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9" r:id="rId3"/>
    <p:sldId id="260" r:id="rId4"/>
    <p:sldId id="261" r:id="rId5"/>
    <p:sldId id="266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89B4FEE8-ABF7-4468-A42F-8CB7924B0FB5}">
          <p14:sldIdLst>
            <p14:sldId id="256"/>
            <p14:sldId id="259"/>
            <p14:sldId id="260"/>
            <p14:sldId id="261"/>
            <p14:sldId id="266"/>
            <p14:sldId id="262"/>
            <p14:sldId id="263"/>
            <p14:sldId id="264"/>
            <p14:sldId id="265"/>
            <p14:sldId id="267"/>
            <p14:sldId id="268"/>
            <p14:sldId id="269"/>
            <p14:sldId id="270"/>
            <p14:sldId id="271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-Benutzer" initials="W" lastIdx="1" clrIdx="0">
    <p:extLst>
      <p:ext uri="{19B8F6BF-5375-455C-9EA6-DF929625EA0E}">
        <p15:presenceInfo xmlns:p15="http://schemas.microsoft.com/office/powerpoint/2012/main" userId="Windows-Benutzer" providerId="None"/>
      </p:ext>
    </p:extLst>
  </p:cmAuthor>
  <p:cmAuthor id="2" name="M.Eng. Andreas Stiller" initials="AS" lastIdx="5" clrIdx="1">
    <p:extLst>
      <p:ext uri="{19B8F6BF-5375-455C-9EA6-DF929625EA0E}">
        <p15:presenceInfo xmlns:p15="http://schemas.microsoft.com/office/powerpoint/2012/main" userId="M.Eng. Andreas Still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0033CC"/>
    <a:srgbClr val="0066FF"/>
    <a:srgbClr val="FF9900"/>
    <a:srgbClr val="3399FF"/>
    <a:srgbClr val="CC0000"/>
    <a:srgbClr val="FF0000"/>
    <a:srgbClr val="CC0066"/>
    <a:srgbClr val="0066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23" autoAdjust="0"/>
    <p:restoredTop sz="96837" autoAdjust="0"/>
  </p:normalViewPr>
  <p:slideViewPr>
    <p:cSldViewPr>
      <p:cViewPr varScale="1">
        <p:scale>
          <a:sx n="72" d="100"/>
          <a:sy n="72" d="100"/>
        </p:scale>
        <p:origin x="103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15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882"/>
    </p:cViewPr>
  </p:sorterViewPr>
  <p:notesViewPr>
    <p:cSldViewPr>
      <p:cViewPr varScale="1">
        <p:scale>
          <a:sx n="92" d="100"/>
          <a:sy n="92" d="100"/>
        </p:scale>
        <p:origin x="3750" y="8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Startup+Startup\TC2_HLPM_SLDO_LineReg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Startup+Startup\TC2_HLPM_SLDO_LineReg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TC2_LineReg_HighPower!$B$5</c:f>
              <c:strCache>
                <c:ptCount val="1"/>
                <c:pt idx="0">
                  <c:v>Vofshalf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TC2_LineReg_HighPower!$A$6:$A$2006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TC2_LineReg_HighPower!$B$6:$B$2006</c:f>
              <c:numCache>
                <c:formatCode>General</c:formatCode>
                <c:ptCount val="2001"/>
                <c:pt idx="0">
                  <c:v>-4.2678900000000001E-4</c:v>
                </c:pt>
                <c:pt idx="1">
                  <c:v>0.44425399999999998</c:v>
                </c:pt>
                <c:pt idx="2">
                  <c:v>0.48204999999999998</c:v>
                </c:pt>
                <c:pt idx="3">
                  <c:v>0.50370400000000004</c:v>
                </c:pt>
                <c:pt idx="4">
                  <c:v>0.51790400000000003</c:v>
                </c:pt>
                <c:pt idx="5">
                  <c:v>0.52845799999999998</c:v>
                </c:pt>
                <c:pt idx="6">
                  <c:v>0.52908299999999997</c:v>
                </c:pt>
                <c:pt idx="7">
                  <c:v>0.53435500000000002</c:v>
                </c:pt>
                <c:pt idx="8">
                  <c:v>0.53876500000000005</c:v>
                </c:pt>
                <c:pt idx="9">
                  <c:v>0.54244800000000004</c:v>
                </c:pt>
                <c:pt idx="10">
                  <c:v>0.56689599999999996</c:v>
                </c:pt>
                <c:pt idx="11">
                  <c:v>0.56497200000000003</c:v>
                </c:pt>
                <c:pt idx="12">
                  <c:v>0.56376999999999999</c:v>
                </c:pt>
                <c:pt idx="13">
                  <c:v>0.56287399999999999</c:v>
                </c:pt>
                <c:pt idx="14">
                  <c:v>0.56205300000000002</c:v>
                </c:pt>
                <c:pt idx="15">
                  <c:v>0.561365</c:v>
                </c:pt>
                <c:pt idx="16">
                  <c:v>0.56088099999999996</c:v>
                </c:pt>
                <c:pt idx="17">
                  <c:v>0.560199</c:v>
                </c:pt>
                <c:pt idx="18">
                  <c:v>0.55991400000000002</c:v>
                </c:pt>
                <c:pt idx="19">
                  <c:v>0.55937400000000004</c:v>
                </c:pt>
                <c:pt idx="20">
                  <c:v>0.55896500000000005</c:v>
                </c:pt>
                <c:pt idx="21">
                  <c:v>0.558616</c:v>
                </c:pt>
                <c:pt idx="22">
                  <c:v>0.55826799999999999</c:v>
                </c:pt>
                <c:pt idx="23">
                  <c:v>0.55772699999999997</c:v>
                </c:pt>
                <c:pt idx="24">
                  <c:v>0.55723999999999996</c:v>
                </c:pt>
                <c:pt idx="25">
                  <c:v>0.55704299999999995</c:v>
                </c:pt>
                <c:pt idx="26">
                  <c:v>0.55682500000000001</c:v>
                </c:pt>
                <c:pt idx="27">
                  <c:v>0.55635800000000002</c:v>
                </c:pt>
                <c:pt idx="28">
                  <c:v>0.55618100000000004</c:v>
                </c:pt>
                <c:pt idx="29">
                  <c:v>0.55580600000000002</c:v>
                </c:pt>
                <c:pt idx="30">
                  <c:v>0.55547000000000002</c:v>
                </c:pt>
                <c:pt idx="31">
                  <c:v>0.55516600000000005</c:v>
                </c:pt>
                <c:pt idx="32">
                  <c:v>0.55479100000000003</c:v>
                </c:pt>
                <c:pt idx="33">
                  <c:v>0.55450100000000002</c:v>
                </c:pt>
                <c:pt idx="34">
                  <c:v>0.55427599999999999</c:v>
                </c:pt>
                <c:pt idx="35">
                  <c:v>0.55399399999999999</c:v>
                </c:pt>
                <c:pt idx="36">
                  <c:v>0.55358399999999996</c:v>
                </c:pt>
                <c:pt idx="37">
                  <c:v>0.55325999999999997</c:v>
                </c:pt>
                <c:pt idx="38">
                  <c:v>0.55302600000000002</c:v>
                </c:pt>
                <c:pt idx="39">
                  <c:v>0.55265399999999998</c:v>
                </c:pt>
                <c:pt idx="40">
                  <c:v>0.55240500000000003</c:v>
                </c:pt>
                <c:pt idx="41">
                  <c:v>0.55208500000000005</c:v>
                </c:pt>
                <c:pt idx="42">
                  <c:v>0.55195000000000005</c:v>
                </c:pt>
                <c:pt idx="43">
                  <c:v>0.55163799999999996</c:v>
                </c:pt>
                <c:pt idx="44">
                  <c:v>0.551176</c:v>
                </c:pt>
                <c:pt idx="45">
                  <c:v>0.55093199999999998</c:v>
                </c:pt>
                <c:pt idx="46">
                  <c:v>0.55083899999999997</c:v>
                </c:pt>
                <c:pt idx="47">
                  <c:v>0.55037100000000005</c:v>
                </c:pt>
                <c:pt idx="48">
                  <c:v>0.55011600000000005</c:v>
                </c:pt>
                <c:pt idx="49">
                  <c:v>0.54975700000000005</c:v>
                </c:pt>
                <c:pt idx="50">
                  <c:v>0.54949199999999998</c:v>
                </c:pt>
                <c:pt idx="51">
                  <c:v>0.54933600000000005</c:v>
                </c:pt>
                <c:pt idx="52">
                  <c:v>0.54895799999999995</c:v>
                </c:pt>
                <c:pt idx="53">
                  <c:v>0.54878700000000002</c:v>
                </c:pt>
                <c:pt idx="54">
                  <c:v>0.54867500000000002</c:v>
                </c:pt>
                <c:pt idx="55">
                  <c:v>0.54825100000000004</c:v>
                </c:pt>
                <c:pt idx="56">
                  <c:v>0.54789100000000002</c:v>
                </c:pt>
                <c:pt idx="57">
                  <c:v>0.54762900000000003</c:v>
                </c:pt>
                <c:pt idx="58">
                  <c:v>0.54731399999999997</c:v>
                </c:pt>
                <c:pt idx="59">
                  <c:v>0.54719700000000004</c:v>
                </c:pt>
                <c:pt idx="60">
                  <c:v>0.54679299999999997</c:v>
                </c:pt>
                <c:pt idx="61">
                  <c:v>0.54655299999999996</c:v>
                </c:pt>
                <c:pt idx="62">
                  <c:v>0.54618</c:v>
                </c:pt>
                <c:pt idx="63">
                  <c:v>0.54579500000000003</c:v>
                </c:pt>
                <c:pt idx="64">
                  <c:v>0.54578199999999999</c:v>
                </c:pt>
                <c:pt idx="65">
                  <c:v>0.54530999999999996</c:v>
                </c:pt>
                <c:pt idx="66">
                  <c:v>0.54522099999999996</c:v>
                </c:pt>
                <c:pt idx="67">
                  <c:v>0.545072</c:v>
                </c:pt>
                <c:pt idx="68">
                  <c:v>0.54476899999999995</c:v>
                </c:pt>
                <c:pt idx="69">
                  <c:v>0.54447999999999996</c:v>
                </c:pt>
                <c:pt idx="70">
                  <c:v>0.54402300000000003</c:v>
                </c:pt>
                <c:pt idx="71">
                  <c:v>0.54368399999999995</c:v>
                </c:pt>
                <c:pt idx="72">
                  <c:v>0.54350799999999999</c:v>
                </c:pt>
                <c:pt idx="73">
                  <c:v>0.54312499999999997</c:v>
                </c:pt>
                <c:pt idx="74">
                  <c:v>0.54299200000000003</c:v>
                </c:pt>
                <c:pt idx="75">
                  <c:v>0.54276000000000002</c:v>
                </c:pt>
                <c:pt idx="76">
                  <c:v>0.54245699999999997</c:v>
                </c:pt>
                <c:pt idx="77">
                  <c:v>0.54217199999999999</c:v>
                </c:pt>
                <c:pt idx="78">
                  <c:v>0.54186199999999995</c:v>
                </c:pt>
                <c:pt idx="79">
                  <c:v>0.54153300000000004</c:v>
                </c:pt>
                <c:pt idx="80">
                  <c:v>0.54132899999999995</c:v>
                </c:pt>
                <c:pt idx="81">
                  <c:v>0.54101100000000002</c:v>
                </c:pt>
                <c:pt idx="82">
                  <c:v>0.54079299999999997</c:v>
                </c:pt>
                <c:pt idx="83">
                  <c:v>0.54044199999999998</c:v>
                </c:pt>
                <c:pt idx="84">
                  <c:v>0.540184</c:v>
                </c:pt>
                <c:pt idx="85">
                  <c:v>0.53976900000000005</c:v>
                </c:pt>
                <c:pt idx="86">
                  <c:v>0.53940399999999999</c:v>
                </c:pt>
                <c:pt idx="87">
                  <c:v>0.53924700000000003</c:v>
                </c:pt>
                <c:pt idx="88">
                  <c:v>0.53897399999999995</c:v>
                </c:pt>
                <c:pt idx="89">
                  <c:v>0.53865700000000005</c:v>
                </c:pt>
                <c:pt idx="90">
                  <c:v>0.538408</c:v>
                </c:pt>
                <c:pt idx="91">
                  <c:v>0.53809300000000004</c:v>
                </c:pt>
                <c:pt idx="92">
                  <c:v>0.53790899999999997</c:v>
                </c:pt>
                <c:pt idx="93">
                  <c:v>0.53750299999999995</c:v>
                </c:pt>
                <c:pt idx="94">
                  <c:v>0.53724700000000003</c:v>
                </c:pt>
                <c:pt idx="95">
                  <c:v>0.53705099999999995</c:v>
                </c:pt>
                <c:pt idx="96">
                  <c:v>0.53673700000000002</c:v>
                </c:pt>
                <c:pt idx="97">
                  <c:v>0.53667799999999999</c:v>
                </c:pt>
                <c:pt idx="98">
                  <c:v>0.53617700000000001</c:v>
                </c:pt>
                <c:pt idx="99">
                  <c:v>0.53585899999999997</c:v>
                </c:pt>
                <c:pt idx="100">
                  <c:v>0.53569199999999995</c:v>
                </c:pt>
                <c:pt idx="101">
                  <c:v>0.53537900000000005</c:v>
                </c:pt>
                <c:pt idx="102">
                  <c:v>0.53507199999999999</c:v>
                </c:pt>
                <c:pt idx="103">
                  <c:v>0.53485199999999999</c:v>
                </c:pt>
                <c:pt idx="104">
                  <c:v>0.53449999999999998</c:v>
                </c:pt>
                <c:pt idx="105">
                  <c:v>0.53434999999999999</c:v>
                </c:pt>
                <c:pt idx="106">
                  <c:v>0.53409099999999998</c:v>
                </c:pt>
                <c:pt idx="107">
                  <c:v>0.53376299999999999</c:v>
                </c:pt>
                <c:pt idx="108">
                  <c:v>0.53340100000000001</c:v>
                </c:pt>
                <c:pt idx="109">
                  <c:v>0.53329000000000004</c:v>
                </c:pt>
                <c:pt idx="110">
                  <c:v>0.53299200000000002</c:v>
                </c:pt>
                <c:pt idx="111">
                  <c:v>0.53267699999999996</c:v>
                </c:pt>
                <c:pt idx="112">
                  <c:v>0.53240399999999999</c:v>
                </c:pt>
                <c:pt idx="113">
                  <c:v>0.53203999999999996</c:v>
                </c:pt>
                <c:pt idx="114">
                  <c:v>0.53187899999999999</c:v>
                </c:pt>
                <c:pt idx="115">
                  <c:v>0.531524</c:v>
                </c:pt>
                <c:pt idx="116">
                  <c:v>0.53128699999999995</c:v>
                </c:pt>
                <c:pt idx="117">
                  <c:v>0.53084799999999999</c:v>
                </c:pt>
                <c:pt idx="118">
                  <c:v>0.53076900000000005</c:v>
                </c:pt>
                <c:pt idx="119">
                  <c:v>0.53052900000000003</c:v>
                </c:pt>
                <c:pt idx="120">
                  <c:v>0.53023799999999999</c:v>
                </c:pt>
                <c:pt idx="121">
                  <c:v>0.52990899999999996</c:v>
                </c:pt>
                <c:pt idx="122">
                  <c:v>0.529783</c:v>
                </c:pt>
                <c:pt idx="123">
                  <c:v>0.52954599999999996</c:v>
                </c:pt>
                <c:pt idx="124">
                  <c:v>0.52916300000000005</c:v>
                </c:pt>
                <c:pt idx="125">
                  <c:v>0.52897799999999995</c:v>
                </c:pt>
                <c:pt idx="126">
                  <c:v>0.52875300000000003</c:v>
                </c:pt>
                <c:pt idx="127">
                  <c:v>0.52822400000000003</c:v>
                </c:pt>
                <c:pt idx="128">
                  <c:v>0.52807899999999997</c:v>
                </c:pt>
                <c:pt idx="129">
                  <c:v>0.52783599999999997</c:v>
                </c:pt>
                <c:pt idx="130">
                  <c:v>0.52752500000000002</c:v>
                </c:pt>
                <c:pt idx="131">
                  <c:v>0.52738700000000005</c:v>
                </c:pt>
                <c:pt idx="132">
                  <c:v>0.52694200000000002</c:v>
                </c:pt>
                <c:pt idx="133">
                  <c:v>0.52679699999999996</c:v>
                </c:pt>
                <c:pt idx="134">
                  <c:v>0.52649699999999999</c:v>
                </c:pt>
                <c:pt idx="135">
                  <c:v>0.526119</c:v>
                </c:pt>
                <c:pt idx="136">
                  <c:v>0.52595700000000001</c:v>
                </c:pt>
                <c:pt idx="137">
                  <c:v>0.52565099999999998</c:v>
                </c:pt>
                <c:pt idx="138">
                  <c:v>0.52531700000000003</c:v>
                </c:pt>
                <c:pt idx="139">
                  <c:v>0.52510299999999999</c:v>
                </c:pt>
                <c:pt idx="140">
                  <c:v>0.52493000000000001</c:v>
                </c:pt>
                <c:pt idx="141">
                  <c:v>0.52451899999999996</c:v>
                </c:pt>
                <c:pt idx="142">
                  <c:v>0.52418100000000001</c:v>
                </c:pt>
                <c:pt idx="143">
                  <c:v>0.524057</c:v>
                </c:pt>
                <c:pt idx="144">
                  <c:v>0.52379200000000004</c:v>
                </c:pt>
                <c:pt idx="145">
                  <c:v>0.52343099999999998</c:v>
                </c:pt>
                <c:pt idx="146">
                  <c:v>0.52308600000000005</c:v>
                </c:pt>
                <c:pt idx="147">
                  <c:v>0.52287700000000004</c:v>
                </c:pt>
                <c:pt idx="148">
                  <c:v>0.52272600000000002</c:v>
                </c:pt>
                <c:pt idx="149">
                  <c:v>0.52227000000000001</c:v>
                </c:pt>
                <c:pt idx="150">
                  <c:v>0.52200199999999997</c:v>
                </c:pt>
                <c:pt idx="151">
                  <c:v>0.52172300000000005</c:v>
                </c:pt>
                <c:pt idx="152">
                  <c:v>0.52163800000000005</c:v>
                </c:pt>
                <c:pt idx="153">
                  <c:v>0.52133200000000002</c:v>
                </c:pt>
                <c:pt idx="154">
                  <c:v>0.52090999999999998</c:v>
                </c:pt>
                <c:pt idx="155">
                  <c:v>0.52067699999999995</c:v>
                </c:pt>
                <c:pt idx="156">
                  <c:v>0.520258</c:v>
                </c:pt>
                <c:pt idx="157">
                  <c:v>0.520069</c:v>
                </c:pt>
                <c:pt idx="158">
                  <c:v>0.51986100000000002</c:v>
                </c:pt>
                <c:pt idx="159">
                  <c:v>0.51968099999999995</c:v>
                </c:pt>
                <c:pt idx="160">
                  <c:v>0.51935299999999995</c:v>
                </c:pt>
                <c:pt idx="161">
                  <c:v>0.51915500000000003</c:v>
                </c:pt>
                <c:pt idx="162">
                  <c:v>0.51866500000000004</c:v>
                </c:pt>
                <c:pt idx="163">
                  <c:v>0.51850600000000002</c:v>
                </c:pt>
                <c:pt idx="164">
                  <c:v>0.51820699999999997</c:v>
                </c:pt>
                <c:pt idx="165">
                  <c:v>0.51799700000000004</c:v>
                </c:pt>
                <c:pt idx="166">
                  <c:v>0.51766000000000001</c:v>
                </c:pt>
                <c:pt idx="167">
                  <c:v>0.51738200000000001</c:v>
                </c:pt>
                <c:pt idx="168">
                  <c:v>0.51702499999999996</c:v>
                </c:pt>
                <c:pt idx="169">
                  <c:v>0.51694499999999999</c:v>
                </c:pt>
                <c:pt idx="170">
                  <c:v>0.51665399999999995</c:v>
                </c:pt>
                <c:pt idx="171">
                  <c:v>0.51642299999999997</c:v>
                </c:pt>
                <c:pt idx="172">
                  <c:v>0.51603500000000002</c:v>
                </c:pt>
                <c:pt idx="173">
                  <c:v>0.51572300000000004</c:v>
                </c:pt>
                <c:pt idx="174">
                  <c:v>0.51550200000000002</c:v>
                </c:pt>
                <c:pt idx="175">
                  <c:v>0.51530799999999999</c:v>
                </c:pt>
                <c:pt idx="176">
                  <c:v>0.51500999999999997</c:v>
                </c:pt>
                <c:pt idx="177">
                  <c:v>0.51476699999999997</c:v>
                </c:pt>
                <c:pt idx="178">
                  <c:v>0.51432800000000001</c:v>
                </c:pt>
                <c:pt idx="179">
                  <c:v>0.51419199999999998</c:v>
                </c:pt>
                <c:pt idx="180">
                  <c:v>0.51385999999999998</c:v>
                </c:pt>
                <c:pt idx="181">
                  <c:v>0.51376299999999997</c:v>
                </c:pt>
                <c:pt idx="182">
                  <c:v>0.513432</c:v>
                </c:pt>
                <c:pt idx="183">
                  <c:v>0.51306200000000002</c:v>
                </c:pt>
                <c:pt idx="184">
                  <c:v>0.51279300000000005</c:v>
                </c:pt>
                <c:pt idx="185">
                  <c:v>0.51247799999999999</c:v>
                </c:pt>
                <c:pt idx="186">
                  <c:v>0.51222500000000004</c:v>
                </c:pt>
                <c:pt idx="187">
                  <c:v>0.51190100000000005</c:v>
                </c:pt>
                <c:pt idx="188">
                  <c:v>0.51167099999999999</c:v>
                </c:pt>
                <c:pt idx="189">
                  <c:v>0.51131099999999996</c:v>
                </c:pt>
                <c:pt idx="190">
                  <c:v>0.51107999999999998</c:v>
                </c:pt>
                <c:pt idx="191">
                  <c:v>0.51083500000000004</c:v>
                </c:pt>
                <c:pt idx="192">
                  <c:v>0.51078000000000001</c:v>
                </c:pt>
                <c:pt idx="193">
                  <c:v>0.51026499999999997</c:v>
                </c:pt>
                <c:pt idx="194">
                  <c:v>0.51016300000000003</c:v>
                </c:pt>
                <c:pt idx="195">
                  <c:v>0.50975400000000004</c:v>
                </c:pt>
                <c:pt idx="196">
                  <c:v>0.50956999999999997</c:v>
                </c:pt>
                <c:pt idx="197">
                  <c:v>0.50923600000000002</c:v>
                </c:pt>
                <c:pt idx="198">
                  <c:v>0.50891799999999998</c:v>
                </c:pt>
                <c:pt idx="199">
                  <c:v>0.50866100000000003</c:v>
                </c:pt>
                <c:pt idx="200">
                  <c:v>0.50836199999999998</c:v>
                </c:pt>
                <c:pt idx="201">
                  <c:v>0.508185</c:v>
                </c:pt>
                <c:pt idx="202">
                  <c:v>0.50777099999999997</c:v>
                </c:pt>
                <c:pt idx="203">
                  <c:v>0.50750300000000004</c:v>
                </c:pt>
                <c:pt idx="204">
                  <c:v>0.50728300000000004</c:v>
                </c:pt>
                <c:pt idx="205">
                  <c:v>0.50706300000000004</c:v>
                </c:pt>
                <c:pt idx="206">
                  <c:v>0.506691</c:v>
                </c:pt>
                <c:pt idx="207">
                  <c:v>0.50641800000000003</c:v>
                </c:pt>
                <c:pt idx="208">
                  <c:v>0.506046</c:v>
                </c:pt>
                <c:pt idx="209">
                  <c:v>0.505938</c:v>
                </c:pt>
                <c:pt idx="210">
                  <c:v>0.50561900000000004</c:v>
                </c:pt>
                <c:pt idx="211">
                  <c:v>0.50530600000000003</c:v>
                </c:pt>
                <c:pt idx="212">
                  <c:v>0.50516399999999995</c:v>
                </c:pt>
                <c:pt idx="213">
                  <c:v>0.50481100000000001</c:v>
                </c:pt>
                <c:pt idx="214">
                  <c:v>0.50453300000000001</c:v>
                </c:pt>
                <c:pt idx="215">
                  <c:v>0.50423600000000002</c:v>
                </c:pt>
                <c:pt idx="216">
                  <c:v>0.50417100000000004</c:v>
                </c:pt>
                <c:pt idx="217">
                  <c:v>0.50385500000000005</c:v>
                </c:pt>
                <c:pt idx="218">
                  <c:v>0.50356999999999996</c:v>
                </c:pt>
                <c:pt idx="219">
                  <c:v>0.50327299999999997</c:v>
                </c:pt>
                <c:pt idx="220">
                  <c:v>0.50294399999999995</c:v>
                </c:pt>
                <c:pt idx="221">
                  <c:v>0.50256699999999999</c:v>
                </c:pt>
                <c:pt idx="222">
                  <c:v>0.50224000000000002</c:v>
                </c:pt>
                <c:pt idx="223">
                  <c:v>0.50197999999999998</c:v>
                </c:pt>
                <c:pt idx="224">
                  <c:v>0.50157499999999999</c:v>
                </c:pt>
                <c:pt idx="225">
                  <c:v>0.50140600000000002</c:v>
                </c:pt>
                <c:pt idx="226">
                  <c:v>0.50116099999999997</c:v>
                </c:pt>
                <c:pt idx="227">
                  <c:v>0.50085100000000005</c:v>
                </c:pt>
                <c:pt idx="228">
                  <c:v>0.50066600000000006</c:v>
                </c:pt>
                <c:pt idx="229">
                  <c:v>0.50040899999999999</c:v>
                </c:pt>
                <c:pt idx="230">
                  <c:v>0.50017900000000004</c:v>
                </c:pt>
                <c:pt idx="231">
                  <c:v>0.49992500000000001</c:v>
                </c:pt>
                <c:pt idx="232">
                  <c:v>0.499637</c:v>
                </c:pt>
                <c:pt idx="233">
                  <c:v>0.499334</c:v>
                </c:pt>
                <c:pt idx="234">
                  <c:v>0.49909999999999999</c:v>
                </c:pt>
                <c:pt idx="235">
                  <c:v>0.49873499999999998</c:v>
                </c:pt>
                <c:pt idx="236">
                  <c:v>0.49854399999999999</c:v>
                </c:pt>
                <c:pt idx="237">
                  <c:v>0.49825999999999998</c:v>
                </c:pt>
                <c:pt idx="238">
                  <c:v>0.49796600000000002</c:v>
                </c:pt>
                <c:pt idx="239">
                  <c:v>0.49765100000000001</c:v>
                </c:pt>
                <c:pt idx="240">
                  <c:v>0.49742799999999998</c:v>
                </c:pt>
                <c:pt idx="241">
                  <c:v>0.497174</c:v>
                </c:pt>
                <c:pt idx="242">
                  <c:v>0.49677399999999999</c:v>
                </c:pt>
                <c:pt idx="243">
                  <c:v>0.49647200000000002</c:v>
                </c:pt>
                <c:pt idx="244">
                  <c:v>0.49611899999999998</c:v>
                </c:pt>
                <c:pt idx="245">
                  <c:v>0.49599799999999999</c:v>
                </c:pt>
                <c:pt idx="246">
                  <c:v>0.495703</c:v>
                </c:pt>
                <c:pt idx="247">
                  <c:v>0.495448</c:v>
                </c:pt>
                <c:pt idx="248">
                  <c:v>0.495226</c:v>
                </c:pt>
                <c:pt idx="249">
                  <c:v>0.49494700000000003</c:v>
                </c:pt>
                <c:pt idx="250">
                  <c:v>0.49457899999999999</c:v>
                </c:pt>
                <c:pt idx="251">
                  <c:v>0.49435800000000002</c:v>
                </c:pt>
                <c:pt idx="252">
                  <c:v>0.49414599999999997</c:v>
                </c:pt>
                <c:pt idx="253">
                  <c:v>0.49379299999999998</c:v>
                </c:pt>
                <c:pt idx="254">
                  <c:v>0.49361500000000003</c:v>
                </c:pt>
                <c:pt idx="255">
                  <c:v>0.49321999999999999</c:v>
                </c:pt>
                <c:pt idx="256">
                  <c:v>0.492983</c:v>
                </c:pt>
                <c:pt idx="257">
                  <c:v>0.49263299999999999</c:v>
                </c:pt>
                <c:pt idx="258">
                  <c:v>0.492257</c:v>
                </c:pt>
                <c:pt idx="259">
                  <c:v>0.49209700000000001</c:v>
                </c:pt>
                <c:pt idx="260">
                  <c:v>0.491923</c:v>
                </c:pt>
                <c:pt idx="261">
                  <c:v>0.49172500000000002</c:v>
                </c:pt>
                <c:pt idx="262">
                  <c:v>0.491367</c:v>
                </c:pt>
                <c:pt idx="263">
                  <c:v>0.491008</c:v>
                </c:pt>
                <c:pt idx="264">
                  <c:v>0.49079099999999998</c:v>
                </c:pt>
                <c:pt idx="265">
                  <c:v>0.49046200000000001</c:v>
                </c:pt>
                <c:pt idx="266">
                  <c:v>0.49025099999999999</c:v>
                </c:pt>
                <c:pt idx="267">
                  <c:v>0.49006699999999997</c:v>
                </c:pt>
                <c:pt idx="268">
                  <c:v>0.48971999999999999</c:v>
                </c:pt>
                <c:pt idx="269">
                  <c:v>0.48933199999999999</c:v>
                </c:pt>
                <c:pt idx="270">
                  <c:v>0.48911500000000002</c:v>
                </c:pt>
                <c:pt idx="271">
                  <c:v>0.488931</c:v>
                </c:pt>
                <c:pt idx="272">
                  <c:v>0.488589</c:v>
                </c:pt>
                <c:pt idx="273">
                  <c:v>0.48831200000000002</c:v>
                </c:pt>
                <c:pt idx="274">
                  <c:v>0.48802299999999998</c:v>
                </c:pt>
                <c:pt idx="275">
                  <c:v>0.48782500000000001</c:v>
                </c:pt>
                <c:pt idx="276">
                  <c:v>0.487512</c:v>
                </c:pt>
                <c:pt idx="277">
                  <c:v>0.48704199999999997</c:v>
                </c:pt>
                <c:pt idx="278">
                  <c:v>0.486848</c:v>
                </c:pt>
                <c:pt idx="279">
                  <c:v>0.48657400000000001</c:v>
                </c:pt>
                <c:pt idx="280">
                  <c:v>0.48630800000000002</c:v>
                </c:pt>
                <c:pt idx="281">
                  <c:v>0.48609599999999997</c:v>
                </c:pt>
                <c:pt idx="282">
                  <c:v>0.485869</c:v>
                </c:pt>
                <c:pt idx="283">
                  <c:v>0.48562499999999997</c:v>
                </c:pt>
                <c:pt idx="284">
                  <c:v>0.485151</c:v>
                </c:pt>
                <c:pt idx="285">
                  <c:v>0.48495700000000003</c:v>
                </c:pt>
                <c:pt idx="286">
                  <c:v>0.48452000000000001</c:v>
                </c:pt>
                <c:pt idx="287">
                  <c:v>0.48431000000000002</c:v>
                </c:pt>
                <c:pt idx="288">
                  <c:v>0.48407499999999998</c:v>
                </c:pt>
                <c:pt idx="289">
                  <c:v>0.48371199999999998</c:v>
                </c:pt>
                <c:pt idx="290">
                  <c:v>0.48343900000000001</c:v>
                </c:pt>
                <c:pt idx="291">
                  <c:v>0.48323199999999999</c:v>
                </c:pt>
                <c:pt idx="292">
                  <c:v>0.48311700000000002</c:v>
                </c:pt>
                <c:pt idx="293">
                  <c:v>0.48262699999999997</c:v>
                </c:pt>
                <c:pt idx="294">
                  <c:v>0.482317</c:v>
                </c:pt>
                <c:pt idx="295">
                  <c:v>0.482159</c:v>
                </c:pt>
                <c:pt idx="296">
                  <c:v>0.48186000000000001</c:v>
                </c:pt>
                <c:pt idx="297">
                  <c:v>0.48162300000000002</c:v>
                </c:pt>
                <c:pt idx="298">
                  <c:v>0.481213</c:v>
                </c:pt>
                <c:pt idx="299">
                  <c:v>0.48100500000000002</c:v>
                </c:pt>
                <c:pt idx="300">
                  <c:v>0.480684</c:v>
                </c:pt>
                <c:pt idx="301">
                  <c:v>0.480408</c:v>
                </c:pt>
                <c:pt idx="302">
                  <c:v>0.48024299999999998</c:v>
                </c:pt>
                <c:pt idx="303">
                  <c:v>0.479931</c:v>
                </c:pt>
                <c:pt idx="304">
                  <c:v>0.47975200000000001</c:v>
                </c:pt>
                <c:pt idx="305">
                  <c:v>0.47948800000000003</c:v>
                </c:pt>
                <c:pt idx="306">
                  <c:v>0.47911300000000001</c:v>
                </c:pt>
                <c:pt idx="307">
                  <c:v>0.47888700000000001</c:v>
                </c:pt>
                <c:pt idx="308">
                  <c:v>0.47843400000000003</c:v>
                </c:pt>
                <c:pt idx="309">
                  <c:v>0.4783</c:v>
                </c:pt>
                <c:pt idx="310">
                  <c:v>0.477821</c:v>
                </c:pt>
                <c:pt idx="311">
                  <c:v>0.47769099999999998</c:v>
                </c:pt>
                <c:pt idx="312">
                  <c:v>0.47732200000000002</c:v>
                </c:pt>
                <c:pt idx="313">
                  <c:v>0.47699799999999998</c:v>
                </c:pt>
                <c:pt idx="314">
                  <c:v>0.476717</c:v>
                </c:pt>
                <c:pt idx="315">
                  <c:v>0.47647899999999999</c:v>
                </c:pt>
                <c:pt idx="316">
                  <c:v>0.47623599999999999</c:v>
                </c:pt>
                <c:pt idx="317">
                  <c:v>0.47589799999999999</c:v>
                </c:pt>
                <c:pt idx="318">
                  <c:v>0.47561500000000001</c:v>
                </c:pt>
                <c:pt idx="319">
                  <c:v>0.47553699999999999</c:v>
                </c:pt>
                <c:pt idx="320">
                  <c:v>0.47517199999999998</c:v>
                </c:pt>
                <c:pt idx="321">
                  <c:v>0.47478300000000001</c:v>
                </c:pt>
                <c:pt idx="322">
                  <c:v>0.47457100000000002</c:v>
                </c:pt>
                <c:pt idx="323">
                  <c:v>0.47428100000000001</c:v>
                </c:pt>
                <c:pt idx="324">
                  <c:v>0.47386099999999998</c:v>
                </c:pt>
                <c:pt idx="325">
                  <c:v>0.47377000000000002</c:v>
                </c:pt>
                <c:pt idx="326">
                  <c:v>0.47343499999999999</c:v>
                </c:pt>
                <c:pt idx="327">
                  <c:v>0.47320299999999998</c:v>
                </c:pt>
                <c:pt idx="328">
                  <c:v>0.472804</c:v>
                </c:pt>
                <c:pt idx="329">
                  <c:v>0.472555</c:v>
                </c:pt>
                <c:pt idx="330">
                  <c:v>0.47218100000000002</c:v>
                </c:pt>
                <c:pt idx="331">
                  <c:v>0.472049</c:v>
                </c:pt>
                <c:pt idx="332">
                  <c:v>0.47174199999999999</c:v>
                </c:pt>
                <c:pt idx="333">
                  <c:v>0.47144000000000003</c:v>
                </c:pt>
                <c:pt idx="334">
                  <c:v>0.47104600000000002</c:v>
                </c:pt>
                <c:pt idx="335">
                  <c:v>0.47098899999999999</c:v>
                </c:pt>
                <c:pt idx="336">
                  <c:v>0.47058</c:v>
                </c:pt>
                <c:pt idx="337">
                  <c:v>0.47048600000000002</c:v>
                </c:pt>
                <c:pt idx="338">
                  <c:v>0.47026499999999999</c:v>
                </c:pt>
                <c:pt idx="339">
                  <c:v>0.46984500000000001</c:v>
                </c:pt>
                <c:pt idx="340">
                  <c:v>0.46958</c:v>
                </c:pt>
                <c:pt idx="341">
                  <c:v>0.46933599999999998</c:v>
                </c:pt>
                <c:pt idx="342">
                  <c:v>0.46890199999999999</c:v>
                </c:pt>
                <c:pt idx="343">
                  <c:v>0.46874100000000002</c:v>
                </c:pt>
                <c:pt idx="344">
                  <c:v>0.46849499999999999</c:v>
                </c:pt>
                <c:pt idx="345">
                  <c:v>0.468167</c:v>
                </c:pt>
                <c:pt idx="346">
                  <c:v>0.46792699999999998</c:v>
                </c:pt>
                <c:pt idx="347">
                  <c:v>0.46766000000000002</c:v>
                </c:pt>
                <c:pt idx="348">
                  <c:v>0.467339</c:v>
                </c:pt>
                <c:pt idx="349">
                  <c:v>0.46707100000000001</c:v>
                </c:pt>
                <c:pt idx="350">
                  <c:v>0.46667900000000001</c:v>
                </c:pt>
                <c:pt idx="351">
                  <c:v>0.46640100000000001</c:v>
                </c:pt>
                <c:pt idx="352">
                  <c:v>0.466225</c:v>
                </c:pt>
                <c:pt idx="353">
                  <c:v>0.46594600000000003</c:v>
                </c:pt>
                <c:pt idx="354">
                  <c:v>0.46556799999999998</c:v>
                </c:pt>
                <c:pt idx="355">
                  <c:v>0.46527600000000002</c:v>
                </c:pt>
                <c:pt idx="356">
                  <c:v>0.465057</c:v>
                </c:pt>
                <c:pt idx="357">
                  <c:v>0.464833</c:v>
                </c:pt>
                <c:pt idx="358">
                  <c:v>0.46455999999999997</c:v>
                </c:pt>
                <c:pt idx="359">
                  <c:v>0.46426499999999998</c:v>
                </c:pt>
                <c:pt idx="360">
                  <c:v>0.46404600000000001</c:v>
                </c:pt>
                <c:pt idx="361">
                  <c:v>0.46374300000000002</c:v>
                </c:pt>
                <c:pt idx="362">
                  <c:v>0.46347500000000003</c:v>
                </c:pt>
                <c:pt idx="363">
                  <c:v>0.46310699999999999</c:v>
                </c:pt>
                <c:pt idx="364">
                  <c:v>0.46301399999999998</c:v>
                </c:pt>
                <c:pt idx="365">
                  <c:v>0.462814</c:v>
                </c:pt>
                <c:pt idx="366">
                  <c:v>0.46243699999999999</c:v>
                </c:pt>
                <c:pt idx="367">
                  <c:v>0.46221499999999999</c:v>
                </c:pt>
                <c:pt idx="368">
                  <c:v>0.46192499999999997</c:v>
                </c:pt>
                <c:pt idx="369">
                  <c:v>0.46157399999999998</c:v>
                </c:pt>
                <c:pt idx="370">
                  <c:v>0.46130300000000002</c:v>
                </c:pt>
                <c:pt idx="371">
                  <c:v>0.46098</c:v>
                </c:pt>
                <c:pt idx="372">
                  <c:v>0.46072999999999997</c:v>
                </c:pt>
                <c:pt idx="373">
                  <c:v>0.46051900000000001</c:v>
                </c:pt>
                <c:pt idx="374">
                  <c:v>0.4602</c:v>
                </c:pt>
                <c:pt idx="375">
                  <c:v>0.46002199999999999</c:v>
                </c:pt>
                <c:pt idx="376">
                  <c:v>0.459756</c:v>
                </c:pt>
                <c:pt idx="377">
                  <c:v>0.459366</c:v>
                </c:pt>
                <c:pt idx="378">
                  <c:v>0.45907399999999998</c:v>
                </c:pt>
                <c:pt idx="379">
                  <c:v>0.458814</c:v>
                </c:pt>
                <c:pt idx="380">
                  <c:v>0.45861299999999999</c:v>
                </c:pt>
                <c:pt idx="381">
                  <c:v>0.458339</c:v>
                </c:pt>
                <c:pt idx="382">
                  <c:v>0.45810600000000001</c:v>
                </c:pt>
                <c:pt idx="383">
                  <c:v>0.45782</c:v>
                </c:pt>
                <c:pt idx="384">
                  <c:v>0.45754800000000001</c:v>
                </c:pt>
                <c:pt idx="385">
                  <c:v>0.45729599999999998</c:v>
                </c:pt>
                <c:pt idx="386">
                  <c:v>0.45692500000000003</c:v>
                </c:pt>
                <c:pt idx="387">
                  <c:v>0.45674999999999999</c:v>
                </c:pt>
                <c:pt idx="388">
                  <c:v>0.45646900000000001</c:v>
                </c:pt>
                <c:pt idx="389">
                  <c:v>0.45614399999999999</c:v>
                </c:pt>
                <c:pt idx="390">
                  <c:v>0.45589000000000002</c:v>
                </c:pt>
                <c:pt idx="391">
                  <c:v>0.45565699999999998</c:v>
                </c:pt>
                <c:pt idx="392">
                  <c:v>0.45539099999999999</c:v>
                </c:pt>
                <c:pt idx="393">
                  <c:v>0.45506000000000002</c:v>
                </c:pt>
                <c:pt idx="394">
                  <c:v>0.45497199999999999</c:v>
                </c:pt>
                <c:pt idx="395">
                  <c:v>0.45463300000000001</c:v>
                </c:pt>
                <c:pt idx="396">
                  <c:v>0.45436799999999999</c:v>
                </c:pt>
                <c:pt idx="397">
                  <c:v>0.45407700000000001</c:v>
                </c:pt>
                <c:pt idx="398">
                  <c:v>0.45378499999999999</c:v>
                </c:pt>
                <c:pt idx="399">
                  <c:v>0.45356200000000002</c:v>
                </c:pt>
                <c:pt idx="400">
                  <c:v>0.45337300000000003</c:v>
                </c:pt>
                <c:pt idx="401">
                  <c:v>0.453038</c:v>
                </c:pt>
                <c:pt idx="402">
                  <c:v>0.45286300000000002</c:v>
                </c:pt>
                <c:pt idx="403">
                  <c:v>0.45263599999999998</c:v>
                </c:pt>
                <c:pt idx="404">
                  <c:v>0.452289</c:v>
                </c:pt>
                <c:pt idx="405">
                  <c:v>0.45219300000000001</c:v>
                </c:pt>
                <c:pt idx="406">
                  <c:v>0.45175700000000002</c:v>
                </c:pt>
                <c:pt idx="407">
                  <c:v>0.45152700000000001</c:v>
                </c:pt>
                <c:pt idx="408">
                  <c:v>0.45119700000000001</c:v>
                </c:pt>
                <c:pt idx="409">
                  <c:v>0.450986</c:v>
                </c:pt>
                <c:pt idx="410">
                  <c:v>0.45084400000000002</c:v>
                </c:pt>
                <c:pt idx="411">
                  <c:v>0.45053900000000002</c:v>
                </c:pt>
                <c:pt idx="412">
                  <c:v>0.45023600000000003</c:v>
                </c:pt>
                <c:pt idx="413">
                  <c:v>0.450021</c:v>
                </c:pt>
                <c:pt idx="414">
                  <c:v>0.44975999999999999</c:v>
                </c:pt>
                <c:pt idx="415">
                  <c:v>0.449596</c:v>
                </c:pt>
                <c:pt idx="416">
                  <c:v>0.44934499999999999</c:v>
                </c:pt>
                <c:pt idx="417">
                  <c:v>0.44913399999999998</c:v>
                </c:pt>
                <c:pt idx="418">
                  <c:v>0.44880100000000001</c:v>
                </c:pt>
                <c:pt idx="419">
                  <c:v>0.448513</c:v>
                </c:pt>
                <c:pt idx="420">
                  <c:v>0.448347</c:v>
                </c:pt>
                <c:pt idx="421">
                  <c:v>0.448046</c:v>
                </c:pt>
                <c:pt idx="422">
                  <c:v>0.44784200000000002</c:v>
                </c:pt>
                <c:pt idx="423">
                  <c:v>0.44764599999999999</c:v>
                </c:pt>
                <c:pt idx="424">
                  <c:v>0.44742700000000002</c:v>
                </c:pt>
                <c:pt idx="425">
                  <c:v>0.447131</c:v>
                </c:pt>
                <c:pt idx="426">
                  <c:v>0.44683</c:v>
                </c:pt>
                <c:pt idx="427">
                  <c:v>0.44651800000000003</c:v>
                </c:pt>
                <c:pt idx="428">
                  <c:v>0.44642199999999999</c:v>
                </c:pt>
                <c:pt idx="429">
                  <c:v>0.44599800000000001</c:v>
                </c:pt>
                <c:pt idx="430">
                  <c:v>0.44586799999999999</c:v>
                </c:pt>
                <c:pt idx="431">
                  <c:v>0.44566299999999998</c:v>
                </c:pt>
                <c:pt idx="432">
                  <c:v>0.445434</c:v>
                </c:pt>
                <c:pt idx="433">
                  <c:v>0.44520300000000002</c:v>
                </c:pt>
                <c:pt idx="434">
                  <c:v>0.445023</c:v>
                </c:pt>
                <c:pt idx="435">
                  <c:v>0.44480399999999998</c:v>
                </c:pt>
                <c:pt idx="436">
                  <c:v>0.44449</c:v>
                </c:pt>
                <c:pt idx="437">
                  <c:v>0.44422800000000001</c:v>
                </c:pt>
                <c:pt idx="438">
                  <c:v>0.443886</c:v>
                </c:pt>
                <c:pt idx="439">
                  <c:v>0.44367899999999999</c:v>
                </c:pt>
                <c:pt idx="440">
                  <c:v>0.44338899999999998</c:v>
                </c:pt>
                <c:pt idx="441">
                  <c:v>0.44314100000000001</c:v>
                </c:pt>
                <c:pt idx="442">
                  <c:v>0.44288300000000003</c:v>
                </c:pt>
                <c:pt idx="443">
                  <c:v>0.44265199999999999</c:v>
                </c:pt>
                <c:pt idx="444">
                  <c:v>0.44247199999999998</c:v>
                </c:pt>
                <c:pt idx="445">
                  <c:v>0.44217000000000001</c:v>
                </c:pt>
                <c:pt idx="446">
                  <c:v>0.44196400000000002</c:v>
                </c:pt>
                <c:pt idx="447">
                  <c:v>0.44172899999999998</c:v>
                </c:pt>
                <c:pt idx="448">
                  <c:v>0.44144699999999998</c:v>
                </c:pt>
                <c:pt idx="449">
                  <c:v>0.44117000000000001</c:v>
                </c:pt>
                <c:pt idx="450">
                  <c:v>0.440911</c:v>
                </c:pt>
                <c:pt idx="451">
                  <c:v>0.44070300000000001</c:v>
                </c:pt>
                <c:pt idx="452">
                  <c:v>0.44038100000000002</c:v>
                </c:pt>
                <c:pt idx="453">
                  <c:v>0.44013600000000003</c:v>
                </c:pt>
                <c:pt idx="454">
                  <c:v>0.439944</c:v>
                </c:pt>
                <c:pt idx="455">
                  <c:v>0.43963600000000003</c:v>
                </c:pt>
                <c:pt idx="456">
                  <c:v>0.43948799999999999</c:v>
                </c:pt>
                <c:pt idx="457">
                  <c:v>0.43928899999999999</c:v>
                </c:pt>
                <c:pt idx="458">
                  <c:v>0.43908399999999997</c:v>
                </c:pt>
                <c:pt idx="459">
                  <c:v>0.43876700000000002</c:v>
                </c:pt>
                <c:pt idx="460">
                  <c:v>0.43861800000000001</c:v>
                </c:pt>
                <c:pt idx="461">
                  <c:v>0.438411</c:v>
                </c:pt>
                <c:pt idx="462">
                  <c:v>0.43813999999999997</c:v>
                </c:pt>
                <c:pt idx="463">
                  <c:v>0.43775700000000001</c:v>
                </c:pt>
                <c:pt idx="464">
                  <c:v>0.43769000000000002</c:v>
                </c:pt>
                <c:pt idx="465">
                  <c:v>0.43743199999999999</c:v>
                </c:pt>
                <c:pt idx="466">
                  <c:v>0.43710399999999999</c:v>
                </c:pt>
                <c:pt idx="467">
                  <c:v>0.43687999999999999</c:v>
                </c:pt>
                <c:pt idx="468">
                  <c:v>0.43661</c:v>
                </c:pt>
                <c:pt idx="469">
                  <c:v>0.43640299999999999</c:v>
                </c:pt>
                <c:pt idx="470">
                  <c:v>0.43614599999999998</c:v>
                </c:pt>
                <c:pt idx="471">
                  <c:v>0.43594300000000002</c:v>
                </c:pt>
                <c:pt idx="472">
                  <c:v>0.435695</c:v>
                </c:pt>
                <c:pt idx="473">
                  <c:v>0.43546099999999999</c:v>
                </c:pt>
                <c:pt idx="474">
                  <c:v>0.43528699999999998</c:v>
                </c:pt>
                <c:pt idx="475">
                  <c:v>0.43498300000000001</c:v>
                </c:pt>
                <c:pt idx="476">
                  <c:v>0.43472499999999997</c:v>
                </c:pt>
                <c:pt idx="477">
                  <c:v>0.43455700000000003</c:v>
                </c:pt>
                <c:pt idx="478">
                  <c:v>0.43430400000000002</c:v>
                </c:pt>
                <c:pt idx="479">
                  <c:v>0.43405100000000002</c:v>
                </c:pt>
                <c:pt idx="480">
                  <c:v>0.43375900000000001</c:v>
                </c:pt>
                <c:pt idx="481">
                  <c:v>0.43362699999999998</c:v>
                </c:pt>
                <c:pt idx="482">
                  <c:v>0.43335400000000002</c:v>
                </c:pt>
                <c:pt idx="483">
                  <c:v>0.43325599999999997</c:v>
                </c:pt>
                <c:pt idx="484">
                  <c:v>0.43288500000000002</c:v>
                </c:pt>
                <c:pt idx="485">
                  <c:v>0.432703</c:v>
                </c:pt>
                <c:pt idx="486">
                  <c:v>0.43239699999999998</c:v>
                </c:pt>
                <c:pt idx="487">
                  <c:v>0.43231000000000003</c:v>
                </c:pt>
                <c:pt idx="488">
                  <c:v>0.432004</c:v>
                </c:pt>
                <c:pt idx="489">
                  <c:v>0.43185200000000001</c:v>
                </c:pt>
                <c:pt idx="490">
                  <c:v>0.43153000000000002</c:v>
                </c:pt>
                <c:pt idx="491">
                  <c:v>0.43142399999999997</c:v>
                </c:pt>
                <c:pt idx="492">
                  <c:v>0.43120799999999998</c:v>
                </c:pt>
                <c:pt idx="493">
                  <c:v>0.43089</c:v>
                </c:pt>
                <c:pt idx="494">
                  <c:v>0.43072500000000002</c:v>
                </c:pt>
                <c:pt idx="495">
                  <c:v>0.43055900000000003</c:v>
                </c:pt>
                <c:pt idx="496">
                  <c:v>0.43025000000000002</c:v>
                </c:pt>
                <c:pt idx="497">
                  <c:v>0.43006699999999998</c:v>
                </c:pt>
                <c:pt idx="498">
                  <c:v>0.42989699999999997</c:v>
                </c:pt>
                <c:pt idx="499">
                  <c:v>0.42964599999999997</c:v>
                </c:pt>
                <c:pt idx="500">
                  <c:v>0.42947000000000002</c:v>
                </c:pt>
                <c:pt idx="501">
                  <c:v>0.42920900000000001</c:v>
                </c:pt>
                <c:pt idx="502">
                  <c:v>0.429035</c:v>
                </c:pt>
                <c:pt idx="503">
                  <c:v>0.42874600000000002</c:v>
                </c:pt>
                <c:pt idx="504">
                  <c:v>0.42852099999999999</c:v>
                </c:pt>
                <c:pt idx="505">
                  <c:v>0.42830000000000001</c:v>
                </c:pt>
                <c:pt idx="506">
                  <c:v>0.42830499999999999</c:v>
                </c:pt>
                <c:pt idx="507">
                  <c:v>0.42799999999999999</c:v>
                </c:pt>
                <c:pt idx="508">
                  <c:v>0.42788399999999999</c:v>
                </c:pt>
                <c:pt idx="509">
                  <c:v>0.42750500000000002</c:v>
                </c:pt>
                <c:pt idx="510">
                  <c:v>0.427396</c:v>
                </c:pt>
                <c:pt idx="511">
                  <c:v>0.42722300000000002</c:v>
                </c:pt>
                <c:pt idx="512">
                  <c:v>0.42702699999999999</c:v>
                </c:pt>
                <c:pt idx="513">
                  <c:v>0.426759</c:v>
                </c:pt>
                <c:pt idx="514">
                  <c:v>0.42647800000000002</c:v>
                </c:pt>
                <c:pt idx="515">
                  <c:v>0.42634899999999998</c:v>
                </c:pt>
                <c:pt idx="516">
                  <c:v>0.42616500000000002</c:v>
                </c:pt>
                <c:pt idx="517">
                  <c:v>0.42599399999999998</c:v>
                </c:pt>
                <c:pt idx="518">
                  <c:v>0.42564800000000003</c:v>
                </c:pt>
                <c:pt idx="519">
                  <c:v>0.42559200000000003</c:v>
                </c:pt>
                <c:pt idx="520">
                  <c:v>0.425182</c:v>
                </c:pt>
                <c:pt idx="521">
                  <c:v>0.42517700000000003</c:v>
                </c:pt>
                <c:pt idx="522">
                  <c:v>0.42494199999999999</c:v>
                </c:pt>
                <c:pt idx="523">
                  <c:v>0.424788</c:v>
                </c:pt>
                <c:pt idx="524">
                  <c:v>0.42458400000000002</c:v>
                </c:pt>
                <c:pt idx="525">
                  <c:v>0.42434300000000003</c:v>
                </c:pt>
                <c:pt idx="526">
                  <c:v>0.42429800000000001</c:v>
                </c:pt>
                <c:pt idx="527">
                  <c:v>0.42404599999999998</c:v>
                </c:pt>
                <c:pt idx="528">
                  <c:v>0.42384899999999998</c:v>
                </c:pt>
                <c:pt idx="529">
                  <c:v>0.42361500000000002</c:v>
                </c:pt>
                <c:pt idx="530">
                  <c:v>0.42350100000000002</c:v>
                </c:pt>
                <c:pt idx="531">
                  <c:v>0.423211</c:v>
                </c:pt>
                <c:pt idx="532">
                  <c:v>0.42311500000000002</c:v>
                </c:pt>
                <c:pt idx="533">
                  <c:v>0.422873</c:v>
                </c:pt>
                <c:pt idx="534">
                  <c:v>0.42289399999999999</c:v>
                </c:pt>
                <c:pt idx="535">
                  <c:v>0.42266199999999998</c:v>
                </c:pt>
                <c:pt idx="536">
                  <c:v>0.422456</c:v>
                </c:pt>
                <c:pt idx="537">
                  <c:v>0.422267</c:v>
                </c:pt>
                <c:pt idx="538">
                  <c:v>0.42205300000000001</c:v>
                </c:pt>
                <c:pt idx="539">
                  <c:v>0.421902</c:v>
                </c:pt>
                <c:pt idx="540">
                  <c:v>0.421682</c:v>
                </c:pt>
                <c:pt idx="541">
                  <c:v>0.42141099999999998</c:v>
                </c:pt>
                <c:pt idx="542">
                  <c:v>0.42124800000000001</c:v>
                </c:pt>
                <c:pt idx="543">
                  <c:v>0.42108600000000002</c:v>
                </c:pt>
                <c:pt idx="544">
                  <c:v>0.42097499999999999</c:v>
                </c:pt>
                <c:pt idx="545">
                  <c:v>0.42079100000000003</c:v>
                </c:pt>
                <c:pt idx="546">
                  <c:v>0.42066999999999999</c:v>
                </c:pt>
                <c:pt idx="547">
                  <c:v>0.42052299999999998</c:v>
                </c:pt>
                <c:pt idx="548">
                  <c:v>0.420269</c:v>
                </c:pt>
                <c:pt idx="549">
                  <c:v>0.42028199999999999</c:v>
                </c:pt>
                <c:pt idx="550">
                  <c:v>0.41999300000000001</c:v>
                </c:pt>
                <c:pt idx="551">
                  <c:v>0.41996699999999998</c:v>
                </c:pt>
                <c:pt idx="552">
                  <c:v>0.41972100000000001</c:v>
                </c:pt>
                <c:pt idx="553">
                  <c:v>0.41955799999999999</c:v>
                </c:pt>
                <c:pt idx="554">
                  <c:v>0.41930499999999998</c:v>
                </c:pt>
                <c:pt idx="555">
                  <c:v>0.41934300000000002</c:v>
                </c:pt>
                <c:pt idx="556">
                  <c:v>0.419103</c:v>
                </c:pt>
                <c:pt idx="557">
                  <c:v>0.41900900000000002</c:v>
                </c:pt>
                <c:pt idx="558">
                  <c:v>0.418875</c:v>
                </c:pt>
                <c:pt idx="559">
                  <c:v>0.41860199999999997</c:v>
                </c:pt>
                <c:pt idx="560">
                  <c:v>0.41845300000000002</c:v>
                </c:pt>
                <c:pt idx="561">
                  <c:v>0.41825200000000001</c:v>
                </c:pt>
                <c:pt idx="562">
                  <c:v>0.41827999999999999</c:v>
                </c:pt>
                <c:pt idx="563">
                  <c:v>0.41816900000000001</c:v>
                </c:pt>
                <c:pt idx="564">
                  <c:v>0.41812300000000002</c:v>
                </c:pt>
                <c:pt idx="565">
                  <c:v>0.41780400000000001</c:v>
                </c:pt>
                <c:pt idx="566">
                  <c:v>0.417684</c:v>
                </c:pt>
                <c:pt idx="567">
                  <c:v>0.41759400000000002</c:v>
                </c:pt>
                <c:pt idx="568">
                  <c:v>0.41748400000000002</c:v>
                </c:pt>
                <c:pt idx="569">
                  <c:v>0.41740699999999997</c:v>
                </c:pt>
                <c:pt idx="570">
                  <c:v>0.417217</c:v>
                </c:pt>
                <c:pt idx="571">
                  <c:v>0.41697000000000001</c:v>
                </c:pt>
                <c:pt idx="572">
                  <c:v>0.41679300000000002</c:v>
                </c:pt>
                <c:pt idx="573">
                  <c:v>0.41680899999999999</c:v>
                </c:pt>
                <c:pt idx="574">
                  <c:v>0.41664400000000001</c:v>
                </c:pt>
                <c:pt idx="575">
                  <c:v>0.41654099999999999</c:v>
                </c:pt>
                <c:pt idx="576">
                  <c:v>0.41641400000000001</c:v>
                </c:pt>
                <c:pt idx="577">
                  <c:v>0.41637099999999999</c:v>
                </c:pt>
                <c:pt idx="578">
                  <c:v>0.41616799999999998</c:v>
                </c:pt>
                <c:pt idx="579">
                  <c:v>0.41620200000000002</c:v>
                </c:pt>
                <c:pt idx="580">
                  <c:v>0.41612399999999999</c:v>
                </c:pt>
                <c:pt idx="581">
                  <c:v>0.41586800000000002</c:v>
                </c:pt>
                <c:pt idx="582">
                  <c:v>0.41603200000000001</c:v>
                </c:pt>
                <c:pt idx="583">
                  <c:v>0.41569200000000001</c:v>
                </c:pt>
                <c:pt idx="584">
                  <c:v>0.41558499999999998</c:v>
                </c:pt>
                <c:pt idx="585">
                  <c:v>0.41547600000000001</c:v>
                </c:pt>
                <c:pt idx="586">
                  <c:v>0.41539300000000001</c:v>
                </c:pt>
                <c:pt idx="587">
                  <c:v>0.415242</c:v>
                </c:pt>
                <c:pt idx="588">
                  <c:v>0.41513800000000001</c:v>
                </c:pt>
                <c:pt idx="589">
                  <c:v>0.41531699999999999</c:v>
                </c:pt>
                <c:pt idx="590">
                  <c:v>0.41498099999999999</c:v>
                </c:pt>
                <c:pt idx="591">
                  <c:v>0.41503899999999999</c:v>
                </c:pt>
                <c:pt idx="592">
                  <c:v>0.414767</c:v>
                </c:pt>
                <c:pt idx="593">
                  <c:v>0.41473399999999999</c:v>
                </c:pt>
                <c:pt idx="594">
                  <c:v>0.414719</c:v>
                </c:pt>
                <c:pt idx="595">
                  <c:v>0.41462300000000002</c:v>
                </c:pt>
                <c:pt idx="596">
                  <c:v>0.41433999999999999</c:v>
                </c:pt>
                <c:pt idx="597">
                  <c:v>0.41428399999999999</c:v>
                </c:pt>
                <c:pt idx="598">
                  <c:v>0.41403499999999999</c:v>
                </c:pt>
                <c:pt idx="599">
                  <c:v>0.41417399999999999</c:v>
                </c:pt>
                <c:pt idx="600">
                  <c:v>0.41414000000000001</c:v>
                </c:pt>
                <c:pt idx="601">
                  <c:v>0.41403200000000001</c:v>
                </c:pt>
                <c:pt idx="602">
                  <c:v>0.41385300000000003</c:v>
                </c:pt>
                <c:pt idx="603">
                  <c:v>0.41388000000000003</c:v>
                </c:pt>
                <c:pt idx="604">
                  <c:v>0.413802</c:v>
                </c:pt>
                <c:pt idx="605">
                  <c:v>0.413636</c:v>
                </c:pt>
                <c:pt idx="606">
                  <c:v>0.41356500000000002</c:v>
                </c:pt>
                <c:pt idx="607">
                  <c:v>0.41356100000000001</c:v>
                </c:pt>
                <c:pt idx="608">
                  <c:v>0.413717</c:v>
                </c:pt>
                <c:pt idx="609">
                  <c:v>0.41347099999999998</c:v>
                </c:pt>
                <c:pt idx="610">
                  <c:v>0.41343400000000002</c:v>
                </c:pt>
                <c:pt idx="611">
                  <c:v>0.41364099999999998</c:v>
                </c:pt>
                <c:pt idx="612">
                  <c:v>0.41342800000000002</c:v>
                </c:pt>
                <c:pt idx="613">
                  <c:v>0.41326499999999999</c:v>
                </c:pt>
                <c:pt idx="614">
                  <c:v>0.41314000000000001</c:v>
                </c:pt>
                <c:pt idx="615">
                  <c:v>0.41310200000000002</c:v>
                </c:pt>
                <c:pt idx="616">
                  <c:v>0.41280699999999998</c:v>
                </c:pt>
                <c:pt idx="617">
                  <c:v>0.41258600000000001</c:v>
                </c:pt>
                <c:pt idx="618">
                  <c:v>0.41271400000000003</c:v>
                </c:pt>
                <c:pt idx="619">
                  <c:v>0.412524</c:v>
                </c:pt>
                <c:pt idx="620">
                  <c:v>0.41258600000000001</c:v>
                </c:pt>
                <c:pt idx="621">
                  <c:v>0.41245500000000002</c:v>
                </c:pt>
                <c:pt idx="622">
                  <c:v>0.41234700000000002</c:v>
                </c:pt>
                <c:pt idx="623">
                  <c:v>0.41227799999999998</c:v>
                </c:pt>
                <c:pt idx="624">
                  <c:v>0.41248499999999999</c:v>
                </c:pt>
                <c:pt idx="625">
                  <c:v>0.41236</c:v>
                </c:pt>
                <c:pt idx="626">
                  <c:v>0.41230800000000001</c:v>
                </c:pt>
                <c:pt idx="627">
                  <c:v>0.41217399999999998</c:v>
                </c:pt>
                <c:pt idx="628">
                  <c:v>0.412244</c:v>
                </c:pt>
                <c:pt idx="629">
                  <c:v>0.41197299999999998</c:v>
                </c:pt>
                <c:pt idx="630">
                  <c:v>0.41213499999999997</c:v>
                </c:pt>
                <c:pt idx="631">
                  <c:v>0.411916</c:v>
                </c:pt>
                <c:pt idx="632">
                  <c:v>0.41211500000000001</c:v>
                </c:pt>
                <c:pt idx="633">
                  <c:v>0.41176400000000002</c:v>
                </c:pt>
                <c:pt idx="634">
                  <c:v>0.411719</c:v>
                </c:pt>
                <c:pt idx="635">
                  <c:v>0.41182800000000003</c:v>
                </c:pt>
                <c:pt idx="636">
                  <c:v>0.41179500000000002</c:v>
                </c:pt>
                <c:pt idx="637">
                  <c:v>0.41173799999999999</c:v>
                </c:pt>
                <c:pt idx="638">
                  <c:v>0.41168199999999999</c:v>
                </c:pt>
                <c:pt idx="639">
                  <c:v>0.41172999999999998</c:v>
                </c:pt>
                <c:pt idx="640">
                  <c:v>0.41191100000000003</c:v>
                </c:pt>
                <c:pt idx="641">
                  <c:v>0.41169499999999998</c:v>
                </c:pt>
                <c:pt idx="642">
                  <c:v>0.41169600000000001</c:v>
                </c:pt>
                <c:pt idx="643">
                  <c:v>0.41159200000000001</c:v>
                </c:pt>
                <c:pt idx="644">
                  <c:v>0.411665</c:v>
                </c:pt>
                <c:pt idx="645">
                  <c:v>0.41127599999999997</c:v>
                </c:pt>
                <c:pt idx="646">
                  <c:v>0.411661</c:v>
                </c:pt>
                <c:pt idx="647">
                  <c:v>0.41123999999999999</c:v>
                </c:pt>
                <c:pt idx="648">
                  <c:v>0.41149599999999997</c:v>
                </c:pt>
                <c:pt idx="649">
                  <c:v>0.411551</c:v>
                </c:pt>
                <c:pt idx="650">
                  <c:v>0.41137200000000002</c:v>
                </c:pt>
                <c:pt idx="651">
                  <c:v>0.41139700000000001</c:v>
                </c:pt>
                <c:pt idx="652">
                  <c:v>0.411416</c:v>
                </c:pt>
                <c:pt idx="653">
                  <c:v>0.41118700000000002</c:v>
                </c:pt>
                <c:pt idx="654">
                  <c:v>0.41113699999999997</c:v>
                </c:pt>
                <c:pt idx="655">
                  <c:v>0.41106300000000001</c:v>
                </c:pt>
                <c:pt idx="656">
                  <c:v>0.41119299999999998</c:v>
                </c:pt>
                <c:pt idx="657">
                  <c:v>0.411053</c:v>
                </c:pt>
                <c:pt idx="658">
                  <c:v>0.41102300000000003</c:v>
                </c:pt>
                <c:pt idx="659">
                  <c:v>0.41116599999999998</c:v>
                </c:pt>
                <c:pt idx="660">
                  <c:v>0.41090900000000002</c:v>
                </c:pt>
                <c:pt idx="661">
                  <c:v>0.41090399999999999</c:v>
                </c:pt>
                <c:pt idx="662">
                  <c:v>0.41095100000000001</c:v>
                </c:pt>
                <c:pt idx="663">
                  <c:v>0.41082600000000002</c:v>
                </c:pt>
                <c:pt idx="664">
                  <c:v>0.41067399999999998</c:v>
                </c:pt>
                <c:pt idx="665">
                  <c:v>0.41076200000000002</c:v>
                </c:pt>
                <c:pt idx="666">
                  <c:v>0.41079500000000002</c:v>
                </c:pt>
                <c:pt idx="667">
                  <c:v>0.41086699999999998</c:v>
                </c:pt>
                <c:pt idx="668">
                  <c:v>0.41079399999999999</c:v>
                </c:pt>
                <c:pt idx="669">
                  <c:v>0.41083700000000001</c:v>
                </c:pt>
                <c:pt idx="670">
                  <c:v>0.41068700000000002</c:v>
                </c:pt>
                <c:pt idx="671">
                  <c:v>0.41040599999999999</c:v>
                </c:pt>
                <c:pt idx="672">
                  <c:v>0.41056799999999999</c:v>
                </c:pt>
                <c:pt idx="673">
                  <c:v>0.41041699999999998</c:v>
                </c:pt>
                <c:pt idx="674">
                  <c:v>0.41061500000000001</c:v>
                </c:pt>
                <c:pt idx="675">
                  <c:v>0.41056300000000001</c:v>
                </c:pt>
                <c:pt idx="676">
                  <c:v>0.41068199999999999</c:v>
                </c:pt>
                <c:pt idx="677">
                  <c:v>0.41053600000000001</c:v>
                </c:pt>
                <c:pt idx="678">
                  <c:v>0.41062199999999999</c:v>
                </c:pt>
                <c:pt idx="679">
                  <c:v>0.410495</c:v>
                </c:pt>
                <c:pt idx="680">
                  <c:v>0.41053200000000001</c:v>
                </c:pt>
                <c:pt idx="681">
                  <c:v>0.41054600000000002</c:v>
                </c:pt>
                <c:pt idx="682">
                  <c:v>0.41033199999999997</c:v>
                </c:pt>
                <c:pt idx="683">
                  <c:v>0.41061799999999998</c:v>
                </c:pt>
                <c:pt idx="684">
                  <c:v>0.41044199999999997</c:v>
                </c:pt>
                <c:pt idx="685">
                  <c:v>0.41042499999999998</c:v>
                </c:pt>
                <c:pt idx="686">
                  <c:v>0.410445</c:v>
                </c:pt>
                <c:pt idx="687">
                  <c:v>0.41019099999999997</c:v>
                </c:pt>
                <c:pt idx="688">
                  <c:v>0.41033500000000001</c:v>
                </c:pt>
                <c:pt idx="689">
                  <c:v>0.41033599999999998</c:v>
                </c:pt>
                <c:pt idx="690">
                  <c:v>0.41040599999999999</c:v>
                </c:pt>
                <c:pt idx="691">
                  <c:v>0.41025800000000001</c:v>
                </c:pt>
                <c:pt idx="692">
                  <c:v>0.41048800000000002</c:v>
                </c:pt>
                <c:pt idx="693">
                  <c:v>0.41023799999999999</c:v>
                </c:pt>
                <c:pt idx="694">
                  <c:v>0.41023199999999999</c:v>
                </c:pt>
                <c:pt idx="695">
                  <c:v>0.41029199999999999</c:v>
                </c:pt>
                <c:pt idx="696">
                  <c:v>0.41033900000000001</c:v>
                </c:pt>
                <c:pt idx="697">
                  <c:v>0.410408</c:v>
                </c:pt>
                <c:pt idx="698">
                  <c:v>0.410188</c:v>
                </c:pt>
                <c:pt idx="699">
                  <c:v>0.410302</c:v>
                </c:pt>
                <c:pt idx="700">
                  <c:v>0.410082</c:v>
                </c:pt>
                <c:pt idx="701">
                  <c:v>0.41031200000000001</c:v>
                </c:pt>
                <c:pt idx="702">
                  <c:v>0.41006599999999999</c:v>
                </c:pt>
                <c:pt idx="703">
                  <c:v>0.41020299999999998</c:v>
                </c:pt>
                <c:pt idx="704">
                  <c:v>0.41005000000000003</c:v>
                </c:pt>
                <c:pt idx="705">
                  <c:v>0.410217</c:v>
                </c:pt>
                <c:pt idx="706">
                  <c:v>0.40992299999999998</c:v>
                </c:pt>
                <c:pt idx="707">
                  <c:v>0.41007399999999999</c:v>
                </c:pt>
                <c:pt idx="708">
                  <c:v>0.41006599999999999</c:v>
                </c:pt>
                <c:pt idx="709">
                  <c:v>0.40993299999999999</c:v>
                </c:pt>
                <c:pt idx="710">
                  <c:v>0.40982099999999999</c:v>
                </c:pt>
                <c:pt idx="711">
                  <c:v>0.410026</c:v>
                </c:pt>
                <c:pt idx="712">
                  <c:v>0.40996500000000002</c:v>
                </c:pt>
                <c:pt idx="713">
                  <c:v>0.40995799999999999</c:v>
                </c:pt>
                <c:pt idx="714">
                  <c:v>0.40998499999999999</c:v>
                </c:pt>
                <c:pt idx="715">
                  <c:v>0.40984399999999999</c:v>
                </c:pt>
                <c:pt idx="716">
                  <c:v>0.40987299999999999</c:v>
                </c:pt>
                <c:pt idx="717">
                  <c:v>0.40972900000000001</c:v>
                </c:pt>
                <c:pt idx="718">
                  <c:v>0.409937</c:v>
                </c:pt>
                <c:pt idx="719">
                  <c:v>0.40994900000000001</c:v>
                </c:pt>
                <c:pt idx="720">
                  <c:v>0.409856</c:v>
                </c:pt>
                <c:pt idx="721">
                  <c:v>0.40983700000000001</c:v>
                </c:pt>
                <c:pt idx="722">
                  <c:v>0.410078</c:v>
                </c:pt>
                <c:pt idx="723">
                  <c:v>0.41004600000000002</c:v>
                </c:pt>
                <c:pt idx="724">
                  <c:v>0.40994000000000003</c:v>
                </c:pt>
                <c:pt idx="725">
                  <c:v>0.40992000000000001</c:v>
                </c:pt>
                <c:pt idx="726">
                  <c:v>0.40984199999999998</c:v>
                </c:pt>
                <c:pt idx="727">
                  <c:v>0.40990300000000002</c:v>
                </c:pt>
                <c:pt idx="728">
                  <c:v>0.40969800000000001</c:v>
                </c:pt>
                <c:pt idx="729">
                  <c:v>0.409854</c:v>
                </c:pt>
                <c:pt idx="730">
                  <c:v>0.40993400000000002</c:v>
                </c:pt>
                <c:pt idx="731">
                  <c:v>0.40982099999999999</c:v>
                </c:pt>
                <c:pt idx="732">
                  <c:v>0.40987899999999999</c:v>
                </c:pt>
                <c:pt idx="733">
                  <c:v>0.40979500000000002</c:v>
                </c:pt>
                <c:pt idx="734">
                  <c:v>0.40985300000000002</c:v>
                </c:pt>
                <c:pt idx="735">
                  <c:v>0.40978199999999998</c:v>
                </c:pt>
                <c:pt idx="736">
                  <c:v>0.40997499999999998</c:v>
                </c:pt>
                <c:pt idx="737">
                  <c:v>0.40978599999999998</c:v>
                </c:pt>
                <c:pt idx="738">
                  <c:v>0.40982499999999999</c:v>
                </c:pt>
                <c:pt idx="739">
                  <c:v>0.40987800000000002</c:v>
                </c:pt>
                <c:pt idx="740">
                  <c:v>0.40975099999999998</c:v>
                </c:pt>
                <c:pt idx="741">
                  <c:v>0.40975600000000001</c:v>
                </c:pt>
                <c:pt idx="742">
                  <c:v>0.40975400000000001</c:v>
                </c:pt>
                <c:pt idx="743">
                  <c:v>0.40977000000000002</c:v>
                </c:pt>
                <c:pt idx="744">
                  <c:v>0.40997899999999998</c:v>
                </c:pt>
                <c:pt idx="745">
                  <c:v>0.40969</c:v>
                </c:pt>
                <c:pt idx="746">
                  <c:v>0.40979900000000002</c:v>
                </c:pt>
                <c:pt idx="747">
                  <c:v>0.40973300000000001</c:v>
                </c:pt>
                <c:pt idx="748">
                  <c:v>0.40981400000000001</c:v>
                </c:pt>
                <c:pt idx="749">
                  <c:v>0.409742</c:v>
                </c:pt>
                <c:pt idx="750">
                  <c:v>0.409667</c:v>
                </c:pt>
                <c:pt idx="751">
                  <c:v>0.409609</c:v>
                </c:pt>
                <c:pt idx="752">
                  <c:v>0.409522</c:v>
                </c:pt>
                <c:pt idx="753">
                  <c:v>0.409659</c:v>
                </c:pt>
                <c:pt idx="754">
                  <c:v>0.409636</c:v>
                </c:pt>
                <c:pt idx="755">
                  <c:v>0.40984399999999999</c:v>
                </c:pt>
                <c:pt idx="756">
                  <c:v>0.40955999999999998</c:v>
                </c:pt>
                <c:pt idx="757">
                  <c:v>0.40972999999999998</c:v>
                </c:pt>
                <c:pt idx="758">
                  <c:v>0.40964899999999999</c:v>
                </c:pt>
                <c:pt idx="759">
                  <c:v>0.409667</c:v>
                </c:pt>
                <c:pt idx="760">
                  <c:v>0.40975499999999998</c:v>
                </c:pt>
                <c:pt idx="761">
                  <c:v>0.40956399999999998</c:v>
                </c:pt>
                <c:pt idx="762">
                  <c:v>0.40963699999999997</c:v>
                </c:pt>
                <c:pt idx="763">
                  <c:v>0.40949000000000002</c:v>
                </c:pt>
                <c:pt idx="764">
                  <c:v>0.40983700000000001</c:v>
                </c:pt>
                <c:pt idx="765">
                  <c:v>0.40962199999999999</c:v>
                </c:pt>
                <c:pt idx="766">
                  <c:v>0.40965600000000002</c:v>
                </c:pt>
                <c:pt idx="767">
                  <c:v>0.40959899999999999</c:v>
                </c:pt>
                <c:pt idx="768">
                  <c:v>0.41007300000000002</c:v>
                </c:pt>
                <c:pt idx="769">
                  <c:v>0.40982299999999999</c:v>
                </c:pt>
                <c:pt idx="770">
                  <c:v>0.40981699999999999</c:v>
                </c:pt>
                <c:pt idx="771">
                  <c:v>0.409557</c:v>
                </c:pt>
                <c:pt idx="772">
                  <c:v>0.40952100000000002</c:v>
                </c:pt>
                <c:pt idx="773">
                  <c:v>0.40955999999999998</c:v>
                </c:pt>
                <c:pt idx="774">
                  <c:v>0.40942600000000001</c:v>
                </c:pt>
                <c:pt idx="775">
                  <c:v>0.40960400000000002</c:v>
                </c:pt>
                <c:pt idx="776">
                  <c:v>0.40940399999999999</c:v>
                </c:pt>
                <c:pt idx="777">
                  <c:v>0.40970899999999999</c:v>
                </c:pt>
                <c:pt idx="778">
                  <c:v>0.40961500000000001</c:v>
                </c:pt>
                <c:pt idx="779">
                  <c:v>0.40991100000000003</c:v>
                </c:pt>
                <c:pt idx="780">
                  <c:v>0.40968900000000003</c:v>
                </c:pt>
                <c:pt idx="781">
                  <c:v>0.40974500000000003</c:v>
                </c:pt>
                <c:pt idx="782">
                  <c:v>0.40969299999999997</c:v>
                </c:pt>
                <c:pt idx="783">
                  <c:v>0.40971600000000002</c:v>
                </c:pt>
                <c:pt idx="784">
                  <c:v>0.40961999999999998</c:v>
                </c:pt>
                <c:pt idx="785">
                  <c:v>0.40954099999999999</c:v>
                </c:pt>
                <c:pt idx="786">
                  <c:v>0.40966599999999997</c:v>
                </c:pt>
                <c:pt idx="787">
                  <c:v>0.40948400000000001</c:v>
                </c:pt>
                <c:pt idx="788">
                  <c:v>0.40962599999999999</c:v>
                </c:pt>
                <c:pt idx="789">
                  <c:v>0.40951700000000002</c:v>
                </c:pt>
                <c:pt idx="790">
                  <c:v>0.40961900000000001</c:v>
                </c:pt>
                <c:pt idx="791">
                  <c:v>0.40966000000000002</c:v>
                </c:pt>
                <c:pt idx="792">
                  <c:v>0.40992699999999999</c:v>
                </c:pt>
                <c:pt idx="793">
                  <c:v>0.409833</c:v>
                </c:pt>
                <c:pt idx="794">
                  <c:v>0.40981600000000001</c:v>
                </c:pt>
                <c:pt idx="795">
                  <c:v>0.40967700000000001</c:v>
                </c:pt>
                <c:pt idx="796">
                  <c:v>0.40964</c:v>
                </c:pt>
                <c:pt idx="797">
                  <c:v>0.40962799999999999</c:v>
                </c:pt>
                <c:pt idx="798">
                  <c:v>0.40962500000000002</c:v>
                </c:pt>
                <c:pt idx="799">
                  <c:v>0.40981499999999998</c:v>
                </c:pt>
                <c:pt idx="800">
                  <c:v>0.40960600000000003</c:v>
                </c:pt>
                <c:pt idx="801">
                  <c:v>0.40991699999999998</c:v>
                </c:pt>
                <c:pt idx="802">
                  <c:v>0.40998000000000001</c:v>
                </c:pt>
                <c:pt idx="803">
                  <c:v>0.40982800000000003</c:v>
                </c:pt>
                <c:pt idx="804">
                  <c:v>0.40969299999999997</c:v>
                </c:pt>
                <c:pt idx="805">
                  <c:v>0.40972399999999998</c:v>
                </c:pt>
                <c:pt idx="806">
                  <c:v>0.40959299999999998</c:v>
                </c:pt>
                <c:pt idx="807">
                  <c:v>0.409576</c:v>
                </c:pt>
                <c:pt idx="808">
                  <c:v>0.40987000000000001</c:v>
                </c:pt>
                <c:pt idx="809">
                  <c:v>0.40967300000000001</c:v>
                </c:pt>
                <c:pt idx="810">
                  <c:v>0.40978300000000001</c:v>
                </c:pt>
                <c:pt idx="811">
                  <c:v>0.40956999999999999</c:v>
                </c:pt>
                <c:pt idx="812">
                  <c:v>0.40970899999999999</c:v>
                </c:pt>
                <c:pt idx="813">
                  <c:v>0.40964099999999998</c:v>
                </c:pt>
                <c:pt idx="814">
                  <c:v>0.409889</c:v>
                </c:pt>
                <c:pt idx="815">
                  <c:v>0.40948400000000001</c:v>
                </c:pt>
                <c:pt idx="816">
                  <c:v>0.40965099999999999</c:v>
                </c:pt>
                <c:pt idx="817">
                  <c:v>0.409742</c:v>
                </c:pt>
                <c:pt idx="818">
                  <c:v>0.40978599999999998</c:v>
                </c:pt>
                <c:pt idx="819">
                  <c:v>0.40984500000000001</c:v>
                </c:pt>
                <c:pt idx="820">
                  <c:v>0.40986499999999998</c:v>
                </c:pt>
                <c:pt idx="821">
                  <c:v>0.40993299999999999</c:v>
                </c:pt>
                <c:pt idx="822">
                  <c:v>0.40981600000000001</c:v>
                </c:pt>
                <c:pt idx="823">
                  <c:v>0.40980100000000003</c:v>
                </c:pt>
                <c:pt idx="824">
                  <c:v>0.40975600000000001</c:v>
                </c:pt>
                <c:pt idx="825">
                  <c:v>0.409696</c:v>
                </c:pt>
                <c:pt idx="826">
                  <c:v>0.40989199999999998</c:v>
                </c:pt>
                <c:pt idx="827">
                  <c:v>0.40984199999999998</c:v>
                </c:pt>
                <c:pt idx="828">
                  <c:v>0.40982099999999999</c:v>
                </c:pt>
                <c:pt idx="829">
                  <c:v>0.40964400000000001</c:v>
                </c:pt>
                <c:pt idx="830">
                  <c:v>0.409804</c:v>
                </c:pt>
                <c:pt idx="831">
                  <c:v>0.409582</c:v>
                </c:pt>
                <c:pt idx="832">
                  <c:v>0.40993000000000002</c:v>
                </c:pt>
                <c:pt idx="833">
                  <c:v>0.409723</c:v>
                </c:pt>
                <c:pt idx="834">
                  <c:v>0.40962700000000002</c:v>
                </c:pt>
                <c:pt idx="835">
                  <c:v>0.40971999999999997</c:v>
                </c:pt>
                <c:pt idx="836">
                  <c:v>0.40985700000000003</c:v>
                </c:pt>
                <c:pt idx="837">
                  <c:v>0.40967500000000001</c:v>
                </c:pt>
                <c:pt idx="838">
                  <c:v>0.40988400000000003</c:v>
                </c:pt>
                <c:pt idx="839">
                  <c:v>0.40991699999999998</c:v>
                </c:pt>
                <c:pt idx="840">
                  <c:v>0.40999099999999999</c:v>
                </c:pt>
                <c:pt idx="841">
                  <c:v>0.40975</c:v>
                </c:pt>
                <c:pt idx="842">
                  <c:v>0.40984199999999998</c:v>
                </c:pt>
                <c:pt idx="843">
                  <c:v>0.40979900000000002</c:v>
                </c:pt>
                <c:pt idx="844">
                  <c:v>0.40998800000000002</c:v>
                </c:pt>
                <c:pt idx="845">
                  <c:v>0.40999799999999997</c:v>
                </c:pt>
                <c:pt idx="846">
                  <c:v>0.40974899999999997</c:v>
                </c:pt>
                <c:pt idx="847">
                  <c:v>0.40987400000000002</c:v>
                </c:pt>
                <c:pt idx="848">
                  <c:v>0.40970200000000001</c:v>
                </c:pt>
                <c:pt idx="849">
                  <c:v>0.40997899999999998</c:v>
                </c:pt>
                <c:pt idx="850">
                  <c:v>0.40986800000000001</c:v>
                </c:pt>
                <c:pt idx="851">
                  <c:v>0.40981600000000001</c:v>
                </c:pt>
                <c:pt idx="852">
                  <c:v>0.40986699999999998</c:v>
                </c:pt>
                <c:pt idx="853">
                  <c:v>0.40987400000000002</c:v>
                </c:pt>
                <c:pt idx="854">
                  <c:v>0.40997600000000001</c:v>
                </c:pt>
                <c:pt idx="855">
                  <c:v>0.40976699999999999</c:v>
                </c:pt>
                <c:pt idx="856">
                  <c:v>0.40974699999999997</c:v>
                </c:pt>
                <c:pt idx="857">
                  <c:v>0.40985100000000002</c:v>
                </c:pt>
                <c:pt idx="858">
                  <c:v>0.40996100000000002</c:v>
                </c:pt>
                <c:pt idx="859">
                  <c:v>0.40995300000000001</c:v>
                </c:pt>
                <c:pt idx="860">
                  <c:v>0.40991699999999998</c:v>
                </c:pt>
                <c:pt idx="861">
                  <c:v>0.40986299999999998</c:v>
                </c:pt>
                <c:pt idx="862">
                  <c:v>0.41004800000000002</c:v>
                </c:pt>
                <c:pt idx="863">
                  <c:v>0.40989199999999998</c:v>
                </c:pt>
                <c:pt idx="864">
                  <c:v>0.41005399999999997</c:v>
                </c:pt>
                <c:pt idx="865">
                  <c:v>0.40975</c:v>
                </c:pt>
                <c:pt idx="866">
                  <c:v>0.41028999999999999</c:v>
                </c:pt>
                <c:pt idx="867">
                  <c:v>0.40988999999999998</c:v>
                </c:pt>
                <c:pt idx="868">
                  <c:v>0.41009699999999999</c:v>
                </c:pt>
                <c:pt idx="869">
                  <c:v>0.40997600000000001</c:v>
                </c:pt>
                <c:pt idx="870">
                  <c:v>0.40984199999999998</c:v>
                </c:pt>
                <c:pt idx="871">
                  <c:v>0.41014099999999998</c:v>
                </c:pt>
                <c:pt idx="872">
                  <c:v>0.41012100000000001</c:v>
                </c:pt>
                <c:pt idx="873">
                  <c:v>0.41008899999999998</c:v>
                </c:pt>
                <c:pt idx="874">
                  <c:v>0.41012700000000002</c:v>
                </c:pt>
                <c:pt idx="875">
                  <c:v>0.41001199999999999</c:v>
                </c:pt>
                <c:pt idx="876">
                  <c:v>0.41012100000000001</c:v>
                </c:pt>
                <c:pt idx="877">
                  <c:v>0.41033399999999998</c:v>
                </c:pt>
                <c:pt idx="878">
                  <c:v>0.40988599999999997</c:v>
                </c:pt>
                <c:pt idx="879">
                  <c:v>0.409833</c:v>
                </c:pt>
                <c:pt idx="880">
                  <c:v>0.409856</c:v>
                </c:pt>
                <c:pt idx="881">
                  <c:v>0.40998899999999999</c:v>
                </c:pt>
                <c:pt idx="882">
                  <c:v>0.41000799999999998</c:v>
                </c:pt>
                <c:pt idx="883">
                  <c:v>0.41006900000000002</c:v>
                </c:pt>
                <c:pt idx="884">
                  <c:v>0.41003600000000001</c:v>
                </c:pt>
                <c:pt idx="885">
                  <c:v>0.40997899999999998</c:v>
                </c:pt>
                <c:pt idx="886">
                  <c:v>0.409798</c:v>
                </c:pt>
                <c:pt idx="887">
                  <c:v>0.40975200000000001</c:v>
                </c:pt>
                <c:pt idx="888">
                  <c:v>0.41014800000000001</c:v>
                </c:pt>
                <c:pt idx="889">
                  <c:v>0.41028900000000001</c:v>
                </c:pt>
                <c:pt idx="890">
                  <c:v>0.41031099999999998</c:v>
                </c:pt>
                <c:pt idx="891">
                  <c:v>0.41004600000000002</c:v>
                </c:pt>
                <c:pt idx="892">
                  <c:v>0.41000900000000001</c:v>
                </c:pt>
                <c:pt idx="893">
                  <c:v>0.41029500000000002</c:v>
                </c:pt>
                <c:pt idx="894">
                  <c:v>0.41028599999999998</c:v>
                </c:pt>
                <c:pt idx="895">
                  <c:v>0.41004699999999999</c:v>
                </c:pt>
                <c:pt idx="896">
                  <c:v>0.41025299999999998</c:v>
                </c:pt>
                <c:pt idx="897">
                  <c:v>0.41017199999999998</c:v>
                </c:pt>
                <c:pt idx="898">
                  <c:v>0.41027599999999997</c:v>
                </c:pt>
                <c:pt idx="899">
                  <c:v>0.410192</c:v>
                </c:pt>
                <c:pt idx="900">
                  <c:v>0.41019299999999997</c:v>
                </c:pt>
                <c:pt idx="901">
                  <c:v>0.41003899999999999</c:v>
                </c:pt>
                <c:pt idx="902">
                  <c:v>0.409835</c:v>
                </c:pt>
                <c:pt idx="903">
                  <c:v>0.41033900000000001</c:v>
                </c:pt>
                <c:pt idx="904">
                  <c:v>0.410271</c:v>
                </c:pt>
                <c:pt idx="905">
                  <c:v>0.41019800000000001</c:v>
                </c:pt>
                <c:pt idx="906">
                  <c:v>0.41024100000000002</c:v>
                </c:pt>
                <c:pt idx="907">
                  <c:v>0.41027999999999998</c:v>
                </c:pt>
                <c:pt idx="908">
                  <c:v>0.41033500000000001</c:v>
                </c:pt>
                <c:pt idx="909">
                  <c:v>0.41040300000000002</c:v>
                </c:pt>
                <c:pt idx="910">
                  <c:v>0.41026699999999999</c:v>
                </c:pt>
                <c:pt idx="911">
                  <c:v>0.41048699999999999</c:v>
                </c:pt>
                <c:pt idx="912">
                  <c:v>0.41029300000000002</c:v>
                </c:pt>
                <c:pt idx="913">
                  <c:v>0.410246</c:v>
                </c:pt>
                <c:pt idx="914">
                  <c:v>0.410414</c:v>
                </c:pt>
                <c:pt idx="915">
                  <c:v>0.40995199999999998</c:v>
                </c:pt>
                <c:pt idx="916">
                  <c:v>0.410304</c:v>
                </c:pt>
                <c:pt idx="917">
                  <c:v>0.41020699999999999</c:v>
                </c:pt>
                <c:pt idx="918">
                  <c:v>0.41017599999999999</c:v>
                </c:pt>
                <c:pt idx="919">
                  <c:v>0.41012199999999999</c:v>
                </c:pt>
                <c:pt idx="920">
                  <c:v>0.41023100000000001</c:v>
                </c:pt>
                <c:pt idx="921">
                  <c:v>0.41022900000000001</c:v>
                </c:pt>
                <c:pt idx="922">
                  <c:v>0.41011599999999998</c:v>
                </c:pt>
                <c:pt idx="923">
                  <c:v>0.41029399999999999</c:v>
                </c:pt>
                <c:pt idx="924">
                  <c:v>0.410325</c:v>
                </c:pt>
                <c:pt idx="925">
                  <c:v>0.410439</c:v>
                </c:pt>
                <c:pt idx="926">
                  <c:v>0.41044199999999997</c:v>
                </c:pt>
                <c:pt idx="927">
                  <c:v>0.410605</c:v>
                </c:pt>
                <c:pt idx="928">
                  <c:v>0.41061599999999998</c:v>
                </c:pt>
                <c:pt idx="929">
                  <c:v>0.410526</c:v>
                </c:pt>
                <c:pt idx="930">
                  <c:v>0.41064299999999998</c:v>
                </c:pt>
                <c:pt idx="931">
                  <c:v>0.41043800000000003</c:v>
                </c:pt>
                <c:pt idx="932">
                  <c:v>0.41070200000000001</c:v>
                </c:pt>
                <c:pt idx="933">
                  <c:v>0.41057399999999999</c:v>
                </c:pt>
                <c:pt idx="934">
                  <c:v>0.41058499999999998</c:v>
                </c:pt>
                <c:pt idx="935">
                  <c:v>0.41068900000000003</c:v>
                </c:pt>
                <c:pt idx="936">
                  <c:v>0.41048099999999998</c:v>
                </c:pt>
                <c:pt idx="937">
                  <c:v>0.41057900000000003</c:v>
                </c:pt>
                <c:pt idx="938">
                  <c:v>0.41047600000000001</c:v>
                </c:pt>
                <c:pt idx="939">
                  <c:v>0.410609</c:v>
                </c:pt>
                <c:pt idx="940">
                  <c:v>0.41065600000000002</c:v>
                </c:pt>
                <c:pt idx="941">
                  <c:v>0.41064600000000001</c:v>
                </c:pt>
                <c:pt idx="942">
                  <c:v>0.41089199999999998</c:v>
                </c:pt>
                <c:pt idx="943">
                  <c:v>0.41048899999999999</c:v>
                </c:pt>
                <c:pt idx="944">
                  <c:v>0.41088000000000002</c:v>
                </c:pt>
                <c:pt idx="945">
                  <c:v>0.41078999999999999</c:v>
                </c:pt>
                <c:pt idx="946">
                  <c:v>0.41079900000000003</c:v>
                </c:pt>
                <c:pt idx="947">
                  <c:v>0.41083799999999998</c:v>
                </c:pt>
                <c:pt idx="948">
                  <c:v>0.41072700000000001</c:v>
                </c:pt>
                <c:pt idx="949">
                  <c:v>0.41083999999999998</c:v>
                </c:pt>
                <c:pt idx="950">
                  <c:v>0.41070200000000001</c:v>
                </c:pt>
                <c:pt idx="951">
                  <c:v>0.41092000000000001</c:v>
                </c:pt>
                <c:pt idx="952">
                  <c:v>0.41063499999999997</c:v>
                </c:pt>
                <c:pt idx="953">
                  <c:v>0.41073399999999999</c:v>
                </c:pt>
                <c:pt idx="954">
                  <c:v>0.41079300000000002</c:v>
                </c:pt>
                <c:pt idx="955">
                  <c:v>0.410825</c:v>
                </c:pt>
                <c:pt idx="956">
                  <c:v>0.41084799999999999</c:v>
                </c:pt>
                <c:pt idx="957">
                  <c:v>0.41082299999999999</c:v>
                </c:pt>
                <c:pt idx="958">
                  <c:v>0.411026</c:v>
                </c:pt>
                <c:pt idx="959">
                  <c:v>0.410804</c:v>
                </c:pt>
                <c:pt idx="960">
                  <c:v>0.41084900000000002</c:v>
                </c:pt>
                <c:pt idx="961">
                  <c:v>0.41080100000000003</c:v>
                </c:pt>
                <c:pt idx="962">
                  <c:v>0.41091100000000003</c:v>
                </c:pt>
                <c:pt idx="963">
                  <c:v>0.41105000000000003</c:v>
                </c:pt>
                <c:pt idx="964">
                  <c:v>0.41077000000000002</c:v>
                </c:pt>
                <c:pt idx="965">
                  <c:v>0.41092899999999999</c:v>
                </c:pt>
                <c:pt idx="966">
                  <c:v>0.41108899999999998</c:v>
                </c:pt>
                <c:pt idx="967">
                  <c:v>0.411053</c:v>
                </c:pt>
                <c:pt idx="968">
                  <c:v>0.41093600000000002</c:v>
                </c:pt>
                <c:pt idx="969">
                  <c:v>0.411215</c:v>
                </c:pt>
                <c:pt idx="970">
                  <c:v>0.41124699999999997</c:v>
                </c:pt>
                <c:pt idx="971">
                  <c:v>0.41120200000000001</c:v>
                </c:pt>
                <c:pt idx="972">
                  <c:v>0.411167</c:v>
                </c:pt>
                <c:pt idx="973">
                  <c:v>0.41116900000000001</c:v>
                </c:pt>
                <c:pt idx="974">
                  <c:v>0.41127599999999997</c:v>
                </c:pt>
                <c:pt idx="975">
                  <c:v>0.411244</c:v>
                </c:pt>
                <c:pt idx="976">
                  <c:v>0.411325</c:v>
                </c:pt>
                <c:pt idx="977">
                  <c:v>0.41118100000000002</c:v>
                </c:pt>
                <c:pt idx="978">
                  <c:v>0.41117599999999999</c:v>
                </c:pt>
                <c:pt idx="979">
                  <c:v>0.411049</c:v>
                </c:pt>
                <c:pt idx="980">
                  <c:v>0.411275</c:v>
                </c:pt>
                <c:pt idx="981">
                  <c:v>0.41111700000000001</c:v>
                </c:pt>
                <c:pt idx="982">
                  <c:v>0.41118900000000003</c:v>
                </c:pt>
                <c:pt idx="983">
                  <c:v>0.41117900000000002</c:v>
                </c:pt>
                <c:pt idx="984">
                  <c:v>0.411358</c:v>
                </c:pt>
                <c:pt idx="985">
                  <c:v>0.41123599999999999</c:v>
                </c:pt>
                <c:pt idx="986">
                  <c:v>0.41114499999999998</c:v>
                </c:pt>
                <c:pt idx="987">
                  <c:v>0.41130800000000001</c:v>
                </c:pt>
                <c:pt idx="988">
                  <c:v>0.411435</c:v>
                </c:pt>
                <c:pt idx="989">
                  <c:v>0.411161</c:v>
                </c:pt>
                <c:pt idx="990">
                  <c:v>0.41139300000000001</c:v>
                </c:pt>
                <c:pt idx="991">
                  <c:v>0.411358</c:v>
                </c:pt>
                <c:pt idx="992">
                  <c:v>0.41139999999999999</c:v>
                </c:pt>
                <c:pt idx="993">
                  <c:v>0.41152300000000003</c:v>
                </c:pt>
                <c:pt idx="994">
                  <c:v>0.41132400000000002</c:v>
                </c:pt>
                <c:pt idx="995">
                  <c:v>0.41147899999999998</c:v>
                </c:pt>
                <c:pt idx="996">
                  <c:v>0.411416</c:v>
                </c:pt>
                <c:pt idx="997">
                  <c:v>0.41155199999999997</c:v>
                </c:pt>
                <c:pt idx="998">
                  <c:v>0.41151799999999999</c:v>
                </c:pt>
                <c:pt idx="999">
                  <c:v>0.41151300000000002</c:v>
                </c:pt>
                <c:pt idx="1000">
                  <c:v>0.41140900000000002</c:v>
                </c:pt>
                <c:pt idx="1001">
                  <c:v>0.41144599999999998</c:v>
                </c:pt>
                <c:pt idx="1002">
                  <c:v>0.41160200000000002</c:v>
                </c:pt>
                <c:pt idx="1003">
                  <c:v>0.41177399999999997</c:v>
                </c:pt>
                <c:pt idx="1004">
                  <c:v>0.41158499999999998</c:v>
                </c:pt>
                <c:pt idx="1005">
                  <c:v>0.411694</c:v>
                </c:pt>
                <c:pt idx="1006">
                  <c:v>0.41204400000000002</c:v>
                </c:pt>
                <c:pt idx="1007">
                  <c:v>0.41187600000000002</c:v>
                </c:pt>
                <c:pt idx="1008">
                  <c:v>0.41188599999999997</c:v>
                </c:pt>
                <c:pt idx="1009">
                  <c:v>0.41170000000000001</c:v>
                </c:pt>
                <c:pt idx="1010">
                  <c:v>0.41177000000000002</c:v>
                </c:pt>
                <c:pt idx="1011">
                  <c:v>0.41195100000000001</c:v>
                </c:pt>
                <c:pt idx="1012">
                  <c:v>0.41145799999999999</c:v>
                </c:pt>
                <c:pt idx="1013">
                  <c:v>0.41167599999999999</c:v>
                </c:pt>
                <c:pt idx="1014">
                  <c:v>0.41193999999999997</c:v>
                </c:pt>
                <c:pt idx="1015">
                  <c:v>0.411497</c:v>
                </c:pt>
                <c:pt idx="1016">
                  <c:v>0.41182800000000003</c:v>
                </c:pt>
                <c:pt idx="1017">
                  <c:v>0.411657</c:v>
                </c:pt>
                <c:pt idx="1018">
                  <c:v>0.41190900000000003</c:v>
                </c:pt>
                <c:pt idx="1019">
                  <c:v>0.41178999999999999</c:v>
                </c:pt>
                <c:pt idx="1020">
                  <c:v>0.41203099999999998</c:v>
                </c:pt>
                <c:pt idx="1021">
                  <c:v>0.41192800000000002</c:v>
                </c:pt>
                <c:pt idx="1022">
                  <c:v>0.41220499999999999</c:v>
                </c:pt>
                <c:pt idx="1023">
                  <c:v>0.41195500000000002</c:v>
                </c:pt>
                <c:pt idx="1024">
                  <c:v>0.41213899999999998</c:v>
                </c:pt>
                <c:pt idx="1025">
                  <c:v>0.41208</c:v>
                </c:pt>
                <c:pt idx="1026">
                  <c:v>0.41189700000000001</c:v>
                </c:pt>
                <c:pt idx="1027">
                  <c:v>0.41209699999999999</c:v>
                </c:pt>
                <c:pt idx="1028">
                  <c:v>0.412159</c:v>
                </c:pt>
                <c:pt idx="1029">
                  <c:v>0.412049</c:v>
                </c:pt>
                <c:pt idx="1030">
                  <c:v>0.41220400000000001</c:v>
                </c:pt>
                <c:pt idx="1031">
                  <c:v>0.41209499999999999</c:v>
                </c:pt>
                <c:pt idx="1032">
                  <c:v>0.41232999999999997</c:v>
                </c:pt>
                <c:pt idx="1033">
                  <c:v>0.41210999999999998</c:v>
                </c:pt>
                <c:pt idx="1034">
                  <c:v>0.41208800000000001</c:v>
                </c:pt>
                <c:pt idx="1035">
                  <c:v>0.41220600000000002</c:v>
                </c:pt>
                <c:pt idx="1036">
                  <c:v>0.412026</c:v>
                </c:pt>
                <c:pt idx="1037">
                  <c:v>0.412325</c:v>
                </c:pt>
                <c:pt idx="1038">
                  <c:v>0.41217900000000002</c:v>
                </c:pt>
                <c:pt idx="1039">
                  <c:v>0.41239300000000001</c:v>
                </c:pt>
                <c:pt idx="1040">
                  <c:v>0.41231000000000001</c:v>
                </c:pt>
                <c:pt idx="1041">
                  <c:v>0.41211100000000001</c:v>
                </c:pt>
                <c:pt idx="1042">
                  <c:v>0.41247499999999998</c:v>
                </c:pt>
                <c:pt idx="1043">
                  <c:v>0.41230699999999998</c:v>
                </c:pt>
                <c:pt idx="1044">
                  <c:v>0.41244700000000001</c:v>
                </c:pt>
                <c:pt idx="1045">
                  <c:v>0.41255999999999998</c:v>
                </c:pt>
                <c:pt idx="1046">
                  <c:v>0.41278999999999999</c:v>
                </c:pt>
                <c:pt idx="1047">
                  <c:v>0.41255700000000001</c:v>
                </c:pt>
                <c:pt idx="1048">
                  <c:v>0.412132</c:v>
                </c:pt>
                <c:pt idx="1049">
                  <c:v>0.41225699999999998</c:v>
                </c:pt>
                <c:pt idx="1050">
                  <c:v>0.41251900000000002</c:v>
                </c:pt>
                <c:pt idx="1051">
                  <c:v>0.41285300000000003</c:v>
                </c:pt>
                <c:pt idx="1052">
                  <c:v>0.41240199999999999</c:v>
                </c:pt>
                <c:pt idx="1053">
                  <c:v>0.41261999999999999</c:v>
                </c:pt>
                <c:pt idx="1054">
                  <c:v>0.41248400000000002</c:v>
                </c:pt>
                <c:pt idx="1055">
                  <c:v>0.41288200000000003</c:v>
                </c:pt>
                <c:pt idx="1056">
                  <c:v>0.412414</c:v>
                </c:pt>
                <c:pt idx="1057">
                  <c:v>0.41281899999999999</c:v>
                </c:pt>
                <c:pt idx="1058">
                  <c:v>0.41300900000000001</c:v>
                </c:pt>
                <c:pt idx="1059">
                  <c:v>0.412742</c:v>
                </c:pt>
                <c:pt idx="1060">
                  <c:v>0.41288599999999998</c:v>
                </c:pt>
                <c:pt idx="1061">
                  <c:v>0.41293600000000003</c:v>
                </c:pt>
                <c:pt idx="1062">
                  <c:v>0.41264499999999998</c:v>
                </c:pt>
                <c:pt idx="1063">
                  <c:v>0.41278399999999998</c:v>
                </c:pt>
                <c:pt idx="1064">
                  <c:v>0.41284599999999999</c:v>
                </c:pt>
                <c:pt idx="1065">
                  <c:v>0.412742</c:v>
                </c:pt>
                <c:pt idx="1066">
                  <c:v>0.41286200000000001</c:v>
                </c:pt>
                <c:pt idx="1067">
                  <c:v>0.41282099999999999</c:v>
                </c:pt>
                <c:pt idx="1068">
                  <c:v>0.41295799999999999</c:v>
                </c:pt>
                <c:pt idx="1069">
                  <c:v>0.412601</c:v>
                </c:pt>
                <c:pt idx="1070">
                  <c:v>0.41284999999999999</c:v>
                </c:pt>
                <c:pt idx="1071">
                  <c:v>0.41275899999999999</c:v>
                </c:pt>
                <c:pt idx="1072">
                  <c:v>0.41319800000000001</c:v>
                </c:pt>
                <c:pt idx="1073">
                  <c:v>0.41298400000000002</c:v>
                </c:pt>
                <c:pt idx="1074">
                  <c:v>0.41317599999999999</c:v>
                </c:pt>
                <c:pt idx="1075">
                  <c:v>0.41293000000000002</c:v>
                </c:pt>
                <c:pt idx="1076">
                  <c:v>0.41312599999999999</c:v>
                </c:pt>
                <c:pt idx="1077">
                  <c:v>0.41312500000000002</c:v>
                </c:pt>
                <c:pt idx="1078">
                  <c:v>0.41326499999999999</c:v>
                </c:pt>
                <c:pt idx="1079">
                  <c:v>0.41311199999999998</c:v>
                </c:pt>
                <c:pt idx="1080">
                  <c:v>0.41312399999999999</c:v>
                </c:pt>
                <c:pt idx="1081">
                  <c:v>0.41293099999999999</c:v>
                </c:pt>
                <c:pt idx="1082">
                  <c:v>0.41328900000000002</c:v>
                </c:pt>
                <c:pt idx="1083">
                  <c:v>0.413273</c:v>
                </c:pt>
                <c:pt idx="1084">
                  <c:v>0.41319600000000001</c:v>
                </c:pt>
                <c:pt idx="1085">
                  <c:v>0.41327399999999997</c:v>
                </c:pt>
                <c:pt idx="1086">
                  <c:v>0.41329399999999999</c:v>
                </c:pt>
                <c:pt idx="1087">
                  <c:v>0.413497</c:v>
                </c:pt>
                <c:pt idx="1088">
                  <c:v>0.41316900000000001</c:v>
                </c:pt>
                <c:pt idx="1089">
                  <c:v>0.41347200000000001</c:v>
                </c:pt>
                <c:pt idx="1090">
                  <c:v>0.41344199999999998</c:v>
                </c:pt>
                <c:pt idx="1091">
                  <c:v>0.41356799999999999</c:v>
                </c:pt>
                <c:pt idx="1092">
                  <c:v>0.41333399999999998</c:v>
                </c:pt>
                <c:pt idx="1093">
                  <c:v>0.41344399999999998</c:v>
                </c:pt>
                <c:pt idx="1094">
                  <c:v>0.413601</c:v>
                </c:pt>
                <c:pt idx="1095">
                  <c:v>0.41355900000000001</c:v>
                </c:pt>
                <c:pt idx="1096">
                  <c:v>0.41372599999999998</c:v>
                </c:pt>
                <c:pt idx="1097">
                  <c:v>0.41354200000000002</c:v>
                </c:pt>
                <c:pt idx="1098">
                  <c:v>0.413524</c:v>
                </c:pt>
                <c:pt idx="1099">
                  <c:v>0.41370200000000001</c:v>
                </c:pt>
                <c:pt idx="1100">
                  <c:v>0.41372199999999998</c:v>
                </c:pt>
                <c:pt idx="1101">
                  <c:v>0.41343800000000003</c:v>
                </c:pt>
                <c:pt idx="1102">
                  <c:v>0.41375699999999999</c:v>
                </c:pt>
                <c:pt idx="1103">
                  <c:v>0.41335</c:v>
                </c:pt>
                <c:pt idx="1104">
                  <c:v>0.41381800000000002</c:v>
                </c:pt>
                <c:pt idx="1105">
                  <c:v>0.41370899999999999</c:v>
                </c:pt>
                <c:pt idx="1106">
                  <c:v>0.41372900000000001</c:v>
                </c:pt>
                <c:pt idx="1107">
                  <c:v>0.41385499999999997</c:v>
                </c:pt>
                <c:pt idx="1108">
                  <c:v>0.41390100000000002</c:v>
                </c:pt>
                <c:pt idx="1109">
                  <c:v>0.41378700000000002</c:v>
                </c:pt>
                <c:pt idx="1110">
                  <c:v>0.41402</c:v>
                </c:pt>
                <c:pt idx="1111">
                  <c:v>0.413825</c:v>
                </c:pt>
                <c:pt idx="1112">
                  <c:v>0.41408800000000001</c:v>
                </c:pt>
                <c:pt idx="1113">
                  <c:v>0.414128</c:v>
                </c:pt>
                <c:pt idx="1114">
                  <c:v>0.41387200000000002</c:v>
                </c:pt>
                <c:pt idx="1115">
                  <c:v>0.414078</c:v>
                </c:pt>
                <c:pt idx="1116">
                  <c:v>0.41388900000000001</c:v>
                </c:pt>
                <c:pt idx="1117">
                  <c:v>0.41410599999999997</c:v>
                </c:pt>
                <c:pt idx="1118">
                  <c:v>0.41425099999999998</c:v>
                </c:pt>
                <c:pt idx="1119">
                  <c:v>0.41413899999999998</c:v>
                </c:pt>
                <c:pt idx="1120">
                  <c:v>0.41425200000000001</c:v>
                </c:pt>
                <c:pt idx="1121">
                  <c:v>0.41394300000000001</c:v>
                </c:pt>
                <c:pt idx="1122">
                  <c:v>0.41420200000000001</c:v>
                </c:pt>
                <c:pt idx="1123">
                  <c:v>0.41414400000000001</c:v>
                </c:pt>
                <c:pt idx="1124">
                  <c:v>0.41408800000000001</c:v>
                </c:pt>
                <c:pt idx="1125">
                  <c:v>0.41429500000000002</c:v>
                </c:pt>
                <c:pt idx="1126">
                  <c:v>0.41423300000000002</c:v>
                </c:pt>
                <c:pt idx="1127">
                  <c:v>0.41439599999999999</c:v>
                </c:pt>
                <c:pt idx="1128">
                  <c:v>0.41417700000000002</c:v>
                </c:pt>
                <c:pt idx="1129">
                  <c:v>0.41447699999999998</c:v>
                </c:pt>
                <c:pt idx="1130">
                  <c:v>0.41434300000000002</c:v>
                </c:pt>
                <c:pt idx="1131">
                  <c:v>0.41437400000000002</c:v>
                </c:pt>
                <c:pt idx="1132">
                  <c:v>0.41437299999999999</c:v>
                </c:pt>
                <c:pt idx="1133">
                  <c:v>0.41432099999999999</c:v>
                </c:pt>
                <c:pt idx="1134">
                  <c:v>0.41452299999999997</c:v>
                </c:pt>
                <c:pt idx="1135">
                  <c:v>0.41462700000000002</c:v>
                </c:pt>
                <c:pt idx="1136">
                  <c:v>0.414572</c:v>
                </c:pt>
                <c:pt idx="1137">
                  <c:v>0.41460000000000002</c:v>
                </c:pt>
                <c:pt idx="1138">
                  <c:v>0.41460799999999998</c:v>
                </c:pt>
                <c:pt idx="1139">
                  <c:v>0.41465000000000002</c:v>
                </c:pt>
                <c:pt idx="1140">
                  <c:v>0.414599</c:v>
                </c:pt>
                <c:pt idx="1141">
                  <c:v>0.41470200000000002</c:v>
                </c:pt>
                <c:pt idx="1142">
                  <c:v>0.41457899999999998</c:v>
                </c:pt>
                <c:pt idx="1143">
                  <c:v>0.41471000000000002</c:v>
                </c:pt>
                <c:pt idx="1144">
                  <c:v>0.41483500000000001</c:v>
                </c:pt>
                <c:pt idx="1145">
                  <c:v>0.414877</c:v>
                </c:pt>
                <c:pt idx="1146">
                  <c:v>0.41484500000000002</c:v>
                </c:pt>
                <c:pt idx="1147">
                  <c:v>0.41500799999999999</c:v>
                </c:pt>
                <c:pt idx="1148">
                  <c:v>0.41510999999999998</c:v>
                </c:pt>
                <c:pt idx="1149">
                  <c:v>0.41481600000000002</c:v>
                </c:pt>
                <c:pt idx="1150">
                  <c:v>0.41508800000000001</c:v>
                </c:pt>
                <c:pt idx="1151">
                  <c:v>0.41475499999999998</c:v>
                </c:pt>
                <c:pt idx="1152">
                  <c:v>0.41513499999999998</c:v>
                </c:pt>
                <c:pt idx="1153">
                  <c:v>0.41500399999999998</c:v>
                </c:pt>
                <c:pt idx="1154">
                  <c:v>0.41526000000000002</c:v>
                </c:pt>
                <c:pt idx="1155">
                  <c:v>0.41500199999999998</c:v>
                </c:pt>
                <c:pt idx="1156">
                  <c:v>0.41508</c:v>
                </c:pt>
                <c:pt idx="1157">
                  <c:v>0.41532000000000002</c:v>
                </c:pt>
                <c:pt idx="1158">
                  <c:v>0.41510999999999998</c:v>
                </c:pt>
                <c:pt idx="1159">
                  <c:v>0.41510999999999998</c:v>
                </c:pt>
                <c:pt idx="1160">
                  <c:v>0.41528900000000002</c:v>
                </c:pt>
                <c:pt idx="1161">
                  <c:v>0.41528100000000001</c:v>
                </c:pt>
                <c:pt idx="1162">
                  <c:v>0.41523399999999999</c:v>
                </c:pt>
                <c:pt idx="1163">
                  <c:v>0.415354</c:v>
                </c:pt>
                <c:pt idx="1164">
                  <c:v>0.415155</c:v>
                </c:pt>
                <c:pt idx="1165">
                  <c:v>0.415437</c:v>
                </c:pt>
                <c:pt idx="1166">
                  <c:v>0.41545199999999999</c:v>
                </c:pt>
                <c:pt idx="1167">
                  <c:v>0.41537299999999999</c:v>
                </c:pt>
                <c:pt idx="1168">
                  <c:v>0.41567799999999999</c:v>
                </c:pt>
                <c:pt idx="1169">
                  <c:v>0.41552</c:v>
                </c:pt>
                <c:pt idx="1170">
                  <c:v>0.41557699999999997</c:v>
                </c:pt>
                <c:pt idx="1171">
                  <c:v>0.41559299999999999</c:v>
                </c:pt>
                <c:pt idx="1172">
                  <c:v>0.41573199999999999</c:v>
                </c:pt>
                <c:pt idx="1173">
                  <c:v>0.41549000000000003</c:v>
                </c:pt>
                <c:pt idx="1174">
                  <c:v>0.41572700000000001</c:v>
                </c:pt>
                <c:pt idx="1175">
                  <c:v>0.41575200000000001</c:v>
                </c:pt>
                <c:pt idx="1176">
                  <c:v>0.415852</c:v>
                </c:pt>
                <c:pt idx="1177">
                  <c:v>0.41591099999999998</c:v>
                </c:pt>
                <c:pt idx="1178">
                  <c:v>0.41619499999999998</c:v>
                </c:pt>
                <c:pt idx="1179">
                  <c:v>0.416298</c:v>
                </c:pt>
                <c:pt idx="1180">
                  <c:v>0.41610900000000001</c:v>
                </c:pt>
                <c:pt idx="1181">
                  <c:v>0.41602699999999998</c:v>
                </c:pt>
                <c:pt idx="1182">
                  <c:v>0.41614800000000002</c:v>
                </c:pt>
                <c:pt idx="1183">
                  <c:v>0.41633799999999999</c:v>
                </c:pt>
                <c:pt idx="1184">
                  <c:v>0.41594999999999999</c:v>
                </c:pt>
                <c:pt idx="1185">
                  <c:v>0.41587299999999999</c:v>
                </c:pt>
                <c:pt idx="1186">
                  <c:v>0.41604600000000003</c:v>
                </c:pt>
                <c:pt idx="1187">
                  <c:v>0.41612900000000003</c:v>
                </c:pt>
                <c:pt idx="1188">
                  <c:v>0.41630499999999998</c:v>
                </c:pt>
                <c:pt idx="1189">
                  <c:v>0.41601399999999999</c:v>
                </c:pt>
                <c:pt idx="1190">
                  <c:v>0.416292</c:v>
                </c:pt>
                <c:pt idx="1191">
                  <c:v>0.416242</c:v>
                </c:pt>
                <c:pt idx="1192">
                  <c:v>0.41622500000000001</c:v>
                </c:pt>
                <c:pt idx="1193">
                  <c:v>0.41609699999999999</c:v>
                </c:pt>
                <c:pt idx="1194">
                  <c:v>0.41605500000000001</c:v>
                </c:pt>
                <c:pt idx="1195">
                  <c:v>0.416404</c:v>
                </c:pt>
                <c:pt idx="1196">
                  <c:v>0.41623599999999999</c:v>
                </c:pt>
                <c:pt idx="1197">
                  <c:v>0.41660399999999997</c:v>
                </c:pt>
                <c:pt idx="1198">
                  <c:v>0.41651899999999997</c:v>
                </c:pt>
                <c:pt idx="1199">
                  <c:v>0.41678999999999999</c:v>
                </c:pt>
                <c:pt idx="1200">
                  <c:v>0.41665000000000002</c:v>
                </c:pt>
                <c:pt idx="1201">
                  <c:v>0.41661500000000001</c:v>
                </c:pt>
                <c:pt idx="1202">
                  <c:v>0.41664400000000001</c:v>
                </c:pt>
                <c:pt idx="1203">
                  <c:v>0.41663499999999998</c:v>
                </c:pt>
                <c:pt idx="1204">
                  <c:v>0.41658200000000001</c:v>
                </c:pt>
                <c:pt idx="1205">
                  <c:v>0.41660399999999997</c:v>
                </c:pt>
                <c:pt idx="1206">
                  <c:v>0.41677799999999998</c:v>
                </c:pt>
                <c:pt idx="1207">
                  <c:v>0.41680400000000001</c:v>
                </c:pt>
                <c:pt idx="1208">
                  <c:v>0.41690100000000002</c:v>
                </c:pt>
                <c:pt idx="1209">
                  <c:v>0.41672500000000001</c:v>
                </c:pt>
                <c:pt idx="1210">
                  <c:v>0.41705500000000001</c:v>
                </c:pt>
                <c:pt idx="1211">
                  <c:v>0.41691699999999998</c:v>
                </c:pt>
                <c:pt idx="1212">
                  <c:v>0.41707499999999997</c:v>
                </c:pt>
                <c:pt idx="1213">
                  <c:v>0.41692899999999999</c:v>
                </c:pt>
                <c:pt idx="1214">
                  <c:v>0.41709600000000002</c:v>
                </c:pt>
                <c:pt idx="1215">
                  <c:v>0.41717500000000002</c:v>
                </c:pt>
                <c:pt idx="1216">
                  <c:v>0.41700500000000001</c:v>
                </c:pt>
                <c:pt idx="1217">
                  <c:v>0.41688599999999998</c:v>
                </c:pt>
                <c:pt idx="1218">
                  <c:v>0.41718899999999998</c:v>
                </c:pt>
                <c:pt idx="1219">
                  <c:v>0.417209</c:v>
                </c:pt>
                <c:pt idx="1220">
                  <c:v>0.41733199999999998</c:v>
                </c:pt>
                <c:pt idx="1221">
                  <c:v>0.41735800000000001</c:v>
                </c:pt>
                <c:pt idx="1222">
                  <c:v>0.41739900000000002</c:v>
                </c:pt>
                <c:pt idx="1223">
                  <c:v>0.41745100000000002</c:v>
                </c:pt>
                <c:pt idx="1224">
                  <c:v>0.417458</c:v>
                </c:pt>
                <c:pt idx="1225">
                  <c:v>0.41742200000000002</c:v>
                </c:pt>
                <c:pt idx="1226">
                  <c:v>0.417547</c:v>
                </c:pt>
                <c:pt idx="1227">
                  <c:v>0.41758299999999998</c:v>
                </c:pt>
                <c:pt idx="1228">
                  <c:v>0.41757499999999997</c:v>
                </c:pt>
                <c:pt idx="1229">
                  <c:v>0.41762100000000002</c:v>
                </c:pt>
                <c:pt idx="1230">
                  <c:v>0.41778799999999999</c:v>
                </c:pt>
                <c:pt idx="1231">
                  <c:v>0.41775000000000001</c:v>
                </c:pt>
                <c:pt idx="1232">
                  <c:v>0.417879</c:v>
                </c:pt>
                <c:pt idx="1233">
                  <c:v>0.418068</c:v>
                </c:pt>
                <c:pt idx="1234">
                  <c:v>0.41799500000000001</c:v>
                </c:pt>
                <c:pt idx="1235">
                  <c:v>0.41786800000000002</c:v>
                </c:pt>
                <c:pt idx="1236">
                  <c:v>0.41774</c:v>
                </c:pt>
                <c:pt idx="1237">
                  <c:v>0.41791299999999998</c:v>
                </c:pt>
                <c:pt idx="1238">
                  <c:v>0.41794700000000001</c:v>
                </c:pt>
                <c:pt idx="1239">
                  <c:v>0.418016</c:v>
                </c:pt>
                <c:pt idx="1240">
                  <c:v>0.41801700000000003</c:v>
                </c:pt>
                <c:pt idx="1241">
                  <c:v>0.41813600000000001</c:v>
                </c:pt>
                <c:pt idx="1242">
                  <c:v>0.418076</c:v>
                </c:pt>
                <c:pt idx="1243">
                  <c:v>0.418271</c:v>
                </c:pt>
                <c:pt idx="1244">
                  <c:v>0.41802099999999998</c:v>
                </c:pt>
                <c:pt idx="1245">
                  <c:v>0.41830600000000001</c:v>
                </c:pt>
                <c:pt idx="1246">
                  <c:v>0.41841400000000001</c:v>
                </c:pt>
                <c:pt idx="1247">
                  <c:v>0.41832799999999998</c:v>
                </c:pt>
                <c:pt idx="1248">
                  <c:v>0.41840500000000003</c:v>
                </c:pt>
                <c:pt idx="1249">
                  <c:v>0.41832399999999997</c:v>
                </c:pt>
                <c:pt idx="1250">
                  <c:v>0.41842600000000002</c:v>
                </c:pt>
                <c:pt idx="1251">
                  <c:v>0.41835800000000001</c:v>
                </c:pt>
                <c:pt idx="1252">
                  <c:v>0.41869099999999998</c:v>
                </c:pt>
                <c:pt idx="1253">
                  <c:v>0.418485</c:v>
                </c:pt>
                <c:pt idx="1254">
                  <c:v>0.41854000000000002</c:v>
                </c:pt>
                <c:pt idx="1255">
                  <c:v>0.41848800000000003</c:v>
                </c:pt>
                <c:pt idx="1256">
                  <c:v>0.41862700000000003</c:v>
                </c:pt>
                <c:pt idx="1257">
                  <c:v>0.41858899999999999</c:v>
                </c:pt>
                <c:pt idx="1258">
                  <c:v>0.41890500000000003</c:v>
                </c:pt>
                <c:pt idx="1259">
                  <c:v>0.41879899999999998</c:v>
                </c:pt>
                <c:pt idx="1260">
                  <c:v>0.41900700000000002</c:v>
                </c:pt>
                <c:pt idx="1261">
                  <c:v>0.41902299999999998</c:v>
                </c:pt>
                <c:pt idx="1262">
                  <c:v>0.418738</c:v>
                </c:pt>
                <c:pt idx="1263">
                  <c:v>0.41911799999999999</c:v>
                </c:pt>
                <c:pt idx="1264">
                  <c:v>0.41909000000000002</c:v>
                </c:pt>
                <c:pt idx="1265">
                  <c:v>0.419012</c:v>
                </c:pt>
                <c:pt idx="1266">
                  <c:v>0.41908200000000001</c:v>
                </c:pt>
                <c:pt idx="1267">
                  <c:v>0.419178</c:v>
                </c:pt>
                <c:pt idx="1268">
                  <c:v>0.41921700000000001</c:v>
                </c:pt>
                <c:pt idx="1269">
                  <c:v>0.419431</c:v>
                </c:pt>
                <c:pt idx="1270">
                  <c:v>0.41932700000000001</c:v>
                </c:pt>
                <c:pt idx="1271">
                  <c:v>0.419352</c:v>
                </c:pt>
                <c:pt idx="1272">
                  <c:v>0.41934100000000002</c:v>
                </c:pt>
                <c:pt idx="1273">
                  <c:v>0.41950999999999999</c:v>
                </c:pt>
                <c:pt idx="1274">
                  <c:v>0.41952</c:v>
                </c:pt>
                <c:pt idx="1275">
                  <c:v>0.41958200000000001</c:v>
                </c:pt>
                <c:pt idx="1276">
                  <c:v>0.419541</c:v>
                </c:pt>
                <c:pt idx="1277">
                  <c:v>0.41977500000000001</c:v>
                </c:pt>
                <c:pt idx="1278">
                  <c:v>0.419682</c:v>
                </c:pt>
                <c:pt idx="1279">
                  <c:v>0.41998000000000002</c:v>
                </c:pt>
                <c:pt idx="1280">
                  <c:v>0.41964600000000002</c:v>
                </c:pt>
                <c:pt idx="1281">
                  <c:v>0.41992099999999999</c:v>
                </c:pt>
                <c:pt idx="1282">
                  <c:v>0.41992499999999999</c:v>
                </c:pt>
                <c:pt idx="1283">
                  <c:v>0.420124</c:v>
                </c:pt>
                <c:pt idx="1284">
                  <c:v>0.42002</c:v>
                </c:pt>
                <c:pt idx="1285">
                  <c:v>0.420012</c:v>
                </c:pt>
                <c:pt idx="1286">
                  <c:v>0.42009099999999999</c:v>
                </c:pt>
                <c:pt idx="1287">
                  <c:v>0.41994700000000001</c:v>
                </c:pt>
                <c:pt idx="1288">
                  <c:v>0.420151</c:v>
                </c:pt>
                <c:pt idx="1289">
                  <c:v>0.42007299999999997</c:v>
                </c:pt>
                <c:pt idx="1290">
                  <c:v>0.42031800000000002</c:v>
                </c:pt>
                <c:pt idx="1291">
                  <c:v>0.42007899999999998</c:v>
                </c:pt>
                <c:pt idx="1292">
                  <c:v>0.42021599999999998</c:v>
                </c:pt>
                <c:pt idx="1293">
                  <c:v>0.42022100000000001</c:v>
                </c:pt>
                <c:pt idx="1294">
                  <c:v>0.42027999999999999</c:v>
                </c:pt>
                <c:pt idx="1295">
                  <c:v>0.42025099999999999</c:v>
                </c:pt>
                <c:pt idx="1296">
                  <c:v>0.42045300000000002</c:v>
                </c:pt>
                <c:pt idx="1297">
                  <c:v>0.42050300000000002</c:v>
                </c:pt>
                <c:pt idx="1298">
                  <c:v>0.42041299999999998</c:v>
                </c:pt>
                <c:pt idx="1299">
                  <c:v>0.420572</c:v>
                </c:pt>
                <c:pt idx="1300">
                  <c:v>0.42041699999999999</c:v>
                </c:pt>
                <c:pt idx="1301">
                  <c:v>0.420574</c:v>
                </c:pt>
                <c:pt idx="1302">
                  <c:v>0.420678</c:v>
                </c:pt>
                <c:pt idx="1303">
                  <c:v>0.42066799999999999</c:v>
                </c:pt>
                <c:pt idx="1304">
                  <c:v>0.42081600000000002</c:v>
                </c:pt>
                <c:pt idx="1305">
                  <c:v>0.42089500000000002</c:v>
                </c:pt>
                <c:pt idx="1306">
                  <c:v>0.42100500000000002</c:v>
                </c:pt>
                <c:pt idx="1307">
                  <c:v>0.42105500000000001</c:v>
                </c:pt>
                <c:pt idx="1308">
                  <c:v>0.42111700000000002</c:v>
                </c:pt>
                <c:pt idx="1309">
                  <c:v>0.421126</c:v>
                </c:pt>
                <c:pt idx="1310">
                  <c:v>0.421045</c:v>
                </c:pt>
                <c:pt idx="1311">
                  <c:v>0.421151</c:v>
                </c:pt>
                <c:pt idx="1312">
                  <c:v>0.42122500000000002</c:v>
                </c:pt>
                <c:pt idx="1313">
                  <c:v>0.42127700000000001</c:v>
                </c:pt>
                <c:pt idx="1314">
                  <c:v>0.42139599999999999</c:v>
                </c:pt>
                <c:pt idx="1315">
                  <c:v>0.42144999999999999</c:v>
                </c:pt>
                <c:pt idx="1316">
                  <c:v>0.42147400000000002</c:v>
                </c:pt>
                <c:pt idx="1317">
                  <c:v>0.42143799999999998</c:v>
                </c:pt>
                <c:pt idx="1318">
                  <c:v>0.42136600000000002</c:v>
                </c:pt>
                <c:pt idx="1319">
                  <c:v>0.42177799999999999</c:v>
                </c:pt>
                <c:pt idx="1320">
                  <c:v>0.42149399999999998</c:v>
                </c:pt>
                <c:pt idx="1321">
                  <c:v>0.42175200000000002</c:v>
                </c:pt>
                <c:pt idx="1322">
                  <c:v>0.42186699999999999</c:v>
                </c:pt>
                <c:pt idx="1323">
                  <c:v>0.42179299999999997</c:v>
                </c:pt>
                <c:pt idx="1324">
                  <c:v>0.42191499999999998</c:v>
                </c:pt>
                <c:pt idx="1325">
                  <c:v>0.421898</c:v>
                </c:pt>
                <c:pt idx="1326">
                  <c:v>0.42172500000000002</c:v>
                </c:pt>
                <c:pt idx="1327">
                  <c:v>0.422066</c:v>
                </c:pt>
                <c:pt idx="1328">
                  <c:v>0.42216599999999999</c:v>
                </c:pt>
                <c:pt idx="1329">
                  <c:v>0.42223699999999997</c:v>
                </c:pt>
                <c:pt idx="1330">
                  <c:v>0.42200100000000001</c:v>
                </c:pt>
                <c:pt idx="1331">
                  <c:v>0.422319</c:v>
                </c:pt>
                <c:pt idx="1332">
                  <c:v>0.422205</c:v>
                </c:pt>
                <c:pt idx="1333">
                  <c:v>0.42251899999999998</c:v>
                </c:pt>
                <c:pt idx="1334">
                  <c:v>0.42239900000000002</c:v>
                </c:pt>
                <c:pt idx="1335">
                  <c:v>0.422601</c:v>
                </c:pt>
                <c:pt idx="1336">
                  <c:v>0.42237000000000002</c:v>
                </c:pt>
                <c:pt idx="1337">
                  <c:v>0.42262</c:v>
                </c:pt>
                <c:pt idx="1338">
                  <c:v>0.42270000000000002</c:v>
                </c:pt>
                <c:pt idx="1339">
                  <c:v>0.42277799999999999</c:v>
                </c:pt>
                <c:pt idx="1340">
                  <c:v>0.42280200000000001</c:v>
                </c:pt>
                <c:pt idx="1341">
                  <c:v>0.422819</c:v>
                </c:pt>
                <c:pt idx="1342">
                  <c:v>0.42306500000000002</c:v>
                </c:pt>
                <c:pt idx="1343">
                  <c:v>0.42293199999999997</c:v>
                </c:pt>
                <c:pt idx="1344">
                  <c:v>0.42317199999999999</c:v>
                </c:pt>
                <c:pt idx="1345">
                  <c:v>0.42304999999999998</c:v>
                </c:pt>
                <c:pt idx="1346">
                  <c:v>0.42336400000000002</c:v>
                </c:pt>
                <c:pt idx="1347">
                  <c:v>0.42318299999999998</c:v>
                </c:pt>
                <c:pt idx="1348">
                  <c:v>0.42345300000000002</c:v>
                </c:pt>
                <c:pt idx="1349">
                  <c:v>0.42336699999999999</c:v>
                </c:pt>
                <c:pt idx="1350">
                  <c:v>0.42353099999999999</c:v>
                </c:pt>
                <c:pt idx="1351">
                  <c:v>0.42344900000000002</c:v>
                </c:pt>
                <c:pt idx="1352">
                  <c:v>0.42355100000000001</c:v>
                </c:pt>
                <c:pt idx="1353">
                  <c:v>0.42348000000000002</c:v>
                </c:pt>
                <c:pt idx="1354">
                  <c:v>0.42358800000000002</c:v>
                </c:pt>
                <c:pt idx="1355">
                  <c:v>0.42363499999999998</c:v>
                </c:pt>
                <c:pt idx="1356">
                  <c:v>0.42369499999999999</c:v>
                </c:pt>
                <c:pt idx="1357">
                  <c:v>0.42363000000000001</c:v>
                </c:pt>
                <c:pt idx="1358">
                  <c:v>0.42357400000000001</c:v>
                </c:pt>
                <c:pt idx="1359">
                  <c:v>0.42370799999999997</c:v>
                </c:pt>
                <c:pt idx="1360">
                  <c:v>0.42369699999999999</c:v>
                </c:pt>
                <c:pt idx="1361">
                  <c:v>0.423898</c:v>
                </c:pt>
                <c:pt idx="1362">
                  <c:v>0.423821</c:v>
                </c:pt>
                <c:pt idx="1363">
                  <c:v>0.42406100000000002</c:v>
                </c:pt>
                <c:pt idx="1364">
                  <c:v>0.42394500000000002</c:v>
                </c:pt>
                <c:pt idx="1365">
                  <c:v>0.423929</c:v>
                </c:pt>
                <c:pt idx="1366">
                  <c:v>0.42417700000000003</c:v>
                </c:pt>
                <c:pt idx="1367">
                  <c:v>0.42410300000000001</c:v>
                </c:pt>
                <c:pt idx="1368">
                  <c:v>0.42421199999999998</c:v>
                </c:pt>
                <c:pt idx="1369">
                  <c:v>0.42425600000000002</c:v>
                </c:pt>
                <c:pt idx="1370">
                  <c:v>0.42431400000000002</c:v>
                </c:pt>
                <c:pt idx="1371">
                  <c:v>0.424321</c:v>
                </c:pt>
                <c:pt idx="1372">
                  <c:v>0.42432399999999998</c:v>
                </c:pt>
                <c:pt idx="1373">
                  <c:v>0.42448999999999998</c:v>
                </c:pt>
                <c:pt idx="1374">
                  <c:v>0.42441699999999999</c:v>
                </c:pt>
                <c:pt idx="1375">
                  <c:v>0.42458800000000002</c:v>
                </c:pt>
                <c:pt idx="1376">
                  <c:v>0.42462</c:v>
                </c:pt>
                <c:pt idx="1377">
                  <c:v>0.42457699999999998</c:v>
                </c:pt>
                <c:pt idx="1378">
                  <c:v>0.42475800000000002</c:v>
                </c:pt>
                <c:pt idx="1379">
                  <c:v>0.42471100000000001</c:v>
                </c:pt>
                <c:pt idx="1380">
                  <c:v>0.42493900000000001</c:v>
                </c:pt>
                <c:pt idx="1381">
                  <c:v>0.42477500000000001</c:v>
                </c:pt>
                <c:pt idx="1382">
                  <c:v>0.42496600000000001</c:v>
                </c:pt>
                <c:pt idx="1383">
                  <c:v>0.42497699999999999</c:v>
                </c:pt>
                <c:pt idx="1384">
                  <c:v>0.42505399999999999</c:v>
                </c:pt>
                <c:pt idx="1385">
                  <c:v>0.42514999999999997</c:v>
                </c:pt>
                <c:pt idx="1386">
                  <c:v>0.42527199999999998</c:v>
                </c:pt>
                <c:pt idx="1387">
                  <c:v>0.425398</c:v>
                </c:pt>
                <c:pt idx="1388">
                  <c:v>0.42532599999999998</c:v>
                </c:pt>
                <c:pt idx="1389">
                  <c:v>0.42527799999999999</c:v>
                </c:pt>
                <c:pt idx="1390">
                  <c:v>0.42562299999999997</c:v>
                </c:pt>
                <c:pt idx="1391">
                  <c:v>0.42550300000000002</c:v>
                </c:pt>
                <c:pt idx="1392">
                  <c:v>0.425736</c:v>
                </c:pt>
                <c:pt idx="1393">
                  <c:v>0.42568299999999998</c:v>
                </c:pt>
                <c:pt idx="1394">
                  <c:v>0.425784</c:v>
                </c:pt>
                <c:pt idx="1395">
                  <c:v>0.425784</c:v>
                </c:pt>
                <c:pt idx="1396">
                  <c:v>0.42588900000000002</c:v>
                </c:pt>
                <c:pt idx="1397">
                  <c:v>0.42598900000000001</c:v>
                </c:pt>
                <c:pt idx="1398">
                  <c:v>0.426068</c:v>
                </c:pt>
                <c:pt idx="1399">
                  <c:v>0.42608400000000002</c:v>
                </c:pt>
                <c:pt idx="1400">
                  <c:v>0.42604199999999998</c:v>
                </c:pt>
                <c:pt idx="1401">
                  <c:v>0.42641000000000001</c:v>
                </c:pt>
                <c:pt idx="1402">
                  <c:v>0.426342</c:v>
                </c:pt>
                <c:pt idx="1403">
                  <c:v>0.42642999999999998</c:v>
                </c:pt>
                <c:pt idx="1404">
                  <c:v>0.42644700000000002</c:v>
                </c:pt>
                <c:pt idx="1405">
                  <c:v>0.42674000000000001</c:v>
                </c:pt>
                <c:pt idx="1406">
                  <c:v>0.42669299999999999</c:v>
                </c:pt>
                <c:pt idx="1407">
                  <c:v>0.42674299999999998</c:v>
                </c:pt>
                <c:pt idx="1408">
                  <c:v>0.42667500000000003</c:v>
                </c:pt>
                <c:pt idx="1409">
                  <c:v>0.42683199999999999</c:v>
                </c:pt>
                <c:pt idx="1410">
                  <c:v>0.42681999999999998</c:v>
                </c:pt>
                <c:pt idx="1411">
                  <c:v>0.42705700000000002</c:v>
                </c:pt>
                <c:pt idx="1412">
                  <c:v>0.426977</c:v>
                </c:pt>
                <c:pt idx="1413">
                  <c:v>0.42723</c:v>
                </c:pt>
                <c:pt idx="1414">
                  <c:v>0.42712699999999998</c:v>
                </c:pt>
                <c:pt idx="1415">
                  <c:v>0.42718699999999998</c:v>
                </c:pt>
                <c:pt idx="1416">
                  <c:v>0.42736299999999999</c:v>
                </c:pt>
                <c:pt idx="1417">
                  <c:v>0.42729299999999998</c:v>
                </c:pt>
                <c:pt idx="1418">
                  <c:v>0.42746600000000001</c:v>
                </c:pt>
                <c:pt idx="1419">
                  <c:v>0.427454</c:v>
                </c:pt>
                <c:pt idx="1420">
                  <c:v>0.42781999999999998</c:v>
                </c:pt>
                <c:pt idx="1421">
                  <c:v>0.42749199999999998</c:v>
                </c:pt>
                <c:pt idx="1422">
                  <c:v>0.427902</c:v>
                </c:pt>
                <c:pt idx="1423">
                  <c:v>0.42779899999999998</c:v>
                </c:pt>
                <c:pt idx="1424">
                  <c:v>0.42800899999999997</c:v>
                </c:pt>
                <c:pt idx="1425">
                  <c:v>0.42780200000000002</c:v>
                </c:pt>
                <c:pt idx="1426">
                  <c:v>0.42806300000000003</c:v>
                </c:pt>
                <c:pt idx="1427">
                  <c:v>0.42806699999999998</c:v>
                </c:pt>
                <c:pt idx="1428">
                  <c:v>0.42812</c:v>
                </c:pt>
                <c:pt idx="1429">
                  <c:v>0.42815500000000001</c:v>
                </c:pt>
                <c:pt idx="1430">
                  <c:v>0.428095</c:v>
                </c:pt>
                <c:pt idx="1431">
                  <c:v>0.42856300000000003</c:v>
                </c:pt>
                <c:pt idx="1432">
                  <c:v>0.42837199999999998</c:v>
                </c:pt>
                <c:pt idx="1433">
                  <c:v>0.42850899999999997</c:v>
                </c:pt>
                <c:pt idx="1434">
                  <c:v>0.42833900000000003</c:v>
                </c:pt>
                <c:pt idx="1435">
                  <c:v>0.42853200000000002</c:v>
                </c:pt>
                <c:pt idx="1436">
                  <c:v>0.42842200000000003</c:v>
                </c:pt>
                <c:pt idx="1437">
                  <c:v>0.42861300000000002</c:v>
                </c:pt>
                <c:pt idx="1438">
                  <c:v>0.428759</c:v>
                </c:pt>
                <c:pt idx="1439">
                  <c:v>0.42897099999999999</c:v>
                </c:pt>
                <c:pt idx="1440">
                  <c:v>0.42898399999999998</c:v>
                </c:pt>
                <c:pt idx="1441">
                  <c:v>0.42898500000000001</c:v>
                </c:pt>
                <c:pt idx="1442">
                  <c:v>0.429066</c:v>
                </c:pt>
                <c:pt idx="1443">
                  <c:v>0.42906</c:v>
                </c:pt>
                <c:pt idx="1444">
                  <c:v>0.42929800000000001</c:v>
                </c:pt>
                <c:pt idx="1445">
                  <c:v>0.42937900000000001</c:v>
                </c:pt>
                <c:pt idx="1446">
                  <c:v>0.42924899999999999</c:v>
                </c:pt>
                <c:pt idx="1447">
                  <c:v>0.42947800000000003</c:v>
                </c:pt>
                <c:pt idx="1448">
                  <c:v>0.42963299999999999</c:v>
                </c:pt>
                <c:pt idx="1449">
                  <c:v>0.42971900000000002</c:v>
                </c:pt>
                <c:pt idx="1450">
                  <c:v>0.429871</c:v>
                </c:pt>
                <c:pt idx="1451">
                  <c:v>0.42987500000000001</c:v>
                </c:pt>
                <c:pt idx="1452">
                  <c:v>0.42986200000000002</c:v>
                </c:pt>
                <c:pt idx="1453">
                  <c:v>0.43013200000000001</c:v>
                </c:pt>
                <c:pt idx="1454">
                  <c:v>0.43018899999999999</c:v>
                </c:pt>
                <c:pt idx="1455">
                  <c:v>0.43027199999999999</c:v>
                </c:pt>
                <c:pt idx="1456">
                  <c:v>0.43026399999999998</c:v>
                </c:pt>
                <c:pt idx="1457">
                  <c:v>0.430394</c:v>
                </c:pt>
                <c:pt idx="1458">
                  <c:v>0.430365</c:v>
                </c:pt>
                <c:pt idx="1459">
                  <c:v>0.43057400000000001</c:v>
                </c:pt>
                <c:pt idx="1460">
                  <c:v>0.43059599999999998</c:v>
                </c:pt>
                <c:pt idx="1461">
                  <c:v>0.43078300000000003</c:v>
                </c:pt>
                <c:pt idx="1462">
                  <c:v>0.43089300000000003</c:v>
                </c:pt>
                <c:pt idx="1463">
                  <c:v>0.43086099999999999</c:v>
                </c:pt>
                <c:pt idx="1464">
                  <c:v>0.43095</c:v>
                </c:pt>
                <c:pt idx="1465">
                  <c:v>0.43099399999999999</c:v>
                </c:pt>
                <c:pt idx="1466">
                  <c:v>0.43106800000000001</c:v>
                </c:pt>
                <c:pt idx="1467">
                  <c:v>0.43118299999999998</c:v>
                </c:pt>
                <c:pt idx="1468">
                  <c:v>0.43114799999999998</c:v>
                </c:pt>
                <c:pt idx="1469">
                  <c:v>0.43143300000000001</c:v>
                </c:pt>
                <c:pt idx="1470">
                  <c:v>0.43120199999999997</c:v>
                </c:pt>
                <c:pt idx="1471">
                  <c:v>0.43151800000000001</c:v>
                </c:pt>
                <c:pt idx="1472">
                  <c:v>0.43126100000000001</c:v>
                </c:pt>
                <c:pt idx="1473">
                  <c:v>0.43170500000000001</c:v>
                </c:pt>
                <c:pt idx="1474">
                  <c:v>0.43157000000000001</c:v>
                </c:pt>
                <c:pt idx="1475">
                  <c:v>0.43178</c:v>
                </c:pt>
                <c:pt idx="1476">
                  <c:v>0.431641</c:v>
                </c:pt>
                <c:pt idx="1477">
                  <c:v>0.43196099999999998</c:v>
                </c:pt>
                <c:pt idx="1478">
                  <c:v>0.43194500000000002</c:v>
                </c:pt>
                <c:pt idx="1479">
                  <c:v>0.43195499999999998</c:v>
                </c:pt>
                <c:pt idx="1480">
                  <c:v>0.432257</c:v>
                </c:pt>
                <c:pt idx="1481">
                  <c:v>0.432143</c:v>
                </c:pt>
                <c:pt idx="1482">
                  <c:v>0.43247999999999998</c:v>
                </c:pt>
                <c:pt idx="1483">
                  <c:v>0.43267499999999998</c:v>
                </c:pt>
                <c:pt idx="1484">
                  <c:v>0.43252499999999999</c:v>
                </c:pt>
                <c:pt idx="1485">
                  <c:v>0.432417</c:v>
                </c:pt>
                <c:pt idx="1486">
                  <c:v>0.43259999999999998</c:v>
                </c:pt>
                <c:pt idx="1487">
                  <c:v>0.43281700000000001</c:v>
                </c:pt>
                <c:pt idx="1488">
                  <c:v>0.43283700000000003</c:v>
                </c:pt>
                <c:pt idx="1489">
                  <c:v>0.43298900000000001</c:v>
                </c:pt>
                <c:pt idx="1490">
                  <c:v>0.43294100000000002</c:v>
                </c:pt>
                <c:pt idx="1491">
                  <c:v>0.43315199999999998</c:v>
                </c:pt>
                <c:pt idx="1492">
                  <c:v>0.433085</c:v>
                </c:pt>
                <c:pt idx="1493">
                  <c:v>0.433423</c:v>
                </c:pt>
                <c:pt idx="1494">
                  <c:v>0.43326799999999999</c:v>
                </c:pt>
                <c:pt idx="1495">
                  <c:v>0.43341099999999999</c:v>
                </c:pt>
                <c:pt idx="1496">
                  <c:v>0.43362600000000001</c:v>
                </c:pt>
                <c:pt idx="1497">
                  <c:v>0.43374600000000002</c:v>
                </c:pt>
                <c:pt idx="1498">
                  <c:v>0.43376799999999999</c:v>
                </c:pt>
                <c:pt idx="1499">
                  <c:v>0.43373699999999998</c:v>
                </c:pt>
                <c:pt idx="1500">
                  <c:v>0.43393999999999999</c:v>
                </c:pt>
                <c:pt idx="1501">
                  <c:v>0.43397200000000002</c:v>
                </c:pt>
                <c:pt idx="1502">
                  <c:v>0.43415999999999999</c:v>
                </c:pt>
                <c:pt idx="1503">
                  <c:v>0.43415700000000002</c:v>
                </c:pt>
                <c:pt idx="1504">
                  <c:v>0.434367</c:v>
                </c:pt>
                <c:pt idx="1505">
                  <c:v>0.43444100000000002</c:v>
                </c:pt>
                <c:pt idx="1506">
                  <c:v>0.43454300000000001</c:v>
                </c:pt>
                <c:pt idx="1507">
                  <c:v>0.43467899999999998</c:v>
                </c:pt>
                <c:pt idx="1508">
                  <c:v>0.43479200000000001</c:v>
                </c:pt>
                <c:pt idx="1509">
                  <c:v>0.435143</c:v>
                </c:pt>
                <c:pt idx="1510">
                  <c:v>0.43499100000000002</c:v>
                </c:pt>
                <c:pt idx="1511">
                  <c:v>0.435081</c:v>
                </c:pt>
                <c:pt idx="1512">
                  <c:v>0.43516899999999997</c:v>
                </c:pt>
                <c:pt idx="1513">
                  <c:v>0.43533500000000003</c:v>
                </c:pt>
                <c:pt idx="1514">
                  <c:v>0.43529699999999999</c:v>
                </c:pt>
                <c:pt idx="1515">
                  <c:v>0.43549700000000002</c:v>
                </c:pt>
                <c:pt idx="1516">
                  <c:v>0.43556400000000001</c:v>
                </c:pt>
                <c:pt idx="1517">
                  <c:v>0.43550800000000001</c:v>
                </c:pt>
                <c:pt idx="1518">
                  <c:v>0.43582700000000002</c:v>
                </c:pt>
                <c:pt idx="1519">
                  <c:v>0.435749</c:v>
                </c:pt>
                <c:pt idx="1520">
                  <c:v>0.436033</c:v>
                </c:pt>
                <c:pt idx="1521">
                  <c:v>0.43609100000000001</c:v>
                </c:pt>
                <c:pt idx="1522">
                  <c:v>0.43640600000000002</c:v>
                </c:pt>
                <c:pt idx="1523">
                  <c:v>0.43619599999999997</c:v>
                </c:pt>
                <c:pt idx="1524">
                  <c:v>0.43642999999999998</c:v>
                </c:pt>
                <c:pt idx="1525">
                  <c:v>0.43625900000000001</c:v>
                </c:pt>
                <c:pt idx="1526">
                  <c:v>0.43661299999999997</c:v>
                </c:pt>
                <c:pt idx="1527">
                  <c:v>0.43656400000000001</c:v>
                </c:pt>
                <c:pt idx="1528">
                  <c:v>0.43681799999999998</c:v>
                </c:pt>
                <c:pt idx="1529">
                  <c:v>0.43690600000000002</c:v>
                </c:pt>
                <c:pt idx="1530">
                  <c:v>0.43711</c:v>
                </c:pt>
                <c:pt idx="1531">
                  <c:v>0.43720199999999998</c:v>
                </c:pt>
                <c:pt idx="1532">
                  <c:v>0.43729099999999999</c:v>
                </c:pt>
                <c:pt idx="1533">
                  <c:v>0.437384</c:v>
                </c:pt>
                <c:pt idx="1534">
                  <c:v>0.43736000000000003</c:v>
                </c:pt>
                <c:pt idx="1535">
                  <c:v>0.43744499999999997</c:v>
                </c:pt>
                <c:pt idx="1536">
                  <c:v>0.43754399999999999</c:v>
                </c:pt>
                <c:pt idx="1537">
                  <c:v>0.43761299999999997</c:v>
                </c:pt>
                <c:pt idx="1538">
                  <c:v>0.43774600000000002</c:v>
                </c:pt>
                <c:pt idx="1539">
                  <c:v>0.43782500000000002</c:v>
                </c:pt>
                <c:pt idx="1540">
                  <c:v>0.43785299999999999</c:v>
                </c:pt>
                <c:pt idx="1541">
                  <c:v>0.43808999999999998</c:v>
                </c:pt>
                <c:pt idx="1542">
                  <c:v>0.43835299999999999</c:v>
                </c:pt>
                <c:pt idx="1543">
                  <c:v>0.43825900000000001</c:v>
                </c:pt>
                <c:pt idx="1544">
                  <c:v>0.43845499999999998</c:v>
                </c:pt>
                <c:pt idx="1545">
                  <c:v>0.43842900000000001</c:v>
                </c:pt>
                <c:pt idx="1546">
                  <c:v>0.43852400000000002</c:v>
                </c:pt>
                <c:pt idx="1547">
                  <c:v>0.43886500000000001</c:v>
                </c:pt>
                <c:pt idx="1548">
                  <c:v>0.43896099999999999</c:v>
                </c:pt>
                <c:pt idx="1549">
                  <c:v>0.43899199999999999</c:v>
                </c:pt>
                <c:pt idx="1550">
                  <c:v>0.43922600000000001</c:v>
                </c:pt>
                <c:pt idx="1551">
                  <c:v>0.439054</c:v>
                </c:pt>
                <c:pt idx="1552">
                  <c:v>0.43940699999999999</c:v>
                </c:pt>
                <c:pt idx="1553">
                  <c:v>0.43928</c:v>
                </c:pt>
                <c:pt idx="1554">
                  <c:v>0.43952599999999997</c:v>
                </c:pt>
                <c:pt idx="1555">
                  <c:v>0.43946200000000002</c:v>
                </c:pt>
                <c:pt idx="1556">
                  <c:v>0.43960100000000002</c:v>
                </c:pt>
                <c:pt idx="1557">
                  <c:v>0.43982399999999999</c:v>
                </c:pt>
                <c:pt idx="1558">
                  <c:v>0.439635</c:v>
                </c:pt>
                <c:pt idx="1559">
                  <c:v>0.43962699999999999</c:v>
                </c:pt>
                <c:pt idx="1560">
                  <c:v>0.43980999999999998</c:v>
                </c:pt>
                <c:pt idx="1561">
                  <c:v>0.43972800000000001</c:v>
                </c:pt>
                <c:pt idx="1562">
                  <c:v>0.43995499999999998</c:v>
                </c:pt>
                <c:pt idx="1563">
                  <c:v>0.43993399999999999</c:v>
                </c:pt>
                <c:pt idx="1564">
                  <c:v>0.44012699999999999</c:v>
                </c:pt>
                <c:pt idx="1565">
                  <c:v>0.43983</c:v>
                </c:pt>
                <c:pt idx="1566">
                  <c:v>0.439998</c:v>
                </c:pt>
                <c:pt idx="1567">
                  <c:v>0.43997000000000003</c:v>
                </c:pt>
                <c:pt idx="1568">
                  <c:v>0.44</c:v>
                </c:pt>
                <c:pt idx="1569">
                  <c:v>0.440023</c:v>
                </c:pt>
                <c:pt idx="1570">
                  <c:v>0.43998500000000001</c:v>
                </c:pt>
                <c:pt idx="1571">
                  <c:v>0.44018400000000002</c:v>
                </c:pt>
                <c:pt idx="1572">
                  <c:v>0.44008799999999998</c:v>
                </c:pt>
                <c:pt idx="1573">
                  <c:v>0.44020100000000001</c:v>
                </c:pt>
                <c:pt idx="1574">
                  <c:v>0.44014799999999998</c:v>
                </c:pt>
                <c:pt idx="1575">
                  <c:v>0.44023299999999999</c:v>
                </c:pt>
                <c:pt idx="1576">
                  <c:v>0.44017600000000001</c:v>
                </c:pt>
                <c:pt idx="1577">
                  <c:v>0.44022800000000001</c:v>
                </c:pt>
                <c:pt idx="1578">
                  <c:v>0.44019000000000003</c:v>
                </c:pt>
                <c:pt idx="1579">
                  <c:v>0.44025799999999998</c:v>
                </c:pt>
                <c:pt idx="1580">
                  <c:v>0.440276</c:v>
                </c:pt>
                <c:pt idx="1581">
                  <c:v>0.44043500000000002</c:v>
                </c:pt>
                <c:pt idx="1582">
                  <c:v>0.44026700000000002</c:v>
                </c:pt>
                <c:pt idx="1583">
                  <c:v>0.44045099999999998</c:v>
                </c:pt>
                <c:pt idx="1584">
                  <c:v>0.44039200000000001</c:v>
                </c:pt>
                <c:pt idx="1585">
                  <c:v>0.440548</c:v>
                </c:pt>
                <c:pt idx="1586">
                  <c:v>0.44033800000000001</c:v>
                </c:pt>
                <c:pt idx="1587">
                  <c:v>0.44056499999999998</c:v>
                </c:pt>
                <c:pt idx="1588">
                  <c:v>0.44050099999999998</c:v>
                </c:pt>
                <c:pt idx="1589">
                  <c:v>0.44052200000000002</c:v>
                </c:pt>
                <c:pt idx="1590">
                  <c:v>0.44064900000000001</c:v>
                </c:pt>
                <c:pt idx="1591">
                  <c:v>0.44074000000000002</c:v>
                </c:pt>
                <c:pt idx="1592">
                  <c:v>0.44065100000000001</c:v>
                </c:pt>
                <c:pt idx="1593">
                  <c:v>0.44056299999999998</c:v>
                </c:pt>
                <c:pt idx="1594">
                  <c:v>0.44067800000000001</c:v>
                </c:pt>
                <c:pt idx="1595">
                  <c:v>0.44039400000000001</c:v>
                </c:pt>
                <c:pt idx="1596">
                  <c:v>0.440525</c:v>
                </c:pt>
                <c:pt idx="1597">
                  <c:v>0.44067899999999999</c:v>
                </c:pt>
                <c:pt idx="1598">
                  <c:v>0.44085999999999997</c:v>
                </c:pt>
                <c:pt idx="1599">
                  <c:v>0.44079299999999999</c:v>
                </c:pt>
                <c:pt idx="1600">
                  <c:v>0.44080399999999997</c:v>
                </c:pt>
                <c:pt idx="1601">
                  <c:v>0.44086599999999998</c:v>
                </c:pt>
                <c:pt idx="1602">
                  <c:v>0.44093500000000002</c:v>
                </c:pt>
                <c:pt idx="1603">
                  <c:v>0.44088500000000003</c:v>
                </c:pt>
                <c:pt idx="1604">
                  <c:v>0.44086599999999998</c:v>
                </c:pt>
                <c:pt idx="1605">
                  <c:v>0.44087399999999999</c:v>
                </c:pt>
                <c:pt idx="1606">
                  <c:v>0.44085400000000002</c:v>
                </c:pt>
                <c:pt idx="1607">
                  <c:v>0.44100200000000001</c:v>
                </c:pt>
                <c:pt idx="1608">
                  <c:v>0.44091599999999997</c:v>
                </c:pt>
                <c:pt idx="1609">
                  <c:v>0.44109599999999999</c:v>
                </c:pt>
                <c:pt idx="1610">
                  <c:v>0.44084099999999998</c:v>
                </c:pt>
                <c:pt idx="1611">
                  <c:v>0.44106699999999999</c:v>
                </c:pt>
                <c:pt idx="1612">
                  <c:v>0.44101299999999999</c:v>
                </c:pt>
                <c:pt idx="1613">
                  <c:v>0.44102599999999997</c:v>
                </c:pt>
                <c:pt idx="1614">
                  <c:v>0.441023</c:v>
                </c:pt>
                <c:pt idx="1615">
                  <c:v>0.44112899999999999</c:v>
                </c:pt>
                <c:pt idx="1616">
                  <c:v>0.44127100000000002</c:v>
                </c:pt>
                <c:pt idx="1617">
                  <c:v>0.44098599999999999</c:v>
                </c:pt>
                <c:pt idx="1618">
                  <c:v>0.44134499999999999</c:v>
                </c:pt>
                <c:pt idx="1619">
                  <c:v>0.44112200000000001</c:v>
                </c:pt>
                <c:pt idx="1620">
                  <c:v>0.44157299999999999</c:v>
                </c:pt>
                <c:pt idx="1621">
                  <c:v>0.441245</c:v>
                </c:pt>
                <c:pt idx="1622">
                  <c:v>0.44139</c:v>
                </c:pt>
                <c:pt idx="1623">
                  <c:v>0.44111400000000001</c:v>
                </c:pt>
                <c:pt idx="1624">
                  <c:v>0.44139299999999998</c:v>
                </c:pt>
                <c:pt idx="1625">
                  <c:v>0.44132500000000002</c:v>
                </c:pt>
                <c:pt idx="1626">
                  <c:v>0.44140699999999999</c:v>
                </c:pt>
                <c:pt idx="1627">
                  <c:v>0.44128299999999998</c:v>
                </c:pt>
                <c:pt idx="1628">
                  <c:v>0.44137300000000002</c:v>
                </c:pt>
                <c:pt idx="1629">
                  <c:v>0.441384</c:v>
                </c:pt>
                <c:pt idx="1630">
                  <c:v>0.44123099999999998</c:v>
                </c:pt>
                <c:pt idx="1631">
                  <c:v>0.44130900000000001</c:v>
                </c:pt>
                <c:pt idx="1632">
                  <c:v>0.44110700000000003</c:v>
                </c:pt>
                <c:pt idx="1633">
                  <c:v>0.44165700000000002</c:v>
                </c:pt>
                <c:pt idx="1634">
                  <c:v>0.441299</c:v>
                </c:pt>
                <c:pt idx="1635">
                  <c:v>0.44151499999999999</c:v>
                </c:pt>
                <c:pt idx="1636">
                  <c:v>0.441305</c:v>
                </c:pt>
                <c:pt idx="1637">
                  <c:v>0.44147399999999998</c:v>
                </c:pt>
                <c:pt idx="1638">
                  <c:v>0.44151600000000002</c:v>
                </c:pt>
                <c:pt idx="1639">
                  <c:v>0.441388</c:v>
                </c:pt>
                <c:pt idx="1640">
                  <c:v>0.44159100000000001</c:v>
                </c:pt>
                <c:pt idx="1641">
                  <c:v>0.44144499999999998</c:v>
                </c:pt>
                <c:pt idx="1642">
                  <c:v>0.441471</c:v>
                </c:pt>
                <c:pt idx="1643">
                  <c:v>0.44158999999999998</c:v>
                </c:pt>
                <c:pt idx="1644">
                  <c:v>0.44148599999999999</c:v>
                </c:pt>
                <c:pt idx="1645">
                  <c:v>0.44149699999999997</c:v>
                </c:pt>
                <c:pt idx="1646">
                  <c:v>0.44151600000000002</c:v>
                </c:pt>
                <c:pt idx="1647">
                  <c:v>0.44161899999999998</c:v>
                </c:pt>
                <c:pt idx="1648">
                  <c:v>0.44160199999999999</c:v>
                </c:pt>
                <c:pt idx="1649">
                  <c:v>0.441776</c:v>
                </c:pt>
                <c:pt idx="1650">
                  <c:v>0.44174600000000003</c:v>
                </c:pt>
                <c:pt idx="1651">
                  <c:v>0.44171700000000003</c:v>
                </c:pt>
                <c:pt idx="1652">
                  <c:v>0.441687</c:v>
                </c:pt>
                <c:pt idx="1653">
                  <c:v>0.44164799999999999</c:v>
                </c:pt>
                <c:pt idx="1654">
                  <c:v>0.44175900000000001</c:v>
                </c:pt>
                <c:pt idx="1655">
                  <c:v>0.44160500000000003</c:v>
                </c:pt>
                <c:pt idx="1656">
                  <c:v>0.44174099999999999</c:v>
                </c:pt>
                <c:pt idx="1657">
                  <c:v>0.44171500000000002</c:v>
                </c:pt>
                <c:pt idx="1658">
                  <c:v>0.44185600000000003</c:v>
                </c:pt>
                <c:pt idx="1659">
                  <c:v>0.441662</c:v>
                </c:pt>
                <c:pt idx="1660">
                  <c:v>0.441691</c:v>
                </c:pt>
                <c:pt idx="1661">
                  <c:v>0.44175500000000001</c:v>
                </c:pt>
                <c:pt idx="1662">
                  <c:v>0.44155800000000001</c:v>
                </c:pt>
                <c:pt idx="1663">
                  <c:v>0.44173000000000001</c:v>
                </c:pt>
                <c:pt idx="1664">
                  <c:v>0.44168200000000002</c:v>
                </c:pt>
                <c:pt idx="1665">
                  <c:v>0.442077</c:v>
                </c:pt>
                <c:pt idx="1666">
                  <c:v>0.44197399999999998</c:v>
                </c:pt>
                <c:pt idx="1667">
                  <c:v>0.44175500000000001</c:v>
                </c:pt>
                <c:pt idx="1668">
                  <c:v>0.44195600000000002</c:v>
                </c:pt>
                <c:pt idx="1669">
                  <c:v>0.44199500000000003</c:v>
                </c:pt>
                <c:pt idx="1670">
                  <c:v>0.44192100000000001</c:v>
                </c:pt>
                <c:pt idx="1671">
                  <c:v>0.441797</c:v>
                </c:pt>
                <c:pt idx="1672">
                  <c:v>0.44172899999999998</c:v>
                </c:pt>
                <c:pt idx="1673">
                  <c:v>0.44190000000000002</c:v>
                </c:pt>
                <c:pt idx="1674">
                  <c:v>0.44190400000000002</c:v>
                </c:pt>
                <c:pt idx="1675">
                  <c:v>0.44197900000000001</c:v>
                </c:pt>
                <c:pt idx="1676">
                  <c:v>0.44199300000000002</c:v>
                </c:pt>
                <c:pt idx="1677">
                  <c:v>0.442079</c:v>
                </c:pt>
                <c:pt idx="1678">
                  <c:v>0.44238</c:v>
                </c:pt>
                <c:pt idx="1679">
                  <c:v>0.44201299999999999</c:v>
                </c:pt>
                <c:pt idx="1680">
                  <c:v>0.44209599999999999</c:v>
                </c:pt>
                <c:pt idx="1681">
                  <c:v>0.44196999999999997</c:v>
                </c:pt>
                <c:pt idx="1682">
                  <c:v>0.44223699999999999</c:v>
                </c:pt>
                <c:pt idx="1683">
                  <c:v>0.44209900000000002</c:v>
                </c:pt>
                <c:pt idx="1684">
                  <c:v>0.44217600000000001</c:v>
                </c:pt>
                <c:pt idx="1685">
                  <c:v>0.44210199999999999</c:v>
                </c:pt>
                <c:pt idx="1686">
                  <c:v>0.44221300000000002</c:v>
                </c:pt>
                <c:pt idx="1687">
                  <c:v>0.44226399999999999</c:v>
                </c:pt>
                <c:pt idx="1688">
                  <c:v>0.44212299999999999</c:v>
                </c:pt>
                <c:pt idx="1689">
                  <c:v>0.44231399999999998</c:v>
                </c:pt>
                <c:pt idx="1690">
                  <c:v>0.44212400000000002</c:v>
                </c:pt>
                <c:pt idx="1691">
                  <c:v>0.44234099999999998</c:v>
                </c:pt>
                <c:pt idx="1692">
                  <c:v>0.442305</c:v>
                </c:pt>
                <c:pt idx="1693">
                  <c:v>0.44233899999999998</c:v>
                </c:pt>
                <c:pt idx="1694">
                  <c:v>0.44224799999999997</c:v>
                </c:pt>
                <c:pt idx="1695">
                  <c:v>0.442332</c:v>
                </c:pt>
                <c:pt idx="1696">
                  <c:v>0.44219999999999998</c:v>
                </c:pt>
                <c:pt idx="1697">
                  <c:v>0.44265700000000002</c:v>
                </c:pt>
                <c:pt idx="1698">
                  <c:v>0.44228000000000001</c:v>
                </c:pt>
                <c:pt idx="1699">
                  <c:v>0.442326</c:v>
                </c:pt>
                <c:pt idx="1700">
                  <c:v>0.44248999999999999</c:v>
                </c:pt>
                <c:pt idx="1701">
                  <c:v>0.44230799999999998</c:v>
                </c:pt>
                <c:pt idx="1702">
                  <c:v>0.442469</c:v>
                </c:pt>
                <c:pt idx="1703">
                  <c:v>0.44228400000000001</c:v>
                </c:pt>
                <c:pt idx="1704">
                  <c:v>0.44256600000000001</c:v>
                </c:pt>
                <c:pt idx="1705">
                  <c:v>0.44243100000000002</c:v>
                </c:pt>
                <c:pt idx="1706">
                  <c:v>0.44256499999999999</c:v>
                </c:pt>
                <c:pt idx="1707">
                  <c:v>0.44229600000000002</c:v>
                </c:pt>
                <c:pt idx="1708">
                  <c:v>0.442276</c:v>
                </c:pt>
                <c:pt idx="1709">
                  <c:v>0.44255699999999998</c:v>
                </c:pt>
                <c:pt idx="1710">
                  <c:v>0.44231599999999999</c:v>
                </c:pt>
                <c:pt idx="1711">
                  <c:v>0.44255499999999998</c:v>
                </c:pt>
                <c:pt idx="1712">
                  <c:v>0.442386</c:v>
                </c:pt>
                <c:pt idx="1713">
                  <c:v>0.44259999999999999</c:v>
                </c:pt>
                <c:pt idx="1714">
                  <c:v>0.44254500000000002</c:v>
                </c:pt>
                <c:pt idx="1715">
                  <c:v>0.44261699999999998</c:v>
                </c:pt>
                <c:pt idx="1716">
                  <c:v>0.44255</c:v>
                </c:pt>
                <c:pt idx="1717">
                  <c:v>0.442741</c:v>
                </c:pt>
                <c:pt idx="1718">
                  <c:v>0.44262400000000002</c:v>
                </c:pt>
                <c:pt idx="1719">
                  <c:v>0.44247199999999998</c:v>
                </c:pt>
                <c:pt idx="1720">
                  <c:v>0.442658</c:v>
                </c:pt>
                <c:pt idx="1721">
                  <c:v>0.44259199999999999</c:v>
                </c:pt>
                <c:pt idx="1722">
                  <c:v>0.44264700000000001</c:v>
                </c:pt>
                <c:pt idx="1723">
                  <c:v>0.44258900000000001</c:v>
                </c:pt>
                <c:pt idx="1724">
                  <c:v>0.442828</c:v>
                </c:pt>
                <c:pt idx="1725">
                  <c:v>0.44261200000000001</c:v>
                </c:pt>
                <c:pt idx="1726">
                  <c:v>0.44270999999999999</c:v>
                </c:pt>
                <c:pt idx="1727">
                  <c:v>0.44267000000000001</c:v>
                </c:pt>
                <c:pt idx="1728">
                  <c:v>0.44259900000000002</c:v>
                </c:pt>
                <c:pt idx="1729">
                  <c:v>0.44266499999999998</c:v>
                </c:pt>
                <c:pt idx="1730">
                  <c:v>0.44273800000000002</c:v>
                </c:pt>
                <c:pt idx="1731">
                  <c:v>0.44290099999999999</c:v>
                </c:pt>
                <c:pt idx="1732">
                  <c:v>0.44270100000000001</c:v>
                </c:pt>
                <c:pt idx="1733">
                  <c:v>0.44285099999999999</c:v>
                </c:pt>
                <c:pt idx="1734">
                  <c:v>0.44274200000000002</c:v>
                </c:pt>
                <c:pt idx="1735">
                  <c:v>0.44282199999999999</c:v>
                </c:pt>
                <c:pt idx="1736">
                  <c:v>0.44278000000000001</c:v>
                </c:pt>
                <c:pt idx="1737">
                  <c:v>0.44281399999999999</c:v>
                </c:pt>
                <c:pt idx="1738">
                  <c:v>0.44289400000000001</c:v>
                </c:pt>
                <c:pt idx="1739">
                  <c:v>0.44286399999999998</c:v>
                </c:pt>
                <c:pt idx="1740">
                  <c:v>0.44303500000000001</c:v>
                </c:pt>
                <c:pt idx="1741">
                  <c:v>0.44275799999999998</c:v>
                </c:pt>
                <c:pt idx="1742">
                  <c:v>0.44295200000000001</c:v>
                </c:pt>
                <c:pt idx="1743">
                  <c:v>0.44271199999999999</c:v>
                </c:pt>
                <c:pt idx="1744">
                  <c:v>0.44290800000000002</c:v>
                </c:pt>
                <c:pt idx="1745">
                  <c:v>0.44283600000000001</c:v>
                </c:pt>
                <c:pt idx="1746">
                  <c:v>0.44289000000000001</c:v>
                </c:pt>
                <c:pt idx="1747">
                  <c:v>0.442805</c:v>
                </c:pt>
                <c:pt idx="1748">
                  <c:v>0.44288899999999998</c:v>
                </c:pt>
                <c:pt idx="1749">
                  <c:v>0.44300099999999998</c:v>
                </c:pt>
                <c:pt idx="1750">
                  <c:v>0.44293500000000002</c:v>
                </c:pt>
                <c:pt idx="1751">
                  <c:v>0.44312299999999999</c:v>
                </c:pt>
                <c:pt idx="1752">
                  <c:v>0.44302599999999998</c:v>
                </c:pt>
                <c:pt idx="1753">
                  <c:v>0.44321899999999997</c:v>
                </c:pt>
                <c:pt idx="1754">
                  <c:v>0.44297199999999998</c:v>
                </c:pt>
                <c:pt idx="1755">
                  <c:v>0.44323499999999999</c:v>
                </c:pt>
                <c:pt idx="1756">
                  <c:v>0.44319599999999998</c:v>
                </c:pt>
                <c:pt idx="1757">
                  <c:v>0.443166</c:v>
                </c:pt>
                <c:pt idx="1758">
                  <c:v>0.44297799999999998</c:v>
                </c:pt>
                <c:pt idx="1759">
                  <c:v>0.44311699999999998</c:v>
                </c:pt>
                <c:pt idx="1760">
                  <c:v>0.44323899999999999</c:v>
                </c:pt>
                <c:pt idx="1761">
                  <c:v>0.44320999999999999</c:v>
                </c:pt>
                <c:pt idx="1762">
                  <c:v>0.44322600000000001</c:v>
                </c:pt>
                <c:pt idx="1763">
                  <c:v>0.443247</c:v>
                </c:pt>
                <c:pt idx="1764">
                  <c:v>0.44352900000000001</c:v>
                </c:pt>
                <c:pt idx="1765">
                  <c:v>0.44332100000000002</c:v>
                </c:pt>
                <c:pt idx="1766">
                  <c:v>0.44326599999999999</c:v>
                </c:pt>
                <c:pt idx="1767">
                  <c:v>0.44320700000000002</c:v>
                </c:pt>
                <c:pt idx="1768">
                  <c:v>0.44331999999999999</c:v>
                </c:pt>
                <c:pt idx="1769">
                  <c:v>0.44321199999999999</c:v>
                </c:pt>
                <c:pt idx="1770">
                  <c:v>0.44329499999999999</c:v>
                </c:pt>
                <c:pt idx="1771">
                  <c:v>0.443106</c:v>
                </c:pt>
                <c:pt idx="1772">
                  <c:v>0.44337100000000002</c:v>
                </c:pt>
                <c:pt idx="1773">
                  <c:v>0.443106</c:v>
                </c:pt>
                <c:pt idx="1774">
                  <c:v>0.44334000000000001</c:v>
                </c:pt>
                <c:pt idx="1775">
                  <c:v>0.44323800000000002</c:v>
                </c:pt>
                <c:pt idx="1776">
                  <c:v>0.44347399999999998</c:v>
                </c:pt>
                <c:pt idx="1777">
                  <c:v>0.44325599999999998</c:v>
                </c:pt>
                <c:pt idx="1778">
                  <c:v>0.44352200000000003</c:v>
                </c:pt>
                <c:pt idx="1779">
                  <c:v>0.44317499999999999</c:v>
                </c:pt>
                <c:pt idx="1780">
                  <c:v>0.44342100000000001</c:v>
                </c:pt>
                <c:pt idx="1781">
                  <c:v>0.44331700000000002</c:v>
                </c:pt>
                <c:pt idx="1782">
                  <c:v>0.44337399999999999</c:v>
                </c:pt>
                <c:pt idx="1783">
                  <c:v>0.44345200000000001</c:v>
                </c:pt>
                <c:pt idx="1784">
                  <c:v>0.44341700000000001</c:v>
                </c:pt>
                <c:pt idx="1785">
                  <c:v>0.44336900000000001</c:v>
                </c:pt>
                <c:pt idx="1786">
                  <c:v>0.44325599999999998</c:v>
                </c:pt>
                <c:pt idx="1787">
                  <c:v>0.44369799999999998</c:v>
                </c:pt>
                <c:pt idx="1788">
                  <c:v>0.44358599999999998</c:v>
                </c:pt>
                <c:pt idx="1789">
                  <c:v>0.44350699999999998</c:v>
                </c:pt>
                <c:pt idx="1790">
                  <c:v>0.44320199999999998</c:v>
                </c:pt>
                <c:pt idx="1791">
                  <c:v>0.44337199999999999</c:v>
                </c:pt>
                <c:pt idx="1792">
                  <c:v>0.443357</c:v>
                </c:pt>
                <c:pt idx="1793">
                  <c:v>0.44345400000000001</c:v>
                </c:pt>
                <c:pt idx="1794">
                  <c:v>0.44344</c:v>
                </c:pt>
                <c:pt idx="1795">
                  <c:v>0.44359199999999999</c:v>
                </c:pt>
                <c:pt idx="1796">
                  <c:v>0.443438</c:v>
                </c:pt>
                <c:pt idx="1797">
                  <c:v>0.44333800000000001</c:v>
                </c:pt>
                <c:pt idx="1798">
                  <c:v>0.44356899999999999</c:v>
                </c:pt>
                <c:pt idx="1799">
                  <c:v>0.44349499999999997</c:v>
                </c:pt>
                <c:pt idx="1800">
                  <c:v>0.44356499999999999</c:v>
                </c:pt>
                <c:pt idx="1801">
                  <c:v>0.443573</c:v>
                </c:pt>
                <c:pt idx="1802">
                  <c:v>0.44359599999999999</c:v>
                </c:pt>
                <c:pt idx="1803">
                  <c:v>0.443386</c:v>
                </c:pt>
                <c:pt idx="1804">
                  <c:v>0.44358700000000001</c:v>
                </c:pt>
                <c:pt idx="1805">
                  <c:v>0.443687</c:v>
                </c:pt>
                <c:pt idx="1806">
                  <c:v>0.44356000000000001</c:v>
                </c:pt>
                <c:pt idx="1807">
                  <c:v>0.44361400000000001</c:v>
                </c:pt>
                <c:pt idx="1808">
                  <c:v>0.44347799999999998</c:v>
                </c:pt>
                <c:pt idx="1809">
                  <c:v>0.44373600000000002</c:v>
                </c:pt>
                <c:pt idx="1810">
                  <c:v>0.44368400000000002</c:v>
                </c:pt>
                <c:pt idx="1811">
                  <c:v>0.44372699999999998</c:v>
                </c:pt>
                <c:pt idx="1812">
                  <c:v>0.44354500000000002</c:v>
                </c:pt>
                <c:pt idx="1813">
                  <c:v>0.44358999999999998</c:v>
                </c:pt>
                <c:pt idx="1814">
                  <c:v>0.44359100000000001</c:v>
                </c:pt>
                <c:pt idx="1815">
                  <c:v>0.44362499999999999</c:v>
                </c:pt>
                <c:pt idx="1816">
                  <c:v>0.44386999999999999</c:v>
                </c:pt>
                <c:pt idx="1817">
                  <c:v>0.44367299999999998</c:v>
                </c:pt>
                <c:pt idx="1818">
                  <c:v>0.44364799999999999</c:v>
                </c:pt>
                <c:pt idx="1819">
                  <c:v>0.444025</c:v>
                </c:pt>
                <c:pt idx="1820">
                  <c:v>0.44347199999999998</c:v>
                </c:pt>
                <c:pt idx="1821">
                  <c:v>0.44362200000000002</c:v>
                </c:pt>
                <c:pt idx="1822">
                  <c:v>0.44357200000000002</c:v>
                </c:pt>
                <c:pt idx="1823">
                  <c:v>0.44387799999999999</c:v>
                </c:pt>
                <c:pt idx="1824">
                  <c:v>0.44377899999999998</c:v>
                </c:pt>
                <c:pt idx="1825">
                  <c:v>0.443776</c:v>
                </c:pt>
                <c:pt idx="1826">
                  <c:v>0.44380999999999998</c:v>
                </c:pt>
                <c:pt idx="1827">
                  <c:v>0.44368999999999997</c:v>
                </c:pt>
                <c:pt idx="1828">
                  <c:v>0.443803</c:v>
                </c:pt>
                <c:pt idx="1829">
                  <c:v>0.443776</c:v>
                </c:pt>
                <c:pt idx="1830">
                  <c:v>0.443774</c:v>
                </c:pt>
                <c:pt idx="1831">
                  <c:v>0.44379600000000002</c:v>
                </c:pt>
                <c:pt idx="1832">
                  <c:v>0.443915</c:v>
                </c:pt>
                <c:pt idx="1833">
                  <c:v>0.44393100000000002</c:v>
                </c:pt>
                <c:pt idx="1834">
                  <c:v>0.44362699999999999</c:v>
                </c:pt>
                <c:pt idx="1835">
                  <c:v>0.44395499999999999</c:v>
                </c:pt>
                <c:pt idx="1836">
                  <c:v>0.44385200000000002</c:v>
                </c:pt>
                <c:pt idx="1837">
                  <c:v>0.44398399999999999</c:v>
                </c:pt>
                <c:pt idx="1838">
                  <c:v>0.44390299999999999</c:v>
                </c:pt>
                <c:pt idx="1839">
                  <c:v>0.44397199999999998</c:v>
                </c:pt>
                <c:pt idx="1840">
                  <c:v>0.44391199999999997</c:v>
                </c:pt>
                <c:pt idx="1841">
                  <c:v>0.44381900000000002</c:v>
                </c:pt>
                <c:pt idx="1842">
                  <c:v>0.44394</c:v>
                </c:pt>
                <c:pt idx="1843">
                  <c:v>0.443691</c:v>
                </c:pt>
                <c:pt idx="1844">
                  <c:v>0.443888</c:v>
                </c:pt>
                <c:pt idx="1845">
                  <c:v>0.44382700000000003</c:v>
                </c:pt>
                <c:pt idx="1846">
                  <c:v>0.444019</c:v>
                </c:pt>
                <c:pt idx="1847">
                  <c:v>0.44391799999999998</c:v>
                </c:pt>
                <c:pt idx="1848">
                  <c:v>0.44406000000000001</c:v>
                </c:pt>
                <c:pt idx="1849">
                  <c:v>0.44395899999999999</c:v>
                </c:pt>
                <c:pt idx="1850">
                  <c:v>0.44376199999999999</c:v>
                </c:pt>
                <c:pt idx="1851">
                  <c:v>0.444102</c:v>
                </c:pt>
                <c:pt idx="1852">
                  <c:v>0.44406899999999999</c:v>
                </c:pt>
                <c:pt idx="1853">
                  <c:v>0.444104</c:v>
                </c:pt>
                <c:pt idx="1854">
                  <c:v>0.44406200000000001</c:v>
                </c:pt>
                <c:pt idx="1855">
                  <c:v>0.44439699999999999</c:v>
                </c:pt>
                <c:pt idx="1856">
                  <c:v>0.444075</c:v>
                </c:pt>
                <c:pt idx="1857">
                  <c:v>0.44413799999999998</c:v>
                </c:pt>
                <c:pt idx="1858">
                  <c:v>0.44407999999999997</c:v>
                </c:pt>
                <c:pt idx="1859">
                  <c:v>0.44415199999999999</c:v>
                </c:pt>
                <c:pt idx="1860">
                  <c:v>0.44389099999999998</c:v>
                </c:pt>
                <c:pt idx="1861">
                  <c:v>0.44407600000000003</c:v>
                </c:pt>
                <c:pt idx="1862">
                  <c:v>0.44404900000000003</c:v>
                </c:pt>
                <c:pt idx="1863">
                  <c:v>0.44419799999999998</c:v>
                </c:pt>
                <c:pt idx="1864">
                  <c:v>0.44416499999999998</c:v>
                </c:pt>
                <c:pt idx="1865">
                  <c:v>0.444218</c:v>
                </c:pt>
                <c:pt idx="1866">
                  <c:v>0.444079</c:v>
                </c:pt>
                <c:pt idx="1867">
                  <c:v>0.444268</c:v>
                </c:pt>
                <c:pt idx="1868">
                  <c:v>0.44422400000000001</c:v>
                </c:pt>
                <c:pt idx="1869">
                  <c:v>0.44400699999999999</c:v>
                </c:pt>
                <c:pt idx="1870">
                  <c:v>0.44429000000000002</c:v>
                </c:pt>
                <c:pt idx="1871">
                  <c:v>0.44421699999999997</c:v>
                </c:pt>
                <c:pt idx="1872">
                  <c:v>0.44432700000000003</c:v>
                </c:pt>
                <c:pt idx="1873">
                  <c:v>0.44423299999999999</c:v>
                </c:pt>
                <c:pt idx="1874">
                  <c:v>0.44428800000000002</c:v>
                </c:pt>
                <c:pt idx="1875">
                  <c:v>0.44434000000000001</c:v>
                </c:pt>
                <c:pt idx="1876">
                  <c:v>0.44419500000000001</c:v>
                </c:pt>
                <c:pt idx="1877">
                  <c:v>0.44420700000000002</c:v>
                </c:pt>
                <c:pt idx="1878">
                  <c:v>0.44418600000000003</c:v>
                </c:pt>
                <c:pt idx="1879">
                  <c:v>0.44440800000000003</c:v>
                </c:pt>
                <c:pt idx="1880">
                  <c:v>0.444129</c:v>
                </c:pt>
                <c:pt idx="1881">
                  <c:v>0.44433600000000001</c:v>
                </c:pt>
                <c:pt idx="1882">
                  <c:v>0.44418099999999999</c:v>
                </c:pt>
                <c:pt idx="1883">
                  <c:v>0.44446799999999997</c:v>
                </c:pt>
                <c:pt idx="1884">
                  <c:v>0.44412000000000001</c:v>
                </c:pt>
                <c:pt idx="1885">
                  <c:v>0.44442700000000002</c:v>
                </c:pt>
                <c:pt idx="1886">
                  <c:v>0.44422099999999998</c:v>
                </c:pt>
                <c:pt idx="1887">
                  <c:v>0.44430399999999998</c:v>
                </c:pt>
                <c:pt idx="1888">
                  <c:v>0.44423400000000002</c:v>
                </c:pt>
                <c:pt idx="1889">
                  <c:v>0.44419900000000001</c:v>
                </c:pt>
                <c:pt idx="1890">
                  <c:v>0.44425799999999999</c:v>
                </c:pt>
                <c:pt idx="1891">
                  <c:v>0.44425100000000001</c:v>
                </c:pt>
                <c:pt idx="1892">
                  <c:v>0.44433899999999998</c:v>
                </c:pt>
                <c:pt idx="1893">
                  <c:v>0.44427100000000003</c:v>
                </c:pt>
                <c:pt idx="1894">
                  <c:v>0.44423299999999999</c:v>
                </c:pt>
                <c:pt idx="1895">
                  <c:v>0.44434400000000002</c:v>
                </c:pt>
                <c:pt idx="1896">
                  <c:v>0.44430700000000001</c:v>
                </c:pt>
                <c:pt idx="1897">
                  <c:v>0.44436199999999998</c:v>
                </c:pt>
                <c:pt idx="1898">
                  <c:v>0.44424799999999998</c:v>
                </c:pt>
                <c:pt idx="1899">
                  <c:v>0.44420799999999999</c:v>
                </c:pt>
                <c:pt idx="1900">
                  <c:v>0.44437300000000002</c:v>
                </c:pt>
                <c:pt idx="1901">
                  <c:v>0.44425399999999998</c:v>
                </c:pt>
                <c:pt idx="1902">
                  <c:v>0.44443500000000002</c:v>
                </c:pt>
                <c:pt idx="1903">
                  <c:v>0.44423200000000002</c:v>
                </c:pt>
                <c:pt idx="1904">
                  <c:v>0.44436100000000001</c:v>
                </c:pt>
                <c:pt idx="1905">
                  <c:v>0.44413900000000001</c:v>
                </c:pt>
                <c:pt idx="1906">
                  <c:v>0.44428400000000001</c:v>
                </c:pt>
                <c:pt idx="1907">
                  <c:v>0.444326</c:v>
                </c:pt>
                <c:pt idx="1908">
                  <c:v>0.44443500000000002</c:v>
                </c:pt>
                <c:pt idx="1909">
                  <c:v>0.44432100000000002</c:v>
                </c:pt>
                <c:pt idx="1910">
                  <c:v>0.444409</c:v>
                </c:pt>
                <c:pt idx="1911">
                  <c:v>0.44425700000000001</c:v>
                </c:pt>
                <c:pt idx="1912">
                  <c:v>0.444272</c:v>
                </c:pt>
                <c:pt idx="1913">
                  <c:v>0.44452599999999998</c:v>
                </c:pt>
                <c:pt idx="1914">
                  <c:v>0.44433800000000001</c:v>
                </c:pt>
                <c:pt idx="1915">
                  <c:v>0.44475399999999998</c:v>
                </c:pt>
                <c:pt idx="1916">
                  <c:v>0.44448700000000002</c:v>
                </c:pt>
                <c:pt idx="1917">
                  <c:v>0.444438</c:v>
                </c:pt>
                <c:pt idx="1918">
                  <c:v>0.44415700000000002</c:v>
                </c:pt>
                <c:pt idx="1919">
                  <c:v>0.44444</c:v>
                </c:pt>
                <c:pt idx="1920">
                  <c:v>0.44445899999999999</c:v>
                </c:pt>
                <c:pt idx="1921">
                  <c:v>0.44461000000000001</c:v>
                </c:pt>
                <c:pt idx="1922">
                  <c:v>0.44441900000000001</c:v>
                </c:pt>
                <c:pt idx="1923">
                  <c:v>0.44449</c:v>
                </c:pt>
                <c:pt idx="1924">
                  <c:v>0.44437300000000002</c:v>
                </c:pt>
                <c:pt idx="1925">
                  <c:v>0.44461299999999998</c:v>
                </c:pt>
                <c:pt idx="1926">
                  <c:v>0.44448500000000002</c:v>
                </c:pt>
                <c:pt idx="1927">
                  <c:v>0.44466800000000001</c:v>
                </c:pt>
                <c:pt idx="1928">
                  <c:v>0.44453900000000002</c:v>
                </c:pt>
                <c:pt idx="1929">
                  <c:v>0.44462600000000002</c:v>
                </c:pt>
                <c:pt idx="1930">
                  <c:v>0.44459599999999999</c:v>
                </c:pt>
                <c:pt idx="1931">
                  <c:v>0.44444099999999997</c:v>
                </c:pt>
                <c:pt idx="1932">
                  <c:v>0.44462099999999999</c:v>
                </c:pt>
                <c:pt idx="1933">
                  <c:v>0.44469999999999998</c:v>
                </c:pt>
                <c:pt idx="1934">
                  <c:v>0.44457000000000002</c:v>
                </c:pt>
                <c:pt idx="1935">
                  <c:v>0.44468800000000003</c:v>
                </c:pt>
                <c:pt idx="1936">
                  <c:v>0.44459500000000002</c:v>
                </c:pt>
                <c:pt idx="1937">
                  <c:v>0.44474399999999997</c:v>
                </c:pt>
                <c:pt idx="1938">
                  <c:v>0.44461800000000001</c:v>
                </c:pt>
                <c:pt idx="1939">
                  <c:v>0.44481599999999999</c:v>
                </c:pt>
                <c:pt idx="1940">
                  <c:v>0.44470599999999999</c:v>
                </c:pt>
                <c:pt idx="1941">
                  <c:v>0.44458900000000001</c:v>
                </c:pt>
                <c:pt idx="1942">
                  <c:v>0.44477100000000003</c:v>
                </c:pt>
                <c:pt idx="1943">
                  <c:v>0.44457099999999999</c:v>
                </c:pt>
                <c:pt idx="1944">
                  <c:v>0.44479299999999999</c:v>
                </c:pt>
                <c:pt idx="1945">
                  <c:v>0.444637</c:v>
                </c:pt>
                <c:pt idx="1946">
                  <c:v>0.44469399999999998</c:v>
                </c:pt>
                <c:pt idx="1947">
                  <c:v>0.44472600000000001</c:v>
                </c:pt>
                <c:pt idx="1948">
                  <c:v>0.44466499999999998</c:v>
                </c:pt>
                <c:pt idx="1949">
                  <c:v>0.44469900000000001</c:v>
                </c:pt>
                <c:pt idx="1950">
                  <c:v>0.44463900000000001</c:v>
                </c:pt>
                <c:pt idx="1951">
                  <c:v>0.444801</c:v>
                </c:pt>
                <c:pt idx="1952">
                  <c:v>0.44463999999999998</c:v>
                </c:pt>
                <c:pt idx="1953">
                  <c:v>0.44476599999999999</c:v>
                </c:pt>
                <c:pt idx="1954">
                  <c:v>0.44459700000000002</c:v>
                </c:pt>
                <c:pt idx="1955">
                  <c:v>0.44466699999999998</c:v>
                </c:pt>
                <c:pt idx="1956">
                  <c:v>0.44481199999999999</c:v>
                </c:pt>
                <c:pt idx="1957">
                  <c:v>0.44483299999999998</c:v>
                </c:pt>
                <c:pt idx="1958">
                  <c:v>0.44484299999999999</c:v>
                </c:pt>
                <c:pt idx="1959">
                  <c:v>0.44472699999999998</c:v>
                </c:pt>
                <c:pt idx="1960">
                  <c:v>0.44481999999999999</c:v>
                </c:pt>
                <c:pt idx="1961">
                  <c:v>0.444496</c:v>
                </c:pt>
                <c:pt idx="1962">
                  <c:v>0.44481599999999999</c:v>
                </c:pt>
                <c:pt idx="1963">
                  <c:v>0.44484899999999999</c:v>
                </c:pt>
                <c:pt idx="1964">
                  <c:v>0.44489699999999999</c:v>
                </c:pt>
                <c:pt idx="1965">
                  <c:v>0.44487599999999999</c:v>
                </c:pt>
                <c:pt idx="1966">
                  <c:v>0.44492599999999999</c:v>
                </c:pt>
                <c:pt idx="1967">
                  <c:v>0.44488899999999998</c:v>
                </c:pt>
                <c:pt idx="1968">
                  <c:v>0.44491700000000001</c:v>
                </c:pt>
                <c:pt idx="1969">
                  <c:v>0.44496599999999997</c:v>
                </c:pt>
                <c:pt idx="1970">
                  <c:v>0.44486700000000001</c:v>
                </c:pt>
                <c:pt idx="1971">
                  <c:v>0.44494400000000001</c:v>
                </c:pt>
                <c:pt idx="1972">
                  <c:v>0.44488800000000001</c:v>
                </c:pt>
                <c:pt idx="1973">
                  <c:v>0.44490800000000003</c:v>
                </c:pt>
                <c:pt idx="1974">
                  <c:v>0.444772</c:v>
                </c:pt>
                <c:pt idx="1975">
                  <c:v>0.44487900000000002</c:v>
                </c:pt>
                <c:pt idx="1976">
                  <c:v>0.44473699999999999</c:v>
                </c:pt>
                <c:pt idx="1977">
                  <c:v>0.44451499999999999</c:v>
                </c:pt>
                <c:pt idx="1978">
                  <c:v>0.44480199999999998</c:v>
                </c:pt>
                <c:pt idx="1979">
                  <c:v>0.44471100000000002</c:v>
                </c:pt>
                <c:pt idx="1980">
                  <c:v>0.44488299999999997</c:v>
                </c:pt>
                <c:pt idx="1981">
                  <c:v>0.44480900000000001</c:v>
                </c:pt>
                <c:pt idx="1982">
                  <c:v>0.444907</c:v>
                </c:pt>
                <c:pt idx="1983">
                  <c:v>0.44489000000000001</c:v>
                </c:pt>
                <c:pt idx="1984">
                  <c:v>0.44506200000000001</c:v>
                </c:pt>
                <c:pt idx="1985">
                  <c:v>0.44515300000000002</c:v>
                </c:pt>
                <c:pt idx="1986">
                  <c:v>0.44486799999999999</c:v>
                </c:pt>
                <c:pt idx="1987">
                  <c:v>0.44481900000000002</c:v>
                </c:pt>
                <c:pt idx="1988">
                  <c:v>0.44485999999999998</c:v>
                </c:pt>
                <c:pt idx="1989">
                  <c:v>0.44489699999999999</c:v>
                </c:pt>
                <c:pt idx="1990">
                  <c:v>0.44497999999999999</c:v>
                </c:pt>
                <c:pt idx="1991">
                  <c:v>0.445048</c:v>
                </c:pt>
                <c:pt idx="1992">
                  <c:v>0.44498799999999999</c:v>
                </c:pt>
                <c:pt idx="1993">
                  <c:v>0.44485200000000003</c:v>
                </c:pt>
                <c:pt idx="1994">
                  <c:v>0.44506600000000002</c:v>
                </c:pt>
                <c:pt idx="1995">
                  <c:v>0.444884</c:v>
                </c:pt>
                <c:pt idx="1996">
                  <c:v>0.44514300000000001</c:v>
                </c:pt>
                <c:pt idx="1997">
                  <c:v>0.44504500000000002</c:v>
                </c:pt>
                <c:pt idx="1998">
                  <c:v>0.44509300000000002</c:v>
                </c:pt>
                <c:pt idx="1999">
                  <c:v>0.44505499999999998</c:v>
                </c:pt>
                <c:pt idx="2000">
                  <c:v>0.44497799999999998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3CC-406B-AC78-03F621077847}"/>
            </c:ext>
          </c:extLst>
        </c:ser>
        <c:ser>
          <c:idx val="1"/>
          <c:order val="1"/>
          <c:tx>
            <c:strRef>
              <c:f>TC2_LineReg_HighPower!$C$5</c:f>
              <c:strCache>
                <c:ptCount val="1"/>
                <c:pt idx="0">
                  <c:v>Vref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TC2_LineReg_HighPower!$A$6:$A$2006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TC2_LineReg_HighPower!$C$6:$C$2006</c:f>
              <c:numCache>
                <c:formatCode>General</c:formatCode>
                <c:ptCount val="2001"/>
                <c:pt idx="0">
                  <c:v>-1.3504500000000001E-4</c:v>
                </c:pt>
                <c:pt idx="1">
                  <c:v>1.6131599999999999E-2</c:v>
                </c:pt>
                <c:pt idx="2">
                  <c:v>3.22806E-2</c:v>
                </c:pt>
                <c:pt idx="3">
                  <c:v>4.3400099999999997E-2</c:v>
                </c:pt>
                <c:pt idx="4">
                  <c:v>5.3321500000000001E-2</c:v>
                </c:pt>
                <c:pt idx="5">
                  <c:v>6.1074499999999997E-2</c:v>
                </c:pt>
                <c:pt idx="6">
                  <c:v>7.5209700000000004E-2</c:v>
                </c:pt>
                <c:pt idx="7">
                  <c:v>8.3348099999999994E-2</c:v>
                </c:pt>
                <c:pt idx="8">
                  <c:v>9.0343400000000004E-2</c:v>
                </c:pt>
                <c:pt idx="9">
                  <c:v>9.8020800000000005E-2</c:v>
                </c:pt>
                <c:pt idx="10">
                  <c:v>0.60122399999999998</c:v>
                </c:pt>
                <c:pt idx="11">
                  <c:v>0.60143000000000002</c:v>
                </c:pt>
                <c:pt idx="12">
                  <c:v>0.60106499999999996</c:v>
                </c:pt>
                <c:pt idx="13">
                  <c:v>0.600912</c:v>
                </c:pt>
                <c:pt idx="14">
                  <c:v>0.60122500000000001</c:v>
                </c:pt>
                <c:pt idx="15">
                  <c:v>0.60113300000000003</c:v>
                </c:pt>
                <c:pt idx="16">
                  <c:v>0.60143999999999997</c:v>
                </c:pt>
                <c:pt idx="17">
                  <c:v>0.60149799999999998</c:v>
                </c:pt>
                <c:pt idx="18">
                  <c:v>0.60116599999999998</c:v>
                </c:pt>
                <c:pt idx="19">
                  <c:v>0.60128099999999995</c:v>
                </c:pt>
                <c:pt idx="20">
                  <c:v>0.60138899999999995</c:v>
                </c:pt>
                <c:pt idx="21">
                  <c:v>0.60171699999999995</c:v>
                </c:pt>
                <c:pt idx="22">
                  <c:v>0.60111300000000001</c:v>
                </c:pt>
                <c:pt idx="23">
                  <c:v>0.601437</c:v>
                </c:pt>
                <c:pt idx="24">
                  <c:v>0.60140000000000005</c:v>
                </c:pt>
                <c:pt idx="25">
                  <c:v>0.60155499999999995</c:v>
                </c:pt>
                <c:pt idx="26">
                  <c:v>0.601433</c:v>
                </c:pt>
                <c:pt idx="27">
                  <c:v>0.60141</c:v>
                </c:pt>
                <c:pt idx="28">
                  <c:v>0.600854</c:v>
                </c:pt>
                <c:pt idx="29">
                  <c:v>0.601101</c:v>
                </c:pt>
                <c:pt idx="30">
                  <c:v>0.60133099999999995</c:v>
                </c:pt>
                <c:pt idx="31">
                  <c:v>0.60108399999999995</c:v>
                </c:pt>
                <c:pt idx="32">
                  <c:v>0.601163</c:v>
                </c:pt>
                <c:pt idx="33">
                  <c:v>0.60128199999999998</c:v>
                </c:pt>
                <c:pt idx="34">
                  <c:v>0.60140499999999997</c:v>
                </c:pt>
                <c:pt idx="35">
                  <c:v>0.60096899999999998</c:v>
                </c:pt>
                <c:pt idx="36">
                  <c:v>0.60118199999999999</c:v>
                </c:pt>
                <c:pt idx="37">
                  <c:v>0.60159899999999999</c:v>
                </c:pt>
                <c:pt idx="38">
                  <c:v>0.60149900000000001</c:v>
                </c:pt>
                <c:pt idx="39">
                  <c:v>0.60192000000000001</c:v>
                </c:pt>
                <c:pt idx="40">
                  <c:v>0.60112299999999996</c:v>
                </c:pt>
                <c:pt idx="41">
                  <c:v>0.60153000000000001</c:v>
                </c:pt>
                <c:pt idx="42">
                  <c:v>0.60149699999999995</c:v>
                </c:pt>
                <c:pt idx="43">
                  <c:v>0.60131100000000004</c:v>
                </c:pt>
                <c:pt idx="44">
                  <c:v>0.601078</c:v>
                </c:pt>
                <c:pt idx="45">
                  <c:v>0.60106599999999999</c:v>
                </c:pt>
                <c:pt idx="46">
                  <c:v>0.601101</c:v>
                </c:pt>
                <c:pt idx="47">
                  <c:v>0.601352</c:v>
                </c:pt>
                <c:pt idx="48">
                  <c:v>0.60153199999999996</c:v>
                </c:pt>
                <c:pt idx="49">
                  <c:v>0.60129699999999997</c:v>
                </c:pt>
                <c:pt idx="50">
                  <c:v>0.60149799999999998</c:v>
                </c:pt>
                <c:pt idx="51">
                  <c:v>0.60125799999999996</c:v>
                </c:pt>
                <c:pt idx="52">
                  <c:v>0.60140300000000002</c:v>
                </c:pt>
                <c:pt idx="53">
                  <c:v>0.60129600000000005</c:v>
                </c:pt>
                <c:pt idx="54">
                  <c:v>0.60142099999999998</c:v>
                </c:pt>
                <c:pt idx="55">
                  <c:v>0.60153100000000004</c:v>
                </c:pt>
                <c:pt idx="56">
                  <c:v>0.60119599999999995</c:v>
                </c:pt>
                <c:pt idx="57">
                  <c:v>0.60147499999999998</c:v>
                </c:pt>
                <c:pt idx="58">
                  <c:v>0.60132300000000005</c:v>
                </c:pt>
                <c:pt idx="59">
                  <c:v>0.60097599999999995</c:v>
                </c:pt>
                <c:pt idx="60">
                  <c:v>0.60107500000000003</c:v>
                </c:pt>
                <c:pt idx="61">
                  <c:v>0.60128000000000004</c:v>
                </c:pt>
                <c:pt idx="62">
                  <c:v>0.60155099999999995</c:v>
                </c:pt>
                <c:pt idx="63">
                  <c:v>0.60112200000000005</c:v>
                </c:pt>
                <c:pt idx="64">
                  <c:v>0.60078299999999996</c:v>
                </c:pt>
                <c:pt idx="65">
                  <c:v>0.60101000000000004</c:v>
                </c:pt>
                <c:pt idx="66">
                  <c:v>0.60139100000000001</c:v>
                </c:pt>
                <c:pt idx="67">
                  <c:v>0.60097999999999996</c:v>
                </c:pt>
                <c:pt idx="68">
                  <c:v>0.60090500000000002</c:v>
                </c:pt>
                <c:pt idx="69">
                  <c:v>0.60106999999999999</c:v>
                </c:pt>
                <c:pt idx="70">
                  <c:v>0.60120300000000004</c:v>
                </c:pt>
                <c:pt idx="71">
                  <c:v>0.60108600000000001</c:v>
                </c:pt>
                <c:pt idx="72">
                  <c:v>0.60108200000000001</c:v>
                </c:pt>
                <c:pt idx="73">
                  <c:v>0.60114000000000001</c:v>
                </c:pt>
                <c:pt idx="74">
                  <c:v>0.60118099999999997</c:v>
                </c:pt>
                <c:pt idx="75">
                  <c:v>0.60113300000000003</c:v>
                </c:pt>
                <c:pt idx="76">
                  <c:v>0.60102900000000004</c:v>
                </c:pt>
                <c:pt idx="77">
                  <c:v>0.60109900000000005</c:v>
                </c:pt>
                <c:pt idx="78">
                  <c:v>0.60092000000000001</c:v>
                </c:pt>
                <c:pt idx="79">
                  <c:v>0.60114000000000001</c:v>
                </c:pt>
                <c:pt idx="80">
                  <c:v>0.60118400000000005</c:v>
                </c:pt>
                <c:pt idx="81">
                  <c:v>0.600746</c:v>
                </c:pt>
                <c:pt idx="82">
                  <c:v>0.60087599999999997</c:v>
                </c:pt>
                <c:pt idx="83">
                  <c:v>0.60123300000000002</c:v>
                </c:pt>
                <c:pt idx="84">
                  <c:v>0.60145099999999996</c:v>
                </c:pt>
                <c:pt idx="85">
                  <c:v>0.60169099999999998</c:v>
                </c:pt>
                <c:pt idx="86">
                  <c:v>0.60189199999999998</c:v>
                </c:pt>
                <c:pt idx="87">
                  <c:v>0.60167199999999998</c:v>
                </c:pt>
                <c:pt idx="88">
                  <c:v>0.601414</c:v>
                </c:pt>
                <c:pt idx="89">
                  <c:v>0.60146200000000005</c:v>
                </c:pt>
                <c:pt idx="90">
                  <c:v>0.60178699999999996</c:v>
                </c:pt>
                <c:pt idx="91">
                  <c:v>0.60157300000000002</c:v>
                </c:pt>
                <c:pt idx="92">
                  <c:v>0.60124</c:v>
                </c:pt>
                <c:pt idx="93">
                  <c:v>0.60133899999999996</c:v>
                </c:pt>
                <c:pt idx="94">
                  <c:v>0.60147799999999996</c:v>
                </c:pt>
                <c:pt idx="95">
                  <c:v>0.60187900000000005</c:v>
                </c:pt>
                <c:pt idx="96">
                  <c:v>0.60193700000000006</c:v>
                </c:pt>
                <c:pt idx="97">
                  <c:v>0.60173100000000002</c:v>
                </c:pt>
                <c:pt idx="98">
                  <c:v>0.60173600000000005</c:v>
                </c:pt>
                <c:pt idx="99">
                  <c:v>0.60199599999999998</c:v>
                </c:pt>
                <c:pt idx="100">
                  <c:v>0.60153800000000002</c:v>
                </c:pt>
                <c:pt idx="101">
                  <c:v>0.60175999999999996</c:v>
                </c:pt>
                <c:pt idx="102">
                  <c:v>0.60189899999999996</c:v>
                </c:pt>
                <c:pt idx="103">
                  <c:v>0.60154200000000002</c:v>
                </c:pt>
                <c:pt idx="104">
                  <c:v>0.60155800000000004</c:v>
                </c:pt>
                <c:pt idx="105">
                  <c:v>0.60177599999999998</c:v>
                </c:pt>
                <c:pt idx="106">
                  <c:v>0.60160100000000005</c:v>
                </c:pt>
                <c:pt idx="107">
                  <c:v>0.60144900000000001</c:v>
                </c:pt>
                <c:pt idx="108">
                  <c:v>0.60211300000000001</c:v>
                </c:pt>
                <c:pt idx="109">
                  <c:v>0.60197699999999998</c:v>
                </c:pt>
                <c:pt idx="110">
                  <c:v>0.601607</c:v>
                </c:pt>
                <c:pt idx="111">
                  <c:v>0.602163</c:v>
                </c:pt>
                <c:pt idx="112">
                  <c:v>0.60165999999999997</c:v>
                </c:pt>
                <c:pt idx="113">
                  <c:v>0.60187299999999999</c:v>
                </c:pt>
                <c:pt idx="114">
                  <c:v>0.60189000000000004</c:v>
                </c:pt>
                <c:pt idx="115">
                  <c:v>0.602182</c:v>
                </c:pt>
                <c:pt idx="116">
                  <c:v>0.60194800000000004</c:v>
                </c:pt>
                <c:pt idx="117">
                  <c:v>0.60187199999999996</c:v>
                </c:pt>
                <c:pt idx="118">
                  <c:v>0.60195200000000004</c:v>
                </c:pt>
                <c:pt idx="119">
                  <c:v>0.60177999999999998</c:v>
                </c:pt>
                <c:pt idx="120">
                  <c:v>0.60174799999999995</c:v>
                </c:pt>
                <c:pt idx="121">
                  <c:v>0.60151600000000005</c:v>
                </c:pt>
                <c:pt idx="122">
                  <c:v>0.60166699999999995</c:v>
                </c:pt>
                <c:pt idx="123">
                  <c:v>0.60176799999999997</c:v>
                </c:pt>
                <c:pt idx="124">
                  <c:v>0.60187299999999999</c:v>
                </c:pt>
                <c:pt idx="125">
                  <c:v>0.601858</c:v>
                </c:pt>
                <c:pt idx="126">
                  <c:v>0.60167899999999996</c:v>
                </c:pt>
                <c:pt idx="127">
                  <c:v>0.60172999999999999</c:v>
                </c:pt>
                <c:pt idx="128">
                  <c:v>0.60191700000000004</c:v>
                </c:pt>
                <c:pt idx="129">
                  <c:v>0.60194300000000001</c:v>
                </c:pt>
                <c:pt idx="130">
                  <c:v>0.60167099999999996</c:v>
                </c:pt>
                <c:pt idx="131">
                  <c:v>0.60157799999999995</c:v>
                </c:pt>
                <c:pt idx="132">
                  <c:v>0.60166399999999998</c:v>
                </c:pt>
                <c:pt idx="133">
                  <c:v>0.60197199999999995</c:v>
                </c:pt>
                <c:pt idx="134">
                  <c:v>0.60158500000000004</c:v>
                </c:pt>
                <c:pt idx="135">
                  <c:v>0.60187000000000002</c:v>
                </c:pt>
                <c:pt idx="136">
                  <c:v>0.601831</c:v>
                </c:pt>
                <c:pt idx="137">
                  <c:v>0.60176399999999997</c:v>
                </c:pt>
                <c:pt idx="138">
                  <c:v>0.60228000000000004</c:v>
                </c:pt>
                <c:pt idx="139">
                  <c:v>0.60166900000000001</c:v>
                </c:pt>
                <c:pt idx="140">
                  <c:v>0.60177400000000003</c:v>
                </c:pt>
                <c:pt idx="141">
                  <c:v>0.60166900000000001</c:v>
                </c:pt>
                <c:pt idx="142">
                  <c:v>0.60190299999999997</c:v>
                </c:pt>
                <c:pt idx="143">
                  <c:v>0.60224299999999997</c:v>
                </c:pt>
                <c:pt idx="144">
                  <c:v>0.60202900000000004</c:v>
                </c:pt>
                <c:pt idx="145">
                  <c:v>0.60187599999999997</c:v>
                </c:pt>
                <c:pt idx="146">
                  <c:v>0.60208700000000004</c:v>
                </c:pt>
                <c:pt idx="147">
                  <c:v>0.60183299999999995</c:v>
                </c:pt>
                <c:pt idx="148">
                  <c:v>0.60183600000000004</c:v>
                </c:pt>
                <c:pt idx="149">
                  <c:v>0.60204899999999995</c:v>
                </c:pt>
                <c:pt idx="150">
                  <c:v>0.60164700000000004</c:v>
                </c:pt>
                <c:pt idx="151">
                  <c:v>0.60187199999999996</c:v>
                </c:pt>
                <c:pt idx="152">
                  <c:v>0.60164300000000004</c:v>
                </c:pt>
                <c:pt idx="153">
                  <c:v>0.60177700000000001</c:v>
                </c:pt>
                <c:pt idx="154">
                  <c:v>0.60194000000000003</c:v>
                </c:pt>
                <c:pt idx="155">
                  <c:v>0.60211899999999996</c:v>
                </c:pt>
                <c:pt idx="156">
                  <c:v>0.60206599999999999</c:v>
                </c:pt>
                <c:pt idx="157">
                  <c:v>0.60216199999999998</c:v>
                </c:pt>
                <c:pt idx="158">
                  <c:v>0.60214199999999996</c:v>
                </c:pt>
                <c:pt idx="159">
                  <c:v>0.60209199999999996</c:v>
                </c:pt>
                <c:pt idx="160">
                  <c:v>0.601823</c:v>
                </c:pt>
                <c:pt idx="161">
                  <c:v>0.60197000000000001</c:v>
                </c:pt>
                <c:pt idx="162">
                  <c:v>0.60243500000000005</c:v>
                </c:pt>
                <c:pt idx="163">
                  <c:v>0.60189300000000001</c:v>
                </c:pt>
                <c:pt idx="164">
                  <c:v>0.60236199999999995</c:v>
                </c:pt>
                <c:pt idx="165">
                  <c:v>0.60240199999999999</c:v>
                </c:pt>
                <c:pt idx="166">
                  <c:v>0.60222500000000001</c:v>
                </c:pt>
                <c:pt idx="167">
                  <c:v>0.60192999999999997</c:v>
                </c:pt>
                <c:pt idx="168">
                  <c:v>0.60172499999999995</c:v>
                </c:pt>
                <c:pt idx="169">
                  <c:v>0.60238899999999995</c:v>
                </c:pt>
                <c:pt idx="170">
                  <c:v>0.60167499999999996</c:v>
                </c:pt>
                <c:pt idx="171">
                  <c:v>0.60148299999999999</c:v>
                </c:pt>
                <c:pt idx="172">
                  <c:v>0.60191600000000001</c:v>
                </c:pt>
                <c:pt idx="173">
                  <c:v>0.60208099999999998</c:v>
                </c:pt>
                <c:pt idx="174">
                  <c:v>0.60208799999999996</c:v>
                </c:pt>
                <c:pt idx="175">
                  <c:v>0.60215300000000005</c:v>
                </c:pt>
                <c:pt idx="176">
                  <c:v>0.60213399999999995</c:v>
                </c:pt>
                <c:pt idx="177">
                  <c:v>0.60236900000000004</c:v>
                </c:pt>
                <c:pt idx="178">
                  <c:v>0.60226500000000005</c:v>
                </c:pt>
                <c:pt idx="179">
                  <c:v>0.60267599999999999</c:v>
                </c:pt>
                <c:pt idx="180">
                  <c:v>0.60251600000000005</c:v>
                </c:pt>
                <c:pt idx="181">
                  <c:v>0.60266299999999995</c:v>
                </c:pt>
                <c:pt idx="182">
                  <c:v>0.60267499999999996</c:v>
                </c:pt>
                <c:pt idx="183">
                  <c:v>0.60245599999999999</c:v>
                </c:pt>
                <c:pt idx="184">
                  <c:v>0.60241</c:v>
                </c:pt>
                <c:pt idx="185">
                  <c:v>0.60268600000000006</c:v>
                </c:pt>
                <c:pt idx="186">
                  <c:v>0.60264899999999999</c:v>
                </c:pt>
                <c:pt idx="187">
                  <c:v>0.60235799999999995</c:v>
                </c:pt>
                <c:pt idx="188">
                  <c:v>0.60231900000000005</c:v>
                </c:pt>
                <c:pt idx="189">
                  <c:v>0.60250899999999996</c:v>
                </c:pt>
                <c:pt idx="190">
                  <c:v>0.60218000000000005</c:v>
                </c:pt>
                <c:pt idx="191">
                  <c:v>0.60273100000000002</c:v>
                </c:pt>
                <c:pt idx="192">
                  <c:v>0.60254399999999997</c:v>
                </c:pt>
                <c:pt idx="193">
                  <c:v>0.602217</c:v>
                </c:pt>
                <c:pt idx="194">
                  <c:v>0.60244799999999998</c:v>
                </c:pt>
                <c:pt idx="195">
                  <c:v>0.60230399999999995</c:v>
                </c:pt>
                <c:pt idx="196">
                  <c:v>0.60208300000000003</c:v>
                </c:pt>
                <c:pt idx="197">
                  <c:v>0.60216099999999995</c:v>
                </c:pt>
                <c:pt idx="198">
                  <c:v>0.60184899999999997</c:v>
                </c:pt>
                <c:pt idx="199">
                  <c:v>0.602271</c:v>
                </c:pt>
                <c:pt idx="200">
                  <c:v>0.60225600000000001</c:v>
                </c:pt>
                <c:pt idx="201">
                  <c:v>0.60208200000000001</c:v>
                </c:pt>
                <c:pt idx="202">
                  <c:v>0.60205500000000001</c:v>
                </c:pt>
                <c:pt idx="203">
                  <c:v>0.60206700000000002</c:v>
                </c:pt>
                <c:pt idx="204">
                  <c:v>0.60181099999999998</c:v>
                </c:pt>
                <c:pt idx="205">
                  <c:v>0.60177700000000001</c:v>
                </c:pt>
                <c:pt idx="206">
                  <c:v>0.60185900000000003</c:v>
                </c:pt>
                <c:pt idx="207">
                  <c:v>0.602468</c:v>
                </c:pt>
                <c:pt idx="208">
                  <c:v>0.60243400000000003</c:v>
                </c:pt>
                <c:pt idx="209">
                  <c:v>0.60172999999999999</c:v>
                </c:pt>
                <c:pt idx="210">
                  <c:v>0.601962</c:v>
                </c:pt>
                <c:pt idx="211">
                  <c:v>0.60227200000000003</c:v>
                </c:pt>
                <c:pt idx="212">
                  <c:v>0.60212500000000002</c:v>
                </c:pt>
                <c:pt idx="213">
                  <c:v>0.60209199999999996</c:v>
                </c:pt>
                <c:pt idx="214">
                  <c:v>0.60228999999999999</c:v>
                </c:pt>
                <c:pt idx="215">
                  <c:v>0.60211000000000003</c:v>
                </c:pt>
                <c:pt idx="216">
                  <c:v>0.60210200000000003</c:v>
                </c:pt>
                <c:pt idx="217">
                  <c:v>0.60255700000000001</c:v>
                </c:pt>
                <c:pt idx="218">
                  <c:v>0.60212699999999997</c:v>
                </c:pt>
                <c:pt idx="219">
                  <c:v>0.60172999999999999</c:v>
                </c:pt>
                <c:pt idx="220">
                  <c:v>0.60203099999999998</c:v>
                </c:pt>
                <c:pt idx="221">
                  <c:v>0.60233400000000004</c:v>
                </c:pt>
                <c:pt idx="222">
                  <c:v>0.602186</c:v>
                </c:pt>
                <c:pt idx="223">
                  <c:v>0.60236100000000004</c:v>
                </c:pt>
                <c:pt idx="224">
                  <c:v>0.60257799999999995</c:v>
                </c:pt>
                <c:pt idx="225">
                  <c:v>0.60275800000000002</c:v>
                </c:pt>
                <c:pt idx="226">
                  <c:v>0.60265000000000002</c:v>
                </c:pt>
                <c:pt idx="227">
                  <c:v>0.60280400000000001</c:v>
                </c:pt>
                <c:pt idx="228">
                  <c:v>0.60223400000000005</c:v>
                </c:pt>
                <c:pt idx="229">
                  <c:v>0.60223899999999997</c:v>
                </c:pt>
                <c:pt idx="230">
                  <c:v>0.60231199999999996</c:v>
                </c:pt>
                <c:pt idx="231">
                  <c:v>0.60206800000000005</c:v>
                </c:pt>
                <c:pt idx="232">
                  <c:v>0.60200200000000004</c:v>
                </c:pt>
                <c:pt idx="233">
                  <c:v>0.60260899999999995</c:v>
                </c:pt>
                <c:pt idx="234">
                  <c:v>0.60202100000000003</c:v>
                </c:pt>
                <c:pt idx="235">
                  <c:v>0.60190900000000003</c:v>
                </c:pt>
                <c:pt idx="236">
                  <c:v>0.60235499999999997</c:v>
                </c:pt>
                <c:pt idx="237">
                  <c:v>0.60237499999999999</c:v>
                </c:pt>
                <c:pt idx="238">
                  <c:v>0.60235000000000005</c:v>
                </c:pt>
                <c:pt idx="239">
                  <c:v>0.602325</c:v>
                </c:pt>
                <c:pt idx="240">
                  <c:v>0.60207900000000003</c:v>
                </c:pt>
                <c:pt idx="241">
                  <c:v>0.60212699999999997</c:v>
                </c:pt>
                <c:pt idx="242">
                  <c:v>0.60231100000000004</c:v>
                </c:pt>
                <c:pt idx="243">
                  <c:v>0.60242899999999999</c:v>
                </c:pt>
                <c:pt idx="244">
                  <c:v>0.602244</c:v>
                </c:pt>
                <c:pt idx="245">
                  <c:v>0.60250400000000004</c:v>
                </c:pt>
                <c:pt idx="246">
                  <c:v>0.60240400000000005</c:v>
                </c:pt>
                <c:pt idx="247">
                  <c:v>0.60277000000000003</c:v>
                </c:pt>
                <c:pt idx="248">
                  <c:v>0.60268500000000003</c:v>
                </c:pt>
                <c:pt idx="249">
                  <c:v>0.60278600000000004</c:v>
                </c:pt>
                <c:pt idx="250">
                  <c:v>0.60216999999999998</c:v>
                </c:pt>
                <c:pt idx="251">
                  <c:v>0.60208399999999995</c:v>
                </c:pt>
                <c:pt idx="252">
                  <c:v>0.60198200000000002</c:v>
                </c:pt>
                <c:pt idx="253">
                  <c:v>0.60236199999999995</c:v>
                </c:pt>
                <c:pt idx="254">
                  <c:v>0.60245400000000005</c:v>
                </c:pt>
                <c:pt idx="255">
                  <c:v>0.60246699999999997</c:v>
                </c:pt>
                <c:pt idx="256">
                  <c:v>0.60197900000000004</c:v>
                </c:pt>
                <c:pt idx="257">
                  <c:v>0.60230799999999995</c:v>
                </c:pt>
                <c:pt idx="258">
                  <c:v>0.60244299999999995</c:v>
                </c:pt>
                <c:pt idx="259">
                  <c:v>0.60257700000000003</c:v>
                </c:pt>
                <c:pt idx="260">
                  <c:v>0.60241</c:v>
                </c:pt>
                <c:pt idx="261">
                  <c:v>0.60258500000000004</c:v>
                </c:pt>
                <c:pt idx="262">
                  <c:v>0.60273500000000002</c:v>
                </c:pt>
                <c:pt idx="263">
                  <c:v>0.60251699999999997</c:v>
                </c:pt>
                <c:pt idx="264">
                  <c:v>0.60287400000000002</c:v>
                </c:pt>
                <c:pt idx="265">
                  <c:v>0.60244699999999995</c:v>
                </c:pt>
                <c:pt idx="266">
                  <c:v>0.60250899999999996</c:v>
                </c:pt>
                <c:pt idx="267">
                  <c:v>0.60227900000000001</c:v>
                </c:pt>
                <c:pt idx="268">
                  <c:v>0.60214100000000004</c:v>
                </c:pt>
                <c:pt idx="269">
                  <c:v>0.60230700000000004</c:v>
                </c:pt>
                <c:pt idx="270">
                  <c:v>0.60230799999999995</c:v>
                </c:pt>
                <c:pt idx="271">
                  <c:v>0.602545</c:v>
                </c:pt>
                <c:pt idx="272">
                  <c:v>0.60256699999999996</c:v>
                </c:pt>
                <c:pt idx="273">
                  <c:v>0.60226900000000005</c:v>
                </c:pt>
                <c:pt idx="274">
                  <c:v>0.60267700000000002</c:v>
                </c:pt>
                <c:pt idx="275">
                  <c:v>0.60245599999999999</c:v>
                </c:pt>
                <c:pt idx="276">
                  <c:v>0.60258599999999996</c:v>
                </c:pt>
                <c:pt idx="277">
                  <c:v>0.60281899999999999</c:v>
                </c:pt>
                <c:pt idx="278">
                  <c:v>0.602796</c:v>
                </c:pt>
                <c:pt idx="279">
                  <c:v>0.602576</c:v>
                </c:pt>
                <c:pt idx="280">
                  <c:v>0.60258299999999998</c:v>
                </c:pt>
                <c:pt idx="281">
                  <c:v>0.60255000000000003</c:v>
                </c:pt>
                <c:pt idx="282">
                  <c:v>0.60231699999999999</c:v>
                </c:pt>
                <c:pt idx="283">
                  <c:v>0.60199100000000005</c:v>
                </c:pt>
                <c:pt idx="284">
                  <c:v>0.60240700000000003</c:v>
                </c:pt>
                <c:pt idx="285">
                  <c:v>0.60263500000000003</c:v>
                </c:pt>
                <c:pt idx="286">
                  <c:v>0.60273500000000002</c:v>
                </c:pt>
                <c:pt idx="287">
                  <c:v>0.60285500000000003</c:v>
                </c:pt>
                <c:pt idx="288">
                  <c:v>0.60255300000000001</c:v>
                </c:pt>
                <c:pt idx="289">
                  <c:v>0.60285100000000003</c:v>
                </c:pt>
                <c:pt idx="290">
                  <c:v>0.60249299999999995</c:v>
                </c:pt>
                <c:pt idx="291">
                  <c:v>0.602877</c:v>
                </c:pt>
                <c:pt idx="292">
                  <c:v>0.60238199999999997</c:v>
                </c:pt>
                <c:pt idx="293">
                  <c:v>0.60297699999999999</c:v>
                </c:pt>
                <c:pt idx="294">
                  <c:v>0.60294800000000004</c:v>
                </c:pt>
                <c:pt idx="295">
                  <c:v>0.60240199999999999</c:v>
                </c:pt>
                <c:pt idx="296">
                  <c:v>0.60250199999999998</c:v>
                </c:pt>
                <c:pt idx="297">
                  <c:v>0.60264799999999996</c:v>
                </c:pt>
                <c:pt idx="298">
                  <c:v>0.60253100000000004</c:v>
                </c:pt>
                <c:pt idx="299">
                  <c:v>0.60256299999999996</c:v>
                </c:pt>
                <c:pt idx="300">
                  <c:v>0.60262499999999997</c:v>
                </c:pt>
                <c:pt idx="301">
                  <c:v>0.602437</c:v>
                </c:pt>
                <c:pt idx="302">
                  <c:v>0.60279400000000005</c:v>
                </c:pt>
                <c:pt idx="303">
                  <c:v>0.60288299999999995</c:v>
                </c:pt>
                <c:pt idx="304">
                  <c:v>0.60252899999999998</c:v>
                </c:pt>
                <c:pt idx="305">
                  <c:v>0.60245199999999999</c:v>
                </c:pt>
                <c:pt idx="306">
                  <c:v>0.60270100000000004</c:v>
                </c:pt>
                <c:pt idx="307">
                  <c:v>0.60287100000000005</c:v>
                </c:pt>
                <c:pt idx="308">
                  <c:v>0.60300200000000004</c:v>
                </c:pt>
                <c:pt idx="309">
                  <c:v>0.60301800000000005</c:v>
                </c:pt>
                <c:pt idx="310">
                  <c:v>0.602935</c:v>
                </c:pt>
                <c:pt idx="311">
                  <c:v>0.602684</c:v>
                </c:pt>
                <c:pt idx="312">
                  <c:v>0.60325099999999998</c:v>
                </c:pt>
                <c:pt idx="313">
                  <c:v>0.60303499999999999</c:v>
                </c:pt>
                <c:pt idx="314">
                  <c:v>0.60289899999999996</c:v>
                </c:pt>
                <c:pt idx="315">
                  <c:v>0.60258299999999998</c:v>
                </c:pt>
                <c:pt idx="316">
                  <c:v>0.60312100000000002</c:v>
                </c:pt>
                <c:pt idx="317">
                  <c:v>0.60299199999999997</c:v>
                </c:pt>
                <c:pt idx="318">
                  <c:v>0.60278100000000001</c:v>
                </c:pt>
                <c:pt idx="319">
                  <c:v>0.60260899999999995</c:v>
                </c:pt>
                <c:pt idx="320">
                  <c:v>0.60273100000000002</c:v>
                </c:pt>
                <c:pt idx="321">
                  <c:v>0.60277099999999995</c:v>
                </c:pt>
                <c:pt idx="322">
                  <c:v>0.60284700000000002</c:v>
                </c:pt>
                <c:pt idx="323">
                  <c:v>0.60305500000000001</c:v>
                </c:pt>
                <c:pt idx="324">
                  <c:v>0.60294599999999998</c:v>
                </c:pt>
                <c:pt idx="325">
                  <c:v>0.60322100000000001</c:v>
                </c:pt>
                <c:pt idx="326">
                  <c:v>0.60311599999999999</c:v>
                </c:pt>
                <c:pt idx="327">
                  <c:v>0.60276799999999997</c:v>
                </c:pt>
                <c:pt idx="328">
                  <c:v>0.60342799999999996</c:v>
                </c:pt>
                <c:pt idx="329">
                  <c:v>0.60318499999999997</c:v>
                </c:pt>
                <c:pt idx="330">
                  <c:v>0.60323899999999997</c:v>
                </c:pt>
                <c:pt idx="331">
                  <c:v>0.60299999999999998</c:v>
                </c:pt>
                <c:pt idx="332">
                  <c:v>0.60297599999999996</c:v>
                </c:pt>
                <c:pt idx="333">
                  <c:v>0.60300100000000001</c:v>
                </c:pt>
                <c:pt idx="334">
                  <c:v>0.60313700000000003</c:v>
                </c:pt>
                <c:pt idx="335">
                  <c:v>0.60296400000000006</c:v>
                </c:pt>
                <c:pt idx="336">
                  <c:v>0.60270299999999999</c:v>
                </c:pt>
                <c:pt idx="337">
                  <c:v>0.603101</c:v>
                </c:pt>
                <c:pt idx="338">
                  <c:v>0.60331500000000005</c:v>
                </c:pt>
                <c:pt idx="339">
                  <c:v>0.60298300000000005</c:v>
                </c:pt>
                <c:pt idx="340">
                  <c:v>0.60286700000000004</c:v>
                </c:pt>
                <c:pt idx="341">
                  <c:v>0.60272899999999996</c:v>
                </c:pt>
                <c:pt idx="342">
                  <c:v>0.60313000000000005</c:v>
                </c:pt>
                <c:pt idx="343">
                  <c:v>0.602993</c:v>
                </c:pt>
                <c:pt idx="344">
                  <c:v>0.60317399999999999</c:v>
                </c:pt>
                <c:pt idx="345">
                  <c:v>0.60318499999999997</c:v>
                </c:pt>
                <c:pt idx="346">
                  <c:v>0.60301099999999996</c:v>
                </c:pt>
                <c:pt idx="347">
                  <c:v>0.60330099999999998</c:v>
                </c:pt>
                <c:pt idx="348">
                  <c:v>0.603074</c:v>
                </c:pt>
                <c:pt idx="349">
                  <c:v>0.60281600000000002</c:v>
                </c:pt>
                <c:pt idx="350">
                  <c:v>0.60305799999999998</c:v>
                </c:pt>
                <c:pt idx="351">
                  <c:v>0.60287000000000002</c:v>
                </c:pt>
                <c:pt idx="352">
                  <c:v>0.60313000000000005</c:v>
                </c:pt>
                <c:pt idx="353">
                  <c:v>0.603379</c:v>
                </c:pt>
                <c:pt idx="354">
                  <c:v>0.60325200000000001</c:v>
                </c:pt>
                <c:pt idx="355">
                  <c:v>0.60328199999999998</c:v>
                </c:pt>
                <c:pt idx="356">
                  <c:v>0.60324</c:v>
                </c:pt>
                <c:pt idx="357">
                  <c:v>0.60325600000000001</c:v>
                </c:pt>
                <c:pt idx="358">
                  <c:v>0.603626</c:v>
                </c:pt>
                <c:pt idx="359">
                  <c:v>0.60352899999999998</c:v>
                </c:pt>
                <c:pt idx="360">
                  <c:v>0.60345899999999997</c:v>
                </c:pt>
                <c:pt idx="361">
                  <c:v>0.60352099999999997</c:v>
                </c:pt>
                <c:pt idx="362">
                  <c:v>0.60331299999999999</c:v>
                </c:pt>
                <c:pt idx="363">
                  <c:v>0.60317100000000001</c:v>
                </c:pt>
                <c:pt idx="364">
                  <c:v>0.60313600000000001</c:v>
                </c:pt>
                <c:pt idx="365">
                  <c:v>0.60328000000000004</c:v>
                </c:pt>
                <c:pt idx="366">
                  <c:v>0.60302500000000003</c:v>
                </c:pt>
                <c:pt idx="367">
                  <c:v>0.60321199999999997</c:v>
                </c:pt>
                <c:pt idx="368">
                  <c:v>0.60297000000000001</c:v>
                </c:pt>
                <c:pt idx="369">
                  <c:v>0.60314599999999996</c:v>
                </c:pt>
                <c:pt idx="370">
                  <c:v>0.60357400000000005</c:v>
                </c:pt>
                <c:pt idx="371">
                  <c:v>0.60324199999999994</c:v>
                </c:pt>
                <c:pt idx="372">
                  <c:v>0.60370000000000001</c:v>
                </c:pt>
                <c:pt idx="373">
                  <c:v>0.60348000000000002</c:v>
                </c:pt>
                <c:pt idx="374">
                  <c:v>0.60345199999999999</c:v>
                </c:pt>
                <c:pt idx="375">
                  <c:v>0.60332600000000003</c:v>
                </c:pt>
                <c:pt idx="376">
                  <c:v>0.60337300000000005</c:v>
                </c:pt>
                <c:pt idx="377">
                  <c:v>0.603572</c:v>
                </c:pt>
                <c:pt idx="378">
                  <c:v>0.60377400000000003</c:v>
                </c:pt>
                <c:pt idx="379">
                  <c:v>0.60369499999999998</c:v>
                </c:pt>
                <c:pt idx="380">
                  <c:v>0.60349900000000001</c:v>
                </c:pt>
                <c:pt idx="381">
                  <c:v>0.603711</c:v>
                </c:pt>
                <c:pt idx="382">
                  <c:v>0.60383299999999995</c:v>
                </c:pt>
                <c:pt idx="383">
                  <c:v>0.60353000000000001</c:v>
                </c:pt>
                <c:pt idx="384">
                  <c:v>0.60385500000000003</c:v>
                </c:pt>
                <c:pt idx="385">
                  <c:v>0.60342899999999999</c:v>
                </c:pt>
                <c:pt idx="386">
                  <c:v>0.60342300000000004</c:v>
                </c:pt>
                <c:pt idx="387">
                  <c:v>0.60342499999999999</c:v>
                </c:pt>
                <c:pt idx="388">
                  <c:v>0.60332600000000003</c:v>
                </c:pt>
                <c:pt idx="389">
                  <c:v>0.60366600000000004</c:v>
                </c:pt>
                <c:pt idx="390">
                  <c:v>0.60324199999999994</c:v>
                </c:pt>
                <c:pt idx="391">
                  <c:v>0.60380400000000001</c:v>
                </c:pt>
                <c:pt idx="392">
                  <c:v>0.60345499999999996</c:v>
                </c:pt>
                <c:pt idx="393">
                  <c:v>0.60352300000000003</c:v>
                </c:pt>
                <c:pt idx="394">
                  <c:v>0.60366900000000001</c:v>
                </c:pt>
                <c:pt idx="395">
                  <c:v>0.60356399999999999</c:v>
                </c:pt>
                <c:pt idx="396">
                  <c:v>0.60336100000000004</c:v>
                </c:pt>
                <c:pt idx="397">
                  <c:v>0.60375999999999996</c:v>
                </c:pt>
                <c:pt idx="398">
                  <c:v>0.60384700000000002</c:v>
                </c:pt>
                <c:pt idx="399">
                  <c:v>0.60354600000000003</c:v>
                </c:pt>
                <c:pt idx="400">
                  <c:v>0.60374499999999998</c:v>
                </c:pt>
                <c:pt idx="401">
                  <c:v>0.60381499999999999</c:v>
                </c:pt>
                <c:pt idx="402">
                  <c:v>0.60339500000000001</c:v>
                </c:pt>
                <c:pt idx="403">
                  <c:v>0.60356900000000002</c:v>
                </c:pt>
                <c:pt idx="404">
                  <c:v>0.60345700000000002</c:v>
                </c:pt>
                <c:pt idx="405">
                  <c:v>0.60327900000000001</c:v>
                </c:pt>
                <c:pt idx="406">
                  <c:v>0.60339399999999999</c:v>
                </c:pt>
                <c:pt idx="407">
                  <c:v>0.60326900000000006</c:v>
                </c:pt>
                <c:pt idx="408">
                  <c:v>0.60341599999999995</c:v>
                </c:pt>
                <c:pt idx="409">
                  <c:v>0.60326999999999997</c:v>
                </c:pt>
                <c:pt idx="410">
                  <c:v>0.60347200000000001</c:v>
                </c:pt>
                <c:pt idx="411">
                  <c:v>0.60380400000000001</c:v>
                </c:pt>
                <c:pt idx="412">
                  <c:v>0.60389099999999996</c:v>
                </c:pt>
                <c:pt idx="413">
                  <c:v>0.60335099999999997</c:v>
                </c:pt>
                <c:pt idx="414">
                  <c:v>0.60390100000000002</c:v>
                </c:pt>
                <c:pt idx="415">
                  <c:v>0.60349799999999998</c:v>
                </c:pt>
                <c:pt idx="416">
                  <c:v>0.60397900000000004</c:v>
                </c:pt>
                <c:pt idx="417">
                  <c:v>0.60375199999999996</c:v>
                </c:pt>
                <c:pt idx="418">
                  <c:v>0.603684</c:v>
                </c:pt>
                <c:pt idx="419">
                  <c:v>0.60339299999999996</c:v>
                </c:pt>
                <c:pt idx="420">
                  <c:v>0.60385699999999998</c:v>
                </c:pt>
                <c:pt idx="421">
                  <c:v>0.60347499999999998</c:v>
                </c:pt>
                <c:pt idx="422">
                  <c:v>0.60372899999999996</c:v>
                </c:pt>
                <c:pt idx="423">
                  <c:v>0.60354699999999994</c:v>
                </c:pt>
                <c:pt idx="424">
                  <c:v>0.603661</c:v>
                </c:pt>
                <c:pt idx="425">
                  <c:v>0.60336100000000004</c:v>
                </c:pt>
                <c:pt idx="426">
                  <c:v>0.60365999999999997</c:v>
                </c:pt>
                <c:pt idx="427">
                  <c:v>0.60330300000000003</c:v>
                </c:pt>
                <c:pt idx="428">
                  <c:v>0.60387100000000005</c:v>
                </c:pt>
                <c:pt idx="429">
                  <c:v>0.60379099999999997</c:v>
                </c:pt>
                <c:pt idx="430">
                  <c:v>0.60382800000000003</c:v>
                </c:pt>
                <c:pt idx="431">
                  <c:v>0.60366200000000003</c:v>
                </c:pt>
                <c:pt idx="432">
                  <c:v>0.60373399999999999</c:v>
                </c:pt>
                <c:pt idx="433">
                  <c:v>0.603491</c:v>
                </c:pt>
                <c:pt idx="434">
                  <c:v>0.60353800000000002</c:v>
                </c:pt>
                <c:pt idx="435">
                  <c:v>0.60362700000000002</c:v>
                </c:pt>
                <c:pt idx="436">
                  <c:v>0.60351999999999995</c:v>
                </c:pt>
                <c:pt idx="437">
                  <c:v>0.60317200000000004</c:v>
                </c:pt>
                <c:pt idx="438">
                  <c:v>0.60324999999999995</c:v>
                </c:pt>
                <c:pt idx="439">
                  <c:v>0.60319699999999998</c:v>
                </c:pt>
                <c:pt idx="440">
                  <c:v>0.60337799999999997</c:v>
                </c:pt>
                <c:pt idx="441">
                  <c:v>0.60321999999999998</c:v>
                </c:pt>
                <c:pt idx="442">
                  <c:v>0.60325099999999998</c:v>
                </c:pt>
                <c:pt idx="443">
                  <c:v>0.60369099999999998</c:v>
                </c:pt>
                <c:pt idx="444">
                  <c:v>0.60326199999999996</c:v>
                </c:pt>
                <c:pt idx="445">
                  <c:v>0.60360000000000003</c:v>
                </c:pt>
                <c:pt idx="446">
                  <c:v>0.60346200000000005</c:v>
                </c:pt>
                <c:pt idx="447">
                  <c:v>0.60346</c:v>
                </c:pt>
                <c:pt idx="448">
                  <c:v>0.60341100000000003</c:v>
                </c:pt>
                <c:pt idx="449">
                  <c:v>0.60331000000000001</c:v>
                </c:pt>
                <c:pt idx="450">
                  <c:v>0.60350400000000004</c:v>
                </c:pt>
                <c:pt idx="451">
                  <c:v>0.60349200000000003</c:v>
                </c:pt>
                <c:pt idx="452">
                  <c:v>0.60328199999999998</c:v>
                </c:pt>
                <c:pt idx="453">
                  <c:v>0.60330300000000003</c:v>
                </c:pt>
                <c:pt idx="454">
                  <c:v>0.60380199999999995</c:v>
                </c:pt>
                <c:pt idx="455">
                  <c:v>0.60365800000000003</c:v>
                </c:pt>
                <c:pt idx="456">
                  <c:v>0.60372199999999998</c:v>
                </c:pt>
                <c:pt idx="457">
                  <c:v>0.60371300000000006</c:v>
                </c:pt>
                <c:pt idx="458">
                  <c:v>0.603711</c:v>
                </c:pt>
                <c:pt idx="459">
                  <c:v>0.60371600000000003</c:v>
                </c:pt>
                <c:pt idx="460">
                  <c:v>0.603626</c:v>
                </c:pt>
                <c:pt idx="461">
                  <c:v>0.60407500000000003</c:v>
                </c:pt>
                <c:pt idx="462">
                  <c:v>0.60403300000000004</c:v>
                </c:pt>
                <c:pt idx="463">
                  <c:v>0.60398499999999999</c:v>
                </c:pt>
                <c:pt idx="464">
                  <c:v>0.60369200000000001</c:v>
                </c:pt>
                <c:pt idx="465">
                  <c:v>0.60392800000000002</c:v>
                </c:pt>
                <c:pt idx="466">
                  <c:v>0.60361900000000002</c:v>
                </c:pt>
                <c:pt idx="467">
                  <c:v>0.60385999999999995</c:v>
                </c:pt>
                <c:pt idx="468">
                  <c:v>0.60360199999999997</c:v>
                </c:pt>
                <c:pt idx="469">
                  <c:v>0.60394800000000004</c:v>
                </c:pt>
                <c:pt idx="470">
                  <c:v>0.60341999999999996</c:v>
                </c:pt>
                <c:pt idx="471">
                  <c:v>0.60390100000000002</c:v>
                </c:pt>
                <c:pt idx="472">
                  <c:v>0.60414999999999996</c:v>
                </c:pt>
                <c:pt idx="473">
                  <c:v>0.60337700000000005</c:v>
                </c:pt>
                <c:pt idx="474">
                  <c:v>0.60346200000000005</c:v>
                </c:pt>
                <c:pt idx="475">
                  <c:v>0.60376200000000002</c:v>
                </c:pt>
                <c:pt idx="476">
                  <c:v>0.60355899999999996</c:v>
                </c:pt>
                <c:pt idx="477">
                  <c:v>0.60363599999999995</c:v>
                </c:pt>
                <c:pt idx="478">
                  <c:v>0.60383100000000001</c:v>
                </c:pt>
                <c:pt idx="479">
                  <c:v>0.60406400000000005</c:v>
                </c:pt>
                <c:pt idx="480">
                  <c:v>0.60360000000000003</c:v>
                </c:pt>
                <c:pt idx="481">
                  <c:v>0.60397299999999998</c:v>
                </c:pt>
                <c:pt idx="482">
                  <c:v>0.60408799999999996</c:v>
                </c:pt>
                <c:pt idx="483">
                  <c:v>0.60371799999999998</c:v>
                </c:pt>
                <c:pt idx="484">
                  <c:v>0.60367800000000005</c:v>
                </c:pt>
                <c:pt idx="485">
                  <c:v>0.60441599999999995</c:v>
                </c:pt>
                <c:pt idx="486">
                  <c:v>0.60377800000000004</c:v>
                </c:pt>
                <c:pt idx="487">
                  <c:v>0.60424699999999998</c:v>
                </c:pt>
                <c:pt idx="488">
                  <c:v>0.60404500000000005</c:v>
                </c:pt>
                <c:pt idx="489">
                  <c:v>0.60455700000000001</c:v>
                </c:pt>
                <c:pt idx="490">
                  <c:v>0.60406300000000002</c:v>
                </c:pt>
                <c:pt idx="491">
                  <c:v>0.60397400000000001</c:v>
                </c:pt>
                <c:pt idx="492">
                  <c:v>0.604078</c:v>
                </c:pt>
                <c:pt idx="493">
                  <c:v>0.604487</c:v>
                </c:pt>
                <c:pt idx="494">
                  <c:v>0.60396499999999997</c:v>
                </c:pt>
                <c:pt idx="495">
                  <c:v>0.60390600000000005</c:v>
                </c:pt>
                <c:pt idx="496">
                  <c:v>0.60384099999999996</c:v>
                </c:pt>
                <c:pt idx="497">
                  <c:v>0.60392800000000002</c:v>
                </c:pt>
                <c:pt idx="498">
                  <c:v>0.60434100000000002</c:v>
                </c:pt>
                <c:pt idx="499">
                  <c:v>0.60409900000000005</c:v>
                </c:pt>
                <c:pt idx="500">
                  <c:v>0.60443999999999998</c:v>
                </c:pt>
                <c:pt idx="501">
                  <c:v>0.60409199999999996</c:v>
                </c:pt>
                <c:pt idx="502">
                  <c:v>0.60417100000000001</c:v>
                </c:pt>
                <c:pt idx="503">
                  <c:v>0.60419299999999998</c:v>
                </c:pt>
                <c:pt idx="504">
                  <c:v>0.60397900000000004</c:v>
                </c:pt>
                <c:pt idx="505">
                  <c:v>0.60426400000000002</c:v>
                </c:pt>
                <c:pt idx="506">
                  <c:v>0.60401300000000002</c:v>
                </c:pt>
                <c:pt idx="507">
                  <c:v>0.60368500000000003</c:v>
                </c:pt>
                <c:pt idx="508">
                  <c:v>0.60393699999999995</c:v>
                </c:pt>
                <c:pt idx="509">
                  <c:v>0.60394400000000004</c:v>
                </c:pt>
                <c:pt idx="510">
                  <c:v>0.60434100000000002</c:v>
                </c:pt>
                <c:pt idx="511">
                  <c:v>0.60438800000000004</c:v>
                </c:pt>
                <c:pt idx="512">
                  <c:v>0.60439200000000004</c:v>
                </c:pt>
                <c:pt idx="513">
                  <c:v>0.60442499999999999</c:v>
                </c:pt>
                <c:pt idx="514">
                  <c:v>0.60442099999999999</c:v>
                </c:pt>
                <c:pt idx="515">
                  <c:v>0.60431999999999997</c:v>
                </c:pt>
                <c:pt idx="516">
                  <c:v>0.60448299999999999</c:v>
                </c:pt>
                <c:pt idx="517">
                  <c:v>0.60464799999999996</c:v>
                </c:pt>
                <c:pt idx="518">
                  <c:v>0.60445099999999996</c:v>
                </c:pt>
                <c:pt idx="519">
                  <c:v>0.60432699999999995</c:v>
                </c:pt>
                <c:pt idx="520">
                  <c:v>0.60413899999999998</c:v>
                </c:pt>
                <c:pt idx="521">
                  <c:v>0.60400799999999999</c:v>
                </c:pt>
                <c:pt idx="522">
                  <c:v>0.60429699999999997</c:v>
                </c:pt>
                <c:pt idx="523">
                  <c:v>0.60436800000000002</c:v>
                </c:pt>
                <c:pt idx="524">
                  <c:v>0.604379</c:v>
                </c:pt>
                <c:pt idx="525">
                  <c:v>0.604051</c:v>
                </c:pt>
                <c:pt idx="526">
                  <c:v>0.60405900000000001</c:v>
                </c:pt>
                <c:pt idx="527">
                  <c:v>0.60442799999999997</c:v>
                </c:pt>
                <c:pt idx="528">
                  <c:v>0.60428000000000004</c:v>
                </c:pt>
                <c:pt idx="529">
                  <c:v>0.60405500000000001</c:v>
                </c:pt>
                <c:pt idx="530">
                  <c:v>0.60415799999999997</c:v>
                </c:pt>
                <c:pt idx="531">
                  <c:v>0.60430899999999999</c:v>
                </c:pt>
                <c:pt idx="532">
                  <c:v>0.603966</c:v>
                </c:pt>
                <c:pt idx="533">
                  <c:v>0.60433599999999998</c:v>
                </c:pt>
                <c:pt idx="534">
                  <c:v>0.60454300000000005</c:v>
                </c:pt>
                <c:pt idx="535">
                  <c:v>0.60420799999999997</c:v>
                </c:pt>
                <c:pt idx="536">
                  <c:v>0.60453999999999997</c:v>
                </c:pt>
                <c:pt idx="537">
                  <c:v>0.60474399999999995</c:v>
                </c:pt>
                <c:pt idx="538">
                  <c:v>0.60444299999999995</c:v>
                </c:pt>
                <c:pt idx="539">
                  <c:v>0.60468999999999995</c:v>
                </c:pt>
                <c:pt idx="540">
                  <c:v>0.60446900000000003</c:v>
                </c:pt>
                <c:pt idx="541">
                  <c:v>0.60427500000000001</c:v>
                </c:pt>
                <c:pt idx="542">
                  <c:v>0.60437200000000002</c:v>
                </c:pt>
                <c:pt idx="543">
                  <c:v>0.60442099999999999</c:v>
                </c:pt>
                <c:pt idx="544">
                  <c:v>0.60457300000000003</c:v>
                </c:pt>
                <c:pt idx="545">
                  <c:v>0.604572</c:v>
                </c:pt>
                <c:pt idx="546">
                  <c:v>0.60455099999999995</c:v>
                </c:pt>
                <c:pt idx="547">
                  <c:v>0.60472700000000001</c:v>
                </c:pt>
                <c:pt idx="548">
                  <c:v>0.60448199999999996</c:v>
                </c:pt>
                <c:pt idx="549">
                  <c:v>0.60497199999999995</c:v>
                </c:pt>
                <c:pt idx="550">
                  <c:v>0.60465400000000002</c:v>
                </c:pt>
                <c:pt idx="551">
                  <c:v>0.60470000000000002</c:v>
                </c:pt>
                <c:pt idx="552">
                  <c:v>0.60427600000000004</c:v>
                </c:pt>
                <c:pt idx="553">
                  <c:v>0.60455800000000004</c:v>
                </c:pt>
                <c:pt idx="554">
                  <c:v>0.60458900000000004</c:v>
                </c:pt>
                <c:pt idx="555">
                  <c:v>0.60490100000000002</c:v>
                </c:pt>
                <c:pt idx="556">
                  <c:v>0.60460899999999995</c:v>
                </c:pt>
                <c:pt idx="557">
                  <c:v>0.60484300000000002</c:v>
                </c:pt>
                <c:pt idx="558">
                  <c:v>0.60482899999999995</c:v>
                </c:pt>
                <c:pt idx="559">
                  <c:v>0.60448900000000005</c:v>
                </c:pt>
                <c:pt idx="560">
                  <c:v>0.604684</c:v>
                </c:pt>
                <c:pt idx="561">
                  <c:v>0.60472899999999996</c:v>
                </c:pt>
                <c:pt idx="562">
                  <c:v>0.60488900000000001</c:v>
                </c:pt>
                <c:pt idx="563">
                  <c:v>0.60492999999999997</c:v>
                </c:pt>
                <c:pt idx="564">
                  <c:v>0.60505399999999998</c:v>
                </c:pt>
                <c:pt idx="565">
                  <c:v>0.60450000000000004</c:v>
                </c:pt>
                <c:pt idx="566">
                  <c:v>0.604541</c:v>
                </c:pt>
                <c:pt idx="567">
                  <c:v>0.60470500000000005</c:v>
                </c:pt>
                <c:pt idx="568">
                  <c:v>0.60464499999999999</c:v>
                </c:pt>
                <c:pt idx="569">
                  <c:v>0.60518700000000003</c:v>
                </c:pt>
                <c:pt idx="570">
                  <c:v>0.60469700000000004</c:v>
                </c:pt>
                <c:pt idx="571">
                  <c:v>0.60427200000000003</c:v>
                </c:pt>
                <c:pt idx="572">
                  <c:v>0.60425200000000001</c:v>
                </c:pt>
                <c:pt idx="573">
                  <c:v>0.60474099999999997</c:v>
                </c:pt>
                <c:pt idx="574">
                  <c:v>0.60455599999999998</c:v>
                </c:pt>
                <c:pt idx="575">
                  <c:v>0.60454399999999997</c:v>
                </c:pt>
                <c:pt idx="576">
                  <c:v>0.60471699999999995</c:v>
                </c:pt>
                <c:pt idx="577">
                  <c:v>0.60478900000000002</c:v>
                </c:pt>
                <c:pt idx="578">
                  <c:v>0.60492900000000005</c:v>
                </c:pt>
                <c:pt idx="579">
                  <c:v>0.60525300000000004</c:v>
                </c:pt>
                <c:pt idx="580">
                  <c:v>0.60546500000000003</c:v>
                </c:pt>
                <c:pt idx="581">
                  <c:v>0.60497000000000001</c:v>
                </c:pt>
                <c:pt idx="582">
                  <c:v>0.605271</c:v>
                </c:pt>
                <c:pt idx="583">
                  <c:v>0.60491700000000004</c:v>
                </c:pt>
                <c:pt idx="584">
                  <c:v>0.605294</c:v>
                </c:pt>
                <c:pt idx="585">
                  <c:v>0.60493699999999995</c:v>
                </c:pt>
                <c:pt idx="586">
                  <c:v>0.60487000000000002</c:v>
                </c:pt>
                <c:pt idx="587">
                  <c:v>0.60498099999999999</c:v>
                </c:pt>
                <c:pt idx="588">
                  <c:v>0.60528499999999996</c:v>
                </c:pt>
                <c:pt idx="589">
                  <c:v>0.60528000000000004</c:v>
                </c:pt>
                <c:pt idx="590">
                  <c:v>0.60535300000000003</c:v>
                </c:pt>
                <c:pt idx="591">
                  <c:v>0.60569300000000004</c:v>
                </c:pt>
                <c:pt idx="592">
                  <c:v>0.60525899999999999</c:v>
                </c:pt>
                <c:pt idx="593">
                  <c:v>0.60550000000000004</c:v>
                </c:pt>
                <c:pt idx="594">
                  <c:v>0.605352</c:v>
                </c:pt>
                <c:pt idx="595">
                  <c:v>0.60537099999999999</c:v>
                </c:pt>
                <c:pt idx="596">
                  <c:v>0.60507</c:v>
                </c:pt>
                <c:pt idx="597">
                  <c:v>0.60496000000000005</c:v>
                </c:pt>
                <c:pt idx="598">
                  <c:v>0.60480299999999998</c:v>
                </c:pt>
                <c:pt idx="599">
                  <c:v>0.60508300000000004</c:v>
                </c:pt>
                <c:pt idx="600">
                  <c:v>0.60528899999999997</c:v>
                </c:pt>
                <c:pt idx="601">
                  <c:v>0.60525600000000002</c:v>
                </c:pt>
                <c:pt idx="602">
                  <c:v>0.60521400000000003</c:v>
                </c:pt>
                <c:pt idx="603">
                  <c:v>0.60514400000000002</c:v>
                </c:pt>
                <c:pt idx="604">
                  <c:v>0.60522799999999999</c:v>
                </c:pt>
                <c:pt idx="605">
                  <c:v>0.60528499999999996</c:v>
                </c:pt>
                <c:pt idx="606">
                  <c:v>0.60519999999999996</c:v>
                </c:pt>
                <c:pt idx="607">
                  <c:v>0.60534900000000003</c:v>
                </c:pt>
                <c:pt idx="608">
                  <c:v>0.60519000000000001</c:v>
                </c:pt>
                <c:pt idx="609">
                  <c:v>0.60545199999999999</c:v>
                </c:pt>
                <c:pt idx="610">
                  <c:v>0.60569300000000004</c:v>
                </c:pt>
                <c:pt idx="611">
                  <c:v>0.60565199999999997</c:v>
                </c:pt>
                <c:pt idx="612">
                  <c:v>0.60539900000000002</c:v>
                </c:pt>
                <c:pt idx="613">
                  <c:v>0.60584400000000005</c:v>
                </c:pt>
                <c:pt idx="614">
                  <c:v>0.605325</c:v>
                </c:pt>
                <c:pt idx="615">
                  <c:v>0.60550700000000002</c:v>
                </c:pt>
                <c:pt idx="616">
                  <c:v>0.60541900000000004</c:v>
                </c:pt>
                <c:pt idx="617">
                  <c:v>0.60519800000000001</c:v>
                </c:pt>
                <c:pt idx="618">
                  <c:v>0.60558599999999996</c:v>
                </c:pt>
                <c:pt idx="619">
                  <c:v>0.60514000000000001</c:v>
                </c:pt>
                <c:pt idx="620">
                  <c:v>0.60541500000000004</c:v>
                </c:pt>
                <c:pt idx="621">
                  <c:v>0.60528300000000002</c:v>
                </c:pt>
                <c:pt idx="622">
                  <c:v>0.60518700000000003</c:v>
                </c:pt>
                <c:pt idx="623">
                  <c:v>0.60525399999999996</c:v>
                </c:pt>
                <c:pt idx="624">
                  <c:v>0.60572800000000004</c:v>
                </c:pt>
                <c:pt idx="625">
                  <c:v>0.60544799999999999</c:v>
                </c:pt>
                <c:pt idx="626">
                  <c:v>0.60548800000000003</c:v>
                </c:pt>
                <c:pt idx="627">
                  <c:v>0.60532300000000006</c:v>
                </c:pt>
                <c:pt idx="628">
                  <c:v>0.60539500000000002</c:v>
                </c:pt>
                <c:pt idx="629">
                  <c:v>0.604989</c:v>
                </c:pt>
                <c:pt idx="630">
                  <c:v>0.60544399999999998</c:v>
                </c:pt>
                <c:pt idx="631">
                  <c:v>0.60545199999999999</c:v>
                </c:pt>
                <c:pt idx="632">
                  <c:v>0.60540099999999997</c:v>
                </c:pt>
                <c:pt idx="633">
                  <c:v>0.60519500000000004</c:v>
                </c:pt>
                <c:pt idx="634">
                  <c:v>0.60529200000000005</c:v>
                </c:pt>
                <c:pt idx="635">
                  <c:v>0.60521800000000003</c:v>
                </c:pt>
                <c:pt idx="636">
                  <c:v>0.60574799999999995</c:v>
                </c:pt>
                <c:pt idx="637">
                  <c:v>0.60578399999999999</c:v>
                </c:pt>
                <c:pt idx="638">
                  <c:v>0.60579499999999997</c:v>
                </c:pt>
                <c:pt idx="639">
                  <c:v>0.60591899999999999</c:v>
                </c:pt>
                <c:pt idx="640">
                  <c:v>0.60581799999999997</c:v>
                </c:pt>
                <c:pt idx="641">
                  <c:v>0.60566900000000001</c:v>
                </c:pt>
                <c:pt idx="642">
                  <c:v>0.60569799999999996</c:v>
                </c:pt>
                <c:pt idx="643">
                  <c:v>0.60535300000000003</c:v>
                </c:pt>
                <c:pt idx="644">
                  <c:v>0.60597100000000004</c:v>
                </c:pt>
                <c:pt idx="645">
                  <c:v>0.60568</c:v>
                </c:pt>
                <c:pt idx="646">
                  <c:v>0.60559399999999997</c:v>
                </c:pt>
                <c:pt idx="647">
                  <c:v>0.60550999999999999</c:v>
                </c:pt>
                <c:pt idx="648">
                  <c:v>0.60588600000000004</c:v>
                </c:pt>
                <c:pt idx="649">
                  <c:v>0.60617600000000005</c:v>
                </c:pt>
                <c:pt idx="650">
                  <c:v>0.60605200000000004</c:v>
                </c:pt>
                <c:pt idx="651">
                  <c:v>0.60617600000000005</c:v>
                </c:pt>
                <c:pt idx="652">
                  <c:v>0.60600399999999999</c:v>
                </c:pt>
                <c:pt idx="653">
                  <c:v>0.60602599999999995</c:v>
                </c:pt>
                <c:pt idx="654">
                  <c:v>0.60609000000000002</c:v>
                </c:pt>
                <c:pt idx="655">
                  <c:v>0.60580800000000001</c:v>
                </c:pt>
                <c:pt idx="656">
                  <c:v>0.60612500000000002</c:v>
                </c:pt>
                <c:pt idx="657">
                  <c:v>0.60601000000000005</c:v>
                </c:pt>
                <c:pt idx="658">
                  <c:v>0.606294</c:v>
                </c:pt>
                <c:pt idx="659">
                  <c:v>0.60601700000000003</c:v>
                </c:pt>
                <c:pt idx="660">
                  <c:v>0.60585999999999995</c:v>
                </c:pt>
                <c:pt idx="661">
                  <c:v>0.60604599999999997</c:v>
                </c:pt>
                <c:pt idx="662">
                  <c:v>0.60556200000000004</c:v>
                </c:pt>
                <c:pt idx="663">
                  <c:v>0.60563199999999995</c:v>
                </c:pt>
                <c:pt idx="664">
                  <c:v>0.60561299999999996</c:v>
                </c:pt>
                <c:pt idx="665">
                  <c:v>0.60573100000000002</c:v>
                </c:pt>
                <c:pt idx="666">
                  <c:v>0.60637099999999999</c:v>
                </c:pt>
                <c:pt idx="667">
                  <c:v>0.606097</c:v>
                </c:pt>
                <c:pt idx="668">
                  <c:v>0.60624400000000001</c:v>
                </c:pt>
                <c:pt idx="669">
                  <c:v>0.60602500000000004</c:v>
                </c:pt>
                <c:pt idx="670">
                  <c:v>0.60614000000000001</c:v>
                </c:pt>
                <c:pt idx="671">
                  <c:v>0.60577000000000003</c:v>
                </c:pt>
                <c:pt idx="672">
                  <c:v>0.60605699999999996</c:v>
                </c:pt>
                <c:pt idx="673">
                  <c:v>0.60595900000000003</c:v>
                </c:pt>
                <c:pt idx="674">
                  <c:v>0.60623899999999997</c:v>
                </c:pt>
                <c:pt idx="675">
                  <c:v>0.605854</c:v>
                </c:pt>
                <c:pt idx="676">
                  <c:v>0.60651999999999995</c:v>
                </c:pt>
                <c:pt idx="677">
                  <c:v>0.60602400000000001</c:v>
                </c:pt>
                <c:pt idx="678">
                  <c:v>0.605966</c:v>
                </c:pt>
                <c:pt idx="679">
                  <c:v>0.60607900000000003</c:v>
                </c:pt>
                <c:pt idx="680">
                  <c:v>0.60605699999999996</c:v>
                </c:pt>
                <c:pt idx="681">
                  <c:v>0.60620200000000002</c:v>
                </c:pt>
                <c:pt idx="682">
                  <c:v>0.60645700000000002</c:v>
                </c:pt>
                <c:pt idx="683">
                  <c:v>0.60644699999999996</c:v>
                </c:pt>
                <c:pt idx="684">
                  <c:v>0.60622900000000002</c:v>
                </c:pt>
                <c:pt idx="685">
                  <c:v>0.60597500000000004</c:v>
                </c:pt>
                <c:pt idx="686">
                  <c:v>0.60674300000000003</c:v>
                </c:pt>
                <c:pt idx="687">
                  <c:v>0.60590599999999994</c:v>
                </c:pt>
                <c:pt idx="688">
                  <c:v>0.60634999999999994</c:v>
                </c:pt>
                <c:pt idx="689">
                  <c:v>0.60649500000000001</c:v>
                </c:pt>
                <c:pt idx="690">
                  <c:v>0.60660999999999998</c:v>
                </c:pt>
                <c:pt idx="691">
                  <c:v>0.60625700000000005</c:v>
                </c:pt>
                <c:pt idx="692">
                  <c:v>0.60643499999999995</c:v>
                </c:pt>
                <c:pt idx="693">
                  <c:v>0.60633899999999996</c:v>
                </c:pt>
                <c:pt idx="694">
                  <c:v>0.606105</c:v>
                </c:pt>
                <c:pt idx="695">
                  <c:v>0.60616999999999999</c:v>
                </c:pt>
                <c:pt idx="696">
                  <c:v>0.60647200000000001</c:v>
                </c:pt>
                <c:pt idx="697">
                  <c:v>0.60652399999999995</c:v>
                </c:pt>
                <c:pt idx="698">
                  <c:v>0.60606800000000005</c:v>
                </c:pt>
                <c:pt idx="699">
                  <c:v>0.60649699999999995</c:v>
                </c:pt>
                <c:pt idx="700">
                  <c:v>0.60650300000000001</c:v>
                </c:pt>
                <c:pt idx="701">
                  <c:v>0.60634500000000002</c:v>
                </c:pt>
                <c:pt idx="702">
                  <c:v>0.606433</c:v>
                </c:pt>
                <c:pt idx="703">
                  <c:v>0.60652200000000001</c:v>
                </c:pt>
                <c:pt idx="704">
                  <c:v>0.60662799999999995</c:v>
                </c:pt>
                <c:pt idx="705">
                  <c:v>0.60655199999999998</c:v>
                </c:pt>
                <c:pt idx="706">
                  <c:v>0.60644600000000004</c:v>
                </c:pt>
                <c:pt idx="707">
                  <c:v>0.606379</c:v>
                </c:pt>
                <c:pt idx="708">
                  <c:v>0.60657300000000003</c:v>
                </c:pt>
                <c:pt idx="709">
                  <c:v>0.60636699999999999</c:v>
                </c:pt>
                <c:pt idx="710">
                  <c:v>0.60636299999999999</c:v>
                </c:pt>
                <c:pt idx="711">
                  <c:v>0.60675400000000002</c:v>
                </c:pt>
                <c:pt idx="712">
                  <c:v>0.60644299999999995</c:v>
                </c:pt>
                <c:pt idx="713">
                  <c:v>0.60597999999999996</c:v>
                </c:pt>
                <c:pt idx="714">
                  <c:v>0.60641800000000001</c:v>
                </c:pt>
                <c:pt idx="715">
                  <c:v>0.60601400000000005</c:v>
                </c:pt>
                <c:pt idx="716">
                  <c:v>0.60656299999999996</c:v>
                </c:pt>
                <c:pt idx="717">
                  <c:v>0.60602699999999998</c:v>
                </c:pt>
                <c:pt idx="718">
                  <c:v>0.60650599999999999</c:v>
                </c:pt>
                <c:pt idx="719">
                  <c:v>0.606379</c:v>
                </c:pt>
                <c:pt idx="720">
                  <c:v>0.60639100000000001</c:v>
                </c:pt>
                <c:pt idx="721">
                  <c:v>0.60656399999999999</c:v>
                </c:pt>
                <c:pt idx="722">
                  <c:v>0.60673500000000002</c:v>
                </c:pt>
                <c:pt idx="723">
                  <c:v>0.60683200000000004</c:v>
                </c:pt>
                <c:pt idx="724">
                  <c:v>0.60663599999999995</c:v>
                </c:pt>
                <c:pt idx="725">
                  <c:v>0.60689499999999996</c:v>
                </c:pt>
                <c:pt idx="726">
                  <c:v>0.60684199999999999</c:v>
                </c:pt>
                <c:pt idx="727">
                  <c:v>0.60655300000000001</c:v>
                </c:pt>
                <c:pt idx="728">
                  <c:v>0.60661699999999996</c:v>
                </c:pt>
                <c:pt idx="729">
                  <c:v>0.60648500000000005</c:v>
                </c:pt>
                <c:pt idx="730">
                  <c:v>0.60697299999999998</c:v>
                </c:pt>
                <c:pt idx="731">
                  <c:v>0.60675900000000005</c:v>
                </c:pt>
                <c:pt idx="732">
                  <c:v>0.60696300000000003</c:v>
                </c:pt>
                <c:pt idx="733">
                  <c:v>0.60671799999999998</c:v>
                </c:pt>
                <c:pt idx="734">
                  <c:v>0.606711</c:v>
                </c:pt>
                <c:pt idx="735">
                  <c:v>0.60679400000000006</c:v>
                </c:pt>
                <c:pt idx="736">
                  <c:v>0.60678399999999999</c:v>
                </c:pt>
                <c:pt idx="737">
                  <c:v>0.60675400000000002</c:v>
                </c:pt>
                <c:pt idx="738">
                  <c:v>0.60689499999999996</c:v>
                </c:pt>
                <c:pt idx="739">
                  <c:v>0.60677400000000004</c:v>
                </c:pt>
                <c:pt idx="740">
                  <c:v>0.60660000000000003</c:v>
                </c:pt>
                <c:pt idx="741">
                  <c:v>0.60671699999999995</c:v>
                </c:pt>
                <c:pt idx="742">
                  <c:v>0.60660099999999995</c:v>
                </c:pt>
                <c:pt idx="743">
                  <c:v>0.60709900000000006</c:v>
                </c:pt>
                <c:pt idx="744">
                  <c:v>0.60680699999999999</c:v>
                </c:pt>
                <c:pt idx="745">
                  <c:v>0.60665100000000005</c:v>
                </c:pt>
                <c:pt idx="746">
                  <c:v>0.60695200000000005</c:v>
                </c:pt>
                <c:pt idx="747">
                  <c:v>0.60695200000000005</c:v>
                </c:pt>
                <c:pt idx="748">
                  <c:v>0.60717900000000002</c:v>
                </c:pt>
                <c:pt idx="749">
                  <c:v>0.60675500000000004</c:v>
                </c:pt>
                <c:pt idx="750">
                  <c:v>0.60643400000000003</c:v>
                </c:pt>
                <c:pt idx="751">
                  <c:v>0.60692800000000002</c:v>
                </c:pt>
                <c:pt idx="752">
                  <c:v>0.60660599999999998</c:v>
                </c:pt>
                <c:pt idx="753">
                  <c:v>0.606765</c:v>
                </c:pt>
                <c:pt idx="754">
                  <c:v>0.60670400000000002</c:v>
                </c:pt>
                <c:pt idx="755">
                  <c:v>0.60694599999999999</c:v>
                </c:pt>
                <c:pt idx="756">
                  <c:v>0.60659399999999997</c:v>
                </c:pt>
                <c:pt idx="757">
                  <c:v>0.60686099999999998</c:v>
                </c:pt>
                <c:pt idx="758">
                  <c:v>0.60704000000000002</c:v>
                </c:pt>
                <c:pt idx="759">
                  <c:v>0.60669099999999998</c:v>
                </c:pt>
                <c:pt idx="760">
                  <c:v>0.60686300000000004</c:v>
                </c:pt>
                <c:pt idx="761">
                  <c:v>0.606854</c:v>
                </c:pt>
                <c:pt idx="762">
                  <c:v>0.60697000000000001</c:v>
                </c:pt>
                <c:pt idx="763">
                  <c:v>0.60727799999999998</c:v>
                </c:pt>
                <c:pt idx="764">
                  <c:v>0.60691099999999998</c:v>
                </c:pt>
                <c:pt idx="765">
                  <c:v>0.60716899999999996</c:v>
                </c:pt>
                <c:pt idx="766">
                  <c:v>0.606908</c:v>
                </c:pt>
                <c:pt idx="767">
                  <c:v>0.60691300000000004</c:v>
                </c:pt>
                <c:pt idx="768">
                  <c:v>0.60699099999999995</c:v>
                </c:pt>
                <c:pt idx="769">
                  <c:v>0.60697299999999998</c:v>
                </c:pt>
                <c:pt idx="770">
                  <c:v>0.60709299999999999</c:v>
                </c:pt>
                <c:pt idx="771">
                  <c:v>0.60700299999999996</c:v>
                </c:pt>
                <c:pt idx="772">
                  <c:v>0.60658999999999996</c:v>
                </c:pt>
                <c:pt idx="773">
                  <c:v>0.60714400000000002</c:v>
                </c:pt>
                <c:pt idx="774">
                  <c:v>0.60664499999999999</c:v>
                </c:pt>
                <c:pt idx="775">
                  <c:v>0.60700200000000004</c:v>
                </c:pt>
                <c:pt idx="776">
                  <c:v>0.60713899999999998</c:v>
                </c:pt>
                <c:pt idx="777">
                  <c:v>0.60720700000000005</c:v>
                </c:pt>
                <c:pt idx="778">
                  <c:v>0.60722799999999999</c:v>
                </c:pt>
                <c:pt idx="779">
                  <c:v>0.60716400000000004</c:v>
                </c:pt>
                <c:pt idx="780">
                  <c:v>0.60713899999999998</c:v>
                </c:pt>
                <c:pt idx="781">
                  <c:v>0.60707100000000003</c:v>
                </c:pt>
                <c:pt idx="782">
                  <c:v>0.60741400000000001</c:v>
                </c:pt>
                <c:pt idx="783">
                  <c:v>0.60746100000000003</c:v>
                </c:pt>
                <c:pt idx="784">
                  <c:v>0.60742700000000005</c:v>
                </c:pt>
                <c:pt idx="785">
                  <c:v>0.60690200000000005</c:v>
                </c:pt>
                <c:pt idx="786">
                  <c:v>0.60744900000000002</c:v>
                </c:pt>
                <c:pt idx="787">
                  <c:v>0.60718399999999995</c:v>
                </c:pt>
                <c:pt idx="788">
                  <c:v>0.60708899999999999</c:v>
                </c:pt>
                <c:pt idx="789">
                  <c:v>0.607155</c:v>
                </c:pt>
                <c:pt idx="790">
                  <c:v>0.60764200000000002</c:v>
                </c:pt>
                <c:pt idx="791">
                  <c:v>0.60738400000000003</c:v>
                </c:pt>
                <c:pt idx="792">
                  <c:v>0.60772999999999999</c:v>
                </c:pt>
                <c:pt idx="793">
                  <c:v>0.60745000000000005</c:v>
                </c:pt>
                <c:pt idx="794">
                  <c:v>0.60746199999999995</c:v>
                </c:pt>
                <c:pt idx="795">
                  <c:v>0.60729599999999995</c:v>
                </c:pt>
                <c:pt idx="796">
                  <c:v>0.60724</c:v>
                </c:pt>
                <c:pt idx="797">
                  <c:v>0.60755300000000001</c:v>
                </c:pt>
                <c:pt idx="798">
                  <c:v>0.607599</c:v>
                </c:pt>
                <c:pt idx="799">
                  <c:v>0.60762899999999997</c:v>
                </c:pt>
                <c:pt idx="800">
                  <c:v>0.60742300000000005</c:v>
                </c:pt>
                <c:pt idx="801">
                  <c:v>0.60760099999999995</c:v>
                </c:pt>
                <c:pt idx="802">
                  <c:v>0.60752899999999999</c:v>
                </c:pt>
                <c:pt idx="803">
                  <c:v>0.607657</c:v>
                </c:pt>
                <c:pt idx="804">
                  <c:v>0.60755800000000004</c:v>
                </c:pt>
                <c:pt idx="805">
                  <c:v>0.60770900000000005</c:v>
                </c:pt>
                <c:pt idx="806">
                  <c:v>0.60749699999999995</c:v>
                </c:pt>
                <c:pt idx="807">
                  <c:v>0.60746299999999998</c:v>
                </c:pt>
                <c:pt idx="808">
                  <c:v>0.60780000000000001</c:v>
                </c:pt>
                <c:pt idx="809">
                  <c:v>0.60760700000000001</c:v>
                </c:pt>
                <c:pt idx="810">
                  <c:v>0.60783399999999999</c:v>
                </c:pt>
                <c:pt idx="811">
                  <c:v>0.60747600000000002</c:v>
                </c:pt>
                <c:pt idx="812">
                  <c:v>0.607491</c:v>
                </c:pt>
                <c:pt idx="813">
                  <c:v>0.60775000000000001</c:v>
                </c:pt>
                <c:pt idx="814">
                  <c:v>0.60794700000000002</c:v>
                </c:pt>
                <c:pt idx="815">
                  <c:v>0.60768699999999998</c:v>
                </c:pt>
                <c:pt idx="816">
                  <c:v>0.60755000000000003</c:v>
                </c:pt>
                <c:pt idx="817">
                  <c:v>0.60812299999999997</c:v>
                </c:pt>
                <c:pt idx="818">
                  <c:v>0.60791300000000004</c:v>
                </c:pt>
                <c:pt idx="819">
                  <c:v>0.60776200000000002</c:v>
                </c:pt>
                <c:pt idx="820">
                  <c:v>0.60801499999999997</c:v>
                </c:pt>
                <c:pt idx="821">
                  <c:v>0.60819100000000004</c:v>
                </c:pt>
                <c:pt idx="822">
                  <c:v>0.60780500000000004</c:v>
                </c:pt>
                <c:pt idx="823">
                  <c:v>0.60771299999999995</c:v>
                </c:pt>
                <c:pt idx="824">
                  <c:v>0.60814699999999999</c:v>
                </c:pt>
                <c:pt idx="825">
                  <c:v>0.60782999999999998</c:v>
                </c:pt>
                <c:pt idx="826">
                  <c:v>0.60792900000000005</c:v>
                </c:pt>
                <c:pt idx="827">
                  <c:v>0.60802100000000003</c:v>
                </c:pt>
                <c:pt idx="828">
                  <c:v>0.60821899999999995</c:v>
                </c:pt>
                <c:pt idx="829">
                  <c:v>0.60796799999999995</c:v>
                </c:pt>
                <c:pt idx="830">
                  <c:v>0.60810399999999998</c:v>
                </c:pt>
                <c:pt idx="831">
                  <c:v>0.60782000000000003</c:v>
                </c:pt>
                <c:pt idx="832">
                  <c:v>0.60823499999999997</c:v>
                </c:pt>
                <c:pt idx="833">
                  <c:v>0.60786300000000004</c:v>
                </c:pt>
                <c:pt idx="834">
                  <c:v>0.60800500000000002</c:v>
                </c:pt>
                <c:pt idx="835">
                  <c:v>0.60781700000000005</c:v>
                </c:pt>
                <c:pt idx="836">
                  <c:v>0.60822799999999999</c:v>
                </c:pt>
                <c:pt idx="837">
                  <c:v>0.60813499999999998</c:v>
                </c:pt>
                <c:pt idx="838">
                  <c:v>0.60828199999999999</c:v>
                </c:pt>
                <c:pt idx="839">
                  <c:v>0.60827500000000001</c:v>
                </c:pt>
                <c:pt idx="840">
                  <c:v>0.608352</c:v>
                </c:pt>
                <c:pt idx="841">
                  <c:v>0.60824199999999995</c:v>
                </c:pt>
                <c:pt idx="842">
                  <c:v>0.60805600000000004</c:v>
                </c:pt>
                <c:pt idx="843">
                  <c:v>0.60804100000000005</c:v>
                </c:pt>
                <c:pt idx="844">
                  <c:v>0.60844500000000001</c:v>
                </c:pt>
                <c:pt idx="845">
                  <c:v>0.60868599999999995</c:v>
                </c:pt>
                <c:pt idx="846">
                  <c:v>0.608039</c:v>
                </c:pt>
                <c:pt idx="847">
                  <c:v>0.60842399999999996</c:v>
                </c:pt>
                <c:pt idx="848">
                  <c:v>0.60836999999999997</c:v>
                </c:pt>
                <c:pt idx="849">
                  <c:v>0.60869399999999996</c:v>
                </c:pt>
                <c:pt idx="850">
                  <c:v>0.60852600000000001</c:v>
                </c:pt>
                <c:pt idx="851">
                  <c:v>0.60838999999999999</c:v>
                </c:pt>
                <c:pt idx="852">
                  <c:v>0.60832299999999995</c:v>
                </c:pt>
                <c:pt idx="853">
                  <c:v>0.60814699999999999</c:v>
                </c:pt>
                <c:pt idx="854">
                  <c:v>0.60852799999999996</c:v>
                </c:pt>
                <c:pt idx="855">
                  <c:v>0.60825799999999997</c:v>
                </c:pt>
                <c:pt idx="856">
                  <c:v>0.60838099999999995</c:v>
                </c:pt>
                <c:pt idx="857">
                  <c:v>0.60834200000000005</c:v>
                </c:pt>
                <c:pt idx="858">
                  <c:v>0.608653</c:v>
                </c:pt>
                <c:pt idx="859">
                  <c:v>0.60850599999999999</c:v>
                </c:pt>
                <c:pt idx="860">
                  <c:v>0.60870000000000002</c:v>
                </c:pt>
                <c:pt idx="861">
                  <c:v>0.60826100000000005</c:v>
                </c:pt>
                <c:pt idx="862">
                  <c:v>0.60878699999999997</c:v>
                </c:pt>
                <c:pt idx="863">
                  <c:v>0.60849900000000001</c:v>
                </c:pt>
                <c:pt idx="864">
                  <c:v>0.60880400000000001</c:v>
                </c:pt>
                <c:pt idx="865">
                  <c:v>0.60852399999999995</c:v>
                </c:pt>
                <c:pt idx="866">
                  <c:v>0.60877999999999999</c:v>
                </c:pt>
                <c:pt idx="867">
                  <c:v>0.60861600000000005</c:v>
                </c:pt>
                <c:pt idx="868">
                  <c:v>0.60883900000000002</c:v>
                </c:pt>
                <c:pt idx="869">
                  <c:v>0.60851100000000002</c:v>
                </c:pt>
                <c:pt idx="870">
                  <c:v>0.60829200000000005</c:v>
                </c:pt>
                <c:pt idx="871">
                  <c:v>0.60899199999999998</c:v>
                </c:pt>
                <c:pt idx="872">
                  <c:v>0.60889800000000005</c:v>
                </c:pt>
                <c:pt idx="873">
                  <c:v>0.60856200000000005</c:v>
                </c:pt>
                <c:pt idx="874">
                  <c:v>0.60874499999999998</c:v>
                </c:pt>
                <c:pt idx="875">
                  <c:v>0.60895999999999995</c:v>
                </c:pt>
                <c:pt idx="876">
                  <c:v>0.60889000000000004</c:v>
                </c:pt>
                <c:pt idx="877">
                  <c:v>0.60892500000000005</c:v>
                </c:pt>
                <c:pt idx="878">
                  <c:v>0.60856100000000002</c:v>
                </c:pt>
                <c:pt idx="879">
                  <c:v>0.60903399999999996</c:v>
                </c:pt>
                <c:pt idx="880">
                  <c:v>0.608653</c:v>
                </c:pt>
                <c:pt idx="881">
                  <c:v>0.60867899999999997</c:v>
                </c:pt>
                <c:pt idx="882">
                  <c:v>0.60911700000000002</c:v>
                </c:pt>
                <c:pt idx="883">
                  <c:v>0.608568</c:v>
                </c:pt>
                <c:pt idx="884">
                  <c:v>0.60875000000000001</c:v>
                </c:pt>
                <c:pt idx="885">
                  <c:v>0.60855300000000001</c:v>
                </c:pt>
                <c:pt idx="886">
                  <c:v>0.60859200000000002</c:v>
                </c:pt>
                <c:pt idx="887">
                  <c:v>0.60873699999999997</c:v>
                </c:pt>
                <c:pt idx="888">
                  <c:v>0.60887999999999998</c:v>
                </c:pt>
                <c:pt idx="889">
                  <c:v>0.60910399999999998</c:v>
                </c:pt>
                <c:pt idx="890">
                  <c:v>0.60885100000000003</c:v>
                </c:pt>
                <c:pt idx="891">
                  <c:v>0.60879000000000005</c:v>
                </c:pt>
                <c:pt idx="892">
                  <c:v>0.60881799999999997</c:v>
                </c:pt>
                <c:pt idx="893">
                  <c:v>0.60897400000000002</c:v>
                </c:pt>
                <c:pt idx="894">
                  <c:v>0.60909400000000002</c:v>
                </c:pt>
                <c:pt idx="895">
                  <c:v>0.60901700000000003</c:v>
                </c:pt>
                <c:pt idx="896">
                  <c:v>0.60918700000000003</c:v>
                </c:pt>
                <c:pt idx="897">
                  <c:v>0.60889400000000005</c:v>
                </c:pt>
                <c:pt idx="898">
                  <c:v>0.60914599999999997</c:v>
                </c:pt>
                <c:pt idx="899">
                  <c:v>0.609182</c:v>
                </c:pt>
                <c:pt idx="900">
                  <c:v>0.60897800000000002</c:v>
                </c:pt>
                <c:pt idx="901">
                  <c:v>0.60901000000000005</c:v>
                </c:pt>
                <c:pt idx="902">
                  <c:v>0.60885999999999996</c:v>
                </c:pt>
                <c:pt idx="903">
                  <c:v>0.60913399999999995</c:v>
                </c:pt>
                <c:pt idx="904">
                  <c:v>0.60943700000000001</c:v>
                </c:pt>
                <c:pt idx="905">
                  <c:v>0.60923499999999997</c:v>
                </c:pt>
                <c:pt idx="906">
                  <c:v>0.60919800000000002</c:v>
                </c:pt>
                <c:pt idx="907">
                  <c:v>0.60909599999999997</c:v>
                </c:pt>
                <c:pt idx="908">
                  <c:v>0.60942099999999999</c:v>
                </c:pt>
                <c:pt idx="909">
                  <c:v>0.60927299999999995</c:v>
                </c:pt>
                <c:pt idx="910">
                  <c:v>0.60919599999999996</c:v>
                </c:pt>
                <c:pt idx="911">
                  <c:v>0.60934500000000003</c:v>
                </c:pt>
                <c:pt idx="912">
                  <c:v>0.60932500000000001</c:v>
                </c:pt>
                <c:pt idx="913">
                  <c:v>0.609124</c:v>
                </c:pt>
                <c:pt idx="914">
                  <c:v>0.60909500000000005</c:v>
                </c:pt>
                <c:pt idx="915">
                  <c:v>0.60914699999999999</c:v>
                </c:pt>
                <c:pt idx="916">
                  <c:v>0.60921400000000003</c:v>
                </c:pt>
                <c:pt idx="917">
                  <c:v>0.60892000000000002</c:v>
                </c:pt>
                <c:pt idx="918">
                  <c:v>0.60894999999999999</c:v>
                </c:pt>
                <c:pt idx="919">
                  <c:v>0.60895600000000005</c:v>
                </c:pt>
                <c:pt idx="920">
                  <c:v>0.60914400000000002</c:v>
                </c:pt>
                <c:pt idx="921">
                  <c:v>0.60925600000000002</c:v>
                </c:pt>
                <c:pt idx="922">
                  <c:v>0.608958</c:v>
                </c:pt>
                <c:pt idx="923">
                  <c:v>0.60957300000000003</c:v>
                </c:pt>
                <c:pt idx="924">
                  <c:v>0.60940399999999995</c:v>
                </c:pt>
                <c:pt idx="925">
                  <c:v>0.60974099999999998</c:v>
                </c:pt>
                <c:pt idx="926">
                  <c:v>0.60957099999999997</c:v>
                </c:pt>
                <c:pt idx="927">
                  <c:v>0.60970599999999997</c:v>
                </c:pt>
                <c:pt idx="928">
                  <c:v>0.60951999999999995</c:v>
                </c:pt>
                <c:pt idx="929">
                  <c:v>0.60948000000000002</c:v>
                </c:pt>
                <c:pt idx="930">
                  <c:v>0.60989300000000002</c:v>
                </c:pt>
                <c:pt idx="931">
                  <c:v>0.60926199999999997</c:v>
                </c:pt>
                <c:pt idx="932">
                  <c:v>0.60977899999999996</c:v>
                </c:pt>
                <c:pt idx="933">
                  <c:v>0.60966200000000004</c:v>
                </c:pt>
                <c:pt idx="934">
                  <c:v>0.60966900000000002</c:v>
                </c:pt>
                <c:pt idx="935">
                  <c:v>0.60992299999999999</c:v>
                </c:pt>
                <c:pt idx="936">
                  <c:v>0.60956500000000002</c:v>
                </c:pt>
                <c:pt idx="937">
                  <c:v>0.60967000000000005</c:v>
                </c:pt>
                <c:pt idx="938">
                  <c:v>0.60955099999999995</c:v>
                </c:pt>
                <c:pt idx="939">
                  <c:v>0.60956200000000005</c:v>
                </c:pt>
                <c:pt idx="940">
                  <c:v>0.61000200000000004</c:v>
                </c:pt>
                <c:pt idx="941">
                  <c:v>0.60969899999999999</c:v>
                </c:pt>
                <c:pt idx="942">
                  <c:v>0.60995999999999995</c:v>
                </c:pt>
                <c:pt idx="943">
                  <c:v>0.60941699999999999</c:v>
                </c:pt>
                <c:pt idx="944">
                  <c:v>0.61003700000000005</c:v>
                </c:pt>
                <c:pt idx="945">
                  <c:v>0.61013099999999998</c:v>
                </c:pt>
                <c:pt idx="946">
                  <c:v>0.60978500000000002</c:v>
                </c:pt>
                <c:pt idx="947">
                  <c:v>0.60985500000000004</c:v>
                </c:pt>
                <c:pt idx="948">
                  <c:v>0.60972800000000005</c:v>
                </c:pt>
                <c:pt idx="949">
                  <c:v>0.60956500000000002</c:v>
                </c:pt>
                <c:pt idx="950">
                  <c:v>0.60947499999999999</c:v>
                </c:pt>
                <c:pt idx="951">
                  <c:v>0.60985100000000003</c:v>
                </c:pt>
                <c:pt idx="952">
                  <c:v>0.60949500000000001</c:v>
                </c:pt>
                <c:pt idx="953">
                  <c:v>0.60986300000000004</c:v>
                </c:pt>
                <c:pt idx="954">
                  <c:v>0.61009000000000002</c:v>
                </c:pt>
                <c:pt idx="955">
                  <c:v>0.60974099999999998</c:v>
                </c:pt>
                <c:pt idx="956">
                  <c:v>0.60970999999999997</c:v>
                </c:pt>
                <c:pt idx="957">
                  <c:v>0.61014100000000004</c:v>
                </c:pt>
                <c:pt idx="958">
                  <c:v>0.61016800000000004</c:v>
                </c:pt>
                <c:pt idx="959">
                  <c:v>0.61029599999999995</c:v>
                </c:pt>
                <c:pt idx="960">
                  <c:v>0.60977700000000001</c:v>
                </c:pt>
                <c:pt idx="961">
                  <c:v>0.610128</c:v>
                </c:pt>
                <c:pt idx="962">
                  <c:v>0.609823</c:v>
                </c:pt>
                <c:pt idx="963">
                  <c:v>0.61012699999999997</c:v>
                </c:pt>
                <c:pt idx="964">
                  <c:v>0.60994999999999999</c:v>
                </c:pt>
                <c:pt idx="965">
                  <c:v>0.61004199999999997</c:v>
                </c:pt>
                <c:pt idx="966">
                  <c:v>0.60997000000000001</c:v>
                </c:pt>
                <c:pt idx="967">
                  <c:v>0.61005500000000001</c:v>
                </c:pt>
                <c:pt idx="968">
                  <c:v>0.610259</c:v>
                </c:pt>
                <c:pt idx="969">
                  <c:v>0.610066</c:v>
                </c:pt>
                <c:pt idx="970">
                  <c:v>0.610294</c:v>
                </c:pt>
                <c:pt idx="971">
                  <c:v>0.61023499999999997</c:v>
                </c:pt>
                <c:pt idx="972">
                  <c:v>0.61011099999999996</c:v>
                </c:pt>
                <c:pt idx="973">
                  <c:v>0.61020700000000005</c:v>
                </c:pt>
                <c:pt idx="974">
                  <c:v>0.61045499999999997</c:v>
                </c:pt>
                <c:pt idx="975">
                  <c:v>0.61030399999999996</c:v>
                </c:pt>
                <c:pt idx="976">
                  <c:v>0.61052099999999998</c:v>
                </c:pt>
                <c:pt idx="977">
                  <c:v>0.610124</c:v>
                </c:pt>
                <c:pt idx="978">
                  <c:v>0.61040499999999998</c:v>
                </c:pt>
                <c:pt idx="979">
                  <c:v>0.61047200000000001</c:v>
                </c:pt>
                <c:pt idx="980">
                  <c:v>0.610317</c:v>
                </c:pt>
                <c:pt idx="981">
                  <c:v>0.61032399999999998</c:v>
                </c:pt>
                <c:pt idx="982">
                  <c:v>0.61046500000000004</c:v>
                </c:pt>
                <c:pt idx="983">
                  <c:v>0.610487</c:v>
                </c:pt>
                <c:pt idx="984">
                  <c:v>0.61064200000000002</c:v>
                </c:pt>
                <c:pt idx="985">
                  <c:v>0.61058599999999996</c:v>
                </c:pt>
                <c:pt idx="986">
                  <c:v>0.61078100000000002</c:v>
                </c:pt>
                <c:pt idx="987">
                  <c:v>0.61056699999999997</c:v>
                </c:pt>
                <c:pt idx="988">
                  <c:v>0.61070599999999997</c:v>
                </c:pt>
                <c:pt idx="989">
                  <c:v>0.61054399999999998</c:v>
                </c:pt>
                <c:pt idx="990">
                  <c:v>0.61052399999999996</c:v>
                </c:pt>
                <c:pt idx="991">
                  <c:v>0.61008600000000002</c:v>
                </c:pt>
                <c:pt idx="992">
                  <c:v>0.61031299999999999</c:v>
                </c:pt>
                <c:pt idx="993">
                  <c:v>0.61062700000000003</c:v>
                </c:pt>
                <c:pt idx="994">
                  <c:v>0.61062499999999997</c:v>
                </c:pt>
                <c:pt idx="995">
                  <c:v>0.61062499999999997</c:v>
                </c:pt>
                <c:pt idx="996">
                  <c:v>0.61036500000000005</c:v>
                </c:pt>
                <c:pt idx="997">
                  <c:v>0.61028000000000004</c:v>
                </c:pt>
                <c:pt idx="998">
                  <c:v>0.61055599999999999</c:v>
                </c:pt>
                <c:pt idx="999">
                  <c:v>0.61075199999999996</c:v>
                </c:pt>
                <c:pt idx="1000">
                  <c:v>0.61041299999999998</c:v>
                </c:pt>
                <c:pt idx="1001">
                  <c:v>0.61057300000000003</c:v>
                </c:pt>
                <c:pt idx="1002">
                  <c:v>0.61102100000000004</c:v>
                </c:pt>
                <c:pt idx="1003">
                  <c:v>0.61084499999999997</c:v>
                </c:pt>
                <c:pt idx="1004">
                  <c:v>0.61049299999999995</c:v>
                </c:pt>
                <c:pt idx="1005">
                  <c:v>0.61074099999999998</c:v>
                </c:pt>
                <c:pt idx="1006">
                  <c:v>0.61092599999999997</c:v>
                </c:pt>
                <c:pt idx="1007">
                  <c:v>0.61071200000000003</c:v>
                </c:pt>
                <c:pt idx="1008">
                  <c:v>0.61065700000000001</c:v>
                </c:pt>
                <c:pt idx="1009">
                  <c:v>0.61110699999999996</c:v>
                </c:pt>
                <c:pt idx="1010">
                  <c:v>0.61092199999999997</c:v>
                </c:pt>
                <c:pt idx="1011">
                  <c:v>0.61098399999999997</c:v>
                </c:pt>
                <c:pt idx="1012">
                  <c:v>0.61092599999999997</c:v>
                </c:pt>
                <c:pt idx="1013">
                  <c:v>0.61094599999999999</c:v>
                </c:pt>
                <c:pt idx="1014">
                  <c:v>0.610904</c:v>
                </c:pt>
                <c:pt idx="1015">
                  <c:v>0.61110299999999995</c:v>
                </c:pt>
                <c:pt idx="1016">
                  <c:v>0.61122500000000002</c:v>
                </c:pt>
                <c:pt idx="1017">
                  <c:v>0.61090500000000003</c:v>
                </c:pt>
                <c:pt idx="1018">
                  <c:v>0.61102800000000002</c:v>
                </c:pt>
                <c:pt idx="1019">
                  <c:v>0.61124999999999996</c:v>
                </c:pt>
                <c:pt idx="1020">
                  <c:v>0.61126899999999995</c:v>
                </c:pt>
                <c:pt idx="1021">
                  <c:v>0.61107100000000003</c:v>
                </c:pt>
                <c:pt idx="1022">
                  <c:v>0.611371</c:v>
                </c:pt>
                <c:pt idx="1023">
                  <c:v>0.611236</c:v>
                </c:pt>
                <c:pt idx="1024">
                  <c:v>0.61142300000000005</c:v>
                </c:pt>
                <c:pt idx="1025">
                  <c:v>0.61121099999999995</c:v>
                </c:pt>
                <c:pt idx="1026">
                  <c:v>0.61092599999999997</c:v>
                </c:pt>
                <c:pt idx="1027">
                  <c:v>0.61117500000000002</c:v>
                </c:pt>
                <c:pt idx="1028">
                  <c:v>0.61126400000000003</c:v>
                </c:pt>
                <c:pt idx="1029">
                  <c:v>0.61151599999999995</c:v>
                </c:pt>
                <c:pt idx="1030">
                  <c:v>0.61134900000000003</c:v>
                </c:pt>
                <c:pt idx="1031">
                  <c:v>0.61152099999999998</c:v>
                </c:pt>
                <c:pt idx="1032">
                  <c:v>0.61136800000000002</c:v>
                </c:pt>
                <c:pt idx="1033">
                  <c:v>0.61128400000000005</c:v>
                </c:pt>
                <c:pt idx="1034">
                  <c:v>0.61128899999999997</c:v>
                </c:pt>
                <c:pt idx="1035">
                  <c:v>0.61130300000000004</c:v>
                </c:pt>
                <c:pt idx="1036">
                  <c:v>0.61127100000000001</c:v>
                </c:pt>
                <c:pt idx="1037">
                  <c:v>0.61137399999999997</c:v>
                </c:pt>
                <c:pt idx="1038">
                  <c:v>0.61141100000000004</c:v>
                </c:pt>
                <c:pt idx="1039">
                  <c:v>0.61147300000000004</c:v>
                </c:pt>
                <c:pt idx="1040">
                  <c:v>0.61177899999999996</c:v>
                </c:pt>
                <c:pt idx="1041">
                  <c:v>0.611425</c:v>
                </c:pt>
                <c:pt idx="1042">
                  <c:v>0.61159699999999995</c:v>
                </c:pt>
                <c:pt idx="1043">
                  <c:v>0.61147399999999996</c:v>
                </c:pt>
                <c:pt idx="1044">
                  <c:v>0.61193200000000003</c:v>
                </c:pt>
                <c:pt idx="1045">
                  <c:v>0.61153000000000002</c:v>
                </c:pt>
                <c:pt idx="1046">
                  <c:v>0.61150300000000002</c:v>
                </c:pt>
                <c:pt idx="1047">
                  <c:v>0.61150199999999999</c:v>
                </c:pt>
                <c:pt idx="1048">
                  <c:v>0.61159300000000005</c:v>
                </c:pt>
                <c:pt idx="1049">
                  <c:v>0.61174600000000001</c:v>
                </c:pt>
                <c:pt idx="1050">
                  <c:v>0.61192999999999997</c:v>
                </c:pt>
                <c:pt idx="1051">
                  <c:v>0.61187499999999995</c:v>
                </c:pt>
                <c:pt idx="1052">
                  <c:v>0.61166799999999999</c:v>
                </c:pt>
                <c:pt idx="1053">
                  <c:v>0.61167099999999996</c:v>
                </c:pt>
                <c:pt idx="1054">
                  <c:v>0.61182099999999995</c:v>
                </c:pt>
                <c:pt idx="1055">
                  <c:v>0.612093</c:v>
                </c:pt>
                <c:pt idx="1056">
                  <c:v>0.61170199999999997</c:v>
                </c:pt>
                <c:pt idx="1057">
                  <c:v>0.611842</c:v>
                </c:pt>
                <c:pt idx="1058">
                  <c:v>0.61185100000000003</c:v>
                </c:pt>
                <c:pt idx="1059">
                  <c:v>0.61204099999999995</c:v>
                </c:pt>
                <c:pt idx="1060">
                  <c:v>0.61182899999999996</c:v>
                </c:pt>
                <c:pt idx="1061">
                  <c:v>0.61185</c:v>
                </c:pt>
                <c:pt idx="1062">
                  <c:v>0.61191799999999996</c:v>
                </c:pt>
                <c:pt idx="1063">
                  <c:v>0.61190699999999998</c:v>
                </c:pt>
                <c:pt idx="1064">
                  <c:v>0.61214299999999999</c:v>
                </c:pt>
                <c:pt idx="1065">
                  <c:v>0.61188500000000001</c:v>
                </c:pt>
                <c:pt idx="1066">
                  <c:v>0.61187599999999998</c:v>
                </c:pt>
                <c:pt idx="1067">
                  <c:v>0.61202699999999999</c:v>
                </c:pt>
                <c:pt idx="1068">
                  <c:v>0.61208700000000005</c:v>
                </c:pt>
                <c:pt idx="1069">
                  <c:v>0.61168</c:v>
                </c:pt>
                <c:pt idx="1070">
                  <c:v>0.61172400000000005</c:v>
                </c:pt>
                <c:pt idx="1071">
                  <c:v>0.61221000000000003</c:v>
                </c:pt>
                <c:pt idx="1072">
                  <c:v>0.61234</c:v>
                </c:pt>
                <c:pt idx="1073">
                  <c:v>0.61221899999999996</c:v>
                </c:pt>
                <c:pt idx="1074">
                  <c:v>0.612402</c:v>
                </c:pt>
                <c:pt idx="1075">
                  <c:v>0.61222799999999999</c:v>
                </c:pt>
                <c:pt idx="1076">
                  <c:v>0.61224100000000004</c:v>
                </c:pt>
                <c:pt idx="1077">
                  <c:v>0.61226199999999997</c:v>
                </c:pt>
                <c:pt idx="1078">
                  <c:v>0.61238199999999998</c:v>
                </c:pt>
                <c:pt idx="1079">
                  <c:v>0.61211899999999997</c:v>
                </c:pt>
                <c:pt idx="1080">
                  <c:v>0.61254399999999998</c:v>
                </c:pt>
                <c:pt idx="1081">
                  <c:v>0.61228700000000003</c:v>
                </c:pt>
                <c:pt idx="1082">
                  <c:v>0.612479</c:v>
                </c:pt>
                <c:pt idx="1083">
                  <c:v>0.61246400000000001</c:v>
                </c:pt>
                <c:pt idx="1084">
                  <c:v>0.61250599999999999</c:v>
                </c:pt>
                <c:pt idx="1085">
                  <c:v>0.61248599999999997</c:v>
                </c:pt>
                <c:pt idx="1086">
                  <c:v>0.61238199999999998</c:v>
                </c:pt>
                <c:pt idx="1087">
                  <c:v>0.61235799999999996</c:v>
                </c:pt>
                <c:pt idx="1088">
                  <c:v>0.61255800000000005</c:v>
                </c:pt>
                <c:pt idx="1089">
                  <c:v>0.61251199999999995</c:v>
                </c:pt>
                <c:pt idx="1090">
                  <c:v>0.61240700000000003</c:v>
                </c:pt>
                <c:pt idx="1091">
                  <c:v>0.61270400000000003</c:v>
                </c:pt>
                <c:pt idx="1092">
                  <c:v>0.61265000000000003</c:v>
                </c:pt>
                <c:pt idx="1093">
                  <c:v>0.61255599999999999</c:v>
                </c:pt>
                <c:pt idx="1094">
                  <c:v>0.61296799999999996</c:v>
                </c:pt>
                <c:pt idx="1095">
                  <c:v>0.61258900000000005</c:v>
                </c:pt>
                <c:pt idx="1096">
                  <c:v>0.6129</c:v>
                </c:pt>
                <c:pt idx="1097">
                  <c:v>0.61271699999999996</c:v>
                </c:pt>
                <c:pt idx="1098">
                  <c:v>0.61254200000000003</c:v>
                </c:pt>
                <c:pt idx="1099">
                  <c:v>0.61254900000000001</c:v>
                </c:pt>
                <c:pt idx="1100">
                  <c:v>0.61291300000000004</c:v>
                </c:pt>
                <c:pt idx="1101">
                  <c:v>0.61253599999999997</c:v>
                </c:pt>
                <c:pt idx="1102">
                  <c:v>0.61267499999999997</c:v>
                </c:pt>
                <c:pt idx="1103">
                  <c:v>0.61259699999999995</c:v>
                </c:pt>
                <c:pt idx="1104">
                  <c:v>0.61329</c:v>
                </c:pt>
                <c:pt idx="1105">
                  <c:v>0.61294000000000004</c:v>
                </c:pt>
                <c:pt idx="1106">
                  <c:v>0.61322600000000005</c:v>
                </c:pt>
                <c:pt idx="1107">
                  <c:v>0.613093</c:v>
                </c:pt>
                <c:pt idx="1108">
                  <c:v>0.61313600000000001</c:v>
                </c:pt>
                <c:pt idx="1109">
                  <c:v>0.61286099999999999</c:v>
                </c:pt>
                <c:pt idx="1110">
                  <c:v>0.61291600000000002</c:v>
                </c:pt>
                <c:pt idx="1111">
                  <c:v>0.61309499999999995</c:v>
                </c:pt>
                <c:pt idx="1112">
                  <c:v>0.61332799999999998</c:v>
                </c:pt>
                <c:pt idx="1113">
                  <c:v>0.61309999999999998</c:v>
                </c:pt>
                <c:pt idx="1114">
                  <c:v>0.61276600000000003</c:v>
                </c:pt>
                <c:pt idx="1115">
                  <c:v>0.61313200000000001</c:v>
                </c:pt>
                <c:pt idx="1116">
                  <c:v>0.61300900000000003</c:v>
                </c:pt>
                <c:pt idx="1117">
                  <c:v>0.61303700000000005</c:v>
                </c:pt>
                <c:pt idx="1118">
                  <c:v>0.61307800000000001</c:v>
                </c:pt>
                <c:pt idx="1119">
                  <c:v>0.61301600000000001</c:v>
                </c:pt>
                <c:pt idx="1120">
                  <c:v>0.61314599999999997</c:v>
                </c:pt>
                <c:pt idx="1121">
                  <c:v>0.61314800000000003</c:v>
                </c:pt>
                <c:pt idx="1122">
                  <c:v>0.61316099999999996</c:v>
                </c:pt>
                <c:pt idx="1123">
                  <c:v>0.61310399999999998</c:v>
                </c:pt>
                <c:pt idx="1124">
                  <c:v>0.612869</c:v>
                </c:pt>
                <c:pt idx="1125">
                  <c:v>0.61324900000000004</c:v>
                </c:pt>
                <c:pt idx="1126">
                  <c:v>0.61324800000000002</c:v>
                </c:pt>
                <c:pt idx="1127">
                  <c:v>0.61342600000000003</c:v>
                </c:pt>
                <c:pt idx="1128">
                  <c:v>0.61318399999999995</c:v>
                </c:pt>
                <c:pt idx="1129">
                  <c:v>0.61352600000000002</c:v>
                </c:pt>
                <c:pt idx="1130">
                  <c:v>0.61319699999999999</c:v>
                </c:pt>
                <c:pt idx="1131">
                  <c:v>0.61361900000000003</c:v>
                </c:pt>
                <c:pt idx="1132">
                  <c:v>0.61339900000000003</c:v>
                </c:pt>
                <c:pt idx="1133">
                  <c:v>0.61328899999999997</c:v>
                </c:pt>
                <c:pt idx="1134">
                  <c:v>0.61363199999999996</c:v>
                </c:pt>
                <c:pt idx="1135">
                  <c:v>0.61391399999999996</c:v>
                </c:pt>
                <c:pt idx="1136">
                  <c:v>0.61341199999999996</c:v>
                </c:pt>
                <c:pt idx="1137">
                  <c:v>0.61358599999999996</c:v>
                </c:pt>
                <c:pt idx="1138">
                  <c:v>0.61351999999999995</c:v>
                </c:pt>
                <c:pt idx="1139">
                  <c:v>0.61369399999999996</c:v>
                </c:pt>
                <c:pt idx="1140">
                  <c:v>0.61321800000000004</c:v>
                </c:pt>
                <c:pt idx="1141">
                  <c:v>0.61362300000000003</c:v>
                </c:pt>
                <c:pt idx="1142">
                  <c:v>0.61339399999999999</c:v>
                </c:pt>
                <c:pt idx="1143">
                  <c:v>0.61360099999999995</c:v>
                </c:pt>
                <c:pt idx="1144">
                  <c:v>0.61376900000000001</c:v>
                </c:pt>
                <c:pt idx="1145">
                  <c:v>0.61395900000000003</c:v>
                </c:pt>
                <c:pt idx="1146">
                  <c:v>0.61400500000000002</c:v>
                </c:pt>
                <c:pt idx="1147">
                  <c:v>0.61430600000000002</c:v>
                </c:pt>
                <c:pt idx="1148">
                  <c:v>0.614201</c:v>
                </c:pt>
                <c:pt idx="1149">
                  <c:v>0.61395299999999997</c:v>
                </c:pt>
                <c:pt idx="1150">
                  <c:v>0.61372000000000004</c:v>
                </c:pt>
                <c:pt idx="1151">
                  <c:v>0.61397999999999997</c:v>
                </c:pt>
                <c:pt idx="1152">
                  <c:v>0.61407</c:v>
                </c:pt>
                <c:pt idx="1153">
                  <c:v>0.61381200000000002</c:v>
                </c:pt>
                <c:pt idx="1154">
                  <c:v>0.61400200000000005</c:v>
                </c:pt>
                <c:pt idx="1155">
                  <c:v>0.61360899999999996</c:v>
                </c:pt>
                <c:pt idx="1156">
                  <c:v>0.61423099999999997</c:v>
                </c:pt>
                <c:pt idx="1157">
                  <c:v>0.61408399999999996</c:v>
                </c:pt>
                <c:pt idx="1158">
                  <c:v>0.61396099999999998</c:v>
                </c:pt>
                <c:pt idx="1159">
                  <c:v>0.61368999999999996</c:v>
                </c:pt>
                <c:pt idx="1160">
                  <c:v>0.61402900000000005</c:v>
                </c:pt>
                <c:pt idx="1161">
                  <c:v>0.61424999999999996</c:v>
                </c:pt>
                <c:pt idx="1162">
                  <c:v>0.61431999999999998</c:v>
                </c:pt>
                <c:pt idx="1163">
                  <c:v>0.61436100000000005</c:v>
                </c:pt>
                <c:pt idx="1164">
                  <c:v>0.61414199999999997</c:v>
                </c:pt>
                <c:pt idx="1165">
                  <c:v>0.61448700000000001</c:v>
                </c:pt>
                <c:pt idx="1166">
                  <c:v>0.614506</c:v>
                </c:pt>
                <c:pt idx="1167">
                  <c:v>0.614317</c:v>
                </c:pt>
                <c:pt idx="1168">
                  <c:v>0.61460300000000001</c:v>
                </c:pt>
                <c:pt idx="1169">
                  <c:v>0.61429900000000004</c:v>
                </c:pt>
                <c:pt idx="1170">
                  <c:v>0.61445700000000003</c:v>
                </c:pt>
                <c:pt idx="1171">
                  <c:v>0.61424500000000004</c:v>
                </c:pt>
                <c:pt idx="1172">
                  <c:v>0.614506</c:v>
                </c:pt>
                <c:pt idx="1173">
                  <c:v>0.614232</c:v>
                </c:pt>
                <c:pt idx="1174">
                  <c:v>0.61445899999999998</c:v>
                </c:pt>
                <c:pt idx="1175">
                  <c:v>0.61466799999999999</c:v>
                </c:pt>
                <c:pt idx="1176">
                  <c:v>0.61462399999999995</c:v>
                </c:pt>
                <c:pt idx="1177">
                  <c:v>0.61492899999999995</c:v>
                </c:pt>
                <c:pt idx="1178">
                  <c:v>0.61494899999999997</c:v>
                </c:pt>
                <c:pt idx="1179">
                  <c:v>0.614819</c:v>
                </c:pt>
                <c:pt idx="1180">
                  <c:v>0.61463699999999999</c:v>
                </c:pt>
                <c:pt idx="1181">
                  <c:v>0.61476500000000001</c:v>
                </c:pt>
                <c:pt idx="1182">
                  <c:v>0.61471900000000002</c:v>
                </c:pt>
                <c:pt idx="1183">
                  <c:v>0.61455000000000004</c:v>
                </c:pt>
                <c:pt idx="1184">
                  <c:v>0.61441599999999996</c:v>
                </c:pt>
                <c:pt idx="1185">
                  <c:v>0.61446500000000004</c:v>
                </c:pt>
                <c:pt idx="1186">
                  <c:v>0.61476399999999998</c:v>
                </c:pt>
                <c:pt idx="1187">
                  <c:v>0.61473</c:v>
                </c:pt>
                <c:pt idx="1188">
                  <c:v>0.61485299999999998</c:v>
                </c:pt>
                <c:pt idx="1189">
                  <c:v>0.61482099999999995</c:v>
                </c:pt>
                <c:pt idx="1190">
                  <c:v>0.61472300000000002</c:v>
                </c:pt>
                <c:pt idx="1191">
                  <c:v>0.61477599999999999</c:v>
                </c:pt>
                <c:pt idx="1192">
                  <c:v>0.61460999999999999</c:v>
                </c:pt>
                <c:pt idx="1193">
                  <c:v>0.614672</c:v>
                </c:pt>
                <c:pt idx="1194">
                  <c:v>0.61436500000000005</c:v>
                </c:pt>
                <c:pt idx="1195">
                  <c:v>0.61503200000000002</c:v>
                </c:pt>
                <c:pt idx="1196">
                  <c:v>0.61469700000000005</c:v>
                </c:pt>
                <c:pt idx="1197">
                  <c:v>0.61514999999999997</c:v>
                </c:pt>
                <c:pt idx="1198">
                  <c:v>0.61495900000000003</c:v>
                </c:pt>
                <c:pt idx="1199">
                  <c:v>0.61499300000000001</c:v>
                </c:pt>
                <c:pt idx="1200">
                  <c:v>0.61499599999999999</c:v>
                </c:pt>
                <c:pt idx="1201">
                  <c:v>0.61515299999999995</c:v>
                </c:pt>
                <c:pt idx="1202">
                  <c:v>0.61502900000000005</c:v>
                </c:pt>
                <c:pt idx="1203">
                  <c:v>0.61484799999999995</c:v>
                </c:pt>
                <c:pt idx="1204">
                  <c:v>0.61507599999999996</c:v>
                </c:pt>
                <c:pt idx="1205">
                  <c:v>0.61510699999999996</c:v>
                </c:pt>
                <c:pt idx="1206">
                  <c:v>0.61509400000000003</c:v>
                </c:pt>
                <c:pt idx="1207">
                  <c:v>0.61513300000000004</c:v>
                </c:pt>
                <c:pt idx="1208">
                  <c:v>0.615178</c:v>
                </c:pt>
                <c:pt idx="1209">
                  <c:v>0.61523899999999998</c:v>
                </c:pt>
                <c:pt idx="1210">
                  <c:v>0.61543300000000001</c:v>
                </c:pt>
                <c:pt idx="1211">
                  <c:v>0.61533599999999999</c:v>
                </c:pt>
                <c:pt idx="1212">
                  <c:v>0.61539299999999997</c:v>
                </c:pt>
                <c:pt idx="1213">
                  <c:v>0.61561200000000005</c:v>
                </c:pt>
                <c:pt idx="1214">
                  <c:v>0.61555700000000002</c:v>
                </c:pt>
                <c:pt idx="1215">
                  <c:v>0.61568299999999998</c:v>
                </c:pt>
                <c:pt idx="1216">
                  <c:v>0.61548800000000004</c:v>
                </c:pt>
                <c:pt idx="1217">
                  <c:v>0.61531800000000003</c:v>
                </c:pt>
                <c:pt idx="1218">
                  <c:v>0.61554399999999998</c:v>
                </c:pt>
                <c:pt idx="1219">
                  <c:v>0.61549500000000001</c:v>
                </c:pt>
                <c:pt idx="1220">
                  <c:v>0.61555400000000005</c:v>
                </c:pt>
                <c:pt idx="1221">
                  <c:v>0.61585100000000004</c:v>
                </c:pt>
                <c:pt idx="1222">
                  <c:v>0.61611499999999997</c:v>
                </c:pt>
                <c:pt idx="1223">
                  <c:v>0.61593799999999999</c:v>
                </c:pt>
                <c:pt idx="1224">
                  <c:v>0.61566600000000005</c:v>
                </c:pt>
                <c:pt idx="1225">
                  <c:v>0.61582199999999998</c:v>
                </c:pt>
                <c:pt idx="1226">
                  <c:v>0.61558999999999997</c:v>
                </c:pt>
                <c:pt idx="1227">
                  <c:v>0.61572099999999996</c:v>
                </c:pt>
                <c:pt idx="1228">
                  <c:v>0.61578599999999994</c:v>
                </c:pt>
                <c:pt idx="1229">
                  <c:v>0.61582000000000003</c:v>
                </c:pt>
                <c:pt idx="1230">
                  <c:v>0.61579799999999996</c:v>
                </c:pt>
                <c:pt idx="1231">
                  <c:v>0.61595800000000001</c:v>
                </c:pt>
                <c:pt idx="1232">
                  <c:v>0.61593500000000001</c:v>
                </c:pt>
                <c:pt idx="1233">
                  <c:v>0.61617500000000003</c:v>
                </c:pt>
                <c:pt idx="1234">
                  <c:v>0.61607400000000001</c:v>
                </c:pt>
                <c:pt idx="1235">
                  <c:v>0.61617999999999995</c:v>
                </c:pt>
                <c:pt idx="1236">
                  <c:v>0.61589700000000003</c:v>
                </c:pt>
                <c:pt idx="1237">
                  <c:v>0.61609400000000003</c:v>
                </c:pt>
                <c:pt idx="1238">
                  <c:v>0.61608799999999997</c:v>
                </c:pt>
                <c:pt idx="1239">
                  <c:v>0.61616099999999996</c:v>
                </c:pt>
                <c:pt idx="1240">
                  <c:v>0.61587999999999998</c:v>
                </c:pt>
                <c:pt idx="1241">
                  <c:v>0.61627500000000002</c:v>
                </c:pt>
                <c:pt idx="1242">
                  <c:v>0.61619800000000002</c:v>
                </c:pt>
                <c:pt idx="1243">
                  <c:v>0.61632600000000004</c:v>
                </c:pt>
                <c:pt idx="1244">
                  <c:v>0.61616300000000002</c:v>
                </c:pt>
                <c:pt idx="1245">
                  <c:v>0.61623600000000001</c:v>
                </c:pt>
                <c:pt idx="1246">
                  <c:v>0.61646100000000004</c:v>
                </c:pt>
                <c:pt idx="1247">
                  <c:v>0.61629199999999995</c:v>
                </c:pt>
                <c:pt idx="1248">
                  <c:v>0.61626499999999995</c:v>
                </c:pt>
                <c:pt idx="1249">
                  <c:v>0.61613200000000001</c:v>
                </c:pt>
                <c:pt idx="1250">
                  <c:v>0.61631599999999997</c:v>
                </c:pt>
                <c:pt idx="1251">
                  <c:v>0.61643899999999996</c:v>
                </c:pt>
                <c:pt idx="1252">
                  <c:v>0.61674700000000005</c:v>
                </c:pt>
                <c:pt idx="1253">
                  <c:v>0.61654299999999995</c:v>
                </c:pt>
                <c:pt idx="1254">
                  <c:v>0.61673299999999998</c:v>
                </c:pt>
                <c:pt idx="1255">
                  <c:v>0.61657700000000004</c:v>
                </c:pt>
                <c:pt idx="1256">
                  <c:v>0.61660099999999995</c:v>
                </c:pt>
                <c:pt idx="1257">
                  <c:v>0.61642699999999995</c:v>
                </c:pt>
                <c:pt idx="1258">
                  <c:v>0.61670199999999997</c:v>
                </c:pt>
                <c:pt idx="1259">
                  <c:v>0.616614</c:v>
                </c:pt>
                <c:pt idx="1260">
                  <c:v>0.61693100000000001</c:v>
                </c:pt>
                <c:pt idx="1261">
                  <c:v>0.61696200000000001</c:v>
                </c:pt>
                <c:pt idx="1262">
                  <c:v>0.61648800000000004</c:v>
                </c:pt>
                <c:pt idx="1263">
                  <c:v>0.616815</c:v>
                </c:pt>
                <c:pt idx="1264">
                  <c:v>0.61714899999999995</c:v>
                </c:pt>
                <c:pt idx="1265">
                  <c:v>0.61698399999999998</c:v>
                </c:pt>
                <c:pt idx="1266">
                  <c:v>0.61712199999999995</c:v>
                </c:pt>
                <c:pt idx="1267">
                  <c:v>0.61731499999999995</c:v>
                </c:pt>
                <c:pt idx="1268">
                  <c:v>0.61704199999999998</c:v>
                </c:pt>
                <c:pt idx="1269">
                  <c:v>0.61733300000000002</c:v>
                </c:pt>
                <c:pt idx="1270">
                  <c:v>0.61704800000000004</c:v>
                </c:pt>
                <c:pt idx="1271">
                  <c:v>0.61709899999999995</c:v>
                </c:pt>
                <c:pt idx="1272">
                  <c:v>0.61693699999999996</c:v>
                </c:pt>
                <c:pt idx="1273">
                  <c:v>0.61733300000000002</c:v>
                </c:pt>
                <c:pt idx="1274">
                  <c:v>0.61713300000000004</c:v>
                </c:pt>
                <c:pt idx="1275">
                  <c:v>0.61717200000000005</c:v>
                </c:pt>
                <c:pt idx="1276">
                  <c:v>0.61712699999999998</c:v>
                </c:pt>
                <c:pt idx="1277">
                  <c:v>0.61743000000000003</c:v>
                </c:pt>
                <c:pt idx="1278">
                  <c:v>0.61761900000000003</c:v>
                </c:pt>
                <c:pt idx="1279">
                  <c:v>0.61775899999999995</c:v>
                </c:pt>
                <c:pt idx="1280">
                  <c:v>0.61733499999999997</c:v>
                </c:pt>
                <c:pt idx="1281">
                  <c:v>0.61737900000000001</c:v>
                </c:pt>
                <c:pt idx="1282">
                  <c:v>0.61761999999999995</c:v>
                </c:pt>
                <c:pt idx="1283">
                  <c:v>0.61786200000000002</c:v>
                </c:pt>
                <c:pt idx="1284">
                  <c:v>0.617672</c:v>
                </c:pt>
                <c:pt idx="1285">
                  <c:v>0.61735300000000004</c:v>
                </c:pt>
                <c:pt idx="1286">
                  <c:v>0.61771399999999999</c:v>
                </c:pt>
                <c:pt idx="1287">
                  <c:v>0.61752700000000005</c:v>
                </c:pt>
                <c:pt idx="1288">
                  <c:v>0.617807</c:v>
                </c:pt>
                <c:pt idx="1289">
                  <c:v>0.61763699999999999</c:v>
                </c:pt>
                <c:pt idx="1290">
                  <c:v>0.61791099999999999</c:v>
                </c:pt>
                <c:pt idx="1291">
                  <c:v>0.61740600000000001</c:v>
                </c:pt>
                <c:pt idx="1292">
                  <c:v>0.61740499999999998</c:v>
                </c:pt>
                <c:pt idx="1293">
                  <c:v>0.61783500000000002</c:v>
                </c:pt>
                <c:pt idx="1294">
                  <c:v>0.61754500000000001</c:v>
                </c:pt>
                <c:pt idx="1295">
                  <c:v>0.61766900000000002</c:v>
                </c:pt>
                <c:pt idx="1296">
                  <c:v>0.61770099999999994</c:v>
                </c:pt>
                <c:pt idx="1297">
                  <c:v>0.61782099999999995</c:v>
                </c:pt>
                <c:pt idx="1298">
                  <c:v>0.61787499999999995</c:v>
                </c:pt>
                <c:pt idx="1299">
                  <c:v>0.61774099999999998</c:v>
                </c:pt>
                <c:pt idx="1300">
                  <c:v>0.61785999999999996</c:v>
                </c:pt>
                <c:pt idx="1301">
                  <c:v>0.61802299999999999</c:v>
                </c:pt>
                <c:pt idx="1302">
                  <c:v>0.61798600000000004</c:v>
                </c:pt>
                <c:pt idx="1303">
                  <c:v>0.617946</c:v>
                </c:pt>
                <c:pt idx="1304">
                  <c:v>0.61839699999999997</c:v>
                </c:pt>
                <c:pt idx="1305">
                  <c:v>0.61821800000000005</c:v>
                </c:pt>
                <c:pt idx="1306">
                  <c:v>0.618313</c:v>
                </c:pt>
                <c:pt idx="1307">
                  <c:v>0.61807999999999996</c:v>
                </c:pt>
                <c:pt idx="1308">
                  <c:v>0.61830799999999997</c:v>
                </c:pt>
                <c:pt idx="1309">
                  <c:v>0.61830300000000005</c:v>
                </c:pt>
                <c:pt idx="1310">
                  <c:v>0.61809899999999995</c:v>
                </c:pt>
                <c:pt idx="1311">
                  <c:v>0.618286</c:v>
                </c:pt>
                <c:pt idx="1312">
                  <c:v>0.61849299999999996</c:v>
                </c:pt>
                <c:pt idx="1313">
                  <c:v>0.61855199999999999</c:v>
                </c:pt>
                <c:pt idx="1314">
                  <c:v>0.61857300000000004</c:v>
                </c:pt>
                <c:pt idx="1315">
                  <c:v>0.61871299999999996</c:v>
                </c:pt>
                <c:pt idx="1316">
                  <c:v>0.61878999999999995</c:v>
                </c:pt>
                <c:pt idx="1317">
                  <c:v>0.618676</c:v>
                </c:pt>
                <c:pt idx="1318">
                  <c:v>0.61890599999999996</c:v>
                </c:pt>
                <c:pt idx="1319">
                  <c:v>0.61882700000000002</c:v>
                </c:pt>
                <c:pt idx="1320">
                  <c:v>0.61856699999999998</c:v>
                </c:pt>
                <c:pt idx="1321">
                  <c:v>0.61895999999999995</c:v>
                </c:pt>
                <c:pt idx="1322">
                  <c:v>0.61876200000000003</c:v>
                </c:pt>
                <c:pt idx="1323">
                  <c:v>0.61887899999999996</c:v>
                </c:pt>
                <c:pt idx="1324">
                  <c:v>0.619093</c:v>
                </c:pt>
                <c:pt idx="1325">
                  <c:v>0.61917900000000003</c:v>
                </c:pt>
                <c:pt idx="1326">
                  <c:v>0.61891200000000002</c:v>
                </c:pt>
                <c:pt idx="1327">
                  <c:v>0.61939599999999995</c:v>
                </c:pt>
                <c:pt idx="1328">
                  <c:v>0.61946699999999999</c:v>
                </c:pt>
                <c:pt idx="1329">
                  <c:v>0.619143</c:v>
                </c:pt>
                <c:pt idx="1330">
                  <c:v>0.61919400000000002</c:v>
                </c:pt>
                <c:pt idx="1331">
                  <c:v>0.61919199999999996</c:v>
                </c:pt>
                <c:pt idx="1332">
                  <c:v>0.61926499999999995</c:v>
                </c:pt>
                <c:pt idx="1333">
                  <c:v>0.61939699999999998</c:v>
                </c:pt>
                <c:pt idx="1334">
                  <c:v>0.61964399999999997</c:v>
                </c:pt>
                <c:pt idx="1335">
                  <c:v>0.61963000000000001</c:v>
                </c:pt>
                <c:pt idx="1336">
                  <c:v>0.61925699999999995</c:v>
                </c:pt>
                <c:pt idx="1337">
                  <c:v>0.61940600000000001</c:v>
                </c:pt>
                <c:pt idx="1338">
                  <c:v>0.61978</c:v>
                </c:pt>
                <c:pt idx="1339">
                  <c:v>0.61978299999999997</c:v>
                </c:pt>
                <c:pt idx="1340">
                  <c:v>0.61975800000000003</c:v>
                </c:pt>
                <c:pt idx="1341">
                  <c:v>0.61977300000000002</c:v>
                </c:pt>
                <c:pt idx="1342">
                  <c:v>0.62003399999999997</c:v>
                </c:pt>
                <c:pt idx="1343">
                  <c:v>0.619869</c:v>
                </c:pt>
                <c:pt idx="1344">
                  <c:v>0.62000699999999997</c:v>
                </c:pt>
                <c:pt idx="1345">
                  <c:v>0.61982800000000005</c:v>
                </c:pt>
                <c:pt idx="1346">
                  <c:v>0.62028499999999998</c:v>
                </c:pt>
                <c:pt idx="1347">
                  <c:v>0.61987300000000001</c:v>
                </c:pt>
                <c:pt idx="1348">
                  <c:v>0.62018700000000004</c:v>
                </c:pt>
                <c:pt idx="1349">
                  <c:v>0.62002599999999997</c:v>
                </c:pt>
                <c:pt idx="1350">
                  <c:v>0.62018300000000004</c:v>
                </c:pt>
                <c:pt idx="1351">
                  <c:v>0.62019400000000002</c:v>
                </c:pt>
                <c:pt idx="1352">
                  <c:v>0.62023799999999996</c:v>
                </c:pt>
                <c:pt idx="1353">
                  <c:v>0.62033199999999999</c:v>
                </c:pt>
                <c:pt idx="1354">
                  <c:v>0.62020399999999998</c:v>
                </c:pt>
                <c:pt idx="1355">
                  <c:v>0.62034</c:v>
                </c:pt>
                <c:pt idx="1356">
                  <c:v>0.62020699999999995</c:v>
                </c:pt>
                <c:pt idx="1357">
                  <c:v>0.62041800000000003</c:v>
                </c:pt>
                <c:pt idx="1358">
                  <c:v>0.62001700000000004</c:v>
                </c:pt>
                <c:pt idx="1359">
                  <c:v>0.62019500000000005</c:v>
                </c:pt>
                <c:pt idx="1360">
                  <c:v>0.62012599999999996</c:v>
                </c:pt>
                <c:pt idx="1361">
                  <c:v>0.62035799999999997</c:v>
                </c:pt>
                <c:pt idx="1362">
                  <c:v>0.62040499999999998</c:v>
                </c:pt>
                <c:pt idx="1363">
                  <c:v>0.62038899999999997</c:v>
                </c:pt>
                <c:pt idx="1364">
                  <c:v>0.62029000000000001</c:v>
                </c:pt>
                <c:pt idx="1365">
                  <c:v>0.62019800000000003</c:v>
                </c:pt>
                <c:pt idx="1366">
                  <c:v>0.62065000000000003</c:v>
                </c:pt>
                <c:pt idx="1367">
                  <c:v>0.62022299999999997</c:v>
                </c:pt>
                <c:pt idx="1368">
                  <c:v>0.62055499999999997</c:v>
                </c:pt>
                <c:pt idx="1369">
                  <c:v>0.62079899999999999</c:v>
                </c:pt>
                <c:pt idx="1370">
                  <c:v>0.62052499999999999</c:v>
                </c:pt>
                <c:pt idx="1371">
                  <c:v>0.62051800000000001</c:v>
                </c:pt>
                <c:pt idx="1372">
                  <c:v>0.62042200000000003</c:v>
                </c:pt>
                <c:pt idx="1373">
                  <c:v>0.62065099999999995</c:v>
                </c:pt>
                <c:pt idx="1374">
                  <c:v>0.62055899999999997</c:v>
                </c:pt>
                <c:pt idx="1375">
                  <c:v>0.62081699999999995</c:v>
                </c:pt>
                <c:pt idx="1376">
                  <c:v>0.62053499999999995</c:v>
                </c:pt>
                <c:pt idx="1377">
                  <c:v>0.62062399999999995</c:v>
                </c:pt>
                <c:pt idx="1378">
                  <c:v>0.62083600000000005</c:v>
                </c:pt>
                <c:pt idx="1379">
                  <c:v>0.62077000000000004</c:v>
                </c:pt>
                <c:pt idx="1380">
                  <c:v>0.62067700000000003</c:v>
                </c:pt>
                <c:pt idx="1381">
                  <c:v>0.62094199999999999</c:v>
                </c:pt>
                <c:pt idx="1382">
                  <c:v>0.62075899999999995</c:v>
                </c:pt>
                <c:pt idx="1383">
                  <c:v>0.62087300000000001</c:v>
                </c:pt>
                <c:pt idx="1384">
                  <c:v>0.62085000000000001</c:v>
                </c:pt>
                <c:pt idx="1385">
                  <c:v>0.62112999999999996</c:v>
                </c:pt>
                <c:pt idx="1386">
                  <c:v>0.62111099999999997</c:v>
                </c:pt>
                <c:pt idx="1387">
                  <c:v>0.62124400000000002</c:v>
                </c:pt>
                <c:pt idx="1388">
                  <c:v>0.62114400000000003</c:v>
                </c:pt>
                <c:pt idx="1389">
                  <c:v>0.62108099999999999</c:v>
                </c:pt>
                <c:pt idx="1390">
                  <c:v>0.62135499999999999</c:v>
                </c:pt>
                <c:pt idx="1391">
                  <c:v>0.62141400000000002</c:v>
                </c:pt>
                <c:pt idx="1392">
                  <c:v>0.62152799999999997</c:v>
                </c:pt>
                <c:pt idx="1393">
                  <c:v>0.62160099999999996</c:v>
                </c:pt>
                <c:pt idx="1394">
                  <c:v>0.62165800000000004</c:v>
                </c:pt>
                <c:pt idx="1395">
                  <c:v>0.62159699999999996</c:v>
                </c:pt>
                <c:pt idx="1396">
                  <c:v>0.62161900000000003</c:v>
                </c:pt>
                <c:pt idx="1397">
                  <c:v>0.622004</c:v>
                </c:pt>
                <c:pt idx="1398">
                  <c:v>0.62181900000000001</c:v>
                </c:pt>
                <c:pt idx="1399">
                  <c:v>0.62179600000000002</c:v>
                </c:pt>
                <c:pt idx="1400">
                  <c:v>0.62185500000000005</c:v>
                </c:pt>
                <c:pt idx="1401">
                  <c:v>0.62210500000000002</c:v>
                </c:pt>
                <c:pt idx="1402">
                  <c:v>0.62200699999999998</c:v>
                </c:pt>
                <c:pt idx="1403">
                  <c:v>0.62186399999999997</c:v>
                </c:pt>
                <c:pt idx="1404">
                  <c:v>0.62197100000000005</c:v>
                </c:pt>
                <c:pt idx="1405">
                  <c:v>0.62201700000000004</c:v>
                </c:pt>
                <c:pt idx="1406">
                  <c:v>0.62195400000000001</c:v>
                </c:pt>
                <c:pt idx="1407">
                  <c:v>0.62232299999999996</c:v>
                </c:pt>
                <c:pt idx="1408">
                  <c:v>0.62196200000000001</c:v>
                </c:pt>
                <c:pt idx="1409">
                  <c:v>0.62231800000000004</c:v>
                </c:pt>
                <c:pt idx="1410">
                  <c:v>0.62220699999999995</c:v>
                </c:pt>
                <c:pt idx="1411">
                  <c:v>0.62259600000000004</c:v>
                </c:pt>
                <c:pt idx="1412">
                  <c:v>0.622305</c:v>
                </c:pt>
                <c:pt idx="1413">
                  <c:v>0.62263500000000005</c:v>
                </c:pt>
                <c:pt idx="1414">
                  <c:v>0.62247799999999998</c:v>
                </c:pt>
                <c:pt idx="1415">
                  <c:v>0.622367</c:v>
                </c:pt>
                <c:pt idx="1416">
                  <c:v>0.62274600000000002</c:v>
                </c:pt>
                <c:pt idx="1417">
                  <c:v>0.62261699999999998</c:v>
                </c:pt>
                <c:pt idx="1418">
                  <c:v>0.62271900000000002</c:v>
                </c:pt>
                <c:pt idx="1419">
                  <c:v>0.62299400000000005</c:v>
                </c:pt>
                <c:pt idx="1420">
                  <c:v>0.62302599999999997</c:v>
                </c:pt>
                <c:pt idx="1421">
                  <c:v>0.62268000000000001</c:v>
                </c:pt>
                <c:pt idx="1422">
                  <c:v>0.62294000000000005</c:v>
                </c:pt>
                <c:pt idx="1423">
                  <c:v>0.62295199999999995</c:v>
                </c:pt>
                <c:pt idx="1424">
                  <c:v>0.62308799999999998</c:v>
                </c:pt>
                <c:pt idx="1425">
                  <c:v>0.62295800000000001</c:v>
                </c:pt>
                <c:pt idx="1426">
                  <c:v>0.623197</c:v>
                </c:pt>
                <c:pt idx="1427">
                  <c:v>0.62337500000000001</c:v>
                </c:pt>
                <c:pt idx="1428">
                  <c:v>0.62338400000000005</c:v>
                </c:pt>
                <c:pt idx="1429">
                  <c:v>0.62342600000000004</c:v>
                </c:pt>
                <c:pt idx="1430">
                  <c:v>0.62325600000000003</c:v>
                </c:pt>
                <c:pt idx="1431">
                  <c:v>0.62330300000000005</c:v>
                </c:pt>
                <c:pt idx="1432">
                  <c:v>0.62324400000000002</c:v>
                </c:pt>
                <c:pt idx="1433">
                  <c:v>0.62335799999999997</c:v>
                </c:pt>
                <c:pt idx="1434">
                  <c:v>0.62322200000000005</c:v>
                </c:pt>
                <c:pt idx="1435">
                  <c:v>0.623201</c:v>
                </c:pt>
                <c:pt idx="1436">
                  <c:v>0.62342299999999995</c:v>
                </c:pt>
                <c:pt idx="1437">
                  <c:v>0.62346999999999997</c:v>
                </c:pt>
                <c:pt idx="1438">
                  <c:v>0.62347200000000003</c:v>
                </c:pt>
                <c:pt idx="1439">
                  <c:v>0.62380400000000003</c:v>
                </c:pt>
                <c:pt idx="1440">
                  <c:v>0.62350399999999995</c:v>
                </c:pt>
                <c:pt idx="1441">
                  <c:v>0.62343000000000004</c:v>
                </c:pt>
                <c:pt idx="1442">
                  <c:v>0.62358999999999998</c:v>
                </c:pt>
                <c:pt idx="1443">
                  <c:v>0.62377499999999997</c:v>
                </c:pt>
                <c:pt idx="1444">
                  <c:v>0.62351199999999996</c:v>
                </c:pt>
                <c:pt idx="1445">
                  <c:v>0.62393699999999996</c:v>
                </c:pt>
                <c:pt idx="1446">
                  <c:v>0.62409800000000004</c:v>
                </c:pt>
                <c:pt idx="1447">
                  <c:v>0.624139</c:v>
                </c:pt>
                <c:pt idx="1448">
                  <c:v>0.62418099999999999</c:v>
                </c:pt>
                <c:pt idx="1449">
                  <c:v>0.62427699999999997</c:v>
                </c:pt>
                <c:pt idx="1450">
                  <c:v>0.62419800000000003</c:v>
                </c:pt>
                <c:pt idx="1451">
                  <c:v>0.62457099999999999</c:v>
                </c:pt>
                <c:pt idx="1452">
                  <c:v>0.62468100000000004</c:v>
                </c:pt>
                <c:pt idx="1453">
                  <c:v>0.62450099999999997</c:v>
                </c:pt>
                <c:pt idx="1454">
                  <c:v>0.62481500000000001</c:v>
                </c:pt>
                <c:pt idx="1455">
                  <c:v>0.62446000000000002</c:v>
                </c:pt>
                <c:pt idx="1456">
                  <c:v>0.62472700000000003</c:v>
                </c:pt>
                <c:pt idx="1457">
                  <c:v>0.62464299999999995</c:v>
                </c:pt>
                <c:pt idx="1458">
                  <c:v>0.62504099999999996</c:v>
                </c:pt>
                <c:pt idx="1459">
                  <c:v>0.62481299999999995</c:v>
                </c:pt>
                <c:pt idx="1460">
                  <c:v>0.62511399999999995</c:v>
                </c:pt>
                <c:pt idx="1461">
                  <c:v>0.62501200000000001</c:v>
                </c:pt>
                <c:pt idx="1462">
                  <c:v>0.62502599999999997</c:v>
                </c:pt>
                <c:pt idx="1463">
                  <c:v>0.62504599999999999</c:v>
                </c:pt>
                <c:pt idx="1464">
                  <c:v>0.62492599999999998</c:v>
                </c:pt>
                <c:pt idx="1465">
                  <c:v>0.62492199999999998</c:v>
                </c:pt>
                <c:pt idx="1466">
                  <c:v>0.62517299999999998</c:v>
                </c:pt>
                <c:pt idx="1467">
                  <c:v>0.62533300000000003</c:v>
                </c:pt>
                <c:pt idx="1468">
                  <c:v>0.62521700000000002</c:v>
                </c:pt>
                <c:pt idx="1469">
                  <c:v>0.62558100000000005</c:v>
                </c:pt>
                <c:pt idx="1470">
                  <c:v>0.62534199999999995</c:v>
                </c:pt>
                <c:pt idx="1471">
                  <c:v>0.62542399999999998</c:v>
                </c:pt>
                <c:pt idx="1472">
                  <c:v>0.62544100000000002</c:v>
                </c:pt>
                <c:pt idx="1473">
                  <c:v>0.62553700000000001</c:v>
                </c:pt>
                <c:pt idx="1474">
                  <c:v>0.62548099999999995</c:v>
                </c:pt>
                <c:pt idx="1475">
                  <c:v>0.62554799999999999</c:v>
                </c:pt>
                <c:pt idx="1476">
                  <c:v>0.62540899999999999</c:v>
                </c:pt>
                <c:pt idx="1477">
                  <c:v>0.62560899999999997</c:v>
                </c:pt>
                <c:pt idx="1478">
                  <c:v>0.62559799999999999</c:v>
                </c:pt>
                <c:pt idx="1479">
                  <c:v>0.62569900000000001</c:v>
                </c:pt>
                <c:pt idx="1480">
                  <c:v>0.626004</c:v>
                </c:pt>
                <c:pt idx="1481">
                  <c:v>0.62609000000000004</c:v>
                </c:pt>
                <c:pt idx="1482">
                  <c:v>0.62595800000000001</c:v>
                </c:pt>
                <c:pt idx="1483">
                  <c:v>0.62580000000000002</c:v>
                </c:pt>
                <c:pt idx="1484">
                  <c:v>0.62590500000000004</c:v>
                </c:pt>
                <c:pt idx="1485">
                  <c:v>0.626</c:v>
                </c:pt>
                <c:pt idx="1486">
                  <c:v>0.62630300000000005</c:v>
                </c:pt>
                <c:pt idx="1487">
                  <c:v>0.62624000000000002</c:v>
                </c:pt>
                <c:pt idx="1488">
                  <c:v>0.62627600000000005</c:v>
                </c:pt>
                <c:pt idx="1489">
                  <c:v>0.62632699999999997</c:v>
                </c:pt>
                <c:pt idx="1490">
                  <c:v>0.62630799999999998</c:v>
                </c:pt>
                <c:pt idx="1491">
                  <c:v>0.62651299999999999</c:v>
                </c:pt>
                <c:pt idx="1492">
                  <c:v>0.62657399999999996</c:v>
                </c:pt>
                <c:pt idx="1493">
                  <c:v>0.62658100000000005</c:v>
                </c:pt>
                <c:pt idx="1494">
                  <c:v>0.62641599999999997</c:v>
                </c:pt>
                <c:pt idx="1495">
                  <c:v>0.62665700000000002</c:v>
                </c:pt>
                <c:pt idx="1496">
                  <c:v>0.62699199999999999</c:v>
                </c:pt>
                <c:pt idx="1497">
                  <c:v>0.62668599999999997</c:v>
                </c:pt>
                <c:pt idx="1498">
                  <c:v>0.62709800000000004</c:v>
                </c:pt>
                <c:pt idx="1499">
                  <c:v>0.62666299999999997</c:v>
                </c:pt>
                <c:pt idx="1500">
                  <c:v>0.62707199999999996</c:v>
                </c:pt>
                <c:pt idx="1501">
                  <c:v>0.626973</c:v>
                </c:pt>
                <c:pt idx="1502">
                  <c:v>0.62703900000000001</c:v>
                </c:pt>
                <c:pt idx="1503">
                  <c:v>0.627193</c:v>
                </c:pt>
                <c:pt idx="1504">
                  <c:v>0.62718200000000002</c:v>
                </c:pt>
                <c:pt idx="1505">
                  <c:v>0.62746199999999996</c:v>
                </c:pt>
                <c:pt idx="1506">
                  <c:v>0.62722</c:v>
                </c:pt>
                <c:pt idx="1507">
                  <c:v>0.62739699999999998</c:v>
                </c:pt>
                <c:pt idx="1508">
                  <c:v>0.62742299999999995</c:v>
                </c:pt>
                <c:pt idx="1509">
                  <c:v>0.62746199999999996</c:v>
                </c:pt>
                <c:pt idx="1510">
                  <c:v>0.62731099999999995</c:v>
                </c:pt>
                <c:pt idx="1511">
                  <c:v>0.62763500000000005</c:v>
                </c:pt>
                <c:pt idx="1512">
                  <c:v>0.62764900000000001</c:v>
                </c:pt>
                <c:pt idx="1513">
                  <c:v>0.62778</c:v>
                </c:pt>
                <c:pt idx="1514">
                  <c:v>0.62810200000000005</c:v>
                </c:pt>
                <c:pt idx="1515">
                  <c:v>0.62784899999999999</c:v>
                </c:pt>
                <c:pt idx="1516">
                  <c:v>0.62817100000000003</c:v>
                </c:pt>
                <c:pt idx="1517">
                  <c:v>0.62808699999999995</c:v>
                </c:pt>
                <c:pt idx="1518">
                  <c:v>0.62829400000000002</c:v>
                </c:pt>
                <c:pt idx="1519">
                  <c:v>0.62820600000000004</c:v>
                </c:pt>
                <c:pt idx="1520">
                  <c:v>0.62839100000000003</c:v>
                </c:pt>
                <c:pt idx="1521">
                  <c:v>0.62851800000000002</c:v>
                </c:pt>
                <c:pt idx="1522">
                  <c:v>0.62852300000000005</c:v>
                </c:pt>
                <c:pt idx="1523">
                  <c:v>0.62829500000000005</c:v>
                </c:pt>
                <c:pt idx="1524">
                  <c:v>0.62842100000000001</c:v>
                </c:pt>
                <c:pt idx="1525">
                  <c:v>0.62833700000000003</c:v>
                </c:pt>
                <c:pt idx="1526">
                  <c:v>0.62855899999999998</c:v>
                </c:pt>
                <c:pt idx="1527">
                  <c:v>0.62853000000000003</c:v>
                </c:pt>
                <c:pt idx="1528">
                  <c:v>0.62888599999999995</c:v>
                </c:pt>
                <c:pt idx="1529">
                  <c:v>0.62885400000000002</c:v>
                </c:pt>
                <c:pt idx="1530">
                  <c:v>0.62906600000000001</c:v>
                </c:pt>
                <c:pt idx="1531">
                  <c:v>0.62904400000000005</c:v>
                </c:pt>
                <c:pt idx="1532">
                  <c:v>0.62917000000000001</c:v>
                </c:pt>
                <c:pt idx="1533">
                  <c:v>0.62901799999999997</c:v>
                </c:pt>
                <c:pt idx="1534">
                  <c:v>0.62922</c:v>
                </c:pt>
                <c:pt idx="1535">
                  <c:v>0.62935200000000002</c:v>
                </c:pt>
                <c:pt idx="1536">
                  <c:v>0.62919000000000003</c:v>
                </c:pt>
                <c:pt idx="1537">
                  <c:v>0.62924500000000005</c:v>
                </c:pt>
                <c:pt idx="1538">
                  <c:v>0.62914099999999995</c:v>
                </c:pt>
                <c:pt idx="1539">
                  <c:v>0.62942900000000002</c:v>
                </c:pt>
                <c:pt idx="1540">
                  <c:v>0.62926899999999997</c:v>
                </c:pt>
                <c:pt idx="1541">
                  <c:v>0.62926800000000005</c:v>
                </c:pt>
                <c:pt idx="1542">
                  <c:v>0.62967099999999998</c:v>
                </c:pt>
                <c:pt idx="1543">
                  <c:v>0.62970499999999996</c:v>
                </c:pt>
                <c:pt idx="1544">
                  <c:v>0.629575</c:v>
                </c:pt>
                <c:pt idx="1545">
                  <c:v>0.62977099999999997</c:v>
                </c:pt>
                <c:pt idx="1546">
                  <c:v>0.62957200000000002</c:v>
                </c:pt>
                <c:pt idx="1547">
                  <c:v>0.62989099999999998</c:v>
                </c:pt>
                <c:pt idx="1548">
                  <c:v>0.62998699999999996</c:v>
                </c:pt>
                <c:pt idx="1549">
                  <c:v>0.62987300000000002</c:v>
                </c:pt>
                <c:pt idx="1550">
                  <c:v>0.63015100000000002</c:v>
                </c:pt>
                <c:pt idx="1551">
                  <c:v>0.63016000000000005</c:v>
                </c:pt>
                <c:pt idx="1552">
                  <c:v>0.63023099999999999</c:v>
                </c:pt>
                <c:pt idx="1553">
                  <c:v>0.63021700000000003</c:v>
                </c:pt>
                <c:pt idx="1554">
                  <c:v>0.63019800000000004</c:v>
                </c:pt>
                <c:pt idx="1555">
                  <c:v>0.63026300000000002</c:v>
                </c:pt>
                <c:pt idx="1556">
                  <c:v>0.63008799999999998</c:v>
                </c:pt>
                <c:pt idx="1557">
                  <c:v>0.63035099999999999</c:v>
                </c:pt>
                <c:pt idx="1558">
                  <c:v>0.63016700000000003</c:v>
                </c:pt>
                <c:pt idx="1559">
                  <c:v>0.62989899999999999</c:v>
                </c:pt>
                <c:pt idx="1560">
                  <c:v>0.63045799999999996</c:v>
                </c:pt>
                <c:pt idx="1561">
                  <c:v>0.63032100000000002</c:v>
                </c:pt>
                <c:pt idx="1562">
                  <c:v>0.63063199999999997</c:v>
                </c:pt>
                <c:pt idx="1563">
                  <c:v>0.63051400000000002</c:v>
                </c:pt>
                <c:pt idx="1564">
                  <c:v>0.63072700000000004</c:v>
                </c:pt>
                <c:pt idx="1565">
                  <c:v>0.63043300000000002</c:v>
                </c:pt>
                <c:pt idx="1566">
                  <c:v>0.63046500000000005</c:v>
                </c:pt>
                <c:pt idx="1567">
                  <c:v>0.63086600000000004</c:v>
                </c:pt>
                <c:pt idx="1568">
                  <c:v>0.63041499999999995</c:v>
                </c:pt>
                <c:pt idx="1569">
                  <c:v>0.63065400000000005</c:v>
                </c:pt>
                <c:pt idx="1570">
                  <c:v>0.63046100000000005</c:v>
                </c:pt>
                <c:pt idx="1571">
                  <c:v>0.63080800000000004</c:v>
                </c:pt>
                <c:pt idx="1572">
                  <c:v>0.63052799999999998</c:v>
                </c:pt>
                <c:pt idx="1573">
                  <c:v>0.63063100000000005</c:v>
                </c:pt>
                <c:pt idx="1574">
                  <c:v>0.63079099999999999</c:v>
                </c:pt>
                <c:pt idx="1575">
                  <c:v>0.63073400000000002</c:v>
                </c:pt>
                <c:pt idx="1576">
                  <c:v>0.63083299999999998</c:v>
                </c:pt>
                <c:pt idx="1577">
                  <c:v>0.63074200000000002</c:v>
                </c:pt>
                <c:pt idx="1578">
                  <c:v>0.63061400000000001</c:v>
                </c:pt>
                <c:pt idx="1579">
                  <c:v>0.630888</c:v>
                </c:pt>
                <c:pt idx="1580">
                  <c:v>0.63067600000000001</c:v>
                </c:pt>
                <c:pt idx="1581">
                  <c:v>0.63114800000000004</c:v>
                </c:pt>
                <c:pt idx="1582">
                  <c:v>0.630722</c:v>
                </c:pt>
                <c:pt idx="1583">
                  <c:v>0.630633</c:v>
                </c:pt>
                <c:pt idx="1584">
                  <c:v>0.63070199999999998</c:v>
                </c:pt>
                <c:pt idx="1585">
                  <c:v>0.630888</c:v>
                </c:pt>
                <c:pt idx="1586">
                  <c:v>0.630907</c:v>
                </c:pt>
                <c:pt idx="1587">
                  <c:v>0.63077300000000003</c:v>
                </c:pt>
                <c:pt idx="1588">
                  <c:v>0.63098900000000002</c:v>
                </c:pt>
                <c:pt idx="1589">
                  <c:v>0.630772</c:v>
                </c:pt>
                <c:pt idx="1590">
                  <c:v>0.63102100000000005</c:v>
                </c:pt>
                <c:pt idx="1591">
                  <c:v>0.63109099999999996</c:v>
                </c:pt>
                <c:pt idx="1592">
                  <c:v>0.63126499999999997</c:v>
                </c:pt>
                <c:pt idx="1593">
                  <c:v>0.63103900000000002</c:v>
                </c:pt>
                <c:pt idx="1594">
                  <c:v>0.63098399999999999</c:v>
                </c:pt>
                <c:pt idx="1595">
                  <c:v>0.63114099999999995</c:v>
                </c:pt>
                <c:pt idx="1596">
                  <c:v>0.63093100000000002</c:v>
                </c:pt>
                <c:pt idx="1597">
                  <c:v>0.63114000000000003</c:v>
                </c:pt>
                <c:pt idx="1598">
                  <c:v>0.63119599999999998</c:v>
                </c:pt>
                <c:pt idx="1599">
                  <c:v>0.63105</c:v>
                </c:pt>
                <c:pt idx="1600">
                  <c:v>0.63103799999999999</c:v>
                </c:pt>
                <c:pt idx="1601">
                  <c:v>0.63145899999999999</c:v>
                </c:pt>
                <c:pt idx="1602">
                  <c:v>0.63136999999999999</c:v>
                </c:pt>
                <c:pt idx="1603">
                  <c:v>0.63144400000000001</c:v>
                </c:pt>
                <c:pt idx="1604">
                  <c:v>0.63146899999999995</c:v>
                </c:pt>
                <c:pt idx="1605">
                  <c:v>0.63148000000000004</c:v>
                </c:pt>
                <c:pt idx="1606">
                  <c:v>0.631046</c:v>
                </c:pt>
                <c:pt idx="1607">
                  <c:v>0.63136899999999996</c:v>
                </c:pt>
                <c:pt idx="1608">
                  <c:v>0.63129800000000003</c:v>
                </c:pt>
                <c:pt idx="1609">
                  <c:v>0.63117500000000004</c:v>
                </c:pt>
                <c:pt idx="1610">
                  <c:v>0.63114999999999999</c:v>
                </c:pt>
                <c:pt idx="1611">
                  <c:v>0.63146500000000005</c:v>
                </c:pt>
                <c:pt idx="1612">
                  <c:v>0.63121499999999997</c:v>
                </c:pt>
                <c:pt idx="1613">
                  <c:v>0.63125799999999999</c:v>
                </c:pt>
                <c:pt idx="1614">
                  <c:v>0.63134900000000005</c:v>
                </c:pt>
                <c:pt idx="1615">
                  <c:v>0.63146100000000005</c:v>
                </c:pt>
                <c:pt idx="1616">
                  <c:v>0.631579</c:v>
                </c:pt>
                <c:pt idx="1617">
                  <c:v>0.63144500000000003</c:v>
                </c:pt>
                <c:pt idx="1618">
                  <c:v>0.63194600000000001</c:v>
                </c:pt>
                <c:pt idx="1619">
                  <c:v>0.63163100000000005</c:v>
                </c:pt>
                <c:pt idx="1620">
                  <c:v>0.631602</c:v>
                </c:pt>
                <c:pt idx="1621">
                  <c:v>0.63154100000000002</c:v>
                </c:pt>
                <c:pt idx="1622">
                  <c:v>0.63153199999999998</c:v>
                </c:pt>
                <c:pt idx="1623">
                  <c:v>0.63126400000000005</c:v>
                </c:pt>
                <c:pt idx="1624">
                  <c:v>0.63164299999999995</c:v>
                </c:pt>
                <c:pt idx="1625">
                  <c:v>0.63161</c:v>
                </c:pt>
                <c:pt idx="1626">
                  <c:v>0.63156500000000004</c:v>
                </c:pt>
                <c:pt idx="1627">
                  <c:v>0.63161599999999996</c:v>
                </c:pt>
                <c:pt idx="1628">
                  <c:v>0.63159299999999996</c:v>
                </c:pt>
                <c:pt idx="1629">
                  <c:v>0.63176600000000005</c:v>
                </c:pt>
                <c:pt idx="1630">
                  <c:v>0.63141999999999998</c:v>
                </c:pt>
                <c:pt idx="1631">
                  <c:v>0.63168100000000005</c:v>
                </c:pt>
                <c:pt idx="1632">
                  <c:v>0.63128099999999998</c:v>
                </c:pt>
                <c:pt idx="1633">
                  <c:v>0.63179700000000005</c:v>
                </c:pt>
                <c:pt idx="1634">
                  <c:v>0.63137100000000002</c:v>
                </c:pt>
                <c:pt idx="1635">
                  <c:v>0.63182700000000003</c:v>
                </c:pt>
                <c:pt idx="1636">
                  <c:v>0.63144</c:v>
                </c:pt>
                <c:pt idx="1637">
                  <c:v>0.63167600000000002</c:v>
                </c:pt>
                <c:pt idx="1638">
                  <c:v>0.63180199999999997</c:v>
                </c:pt>
                <c:pt idx="1639">
                  <c:v>0.63170099999999996</c:v>
                </c:pt>
                <c:pt idx="1640">
                  <c:v>0.63175000000000003</c:v>
                </c:pt>
                <c:pt idx="1641">
                  <c:v>0.63162300000000005</c:v>
                </c:pt>
                <c:pt idx="1642">
                  <c:v>0.631656</c:v>
                </c:pt>
                <c:pt idx="1643">
                  <c:v>0.63196399999999997</c:v>
                </c:pt>
                <c:pt idx="1644">
                  <c:v>0.63180800000000004</c:v>
                </c:pt>
                <c:pt idx="1645">
                  <c:v>0.631799</c:v>
                </c:pt>
                <c:pt idx="1646">
                  <c:v>0.63171699999999997</c:v>
                </c:pt>
                <c:pt idx="1647">
                  <c:v>0.63175999999999999</c:v>
                </c:pt>
                <c:pt idx="1648">
                  <c:v>0.63187499999999996</c:v>
                </c:pt>
                <c:pt idx="1649">
                  <c:v>0.63188599999999995</c:v>
                </c:pt>
                <c:pt idx="1650">
                  <c:v>0.63187400000000005</c:v>
                </c:pt>
                <c:pt idx="1651">
                  <c:v>0.63163599999999998</c:v>
                </c:pt>
                <c:pt idx="1652">
                  <c:v>0.631857</c:v>
                </c:pt>
                <c:pt idx="1653">
                  <c:v>0.63168999999999997</c:v>
                </c:pt>
                <c:pt idx="1654">
                  <c:v>0.63198500000000002</c:v>
                </c:pt>
                <c:pt idx="1655">
                  <c:v>0.63172700000000004</c:v>
                </c:pt>
                <c:pt idx="1656">
                  <c:v>0.63173699999999999</c:v>
                </c:pt>
                <c:pt idx="1657">
                  <c:v>0.63200699999999999</c:v>
                </c:pt>
                <c:pt idx="1658">
                  <c:v>0.631934</c:v>
                </c:pt>
                <c:pt idx="1659">
                  <c:v>0.63204800000000005</c:v>
                </c:pt>
                <c:pt idx="1660">
                  <c:v>0.63173699999999999</c:v>
                </c:pt>
                <c:pt idx="1661">
                  <c:v>0.63171500000000003</c:v>
                </c:pt>
                <c:pt idx="1662">
                  <c:v>0.63156999999999996</c:v>
                </c:pt>
                <c:pt idx="1663">
                  <c:v>0.63182199999999999</c:v>
                </c:pt>
                <c:pt idx="1664">
                  <c:v>0.63161500000000004</c:v>
                </c:pt>
                <c:pt idx="1665">
                  <c:v>0.63185000000000002</c:v>
                </c:pt>
                <c:pt idx="1666">
                  <c:v>0.63204300000000002</c:v>
                </c:pt>
                <c:pt idx="1667">
                  <c:v>0.63179700000000005</c:v>
                </c:pt>
                <c:pt idx="1668">
                  <c:v>0.631996</c:v>
                </c:pt>
                <c:pt idx="1669">
                  <c:v>0.63196399999999997</c:v>
                </c:pt>
                <c:pt idx="1670">
                  <c:v>0.63189799999999996</c:v>
                </c:pt>
                <c:pt idx="1671">
                  <c:v>0.63181900000000002</c:v>
                </c:pt>
                <c:pt idx="1672">
                  <c:v>0.63186799999999999</c:v>
                </c:pt>
                <c:pt idx="1673">
                  <c:v>0.63182300000000002</c:v>
                </c:pt>
                <c:pt idx="1674">
                  <c:v>0.63197300000000001</c:v>
                </c:pt>
                <c:pt idx="1675">
                  <c:v>0.63185000000000002</c:v>
                </c:pt>
                <c:pt idx="1676">
                  <c:v>0.63201200000000002</c:v>
                </c:pt>
                <c:pt idx="1677">
                  <c:v>0.63226300000000002</c:v>
                </c:pt>
                <c:pt idx="1678">
                  <c:v>0.63210999999999995</c:v>
                </c:pt>
                <c:pt idx="1679">
                  <c:v>0.63182799999999995</c:v>
                </c:pt>
                <c:pt idx="1680">
                  <c:v>0.63190999999999997</c:v>
                </c:pt>
                <c:pt idx="1681">
                  <c:v>0.63175899999999996</c:v>
                </c:pt>
                <c:pt idx="1682">
                  <c:v>0.63194300000000003</c:v>
                </c:pt>
                <c:pt idx="1683">
                  <c:v>0.63210699999999997</c:v>
                </c:pt>
                <c:pt idx="1684">
                  <c:v>0.63208299999999995</c:v>
                </c:pt>
                <c:pt idx="1685">
                  <c:v>0.632185</c:v>
                </c:pt>
                <c:pt idx="1686">
                  <c:v>0.63209000000000004</c:v>
                </c:pt>
                <c:pt idx="1687">
                  <c:v>0.63231400000000004</c:v>
                </c:pt>
                <c:pt idx="1688">
                  <c:v>0.63206200000000001</c:v>
                </c:pt>
                <c:pt idx="1689">
                  <c:v>0.63231599999999999</c:v>
                </c:pt>
                <c:pt idx="1690">
                  <c:v>0.63230699999999995</c:v>
                </c:pt>
                <c:pt idx="1691">
                  <c:v>0.63217699999999999</c:v>
                </c:pt>
                <c:pt idx="1692">
                  <c:v>0.63218799999999997</c:v>
                </c:pt>
                <c:pt idx="1693">
                  <c:v>0.63227299999999997</c:v>
                </c:pt>
                <c:pt idx="1694">
                  <c:v>0.63213600000000003</c:v>
                </c:pt>
                <c:pt idx="1695">
                  <c:v>0.63219800000000004</c:v>
                </c:pt>
                <c:pt idx="1696">
                  <c:v>0.63238399999999995</c:v>
                </c:pt>
                <c:pt idx="1697">
                  <c:v>0.63220500000000002</c:v>
                </c:pt>
                <c:pt idx="1698">
                  <c:v>0.63216499999999998</c:v>
                </c:pt>
                <c:pt idx="1699">
                  <c:v>0.63228200000000001</c:v>
                </c:pt>
                <c:pt idx="1700">
                  <c:v>0.63233499999999998</c:v>
                </c:pt>
                <c:pt idx="1701">
                  <c:v>0.63237299999999996</c:v>
                </c:pt>
                <c:pt idx="1702">
                  <c:v>0.63236300000000001</c:v>
                </c:pt>
                <c:pt idx="1703">
                  <c:v>0.63222199999999995</c:v>
                </c:pt>
                <c:pt idx="1704">
                  <c:v>0.63237500000000002</c:v>
                </c:pt>
                <c:pt idx="1705">
                  <c:v>0.63237699999999997</c:v>
                </c:pt>
                <c:pt idx="1706">
                  <c:v>0.63222900000000004</c:v>
                </c:pt>
                <c:pt idx="1707">
                  <c:v>0.63237900000000002</c:v>
                </c:pt>
                <c:pt idx="1708">
                  <c:v>0.63240399999999997</c:v>
                </c:pt>
                <c:pt idx="1709">
                  <c:v>0.63252600000000003</c:v>
                </c:pt>
                <c:pt idx="1710">
                  <c:v>0.63229500000000005</c:v>
                </c:pt>
                <c:pt idx="1711">
                  <c:v>0.63256900000000005</c:v>
                </c:pt>
                <c:pt idx="1712">
                  <c:v>0.63231499999999996</c:v>
                </c:pt>
                <c:pt idx="1713">
                  <c:v>0.63256400000000002</c:v>
                </c:pt>
                <c:pt idx="1714">
                  <c:v>0.63236099999999995</c:v>
                </c:pt>
                <c:pt idx="1715">
                  <c:v>0.63253999999999999</c:v>
                </c:pt>
                <c:pt idx="1716">
                  <c:v>0.63243199999999999</c:v>
                </c:pt>
                <c:pt idx="1717">
                  <c:v>0.63259299999999996</c:v>
                </c:pt>
                <c:pt idx="1718">
                  <c:v>0.63249299999999997</c:v>
                </c:pt>
                <c:pt idx="1719">
                  <c:v>0.63227599999999995</c:v>
                </c:pt>
                <c:pt idx="1720">
                  <c:v>0.63245600000000002</c:v>
                </c:pt>
                <c:pt idx="1721">
                  <c:v>0.63271299999999997</c:v>
                </c:pt>
                <c:pt idx="1722">
                  <c:v>0.63264699999999996</c:v>
                </c:pt>
                <c:pt idx="1723">
                  <c:v>0.63256500000000004</c:v>
                </c:pt>
                <c:pt idx="1724">
                  <c:v>0.63232600000000005</c:v>
                </c:pt>
                <c:pt idx="1725">
                  <c:v>0.63262200000000002</c:v>
                </c:pt>
                <c:pt idx="1726">
                  <c:v>0.63261400000000001</c:v>
                </c:pt>
                <c:pt idx="1727">
                  <c:v>0.63244500000000003</c:v>
                </c:pt>
                <c:pt idx="1728">
                  <c:v>0.63234599999999996</c:v>
                </c:pt>
                <c:pt idx="1729">
                  <c:v>0.63279300000000005</c:v>
                </c:pt>
                <c:pt idx="1730">
                  <c:v>0.63265800000000005</c:v>
                </c:pt>
                <c:pt idx="1731">
                  <c:v>0.63277000000000005</c:v>
                </c:pt>
                <c:pt idx="1732">
                  <c:v>0.63253499999999996</c:v>
                </c:pt>
                <c:pt idx="1733">
                  <c:v>0.63249999999999995</c:v>
                </c:pt>
                <c:pt idx="1734">
                  <c:v>0.632629</c:v>
                </c:pt>
                <c:pt idx="1735">
                  <c:v>0.63255300000000003</c:v>
                </c:pt>
                <c:pt idx="1736">
                  <c:v>0.63262099999999999</c:v>
                </c:pt>
                <c:pt idx="1737">
                  <c:v>0.632552</c:v>
                </c:pt>
                <c:pt idx="1738">
                  <c:v>0.63260799999999995</c:v>
                </c:pt>
                <c:pt idx="1739">
                  <c:v>0.63253199999999998</c:v>
                </c:pt>
                <c:pt idx="1740">
                  <c:v>0.63273000000000001</c:v>
                </c:pt>
                <c:pt idx="1741">
                  <c:v>0.63255499999999998</c:v>
                </c:pt>
                <c:pt idx="1742">
                  <c:v>0.63272799999999996</c:v>
                </c:pt>
                <c:pt idx="1743">
                  <c:v>0.632409</c:v>
                </c:pt>
                <c:pt idx="1744">
                  <c:v>0.63257799999999997</c:v>
                </c:pt>
                <c:pt idx="1745">
                  <c:v>0.63273100000000004</c:v>
                </c:pt>
                <c:pt idx="1746">
                  <c:v>0.63268100000000005</c:v>
                </c:pt>
                <c:pt idx="1747">
                  <c:v>0.63290900000000005</c:v>
                </c:pt>
                <c:pt idx="1748">
                  <c:v>0.63278800000000002</c:v>
                </c:pt>
                <c:pt idx="1749">
                  <c:v>0.63293900000000003</c:v>
                </c:pt>
                <c:pt idx="1750">
                  <c:v>0.63282400000000005</c:v>
                </c:pt>
                <c:pt idx="1751">
                  <c:v>0.632942</c:v>
                </c:pt>
                <c:pt idx="1752">
                  <c:v>0.63278599999999996</c:v>
                </c:pt>
                <c:pt idx="1753">
                  <c:v>0.63287700000000002</c:v>
                </c:pt>
                <c:pt idx="1754">
                  <c:v>0.63302599999999998</c:v>
                </c:pt>
                <c:pt idx="1755">
                  <c:v>0.633077</c:v>
                </c:pt>
                <c:pt idx="1756">
                  <c:v>0.63286699999999996</c:v>
                </c:pt>
                <c:pt idx="1757">
                  <c:v>0.63284499999999999</c:v>
                </c:pt>
                <c:pt idx="1758">
                  <c:v>0.63270700000000002</c:v>
                </c:pt>
                <c:pt idx="1759">
                  <c:v>0.63289099999999998</c:v>
                </c:pt>
                <c:pt idx="1760">
                  <c:v>0.63304700000000003</c:v>
                </c:pt>
                <c:pt idx="1761">
                  <c:v>0.63283400000000001</c:v>
                </c:pt>
                <c:pt idx="1762">
                  <c:v>0.63301600000000002</c:v>
                </c:pt>
                <c:pt idx="1763">
                  <c:v>0.63314099999999995</c:v>
                </c:pt>
                <c:pt idx="1764">
                  <c:v>0.633185</c:v>
                </c:pt>
                <c:pt idx="1765">
                  <c:v>0.63294799999999996</c:v>
                </c:pt>
                <c:pt idx="1766">
                  <c:v>0.63317800000000002</c:v>
                </c:pt>
                <c:pt idx="1767">
                  <c:v>0.63296399999999997</c:v>
                </c:pt>
                <c:pt idx="1768">
                  <c:v>0.63316799999999995</c:v>
                </c:pt>
                <c:pt idx="1769">
                  <c:v>0.63299899999999998</c:v>
                </c:pt>
                <c:pt idx="1770">
                  <c:v>0.632934</c:v>
                </c:pt>
                <c:pt idx="1771">
                  <c:v>0.63297999999999999</c:v>
                </c:pt>
                <c:pt idx="1772">
                  <c:v>0.63307400000000003</c:v>
                </c:pt>
                <c:pt idx="1773">
                  <c:v>0.63286299999999995</c:v>
                </c:pt>
                <c:pt idx="1774">
                  <c:v>0.632938</c:v>
                </c:pt>
                <c:pt idx="1775">
                  <c:v>0.632907</c:v>
                </c:pt>
                <c:pt idx="1776">
                  <c:v>0.63328300000000004</c:v>
                </c:pt>
                <c:pt idx="1777">
                  <c:v>0.63331099999999996</c:v>
                </c:pt>
                <c:pt idx="1778">
                  <c:v>0.63305400000000001</c:v>
                </c:pt>
                <c:pt idx="1779">
                  <c:v>0.63293500000000003</c:v>
                </c:pt>
                <c:pt idx="1780">
                  <c:v>0.63312199999999996</c:v>
                </c:pt>
                <c:pt idx="1781">
                  <c:v>0.63302700000000001</c:v>
                </c:pt>
                <c:pt idx="1782">
                  <c:v>0.63298600000000005</c:v>
                </c:pt>
                <c:pt idx="1783">
                  <c:v>0.63287499999999997</c:v>
                </c:pt>
                <c:pt idx="1784">
                  <c:v>0.63303100000000001</c:v>
                </c:pt>
                <c:pt idx="1785">
                  <c:v>0.63297300000000001</c:v>
                </c:pt>
                <c:pt idx="1786">
                  <c:v>0.63317500000000004</c:v>
                </c:pt>
                <c:pt idx="1787">
                  <c:v>0.63305900000000004</c:v>
                </c:pt>
                <c:pt idx="1788">
                  <c:v>0.63309499999999996</c:v>
                </c:pt>
                <c:pt idx="1789">
                  <c:v>0.63306499999999999</c:v>
                </c:pt>
                <c:pt idx="1790">
                  <c:v>0.63297999999999999</c:v>
                </c:pt>
                <c:pt idx="1791">
                  <c:v>0.63309800000000005</c:v>
                </c:pt>
                <c:pt idx="1792">
                  <c:v>0.63317900000000005</c:v>
                </c:pt>
                <c:pt idx="1793">
                  <c:v>0.63312000000000002</c:v>
                </c:pt>
                <c:pt idx="1794">
                  <c:v>0.63287899999999997</c:v>
                </c:pt>
                <c:pt idx="1795">
                  <c:v>0.633247</c:v>
                </c:pt>
                <c:pt idx="1796">
                  <c:v>0.632996</c:v>
                </c:pt>
                <c:pt idx="1797">
                  <c:v>0.632822</c:v>
                </c:pt>
                <c:pt idx="1798">
                  <c:v>0.63299000000000005</c:v>
                </c:pt>
                <c:pt idx="1799">
                  <c:v>0.63293100000000002</c:v>
                </c:pt>
                <c:pt idx="1800">
                  <c:v>0.63308600000000004</c:v>
                </c:pt>
                <c:pt idx="1801">
                  <c:v>0.63299899999999998</c:v>
                </c:pt>
                <c:pt idx="1802">
                  <c:v>0.63304800000000006</c:v>
                </c:pt>
                <c:pt idx="1803">
                  <c:v>0.63310200000000005</c:v>
                </c:pt>
                <c:pt idx="1804">
                  <c:v>0.63348899999999997</c:v>
                </c:pt>
                <c:pt idx="1805">
                  <c:v>0.63321300000000003</c:v>
                </c:pt>
                <c:pt idx="1806">
                  <c:v>0.63310699999999998</c:v>
                </c:pt>
                <c:pt idx="1807">
                  <c:v>0.63309899999999997</c:v>
                </c:pt>
                <c:pt idx="1808">
                  <c:v>0.63328899999999999</c:v>
                </c:pt>
                <c:pt idx="1809">
                  <c:v>0.63323399999999996</c:v>
                </c:pt>
                <c:pt idx="1810">
                  <c:v>0.63336000000000003</c:v>
                </c:pt>
                <c:pt idx="1811">
                  <c:v>0.63334299999999999</c:v>
                </c:pt>
                <c:pt idx="1812">
                  <c:v>0.63295500000000005</c:v>
                </c:pt>
                <c:pt idx="1813">
                  <c:v>0.63301099999999999</c:v>
                </c:pt>
                <c:pt idx="1814">
                  <c:v>0.63315100000000002</c:v>
                </c:pt>
                <c:pt idx="1815">
                  <c:v>0.63322699999999998</c:v>
                </c:pt>
                <c:pt idx="1816">
                  <c:v>0.633552</c:v>
                </c:pt>
                <c:pt idx="1817">
                  <c:v>0.63319899999999996</c:v>
                </c:pt>
                <c:pt idx="1818">
                  <c:v>0.63337500000000002</c:v>
                </c:pt>
                <c:pt idx="1819">
                  <c:v>0.63332699999999997</c:v>
                </c:pt>
                <c:pt idx="1820">
                  <c:v>0.63331999999999999</c:v>
                </c:pt>
                <c:pt idx="1821">
                  <c:v>0.63334699999999999</c:v>
                </c:pt>
                <c:pt idx="1822">
                  <c:v>0.63310100000000002</c:v>
                </c:pt>
                <c:pt idx="1823">
                  <c:v>0.63321700000000003</c:v>
                </c:pt>
                <c:pt idx="1824">
                  <c:v>0.63302099999999994</c:v>
                </c:pt>
                <c:pt idx="1825">
                  <c:v>0.63313900000000001</c:v>
                </c:pt>
                <c:pt idx="1826">
                  <c:v>0.63343000000000005</c:v>
                </c:pt>
                <c:pt idx="1827">
                  <c:v>0.63310900000000003</c:v>
                </c:pt>
                <c:pt idx="1828">
                  <c:v>0.63341800000000004</c:v>
                </c:pt>
                <c:pt idx="1829">
                  <c:v>0.63329400000000002</c:v>
                </c:pt>
                <c:pt idx="1830">
                  <c:v>0.63322699999999998</c:v>
                </c:pt>
                <c:pt idx="1831">
                  <c:v>0.63331899999999997</c:v>
                </c:pt>
                <c:pt idx="1832">
                  <c:v>0.63313399999999997</c:v>
                </c:pt>
                <c:pt idx="1833">
                  <c:v>0.63337399999999999</c:v>
                </c:pt>
                <c:pt idx="1834">
                  <c:v>0.63323600000000002</c:v>
                </c:pt>
                <c:pt idx="1835">
                  <c:v>0.63342900000000002</c:v>
                </c:pt>
                <c:pt idx="1836">
                  <c:v>0.633382</c:v>
                </c:pt>
                <c:pt idx="1837">
                  <c:v>0.63339199999999996</c:v>
                </c:pt>
                <c:pt idx="1838">
                  <c:v>0.63334400000000002</c:v>
                </c:pt>
                <c:pt idx="1839">
                  <c:v>0.63332599999999994</c:v>
                </c:pt>
                <c:pt idx="1840">
                  <c:v>0.63338700000000003</c:v>
                </c:pt>
                <c:pt idx="1841">
                  <c:v>0.63316499999999998</c:v>
                </c:pt>
                <c:pt idx="1842">
                  <c:v>0.63329899999999995</c:v>
                </c:pt>
                <c:pt idx="1843">
                  <c:v>0.63325100000000001</c:v>
                </c:pt>
                <c:pt idx="1844">
                  <c:v>0.63313399999999997</c:v>
                </c:pt>
                <c:pt idx="1845">
                  <c:v>0.63316799999999995</c:v>
                </c:pt>
                <c:pt idx="1846">
                  <c:v>0.63344699999999998</c:v>
                </c:pt>
                <c:pt idx="1847">
                  <c:v>0.63329599999999997</c:v>
                </c:pt>
                <c:pt idx="1848">
                  <c:v>0.63331099999999996</c:v>
                </c:pt>
                <c:pt idx="1849">
                  <c:v>0.63320799999999999</c:v>
                </c:pt>
                <c:pt idx="1850">
                  <c:v>0.63336099999999995</c:v>
                </c:pt>
                <c:pt idx="1851">
                  <c:v>0.63362600000000002</c:v>
                </c:pt>
                <c:pt idx="1852">
                  <c:v>0.63337600000000005</c:v>
                </c:pt>
                <c:pt idx="1853">
                  <c:v>0.63357799999999997</c:v>
                </c:pt>
                <c:pt idx="1854">
                  <c:v>0.63351900000000005</c:v>
                </c:pt>
                <c:pt idx="1855">
                  <c:v>0.63341000000000003</c:v>
                </c:pt>
                <c:pt idx="1856">
                  <c:v>0.63333200000000001</c:v>
                </c:pt>
                <c:pt idx="1857">
                  <c:v>0.63355700000000004</c:v>
                </c:pt>
                <c:pt idx="1858">
                  <c:v>0.633463</c:v>
                </c:pt>
                <c:pt idx="1859">
                  <c:v>0.633467</c:v>
                </c:pt>
                <c:pt idx="1860">
                  <c:v>0.63322800000000001</c:v>
                </c:pt>
                <c:pt idx="1861">
                  <c:v>0.63339000000000001</c:v>
                </c:pt>
                <c:pt idx="1862">
                  <c:v>0.63329199999999997</c:v>
                </c:pt>
                <c:pt idx="1863">
                  <c:v>0.63353800000000005</c:v>
                </c:pt>
                <c:pt idx="1864">
                  <c:v>0.63333300000000003</c:v>
                </c:pt>
                <c:pt idx="1865">
                  <c:v>0.63342900000000002</c:v>
                </c:pt>
                <c:pt idx="1866">
                  <c:v>0.63345099999999999</c:v>
                </c:pt>
                <c:pt idx="1867">
                  <c:v>0.63356199999999996</c:v>
                </c:pt>
                <c:pt idx="1868">
                  <c:v>0.63364100000000001</c:v>
                </c:pt>
                <c:pt idx="1869">
                  <c:v>0.63346000000000002</c:v>
                </c:pt>
                <c:pt idx="1870">
                  <c:v>0.63358300000000001</c:v>
                </c:pt>
                <c:pt idx="1871">
                  <c:v>0.63358599999999998</c:v>
                </c:pt>
                <c:pt idx="1872">
                  <c:v>0.63371699999999997</c:v>
                </c:pt>
                <c:pt idx="1873">
                  <c:v>0.63367399999999996</c:v>
                </c:pt>
                <c:pt idx="1874">
                  <c:v>0.63335200000000003</c:v>
                </c:pt>
                <c:pt idx="1875">
                  <c:v>0.633324</c:v>
                </c:pt>
                <c:pt idx="1876">
                  <c:v>0.63315500000000002</c:v>
                </c:pt>
                <c:pt idx="1877">
                  <c:v>0.63344999999999996</c:v>
                </c:pt>
                <c:pt idx="1878">
                  <c:v>0.63327800000000001</c:v>
                </c:pt>
                <c:pt idx="1879">
                  <c:v>0.63348800000000005</c:v>
                </c:pt>
                <c:pt idx="1880">
                  <c:v>0.63332699999999997</c:v>
                </c:pt>
                <c:pt idx="1881">
                  <c:v>0.63351299999999999</c:v>
                </c:pt>
                <c:pt idx="1882">
                  <c:v>0.63325900000000002</c:v>
                </c:pt>
                <c:pt idx="1883">
                  <c:v>0.63372600000000001</c:v>
                </c:pt>
                <c:pt idx="1884">
                  <c:v>0.63342299999999996</c:v>
                </c:pt>
                <c:pt idx="1885">
                  <c:v>0.63360899999999998</c:v>
                </c:pt>
                <c:pt idx="1886">
                  <c:v>0.63342299999999996</c:v>
                </c:pt>
                <c:pt idx="1887">
                  <c:v>0.63357799999999997</c:v>
                </c:pt>
                <c:pt idx="1888">
                  <c:v>0.63349100000000003</c:v>
                </c:pt>
                <c:pt idx="1889">
                  <c:v>0.63348000000000004</c:v>
                </c:pt>
                <c:pt idx="1890">
                  <c:v>0.63358300000000001</c:v>
                </c:pt>
                <c:pt idx="1891">
                  <c:v>0.63338099999999997</c:v>
                </c:pt>
                <c:pt idx="1892">
                  <c:v>0.63362200000000002</c:v>
                </c:pt>
                <c:pt idx="1893">
                  <c:v>0.63348099999999996</c:v>
                </c:pt>
                <c:pt idx="1894">
                  <c:v>0.63366100000000003</c:v>
                </c:pt>
                <c:pt idx="1895">
                  <c:v>0.63363700000000001</c:v>
                </c:pt>
                <c:pt idx="1896">
                  <c:v>0.63350700000000004</c:v>
                </c:pt>
                <c:pt idx="1897">
                  <c:v>0.63347699999999996</c:v>
                </c:pt>
                <c:pt idx="1898">
                  <c:v>0.63340099999999999</c:v>
                </c:pt>
                <c:pt idx="1899">
                  <c:v>0.63330900000000001</c:v>
                </c:pt>
                <c:pt idx="1900">
                  <c:v>0.633525</c:v>
                </c:pt>
                <c:pt idx="1901">
                  <c:v>0.63314800000000004</c:v>
                </c:pt>
                <c:pt idx="1902">
                  <c:v>0.63334000000000001</c:v>
                </c:pt>
                <c:pt idx="1903">
                  <c:v>0.63342600000000004</c:v>
                </c:pt>
                <c:pt idx="1904">
                  <c:v>0.63341899999999995</c:v>
                </c:pt>
                <c:pt idx="1905">
                  <c:v>0.63330299999999995</c:v>
                </c:pt>
                <c:pt idx="1906">
                  <c:v>0.63361500000000004</c:v>
                </c:pt>
                <c:pt idx="1907">
                  <c:v>0.63347200000000004</c:v>
                </c:pt>
                <c:pt idx="1908">
                  <c:v>0.63335900000000001</c:v>
                </c:pt>
                <c:pt idx="1909">
                  <c:v>0.63354900000000003</c:v>
                </c:pt>
                <c:pt idx="1910">
                  <c:v>0.63341999999999998</c:v>
                </c:pt>
                <c:pt idx="1911">
                  <c:v>0.63335200000000003</c:v>
                </c:pt>
                <c:pt idx="1912">
                  <c:v>0.63310900000000003</c:v>
                </c:pt>
                <c:pt idx="1913">
                  <c:v>0.63354600000000005</c:v>
                </c:pt>
                <c:pt idx="1914">
                  <c:v>0.63333600000000001</c:v>
                </c:pt>
                <c:pt idx="1915">
                  <c:v>0.63344299999999998</c:v>
                </c:pt>
                <c:pt idx="1916">
                  <c:v>0.63326000000000005</c:v>
                </c:pt>
                <c:pt idx="1917">
                  <c:v>0.63353599999999999</c:v>
                </c:pt>
                <c:pt idx="1918">
                  <c:v>0.63322999999999996</c:v>
                </c:pt>
                <c:pt idx="1919">
                  <c:v>0.633548</c:v>
                </c:pt>
                <c:pt idx="1920">
                  <c:v>0.63351900000000005</c:v>
                </c:pt>
                <c:pt idx="1921">
                  <c:v>0.63365899999999997</c:v>
                </c:pt>
                <c:pt idx="1922">
                  <c:v>0.63350600000000001</c:v>
                </c:pt>
                <c:pt idx="1923">
                  <c:v>0.63340600000000002</c:v>
                </c:pt>
                <c:pt idx="1924">
                  <c:v>0.63325200000000004</c:v>
                </c:pt>
                <c:pt idx="1925">
                  <c:v>0.63349100000000003</c:v>
                </c:pt>
                <c:pt idx="1926">
                  <c:v>0.63336199999999998</c:v>
                </c:pt>
                <c:pt idx="1927">
                  <c:v>0.63346499999999994</c:v>
                </c:pt>
                <c:pt idx="1928">
                  <c:v>0.63365499999999997</c:v>
                </c:pt>
                <c:pt idx="1929">
                  <c:v>0.63329199999999997</c:v>
                </c:pt>
                <c:pt idx="1930">
                  <c:v>0.633629</c:v>
                </c:pt>
                <c:pt idx="1931">
                  <c:v>0.63344</c:v>
                </c:pt>
                <c:pt idx="1932">
                  <c:v>0.63366299999999998</c:v>
                </c:pt>
                <c:pt idx="1933">
                  <c:v>0.633579</c:v>
                </c:pt>
                <c:pt idx="1934">
                  <c:v>0.63359399999999999</c:v>
                </c:pt>
                <c:pt idx="1935">
                  <c:v>0.633768</c:v>
                </c:pt>
                <c:pt idx="1936">
                  <c:v>0.633745</c:v>
                </c:pt>
                <c:pt idx="1937">
                  <c:v>0.63358000000000003</c:v>
                </c:pt>
                <c:pt idx="1938">
                  <c:v>0.63352200000000003</c:v>
                </c:pt>
                <c:pt idx="1939">
                  <c:v>0.63356000000000001</c:v>
                </c:pt>
                <c:pt idx="1940">
                  <c:v>0.63364699999999996</c:v>
                </c:pt>
                <c:pt idx="1941">
                  <c:v>0.63354500000000002</c:v>
                </c:pt>
                <c:pt idx="1942">
                  <c:v>0.63370400000000005</c:v>
                </c:pt>
                <c:pt idx="1943">
                  <c:v>0.63353199999999998</c:v>
                </c:pt>
                <c:pt idx="1944">
                  <c:v>0.63388900000000004</c:v>
                </c:pt>
                <c:pt idx="1945">
                  <c:v>0.63382099999999997</c:v>
                </c:pt>
                <c:pt idx="1946">
                  <c:v>0.63372099999999998</c:v>
                </c:pt>
                <c:pt idx="1947">
                  <c:v>0.63359600000000005</c:v>
                </c:pt>
                <c:pt idx="1948">
                  <c:v>0.63350300000000004</c:v>
                </c:pt>
                <c:pt idx="1949">
                  <c:v>0.63358199999999998</c:v>
                </c:pt>
                <c:pt idx="1950">
                  <c:v>0.63346000000000002</c:v>
                </c:pt>
                <c:pt idx="1951">
                  <c:v>0.63365000000000005</c:v>
                </c:pt>
                <c:pt idx="1952">
                  <c:v>0.63361299999999998</c:v>
                </c:pt>
                <c:pt idx="1953">
                  <c:v>0.63375300000000001</c:v>
                </c:pt>
                <c:pt idx="1954">
                  <c:v>0.63364900000000002</c:v>
                </c:pt>
                <c:pt idx="1955">
                  <c:v>0.63351800000000003</c:v>
                </c:pt>
                <c:pt idx="1956">
                  <c:v>0.63367799999999996</c:v>
                </c:pt>
                <c:pt idx="1957">
                  <c:v>0.63391900000000001</c:v>
                </c:pt>
                <c:pt idx="1958">
                  <c:v>0.63389200000000001</c:v>
                </c:pt>
                <c:pt idx="1959">
                  <c:v>0.63380999999999998</c:v>
                </c:pt>
                <c:pt idx="1960">
                  <c:v>0.63372200000000001</c:v>
                </c:pt>
                <c:pt idx="1961">
                  <c:v>0.63373400000000002</c:v>
                </c:pt>
                <c:pt idx="1962">
                  <c:v>0.63388199999999995</c:v>
                </c:pt>
                <c:pt idx="1963">
                  <c:v>0.63365400000000005</c:v>
                </c:pt>
                <c:pt idx="1964">
                  <c:v>0.63373400000000002</c:v>
                </c:pt>
                <c:pt idx="1965">
                  <c:v>0.63384300000000005</c:v>
                </c:pt>
                <c:pt idx="1966">
                  <c:v>0.63360899999999998</c:v>
                </c:pt>
                <c:pt idx="1967">
                  <c:v>0.63400199999999995</c:v>
                </c:pt>
                <c:pt idx="1968">
                  <c:v>0.63369399999999998</c:v>
                </c:pt>
                <c:pt idx="1969">
                  <c:v>0.63388</c:v>
                </c:pt>
                <c:pt idx="1970">
                  <c:v>0.63390100000000005</c:v>
                </c:pt>
                <c:pt idx="1971">
                  <c:v>0.63390000000000002</c:v>
                </c:pt>
                <c:pt idx="1972">
                  <c:v>0.63393500000000003</c:v>
                </c:pt>
                <c:pt idx="1973">
                  <c:v>0.633741</c:v>
                </c:pt>
                <c:pt idx="1974">
                  <c:v>0.63384200000000002</c:v>
                </c:pt>
                <c:pt idx="1975">
                  <c:v>0.63375300000000001</c:v>
                </c:pt>
                <c:pt idx="1976">
                  <c:v>0.63377799999999995</c:v>
                </c:pt>
                <c:pt idx="1977">
                  <c:v>0.63387000000000004</c:v>
                </c:pt>
                <c:pt idx="1978">
                  <c:v>0.63387000000000004</c:v>
                </c:pt>
                <c:pt idx="1979">
                  <c:v>0.63351199999999996</c:v>
                </c:pt>
                <c:pt idx="1980">
                  <c:v>0.63373400000000002</c:v>
                </c:pt>
                <c:pt idx="1981">
                  <c:v>0.63374699999999995</c:v>
                </c:pt>
                <c:pt idx="1982">
                  <c:v>0.63366999999999996</c:v>
                </c:pt>
                <c:pt idx="1983">
                  <c:v>0.633934</c:v>
                </c:pt>
                <c:pt idx="1984">
                  <c:v>0.63383199999999995</c:v>
                </c:pt>
                <c:pt idx="1985">
                  <c:v>0.63411799999999996</c:v>
                </c:pt>
                <c:pt idx="1986">
                  <c:v>0.63368899999999995</c:v>
                </c:pt>
                <c:pt idx="1987">
                  <c:v>0.63385100000000005</c:v>
                </c:pt>
                <c:pt idx="1988">
                  <c:v>0.63414400000000004</c:v>
                </c:pt>
                <c:pt idx="1989">
                  <c:v>0.63377600000000001</c:v>
                </c:pt>
                <c:pt idx="1990">
                  <c:v>0.63412000000000002</c:v>
                </c:pt>
                <c:pt idx="1991">
                  <c:v>0.63398900000000002</c:v>
                </c:pt>
                <c:pt idx="1992">
                  <c:v>0.63386299999999995</c:v>
                </c:pt>
                <c:pt idx="1993">
                  <c:v>0.633826</c:v>
                </c:pt>
                <c:pt idx="1994">
                  <c:v>0.63404799999999994</c:v>
                </c:pt>
                <c:pt idx="1995">
                  <c:v>0.63364699999999996</c:v>
                </c:pt>
                <c:pt idx="1996">
                  <c:v>0.63393600000000006</c:v>
                </c:pt>
                <c:pt idx="1997">
                  <c:v>0.63408299999999995</c:v>
                </c:pt>
                <c:pt idx="1998">
                  <c:v>0.63380599999999998</c:v>
                </c:pt>
                <c:pt idx="1999">
                  <c:v>0.633849</c:v>
                </c:pt>
                <c:pt idx="2000">
                  <c:v>0.633938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3CC-406B-AC78-03F621077847}"/>
            </c:ext>
          </c:extLst>
        </c:ser>
        <c:ser>
          <c:idx val="2"/>
          <c:order val="2"/>
          <c:tx>
            <c:strRef>
              <c:f>TC2_LineReg_HighPower!$D$5</c:f>
              <c:strCache>
                <c:ptCount val="1"/>
                <c:pt idx="0">
                  <c:v>Vout_Sense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TC2_LineReg_HighPower!$A$6:$A$2006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TC2_LineReg_HighPower!$D$6:$D$2006</c:f>
              <c:numCache>
                <c:formatCode>General</c:formatCode>
                <c:ptCount val="2001"/>
                <c:pt idx="0" formatCode="0.00E+00">
                  <c:v>2.90501E-6</c:v>
                </c:pt>
                <c:pt idx="1">
                  <c:v>2.0128999999999999E-4</c:v>
                </c:pt>
                <c:pt idx="2">
                  <c:v>3.8299500000000002E-4</c:v>
                </c:pt>
                <c:pt idx="3">
                  <c:v>5.8906799999999999E-4</c:v>
                </c:pt>
                <c:pt idx="4">
                  <c:v>8.3095300000000005E-4</c:v>
                </c:pt>
                <c:pt idx="5">
                  <c:v>1.0927700000000001E-3</c:v>
                </c:pt>
                <c:pt idx="6">
                  <c:v>1.41142E-3</c:v>
                </c:pt>
                <c:pt idx="7">
                  <c:v>1.8298800000000001E-3</c:v>
                </c:pt>
                <c:pt idx="8">
                  <c:v>2.5385300000000002E-3</c:v>
                </c:pt>
                <c:pt idx="9">
                  <c:v>5.7440599999999996E-3</c:v>
                </c:pt>
                <c:pt idx="10">
                  <c:v>1.1837500000000001</c:v>
                </c:pt>
                <c:pt idx="11">
                  <c:v>1.1839900000000001</c:v>
                </c:pt>
                <c:pt idx="12">
                  <c:v>1.1840200000000001</c:v>
                </c:pt>
                <c:pt idx="13">
                  <c:v>1.18408</c:v>
                </c:pt>
                <c:pt idx="14">
                  <c:v>1.18421</c:v>
                </c:pt>
                <c:pt idx="15">
                  <c:v>1.1841200000000001</c:v>
                </c:pt>
                <c:pt idx="16">
                  <c:v>1.1842299999999999</c:v>
                </c:pt>
                <c:pt idx="17">
                  <c:v>1.1841699999999999</c:v>
                </c:pt>
                <c:pt idx="18">
                  <c:v>1.1841299999999999</c:v>
                </c:pt>
                <c:pt idx="19">
                  <c:v>1.1841200000000001</c:v>
                </c:pt>
                <c:pt idx="20">
                  <c:v>1.18408</c:v>
                </c:pt>
                <c:pt idx="21">
                  <c:v>1.18414</c:v>
                </c:pt>
                <c:pt idx="22">
                  <c:v>1.1839999999999999</c:v>
                </c:pt>
                <c:pt idx="23">
                  <c:v>1.18398</c:v>
                </c:pt>
                <c:pt idx="24">
                  <c:v>1.18397</c:v>
                </c:pt>
                <c:pt idx="25">
                  <c:v>1.18391</c:v>
                </c:pt>
                <c:pt idx="26">
                  <c:v>1.18388</c:v>
                </c:pt>
                <c:pt idx="27">
                  <c:v>1.1838500000000001</c:v>
                </c:pt>
                <c:pt idx="28">
                  <c:v>1.1838200000000001</c:v>
                </c:pt>
                <c:pt idx="29">
                  <c:v>1.18377</c:v>
                </c:pt>
                <c:pt idx="30">
                  <c:v>1.18377</c:v>
                </c:pt>
                <c:pt idx="31">
                  <c:v>1.1836500000000001</c:v>
                </c:pt>
                <c:pt idx="32">
                  <c:v>1.1835800000000001</c:v>
                </c:pt>
                <c:pt idx="33">
                  <c:v>1.1836100000000001</c:v>
                </c:pt>
                <c:pt idx="34">
                  <c:v>1.1835599999999999</c:v>
                </c:pt>
                <c:pt idx="35">
                  <c:v>1.18346</c:v>
                </c:pt>
                <c:pt idx="36">
                  <c:v>1.18343</c:v>
                </c:pt>
                <c:pt idx="37">
                  <c:v>1.1833800000000001</c:v>
                </c:pt>
                <c:pt idx="38">
                  <c:v>1.1833199999999999</c:v>
                </c:pt>
                <c:pt idx="39">
                  <c:v>1.1833199999999999</c:v>
                </c:pt>
                <c:pt idx="40">
                  <c:v>1.18327</c:v>
                </c:pt>
                <c:pt idx="41">
                  <c:v>1.18319</c:v>
                </c:pt>
                <c:pt idx="42">
                  <c:v>1.1831499999999999</c:v>
                </c:pt>
                <c:pt idx="43">
                  <c:v>1.1830099999999999</c:v>
                </c:pt>
                <c:pt idx="44">
                  <c:v>1.1830099999999999</c:v>
                </c:pt>
                <c:pt idx="45">
                  <c:v>1.1829499999999999</c:v>
                </c:pt>
                <c:pt idx="46">
                  <c:v>1.1829700000000001</c:v>
                </c:pt>
                <c:pt idx="47">
                  <c:v>1.18289</c:v>
                </c:pt>
                <c:pt idx="48">
                  <c:v>1.18285</c:v>
                </c:pt>
                <c:pt idx="49">
                  <c:v>1.18282</c:v>
                </c:pt>
                <c:pt idx="50">
                  <c:v>1.1826700000000001</c:v>
                </c:pt>
                <c:pt idx="51">
                  <c:v>1.18265</c:v>
                </c:pt>
                <c:pt idx="52">
                  <c:v>1.1826700000000001</c:v>
                </c:pt>
                <c:pt idx="53">
                  <c:v>1.18252</c:v>
                </c:pt>
                <c:pt idx="54">
                  <c:v>1.1824399999999999</c:v>
                </c:pt>
                <c:pt idx="55">
                  <c:v>1.1824600000000001</c:v>
                </c:pt>
                <c:pt idx="56">
                  <c:v>1.18228</c:v>
                </c:pt>
                <c:pt idx="57">
                  <c:v>1.1823399999999999</c:v>
                </c:pt>
                <c:pt idx="58">
                  <c:v>1.1822299999999999</c:v>
                </c:pt>
                <c:pt idx="59">
                  <c:v>1.1821600000000001</c:v>
                </c:pt>
                <c:pt idx="60">
                  <c:v>1.1820299999999999</c:v>
                </c:pt>
                <c:pt idx="61">
                  <c:v>1.18198</c:v>
                </c:pt>
                <c:pt idx="62">
                  <c:v>1.18205</c:v>
                </c:pt>
                <c:pt idx="63">
                  <c:v>1.1818500000000001</c:v>
                </c:pt>
                <c:pt idx="64">
                  <c:v>1.1817599999999999</c:v>
                </c:pt>
                <c:pt idx="65">
                  <c:v>1.1818</c:v>
                </c:pt>
                <c:pt idx="66">
                  <c:v>1.1817800000000001</c:v>
                </c:pt>
                <c:pt idx="67">
                  <c:v>1.1815500000000001</c:v>
                </c:pt>
                <c:pt idx="68">
                  <c:v>1.1816</c:v>
                </c:pt>
                <c:pt idx="69">
                  <c:v>1.18157</c:v>
                </c:pt>
                <c:pt idx="70">
                  <c:v>1.1815100000000001</c:v>
                </c:pt>
                <c:pt idx="71">
                  <c:v>1.1814499999999999</c:v>
                </c:pt>
                <c:pt idx="72">
                  <c:v>1.18143</c:v>
                </c:pt>
                <c:pt idx="73">
                  <c:v>1.1812800000000001</c:v>
                </c:pt>
                <c:pt idx="74">
                  <c:v>1.18123</c:v>
                </c:pt>
                <c:pt idx="75">
                  <c:v>1.1811199999999999</c:v>
                </c:pt>
                <c:pt idx="76">
                  <c:v>1.18119</c:v>
                </c:pt>
                <c:pt idx="77">
                  <c:v>1.1810700000000001</c:v>
                </c:pt>
                <c:pt idx="78">
                  <c:v>1.1809099999999999</c:v>
                </c:pt>
                <c:pt idx="79">
                  <c:v>1.18096</c:v>
                </c:pt>
                <c:pt idx="80">
                  <c:v>1.1809099999999999</c:v>
                </c:pt>
                <c:pt idx="81">
                  <c:v>1.18083</c:v>
                </c:pt>
                <c:pt idx="82">
                  <c:v>1.1807399999999999</c:v>
                </c:pt>
                <c:pt idx="83">
                  <c:v>1.1807099999999999</c:v>
                </c:pt>
                <c:pt idx="84">
                  <c:v>1.18075</c:v>
                </c:pt>
                <c:pt idx="85">
                  <c:v>1.18068</c:v>
                </c:pt>
                <c:pt idx="86">
                  <c:v>1.18065</c:v>
                </c:pt>
                <c:pt idx="87">
                  <c:v>1.18059</c:v>
                </c:pt>
                <c:pt idx="88">
                  <c:v>1.18048</c:v>
                </c:pt>
                <c:pt idx="89">
                  <c:v>1.18045</c:v>
                </c:pt>
                <c:pt idx="90">
                  <c:v>1.1803900000000001</c:v>
                </c:pt>
                <c:pt idx="91">
                  <c:v>1.18028</c:v>
                </c:pt>
                <c:pt idx="92">
                  <c:v>1.1801900000000001</c:v>
                </c:pt>
                <c:pt idx="93">
                  <c:v>1.18024</c:v>
                </c:pt>
                <c:pt idx="94">
                  <c:v>1.1801900000000001</c:v>
                </c:pt>
                <c:pt idx="95">
                  <c:v>1.18015</c:v>
                </c:pt>
                <c:pt idx="96">
                  <c:v>1.18011</c:v>
                </c:pt>
                <c:pt idx="97">
                  <c:v>1.17998</c:v>
                </c:pt>
                <c:pt idx="98">
                  <c:v>1.1799599999999999</c:v>
                </c:pt>
                <c:pt idx="99">
                  <c:v>1.17991</c:v>
                </c:pt>
                <c:pt idx="100">
                  <c:v>1.1796899999999999</c:v>
                </c:pt>
                <c:pt idx="101">
                  <c:v>1.1797500000000001</c:v>
                </c:pt>
                <c:pt idx="102">
                  <c:v>1.17967</c:v>
                </c:pt>
                <c:pt idx="103">
                  <c:v>1.1796199999999999</c:v>
                </c:pt>
                <c:pt idx="104">
                  <c:v>1.17953</c:v>
                </c:pt>
                <c:pt idx="105">
                  <c:v>1.17943</c:v>
                </c:pt>
                <c:pt idx="106">
                  <c:v>1.1793199999999999</c:v>
                </c:pt>
                <c:pt idx="107">
                  <c:v>1.1793400000000001</c:v>
                </c:pt>
                <c:pt idx="108">
                  <c:v>1.1793899999999999</c:v>
                </c:pt>
                <c:pt idx="109">
                  <c:v>1.1792100000000001</c:v>
                </c:pt>
                <c:pt idx="110">
                  <c:v>1.1790499999999999</c:v>
                </c:pt>
                <c:pt idx="111">
                  <c:v>1.17919</c:v>
                </c:pt>
                <c:pt idx="112">
                  <c:v>1.17903</c:v>
                </c:pt>
                <c:pt idx="113">
                  <c:v>1.1790499999999999</c:v>
                </c:pt>
                <c:pt idx="114">
                  <c:v>1.1789799999999999</c:v>
                </c:pt>
                <c:pt idx="115">
                  <c:v>1.17892</c:v>
                </c:pt>
                <c:pt idx="116">
                  <c:v>1.1789000000000001</c:v>
                </c:pt>
                <c:pt idx="117">
                  <c:v>1.17885</c:v>
                </c:pt>
                <c:pt idx="118">
                  <c:v>1.1787300000000001</c:v>
                </c:pt>
                <c:pt idx="119">
                  <c:v>1.17862</c:v>
                </c:pt>
                <c:pt idx="120">
                  <c:v>1.17859</c:v>
                </c:pt>
                <c:pt idx="121">
                  <c:v>1.1784399999999999</c:v>
                </c:pt>
                <c:pt idx="122">
                  <c:v>1.1784699999999999</c:v>
                </c:pt>
                <c:pt idx="123">
                  <c:v>1.17831</c:v>
                </c:pt>
                <c:pt idx="124">
                  <c:v>1.1783399999999999</c:v>
                </c:pt>
                <c:pt idx="125">
                  <c:v>1.17824</c:v>
                </c:pt>
                <c:pt idx="126">
                  <c:v>1.1782300000000001</c:v>
                </c:pt>
                <c:pt idx="127">
                  <c:v>1.17815</c:v>
                </c:pt>
                <c:pt idx="128">
                  <c:v>1.17811</c:v>
                </c:pt>
                <c:pt idx="129">
                  <c:v>1.1780200000000001</c:v>
                </c:pt>
                <c:pt idx="130">
                  <c:v>1.17791</c:v>
                </c:pt>
                <c:pt idx="131">
                  <c:v>1.17784</c:v>
                </c:pt>
                <c:pt idx="132">
                  <c:v>1.17777</c:v>
                </c:pt>
                <c:pt idx="133">
                  <c:v>1.17778</c:v>
                </c:pt>
                <c:pt idx="134">
                  <c:v>1.1776199999999999</c:v>
                </c:pt>
                <c:pt idx="135">
                  <c:v>1.1775899999999999</c:v>
                </c:pt>
                <c:pt idx="136">
                  <c:v>1.17761</c:v>
                </c:pt>
                <c:pt idx="137">
                  <c:v>1.17746</c:v>
                </c:pt>
                <c:pt idx="138">
                  <c:v>1.17754</c:v>
                </c:pt>
                <c:pt idx="139">
                  <c:v>1.17726</c:v>
                </c:pt>
                <c:pt idx="140">
                  <c:v>1.1772199999999999</c:v>
                </c:pt>
                <c:pt idx="141">
                  <c:v>1.1771199999999999</c:v>
                </c:pt>
                <c:pt idx="142">
                  <c:v>1.17703</c:v>
                </c:pt>
                <c:pt idx="143">
                  <c:v>1.17709</c:v>
                </c:pt>
                <c:pt idx="144">
                  <c:v>1.1771</c:v>
                </c:pt>
                <c:pt idx="145">
                  <c:v>1.1769700000000001</c:v>
                </c:pt>
                <c:pt idx="146">
                  <c:v>1.17689</c:v>
                </c:pt>
                <c:pt idx="147">
                  <c:v>1.1767099999999999</c:v>
                </c:pt>
                <c:pt idx="148">
                  <c:v>1.17669</c:v>
                </c:pt>
                <c:pt idx="149">
                  <c:v>1.17669</c:v>
                </c:pt>
                <c:pt idx="150">
                  <c:v>1.1766799999999999</c:v>
                </c:pt>
                <c:pt idx="151">
                  <c:v>1.1765000000000001</c:v>
                </c:pt>
                <c:pt idx="152">
                  <c:v>1.17649</c:v>
                </c:pt>
                <c:pt idx="153">
                  <c:v>1.17642</c:v>
                </c:pt>
                <c:pt idx="154">
                  <c:v>1.17645</c:v>
                </c:pt>
                <c:pt idx="155">
                  <c:v>1.1763600000000001</c:v>
                </c:pt>
                <c:pt idx="156">
                  <c:v>1.17635</c:v>
                </c:pt>
                <c:pt idx="157">
                  <c:v>1.17622</c:v>
                </c:pt>
                <c:pt idx="158">
                  <c:v>1.1761699999999999</c:v>
                </c:pt>
                <c:pt idx="159">
                  <c:v>1.1760999999999999</c:v>
                </c:pt>
                <c:pt idx="160">
                  <c:v>1.1759200000000001</c:v>
                </c:pt>
                <c:pt idx="161">
                  <c:v>1.1758500000000001</c:v>
                </c:pt>
                <c:pt idx="162">
                  <c:v>1.1759200000000001</c:v>
                </c:pt>
                <c:pt idx="163">
                  <c:v>1.1757599999999999</c:v>
                </c:pt>
                <c:pt idx="164">
                  <c:v>1.1757500000000001</c:v>
                </c:pt>
                <c:pt idx="165">
                  <c:v>1.1756899999999999</c:v>
                </c:pt>
                <c:pt idx="166">
                  <c:v>1.1756500000000001</c:v>
                </c:pt>
                <c:pt idx="167">
                  <c:v>1.1754500000000001</c:v>
                </c:pt>
                <c:pt idx="168">
                  <c:v>1.17544</c:v>
                </c:pt>
                <c:pt idx="169">
                  <c:v>1.17543</c:v>
                </c:pt>
                <c:pt idx="170">
                  <c:v>1.1753199999999999</c:v>
                </c:pt>
                <c:pt idx="171">
                  <c:v>1.1752100000000001</c:v>
                </c:pt>
                <c:pt idx="172">
                  <c:v>1.1752400000000001</c:v>
                </c:pt>
                <c:pt idx="173">
                  <c:v>1.1750400000000001</c:v>
                </c:pt>
                <c:pt idx="174">
                  <c:v>1.1749400000000001</c:v>
                </c:pt>
                <c:pt idx="175">
                  <c:v>1.1749499999999999</c:v>
                </c:pt>
                <c:pt idx="176">
                  <c:v>1.1748700000000001</c:v>
                </c:pt>
                <c:pt idx="177">
                  <c:v>1.1748799999999999</c:v>
                </c:pt>
                <c:pt idx="178">
                  <c:v>1.17483</c:v>
                </c:pt>
                <c:pt idx="179">
                  <c:v>1.1748400000000001</c:v>
                </c:pt>
                <c:pt idx="180">
                  <c:v>1.17475</c:v>
                </c:pt>
                <c:pt idx="181">
                  <c:v>1.1746700000000001</c:v>
                </c:pt>
                <c:pt idx="182">
                  <c:v>1.17462</c:v>
                </c:pt>
                <c:pt idx="183">
                  <c:v>1.17458</c:v>
                </c:pt>
                <c:pt idx="184">
                  <c:v>1.1745399999999999</c:v>
                </c:pt>
                <c:pt idx="185">
                  <c:v>1.17435</c:v>
                </c:pt>
                <c:pt idx="186">
                  <c:v>1.1744000000000001</c:v>
                </c:pt>
                <c:pt idx="187">
                  <c:v>1.1743300000000001</c:v>
                </c:pt>
                <c:pt idx="188">
                  <c:v>1.1741699999999999</c:v>
                </c:pt>
                <c:pt idx="189">
                  <c:v>1.1741999999999999</c:v>
                </c:pt>
                <c:pt idx="190">
                  <c:v>1.17408</c:v>
                </c:pt>
                <c:pt idx="191">
                  <c:v>1.17411</c:v>
                </c:pt>
                <c:pt idx="192">
                  <c:v>1.17398</c:v>
                </c:pt>
                <c:pt idx="193">
                  <c:v>1.1738900000000001</c:v>
                </c:pt>
                <c:pt idx="194">
                  <c:v>1.17397</c:v>
                </c:pt>
                <c:pt idx="195">
                  <c:v>1.1737599999999999</c:v>
                </c:pt>
                <c:pt idx="196">
                  <c:v>1.1737299999999999</c:v>
                </c:pt>
                <c:pt idx="197">
                  <c:v>1.1737200000000001</c:v>
                </c:pt>
                <c:pt idx="198">
                  <c:v>1.1735599999999999</c:v>
                </c:pt>
                <c:pt idx="199">
                  <c:v>1.1735100000000001</c:v>
                </c:pt>
                <c:pt idx="200">
                  <c:v>1.1733199999999999</c:v>
                </c:pt>
                <c:pt idx="201">
                  <c:v>1.1733</c:v>
                </c:pt>
                <c:pt idx="202">
                  <c:v>1.1732800000000001</c:v>
                </c:pt>
                <c:pt idx="203">
                  <c:v>1.1732100000000001</c:v>
                </c:pt>
                <c:pt idx="204">
                  <c:v>1.17313</c:v>
                </c:pt>
                <c:pt idx="205">
                  <c:v>1.17303</c:v>
                </c:pt>
                <c:pt idx="206">
                  <c:v>1.1730400000000001</c:v>
                </c:pt>
                <c:pt idx="207">
                  <c:v>1.1730100000000001</c:v>
                </c:pt>
                <c:pt idx="208">
                  <c:v>1.1730100000000001</c:v>
                </c:pt>
                <c:pt idx="209">
                  <c:v>1.1727799999999999</c:v>
                </c:pt>
                <c:pt idx="210">
                  <c:v>1.17282</c:v>
                </c:pt>
                <c:pt idx="211">
                  <c:v>1.1728099999999999</c:v>
                </c:pt>
                <c:pt idx="212">
                  <c:v>1.1726300000000001</c:v>
                </c:pt>
                <c:pt idx="213">
                  <c:v>1.17256</c:v>
                </c:pt>
                <c:pt idx="214">
                  <c:v>1.1726300000000001</c:v>
                </c:pt>
                <c:pt idx="215">
                  <c:v>1.17249</c:v>
                </c:pt>
                <c:pt idx="216">
                  <c:v>1.17242</c:v>
                </c:pt>
                <c:pt idx="217">
                  <c:v>1.17242</c:v>
                </c:pt>
                <c:pt idx="218">
                  <c:v>1.17231</c:v>
                </c:pt>
                <c:pt idx="219">
                  <c:v>1.1721600000000001</c:v>
                </c:pt>
                <c:pt idx="220">
                  <c:v>1.1721699999999999</c:v>
                </c:pt>
                <c:pt idx="221">
                  <c:v>1.1721600000000001</c:v>
                </c:pt>
                <c:pt idx="222">
                  <c:v>1.17205</c:v>
                </c:pt>
                <c:pt idx="223">
                  <c:v>1.17204</c:v>
                </c:pt>
                <c:pt idx="224">
                  <c:v>1.1719599999999999</c:v>
                </c:pt>
                <c:pt idx="225">
                  <c:v>1.1718999999999999</c:v>
                </c:pt>
                <c:pt idx="226">
                  <c:v>1.1717500000000001</c:v>
                </c:pt>
                <c:pt idx="227">
                  <c:v>1.1718599999999999</c:v>
                </c:pt>
                <c:pt idx="228">
                  <c:v>1.1716299999999999</c:v>
                </c:pt>
                <c:pt idx="229">
                  <c:v>1.17157</c:v>
                </c:pt>
                <c:pt idx="230">
                  <c:v>1.1715100000000001</c:v>
                </c:pt>
                <c:pt idx="231">
                  <c:v>1.1713499999999999</c:v>
                </c:pt>
                <c:pt idx="232">
                  <c:v>1.1714500000000001</c:v>
                </c:pt>
                <c:pt idx="233">
                  <c:v>1.17133</c:v>
                </c:pt>
                <c:pt idx="234">
                  <c:v>1.1712899999999999</c:v>
                </c:pt>
                <c:pt idx="235">
                  <c:v>1.1710499999999999</c:v>
                </c:pt>
                <c:pt idx="236">
                  <c:v>1.1710799999999999</c:v>
                </c:pt>
                <c:pt idx="237">
                  <c:v>1.17109</c:v>
                </c:pt>
                <c:pt idx="238">
                  <c:v>1.1710100000000001</c:v>
                </c:pt>
                <c:pt idx="239">
                  <c:v>1.1710100000000001</c:v>
                </c:pt>
                <c:pt idx="240">
                  <c:v>1.17082</c:v>
                </c:pt>
                <c:pt idx="241">
                  <c:v>1.1708000000000001</c:v>
                </c:pt>
                <c:pt idx="242">
                  <c:v>1.1708099999999999</c:v>
                </c:pt>
                <c:pt idx="243">
                  <c:v>1.17083</c:v>
                </c:pt>
                <c:pt idx="244">
                  <c:v>1.17066</c:v>
                </c:pt>
                <c:pt idx="245">
                  <c:v>1.17065</c:v>
                </c:pt>
                <c:pt idx="246">
                  <c:v>1.1705300000000001</c:v>
                </c:pt>
                <c:pt idx="247">
                  <c:v>1.17049</c:v>
                </c:pt>
                <c:pt idx="248">
                  <c:v>1.17031</c:v>
                </c:pt>
                <c:pt idx="249">
                  <c:v>1.1702999999999999</c:v>
                </c:pt>
                <c:pt idx="250">
                  <c:v>1.17014</c:v>
                </c:pt>
                <c:pt idx="251">
                  <c:v>1.1702600000000001</c:v>
                </c:pt>
                <c:pt idx="252">
                  <c:v>1.1700999999999999</c:v>
                </c:pt>
                <c:pt idx="253">
                  <c:v>1.1700699999999999</c:v>
                </c:pt>
                <c:pt idx="254">
                  <c:v>1.1700900000000001</c:v>
                </c:pt>
                <c:pt idx="255">
                  <c:v>1.1699299999999999</c:v>
                </c:pt>
                <c:pt idx="256">
                  <c:v>1.16984</c:v>
                </c:pt>
                <c:pt idx="257">
                  <c:v>1.16984</c:v>
                </c:pt>
                <c:pt idx="258">
                  <c:v>1.16978</c:v>
                </c:pt>
                <c:pt idx="259">
                  <c:v>1.1698200000000001</c:v>
                </c:pt>
                <c:pt idx="260">
                  <c:v>1.1696500000000001</c:v>
                </c:pt>
                <c:pt idx="261">
                  <c:v>1.1696</c:v>
                </c:pt>
                <c:pt idx="262">
                  <c:v>1.1696200000000001</c:v>
                </c:pt>
                <c:pt idx="263">
                  <c:v>1.1694800000000001</c:v>
                </c:pt>
                <c:pt idx="264">
                  <c:v>1.1694899999999999</c:v>
                </c:pt>
                <c:pt idx="265">
                  <c:v>1.16937</c:v>
                </c:pt>
                <c:pt idx="266">
                  <c:v>1.16937</c:v>
                </c:pt>
                <c:pt idx="267">
                  <c:v>1.16923</c:v>
                </c:pt>
                <c:pt idx="268">
                  <c:v>1.1691800000000001</c:v>
                </c:pt>
                <c:pt idx="269">
                  <c:v>1.16906</c:v>
                </c:pt>
                <c:pt idx="270">
                  <c:v>1.1689499999999999</c:v>
                </c:pt>
                <c:pt idx="271">
                  <c:v>1.16896</c:v>
                </c:pt>
                <c:pt idx="272">
                  <c:v>1.1688799999999999</c:v>
                </c:pt>
                <c:pt idx="273">
                  <c:v>1.16886</c:v>
                </c:pt>
                <c:pt idx="274">
                  <c:v>1.1688400000000001</c:v>
                </c:pt>
                <c:pt idx="275">
                  <c:v>1.1687099999999999</c:v>
                </c:pt>
                <c:pt idx="276">
                  <c:v>1.16882</c:v>
                </c:pt>
                <c:pt idx="277">
                  <c:v>1.1686300000000001</c:v>
                </c:pt>
                <c:pt idx="278">
                  <c:v>1.16865</c:v>
                </c:pt>
                <c:pt idx="279">
                  <c:v>1.1685099999999999</c:v>
                </c:pt>
                <c:pt idx="280">
                  <c:v>1.1684000000000001</c:v>
                </c:pt>
                <c:pt idx="281">
                  <c:v>1.1682699999999999</c:v>
                </c:pt>
                <c:pt idx="282">
                  <c:v>1.16825</c:v>
                </c:pt>
                <c:pt idx="283">
                  <c:v>1.1682399999999999</c:v>
                </c:pt>
                <c:pt idx="284">
                  <c:v>1.16821</c:v>
                </c:pt>
                <c:pt idx="285">
                  <c:v>1.16821</c:v>
                </c:pt>
                <c:pt idx="286">
                  <c:v>1.1681699999999999</c:v>
                </c:pt>
                <c:pt idx="287">
                  <c:v>1.1681299999999999</c:v>
                </c:pt>
                <c:pt idx="288">
                  <c:v>1.1679200000000001</c:v>
                </c:pt>
                <c:pt idx="289">
                  <c:v>1.1679999999999999</c:v>
                </c:pt>
                <c:pt idx="290">
                  <c:v>1.1678599999999999</c:v>
                </c:pt>
                <c:pt idx="291">
                  <c:v>1.16787</c:v>
                </c:pt>
                <c:pt idx="292">
                  <c:v>1.1677200000000001</c:v>
                </c:pt>
                <c:pt idx="293">
                  <c:v>1.1677599999999999</c:v>
                </c:pt>
                <c:pt idx="294">
                  <c:v>1.1677</c:v>
                </c:pt>
                <c:pt idx="295">
                  <c:v>1.16757</c:v>
                </c:pt>
                <c:pt idx="296">
                  <c:v>1.1674899999999999</c:v>
                </c:pt>
                <c:pt idx="297">
                  <c:v>1.16747</c:v>
                </c:pt>
                <c:pt idx="298">
                  <c:v>1.1674199999999999</c:v>
                </c:pt>
                <c:pt idx="299">
                  <c:v>1.1673199999999999</c:v>
                </c:pt>
                <c:pt idx="300">
                  <c:v>1.1671800000000001</c:v>
                </c:pt>
                <c:pt idx="301">
                  <c:v>1.16726</c:v>
                </c:pt>
                <c:pt idx="302">
                  <c:v>1.1671499999999999</c:v>
                </c:pt>
                <c:pt idx="303">
                  <c:v>1.1670700000000001</c:v>
                </c:pt>
                <c:pt idx="304">
                  <c:v>1.1670100000000001</c:v>
                </c:pt>
                <c:pt idx="305">
                  <c:v>1.16693</c:v>
                </c:pt>
                <c:pt idx="306">
                  <c:v>1.1669799999999999</c:v>
                </c:pt>
                <c:pt idx="307">
                  <c:v>1.1669</c:v>
                </c:pt>
                <c:pt idx="308">
                  <c:v>1.1668700000000001</c:v>
                </c:pt>
                <c:pt idx="309">
                  <c:v>1.1667799999999999</c:v>
                </c:pt>
                <c:pt idx="310">
                  <c:v>1.1668000000000001</c:v>
                </c:pt>
                <c:pt idx="311">
                  <c:v>1.1666700000000001</c:v>
                </c:pt>
                <c:pt idx="312">
                  <c:v>1.1666099999999999</c:v>
                </c:pt>
                <c:pt idx="313">
                  <c:v>1.1666300000000001</c:v>
                </c:pt>
                <c:pt idx="314">
                  <c:v>1.16652</c:v>
                </c:pt>
                <c:pt idx="315">
                  <c:v>1.16645</c:v>
                </c:pt>
                <c:pt idx="316">
                  <c:v>1.1664000000000001</c:v>
                </c:pt>
                <c:pt idx="317">
                  <c:v>1.16645</c:v>
                </c:pt>
                <c:pt idx="318">
                  <c:v>1.16621</c:v>
                </c:pt>
                <c:pt idx="319">
                  <c:v>1.1660999999999999</c:v>
                </c:pt>
                <c:pt idx="320">
                  <c:v>1.16604</c:v>
                </c:pt>
                <c:pt idx="321">
                  <c:v>1.1660699999999999</c:v>
                </c:pt>
                <c:pt idx="322">
                  <c:v>1.16611</c:v>
                </c:pt>
                <c:pt idx="323">
                  <c:v>1.1661300000000001</c:v>
                </c:pt>
                <c:pt idx="324">
                  <c:v>1.1659200000000001</c:v>
                </c:pt>
                <c:pt idx="325">
                  <c:v>1.16594</c:v>
                </c:pt>
                <c:pt idx="326">
                  <c:v>1.1657999999999999</c:v>
                </c:pt>
                <c:pt idx="327">
                  <c:v>1.1657900000000001</c:v>
                </c:pt>
                <c:pt idx="328">
                  <c:v>1.1657900000000001</c:v>
                </c:pt>
                <c:pt idx="329">
                  <c:v>1.1657500000000001</c:v>
                </c:pt>
                <c:pt idx="330">
                  <c:v>1.1657900000000001</c:v>
                </c:pt>
                <c:pt idx="331">
                  <c:v>1.1656599999999999</c:v>
                </c:pt>
                <c:pt idx="332">
                  <c:v>1.16571</c:v>
                </c:pt>
                <c:pt idx="333">
                  <c:v>1.1655599999999999</c:v>
                </c:pt>
                <c:pt idx="334">
                  <c:v>1.16554</c:v>
                </c:pt>
                <c:pt idx="335">
                  <c:v>1.1655199999999999</c:v>
                </c:pt>
                <c:pt idx="336">
                  <c:v>1.1653100000000001</c:v>
                </c:pt>
                <c:pt idx="337">
                  <c:v>1.1653</c:v>
                </c:pt>
                <c:pt idx="338">
                  <c:v>1.1653</c:v>
                </c:pt>
                <c:pt idx="339">
                  <c:v>1.1652899999999999</c:v>
                </c:pt>
                <c:pt idx="340">
                  <c:v>1.1652</c:v>
                </c:pt>
                <c:pt idx="341">
                  <c:v>1.16517</c:v>
                </c:pt>
                <c:pt idx="342">
                  <c:v>1.16506</c:v>
                </c:pt>
                <c:pt idx="343">
                  <c:v>1.1650700000000001</c:v>
                </c:pt>
                <c:pt idx="344">
                  <c:v>1.1650100000000001</c:v>
                </c:pt>
                <c:pt idx="345">
                  <c:v>1.1648799999999999</c:v>
                </c:pt>
                <c:pt idx="346">
                  <c:v>1.1648099999999999</c:v>
                </c:pt>
                <c:pt idx="347">
                  <c:v>1.1648000000000001</c:v>
                </c:pt>
                <c:pt idx="348">
                  <c:v>1.16473</c:v>
                </c:pt>
                <c:pt idx="349">
                  <c:v>1.16472</c:v>
                </c:pt>
                <c:pt idx="350">
                  <c:v>1.16466</c:v>
                </c:pt>
                <c:pt idx="351">
                  <c:v>1.1646000000000001</c:v>
                </c:pt>
                <c:pt idx="352">
                  <c:v>1.1646799999999999</c:v>
                </c:pt>
                <c:pt idx="353">
                  <c:v>1.16455</c:v>
                </c:pt>
                <c:pt idx="354">
                  <c:v>1.1644600000000001</c:v>
                </c:pt>
                <c:pt idx="355">
                  <c:v>1.1644399999999999</c:v>
                </c:pt>
                <c:pt idx="356">
                  <c:v>1.16449</c:v>
                </c:pt>
                <c:pt idx="357">
                  <c:v>1.1644300000000001</c:v>
                </c:pt>
                <c:pt idx="358">
                  <c:v>1.1644699999999999</c:v>
                </c:pt>
                <c:pt idx="359">
                  <c:v>1.16435</c:v>
                </c:pt>
                <c:pt idx="360">
                  <c:v>1.16439</c:v>
                </c:pt>
                <c:pt idx="361">
                  <c:v>1.16429</c:v>
                </c:pt>
                <c:pt idx="362">
                  <c:v>1.1642300000000001</c:v>
                </c:pt>
                <c:pt idx="363">
                  <c:v>1.1641600000000001</c:v>
                </c:pt>
                <c:pt idx="364">
                  <c:v>1.1639900000000001</c:v>
                </c:pt>
                <c:pt idx="365">
                  <c:v>1.1640299999999999</c:v>
                </c:pt>
                <c:pt idx="366">
                  <c:v>1.1638999999999999</c:v>
                </c:pt>
                <c:pt idx="367">
                  <c:v>1.1639299999999999</c:v>
                </c:pt>
                <c:pt idx="368">
                  <c:v>1.16381</c:v>
                </c:pt>
                <c:pt idx="369">
                  <c:v>1.16394</c:v>
                </c:pt>
                <c:pt idx="370">
                  <c:v>1.1639200000000001</c:v>
                </c:pt>
                <c:pt idx="371">
                  <c:v>1.1638200000000001</c:v>
                </c:pt>
                <c:pt idx="372">
                  <c:v>1.16378</c:v>
                </c:pt>
                <c:pt idx="373">
                  <c:v>1.1637200000000001</c:v>
                </c:pt>
                <c:pt idx="374">
                  <c:v>1.16361</c:v>
                </c:pt>
                <c:pt idx="375">
                  <c:v>1.1636</c:v>
                </c:pt>
                <c:pt idx="376">
                  <c:v>1.1635200000000001</c:v>
                </c:pt>
                <c:pt idx="377">
                  <c:v>1.1635599999999999</c:v>
                </c:pt>
                <c:pt idx="378">
                  <c:v>1.16351</c:v>
                </c:pt>
                <c:pt idx="379">
                  <c:v>1.1634599999999999</c:v>
                </c:pt>
                <c:pt idx="380">
                  <c:v>1.1634500000000001</c:v>
                </c:pt>
                <c:pt idx="381">
                  <c:v>1.1635200000000001</c:v>
                </c:pt>
                <c:pt idx="382">
                  <c:v>1.16333</c:v>
                </c:pt>
                <c:pt idx="383">
                  <c:v>1.1634199999999999</c:v>
                </c:pt>
                <c:pt idx="384">
                  <c:v>1.1633</c:v>
                </c:pt>
                <c:pt idx="385">
                  <c:v>1.1632</c:v>
                </c:pt>
                <c:pt idx="386">
                  <c:v>1.1631499999999999</c:v>
                </c:pt>
                <c:pt idx="387">
                  <c:v>1.1631499999999999</c:v>
                </c:pt>
                <c:pt idx="388">
                  <c:v>1.16313</c:v>
                </c:pt>
                <c:pt idx="389">
                  <c:v>1.1631</c:v>
                </c:pt>
                <c:pt idx="390">
                  <c:v>1.16292</c:v>
                </c:pt>
                <c:pt idx="391">
                  <c:v>1.1629799999999999</c:v>
                </c:pt>
                <c:pt idx="392">
                  <c:v>1.16303</c:v>
                </c:pt>
                <c:pt idx="393">
                  <c:v>1.16286</c:v>
                </c:pt>
                <c:pt idx="394">
                  <c:v>1.16296</c:v>
                </c:pt>
                <c:pt idx="395">
                  <c:v>1.1627799999999999</c:v>
                </c:pt>
                <c:pt idx="396">
                  <c:v>1.1626799999999999</c:v>
                </c:pt>
                <c:pt idx="397">
                  <c:v>1.16276</c:v>
                </c:pt>
                <c:pt idx="398">
                  <c:v>1.1626700000000001</c:v>
                </c:pt>
                <c:pt idx="399">
                  <c:v>1.16286</c:v>
                </c:pt>
                <c:pt idx="400">
                  <c:v>1.1626099999999999</c:v>
                </c:pt>
                <c:pt idx="401">
                  <c:v>1.1627400000000001</c:v>
                </c:pt>
                <c:pt idx="402">
                  <c:v>1.16245</c:v>
                </c:pt>
                <c:pt idx="403">
                  <c:v>1.1624699999999999</c:v>
                </c:pt>
                <c:pt idx="404">
                  <c:v>1.16239</c:v>
                </c:pt>
                <c:pt idx="405">
                  <c:v>1.16245</c:v>
                </c:pt>
                <c:pt idx="406">
                  <c:v>1.1624000000000001</c:v>
                </c:pt>
                <c:pt idx="407">
                  <c:v>1.1623600000000001</c:v>
                </c:pt>
                <c:pt idx="408">
                  <c:v>1.1623399999999999</c:v>
                </c:pt>
                <c:pt idx="409">
                  <c:v>1.16218</c:v>
                </c:pt>
                <c:pt idx="410">
                  <c:v>1.1622699999999999</c:v>
                </c:pt>
                <c:pt idx="411">
                  <c:v>1.1623399999999999</c:v>
                </c:pt>
                <c:pt idx="412">
                  <c:v>1.16222</c:v>
                </c:pt>
                <c:pt idx="413">
                  <c:v>1.1621999999999999</c:v>
                </c:pt>
                <c:pt idx="414">
                  <c:v>1.1623699999999999</c:v>
                </c:pt>
                <c:pt idx="415">
                  <c:v>1.1619900000000001</c:v>
                </c:pt>
                <c:pt idx="416">
                  <c:v>1.1623399999999999</c:v>
                </c:pt>
                <c:pt idx="417">
                  <c:v>1.1620699999999999</c:v>
                </c:pt>
                <c:pt idx="418">
                  <c:v>1.16211</c:v>
                </c:pt>
                <c:pt idx="419">
                  <c:v>1.1620200000000001</c:v>
                </c:pt>
                <c:pt idx="420">
                  <c:v>1.16205</c:v>
                </c:pt>
                <c:pt idx="421">
                  <c:v>1.1618599999999999</c:v>
                </c:pt>
                <c:pt idx="422">
                  <c:v>1.16201</c:v>
                </c:pt>
                <c:pt idx="423">
                  <c:v>1.16184</c:v>
                </c:pt>
                <c:pt idx="424">
                  <c:v>1.16188</c:v>
                </c:pt>
                <c:pt idx="425">
                  <c:v>1.1617</c:v>
                </c:pt>
                <c:pt idx="426">
                  <c:v>1.1618999999999999</c:v>
                </c:pt>
                <c:pt idx="427">
                  <c:v>1.1616899999999999</c:v>
                </c:pt>
                <c:pt idx="428">
                  <c:v>1.16185</c:v>
                </c:pt>
                <c:pt idx="429">
                  <c:v>1.1616</c:v>
                </c:pt>
                <c:pt idx="430">
                  <c:v>1.1617500000000001</c:v>
                </c:pt>
                <c:pt idx="431">
                  <c:v>1.1615200000000001</c:v>
                </c:pt>
                <c:pt idx="432">
                  <c:v>1.16164</c:v>
                </c:pt>
                <c:pt idx="433">
                  <c:v>1.1615200000000001</c:v>
                </c:pt>
                <c:pt idx="434">
                  <c:v>1.1615800000000001</c:v>
                </c:pt>
                <c:pt idx="435">
                  <c:v>1.1615800000000001</c:v>
                </c:pt>
                <c:pt idx="436">
                  <c:v>1.16164</c:v>
                </c:pt>
                <c:pt idx="437">
                  <c:v>1.16154</c:v>
                </c:pt>
                <c:pt idx="438">
                  <c:v>1.1616299999999999</c:v>
                </c:pt>
                <c:pt idx="439">
                  <c:v>1.16151</c:v>
                </c:pt>
                <c:pt idx="440">
                  <c:v>1.1614100000000001</c:v>
                </c:pt>
                <c:pt idx="441">
                  <c:v>1.1614800000000001</c:v>
                </c:pt>
                <c:pt idx="442">
                  <c:v>1.1614500000000001</c:v>
                </c:pt>
                <c:pt idx="443">
                  <c:v>1.1616</c:v>
                </c:pt>
                <c:pt idx="444">
                  <c:v>1.16144</c:v>
                </c:pt>
                <c:pt idx="445">
                  <c:v>1.1614599999999999</c:v>
                </c:pt>
                <c:pt idx="446">
                  <c:v>1.16161</c:v>
                </c:pt>
                <c:pt idx="447">
                  <c:v>1.1614</c:v>
                </c:pt>
                <c:pt idx="448">
                  <c:v>1.1613800000000001</c:v>
                </c:pt>
                <c:pt idx="449">
                  <c:v>1.16147</c:v>
                </c:pt>
                <c:pt idx="450">
                  <c:v>1.1614100000000001</c:v>
                </c:pt>
                <c:pt idx="451">
                  <c:v>1.1615599999999999</c:v>
                </c:pt>
                <c:pt idx="452">
                  <c:v>1.1612899999999999</c:v>
                </c:pt>
                <c:pt idx="453">
                  <c:v>1.16147</c:v>
                </c:pt>
                <c:pt idx="454">
                  <c:v>1.1615</c:v>
                </c:pt>
                <c:pt idx="455">
                  <c:v>1.16144</c:v>
                </c:pt>
                <c:pt idx="456">
                  <c:v>1.1615800000000001</c:v>
                </c:pt>
                <c:pt idx="457">
                  <c:v>1.1615500000000001</c:v>
                </c:pt>
                <c:pt idx="458">
                  <c:v>1.1615899999999999</c:v>
                </c:pt>
                <c:pt idx="459">
                  <c:v>1.16151</c:v>
                </c:pt>
                <c:pt idx="460">
                  <c:v>1.16161</c:v>
                </c:pt>
                <c:pt idx="461">
                  <c:v>1.1614500000000001</c:v>
                </c:pt>
                <c:pt idx="462">
                  <c:v>1.1617</c:v>
                </c:pt>
                <c:pt idx="463">
                  <c:v>1.1616</c:v>
                </c:pt>
                <c:pt idx="464">
                  <c:v>1.1615599999999999</c:v>
                </c:pt>
                <c:pt idx="465">
                  <c:v>1.16177</c:v>
                </c:pt>
                <c:pt idx="466">
                  <c:v>1.16157</c:v>
                </c:pt>
                <c:pt idx="467">
                  <c:v>1.16174</c:v>
                </c:pt>
                <c:pt idx="468">
                  <c:v>1.16157</c:v>
                </c:pt>
                <c:pt idx="469">
                  <c:v>1.16178</c:v>
                </c:pt>
                <c:pt idx="470">
                  <c:v>1.16164</c:v>
                </c:pt>
                <c:pt idx="471">
                  <c:v>1.1616899999999999</c:v>
                </c:pt>
                <c:pt idx="472">
                  <c:v>1.16181</c:v>
                </c:pt>
                <c:pt idx="473">
                  <c:v>1.1616599999999999</c:v>
                </c:pt>
                <c:pt idx="474">
                  <c:v>1.1616</c:v>
                </c:pt>
                <c:pt idx="475">
                  <c:v>1.1617599999999999</c:v>
                </c:pt>
                <c:pt idx="476">
                  <c:v>1.1615200000000001</c:v>
                </c:pt>
                <c:pt idx="477">
                  <c:v>1.1616500000000001</c:v>
                </c:pt>
                <c:pt idx="478">
                  <c:v>1.1617200000000001</c:v>
                </c:pt>
                <c:pt idx="479">
                  <c:v>1.1618900000000001</c:v>
                </c:pt>
                <c:pt idx="480">
                  <c:v>1.16157</c:v>
                </c:pt>
                <c:pt idx="481">
                  <c:v>1.16178</c:v>
                </c:pt>
                <c:pt idx="482">
                  <c:v>1.1619600000000001</c:v>
                </c:pt>
                <c:pt idx="483">
                  <c:v>1.16194</c:v>
                </c:pt>
                <c:pt idx="484">
                  <c:v>1.16191</c:v>
                </c:pt>
                <c:pt idx="485">
                  <c:v>1.1622300000000001</c:v>
                </c:pt>
                <c:pt idx="486">
                  <c:v>1.16185</c:v>
                </c:pt>
                <c:pt idx="487">
                  <c:v>1.1623300000000001</c:v>
                </c:pt>
                <c:pt idx="488">
                  <c:v>1.16215</c:v>
                </c:pt>
                <c:pt idx="489">
                  <c:v>1.1625000000000001</c:v>
                </c:pt>
                <c:pt idx="490">
                  <c:v>1.16232</c:v>
                </c:pt>
                <c:pt idx="491">
                  <c:v>1.1624399999999999</c:v>
                </c:pt>
                <c:pt idx="492">
                  <c:v>1.1623000000000001</c:v>
                </c:pt>
                <c:pt idx="493">
                  <c:v>1.1624300000000001</c:v>
                </c:pt>
                <c:pt idx="494">
                  <c:v>1.16238</c:v>
                </c:pt>
                <c:pt idx="495">
                  <c:v>1.16229</c:v>
                </c:pt>
                <c:pt idx="496">
                  <c:v>1.16242</c:v>
                </c:pt>
                <c:pt idx="497">
                  <c:v>1.16249</c:v>
                </c:pt>
                <c:pt idx="498">
                  <c:v>1.16269</c:v>
                </c:pt>
                <c:pt idx="499">
                  <c:v>1.1625099999999999</c:v>
                </c:pt>
                <c:pt idx="500">
                  <c:v>1.16296</c:v>
                </c:pt>
                <c:pt idx="501">
                  <c:v>1.16276</c:v>
                </c:pt>
                <c:pt idx="502">
                  <c:v>1.1631</c:v>
                </c:pt>
                <c:pt idx="503">
                  <c:v>1.16303</c:v>
                </c:pt>
                <c:pt idx="504">
                  <c:v>1.16307</c:v>
                </c:pt>
                <c:pt idx="505">
                  <c:v>1.1632100000000001</c:v>
                </c:pt>
                <c:pt idx="506">
                  <c:v>1.1631400000000001</c:v>
                </c:pt>
                <c:pt idx="507">
                  <c:v>1.1634599999999999</c:v>
                </c:pt>
                <c:pt idx="508">
                  <c:v>1.16343</c:v>
                </c:pt>
                <c:pt idx="509">
                  <c:v>1.1634</c:v>
                </c:pt>
                <c:pt idx="510">
                  <c:v>1.1635200000000001</c:v>
                </c:pt>
                <c:pt idx="511">
                  <c:v>1.1636200000000001</c:v>
                </c:pt>
                <c:pt idx="512">
                  <c:v>1.1637900000000001</c:v>
                </c:pt>
                <c:pt idx="513">
                  <c:v>1.16401</c:v>
                </c:pt>
                <c:pt idx="514">
                  <c:v>1.1638599999999999</c:v>
                </c:pt>
                <c:pt idx="515">
                  <c:v>1.16425</c:v>
                </c:pt>
                <c:pt idx="516">
                  <c:v>1.16405</c:v>
                </c:pt>
                <c:pt idx="517">
                  <c:v>1.1643399999999999</c:v>
                </c:pt>
                <c:pt idx="518">
                  <c:v>1.16428</c:v>
                </c:pt>
                <c:pt idx="519">
                  <c:v>1.1645300000000001</c:v>
                </c:pt>
                <c:pt idx="520">
                  <c:v>1.1644699999999999</c:v>
                </c:pt>
                <c:pt idx="521">
                  <c:v>1.16473</c:v>
                </c:pt>
                <c:pt idx="522">
                  <c:v>1.1648400000000001</c:v>
                </c:pt>
                <c:pt idx="523">
                  <c:v>1.16493</c:v>
                </c:pt>
                <c:pt idx="524">
                  <c:v>1.1651499999999999</c:v>
                </c:pt>
                <c:pt idx="525">
                  <c:v>1.1648099999999999</c:v>
                </c:pt>
                <c:pt idx="526">
                  <c:v>1.1651400000000001</c:v>
                </c:pt>
                <c:pt idx="527">
                  <c:v>1.1652</c:v>
                </c:pt>
                <c:pt idx="528">
                  <c:v>1.1654500000000001</c:v>
                </c:pt>
                <c:pt idx="529">
                  <c:v>1.16543</c:v>
                </c:pt>
                <c:pt idx="530">
                  <c:v>1.1654</c:v>
                </c:pt>
                <c:pt idx="531">
                  <c:v>1.1657200000000001</c:v>
                </c:pt>
                <c:pt idx="532">
                  <c:v>1.1658299999999999</c:v>
                </c:pt>
                <c:pt idx="533">
                  <c:v>1.1660999999999999</c:v>
                </c:pt>
                <c:pt idx="534">
                  <c:v>1.16673</c:v>
                </c:pt>
                <c:pt idx="535">
                  <c:v>1.1665099999999999</c:v>
                </c:pt>
                <c:pt idx="536">
                  <c:v>1.1666000000000001</c:v>
                </c:pt>
                <c:pt idx="537">
                  <c:v>1.1670199999999999</c:v>
                </c:pt>
                <c:pt idx="538">
                  <c:v>1.1669700000000001</c:v>
                </c:pt>
                <c:pt idx="539">
                  <c:v>1.1674800000000001</c:v>
                </c:pt>
                <c:pt idx="540">
                  <c:v>1.16727</c:v>
                </c:pt>
                <c:pt idx="541">
                  <c:v>1.16737</c:v>
                </c:pt>
                <c:pt idx="542">
                  <c:v>1.1676800000000001</c:v>
                </c:pt>
                <c:pt idx="543">
                  <c:v>1.1678599999999999</c:v>
                </c:pt>
                <c:pt idx="544">
                  <c:v>1.16838</c:v>
                </c:pt>
                <c:pt idx="545">
                  <c:v>1.16788</c:v>
                </c:pt>
                <c:pt idx="546">
                  <c:v>1.1684699999999999</c:v>
                </c:pt>
                <c:pt idx="547">
                  <c:v>1.1686700000000001</c:v>
                </c:pt>
                <c:pt idx="548">
                  <c:v>1.1686300000000001</c:v>
                </c:pt>
                <c:pt idx="549">
                  <c:v>1.1689700000000001</c:v>
                </c:pt>
                <c:pt idx="550">
                  <c:v>1.1686799999999999</c:v>
                </c:pt>
                <c:pt idx="551">
                  <c:v>1.16872</c:v>
                </c:pt>
                <c:pt idx="552">
                  <c:v>1.1689700000000001</c:v>
                </c:pt>
                <c:pt idx="553">
                  <c:v>1.1695</c:v>
                </c:pt>
                <c:pt idx="554">
                  <c:v>1.1693199999999999</c:v>
                </c:pt>
                <c:pt idx="555">
                  <c:v>1.16997</c:v>
                </c:pt>
                <c:pt idx="556">
                  <c:v>1.1700900000000001</c:v>
                </c:pt>
                <c:pt idx="557">
                  <c:v>1.17001</c:v>
                </c:pt>
                <c:pt idx="558">
                  <c:v>1.1706300000000001</c:v>
                </c:pt>
                <c:pt idx="559">
                  <c:v>1.1701699999999999</c:v>
                </c:pt>
                <c:pt idx="560">
                  <c:v>1.1706000000000001</c:v>
                </c:pt>
                <c:pt idx="561">
                  <c:v>1.1712400000000001</c:v>
                </c:pt>
                <c:pt idx="562">
                  <c:v>1.17167</c:v>
                </c:pt>
                <c:pt idx="563">
                  <c:v>1.1716599999999999</c:v>
                </c:pt>
                <c:pt idx="564">
                  <c:v>1.17218</c:v>
                </c:pt>
                <c:pt idx="565">
                  <c:v>1.1717900000000001</c:v>
                </c:pt>
                <c:pt idx="566">
                  <c:v>1.17215</c:v>
                </c:pt>
                <c:pt idx="567">
                  <c:v>1.17239</c:v>
                </c:pt>
                <c:pt idx="568">
                  <c:v>1.17256</c:v>
                </c:pt>
                <c:pt idx="569">
                  <c:v>1.1733800000000001</c:v>
                </c:pt>
                <c:pt idx="570">
                  <c:v>1.1729099999999999</c:v>
                </c:pt>
                <c:pt idx="571">
                  <c:v>1.1732899999999999</c:v>
                </c:pt>
                <c:pt idx="572">
                  <c:v>1.1732</c:v>
                </c:pt>
                <c:pt idx="573">
                  <c:v>1.1742999999999999</c:v>
                </c:pt>
                <c:pt idx="574">
                  <c:v>1.17442</c:v>
                </c:pt>
                <c:pt idx="575">
                  <c:v>1.1744300000000001</c:v>
                </c:pt>
                <c:pt idx="576">
                  <c:v>1.1747000000000001</c:v>
                </c:pt>
                <c:pt idx="577">
                  <c:v>1.1752800000000001</c:v>
                </c:pt>
                <c:pt idx="578">
                  <c:v>1.1756899999999999</c:v>
                </c:pt>
                <c:pt idx="579">
                  <c:v>1.1758</c:v>
                </c:pt>
                <c:pt idx="580">
                  <c:v>1.17648</c:v>
                </c:pt>
                <c:pt idx="581">
                  <c:v>1.17679</c:v>
                </c:pt>
                <c:pt idx="582">
                  <c:v>1.1766300000000001</c:v>
                </c:pt>
                <c:pt idx="583">
                  <c:v>1.17692</c:v>
                </c:pt>
                <c:pt idx="584">
                  <c:v>1.17753</c:v>
                </c:pt>
                <c:pt idx="585">
                  <c:v>1.1773800000000001</c:v>
                </c:pt>
                <c:pt idx="586">
                  <c:v>1.17764</c:v>
                </c:pt>
                <c:pt idx="587">
                  <c:v>1.1783999999999999</c:v>
                </c:pt>
                <c:pt idx="588">
                  <c:v>1.1789099999999999</c:v>
                </c:pt>
                <c:pt idx="589">
                  <c:v>1.17944</c:v>
                </c:pt>
                <c:pt idx="590">
                  <c:v>1.1788799999999999</c:v>
                </c:pt>
                <c:pt idx="591">
                  <c:v>1.1796199999999999</c:v>
                </c:pt>
                <c:pt idx="592">
                  <c:v>1.1796500000000001</c:v>
                </c:pt>
                <c:pt idx="593">
                  <c:v>1.1806000000000001</c:v>
                </c:pt>
                <c:pt idx="594">
                  <c:v>1.18021</c:v>
                </c:pt>
                <c:pt idx="595">
                  <c:v>1.1803699999999999</c:v>
                </c:pt>
                <c:pt idx="596">
                  <c:v>1.1811199999999999</c:v>
                </c:pt>
                <c:pt idx="597">
                  <c:v>1.18127</c:v>
                </c:pt>
                <c:pt idx="598">
                  <c:v>1.1811400000000001</c:v>
                </c:pt>
                <c:pt idx="599">
                  <c:v>1.1823300000000001</c:v>
                </c:pt>
                <c:pt idx="600">
                  <c:v>1.1827099999999999</c:v>
                </c:pt>
                <c:pt idx="601">
                  <c:v>1.1827799999999999</c:v>
                </c:pt>
                <c:pt idx="602">
                  <c:v>1.1829400000000001</c:v>
                </c:pt>
                <c:pt idx="603">
                  <c:v>1.1828099999999999</c:v>
                </c:pt>
                <c:pt idx="604">
                  <c:v>1.1838</c:v>
                </c:pt>
                <c:pt idx="605">
                  <c:v>1.18381</c:v>
                </c:pt>
                <c:pt idx="606">
                  <c:v>1.18462</c:v>
                </c:pt>
                <c:pt idx="607">
                  <c:v>1.18546</c:v>
                </c:pt>
                <c:pt idx="608">
                  <c:v>1.1851799999999999</c:v>
                </c:pt>
                <c:pt idx="609">
                  <c:v>1.18523</c:v>
                </c:pt>
                <c:pt idx="610">
                  <c:v>1.1863300000000001</c:v>
                </c:pt>
                <c:pt idx="611">
                  <c:v>1.1865000000000001</c:v>
                </c:pt>
                <c:pt idx="612">
                  <c:v>1.1864699999999999</c:v>
                </c:pt>
                <c:pt idx="613">
                  <c:v>1.1874</c:v>
                </c:pt>
                <c:pt idx="614">
                  <c:v>1.1872499999999999</c:v>
                </c:pt>
                <c:pt idx="615">
                  <c:v>1.1876599999999999</c:v>
                </c:pt>
                <c:pt idx="616">
                  <c:v>1.1881299999999999</c:v>
                </c:pt>
                <c:pt idx="617">
                  <c:v>1.1884300000000001</c:v>
                </c:pt>
                <c:pt idx="618">
                  <c:v>1.1886000000000001</c:v>
                </c:pt>
                <c:pt idx="619">
                  <c:v>1.18899</c:v>
                </c:pt>
                <c:pt idx="620">
                  <c:v>1.19004</c:v>
                </c:pt>
                <c:pt idx="621">
                  <c:v>1.18988</c:v>
                </c:pt>
                <c:pt idx="622">
                  <c:v>1.18988</c:v>
                </c:pt>
                <c:pt idx="623">
                  <c:v>1.19068</c:v>
                </c:pt>
                <c:pt idx="624">
                  <c:v>1.1909700000000001</c:v>
                </c:pt>
                <c:pt idx="625">
                  <c:v>1.1907000000000001</c:v>
                </c:pt>
                <c:pt idx="626">
                  <c:v>1.19163</c:v>
                </c:pt>
                <c:pt idx="627">
                  <c:v>1.19136</c:v>
                </c:pt>
                <c:pt idx="628">
                  <c:v>1.19268</c:v>
                </c:pt>
                <c:pt idx="629">
                  <c:v>1.1920299999999999</c:v>
                </c:pt>
                <c:pt idx="630">
                  <c:v>1.19316</c:v>
                </c:pt>
                <c:pt idx="631">
                  <c:v>1.19354</c:v>
                </c:pt>
                <c:pt idx="632">
                  <c:v>1.1938800000000001</c:v>
                </c:pt>
                <c:pt idx="633">
                  <c:v>1.1942999999999999</c:v>
                </c:pt>
                <c:pt idx="634">
                  <c:v>1.194</c:v>
                </c:pt>
                <c:pt idx="635">
                  <c:v>1.1950000000000001</c:v>
                </c:pt>
                <c:pt idx="636">
                  <c:v>1.19536</c:v>
                </c:pt>
                <c:pt idx="637">
                  <c:v>1.1963999999999999</c:v>
                </c:pt>
                <c:pt idx="638">
                  <c:v>1.1963200000000001</c:v>
                </c:pt>
                <c:pt idx="639">
                  <c:v>1.1967000000000001</c:v>
                </c:pt>
                <c:pt idx="640">
                  <c:v>1.1977</c:v>
                </c:pt>
                <c:pt idx="641">
                  <c:v>1.1975199999999999</c:v>
                </c:pt>
                <c:pt idx="642">
                  <c:v>1.1979299999999999</c:v>
                </c:pt>
                <c:pt idx="643">
                  <c:v>1.19763</c:v>
                </c:pt>
                <c:pt idx="644">
                  <c:v>1.1985600000000001</c:v>
                </c:pt>
                <c:pt idx="645">
                  <c:v>1.1984600000000001</c:v>
                </c:pt>
                <c:pt idx="646">
                  <c:v>1.19913</c:v>
                </c:pt>
                <c:pt idx="647">
                  <c:v>1.1992</c:v>
                </c:pt>
                <c:pt idx="648">
                  <c:v>1.19967</c:v>
                </c:pt>
                <c:pt idx="649">
                  <c:v>1.20034</c:v>
                </c:pt>
                <c:pt idx="650">
                  <c:v>1.20089</c:v>
                </c:pt>
                <c:pt idx="651">
                  <c:v>1.20156</c:v>
                </c:pt>
                <c:pt idx="652">
                  <c:v>1.20242</c:v>
                </c:pt>
                <c:pt idx="653">
                  <c:v>1.20198</c:v>
                </c:pt>
                <c:pt idx="654">
                  <c:v>1.2023600000000001</c:v>
                </c:pt>
                <c:pt idx="655">
                  <c:v>1.20214</c:v>
                </c:pt>
                <c:pt idx="656">
                  <c:v>1.2029399999999999</c:v>
                </c:pt>
                <c:pt idx="657">
                  <c:v>1.2025600000000001</c:v>
                </c:pt>
                <c:pt idx="658">
                  <c:v>1.20364</c:v>
                </c:pt>
                <c:pt idx="659">
                  <c:v>1.20366</c:v>
                </c:pt>
                <c:pt idx="660">
                  <c:v>1.2033799999999999</c:v>
                </c:pt>
                <c:pt idx="661">
                  <c:v>1.20408</c:v>
                </c:pt>
                <c:pt idx="662">
                  <c:v>1.20374</c:v>
                </c:pt>
                <c:pt idx="663">
                  <c:v>1.20488</c:v>
                </c:pt>
                <c:pt idx="664">
                  <c:v>1.20448</c:v>
                </c:pt>
                <c:pt idx="665">
                  <c:v>1.2048300000000001</c:v>
                </c:pt>
                <c:pt idx="666">
                  <c:v>1.2060999999999999</c:v>
                </c:pt>
                <c:pt idx="667">
                  <c:v>1.2057599999999999</c:v>
                </c:pt>
                <c:pt idx="668">
                  <c:v>1.2069000000000001</c:v>
                </c:pt>
                <c:pt idx="669">
                  <c:v>1.2069300000000001</c:v>
                </c:pt>
                <c:pt idx="670">
                  <c:v>1.20706</c:v>
                </c:pt>
                <c:pt idx="671">
                  <c:v>1.20763</c:v>
                </c:pt>
                <c:pt idx="672">
                  <c:v>1.20821</c:v>
                </c:pt>
                <c:pt idx="673">
                  <c:v>1.20842</c:v>
                </c:pt>
                <c:pt idx="674">
                  <c:v>1.20943</c:v>
                </c:pt>
                <c:pt idx="675">
                  <c:v>1.20903</c:v>
                </c:pt>
                <c:pt idx="676">
                  <c:v>1.2103900000000001</c:v>
                </c:pt>
                <c:pt idx="677">
                  <c:v>1.2095899999999999</c:v>
                </c:pt>
                <c:pt idx="678">
                  <c:v>1.2093400000000001</c:v>
                </c:pt>
                <c:pt idx="679">
                  <c:v>1.2100200000000001</c:v>
                </c:pt>
                <c:pt idx="680">
                  <c:v>1.2109300000000001</c:v>
                </c:pt>
                <c:pt idx="681">
                  <c:v>1.21069</c:v>
                </c:pt>
                <c:pt idx="682">
                  <c:v>1.21119</c:v>
                </c:pt>
                <c:pt idx="683">
                  <c:v>1.21143</c:v>
                </c:pt>
                <c:pt idx="684">
                  <c:v>1.2117599999999999</c:v>
                </c:pt>
                <c:pt idx="685">
                  <c:v>1.2119500000000001</c:v>
                </c:pt>
                <c:pt idx="686">
                  <c:v>1.2124999999999999</c:v>
                </c:pt>
                <c:pt idx="687">
                  <c:v>1.21153</c:v>
                </c:pt>
                <c:pt idx="688">
                  <c:v>1.21319</c:v>
                </c:pt>
                <c:pt idx="689">
                  <c:v>1.21296</c:v>
                </c:pt>
                <c:pt idx="690">
                  <c:v>1.2138599999999999</c:v>
                </c:pt>
                <c:pt idx="691">
                  <c:v>1.21336</c:v>
                </c:pt>
                <c:pt idx="692">
                  <c:v>1.2143200000000001</c:v>
                </c:pt>
                <c:pt idx="693">
                  <c:v>1.2140899999999999</c:v>
                </c:pt>
                <c:pt idx="694">
                  <c:v>1.2137199999999999</c:v>
                </c:pt>
                <c:pt idx="695">
                  <c:v>1.21455</c:v>
                </c:pt>
                <c:pt idx="696">
                  <c:v>1.2149000000000001</c:v>
                </c:pt>
                <c:pt idx="697">
                  <c:v>1.21505</c:v>
                </c:pt>
                <c:pt idx="698">
                  <c:v>1.2148399999999999</c:v>
                </c:pt>
                <c:pt idx="699">
                  <c:v>1.2158199999999999</c:v>
                </c:pt>
                <c:pt idx="700">
                  <c:v>1.21563</c:v>
                </c:pt>
                <c:pt idx="701">
                  <c:v>1.21608</c:v>
                </c:pt>
                <c:pt idx="702">
                  <c:v>1.2165900000000001</c:v>
                </c:pt>
                <c:pt idx="703">
                  <c:v>1.21695</c:v>
                </c:pt>
                <c:pt idx="704">
                  <c:v>1.2166600000000001</c:v>
                </c:pt>
                <c:pt idx="705">
                  <c:v>1.2178199999999999</c:v>
                </c:pt>
                <c:pt idx="706">
                  <c:v>1.2172400000000001</c:v>
                </c:pt>
                <c:pt idx="707">
                  <c:v>1.2169099999999999</c:v>
                </c:pt>
                <c:pt idx="708">
                  <c:v>1.21787</c:v>
                </c:pt>
                <c:pt idx="709">
                  <c:v>1.21783</c:v>
                </c:pt>
                <c:pt idx="710">
                  <c:v>1.21723</c:v>
                </c:pt>
                <c:pt idx="711">
                  <c:v>1.2177199999999999</c:v>
                </c:pt>
                <c:pt idx="712">
                  <c:v>1.21766</c:v>
                </c:pt>
                <c:pt idx="713">
                  <c:v>1.21801</c:v>
                </c:pt>
                <c:pt idx="714">
                  <c:v>1.2179599999999999</c:v>
                </c:pt>
                <c:pt idx="715">
                  <c:v>1.2176499999999999</c:v>
                </c:pt>
                <c:pt idx="716">
                  <c:v>1.2187399999999999</c:v>
                </c:pt>
                <c:pt idx="717">
                  <c:v>1.21794</c:v>
                </c:pt>
                <c:pt idx="718">
                  <c:v>1.2184200000000001</c:v>
                </c:pt>
                <c:pt idx="719">
                  <c:v>1.21909</c:v>
                </c:pt>
                <c:pt idx="720">
                  <c:v>1.21896</c:v>
                </c:pt>
                <c:pt idx="721">
                  <c:v>1.2194799999999999</c:v>
                </c:pt>
                <c:pt idx="722">
                  <c:v>1.2191099999999999</c:v>
                </c:pt>
                <c:pt idx="723">
                  <c:v>1.21993</c:v>
                </c:pt>
                <c:pt idx="724">
                  <c:v>1.2190300000000001</c:v>
                </c:pt>
                <c:pt idx="725">
                  <c:v>1.22001</c:v>
                </c:pt>
                <c:pt idx="726">
                  <c:v>1.2201</c:v>
                </c:pt>
                <c:pt idx="727">
                  <c:v>1.22</c:v>
                </c:pt>
                <c:pt idx="728">
                  <c:v>1.21983</c:v>
                </c:pt>
                <c:pt idx="729">
                  <c:v>1.2208600000000001</c:v>
                </c:pt>
                <c:pt idx="730">
                  <c:v>1.2213099999999999</c:v>
                </c:pt>
                <c:pt idx="731">
                  <c:v>1.2206399999999999</c:v>
                </c:pt>
                <c:pt idx="732">
                  <c:v>1.22149</c:v>
                </c:pt>
                <c:pt idx="733">
                  <c:v>1.2206300000000001</c:v>
                </c:pt>
                <c:pt idx="734">
                  <c:v>1.2213700000000001</c:v>
                </c:pt>
                <c:pt idx="735">
                  <c:v>1.22106</c:v>
                </c:pt>
                <c:pt idx="736">
                  <c:v>1.2215199999999999</c:v>
                </c:pt>
                <c:pt idx="737">
                  <c:v>1.2216800000000001</c:v>
                </c:pt>
                <c:pt idx="738">
                  <c:v>1.2215499999999999</c:v>
                </c:pt>
                <c:pt idx="739">
                  <c:v>1.22123</c:v>
                </c:pt>
                <c:pt idx="740">
                  <c:v>1.22105</c:v>
                </c:pt>
                <c:pt idx="741">
                  <c:v>1.2210700000000001</c:v>
                </c:pt>
                <c:pt idx="742">
                  <c:v>1.2216800000000001</c:v>
                </c:pt>
                <c:pt idx="743">
                  <c:v>1.22126</c:v>
                </c:pt>
                <c:pt idx="744">
                  <c:v>1.2216800000000001</c:v>
                </c:pt>
                <c:pt idx="745">
                  <c:v>1.2216800000000001</c:v>
                </c:pt>
                <c:pt idx="746">
                  <c:v>1.22262</c:v>
                </c:pt>
                <c:pt idx="747">
                  <c:v>1.22217</c:v>
                </c:pt>
                <c:pt idx="748">
                  <c:v>1.22248</c:v>
                </c:pt>
                <c:pt idx="749">
                  <c:v>1.22166</c:v>
                </c:pt>
                <c:pt idx="750">
                  <c:v>1.2216100000000001</c:v>
                </c:pt>
                <c:pt idx="751">
                  <c:v>1.2223299999999999</c:v>
                </c:pt>
                <c:pt idx="752">
                  <c:v>1.2219</c:v>
                </c:pt>
                <c:pt idx="753">
                  <c:v>1.22193</c:v>
                </c:pt>
                <c:pt idx="754">
                  <c:v>1.2216899999999999</c:v>
                </c:pt>
                <c:pt idx="755">
                  <c:v>1.2220800000000001</c:v>
                </c:pt>
                <c:pt idx="756">
                  <c:v>1.2224299999999999</c:v>
                </c:pt>
                <c:pt idx="757">
                  <c:v>1.22228</c:v>
                </c:pt>
                <c:pt idx="758">
                  <c:v>1.22271</c:v>
                </c:pt>
                <c:pt idx="759">
                  <c:v>1.22258</c:v>
                </c:pt>
                <c:pt idx="760">
                  <c:v>1.22255</c:v>
                </c:pt>
                <c:pt idx="761">
                  <c:v>1.2222599999999999</c:v>
                </c:pt>
                <c:pt idx="762">
                  <c:v>1.22349</c:v>
                </c:pt>
                <c:pt idx="763">
                  <c:v>1.2234100000000001</c:v>
                </c:pt>
                <c:pt idx="764">
                  <c:v>1.2232799999999999</c:v>
                </c:pt>
                <c:pt idx="765">
                  <c:v>1.2233000000000001</c:v>
                </c:pt>
                <c:pt idx="766">
                  <c:v>1.22329</c:v>
                </c:pt>
                <c:pt idx="767">
                  <c:v>1.2230300000000001</c:v>
                </c:pt>
                <c:pt idx="768">
                  <c:v>1.2233400000000001</c:v>
                </c:pt>
                <c:pt idx="769">
                  <c:v>1.2231000000000001</c:v>
                </c:pt>
                <c:pt idx="770">
                  <c:v>1.22322</c:v>
                </c:pt>
                <c:pt idx="771">
                  <c:v>1.2228600000000001</c:v>
                </c:pt>
                <c:pt idx="772">
                  <c:v>1.22278</c:v>
                </c:pt>
                <c:pt idx="773">
                  <c:v>1.22305</c:v>
                </c:pt>
                <c:pt idx="774">
                  <c:v>1.2229099999999999</c:v>
                </c:pt>
                <c:pt idx="775">
                  <c:v>1.2233799999999999</c:v>
                </c:pt>
                <c:pt idx="776">
                  <c:v>1.2231399999999999</c:v>
                </c:pt>
                <c:pt idx="777">
                  <c:v>1.2238199999999999</c:v>
                </c:pt>
                <c:pt idx="778">
                  <c:v>1.22357</c:v>
                </c:pt>
                <c:pt idx="779">
                  <c:v>1.22427</c:v>
                </c:pt>
                <c:pt idx="780">
                  <c:v>1.2238800000000001</c:v>
                </c:pt>
                <c:pt idx="781">
                  <c:v>1.2241200000000001</c:v>
                </c:pt>
                <c:pt idx="782">
                  <c:v>1.2239199999999999</c:v>
                </c:pt>
                <c:pt idx="783">
                  <c:v>1.22445</c:v>
                </c:pt>
                <c:pt idx="784">
                  <c:v>1.22437</c:v>
                </c:pt>
                <c:pt idx="785">
                  <c:v>1.2232099999999999</c:v>
                </c:pt>
                <c:pt idx="786">
                  <c:v>1.2241299999999999</c:v>
                </c:pt>
                <c:pt idx="787">
                  <c:v>1.2236899999999999</c:v>
                </c:pt>
                <c:pt idx="788">
                  <c:v>1.2237899999999999</c:v>
                </c:pt>
                <c:pt idx="789">
                  <c:v>1.2240500000000001</c:v>
                </c:pt>
                <c:pt idx="790">
                  <c:v>1.2246300000000001</c:v>
                </c:pt>
                <c:pt idx="791">
                  <c:v>1.2243599999999999</c:v>
                </c:pt>
                <c:pt idx="792">
                  <c:v>1.2250799999999999</c:v>
                </c:pt>
                <c:pt idx="793">
                  <c:v>1.22424</c:v>
                </c:pt>
                <c:pt idx="794">
                  <c:v>1.2246999999999999</c:v>
                </c:pt>
                <c:pt idx="795">
                  <c:v>1.2250000000000001</c:v>
                </c:pt>
                <c:pt idx="796">
                  <c:v>1.22418</c:v>
                </c:pt>
                <c:pt idx="797">
                  <c:v>1.2245299999999999</c:v>
                </c:pt>
                <c:pt idx="798">
                  <c:v>1.22471</c:v>
                </c:pt>
                <c:pt idx="799">
                  <c:v>1.2257</c:v>
                </c:pt>
                <c:pt idx="800">
                  <c:v>1.2245900000000001</c:v>
                </c:pt>
                <c:pt idx="801">
                  <c:v>1.2250799999999999</c:v>
                </c:pt>
                <c:pt idx="802">
                  <c:v>1.22475</c:v>
                </c:pt>
                <c:pt idx="803">
                  <c:v>1.2250099999999999</c:v>
                </c:pt>
                <c:pt idx="804">
                  <c:v>1.2249399999999999</c:v>
                </c:pt>
                <c:pt idx="805">
                  <c:v>1.2250399999999999</c:v>
                </c:pt>
                <c:pt idx="806">
                  <c:v>1.22495</c:v>
                </c:pt>
                <c:pt idx="807">
                  <c:v>1.22485</c:v>
                </c:pt>
                <c:pt idx="808">
                  <c:v>1.22465</c:v>
                </c:pt>
                <c:pt idx="809">
                  <c:v>1.22505</c:v>
                </c:pt>
                <c:pt idx="810">
                  <c:v>1.2254</c:v>
                </c:pt>
                <c:pt idx="811">
                  <c:v>1.22465</c:v>
                </c:pt>
                <c:pt idx="812">
                  <c:v>1.22584</c:v>
                </c:pt>
                <c:pt idx="813">
                  <c:v>1.2253099999999999</c:v>
                </c:pt>
                <c:pt idx="814">
                  <c:v>1.2254499999999999</c:v>
                </c:pt>
                <c:pt idx="815">
                  <c:v>1.22519</c:v>
                </c:pt>
                <c:pt idx="816">
                  <c:v>1.22515</c:v>
                </c:pt>
                <c:pt idx="817">
                  <c:v>1.2259</c:v>
                </c:pt>
                <c:pt idx="818">
                  <c:v>1.22553</c:v>
                </c:pt>
                <c:pt idx="819">
                  <c:v>1.22576</c:v>
                </c:pt>
                <c:pt idx="820">
                  <c:v>1.22631</c:v>
                </c:pt>
                <c:pt idx="821">
                  <c:v>1.2262599999999999</c:v>
                </c:pt>
                <c:pt idx="822">
                  <c:v>1.2263599999999999</c:v>
                </c:pt>
                <c:pt idx="823">
                  <c:v>1.22566</c:v>
                </c:pt>
                <c:pt idx="824">
                  <c:v>1.2262500000000001</c:v>
                </c:pt>
                <c:pt idx="825">
                  <c:v>1.2252099999999999</c:v>
                </c:pt>
                <c:pt idx="826">
                  <c:v>1.22597</c:v>
                </c:pt>
                <c:pt idx="827">
                  <c:v>1.2258800000000001</c:v>
                </c:pt>
                <c:pt idx="828">
                  <c:v>1.22631</c:v>
                </c:pt>
                <c:pt idx="829">
                  <c:v>1.2260800000000001</c:v>
                </c:pt>
                <c:pt idx="830">
                  <c:v>1.2266999999999999</c:v>
                </c:pt>
                <c:pt idx="831">
                  <c:v>1.22618</c:v>
                </c:pt>
                <c:pt idx="832">
                  <c:v>1.2264200000000001</c:v>
                </c:pt>
                <c:pt idx="833">
                  <c:v>1.2259199999999999</c:v>
                </c:pt>
                <c:pt idx="834">
                  <c:v>1.22661</c:v>
                </c:pt>
                <c:pt idx="835">
                  <c:v>1.22607</c:v>
                </c:pt>
                <c:pt idx="836">
                  <c:v>1.2266699999999999</c:v>
                </c:pt>
                <c:pt idx="837">
                  <c:v>1.2263599999999999</c:v>
                </c:pt>
                <c:pt idx="838">
                  <c:v>1.2265200000000001</c:v>
                </c:pt>
                <c:pt idx="839">
                  <c:v>1.2265600000000001</c:v>
                </c:pt>
                <c:pt idx="840">
                  <c:v>1.2263900000000001</c:v>
                </c:pt>
                <c:pt idx="841">
                  <c:v>1.2261200000000001</c:v>
                </c:pt>
                <c:pt idx="842">
                  <c:v>1.22594</c:v>
                </c:pt>
                <c:pt idx="843">
                  <c:v>1.22624</c:v>
                </c:pt>
                <c:pt idx="844">
                  <c:v>1.2269000000000001</c:v>
                </c:pt>
                <c:pt idx="845">
                  <c:v>1.2271300000000001</c:v>
                </c:pt>
                <c:pt idx="846">
                  <c:v>1.22628</c:v>
                </c:pt>
                <c:pt idx="847">
                  <c:v>1.22698</c:v>
                </c:pt>
                <c:pt idx="848">
                  <c:v>1.22692</c:v>
                </c:pt>
                <c:pt idx="849">
                  <c:v>1.22783</c:v>
                </c:pt>
                <c:pt idx="850">
                  <c:v>1.2275100000000001</c:v>
                </c:pt>
                <c:pt idx="851">
                  <c:v>1.22698</c:v>
                </c:pt>
                <c:pt idx="852">
                  <c:v>1.2262599999999999</c:v>
                </c:pt>
                <c:pt idx="853">
                  <c:v>1.2270399999999999</c:v>
                </c:pt>
                <c:pt idx="854">
                  <c:v>1.22739</c:v>
                </c:pt>
                <c:pt idx="855">
                  <c:v>1.2271399999999999</c:v>
                </c:pt>
                <c:pt idx="856">
                  <c:v>1.22688</c:v>
                </c:pt>
                <c:pt idx="857">
                  <c:v>1.2272700000000001</c:v>
                </c:pt>
                <c:pt idx="858">
                  <c:v>1.22759</c:v>
                </c:pt>
                <c:pt idx="859">
                  <c:v>1.22756</c:v>
                </c:pt>
                <c:pt idx="860">
                  <c:v>1.2274</c:v>
                </c:pt>
                <c:pt idx="861">
                  <c:v>1.2271399999999999</c:v>
                </c:pt>
                <c:pt idx="862">
                  <c:v>1.22824</c:v>
                </c:pt>
                <c:pt idx="863">
                  <c:v>1.2276199999999999</c:v>
                </c:pt>
                <c:pt idx="864">
                  <c:v>1.2276499999999999</c:v>
                </c:pt>
                <c:pt idx="865">
                  <c:v>1.2276800000000001</c:v>
                </c:pt>
                <c:pt idx="866">
                  <c:v>1.2281899999999999</c:v>
                </c:pt>
                <c:pt idx="867">
                  <c:v>1.22716</c:v>
                </c:pt>
                <c:pt idx="868">
                  <c:v>1.22763</c:v>
                </c:pt>
                <c:pt idx="869">
                  <c:v>1.22803</c:v>
                </c:pt>
                <c:pt idx="870">
                  <c:v>1.22716</c:v>
                </c:pt>
                <c:pt idx="871">
                  <c:v>1.2282</c:v>
                </c:pt>
                <c:pt idx="872">
                  <c:v>1.22783</c:v>
                </c:pt>
                <c:pt idx="873">
                  <c:v>1.2283200000000001</c:v>
                </c:pt>
                <c:pt idx="874">
                  <c:v>1.2277800000000001</c:v>
                </c:pt>
                <c:pt idx="875">
                  <c:v>1.22803</c:v>
                </c:pt>
                <c:pt idx="876">
                  <c:v>1.2284200000000001</c:v>
                </c:pt>
                <c:pt idx="877">
                  <c:v>1.2280599999999999</c:v>
                </c:pt>
                <c:pt idx="878">
                  <c:v>1.2274099999999999</c:v>
                </c:pt>
                <c:pt idx="879">
                  <c:v>1.2285699999999999</c:v>
                </c:pt>
                <c:pt idx="880">
                  <c:v>1.2278500000000001</c:v>
                </c:pt>
                <c:pt idx="881">
                  <c:v>1.22821</c:v>
                </c:pt>
                <c:pt idx="882">
                  <c:v>1.22838</c:v>
                </c:pt>
                <c:pt idx="883">
                  <c:v>1.22818</c:v>
                </c:pt>
                <c:pt idx="884">
                  <c:v>1.2281899999999999</c:v>
                </c:pt>
                <c:pt idx="885">
                  <c:v>1.2278500000000001</c:v>
                </c:pt>
                <c:pt idx="886">
                  <c:v>1.2275199999999999</c:v>
                </c:pt>
                <c:pt idx="887">
                  <c:v>1.22784</c:v>
                </c:pt>
                <c:pt idx="888">
                  <c:v>1.22844</c:v>
                </c:pt>
                <c:pt idx="889">
                  <c:v>1.22841</c:v>
                </c:pt>
                <c:pt idx="890">
                  <c:v>1.2278899999999999</c:v>
                </c:pt>
                <c:pt idx="891">
                  <c:v>1.2287300000000001</c:v>
                </c:pt>
                <c:pt idx="892">
                  <c:v>1.2282299999999999</c:v>
                </c:pt>
                <c:pt idx="893">
                  <c:v>1.22841</c:v>
                </c:pt>
                <c:pt idx="894">
                  <c:v>1.2286999999999999</c:v>
                </c:pt>
                <c:pt idx="895">
                  <c:v>1.2281899999999999</c:v>
                </c:pt>
                <c:pt idx="896">
                  <c:v>1.2283500000000001</c:v>
                </c:pt>
                <c:pt idx="897">
                  <c:v>1.22821</c:v>
                </c:pt>
                <c:pt idx="898">
                  <c:v>1.2285699999999999</c:v>
                </c:pt>
                <c:pt idx="899">
                  <c:v>1.22892</c:v>
                </c:pt>
                <c:pt idx="900">
                  <c:v>1.2284600000000001</c:v>
                </c:pt>
                <c:pt idx="901">
                  <c:v>1.22861</c:v>
                </c:pt>
                <c:pt idx="902">
                  <c:v>1.22838</c:v>
                </c:pt>
                <c:pt idx="903">
                  <c:v>1.2291000000000001</c:v>
                </c:pt>
                <c:pt idx="904">
                  <c:v>1.2290399999999999</c:v>
                </c:pt>
                <c:pt idx="905">
                  <c:v>1.22932</c:v>
                </c:pt>
                <c:pt idx="906">
                  <c:v>1.22879</c:v>
                </c:pt>
                <c:pt idx="907">
                  <c:v>1.22881</c:v>
                </c:pt>
                <c:pt idx="908">
                  <c:v>1.2296400000000001</c:v>
                </c:pt>
                <c:pt idx="909">
                  <c:v>1.2287300000000001</c:v>
                </c:pt>
                <c:pt idx="910">
                  <c:v>1.22902</c:v>
                </c:pt>
                <c:pt idx="911">
                  <c:v>1.2291700000000001</c:v>
                </c:pt>
                <c:pt idx="912">
                  <c:v>1.22848</c:v>
                </c:pt>
                <c:pt idx="913">
                  <c:v>1.2285200000000001</c:v>
                </c:pt>
                <c:pt idx="914">
                  <c:v>1.22932</c:v>
                </c:pt>
                <c:pt idx="915">
                  <c:v>1.2290300000000001</c:v>
                </c:pt>
                <c:pt idx="916">
                  <c:v>1.22916</c:v>
                </c:pt>
                <c:pt idx="917">
                  <c:v>1.2287600000000001</c:v>
                </c:pt>
                <c:pt idx="918">
                  <c:v>1.22868</c:v>
                </c:pt>
                <c:pt idx="919">
                  <c:v>1.22861</c:v>
                </c:pt>
                <c:pt idx="920">
                  <c:v>1.22908</c:v>
                </c:pt>
                <c:pt idx="921">
                  <c:v>1.22881</c:v>
                </c:pt>
                <c:pt idx="922">
                  <c:v>1.2287999999999999</c:v>
                </c:pt>
                <c:pt idx="923">
                  <c:v>1.23</c:v>
                </c:pt>
                <c:pt idx="924">
                  <c:v>1.2295400000000001</c:v>
                </c:pt>
                <c:pt idx="925">
                  <c:v>1.2299500000000001</c:v>
                </c:pt>
                <c:pt idx="926">
                  <c:v>1.2299800000000001</c:v>
                </c:pt>
                <c:pt idx="927">
                  <c:v>1.22986</c:v>
                </c:pt>
                <c:pt idx="928">
                  <c:v>1.2301800000000001</c:v>
                </c:pt>
                <c:pt idx="929">
                  <c:v>1.2298</c:v>
                </c:pt>
                <c:pt idx="930">
                  <c:v>1.23028</c:v>
                </c:pt>
                <c:pt idx="931">
                  <c:v>1.22986</c:v>
                </c:pt>
                <c:pt idx="932">
                  <c:v>1.23048</c:v>
                </c:pt>
                <c:pt idx="933">
                  <c:v>1.23007</c:v>
                </c:pt>
                <c:pt idx="934">
                  <c:v>1.23044</c:v>
                </c:pt>
                <c:pt idx="935">
                  <c:v>1.23089</c:v>
                </c:pt>
                <c:pt idx="936">
                  <c:v>1.23058</c:v>
                </c:pt>
                <c:pt idx="937">
                  <c:v>1.2296899999999999</c:v>
                </c:pt>
                <c:pt idx="938">
                  <c:v>1.23001</c:v>
                </c:pt>
                <c:pt idx="939">
                  <c:v>1.22983</c:v>
                </c:pt>
                <c:pt idx="940">
                  <c:v>1.2309300000000001</c:v>
                </c:pt>
                <c:pt idx="941">
                  <c:v>1.2302500000000001</c:v>
                </c:pt>
                <c:pt idx="942">
                  <c:v>1.2304600000000001</c:v>
                </c:pt>
                <c:pt idx="943">
                  <c:v>1.2295199999999999</c:v>
                </c:pt>
                <c:pt idx="944">
                  <c:v>1.2308600000000001</c:v>
                </c:pt>
                <c:pt idx="945">
                  <c:v>1.23089</c:v>
                </c:pt>
                <c:pt idx="946">
                  <c:v>1.2305699999999999</c:v>
                </c:pt>
                <c:pt idx="947">
                  <c:v>1.2306999999999999</c:v>
                </c:pt>
                <c:pt idx="948">
                  <c:v>1.23045</c:v>
                </c:pt>
                <c:pt idx="949">
                  <c:v>1.23003</c:v>
                </c:pt>
                <c:pt idx="950">
                  <c:v>1.2302999999999999</c:v>
                </c:pt>
                <c:pt idx="951">
                  <c:v>1.23001</c:v>
                </c:pt>
                <c:pt idx="952">
                  <c:v>1.2297800000000001</c:v>
                </c:pt>
                <c:pt idx="953">
                  <c:v>1.23028</c:v>
                </c:pt>
                <c:pt idx="954">
                  <c:v>1.2306600000000001</c:v>
                </c:pt>
                <c:pt idx="955">
                  <c:v>1.2307399999999999</c:v>
                </c:pt>
                <c:pt idx="956">
                  <c:v>1.2302599999999999</c:v>
                </c:pt>
                <c:pt idx="957">
                  <c:v>1.2310000000000001</c:v>
                </c:pt>
                <c:pt idx="958">
                  <c:v>1.23105</c:v>
                </c:pt>
                <c:pt idx="959">
                  <c:v>1.2314099999999999</c:v>
                </c:pt>
                <c:pt idx="960">
                  <c:v>1.23044</c:v>
                </c:pt>
                <c:pt idx="961">
                  <c:v>1.23062</c:v>
                </c:pt>
                <c:pt idx="962">
                  <c:v>1.2307999999999999</c:v>
                </c:pt>
                <c:pt idx="963">
                  <c:v>1.2310099999999999</c:v>
                </c:pt>
                <c:pt idx="964">
                  <c:v>1.23068</c:v>
                </c:pt>
                <c:pt idx="965">
                  <c:v>1.2311300000000001</c:v>
                </c:pt>
                <c:pt idx="966">
                  <c:v>1.2313700000000001</c:v>
                </c:pt>
                <c:pt idx="967">
                  <c:v>1.2309699999999999</c:v>
                </c:pt>
                <c:pt idx="968">
                  <c:v>1.23133</c:v>
                </c:pt>
                <c:pt idx="969">
                  <c:v>1.2317899999999999</c:v>
                </c:pt>
                <c:pt idx="970">
                  <c:v>1.2319199999999999</c:v>
                </c:pt>
                <c:pt idx="971">
                  <c:v>1.2312700000000001</c:v>
                </c:pt>
                <c:pt idx="972">
                  <c:v>1.23132</c:v>
                </c:pt>
                <c:pt idx="973">
                  <c:v>1.2312700000000001</c:v>
                </c:pt>
                <c:pt idx="974">
                  <c:v>1.2315199999999999</c:v>
                </c:pt>
                <c:pt idx="975">
                  <c:v>1.2317400000000001</c:v>
                </c:pt>
                <c:pt idx="976">
                  <c:v>1.2317400000000001</c:v>
                </c:pt>
                <c:pt idx="977">
                  <c:v>1.2321200000000001</c:v>
                </c:pt>
                <c:pt idx="978">
                  <c:v>1.2315</c:v>
                </c:pt>
                <c:pt idx="979">
                  <c:v>1.23123</c:v>
                </c:pt>
                <c:pt idx="980">
                  <c:v>1.2318499999999999</c:v>
                </c:pt>
                <c:pt idx="981">
                  <c:v>1.2318499999999999</c:v>
                </c:pt>
                <c:pt idx="982">
                  <c:v>1.2323200000000001</c:v>
                </c:pt>
                <c:pt idx="983">
                  <c:v>1.23153</c:v>
                </c:pt>
                <c:pt idx="984">
                  <c:v>1.2319899999999999</c:v>
                </c:pt>
                <c:pt idx="985">
                  <c:v>1.23193</c:v>
                </c:pt>
                <c:pt idx="986">
                  <c:v>1.2326900000000001</c:v>
                </c:pt>
                <c:pt idx="987">
                  <c:v>1.2317400000000001</c:v>
                </c:pt>
                <c:pt idx="988">
                  <c:v>1.2323500000000001</c:v>
                </c:pt>
                <c:pt idx="989">
                  <c:v>1.2322599999999999</c:v>
                </c:pt>
                <c:pt idx="990">
                  <c:v>1.2325900000000001</c:v>
                </c:pt>
                <c:pt idx="991">
                  <c:v>1.2319899999999999</c:v>
                </c:pt>
                <c:pt idx="992">
                  <c:v>1.23201</c:v>
                </c:pt>
                <c:pt idx="993">
                  <c:v>1.2321299999999999</c:v>
                </c:pt>
                <c:pt idx="994">
                  <c:v>1.2327900000000001</c:v>
                </c:pt>
                <c:pt idx="995">
                  <c:v>1.2326299999999999</c:v>
                </c:pt>
                <c:pt idx="996">
                  <c:v>1.23207</c:v>
                </c:pt>
                <c:pt idx="997">
                  <c:v>1.2319500000000001</c:v>
                </c:pt>
                <c:pt idx="998">
                  <c:v>1.2321599999999999</c:v>
                </c:pt>
                <c:pt idx="999">
                  <c:v>1.2323599999999999</c:v>
                </c:pt>
                <c:pt idx="1000">
                  <c:v>1.23231</c:v>
                </c:pt>
                <c:pt idx="1001">
                  <c:v>1.23258</c:v>
                </c:pt>
                <c:pt idx="1002">
                  <c:v>1.23272</c:v>
                </c:pt>
                <c:pt idx="1003">
                  <c:v>1.2325600000000001</c:v>
                </c:pt>
                <c:pt idx="1004">
                  <c:v>1.2322500000000001</c:v>
                </c:pt>
                <c:pt idx="1005">
                  <c:v>1.23255</c:v>
                </c:pt>
                <c:pt idx="1006">
                  <c:v>1.23285</c:v>
                </c:pt>
                <c:pt idx="1007">
                  <c:v>1.2322500000000001</c:v>
                </c:pt>
                <c:pt idx="1008">
                  <c:v>1.23258</c:v>
                </c:pt>
                <c:pt idx="1009">
                  <c:v>1.2328600000000001</c:v>
                </c:pt>
                <c:pt idx="1010">
                  <c:v>1.23261</c:v>
                </c:pt>
                <c:pt idx="1011">
                  <c:v>1.23254</c:v>
                </c:pt>
                <c:pt idx="1012">
                  <c:v>1.2327999999999999</c:v>
                </c:pt>
                <c:pt idx="1013">
                  <c:v>1.23302</c:v>
                </c:pt>
                <c:pt idx="1014">
                  <c:v>1.2333000000000001</c:v>
                </c:pt>
                <c:pt idx="1015">
                  <c:v>1.2329600000000001</c:v>
                </c:pt>
                <c:pt idx="1016">
                  <c:v>1.23343</c:v>
                </c:pt>
                <c:pt idx="1017">
                  <c:v>1.2328600000000001</c:v>
                </c:pt>
                <c:pt idx="1018">
                  <c:v>1.23323</c:v>
                </c:pt>
                <c:pt idx="1019">
                  <c:v>1.2332099999999999</c:v>
                </c:pt>
                <c:pt idx="1020">
                  <c:v>1.2334499999999999</c:v>
                </c:pt>
                <c:pt idx="1021">
                  <c:v>1.2339599999999999</c:v>
                </c:pt>
                <c:pt idx="1022">
                  <c:v>1.2339500000000001</c:v>
                </c:pt>
                <c:pt idx="1023">
                  <c:v>1.23377</c:v>
                </c:pt>
                <c:pt idx="1024">
                  <c:v>1.23377</c:v>
                </c:pt>
                <c:pt idx="1025">
                  <c:v>1.23349</c:v>
                </c:pt>
                <c:pt idx="1026">
                  <c:v>1.23299</c:v>
                </c:pt>
                <c:pt idx="1027">
                  <c:v>1.2335700000000001</c:v>
                </c:pt>
                <c:pt idx="1028">
                  <c:v>1.2337899999999999</c:v>
                </c:pt>
                <c:pt idx="1029">
                  <c:v>1.2343900000000001</c:v>
                </c:pt>
                <c:pt idx="1030">
                  <c:v>1.23386</c:v>
                </c:pt>
                <c:pt idx="1031">
                  <c:v>1.2343</c:v>
                </c:pt>
                <c:pt idx="1032">
                  <c:v>1.2339199999999999</c:v>
                </c:pt>
                <c:pt idx="1033">
                  <c:v>1.2341299999999999</c:v>
                </c:pt>
                <c:pt idx="1034">
                  <c:v>1.2337199999999999</c:v>
                </c:pt>
                <c:pt idx="1035">
                  <c:v>1.2339100000000001</c:v>
                </c:pt>
                <c:pt idx="1036">
                  <c:v>1.23394</c:v>
                </c:pt>
                <c:pt idx="1037">
                  <c:v>1.2340800000000001</c:v>
                </c:pt>
                <c:pt idx="1038">
                  <c:v>1.2336499999999999</c:v>
                </c:pt>
                <c:pt idx="1039">
                  <c:v>1.2341</c:v>
                </c:pt>
                <c:pt idx="1040">
                  <c:v>1.23431</c:v>
                </c:pt>
                <c:pt idx="1041">
                  <c:v>1.23424</c:v>
                </c:pt>
                <c:pt idx="1042">
                  <c:v>1.23438</c:v>
                </c:pt>
                <c:pt idx="1043">
                  <c:v>1.2342299999999999</c:v>
                </c:pt>
                <c:pt idx="1044">
                  <c:v>1.2348399999999999</c:v>
                </c:pt>
                <c:pt idx="1045">
                  <c:v>1.2346299999999999</c:v>
                </c:pt>
                <c:pt idx="1046">
                  <c:v>1.2347399999999999</c:v>
                </c:pt>
                <c:pt idx="1047">
                  <c:v>1.2343500000000001</c:v>
                </c:pt>
                <c:pt idx="1048">
                  <c:v>1.2341599999999999</c:v>
                </c:pt>
                <c:pt idx="1049">
                  <c:v>1.23495</c:v>
                </c:pt>
                <c:pt idx="1050">
                  <c:v>1.23498</c:v>
                </c:pt>
                <c:pt idx="1051">
                  <c:v>1.2350000000000001</c:v>
                </c:pt>
                <c:pt idx="1052">
                  <c:v>1.23485</c:v>
                </c:pt>
                <c:pt idx="1053">
                  <c:v>1.2345999999999999</c:v>
                </c:pt>
                <c:pt idx="1054">
                  <c:v>1.23508</c:v>
                </c:pt>
                <c:pt idx="1055">
                  <c:v>1.2349600000000001</c:v>
                </c:pt>
                <c:pt idx="1056">
                  <c:v>1.23499</c:v>
                </c:pt>
                <c:pt idx="1057">
                  <c:v>1.2352799999999999</c:v>
                </c:pt>
                <c:pt idx="1058">
                  <c:v>1.2349699999999999</c:v>
                </c:pt>
                <c:pt idx="1059">
                  <c:v>1.2356499999999999</c:v>
                </c:pt>
                <c:pt idx="1060">
                  <c:v>1.2353499999999999</c:v>
                </c:pt>
                <c:pt idx="1061">
                  <c:v>1.2355799999999999</c:v>
                </c:pt>
                <c:pt idx="1062">
                  <c:v>1.2354400000000001</c:v>
                </c:pt>
                <c:pt idx="1063">
                  <c:v>1.23506</c:v>
                </c:pt>
                <c:pt idx="1064">
                  <c:v>1.23569</c:v>
                </c:pt>
                <c:pt idx="1065">
                  <c:v>1.23485</c:v>
                </c:pt>
                <c:pt idx="1066">
                  <c:v>1.23478</c:v>
                </c:pt>
                <c:pt idx="1067">
                  <c:v>1.23584</c:v>
                </c:pt>
                <c:pt idx="1068">
                  <c:v>1.2352300000000001</c:v>
                </c:pt>
                <c:pt idx="1069">
                  <c:v>1.2347600000000001</c:v>
                </c:pt>
                <c:pt idx="1070">
                  <c:v>1.2349699999999999</c:v>
                </c:pt>
                <c:pt idx="1071">
                  <c:v>1.2351300000000001</c:v>
                </c:pt>
                <c:pt idx="1072">
                  <c:v>1.2359500000000001</c:v>
                </c:pt>
                <c:pt idx="1073">
                  <c:v>1.2357499999999999</c:v>
                </c:pt>
                <c:pt idx="1074">
                  <c:v>1.23583</c:v>
                </c:pt>
                <c:pt idx="1075">
                  <c:v>1.2360100000000001</c:v>
                </c:pt>
                <c:pt idx="1076">
                  <c:v>1.23594</c:v>
                </c:pt>
                <c:pt idx="1077">
                  <c:v>1.23607</c:v>
                </c:pt>
                <c:pt idx="1078">
                  <c:v>1.2357800000000001</c:v>
                </c:pt>
                <c:pt idx="1079">
                  <c:v>1.2355499999999999</c:v>
                </c:pt>
                <c:pt idx="1080">
                  <c:v>1.23522</c:v>
                </c:pt>
                <c:pt idx="1081">
                  <c:v>1.23573</c:v>
                </c:pt>
                <c:pt idx="1082">
                  <c:v>1.23597</c:v>
                </c:pt>
                <c:pt idx="1083">
                  <c:v>1.23627</c:v>
                </c:pt>
                <c:pt idx="1084">
                  <c:v>1.2361599999999999</c:v>
                </c:pt>
                <c:pt idx="1085">
                  <c:v>1.2365600000000001</c:v>
                </c:pt>
                <c:pt idx="1086">
                  <c:v>1.2361200000000001</c:v>
                </c:pt>
                <c:pt idx="1087">
                  <c:v>1.2363</c:v>
                </c:pt>
                <c:pt idx="1088">
                  <c:v>1.23675</c:v>
                </c:pt>
                <c:pt idx="1089">
                  <c:v>1.2362899999999999</c:v>
                </c:pt>
                <c:pt idx="1090">
                  <c:v>1.2361599999999999</c:v>
                </c:pt>
                <c:pt idx="1091">
                  <c:v>1.23658</c:v>
                </c:pt>
                <c:pt idx="1092">
                  <c:v>1.2368300000000001</c:v>
                </c:pt>
                <c:pt idx="1093">
                  <c:v>1.2366699999999999</c:v>
                </c:pt>
                <c:pt idx="1094">
                  <c:v>1.2370099999999999</c:v>
                </c:pt>
                <c:pt idx="1095">
                  <c:v>1.23634</c:v>
                </c:pt>
                <c:pt idx="1096">
                  <c:v>1.2373099999999999</c:v>
                </c:pt>
                <c:pt idx="1097">
                  <c:v>1.2373700000000001</c:v>
                </c:pt>
                <c:pt idx="1098">
                  <c:v>1.2368699999999999</c:v>
                </c:pt>
                <c:pt idx="1099">
                  <c:v>1.2378400000000001</c:v>
                </c:pt>
                <c:pt idx="1100">
                  <c:v>1.23763</c:v>
                </c:pt>
                <c:pt idx="1101">
                  <c:v>1.23716</c:v>
                </c:pt>
                <c:pt idx="1102">
                  <c:v>1.23637</c:v>
                </c:pt>
                <c:pt idx="1103">
                  <c:v>1.2367300000000001</c:v>
                </c:pt>
                <c:pt idx="1104">
                  <c:v>1.23766</c:v>
                </c:pt>
                <c:pt idx="1105">
                  <c:v>1.23715</c:v>
                </c:pt>
                <c:pt idx="1106">
                  <c:v>1.23756</c:v>
                </c:pt>
                <c:pt idx="1107">
                  <c:v>1.2372700000000001</c:v>
                </c:pt>
                <c:pt idx="1108">
                  <c:v>1.2379199999999999</c:v>
                </c:pt>
                <c:pt idx="1109">
                  <c:v>1.2369699999999999</c:v>
                </c:pt>
                <c:pt idx="1110">
                  <c:v>1.2378400000000001</c:v>
                </c:pt>
                <c:pt idx="1111">
                  <c:v>1.2375400000000001</c:v>
                </c:pt>
                <c:pt idx="1112">
                  <c:v>1.2377</c:v>
                </c:pt>
                <c:pt idx="1113">
                  <c:v>1.23777</c:v>
                </c:pt>
                <c:pt idx="1114">
                  <c:v>1.2371399999999999</c:v>
                </c:pt>
                <c:pt idx="1115">
                  <c:v>1.2374400000000001</c:v>
                </c:pt>
                <c:pt idx="1116">
                  <c:v>1.2377899999999999</c:v>
                </c:pt>
                <c:pt idx="1117">
                  <c:v>1.23766</c:v>
                </c:pt>
                <c:pt idx="1118">
                  <c:v>1.23767</c:v>
                </c:pt>
                <c:pt idx="1119">
                  <c:v>1.2380800000000001</c:v>
                </c:pt>
                <c:pt idx="1120">
                  <c:v>1.23817</c:v>
                </c:pt>
                <c:pt idx="1121">
                  <c:v>1.23777</c:v>
                </c:pt>
                <c:pt idx="1122">
                  <c:v>1.2378499999999999</c:v>
                </c:pt>
                <c:pt idx="1123">
                  <c:v>1.23759</c:v>
                </c:pt>
                <c:pt idx="1124">
                  <c:v>1.2374799999999999</c:v>
                </c:pt>
                <c:pt idx="1125">
                  <c:v>1.23817</c:v>
                </c:pt>
                <c:pt idx="1126">
                  <c:v>1.2382299999999999</c:v>
                </c:pt>
                <c:pt idx="1127">
                  <c:v>1.2384500000000001</c:v>
                </c:pt>
                <c:pt idx="1128">
                  <c:v>1.23824</c:v>
                </c:pt>
                <c:pt idx="1129">
                  <c:v>1.23841</c:v>
                </c:pt>
                <c:pt idx="1130">
                  <c:v>1.2385900000000001</c:v>
                </c:pt>
                <c:pt idx="1131">
                  <c:v>1.23858</c:v>
                </c:pt>
                <c:pt idx="1132">
                  <c:v>1.2385200000000001</c:v>
                </c:pt>
                <c:pt idx="1133">
                  <c:v>1.2385200000000001</c:v>
                </c:pt>
                <c:pt idx="1134">
                  <c:v>1.23908</c:v>
                </c:pt>
                <c:pt idx="1135">
                  <c:v>1.2388600000000001</c:v>
                </c:pt>
                <c:pt idx="1136">
                  <c:v>1.2381899999999999</c:v>
                </c:pt>
                <c:pt idx="1137">
                  <c:v>1.23861</c:v>
                </c:pt>
                <c:pt idx="1138">
                  <c:v>1.2386699999999999</c:v>
                </c:pt>
                <c:pt idx="1139">
                  <c:v>1.2388699999999999</c:v>
                </c:pt>
                <c:pt idx="1140">
                  <c:v>1.23837</c:v>
                </c:pt>
                <c:pt idx="1141">
                  <c:v>1.2387699999999999</c:v>
                </c:pt>
                <c:pt idx="1142">
                  <c:v>1.2386699999999999</c:v>
                </c:pt>
                <c:pt idx="1143">
                  <c:v>1.2391000000000001</c:v>
                </c:pt>
                <c:pt idx="1144">
                  <c:v>1.2390099999999999</c:v>
                </c:pt>
                <c:pt idx="1145">
                  <c:v>1.2391700000000001</c:v>
                </c:pt>
                <c:pt idx="1146">
                  <c:v>1.2394499999999999</c:v>
                </c:pt>
                <c:pt idx="1147">
                  <c:v>1.2398800000000001</c:v>
                </c:pt>
                <c:pt idx="1148">
                  <c:v>1.23939</c:v>
                </c:pt>
                <c:pt idx="1149">
                  <c:v>1.2392300000000001</c:v>
                </c:pt>
                <c:pt idx="1150">
                  <c:v>1.23899</c:v>
                </c:pt>
                <c:pt idx="1151">
                  <c:v>1.23956</c:v>
                </c:pt>
                <c:pt idx="1152">
                  <c:v>1.2391799999999999</c:v>
                </c:pt>
                <c:pt idx="1153">
                  <c:v>1.2398</c:v>
                </c:pt>
                <c:pt idx="1154">
                  <c:v>1.23973</c:v>
                </c:pt>
                <c:pt idx="1155">
                  <c:v>1.2389699999999999</c:v>
                </c:pt>
                <c:pt idx="1156">
                  <c:v>1.2395700000000001</c:v>
                </c:pt>
                <c:pt idx="1157">
                  <c:v>1.2397</c:v>
                </c:pt>
                <c:pt idx="1158">
                  <c:v>1.2399</c:v>
                </c:pt>
                <c:pt idx="1159">
                  <c:v>1.2391700000000001</c:v>
                </c:pt>
                <c:pt idx="1160">
                  <c:v>1.2393700000000001</c:v>
                </c:pt>
                <c:pt idx="1161">
                  <c:v>1.2403200000000001</c:v>
                </c:pt>
                <c:pt idx="1162">
                  <c:v>1.2399899999999999</c:v>
                </c:pt>
                <c:pt idx="1163">
                  <c:v>1.23996</c:v>
                </c:pt>
                <c:pt idx="1164">
                  <c:v>1.2394700000000001</c:v>
                </c:pt>
                <c:pt idx="1165">
                  <c:v>1.24014</c:v>
                </c:pt>
                <c:pt idx="1166">
                  <c:v>1.2402599999999999</c:v>
                </c:pt>
                <c:pt idx="1167">
                  <c:v>1.2402299999999999</c:v>
                </c:pt>
                <c:pt idx="1168">
                  <c:v>1.24109</c:v>
                </c:pt>
                <c:pt idx="1169">
                  <c:v>1.2404500000000001</c:v>
                </c:pt>
                <c:pt idx="1170">
                  <c:v>1.24095</c:v>
                </c:pt>
                <c:pt idx="1171">
                  <c:v>1.24055</c:v>
                </c:pt>
                <c:pt idx="1172">
                  <c:v>1.2407699999999999</c:v>
                </c:pt>
                <c:pt idx="1173">
                  <c:v>1.2403200000000001</c:v>
                </c:pt>
                <c:pt idx="1174">
                  <c:v>1.24048</c:v>
                </c:pt>
                <c:pt idx="1175">
                  <c:v>1.2412399999999999</c:v>
                </c:pt>
                <c:pt idx="1176">
                  <c:v>1.2406699999999999</c:v>
                </c:pt>
                <c:pt idx="1177">
                  <c:v>1.24152</c:v>
                </c:pt>
                <c:pt idx="1178">
                  <c:v>1.2409699999999999</c:v>
                </c:pt>
                <c:pt idx="1179">
                  <c:v>1.2413400000000001</c:v>
                </c:pt>
                <c:pt idx="1180">
                  <c:v>1.2411300000000001</c:v>
                </c:pt>
                <c:pt idx="1181">
                  <c:v>1.2409399999999999</c:v>
                </c:pt>
                <c:pt idx="1182">
                  <c:v>1.2407999999999999</c:v>
                </c:pt>
                <c:pt idx="1183">
                  <c:v>1.2411300000000001</c:v>
                </c:pt>
                <c:pt idx="1184">
                  <c:v>1.2406699999999999</c:v>
                </c:pt>
                <c:pt idx="1185">
                  <c:v>1.2407900000000001</c:v>
                </c:pt>
                <c:pt idx="1186">
                  <c:v>1.24133</c:v>
                </c:pt>
                <c:pt idx="1187">
                  <c:v>1.2410099999999999</c:v>
                </c:pt>
                <c:pt idx="1188">
                  <c:v>1.2410099999999999</c:v>
                </c:pt>
                <c:pt idx="1189">
                  <c:v>1.2411799999999999</c:v>
                </c:pt>
                <c:pt idx="1190">
                  <c:v>1.2414799999999999</c:v>
                </c:pt>
                <c:pt idx="1191">
                  <c:v>1.2410399999999999</c:v>
                </c:pt>
                <c:pt idx="1192">
                  <c:v>1.2407300000000001</c:v>
                </c:pt>
                <c:pt idx="1193">
                  <c:v>1.2412799999999999</c:v>
                </c:pt>
                <c:pt idx="1194">
                  <c:v>1.2407699999999999</c:v>
                </c:pt>
                <c:pt idx="1195">
                  <c:v>1.2414499999999999</c:v>
                </c:pt>
                <c:pt idx="1196">
                  <c:v>1.2412000000000001</c:v>
                </c:pt>
                <c:pt idx="1197">
                  <c:v>1.24159</c:v>
                </c:pt>
                <c:pt idx="1198">
                  <c:v>1.2414000000000001</c:v>
                </c:pt>
                <c:pt idx="1199">
                  <c:v>1.24156</c:v>
                </c:pt>
                <c:pt idx="1200">
                  <c:v>1.2413400000000001</c:v>
                </c:pt>
                <c:pt idx="1201">
                  <c:v>1.2416100000000001</c:v>
                </c:pt>
                <c:pt idx="1202">
                  <c:v>1.2415499999999999</c:v>
                </c:pt>
                <c:pt idx="1203">
                  <c:v>1.2416</c:v>
                </c:pt>
                <c:pt idx="1204">
                  <c:v>1.2415499999999999</c:v>
                </c:pt>
                <c:pt idx="1205">
                  <c:v>1.2415700000000001</c:v>
                </c:pt>
                <c:pt idx="1206">
                  <c:v>1.2420500000000001</c:v>
                </c:pt>
                <c:pt idx="1207">
                  <c:v>1.2419199999999999</c:v>
                </c:pt>
                <c:pt idx="1208">
                  <c:v>1.2423599999999999</c:v>
                </c:pt>
                <c:pt idx="1209">
                  <c:v>1.2422800000000001</c:v>
                </c:pt>
                <c:pt idx="1210">
                  <c:v>1.2425200000000001</c:v>
                </c:pt>
                <c:pt idx="1211">
                  <c:v>1.24213</c:v>
                </c:pt>
                <c:pt idx="1212">
                  <c:v>1.2424200000000001</c:v>
                </c:pt>
                <c:pt idx="1213">
                  <c:v>1.24258</c:v>
                </c:pt>
                <c:pt idx="1214">
                  <c:v>1.2427600000000001</c:v>
                </c:pt>
                <c:pt idx="1215">
                  <c:v>1.24258</c:v>
                </c:pt>
                <c:pt idx="1216">
                  <c:v>1.24248</c:v>
                </c:pt>
                <c:pt idx="1217">
                  <c:v>1.24274</c:v>
                </c:pt>
                <c:pt idx="1218">
                  <c:v>1.24257</c:v>
                </c:pt>
                <c:pt idx="1219">
                  <c:v>1.2425999999999999</c:v>
                </c:pt>
                <c:pt idx="1220">
                  <c:v>1.24342</c:v>
                </c:pt>
                <c:pt idx="1221">
                  <c:v>1.24352</c:v>
                </c:pt>
                <c:pt idx="1222">
                  <c:v>1.2442500000000001</c:v>
                </c:pt>
                <c:pt idx="1223">
                  <c:v>1.24352</c:v>
                </c:pt>
                <c:pt idx="1224">
                  <c:v>1.2428300000000001</c:v>
                </c:pt>
                <c:pt idx="1225">
                  <c:v>1.24325</c:v>
                </c:pt>
                <c:pt idx="1226">
                  <c:v>1.24309</c:v>
                </c:pt>
                <c:pt idx="1227">
                  <c:v>1.24278</c:v>
                </c:pt>
                <c:pt idx="1228">
                  <c:v>1.24343</c:v>
                </c:pt>
                <c:pt idx="1229">
                  <c:v>1.24342</c:v>
                </c:pt>
                <c:pt idx="1230">
                  <c:v>1.24316</c:v>
                </c:pt>
                <c:pt idx="1231">
                  <c:v>1.24397</c:v>
                </c:pt>
                <c:pt idx="1232">
                  <c:v>1.2438</c:v>
                </c:pt>
                <c:pt idx="1233">
                  <c:v>1.2442</c:v>
                </c:pt>
                <c:pt idx="1234">
                  <c:v>1.2440800000000001</c:v>
                </c:pt>
                <c:pt idx="1235">
                  <c:v>1.244</c:v>
                </c:pt>
                <c:pt idx="1236">
                  <c:v>1.2437800000000001</c:v>
                </c:pt>
                <c:pt idx="1237">
                  <c:v>1.2441899999999999</c:v>
                </c:pt>
                <c:pt idx="1238">
                  <c:v>1.2442</c:v>
                </c:pt>
                <c:pt idx="1239">
                  <c:v>1.2437800000000001</c:v>
                </c:pt>
                <c:pt idx="1240">
                  <c:v>1.2436</c:v>
                </c:pt>
                <c:pt idx="1241">
                  <c:v>1.24397</c:v>
                </c:pt>
                <c:pt idx="1242">
                  <c:v>1.2440599999999999</c:v>
                </c:pt>
                <c:pt idx="1243">
                  <c:v>1.2440500000000001</c:v>
                </c:pt>
                <c:pt idx="1244">
                  <c:v>1.24427</c:v>
                </c:pt>
                <c:pt idx="1245">
                  <c:v>1.24448</c:v>
                </c:pt>
                <c:pt idx="1246">
                  <c:v>1.2446900000000001</c:v>
                </c:pt>
                <c:pt idx="1247">
                  <c:v>1.24468</c:v>
                </c:pt>
                <c:pt idx="1248">
                  <c:v>1.24447</c:v>
                </c:pt>
                <c:pt idx="1249">
                  <c:v>1.24431</c:v>
                </c:pt>
                <c:pt idx="1250">
                  <c:v>1.2442899999999999</c:v>
                </c:pt>
                <c:pt idx="1251">
                  <c:v>1.2441800000000001</c:v>
                </c:pt>
                <c:pt idx="1252">
                  <c:v>1.2450000000000001</c:v>
                </c:pt>
                <c:pt idx="1253">
                  <c:v>1.2450300000000001</c:v>
                </c:pt>
                <c:pt idx="1254">
                  <c:v>1.2452799999999999</c:v>
                </c:pt>
                <c:pt idx="1255">
                  <c:v>1.2447699999999999</c:v>
                </c:pt>
                <c:pt idx="1256">
                  <c:v>1.24478</c:v>
                </c:pt>
                <c:pt idx="1257">
                  <c:v>1.24518</c:v>
                </c:pt>
                <c:pt idx="1258">
                  <c:v>1.24525</c:v>
                </c:pt>
                <c:pt idx="1259">
                  <c:v>1.24526</c:v>
                </c:pt>
                <c:pt idx="1260">
                  <c:v>1.2452700000000001</c:v>
                </c:pt>
                <c:pt idx="1261">
                  <c:v>1.24539</c:v>
                </c:pt>
                <c:pt idx="1262">
                  <c:v>1.24464</c:v>
                </c:pt>
                <c:pt idx="1263">
                  <c:v>1.2448699999999999</c:v>
                </c:pt>
                <c:pt idx="1264">
                  <c:v>1.24543</c:v>
                </c:pt>
                <c:pt idx="1265">
                  <c:v>1.24573</c:v>
                </c:pt>
                <c:pt idx="1266">
                  <c:v>1.24539</c:v>
                </c:pt>
                <c:pt idx="1267">
                  <c:v>1.2459499999999999</c:v>
                </c:pt>
                <c:pt idx="1268">
                  <c:v>1.2457400000000001</c:v>
                </c:pt>
                <c:pt idx="1269">
                  <c:v>1.2462</c:v>
                </c:pt>
                <c:pt idx="1270">
                  <c:v>1.2456400000000001</c:v>
                </c:pt>
                <c:pt idx="1271">
                  <c:v>1.2460599999999999</c:v>
                </c:pt>
                <c:pt idx="1272">
                  <c:v>1.2455799999999999</c:v>
                </c:pt>
                <c:pt idx="1273">
                  <c:v>1.2458800000000001</c:v>
                </c:pt>
                <c:pt idx="1274">
                  <c:v>1.2460800000000001</c:v>
                </c:pt>
                <c:pt idx="1275">
                  <c:v>1.2462500000000001</c:v>
                </c:pt>
                <c:pt idx="1276">
                  <c:v>1.2460500000000001</c:v>
                </c:pt>
                <c:pt idx="1277">
                  <c:v>1.2466200000000001</c:v>
                </c:pt>
                <c:pt idx="1278">
                  <c:v>1.2467600000000001</c:v>
                </c:pt>
                <c:pt idx="1279">
                  <c:v>1.2468999999999999</c:v>
                </c:pt>
                <c:pt idx="1280">
                  <c:v>1.2463</c:v>
                </c:pt>
                <c:pt idx="1281">
                  <c:v>1.2466200000000001</c:v>
                </c:pt>
                <c:pt idx="1282">
                  <c:v>1.2467900000000001</c:v>
                </c:pt>
                <c:pt idx="1283">
                  <c:v>1.24718</c:v>
                </c:pt>
                <c:pt idx="1284">
                  <c:v>1.2463900000000001</c:v>
                </c:pt>
                <c:pt idx="1285">
                  <c:v>1.24664</c:v>
                </c:pt>
                <c:pt idx="1286">
                  <c:v>1.2463500000000001</c:v>
                </c:pt>
                <c:pt idx="1287">
                  <c:v>1.24613</c:v>
                </c:pt>
                <c:pt idx="1288">
                  <c:v>1.24702</c:v>
                </c:pt>
                <c:pt idx="1289">
                  <c:v>1.2460800000000001</c:v>
                </c:pt>
                <c:pt idx="1290">
                  <c:v>1.24692</c:v>
                </c:pt>
                <c:pt idx="1291">
                  <c:v>1.2462500000000001</c:v>
                </c:pt>
                <c:pt idx="1292">
                  <c:v>1.24665</c:v>
                </c:pt>
                <c:pt idx="1293">
                  <c:v>1.2472000000000001</c:v>
                </c:pt>
                <c:pt idx="1294">
                  <c:v>1.24638</c:v>
                </c:pt>
                <c:pt idx="1295">
                  <c:v>1.2468600000000001</c:v>
                </c:pt>
                <c:pt idx="1296">
                  <c:v>1.2472000000000001</c:v>
                </c:pt>
                <c:pt idx="1297">
                  <c:v>1.2473700000000001</c:v>
                </c:pt>
                <c:pt idx="1298">
                  <c:v>1.24719</c:v>
                </c:pt>
                <c:pt idx="1299">
                  <c:v>1.2475000000000001</c:v>
                </c:pt>
                <c:pt idx="1300">
                  <c:v>1.24742</c:v>
                </c:pt>
                <c:pt idx="1301">
                  <c:v>1.24742</c:v>
                </c:pt>
                <c:pt idx="1302">
                  <c:v>1.24762</c:v>
                </c:pt>
                <c:pt idx="1303">
                  <c:v>1.2474000000000001</c:v>
                </c:pt>
                <c:pt idx="1304">
                  <c:v>1.2481800000000001</c:v>
                </c:pt>
                <c:pt idx="1305">
                  <c:v>1.2481199999999999</c:v>
                </c:pt>
                <c:pt idx="1306">
                  <c:v>1.2478800000000001</c:v>
                </c:pt>
                <c:pt idx="1307">
                  <c:v>1.2479100000000001</c:v>
                </c:pt>
                <c:pt idx="1308">
                  <c:v>1.2479100000000001</c:v>
                </c:pt>
                <c:pt idx="1309">
                  <c:v>1.248</c:v>
                </c:pt>
                <c:pt idx="1310">
                  <c:v>1.2477</c:v>
                </c:pt>
                <c:pt idx="1311">
                  <c:v>1.2477799999999999</c:v>
                </c:pt>
                <c:pt idx="1312">
                  <c:v>1.24814</c:v>
                </c:pt>
                <c:pt idx="1313">
                  <c:v>1.2482599999999999</c:v>
                </c:pt>
                <c:pt idx="1314">
                  <c:v>1.24827</c:v>
                </c:pt>
                <c:pt idx="1315">
                  <c:v>1.24841</c:v>
                </c:pt>
                <c:pt idx="1316">
                  <c:v>1.2487900000000001</c:v>
                </c:pt>
                <c:pt idx="1317">
                  <c:v>1.2485299999999999</c:v>
                </c:pt>
                <c:pt idx="1318">
                  <c:v>1.2493099999999999</c:v>
                </c:pt>
                <c:pt idx="1319">
                  <c:v>1.24871</c:v>
                </c:pt>
                <c:pt idx="1320">
                  <c:v>1.2486699999999999</c:v>
                </c:pt>
                <c:pt idx="1321">
                  <c:v>1.24942</c:v>
                </c:pt>
                <c:pt idx="1322">
                  <c:v>1.24935</c:v>
                </c:pt>
                <c:pt idx="1323">
                  <c:v>1.2496100000000001</c:v>
                </c:pt>
                <c:pt idx="1324">
                  <c:v>1.2490000000000001</c:v>
                </c:pt>
                <c:pt idx="1325">
                  <c:v>1.2497400000000001</c:v>
                </c:pt>
                <c:pt idx="1326">
                  <c:v>1.24878</c:v>
                </c:pt>
                <c:pt idx="1327">
                  <c:v>1.2496100000000001</c:v>
                </c:pt>
                <c:pt idx="1328">
                  <c:v>1.24986</c:v>
                </c:pt>
                <c:pt idx="1329">
                  <c:v>1.2495700000000001</c:v>
                </c:pt>
                <c:pt idx="1330">
                  <c:v>1.2493300000000001</c:v>
                </c:pt>
                <c:pt idx="1331">
                  <c:v>1.24916</c:v>
                </c:pt>
                <c:pt idx="1332">
                  <c:v>1.24956</c:v>
                </c:pt>
                <c:pt idx="1333">
                  <c:v>1.2503200000000001</c:v>
                </c:pt>
                <c:pt idx="1334">
                  <c:v>1.2503899999999999</c:v>
                </c:pt>
                <c:pt idx="1335">
                  <c:v>1.25</c:v>
                </c:pt>
                <c:pt idx="1336">
                  <c:v>1.2499499999999999</c:v>
                </c:pt>
                <c:pt idx="1337">
                  <c:v>1.2498400000000001</c:v>
                </c:pt>
                <c:pt idx="1338">
                  <c:v>1.2504</c:v>
                </c:pt>
                <c:pt idx="1339">
                  <c:v>1.25024</c:v>
                </c:pt>
                <c:pt idx="1340">
                  <c:v>1.2502899999999999</c:v>
                </c:pt>
                <c:pt idx="1341">
                  <c:v>1.2502899999999999</c:v>
                </c:pt>
                <c:pt idx="1342">
                  <c:v>1.2506999999999999</c:v>
                </c:pt>
                <c:pt idx="1343">
                  <c:v>1.25027</c:v>
                </c:pt>
                <c:pt idx="1344">
                  <c:v>1.25091</c:v>
                </c:pt>
                <c:pt idx="1345">
                  <c:v>1.25058</c:v>
                </c:pt>
                <c:pt idx="1346">
                  <c:v>1.25092</c:v>
                </c:pt>
                <c:pt idx="1347">
                  <c:v>1.2510399999999999</c:v>
                </c:pt>
                <c:pt idx="1348">
                  <c:v>1.2511099999999999</c:v>
                </c:pt>
                <c:pt idx="1349">
                  <c:v>1.25105</c:v>
                </c:pt>
                <c:pt idx="1350">
                  <c:v>1.25116</c:v>
                </c:pt>
                <c:pt idx="1351">
                  <c:v>1.2512000000000001</c:v>
                </c:pt>
                <c:pt idx="1352">
                  <c:v>1.2512099999999999</c:v>
                </c:pt>
                <c:pt idx="1353">
                  <c:v>1.25152</c:v>
                </c:pt>
                <c:pt idx="1354">
                  <c:v>1.25136</c:v>
                </c:pt>
                <c:pt idx="1355">
                  <c:v>1.2515400000000001</c:v>
                </c:pt>
                <c:pt idx="1356">
                  <c:v>1.2508699999999999</c:v>
                </c:pt>
                <c:pt idx="1357">
                  <c:v>1.25136</c:v>
                </c:pt>
                <c:pt idx="1358">
                  <c:v>1.2506200000000001</c:v>
                </c:pt>
                <c:pt idx="1359">
                  <c:v>1.25091</c:v>
                </c:pt>
                <c:pt idx="1360">
                  <c:v>1.25108</c:v>
                </c:pt>
                <c:pt idx="1361">
                  <c:v>1.25143</c:v>
                </c:pt>
                <c:pt idx="1362">
                  <c:v>1.2511000000000001</c:v>
                </c:pt>
                <c:pt idx="1363">
                  <c:v>1.2516099999999999</c:v>
                </c:pt>
                <c:pt idx="1364">
                  <c:v>1.2509600000000001</c:v>
                </c:pt>
                <c:pt idx="1365">
                  <c:v>1.25084</c:v>
                </c:pt>
                <c:pt idx="1366">
                  <c:v>1.2512099999999999</c:v>
                </c:pt>
                <c:pt idx="1367">
                  <c:v>1.25115</c:v>
                </c:pt>
                <c:pt idx="1368">
                  <c:v>1.2513700000000001</c:v>
                </c:pt>
                <c:pt idx="1369">
                  <c:v>1.2517799999999999</c:v>
                </c:pt>
                <c:pt idx="1370">
                  <c:v>1.25116</c:v>
                </c:pt>
                <c:pt idx="1371">
                  <c:v>1.25125</c:v>
                </c:pt>
                <c:pt idx="1372">
                  <c:v>1.2513000000000001</c:v>
                </c:pt>
                <c:pt idx="1373">
                  <c:v>1.25187</c:v>
                </c:pt>
                <c:pt idx="1374">
                  <c:v>1.2519</c:v>
                </c:pt>
                <c:pt idx="1375">
                  <c:v>1.2520100000000001</c:v>
                </c:pt>
                <c:pt idx="1376">
                  <c:v>1.2515400000000001</c:v>
                </c:pt>
                <c:pt idx="1377">
                  <c:v>1.2520800000000001</c:v>
                </c:pt>
                <c:pt idx="1378">
                  <c:v>1.25203</c:v>
                </c:pt>
                <c:pt idx="1379">
                  <c:v>1.2516700000000001</c:v>
                </c:pt>
                <c:pt idx="1380">
                  <c:v>1.2523599999999999</c:v>
                </c:pt>
                <c:pt idx="1381">
                  <c:v>1.25204</c:v>
                </c:pt>
                <c:pt idx="1382">
                  <c:v>1.2518</c:v>
                </c:pt>
                <c:pt idx="1383">
                  <c:v>1.2522</c:v>
                </c:pt>
                <c:pt idx="1384">
                  <c:v>1.25197</c:v>
                </c:pt>
                <c:pt idx="1385">
                  <c:v>1.25241</c:v>
                </c:pt>
                <c:pt idx="1386">
                  <c:v>1.25238</c:v>
                </c:pt>
                <c:pt idx="1387">
                  <c:v>1.2525999999999999</c:v>
                </c:pt>
                <c:pt idx="1388">
                  <c:v>1.2524599999999999</c:v>
                </c:pt>
                <c:pt idx="1389">
                  <c:v>1.25237</c:v>
                </c:pt>
                <c:pt idx="1390">
                  <c:v>1.2526600000000001</c:v>
                </c:pt>
                <c:pt idx="1391">
                  <c:v>1.2527299999999999</c:v>
                </c:pt>
                <c:pt idx="1392">
                  <c:v>1.2528900000000001</c:v>
                </c:pt>
                <c:pt idx="1393">
                  <c:v>1.25284</c:v>
                </c:pt>
                <c:pt idx="1394">
                  <c:v>1.25346</c:v>
                </c:pt>
                <c:pt idx="1395">
                  <c:v>1.25278</c:v>
                </c:pt>
                <c:pt idx="1396">
                  <c:v>1.25284</c:v>
                </c:pt>
                <c:pt idx="1397">
                  <c:v>1.25352</c:v>
                </c:pt>
                <c:pt idx="1398">
                  <c:v>1.2531399999999999</c:v>
                </c:pt>
                <c:pt idx="1399">
                  <c:v>1.2530300000000001</c:v>
                </c:pt>
                <c:pt idx="1400">
                  <c:v>1.2533399999999999</c:v>
                </c:pt>
                <c:pt idx="1401">
                  <c:v>1.2537400000000001</c:v>
                </c:pt>
                <c:pt idx="1402">
                  <c:v>1.25329</c:v>
                </c:pt>
                <c:pt idx="1403">
                  <c:v>1.25376</c:v>
                </c:pt>
                <c:pt idx="1404">
                  <c:v>1.2531099999999999</c:v>
                </c:pt>
                <c:pt idx="1405">
                  <c:v>1.2536099999999999</c:v>
                </c:pt>
                <c:pt idx="1406">
                  <c:v>1.2535700000000001</c:v>
                </c:pt>
                <c:pt idx="1407">
                  <c:v>1.25417</c:v>
                </c:pt>
                <c:pt idx="1408">
                  <c:v>1.2537199999999999</c:v>
                </c:pt>
                <c:pt idx="1409">
                  <c:v>1.2540800000000001</c:v>
                </c:pt>
                <c:pt idx="1410">
                  <c:v>1.25369</c:v>
                </c:pt>
                <c:pt idx="1411">
                  <c:v>1.25397</c:v>
                </c:pt>
                <c:pt idx="1412">
                  <c:v>1.2539899999999999</c:v>
                </c:pt>
                <c:pt idx="1413">
                  <c:v>1.25431</c:v>
                </c:pt>
                <c:pt idx="1414">
                  <c:v>1.2540100000000001</c:v>
                </c:pt>
                <c:pt idx="1415">
                  <c:v>1.2538400000000001</c:v>
                </c:pt>
                <c:pt idx="1416">
                  <c:v>1.2544500000000001</c:v>
                </c:pt>
                <c:pt idx="1417">
                  <c:v>1.2536700000000001</c:v>
                </c:pt>
                <c:pt idx="1418">
                  <c:v>1.25461</c:v>
                </c:pt>
                <c:pt idx="1419">
                  <c:v>1.25474</c:v>
                </c:pt>
                <c:pt idx="1420">
                  <c:v>1.2546600000000001</c:v>
                </c:pt>
                <c:pt idx="1421">
                  <c:v>1.2542800000000001</c:v>
                </c:pt>
                <c:pt idx="1422">
                  <c:v>1.2545900000000001</c:v>
                </c:pt>
                <c:pt idx="1423">
                  <c:v>1.25499</c:v>
                </c:pt>
                <c:pt idx="1424">
                  <c:v>1.25498</c:v>
                </c:pt>
                <c:pt idx="1425">
                  <c:v>1.2543</c:v>
                </c:pt>
                <c:pt idx="1426">
                  <c:v>1.2550399999999999</c:v>
                </c:pt>
                <c:pt idx="1427">
                  <c:v>1.25536</c:v>
                </c:pt>
                <c:pt idx="1428">
                  <c:v>1.2548600000000001</c:v>
                </c:pt>
                <c:pt idx="1429">
                  <c:v>1.25525</c:v>
                </c:pt>
                <c:pt idx="1430">
                  <c:v>1.25448</c:v>
                </c:pt>
                <c:pt idx="1431">
                  <c:v>1.2550300000000001</c:v>
                </c:pt>
                <c:pt idx="1432">
                  <c:v>1.25461</c:v>
                </c:pt>
                <c:pt idx="1433">
                  <c:v>1.25491</c:v>
                </c:pt>
                <c:pt idx="1434">
                  <c:v>1.2546999999999999</c:v>
                </c:pt>
                <c:pt idx="1435">
                  <c:v>1.25502</c:v>
                </c:pt>
                <c:pt idx="1436">
                  <c:v>1.2548699999999999</c:v>
                </c:pt>
                <c:pt idx="1437">
                  <c:v>1.25468</c:v>
                </c:pt>
                <c:pt idx="1438">
                  <c:v>1.25526</c:v>
                </c:pt>
                <c:pt idx="1439">
                  <c:v>1.25508</c:v>
                </c:pt>
                <c:pt idx="1440">
                  <c:v>1.2551699999999999</c:v>
                </c:pt>
                <c:pt idx="1441">
                  <c:v>1.25498</c:v>
                </c:pt>
                <c:pt idx="1442">
                  <c:v>1.2551000000000001</c:v>
                </c:pt>
                <c:pt idx="1443">
                  <c:v>1.25566</c:v>
                </c:pt>
                <c:pt idx="1444">
                  <c:v>1.2549399999999999</c:v>
                </c:pt>
                <c:pt idx="1445">
                  <c:v>1.2555000000000001</c:v>
                </c:pt>
                <c:pt idx="1446">
                  <c:v>1.2558</c:v>
                </c:pt>
                <c:pt idx="1447">
                  <c:v>1.2560899999999999</c:v>
                </c:pt>
                <c:pt idx="1448">
                  <c:v>1.25603</c:v>
                </c:pt>
                <c:pt idx="1449">
                  <c:v>1.2556700000000001</c:v>
                </c:pt>
                <c:pt idx="1450">
                  <c:v>1.2559</c:v>
                </c:pt>
                <c:pt idx="1451">
                  <c:v>1.2561199999999999</c:v>
                </c:pt>
                <c:pt idx="1452">
                  <c:v>1.2564200000000001</c:v>
                </c:pt>
                <c:pt idx="1453">
                  <c:v>1.2563200000000001</c:v>
                </c:pt>
                <c:pt idx="1454">
                  <c:v>1.2565299999999999</c:v>
                </c:pt>
                <c:pt idx="1455">
                  <c:v>1.2559199999999999</c:v>
                </c:pt>
                <c:pt idx="1456">
                  <c:v>1.25613</c:v>
                </c:pt>
                <c:pt idx="1457">
                  <c:v>1.2560199999999999</c:v>
                </c:pt>
                <c:pt idx="1458">
                  <c:v>1.25678</c:v>
                </c:pt>
                <c:pt idx="1459">
                  <c:v>1.25684</c:v>
                </c:pt>
                <c:pt idx="1460">
                  <c:v>1.25712</c:v>
                </c:pt>
                <c:pt idx="1461">
                  <c:v>1.25698</c:v>
                </c:pt>
                <c:pt idx="1462">
                  <c:v>1.2564200000000001</c:v>
                </c:pt>
                <c:pt idx="1463">
                  <c:v>1.25675</c:v>
                </c:pt>
                <c:pt idx="1464">
                  <c:v>1.2565</c:v>
                </c:pt>
                <c:pt idx="1465">
                  <c:v>1.25621</c:v>
                </c:pt>
                <c:pt idx="1466">
                  <c:v>1.25674</c:v>
                </c:pt>
                <c:pt idx="1467">
                  <c:v>1.2569999999999999</c:v>
                </c:pt>
                <c:pt idx="1468">
                  <c:v>1.25623</c:v>
                </c:pt>
                <c:pt idx="1469">
                  <c:v>1.2572000000000001</c:v>
                </c:pt>
                <c:pt idx="1470">
                  <c:v>1.25695</c:v>
                </c:pt>
                <c:pt idx="1471">
                  <c:v>1.25674</c:v>
                </c:pt>
                <c:pt idx="1472">
                  <c:v>1.2565999999999999</c:v>
                </c:pt>
                <c:pt idx="1473">
                  <c:v>1.25688</c:v>
                </c:pt>
                <c:pt idx="1474">
                  <c:v>1.25678</c:v>
                </c:pt>
                <c:pt idx="1475">
                  <c:v>1.25688</c:v>
                </c:pt>
                <c:pt idx="1476">
                  <c:v>1.2565599999999999</c:v>
                </c:pt>
                <c:pt idx="1477">
                  <c:v>1.25678</c:v>
                </c:pt>
                <c:pt idx="1478">
                  <c:v>1.2565999999999999</c:v>
                </c:pt>
                <c:pt idx="1479">
                  <c:v>1.2566200000000001</c:v>
                </c:pt>
                <c:pt idx="1480">
                  <c:v>1.2572099999999999</c:v>
                </c:pt>
                <c:pt idx="1481">
                  <c:v>1.25712</c:v>
                </c:pt>
                <c:pt idx="1482">
                  <c:v>1.25685</c:v>
                </c:pt>
                <c:pt idx="1483">
                  <c:v>1.2568299999999999</c:v>
                </c:pt>
                <c:pt idx="1484">
                  <c:v>1.25671</c:v>
                </c:pt>
                <c:pt idx="1485">
                  <c:v>1.2567200000000001</c:v>
                </c:pt>
                <c:pt idx="1486">
                  <c:v>1.2570600000000001</c:v>
                </c:pt>
                <c:pt idx="1487">
                  <c:v>1.2569699999999999</c:v>
                </c:pt>
                <c:pt idx="1488">
                  <c:v>1.2572300000000001</c:v>
                </c:pt>
                <c:pt idx="1489">
                  <c:v>1.25695</c:v>
                </c:pt>
                <c:pt idx="1490">
                  <c:v>1.25743</c:v>
                </c:pt>
                <c:pt idx="1491">
                  <c:v>1.25759</c:v>
                </c:pt>
                <c:pt idx="1492">
                  <c:v>1.2573300000000001</c:v>
                </c:pt>
                <c:pt idx="1493">
                  <c:v>1.2576000000000001</c:v>
                </c:pt>
                <c:pt idx="1494">
                  <c:v>1.2570399999999999</c:v>
                </c:pt>
                <c:pt idx="1495">
                  <c:v>1.25739</c:v>
                </c:pt>
                <c:pt idx="1496">
                  <c:v>1.25759</c:v>
                </c:pt>
                <c:pt idx="1497">
                  <c:v>1.2574399999999999</c:v>
                </c:pt>
                <c:pt idx="1498">
                  <c:v>1.2577400000000001</c:v>
                </c:pt>
                <c:pt idx="1499">
                  <c:v>1.25726</c:v>
                </c:pt>
                <c:pt idx="1500">
                  <c:v>1.25715</c:v>
                </c:pt>
                <c:pt idx="1501">
                  <c:v>1.2571600000000001</c:v>
                </c:pt>
                <c:pt idx="1502">
                  <c:v>1.25735</c:v>
                </c:pt>
                <c:pt idx="1503">
                  <c:v>1.25726</c:v>
                </c:pt>
                <c:pt idx="1504">
                  <c:v>1.25756</c:v>
                </c:pt>
                <c:pt idx="1505">
                  <c:v>1.2576499999999999</c:v>
                </c:pt>
                <c:pt idx="1506">
                  <c:v>1.2574700000000001</c:v>
                </c:pt>
                <c:pt idx="1507">
                  <c:v>1.2575400000000001</c:v>
                </c:pt>
                <c:pt idx="1508">
                  <c:v>1.2579199999999999</c:v>
                </c:pt>
                <c:pt idx="1509">
                  <c:v>1.25705</c:v>
                </c:pt>
                <c:pt idx="1510">
                  <c:v>1.2568999999999999</c:v>
                </c:pt>
                <c:pt idx="1511">
                  <c:v>1.2576000000000001</c:v>
                </c:pt>
                <c:pt idx="1512">
                  <c:v>1.2573399999999999</c:v>
                </c:pt>
                <c:pt idx="1513">
                  <c:v>1.25729</c:v>
                </c:pt>
                <c:pt idx="1514">
                  <c:v>1.2578199999999999</c:v>
                </c:pt>
                <c:pt idx="1515">
                  <c:v>1.2570300000000001</c:v>
                </c:pt>
                <c:pt idx="1516">
                  <c:v>1.2574799999999999</c:v>
                </c:pt>
                <c:pt idx="1517">
                  <c:v>1.2575499999999999</c:v>
                </c:pt>
                <c:pt idx="1518">
                  <c:v>1.25728</c:v>
                </c:pt>
                <c:pt idx="1519">
                  <c:v>1.25743</c:v>
                </c:pt>
                <c:pt idx="1520">
                  <c:v>1.2579899999999999</c:v>
                </c:pt>
                <c:pt idx="1521">
                  <c:v>1.2582599999999999</c:v>
                </c:pt>
                <c:pt idx="1522">
                  <c:v>1.2584</c:v>
                </c:pt>
                <c:pt idx="1523">
                  <c:v>1.2575099999999999</c:v>
                </c:pt>
                <c:pt idx="1524">
                  <c:v>1.2578400000000001</c:v>
                </c:pt>
                <c:pt idx="1525">
                  <c:v>1.2573300000000001</c:v>
                </c:pt>
                <c:pt idx="1526">
                  <c:v>1.2575400000000001</c:v>
                </c:pt>
                <c:pt idx="1527">
                  <c:v>1.25752</c:v>
                </c:pt>
                <c:pt idx="1528">
                  <c:v>1.25752</c:v>
                </c:pt>
                <c:pt idx="1529">
                  <c:v>1.25749</c:v>
                </c:pt>
                <c:pt idx="1530">
                  <c:v>1.2575700000000001</c:v>
                </c:pt>
                <c:pt idx="1531">
                  <c:v>1.25769</c:v>
                </c:pt>
                <c:pt idx="1532">
                  <c:v>1.2576499999999999</c:v>
                </c:pt>
                <c:pt idx="1533">
                  <c:v>1.25742</c:v>
                </c:pt>
                <c:pt idx="1534">
                  <c:v>1.25736</c:v>
                </c:pt>
                <c:pt idx="1535">
                  <c:v>1.2575799999999999</c:v>
                </c:pt>
                <c:pt idx="1536">
                  <c:v>1.2565599999999999</c:v>
                </c:pt>
                <c:pt idx="1537">
                  <c:v>1.25715</c:v>
                </c:pt>
                <c:pt idx="1538">
                  <c:v>1.25664</c:v>
                </c:pt>
                <c:pt idx="1539">
                  <c:v>1.25698</c:v>
                </c:pt>
                <c:pt idx="1540">
                  <c:v>1.25671</c:v>
                </c:pt>
                <c:pt idx="1541">
                  <c:v>1.25661</c:v>
                </c:pt>
                <c:pt idx="1542">
                  <c:v>1.2570699999999999</c:v>
                </c:pt>
                <c:pt idx="1543">
                  <c:v>1.2573399999999999</c:v>
                </c:pt>
                <c:pt idx="1544">
                  <c:v>1.25667</c:v>
                </c:pt>
                <c:pt idx="1545">
                  <c:v>1.2571399999999999</c:v>
                </c:pt>
                <c:pt idx="1546">
                  <c:v>1.2561599999999999</c:v>
                </c:pt>
                <c:pt idx="1547">
                  <c:v>1.25667</c:v>
                </c:pt>
                <c:pt idx="1548">
                  <c:v>1.2564500000000001</c:v>
                </c:pt>
                <c:pt idx="1549">
                  <c:v>1.2560800000000001</c:v>
                </c:pt>
                <c:pt idx="1550">
                  <c:v>1.2568299999999999</c:v>
                </c:pt>
                <c:pt idx="1551">
                  <c:v>1.2565200000000001</c:v>
                </c:pt>
                <c:pt idx="1552">
                  <c:v>1.2565900000000001</c:v>
                </c:pt>
                <c:pt idx="1553">
                  <c:v>1.25624</c:v>
                </c:pt>
                <c:pt idx="1554">
                  <c:v>1.2562800000000001</c:v>
                </c:pt>
                <c:pt idx="1555">
                  <c:v>1.2566200000000001</c:v>
                </c:pt>
                <c:pt idx="1556">
                  <c:v>1.25593</c:v>
                </c:pt>
                <c:pt idx="1557">
                  <c:v>1.25678</c:v>
                </c:pt>
                <c:pt idx="1558">
                  <c:v>1.2557400000000001</c:v>
                </c:pt>
                <c:pt idx="1559">
                  <c:v>1.25587</c:v>
                </c:pt>
                <c:pt idx="1560">
                  <c:v>1.25674</c:v>
                </c:pt>
                <c:pt idx="1561">
                  <c:v>1.2563</c:v>
                </c:pt>
                <c:pt idx="1562">
                  <c:v>1.2567600000000001</c:v>
                </c:pt>
                <c:pt idx="1563">
                  <c:v>1.2561500000000001</c:v>
                </c:pt>
                <c:pt idx="1564">
                  <c:v>1.2564</c:v>
                </c:pt>
                <c:pt idx="1565">
                  <c:v>1.2559899999999999</c:v>
                </c:pt>
                <c:pt idx="1566">
                  <c:v>1.2561</c:v>
                </c:pt>
                <c:pt idx="1567">
                  <c:v>1.25623</c:v>
                </c:pt>
                <c:pt idx="1568">
                  <c:v>1.2556499999999999</c:v>
                </c:pt>
                <c:pt idx="1569">
                  <c:v>1.25614</c:v>
                </c:pt>
                <c:pt idx="1570">
                  <c:v>1.2556</c:v>
                </c:pt>
                <c:pt idx="1571">
                  <c:v>1.25627</c:v>
                </c:pt>
                <c:pt idx="1572">
                  <c:v>1.2557499999999999</c:v>
                </c:pt>
                <c:pt idx="1573">
                  <c:v>1.25603</c:v>
                </c:pt>
                <c:pt idx="1574">
                  <c:v>1.25579</c:v>
                </c:pt>
                <c:pt idx="1575">
                  <c:v>1.2563</c:v>
                </c:pt>
                <c:pt idx="1576">
                  <c:v>1.25644</c:v>
                </c:pt>
                <c:pt idx="1577">
                  <c:v>1.2555799999999999</c:v>
                </c:pt>
                <c:pt idx="1578">
                  <c:v>1.2555099999999999</c:v>
                </c:pt>
                <c:pt idx="1579">
                  <c:v>1.2558800000000001</c:v>
                </c:pt>
                <c:pt idx="1580">
                  <c:v>1.25569</c:v>
                </c:pt>
                <c:pt idx="1581">
                  <c:v>1.25627</c:v>
                </c:pt>
                <c:pt idx="1582">
                  <c:v>1.25603</c:v>
                </c:pt>
                <c:pt idx="1583">
                  <c:v>1.25596</c:v>
                </c:pt>
                <c:pt idx="1584">
                  <c:v>1.2558</c:v>
                </c:pt>
                <c:pt idx="1585">
                  <c:v>1.2560199999999999</c:v>
                </c:pt>
                <c:pt idx="1586">
                  <c:v>1.2563599999999999</c:v>
                </c:pt>
                <c:pt idx="1587">
                  <c:v>1.25634</c:v>
                </c:pt>
                <c:pt idx="1588">
                  <c:v>1.25586</c:v>
                </c:pt>
                <c:pt idx="1589">
                  <c:v>1.2556499999999999</c:v>
                </c:pt>
                <c:pt idx="1590">
                  <c:v>1.2563299999999999</c:v>
                </c:pt>
                <c:pt idx="1591">
                  <c:v>1.2560899999999999</c:v>
                </c:pt>
                <c:pt idx="1592">
                  <c:v>1.25651</c:v>
                </c:pt>
                <c:pt idx="1593">
                  <c:v>1.2560199999999999</c:v>
                </c:pt>
                <c:pt idx="1594">
                  <c:v>1.2561100000000001</c:v>
                </c:pt>
                <c:pt idx="1595">
                  <c:v>1.2562</c:v>
                </c:pt>
                <c:pt idx="1596">
                  <c:v>1.2559199999999999</c:v>
                </c:pt>
                <c:pt idx="1597">
                  <c:v>1.2557700000000001</c:v>
                </c:pt>
                <c:pt idx="1598">
                  <c:v>1.25614</c:v>
                </c:pt>
                <c:pt idx="1599">
                  <c:v>1.2560899999999999</c:v>
                </c:pt>
                <c:pt idx="1600">
                  <c:v>1.25559</c:v>
                </c:pt>
                <c:pt idx="1601">
                  <c:v>1.25641</c:v>
                </c:pt>
                <c:pt idx="1602">
                  <c:v>1.2556099999999999</c:v>
                </c:pt>
                <c:pt idx="1603">
                  <c:v>1.2562800000000001</c:v>
                </c:pt>
                <c:pt idx="1604">
                  <c:v>1.25604</c:v>
                </c:pt>
                <c:pt idx="1605">
                  <c:v>1.25627</c:v>
                </c:pt>
                <c:pt idx="1606">
                  <c:v>1.2557400000000001</c:v>
                </c:pt>
                <c:pt idx="1607">
                  <c:v>1.25604</c:v>
                </c:pt>
                <c:pt idx="1608">
                  <c:v>1.2559</c:v>
                </c:pt>
                <c:pt idx="1609">
                  <c:v>1.2559199999999999</c:v>
                </c:pt>
                <c:pt idx="1610">
                  <c:v>1.25587</c:v>
                </c:pt>
                <c:pt idx="1611">
                  <c:v>1.25597</c:v>
                </c:pt>
                <c:pt idx="1612">
                  <c:v>1.25579</c:v>
                </c:pt>
                <c:pt idx="1613">
                  <c:v>1.2557499999999999</c:v>
                </c:pt>
                <c:pt idx="1614">
                  <c:v>1.25627</c:v>
                </c:pt>
                <c:pt idx="1615">
                  <c:v>1.2560199999999999</c:v>
                </c:pt>
                <c:pt idx="1616">
                  <c:v>1.2564599999999999</c:v>
                </c:pt>
                <c:pt idx="1617">
                  <c:v>1.2561</c:v>
                </c:pt>
                <c:pt idx="1618">
                  <c:v>1.2565999999999999</c:v>
                </c:pt>
                <c:pt idx="1619">
                  <c:v>1.2561599999999999</c:v>
                </c:pt>
                <c:pt idx="1620">
                  <c:v>1.25647</c:v>
                </c:pt>
                <c:pt idx="1621">
                  <c:v>1.2560199999999999</c:v>
                </c:pt>
                <c:pt idx="1622">
                  <c:v>1.25617</c:v>
                </c:pt>
                <c:pt idx="1623">
                  <c:v>1.25563</c:v>
                </c:pt>
                <c:pt idx="1624">
                  <c:v>1.25647</c:v>
                </c:pt>
                <c:pt idx="1625">
                  <c:v>1.25576</c:v>
                </c:pt>
                <c:pt idx="1626">
                  <c:v>1.25542</c:v>
                </c:pt>
                <c:pt idx="1627">
                  <c:v>1.2555099999999999</c:v>
                </c:pt>
                <c:pt idx="1628">
                  <c:v>1.2555700000000001</c:v>
                </c:pt>
                <c:pt idx="1629">
                  <c:v>1.2557499999999999</c:v>
                </c:pt>
                <c:pt idx="1630">
                  <c:v>1.25484</c:v>
                </c:pt>
                <c:pt idx="1631">
                  <c:v>1.25562</c:v>
                </c:pt>
                <c:pt idx="1632">
                  <c:v>1.2551099999999999</c:v>
                </c:pt>
                <c:pt idx="1633">
                  <c:v>1.25583</c:v>
                </c:pt>
                <c:pt idx="1634">
                  <c:v>1.25532</c:v>
                </c:pt>
                <c:pt idx="1635">
                  <c:v>1.25589</c:v>
                </c:pt>
                <c:pt idx="1636">
                  <c:v>1.2556700000000001</c:v>
                </c:pt>
                <c:pt idx="1637">
                  <c:v>1.25569</c:v>
                </c:pt>
                <c:pt idx="1638">
                  <c:v>1.2557799999999999</c:v>
                </c:pt>
                <c:pt idx="1639">
                  <c:v>1.2555099999999999</c:v>
                </c:pt>
                <c:pt idx="1640">
                  <c:v>1.2555499999999999</c:v>
                </c:pt>
                <c:pt idx="1641">
                  <c:v>1.2553000000000001</c:v>
                </c:pt>
                <c:pt idx="1642">
                  <c:v>1.25512</c:v>
                </c:pt>
                <c:pt idx="1643">
                  <c:v>1.25587</c:v>
                </c:pt>
                <c:pt idx="1644">
                  <c:v>1.2556099999999999</c:v>
                </c:pt>
                <c:pt idx="1645">
                  <c:v>1.2555000000000001</c:v>
                </c:pt>
                <c:pt idx="1646">
                  <c:v>1.2555799999999999</c:v>
                </c:pt>
                <c:pt idx="1647">
                  <c:v>1.2556499999999999</c:v>
                </c:pt>
                <c:pt idx="1648">
                  <c:v>1.25586</c:v>
                </c:pt>
                <c:pt idx="1649">
                  <c:v>1.2554000000000001</c:v>
                </c:pt>
                <c:pt idx="1650">
                  <c:v>1.25562</c:v>
                </c:pt>
                <c:pt idx="1651">
                  <c:v>1.25532</c:v>
                </c:pt>
                <c:pt idx="1652">
                  <c:v>1.2550300000000001</c:v>
                </c:pt>
                <c:pt idx="1653">
                  <c:v>1.25529</c:v>
                </c:pt>
                <c:pt idx="1654">
                  <c:v>1.25529</c:v>
                </c:pt>
                <c:pt idx="1655">
                  <c:v>1.2548999999999999</c:v>
                </c:pt>
                <c:pt idx="1656">
                  <c:v>1.25495</c:v>
                </c:pt>
                <c:pt idx="1657">
                  <c:v>1.2552300000000001</c:v>
                </c:pt>
                <c:pt idx="1658">
                  <c:v>1.2553000000000001</c:v>
                </c:pt>
                <c:pt idx="1659">
                  <c:v>1.25543</c:v>
                </c:pt>
                <c:pt idx="1660">
                  <c:v>1.2549300000000001</c:v>
                </c:pt>
                <c:pt idx="1661">
                  <c:v>1.25525</c:v>
                </c:pt>
                <c:pt idx="1662">
                  <c:v>1.2549999999999999</c:v>
                </c:pt>
                <c:pt idx="1663">
                  <c:v>1.25512</c:v>
                </c:pt>
                <c:pt idx="1664">
                  <c:v>1.2550600000000001</c:v>
                </c:pt>
                <c:pt idx="1665">
                  <c:v>1.2550699999999999</c:v>
                </c:pt>
                <c:pt idx="1666">
                  <c:v>1.2555499999999999</c:v>
                </c:pt>
                <c:pt idx="1667">
                  <c:v>1.2549600000000001</c:v>
                </c:pt>
                <c:pt idx="1668">
                  <c:v>1.25525</c:v>
                </c:pt>
                <c:pt idx="1669">
                  <c:v>1.25509</c:v>
                </c:pt>
                <c:pt idx="1670">
                  <c:v>1.25525</c:v>
                </c:pt>
                <c:pt idx="1671">
                  <c:v>1.2552099999999999</c:v>
                </c:pt>
                <c:pt idx="1672">
                  <c:v>1.25482</c:v>
                </c:pt>
                <c:pt idx="1673">
                  <c:v>1.25499</c:v>
                </c:pt>
                <c:pt idx="1674">
                  <c:v>1.2551699999999999</c:v>
                </c:pt>
                <c:pt idx="1675">
                  <c:v>1.2547299999999999</c:v>
                </c:pt>
                <c:pt idx="1676">
                  <c:v>1.2550699999999999</c:v>
                </c:pt>
                <c:pt idx="1677">
                  <c:v>1.2547900000000001</c:v>
                </c:pt>
                <c:pt idx="1678">
                  <c:v>1.2552300000000001</c:v>
                </c:pt>
                <c:pt idx="1679">
                  <c:v>1.2547900000000001</c:v>
                </c:pt>
                <c:pt idx="1680">
                  <c:v>1.2549999999999999</c:v>
                </c:pt>
                <c:pt idx="1681">
                  <c:v>1.2543800000000001</c:v>
                </c:pt>
                <c:pt idx="1682">
                  <c:v>1.2550600000000001</c:v>
                </c:pt>
                <c:pt idx="1683">
                  <c:v>1.2550300000000001</c:v>
                </c:pt>
                <c:pt idx="1684">
                  <c:v>1.2552700000000001</c:v>
                </c:pt>
                <c:pt idx="1685">
                  <c:v>1.2547200000000001</c:v>
                </c:pt>
                <c:pt idx="1686">
                  <c:v>1.2548299999999999</c:v>
                </c:pt>
                <c:pt idx="1687">
                  <c:v>1.25522</c:v>
                </c:pt>
                <c:pt idx="1688">
                  <c:v>1.2545999999999999</c:v>
                </c:pt>
                <c:pt idx="1689">
                  <c:v>1.25495</c:v>
                </c:pt>
                <c:pt idx="1690">
                  <c:v>1.2545900000000001</c:v>
                </c:pt>
                <c:pt idx="1691">
                  <c:v>1.2554399999999999</c:v>
                </c:pt>
                <c:pt idx="1692">
                  <c:v>1.25539</c:v>
                </c:pt>
                <c:pt idx="1693">
                  <c:v>1.25532</c:v>
                </c:pt>
                <c:pt idx="1694">
                  <c:v>1.25464</c:v>
                </c:pt>
                <c:pt idx="1695">
                  <c:v>1.2550600000000001</c:v>
                </c:pt>
                <c:pt idx="1696">
                  <c:v>1.25535</c:v>
                </c:pt>
                <c:pt idx="1697">
                  <c:v>1.25508</c:v>
                </c:pt>
                <c:pt idx="1698">
                  <c:v>1.2550600000000001</c:v>
                </c:pt>
                <c:pt idx="1699">
                  <c:v>1.25505</c:v>
                </c:pt>
                <c:pt idx="1700">
                  <c:v>1.25529</c:v>
                </c:pt>
                <c:pt idx="1701">
                  <c:v>1.25492</c:v>
                </c:pt>
                <c:pt idx="1702">
                  <c:v>1.2551699999999999</c:v>
                </c:pt>
                <c:pt idx="1703">
                  <c:v>1.25457</c:v>
                </c:pt>
                <c:pt idx="1704">
                  <c:v>1.2553799999999999</c:v>
                </c:pt>
                <c:pt idx="1705">
                  <c:v>1.25474</c:v>
                </c:pt>
                <c:pt idx="1706">
                  <c:v>1.2548600000000001</c:v>
                </c:pt>
                <c:pt idx="1707">
                  <c:v>1.2548699999999999</c:v>
                </c:pt>
                <c:pt idx="1708">
                  <c:v>1.2544500000000001</c:v>
                </c:pt>
                <c:pt idx="1709">
                  <c:v>1.2551300000000001</c:v>
                </c:pt>
                <c:pt idx="1710">
                  <c:v>1.2544200000000001</c:v>
                </c:pt>
                <c:pt idx="1711">
                  <c:v>1.25529</c:v>
                </c:pt>
                <c:pt idx="1712">
                  <c:v>1.2548299999999999</c:v>
                </c:pt>
                <c:pt idx="1713">
                  <c:v>1.2552300000000001</c:v>
                </c:pt>
                <c:pt idx="1714">
                  <c:v>1.2546600000000001</c:v>
                </c:pt>
                <c:pt idx="1715">
                  <c:v>1.2551600000000001</c:v>
                </c:pt>
                <c:pt idx="1716">
                  <c:v>1.2548299999999999</c:v>
                </c:pt>
                <c:pt idx="1717">
                  <c:v>1.25505</c:v>
                </c:pt>
                <c:pt idx="1718">
                  <c:v>1.25478</c:v>
                </c:pt>
                <c:pt idx="1719">
                  <c:v>1.25465</c:v>
                </c:pt>
                <c:pt idx="1720">
                  <c:v>1.25447</c:v>
                </c:pt>
                <c:pt idx="1721">
                  <c:v>1.2550600000000001</c:v>
                </c:pt>
                <c:pt idx="1722">
                  <c:v>1.25478</c:v>
                </c:pt>
                <c:pt idx="1723">
                  <c:v>1.25505</c:v>
                </c:pt>
                <c:pt idx="1724">
                  <c:v>1.2541500000000001</c:v>
                </c:pt>
                <c:pt idx="1725">
                  <c:v>1.25495</c:v>
                </c:pt>
                <c:pt idx="1726">
                  <c:v>1.25467</c:v>
                </c:pt>
                <c:pt idx="1727">
                  <c:v>1.2545500000000001</c:v>
                </c:pt>
                <c:pt idx="1728">
                  <c:v>1.2545200000000001</c:v>
                </c:pt>
                <c:pt idx="1729">
                  <c:v>1.25522</c:v>
                </c:pt>
                <c:pt idx="1730">
                  <c:v>1.2546200000000001</c:v>
                </c:pt>
                <c:pt idx="1731">
                  <c:v>1.25499</c:v>
                </c:pt>
                <c:pt idx="1732">
                  <c:v>1.25441</c:v>
                </c:pt>
                <c:pt idx="1733">
                  <c:v>1.2548699999999999</c:v>
                </c:pt>
                <c:pt idx="1734">
                  <c:v>1.2547999999999999</c:v>
                </c:pt>
                <c:pt idx="1735">
                  <c:v>1.2545900000000001</c:v>
                </c:pt>
                <c:pt idx="1736">
                  <c:v>1.25515</c:v>
                </c:pt>
                <c:pt idx="1737">
                  <c:v>1.25461</c:v>
                </c:pt>
                <c:pt idx="1738">
                  <c:v>1.2545200000000001</c:v>
                </c:pt>
                <c:pt idx="1739">
                  <c:v>1.25458</c:v>
                </c:pt>
                <c:pt idx="1740">
                  <c:v>1.25467</c:v>
                </c:pt>
                <c:pt idx="1741">
                  <c:v>1.25421</c:v>
                </c:pt>
                <c:pt idx="1742">
                  <c:v>1.2544999999999999</c:v>
                </c:pt>
                <c:pt idx="1743">
                  <c:v>1.2537400000000001</c:v>
                </c:pt>
                <c:pt idx="1744">
                  <c:v>1.2543500000000001</c:v>
                </c:pt>
                <c:pt idx="1745">
                  <c:v>1.2541</c:v>
                </c:pt>
                <c:pt idx="1746">
                  <c:v>1.2539800000000001</c:v>
                </c:pt>
                <c:pt idx="1747">
                  <c:v>1.2546200000000001</c:v>
                </c:pt>
                <c:pt idx="1748">
                  <c:v>1.25437</c:v>
                </c:pt>
                <c:pt idx="1749">
                  <c:v>1.25457</c:v>
                </c:pt>
                <c:pt idx="1750">
                  <c:v>1.2544500000000001</c:v>
                </c:pt>
                <c:pt idx="1751">
                  <c:v>1.25471</c:v>
                </c:pt>
                <c:pt idx="1752">
                  <c:v>1.2546999999999999</c:v>
                </c:pt>
                <c:pt idx="1753">
                  <c:v>1.2546999999999999</c:v>
                </c:pt>
                <c:pt idx="1754">
                  <c:v>1.25491</c:v>
                </c:pt>
                <c:pt idx="1755">
                  <c:v>1.2547200000000001</c:v>
                </c:pt>
                <c:pt idx="1756">
                  <c:v>1.2543599999999999</c:v>
                </c:pt>
                <c:pt idx="1757">
                  <c:v>1.2544999999999999</c:v>
                </c:pt>
                <c:pt idx="1758">
                  <c:v>1.25421</c:v>
                </c:pt>
                <c:pt idx="1759">
                  <c:v>1.2543500000000001</c:v>
                </c:pt>
                <c:pt idx="1760">
                  <c:v>1.2545299999999999</c:v>
                </c:pt>
                <c:pt idx="1761">
                  <c:v>1.2543599999999999</c:v>
                </c:pt>
                <c:pt idx="1762">
                  <c:v>1.25491</c:v>
                </c:pt>
                <c:pt idx="1763">
                  <c:v>1.2547299999999999</c:v>
                </c:pt>
                <c:pt idx="1764">
                  <c:v>1.2548299999999999</c:v>
                </c:pt>
                <c:pt idx="1765">
                  <c:v>1.2543800000000001</c:v>
                </c:pt>
                <c:pt idx="1766">
                  <c:v>1.25485</c:v>
                </c:pt>
                <c:pt idx="1767">
                  <c:v>1.2538899999999999</c:v>
                </c:pt>
                <c:pt idx="1768">
                  <c:v>1.25481</c:v>
                </c:pt>
                <c:pt idx="1769">
                  <c:v>1.25448</c:v>
                </c:pt>
                <c:pt idx="1770">
                  <c:v>1.2544299999999999</c:v>
                </c:pt>
                <c:pt idx="1771">
                  <c:v>1.2545200000000001</c:v>
                </c:pt>
                <c:pt idx="1772">
                  <c:v>1.2547600000000001</c:v>
                </c:pt>
                <c:pt idx="1773">
                  <c:v>1.25421</c:v>
                </c:pt>
                <c:pt idx="1774">
                  <c:v>1.2543599999999999</c:v>
                </c:pt>
                <c:pt idx="1775">
                  <c:v>1.2542899999999999</c:v>
                </c:pt>
                <c:pt idx="1776">
                  <c:v>1.2544999999999999</c:v>
                </c:pt>
                <c:pt idx="1777">
                  <c:v>1.2546200000000001</c:v>
                </c:pt>
                <c:pt idx="1778">
                  <c:v>1.2541199999999999</c:v>
                </c:pt>
                <c:pt idx="1779">
                  <c:v>1.2543299999999999</c:v>
                </c:pt>
                <c:pt idx="1780">
                  <c:v>1.25441</c:v>
                </c:pt>
                <c:pt idx="1781">
                  <c:v>1.2542800000000001</c:v>
                </c:pt>
                <c:pt idx="1782">
                  <c:v>1.2539</c:v>
                </c:pt>
                <c:pt idx="1783">
                  <c:v>1.2539400000000001</c:v>
                </c:pt>
                <c:pt idx="1784">
                  <c:v>1.2540199999999999</c:v>
                </c:pt>
                <c:pt idx="1785">
                  <c:v>1.25404</c:v>
                </c:pt>
                <c:pt idx="1786">
                  <c:v>1.25417</c:v>
                </c:pt>
                <c:pt idx="1787">
                  <c:v>1.25417</c:v>
                </c:pt>
                <c:pt idx="1788">
                  <c:v>1.2542800000000001</c:v>
                </c:pt>
                <c:pt idx="1789">
                  <c:v>1.2542500000000001</c:v>
                </c:pt>
                <c:pt idx="1790">
                  <c:v>1.2540500000000001</c:v>
                </c:pt>
                <c:pt idx="1791">
                  <c:v>1.2537700000000001</c:v>
                </c:pt>
                <c:pt idx="1792">
                  <c:v>1.25417</c:v>
                </c:pt>
                <c:pt idx="1793">
                  <c:v>1.2542899999999999</c:v>
                </c:pt>
                <c:pt idx="1794">
                  <c:v>1.2536499999999999</c:v>
                </c:pt>
                <c:pt idx="1795">
                  <c:v>1.25421</c:v>
                </c:pt>
                <c:pt idx="1796">
                  <c:v>1.2539899999999999</c:v>
                </c:pt>
                <c:pt idx="1797">
                  <c:v>1.2536700000000001</c:v>
                </c:pt>
                <c:pt idx="1798">
                  <c:v>1.2538400000000001</c:v>
                </c:pt>
                <c:pt idx="1799">
                  <c:v>1.25379</c:v>
                </c:pt>
                <c:pt idx="1800">
                  <c:v>1.2545200000000001</c:v>
                </c:pt>
                <c:pt idx="1801">
                  <c:v>1.2539899999999999</c:v>
                </c:pt>
                <c:pt idx="1802">
                  <c:v>1.2537499999999999</c:v>
                </c:pt>
                <c:pt idx="1803">
                  <c:v>1.25352</c:v>
                </c:pt>
                <c:pt idx="1804">
                  <c:v>1.2541500000000001</c:v>
                </c:pt>
                <c:pt idx="1805">
                  <c:v>1.2540100000000001</c:v>
                </c:pt>
                <c:pt idx="1806">
                  <c:v>1.2538400000000001</c:v>
                </c:pt>
                <c:pt idx="1807">
                  <c:v>1.2541500000000001</c:v>
                </c:pt>
                <c:pt idx="1808">
                  <c:v>1.2538400000000001</c:v>
                </c:pt>
                <c:pt idx="1809">
                  <c:v>1.2541800000000001</c:v>
                </c:pt>
                <c:pt idx="1810">
                  <c:v>1.25413</c:v>
                </c:pt>
                <c:pt idx="1811">
                  <c:v>1.25407</c:v>
                </c:pt>
                <c:pt idx="1812">
                  <c:v>1.2533799999999999</c:v>
                </c:pt>
                <c:pt idx="1813">
                  <c:v>1.2535099999999999</c:v>
                </c:pt>
                <c:pt idx="1814">
                  <c:v>1.2535000000000001</c:v>
                </c:pt>
                <c:pt idx="1815">
                  <c:v>1.25396</c:v>
                </c:pt>
                <c:pt idx="1816">
                  <c:v>1.25437</c:v>
                </c:pt>
                <c:pt idx="1817">
                  <c:v>1.25352</c:v>
                </c:pt>
                <c:pt idx="1818">
                  <c:v>1.2537400000000001</c:v>
                </c:pt>
                <c:pt idx="1819">
                  <c:v>1.2543800000000001</c:v>
                </c:pt>
                <c:pt idx="1820">
                  <c:v>1.25342</c:v>
                </c:pt>
                <c:pt idx="1821">
                  <c:v>1.2543500000000001</c:v>
                </c:pt>
                <c:pt idx="1822">
                  <c:v>1.2538</c:v>
                </c:pt>
                <c:pt idx="1823">
                  <c:v>1.2537199999999999</c:v>
                </c:pt>
                <c:pt idx="1824">
                  <c:v>1.2538100000000001</c:v>
                </c:pt>
                <c:pt idx="1825">
                  <c:v>1.25346</c:v>
                </c:pt>
                <c:pt idx="1826">
                  <c:v>1.2537400000000001</c:v>
                </c:pt>
                <c:pt idx="1827">
                  <c:v>1.25291</c:v>
                </c:pt>
                <c:pt idx="1828">
                  <c:v>1.2534700000000001</c:v>
                </c:pt>
                <c:pt idx="1829">
                  <c:v>1.25369</c:v>
                </c:pt>
                <c:pt idx="1830">
                  <c:v>1.25349</c:v>
                </c:pt>
                <c:pt idx="1831">
                  <c:v>1.2539899999999999</c:v>
                </c:pt>
                <c:pt idx="1832">
                  <c:v>1.25329</c:v>
                </c:pt>
                <c:pt idx="1833">
                  <c:v>1.2534000000000001</c:v>
                </c:pt>
                <c:pt idx="1834">
                  <c:v>1.2529699999999999</c:v>
                </c:pt>
                <c:pt idx="1835">
                  <c:v>1.2538</c:v>
                </c:pt>
                <c:pt idx="1836">
                  <c:v>1.2537100000000001</c:v>
                </c:pt>
                <c:pt idx="1837">
                  <c:v>1.2538899999999999</c:v>
                </c:pt>
                <c:pt idx="1838">
                  <c:v>1.2532799999999999</c:v>
                </c:pt>
                <c:pt idx="1839">
                  <c:v>1.25335</c:v>
                </c:pt>
                <c:pt idx="1840">
                  <c:v>1.2537499999999999</c:v>
                </c:pt>
                <c:pt idx="1841">
                  <c:v>1.2533000000000001</c:v>
                </c:pt>
                <c:pt idx="1842">
                  <c:v>1.2535400000000001</c:v>
                </c:pt>
                <c:pt idx="1843">
                  <c:v>1.25349</c:v>
                </c:pt>
                <c:pt idx="1844">
                  <c:v>1.2533799999999999</c:v>
                </c:pt>
                <c:pt idx="1845">
                  <c:v>1.2531300000000001</c:v>
                </c:pt>
                <c:pt idx="1846">
                  <c:v>1.25373</c:v>
                </c:pt>
                <c:pt idx="1847">
                  <c:v>1.2536799999999999</c:v>
                </c:pt>
                <c:pt idx="1848">
                  <c:v>1.2534400000000001</c:v>
                </c:pt>
                <c:pt idx="1849">
                  <c:v>1.2532700000000001</c:v>
                </c:pt>
                <c:pt idx="1850">
                  <c:v>1.2533300000000001</c:v>
                </c:pt>
                <c:pt idx="1851">
                  <c:v>1.2534099999999999</c:v>
                </c:pt>
                <c:pt idx="1852">
                  <c:v>1.2533399999999999</c:v>
                </c:pt>
                <c:pt idx="1853">
                  <c:v>1.25379</c:v>
                </c:pt>
                <c:pt idx="1854">
                  <c:v>1.25345</c:v>
                </c:pt>
                <c:pt idx="1855">
                  <c:v>1.2534000000000001</c:v>
                </c:pt>
                <c:pt idx="1856">
                  <c:v>1.2530399999999999</c:v>
                </c:pt>
                <c:pt idx="1857">
                  <c:v>1.25349</c:v>
                </c:pt>
                <c:pt idx="1858">
                  <c:v>1.25315</c:v>
                </c:pt>
                <c:pt idx="1859">
                  <c:v>1.2534700000000001</c:v>
                </c:pt>
                <c:pt idx="1860">
                  <c:v>1.25335</c:v>
                </c:pt>
                <c:pt idx="1861">
                  <c:v>1.2531300000000001</c:v>
                </c:pt>
                <c:pt idx="1862">
                  <c:v>1.2530300000000001</c:v>
                </c:pt>
                <c:pt idx="1863">
                  <c:v>1.2535499999999999</c:v>
                </c:pt>
                <c:pt idx="1864">
                  <c:v>1.2528900000000001</c:v>
                </c:pt>
                <c:pt idx="1865">
                  <c:v>1.25339</c:v>
                </c:pt>
                <c:pt idx="1866">
                  <c:v>1.25315</c:v>
                </c:pt>
                <c:pt idx="1867">
                  <c:v>1.2530300000000001</c:v>
                </c:pt>
                <c:pt idx="1868">
                  <c:v>1.2537199999999999</c:v>
                </c:pt>
                <c:pt idx="1869">
                  <c:v>1.2531399999999999</c:v>
                </c:pt>
                <c:pt idx="1870">
                  <c:v>1.2533700000000001</c:v>
                </c:pt>
                <c:pt idx="1871">
                  <c:v>1.25295</c:v>
                </c:pt>
                <c:pt idx="1872">
                  <c:v>1.25352</c:v>
                </c:pt>
                <c:pt idx="1873">
                  <c:v>1.2531600000000001</c:v>
                </c:pt>
                <c:pt idx="1874">
                  <c:v>1.2528699999999999</c:v>
                </c:pt>
                <c:pt idx="1875">
                  <c:v>1.25291</c:v>
                </c:pt>
                <c:pt idx="1876">
                  <c:v>1.25281</c:v>
                </c:pt>
                <c:pt idx="1877">
                  <c:v>1.25264</c:v>
                </c:pt>
                <c:pt idx="1878">
                  <c:v>1.2527299999999999</c:v>
                </c:pt>
                <c:pt idx="1879">
                  <c:v>1.2530300000000001</c:v>
                </c:pt>
                <c:pt idx="1880">
                  <c:v>1.25258</c:v>
                </c:pt>
                <c:pt idx="1881">
                  <c:v>1.25275</c:v>
                </c:pt>
                <c:pt idx="1882">
                  <c:v>1.25267</c:v>
                </c:pt>
                <c:pt idx="1883">
                  <c:v>1.25325</c:v>
                </c:pt>
                <c:pt idx="1884">
                  <c:v>1.2525900000000001</c:v>
                </c:pt>
                <c:pt idx="1885">
                  <c:v>1.2529999999999999</c:v>
                </c:pt>
                <c:pt idx="1886">
                  <c:v>1.2524900000000001</c:v>
                </c:pt>
                <c:pt idx="1887">
                  <c:v>1.2525599999999999</c:v>
                </c:pt>
                <c:pt idx="1888">
                  <c:v>1.25339</c:v>
                </c:pt>
                <c:pt idx="1889">
                  <c:v>1.25261</c:v>
                </c:pt>
                <c:pt idx="1890">
                  <c:v>1.25281</c:v>
                </c:pt>
                <c:pt idx="1891">
                  <c:v>1.25292</c:v>
                </c:pt>
                <c:pt idx="1892">
                  <c:v>1.25308</c:v>
                </c:pt>
                <c:pt idx="1893">
                  <c:v>1.2525599999999999</c:v>
                </c:pt>
                <c:pt idx="1894">
                  <c:v>1.25264</c:v>
                </c:pt>
                <c:pt idx="1895">
                  <c:v>1.25264</c:v>
                </c:pt>
                <c:pt idx="1896">
                  <c:v>1.25247</c:v>
                </c:pt>
                <c:pt idx="1897">
                  <c:v>1.25251</c:v>
                </c:pt>
                <c:pt idx="1898">
                  <c:v>1.25251</c:v>
                </c:pt>
                <c:pt idx="1899">
                  <c:v>1.25234</c:v>
                </c:pt>
                <c:pt idx="1900">
                  <c:v>1.25264</c:v>
                </c:pt>
                <c:pt idx="1901">
                  <c:v>1.2516799999999999</c:v>
                </c:pt>
                <c:pt idx="1902">
                  <c:v>1.2521800000000001</c:v>
                </c:pt>
                <c:pt idx="1903">
                  <c:v>1.2521500000000001</c:v>
                </c:pt>
                <c:pt idx="1904">
                  <c:v>1.2521199999999999</c:v>
                </c:pt>
                <c:pt idx="1905">
                  <c:v>1.25227</c:v>
                </c:pt>
                <c:pt idx="1906">
                  <c:v>1.25264</c:v>
                </c:pt>
                <c:pt idx="1907">
                  <c:v>1.2521899999999999</c:v>
                </c:pt>
                <c:pt idx="1908">
                  <c:v>1.2522</c:v>
                </c:pt>
                <c:pt idx="1909">
                  <c:v>1.2520100000000001</c:v>
                </c:pt>
                <c:pt idx="1910">
                  <c:v>1.2523200000000001</c:v>
                </c:pt>
                <c:pt idx="1911">
                  <c:v>1.2524500000000001</c:v>
                </c:pt>
                <c:pt idx="1912">
                  <c:v>1.25203</c:v>
                </c:pt>
                <c:pt idx="1913">
                  <c:v>1.2525900000000001</c:v>
                </c:pt>
                <c:pt idx="1914">
                  <c:v>1.25187</c:v>
                </c:pt>
                <c:pt idx="1915">
                  <c:v>1.2524</c:v>
                </c:pt>
                <c:pt idx="1916">
                  <c:v>1.2518</c:v>
                </c:pt>
                <c:pt idx="1917">
                  <c:v>1.2521899999999999</c:v>
                </c:pt>
                <c:pt idx="1918">
                  <c:v>1.25179</c:v>
                </c:pt>
                <c:pt idx="1919">
                  <c:v>1.2521</c:v>
                </c:pt>
                <c:pt idx="1920">
                  <c:v>1.2520500000000001</c:v>
                </c:pt>
                <c:pt idx="1921">
                  <c:v>1.25244</c:v>
                </c:pt>
                <c:pt idx="1922">
                  <c:v>1.2518</c:v>
                </c:pt>
                <c:pt idx="1923">
                  <c:v>1.25197</c:v>
                </c:pt>
                <c:pt idx="1924">
                  <c:v>1.25153</c:v>
                </c:pt>
                <c:pt idx="1925">
                  <c:v>1.2518800000000001</c:v>
                </c:pt>
                <c:pt idx="1926">
                  <c:v>1.2517799999999999</c:v>
                </c:pt>
                <c:pt idx="1927">
                  <c:v>1.25162</c:v>
                </c:pt>
                <c:pt idx="1928">
                  <c:v>1.2520199999999999</c:v>
                </c:pt>
                <c:pt idx="1929">
                  <c:v>1.25162</c:v>
                </c:pt>
                <c:pt idx="1930">
                  <c:v>1.2520899999999999</c:v>
                </c:pt>
                <c:pt idx="1931">
                  <c:v>1.2517400000000001</c:v>
                </c:pt>
                <c:pt idx="1932">
                  <c:v>1.2520800000000001</c:v>
                </c:pt>
                <c:pt idx="1933">
                  <c:v>1.25244</c:v>
                </c:pt>
                <c:pt idx="1934">
                  <c:v>1.2523200000000001</c:v>
                </c:pt>
                <c:pt idx="1935">
                  <c:v>1.25282</c:v>
                </c:pt>
                <c:pt idx="1936">
                  <c:v>1.25257</c:v>
                </c:pt>
                <c:pt idx="1937">
                  <c:v>1.2518899999999999</c:v>
                </c:pt>
                <c:pt idx="1938">
                  <c:v>1.252</c:v>
                </c:pt>
                <c:pt idx="1939">
                  <c:v>1.2521800000000001</c:v>
                </c:pt>
                <c:pt idx="1940">
                  <c:v>1.2518800000000001</c:v>
                </c:pt>
                <c:pt idx="1941">
                  <c:v>1.2516099999999999</c:v>
                </c:pt>
                <c:pt idx="1942">
                  <c:v>1.2520199999999999</c:v>
                </c:pt>
                <c:pt idx="1943">
                  <c:v>1.25146</c:v>
                </c:pt>
                <c:pt idx="1944">
                  <c:v>1.2521500000000001</c:v>
                </c:pt>
                <c:pt idx="1945">
                  <c:v>1.25177</c:v>
                </c:pt>
                <c:pt idx="1946">
                  <c:v>1.2518899999999999</c:v>
                </c:pt>
                <c:pt idx="1947">
                  <c:v>1.25163</c:v>
                </c:pt>
                <c:pt idx="1948">
                  <c:v>1.2516499999999999</c:v>
                </c:pt>
                <c:pt idx="1949">
                  <c:v>1.2518499999999999</c:v>
                </c:pt>
                <c:pt idx="1950">
                  <c:v>1.2516400000000001</c:v>
                </c:pt>
                <c:pt idx="1951">
                  <c:v>1.25206</c:v>
                </c:pt>
                <c:pt idx="1952">
                  <c:v>1.25187</c:v>
                </c:pt>
                <c:pt idx="1953">
                  <c:v>1.2517499999999999</c:v>
                </c:pt>
                <c:pt idx="1954">
                  <c:v>1.2519</c:v>
                </c:pt>
                <c:pt idx="1955">
                  <c:v>1.25145</c:v>
                </c:pt>
                <c:pt idx="1956">
                  <c:v>1.2519199999999999</c:v>
                </c:pt>
                <c:pt idx="1957">
                  <c:v>1.2516099999999999</c:v>
                </c:pt>
                <c:pt idx="1958">
                  <c:v>1.25254</c:v>
                </c:pt>
                <c:pt idx="1959">
                  <c:v>1.2519100000000001</c:v>
                </c:pt>
                <c:pt idx="1960">
                  <c:v>1.2520199999999999</c:v>
                </c:pt>
                <c:pt idx="1961">
                  <c:v>1.25173</c:v>
                </c:pt>
                <c:pt idx="1962">
                  <c:v>1.25224</c:v>
                </c:pt>
                <c:pt idx="1963">
                  <c:v>1.25197</c:v>
                </c:pt>
                <c:pt idx="1964">
                  <c:v>1.2518</c:v>
                </c:pt>
                <c:pt idx="1965">
                  <c:v>1.25206</c:v>
                </c:pt>
                <c:pt idx="1966">
                  <c:v>1.25213</c:v>
                </c:pt>
                <c:pt idx="1967">
                  <c:v>1.2518</c:v>
                </c:pt>
                <c:pt idx="1968">
                  <c:v>1.2515799999999999</c:v>
                </c:pt>
                <c:pt idx="1969">
                  <c:v>1.2523200000000001</c:v>
                </c:pt>
                <c:pt idx="1970">
                  <c:v>1.2519100000000001</c:v>
                </c:pt>
                <c:pt idx="1971">
                  <c:v>1.2522</c:v>
                </c:pt>
                <c:pt idx="1972">
                  <c:v>1.2520899999999999</c:v>
                </c:pt>
                <c:pt idx="1973">
                  <c:v>1.25105</c:v>
                </c:pt>
                <c:pt idx="1974">
                  <c:v>1.2517400000000001</c:v>
                </c:pt>
                <c:pt idx="1975">
                  <c:v>1.25119</c:v>
                </c:pt>
                <c:pt idx="1976">
                  <c:v>1.2515099999999999</c:v>
                </c:pt>
                <c:pt idx="1977">
                  <c:v>1.2514700000000001</c:v>
                </c:pt>
                <c:pt idx="1978">
                  <c:v>1.25156</c:v>
                </c:pt>
                <c:pt idx="1979">
                  <c:v>1.2510300000000001</c:v>
                </c:pt>
                <c:pt idx="1980">
                  <c:v>1.2514799999999999</c:v>
                </c:pt>
                <c:pt idx="1981">
                  <c:v>1.25162</c:v>
                </c:pt>
                <c:pt idx="1982">
                  <c:v>1.25152</c:v>
                </c:pt>
                <c:pt idx="1983">
                  <c:v>1.25196</c:v>
                </c:pt>
                <c:pt idx="1984">
                  <c:v>1.25204</c:v>
                </c:pt>
                <c:pt idx="1985">
                  <c:v>1.25204</c:v>
                </c:pt>
                <c:pt idx="1986">
                  <c:v>1.25152</c:v>
                </c:pt>
                <c:pt idx="1987">
                  <c:v>1.2515400000000001</c:v>
                </c:pt>
                <c:pt idx="1988">
                  <c:v>1.2516799999999999</c:v>
                </c:pt>
                <c:pt idx="1989">
                  <c:v>1.2513399999999999</c:v>
                </c:pt>
                <c:pt idx="1990">
                  <c:v>1.25177</c:v>
                </c:pt>
                <c:pt idx="1991">
                  <c:v>1.25183</c:v>
                </c:pt>
                <c:pt idx="1992">
                  <c:v>1.2517799999999999</c:v>
                </c:pt>
                <c:pt idx="1993">
                  <c:v>1.25116</c:v>
                </c:pt>
                <c:pt idx="1994">
                  <c:v>1.2519199999999999</c:v>
                </c:pt>
                <c:pt idx="1995">
                  <c:v>1.2512099999999999</c:v>
                </c:pt>
                <c:pt idx="1996">
                  <c:v>1.25169</c:v>
                </c:pt>
                <c:pt idx="1997">
                  <c:v>1.2517100000000001</c:v>
                </c:pt>
                <c:pt idx="1998">
                  <c:v>1.2510399999999999</c:v>
                </c:pt>
                <c:pt idx="1999">
                  <c:v>1.2512700000000001</c:v>
                </c:pt>
                <c:pt idx="2000">
                  <c:v>1.25152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13CC-406B-AC78-03F621077847}"/>
            </c:ext>
          </c:extLst>
        </c:ser>
        <c:ser>
          <c:idx val="3"/>
          <c:order val="3"/>
          <c:tx>
            <c:strRef>
              <c:f>TC2_LineReg_HighPower!$E$5</c:f>
              <c:strCache>
                <c:ptCount val="1"/>
                <c:pt idx="0">
                  <c:v>Iin_Sense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TC2_LineReg_HighPower!$A$6:$A$2006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TC2_LineReg_HighPower!$E$6:$E$2006</c:f>
              <c:numCache>
                <c:formatCode>General</c:formatCode>
                <c:ptCount val="2001"/>
                <c:pt idx="0">
                  <c:v>-5.47278E-4</c:v>
                </c:pt>
                <c:pt idx="1">
                  <c:v>0.53963899999999998</c:v>
                </c:pt>
                <c:pt idx="2">
                  <c:v>0.566187</c:v>
                </c:pt>
                <c:pt idx="3">
                  <c:v>0.58105300000000004</c:v>
                </c:pt>
                <c:pt idx="4">
                  <c:v>0.59158900000000003</c:v>
                </c:pt>
                <c:pt idx="5">
                  <c:v>0.59930300000000003</c:v>
                </c:pt>
                <c:pt idx="6">
                  <c:v>0.601572</c:v>
                </c:pt>
                <c:pt idx="7">
                  <c:v>0.60570000000000002</c:v>
                </c:pt>
                <c:pt idx="8">
                  <c:v>0.60880400000000001</c:v>
                </c:pt>
                <c:pt idx="9">
                  <c:v>0.61088900000000002</c:v>
                </c:pt>
                <c:pt idx="10">
                  <c:v>1.1839500000000001</c:v>
                </c:pt>
                <c:pt idx="11">
                  <c:v>1.1843699999999999</c:v>
                </c:pt>
                <c:pt idx="12">
                  <c:v>1.18452</c:v>
                </c:pt>
                <c:pt idx="13">
                  <c:v>1.1847000000000001</c:v>
                </c:pt>
                <c:pt idx="14">
                  <c:v>1.1847799999999999</c:v>
                </c:pt>
                <c:pt idx="15">
                  <c:v>1.1849099999999999</c:v>
                </c:pt>
                <c:pt idx="16">
                  <c:v>1.1850499999999999</c:v>
                </c:pt>
                <c:pt idx="17">
                  <c:v>1.1850499999999999</c:v>
                </c:pt>
                <c:pt idx="18">
                  <c:v>1.18512</c:v>
                </c:pt>
                <c:pt idx="19">
                  <c:v>1.18513</c:v>
                </c:pt>
                <c:pt idx="20">
                  <c:v>1.18526</c:v>
                </c:pt>
                <c:pt idx="21">
                  <c:v>1.1853199999999999</c:v>
                </c:pt>
                <c:pt idx="22">
                  <c:v>1.1853800000000001</c:v>
                </c:pt>
                <c:pt idx="23">
                  <c:v>1.1854899999999999</c:v>
                </c:pt>
                <c:pt idx="24">
                  <c:v>1.1854499999999999</c:v>
                </c:pt>
                <c:pt idx="25">
                  <c:v>1.1854899999999999</c:v>
                </c:pt>
                <c:pt idx="26">
                  <c:v>1.1855599999999999</c:v>
                </c:pt>
                <c:pt idx="27">
                  <c:v>1.18563</c:v>
                </c:pt>
                <c:pt idx="28">
                  <c:v>1.1855899999999999</c:v>
                </c:pt>
                <c:pt idx="29">
                  <c:v>1.1856599999999999</c:v>
                </c:pt>
                <c:pt idx="30">
                  <c:v>1.18567</c:v>
                </c:pt>
                <c:pt idx="31">
                  <c:v>1.18571</c:v>
                </c:pt>
                <c:pt idx="32">
                  <c:v>1.1857599999999999</c:v>
                </c:pt>
                <c:pt idx="33">
                  <c:v>1.1858599999999999</c:v>
                </c:pt>
                <c:pt idx="34">
                  <c:v>1.18588</c:v>
                </c:pt>
                <c:pt idx="35">
                  <c:v>1.18591</c:v>
                </c:pt>
                <c:pt idx="36">
                  <c:v>1.1859</c:v>
                </c:pt>
                <c:pt idx="37">
                  <c:v>1.18598</c:v>
                </c:pt>
                <c:pt idx="38">
                  <c:v>1.1860599999999999</c:v>
                </c:pt>
                <c:pt idx="39">
                  <c:v>1.18604</c:v>
                </c:pt>
                <c:pt idx="40">
                  <c:v>1.1861200000000001</c:v>
                </c:pt>
                <c:pt idx="41">
                  <c:v>1.18608</c:v>
                </c:pt>
                <c:pt idx="42">
                  <c:v>1.1861900000000001</c:v>
                </c:pt>
                <c:pt idx="43">
                  <c:v>1.1861699999999999</c:v>
                </c:pt>
                <c:pt idx="44">
                  <c:v>1.1860999999999999</c:v>
                </c:pt>
                <c:pt idx="45">
                  <c:v>1.1862299999999999</c:v>
                </c:pt>
                <c:pt idx="46">
                  <c:v>1.18618</c:v>
                </c:pt>
                <c:pt idx="47">
                  <c:v>1.1861999999999999</c:v>
                </c:pt>
                <c:pt idx="48">
                  <c:v>1.1863699999999999</c:v>
                </c:pt>
                <c:pt idx="49">
                  <c:v>1.1863300000000001</c:v>
                </c:pt>
                <c:pt idx="50">
                  <c:v>1.18635</c:v>
                </c:pt>
                <c:pt idx="51">
                  <c:v>1.18635</c:v>
                </c:pt>
                <c:pt idx="52">
                  <c:v>1.18635</c:v>
                </c:pt>
                <c:pt idx="53">
                  <c:v>1.18642</c:v>
                </c:pt>
                <c:pt idx="54">
                  <c:v>1.1863999999999999</c:v>
                </c:pt>
                <c:pt idx="55">
                  <c:v>1.1863999999999999</c:v>
                </c:pt>
                <c:pt idx="56">
                  <c:v>1.18651</c:v>
                </c:pt>
                <c:pt idx="57">
                  <c:v>1.1865399999999999</c:v>
                </c:pt>
                <c:pt idx="58">
                  <c:v>1.18662</c:v>
                </c:pt>
                <c:pt idx="59">
                  <c:v>1.1865699999999999</c:v>
                </c:pt>
                <c:pt idx="60">
                  <c:v>1.18666</c:v>
                </c:pt>
                <c:pt idx="61">
                  <c:v>1.18668</c:v>
                </c:pt>
                <c:pt idx="62">
                  <c:v>1.18672</c:v>
                </c:pt>
                <c:pt idx="63">
                  <c:v>1.18665</c:v>
                </c:pt>
                <c:pt idx="64">
                  <c:v>1.18672</c:v>
                </c:pt>
                <c:pt idx="65">
                  <c:v>1.1867799999999999</c:v>
                </c:pt>
                <c:pt idx="66">
                  <c:v>1.1867099999999999</c:v>
                </c:pt>
                <c:pt idx="67">
                  <c:v>1.1867700000000001</c:v>
                </c:pt>
                <c:pt idx="68">
                  <c:v>1.18679</c:v>
                </c:pt>
                <c:pt idx="69">
                  <c:v>1.18679</c:v>
                </c:pt>
                <c:pt idx="70">
                  <c:v>1.18689</c:v>
                </c:pt>
                <c:pt idx="71">
                  <c:v>1.18682</c:v>
                </c:pt>
                <c:pt idx="72">
                  <c:v>1.1868099999999999</c:v>
                </c:pt>
                <c:pt idx="73">
                  <c:v>1.1868700000000001</c:v>
                </c:pt>
                <c:pt idx="74">
                  <c:v>1.1869499999999999</c:v>
                </c:pt>
                <c:pt idx="75">
                  <c:v>1.1868099999999999</c:v>
                </c:pt>
                <c:pt idx="76">
                  <c:v>1.1869499999999999</c:v>
                </c:pt>
                <c:pt idx="77">
                  <c:v>1.1869099999999999</c:v>
                </c:pt>
                <c:pt idx="78">
                  <c:v>1.1869700000000001</c:v>
                </c:pt>
                <c:pt idx="79">
                  <c:v>1.1870099999999999</c:v>
                </c:pt>
                <c:pt idx="80">
                  <c:v>1.18706</c:v>
                </c:pt>
                <c:pt idx="81">
                  <c:v>1.18712</c:v>
                </c:pt>
                <c:pt idx="82">
                  <c:v>1.1871400000000001</c:v>
                </c:pt>
                <c:pt idx="83">
                  <c:v>1.1871499999999999</c:v>
                </c:pt>
                <c:pt idx="84">
                  <c:v>1.18716</c:v>
                </c:pt>
                <c:pt idx="85">
                  <c:v>1.1872499999999999</c:v>
                </c:pt>
                <c:pt idx="86">
                  <c:v>1.18727</c:v>
                </c:pt>
                <c:pt idx="87">
                  <c:v>1.1872199999999999</c:v>
                </c:pt>
                <c:pt idx="88">
                  <c:v>1.18729</c:v>
                </c:pt>
                <c:pt idx="89">
                  <c:v>1.1873199999999999</c:v>
                </c:pt>
                <c:pt idx="90">
                  <c:v>1.1873100000000001</c:v>
                </c:pt>
                <c:pt idx="91">
                  <c:v>1.1874100000000001</c:v>
                </c:pt>
                <c:pt idx="92">
                  <c:v>1.1874100000000001</c:v>
                </c:pt>
                <c:pt idx="93">
                  <c:v>1.1874</c:v>
                </c:pt>
                <c:pt idx="94">
                  <c:v>1.18737</c:v>
                </c:pt>
                <c:pt idx="95">
                  <c:v>1.1874899999999999</c:v>
                </c:pt>
                <c:pt idx="96">
                  <c:v>1.1875</c:v>
                </c:pt>
                <c:pt idx="97">
                  <c:v>1.18757</c:v>
                </c:pt>
                <c:pt idx="98">
                  <c:v>1.1875199999999999</c:v>
                </c:pt>
                <c:pt idx="99">
                  <c:v>1.18753</c:v>
                </c:pt>
                <c:pt idx="100">
                  <c:v>1.1876</c:v>
                </c:pt>
                <c:pt idx="101">
                  <c:v>1.18763</c:v>
                </c:pt>
                <c:pt idx="102">
                  <c:v>1.1875899999999999</c:v>
                </c:pt>
                <c:pt idx="103">
                  <c:v>1.1876800000000001</c:v>
                </c:pt>
                <c:pt idx="104">
                  <c:v>1.1876199999999999</c:v>
                </c:pt>
                <c:pt idx="105">
                  <c:v>1.1875899999999999</c:v>
                </c:pt>
                <c:pt idx="106">
                  <c:v>1.18771</c:v>
                </c:pt>
                <c:pt idx="107">
                  <c:v>1.18771</c:v>
                </c:pt>
                <c:pt idx="108">
                  <c:v>1.18774</c:v>
                </c:pt>
                <c:pt idx="109">
                  <c:v>1.18777</c:v>
                </c:pt>
                <c:pt idx="110">
                  <c:v>1.1877500000000001</c:v>
                </c:pt>
                <c:pt idx="111">
                  <c:v>1.1878200000000001</c:v>
                </c:pt>
                <c:pt idx="112">
                  <c:v>1.18788</c:v>
                </c:pt>
                <c:pt idx="113">
                  <c:v>1.18791</c:v>
                </c:pt>
                <c:pt idx="114">
                  <c:v>1.1878899999999999</c:v>
                </c:pt>
                <c:pt idx="115">
                  <c:v>1.1880299999999999</c:v>
                </c:pt>
                <c:pt idx="116">
                  <c:v>1.1880500000000001</c:v>
                </c:pt>
                <c:pt idx="117">
                  <c:v>1.18807</c:v>
                </c:pt>
                <c:pt idx="118">
                  <c:v>1.18798</c:v>
                </c:pt>
                <c:pt idx="119">
                  <c:v>1.18808</c:v>
                </c:pt>
                <c:pt idx="120">
                  <c:v>1.1880599999999999</c:v>
                </c:pt>
                <c:pt idx="121">
                  <c:v>1.18804</c:v>
                </c:pt>
                <c:pt idx="122">
                  <c:v>1.1880500000000001</c:v>
                </c:pt>
                <c:pt idx="123">
                  <c:v>1.1880900000000001</c:v>
                </c:pt>
                <c:pt idx="124">
                  <c:v>1.18811</c:v>
                </c:pt>
                <c:pt idx="125">
                  <c:v>1.1881299999999999</c:v>
                </c:pt>
                <c:pt idx="126">
                  <c:v>1.1881600000000001</c:v>
                </c:pt>
                <c:pt idx="127">
                  <c:v>1.1881699999999999</c:v>
                </c:pt>
                <c:pt idx="128">
                  <c:v>1.1881999999999999</c:v>
                </c:pt>
                <c:pt idx="129">
                  <c:v>1.1881600000000001</c:v>
                </c:pt>
                <c:pt idx="130">
                  <c:v>1.1882200000000001</c:v>
                </c:pt>
                <c:pt idx="131">
                  <c:v>1.1882699999999999</c:v>
                </c:pt>
                <c:pt idx="132">
                  <c:v>1.1882299999999999</c:v>
                </c:pt>
                <c:pt idx="133">
                  <c:v>1.18831</c:v>
                </c:pt>
                <c:pt idx="134">
                  <c:v>1.18821</c:v>
                </c:pt>
                <c:pt idx="135">
                  <c:v>1.1883300000000001</c:v>
                </c:pt>
                <c:pt idx="136">
                  <c:v>1.1882900000000001</c:v>
                </c:pt>
                <c:pt idx="137">
                  <c:v>1.18834</c:v>
                </c:pt>
                <c:pt idx="138">
                  <c:v>1.1883300000000001</c:v>
                </c:pt>
                <c:pt idx="139">
                  <c:v>1.1882600000000001</c:v>
                </c:pt>
                <c:pt idx="140">
                  <c:v>1.1883699999999999</c:v>
                </c:pt>
                <c:pt idx="141">
                  <c:v>1.18834</c:v>
                </c:pt>
                <c:pt idx="142">
                  <c:v>1.1883699999999999</c:v>
                </c:pt>
                <c:pt idx="143">
                  <c:v>1.18841</c:v>
                </c:pt>
                <c:pt idx="144">
                  <c:v>1.1885399999999999</c:v>
                </c:pt>
                <c:pt idx="145">
                  <c:v>1.1885399999999999</c:v>
                </c:pt>
                <c:pt idx="146">
                  <c:v>1.18851</c:v>
                </c:pt>
                <c:pt idx="147">
                  <c:v>1.18845</c:v>
                </c:pt>
                <c:pt idx="148">
                  <c:v>1.1884999999999999</c:v>
                </c:pt>
                <c:pt idx="149">
                  <c:v>1.1884600000000001</c:v>
                </c:pt>
                <c:pt idx="150">
                  <c:v>1.1886000000000001</c:v>
                </c:pt>
                <c:pt idx="151">
                  <c:v>1.18845</c:v>
                </c:pt>
                <c:pt idx="152">
                  <c:v>1.18848</c:v>
                </c:pt>
                <c:pt idx="153">
                  <c:v>1.1886000000000001</c:v>
                </c:pt>
                <c:pt idx="154">
                  <c:v>1.18866</c:v>
                </c:pt>
                <c:pt idx="155">
                  <c:v>1.1886099999999999</c:v>
                </c:pt>
                <c:pt idx="156">
                  <c:v>1.1886699999999999</c:v>
                </c:pt>
                <c:pt idx="157">
                  <c:v>1.1886099999999999</c:v>
                </c:pt>
                <c:pt idx="158">
                  <c:v>1.18876</c:v>
                </c:pt>
                <c:pt idx="159">
                  <c:v>1.1886300000000001</c:v>
                </c:pt>
                <c:pt idx="160">
                  <c:v>1.18865</c:v>
                </c:pt>
                <c:pt idx="161">
                  <c:v>1.18869</c:v>
                </c:pt>
                <c:pt idx="162">
                  <c:v>1.1887099999999999</c:v>
                </c:pt>
                <c:pt idx="163">
                  <c:v>1.1888300000000001</c:v>
                </c:pt>
                <c:pt idx="164">
                  <c:v>1.1887399999999999</c:v>
                </c:pt>
                <c:pt idx="165">
                  <c:v>1.1887799999999999</c:v>
                </c:pt>
                <c:pt idx="166">
                  <c:v>1.1888000000000001</c:v>
                </c:pt>
                <c:pt idx="167">
                  <c:v>1.1888399999999999</c:v>
                </c:pt>
                <c:pt idx="168">
                  <c:v>1.1889400000000001</c:v>
                </c:pt>
                <c:pt idx="169">
                  <c:v>1.18882</c:v>
                </c:pt>
                <c:pt idx="170">
                  <c:v>1.1888399999999999</c:v>
                </c:pt>
                <c:pt idx="171">
                  <c:v>1.18885</c:v>
                </c:pt>
                <c:pt idx="172">
                  <c:v>1.1889099999999999</c:v>
                </c:pt>
                <c:pt idx="173">
                  <c:v>1.1888799999999999</c:v>
                </c:pt>
                <c:pt idx="174">
                  <c:v>1.18895</c:v>
                </c:pt>
                <c:pt idx="175">
                  <c:v>1.18895</c:v>
                </c:pt>
                <c:pt idx="176">
                  <c:v>1.18893</c:v>
                </c:pt>
                <c:pt idx="177">
                  <c:v>1.1890400000000001</c:v>
                </c:pt>
                <c:pt idx="178">
                  <c:v>1.18913</c:v>
                </c:pt>
                <c:pt idx="179">
                  <c:v>1.1891</c:v>
                </c:pt>
                <c:pt idx="180">
                  <c:v>1.1891400000000001</c:v>
                </c:pt>
                <c:pt idx="181">
                  <c:v>1.18912</c:v>
                </c:pt>
                <c:pt idx="182">
                  <c:v>1.1891799999999999</c:v>
                </c:pt>
                <c:pt idx="183">
                  <c:v>1.1891799999999999</c:v>
                </c:pt>
                <c:pt idx="184">
                  <c:v>1.1892199999999999</c:v>
                </c:pt>
                <c:pt idx="185">
                  <c:v>1.18927</c:v>
                </c:pt>
                <c:pt idx="186">
                  <c:v>1.18919</c:v>
                </c:pt>
                <c:pt idx="187">
                  <c:v>1.18926</c:v>
                </c:pt>
                <c:pt idx="188">
                  <c:v>1.1892799999999999</c:v>
                </c:pt>
                <c:pt idx="189">
                  <c:v>1.1893499999999999</c:v>
                </c:pt>
                <c:pt idx="190">
                  <c:v>1.1893499999999999</c:v>
                </c:pt>
                <c:pt idx="191">
                  <c:v>1.18943</c:v>
                </c:pt>
                <c:pt idx="192">
                  <c:v>1.1893800000000001</c:v>
                </c:pt>
                <c:pt idx="193">
                  <c:v>1.18933</c:v>
                </c:pt>
                <c:pt idx="194">
                  <c:v>1.1893899999999999</c:v>
                </c:pt>
                <c:pt idx="195">
                  <c:v>1.18946</c:v>
                </c:pt>
                <c:pt idx="196">
                  <c:v>1.1894400000000001</c:v>
                </c:pt>
                <c:pt idx="197">
                  <c:v>1.18936</c:v>
                </c:pt>
                <c:pt idx="198">
                  <c:v>1.1894899999999999</c:v>
                </c:pt>
                <c:pt idx="199">
                  <c:v>1.1894100000000001</c:v>
                </c:pt>
                <c:pt idx="200">
                  <c:v>1.1893800000000001</c:v>
                </c:pt>
                <c:pt idx="201">
                  <c:v>1.1894400000000001</c:v>
                </c:pt>
                <c:pt idx="202">
                  <c:v>1.1895</c:v>
                </c:pt>
                <c:pt idx="203">
                  <c:v>1.18946</c:v>
                </c:pt>
                <c:pt idx="204">
                  <c:v>1.18946</c:v>
                </c:pt>
                <c:pt idx="205">
                  <c:v>1.1894800000000001</c:v>
                </c:pt>
                <c:pt idx="206">
                  <c:v>1.18957</c:v>
                </c:pt>
                <c:pt idx="207">
                  <c:v>1.18963</c:v>
                </c:pt>
                <c:pt idx="208">
                  <c:v>1.18956</c:v>
                </c:pt>
                <c:pt idx="209">
                  <c:v>1.18953</c:v>
                </c:pt>
                <c:pt idx="210">
                  <c:v>1.1896899999999999</c:v>
                </c:pt>
                <c:pt idx="211">
                  <c:v>1.1896199999999999</c:v>
                </c:pt>
                <c:pt idx="212">
                  <c:v>1.18967</c:v>
                </c:pt>
                <c:pt idx="213">
                  <c:v>1.1897200000000001</c:v>
                </c:pt>
                <c:pt idx="214">
                  <c:v>1.1897500000000001</c:v>
                </c:pt>
                <c:pt idx="215">
                  <c:v>1.18973</c:v>
                </c:pt>
                <c:pt idx="216">
                  <c:v>1.18977</c:v>
                </c:pt>
                <c:pt idx="217">
                  <c:v>1.1897500000000001</c:v>
                </c:pt>
                <c:pt idx="218">
                  <c:v>1.1898</c:v>
                </c:pt>
                <c:pt idx="219">
                  <c:v>1.1897899999999999</c:v>
                </c:pt>
                <c:pt idx="220">
                  <c:v>1.1897800000000001</c:v>
                </c:pt>
                <c:pt idx="221">
                  <c:v>1.1898500000000001</c:v>
                </c:pt>
                <c:pt idx="222">
                  <c:v>1.1899299999999999</c:v>
                </c:pt>
                <c:pt idx="223">
                  <c:v>1.1899599999999999</c:v>
                </c:pt>
                <c:pt idx="224">
                  <c:v>1.1899500000000001</c:v>
                </c:pt>
                <c:pt idx="225">
                  <c:v>1.19001</c:v>
                </c:pt>
                <c:pt idx="226">
                  <c:v>1.1900500000000001</c:v>
                </c:pt>
                <c:pt idx="227">
                  <c:v>1.19007</c:v>
                </c:pt>
                <c:pt idx="228">
                  <c:v>1.19001</c:v>
                </c:pt>
                <c:pt idx="229">
                  <c:v>1.1900900000000001</c:v>
                </c:pt>
                <c:pt idx="230">
                  <c:v>1.1899599999999999</c:v>
                </c:pt>
                <c:pt idx="231">
                  <c:v>1.1899500000000001</c:v>
                </c:pt>
                <c:pt idx="232">
                  <c:v>1.19014</c:v>
                </c:pt>
                <c:pt idx="233">
                  <c:v>1.19008</c:v>
                </c:pt>
                <c:pt idx="234">
                  <c:v>1.1900999999999999</c:v>
                </c:pt>
                <c:pt idx="235">
                  <c:v>1.1900299999999999</c:v>
                </c:pt>
                <c:pt idx="236">
                  <c:v>1.19014</c:v>
                </c:pt>
                <c:pt idx="237">
                  <c:v>1.19014</c:v>
                </c:pt>
                <c:pt idx="238">
                  <c:v>1.19025</c:v>
                </c:pt>
                <c:pt idx="239">
                  <c:v>1.1901999999999999</c:v>
                </c:pt>
                <c:pt idx="240">
                  <c:v>1.19021</c:v>
                </c:pt>
                <c:pt idx="241">
                  <c:v>1.1902200000000001</c:v>
                </c:pt>
                <c:pt idx="242">
                  <c:v>1.19034</c:v>
                </c:pt>
                <c:pt idx="243">
                  <c:v>1.19024</c:v>
                </c:pt>
                <c:pt idx="244">
                  <c:v>1.1903300000000001</c:v>
                </c:pt>
                <c:pt idx="245">
                  <c:v>1.1903600000000001</c:v>
                </c:pt>
                <c:pt idx="246">
                  <c:v>1.19031</c:v>
                </c:pt>
                <c:pt idx="247">
                  <c:v>1.19035</c:v>
                </c:pt>
                <c:pt idx="248">
                  <c:v>1.19042</c:v>
                </c:pt>
                <c:pt idx="249">
                  <c:v>1.1903699999999999</c:v>
                </c:pt>
                <c:pt idx="250">
                  <c:v>1.1904300000000001</c:v>
                </c:pt>
                <c:pt idx="251">
                  <c:v>1.19041</c:v>
                </c:pt>
                <c:pt idx="252">
                  <c:v>1.1904600000000001</c:v>
                </c:pt>
                <c:pt idx="253">
                  <c:v>1.19041</c:v>
                </c:pt>
                <c:pt idx="254">
                  <c:v>1.1904999999999999</c:v>
                </c:pt>
                <c:pt idx="255">
                  <c:v>1.19055</c:v>
                </c:pt>
                <c:pt idx="256">
                  <c:v>1.1905399999999999</c:v>
                </c:pt>
                <c:pt idx="257">
                  <c:v>1.1906099999999999</c:v>
                </c:pt>
                <c:pt idx="258">
                  <c:v>1.19058</c:v>
                </c:pt>
                <c:pt idx="259">
                  <c:v>1.19062</c:v>
                </c:pt>
                <c:pt idx="260">
                  <c:v>1.1906000000000001</c:v>
                </c:pt>
                <c:pt idx="261">
                  <c:v>1.1906099999999999</c:v>
                </c:pt>
                <c:pt idx="262">
                  <c:v>1.1905600000000001</c:v>
                </c:pt>
                <c:pt idx="263">
                  <c:v>1.1907099999999999</c:v>
                </c:pt>
                <c:pt idx="264">
                  <c:v>1.1907099999999999</c:v>
                </c:pt>
                <c:pt idx="265">
                  <c:v>1.1908300000000001</c:v>
                </c:pt>
                <c:pt idx="266">
                  <c:v>1.1907399999999999</c:v>
                </c:pt>
                <c:pt idx="267">
                  <c:v>1.19076</c:v>
                </c:pt>
                <c:pt idx="268">
                  <c:v>1.19082</c:v>
                </c:pt>
                <c:pt idx="269">
                  <c:v>1.1908099999999999</c:v>
                </c:pt>
                <c:pt idx="270">
                  <c:v>1.19082</c:v>
                </c:pt>
                <c:pt idx="271">
                  <c:v>1.1909000000000001</c:v>
                </c:pt>
                <c:pt idx="272">
                  <c:v>1.19085</c:v>
                </c:pt>
                <c:pt idx="273">
                  <c:v>1.19096</c:v>
                </c:pt>
                <c:pt idx="274">
                  <c:v>1.19092</c:v>
                </c:pt>
                <c:pt idx="275">
                  <c:v>1.1909799999999999</c:v>
                </c:pt>
                <c:pt idx="276">
                  <c:v>1.19099</c:v>
                </c:pt>
                <c:pt idx="277">
                  <c:v>1.1910799999999999</c:v>
                </c:pt>
                <c:pt idx="278">
                  <c:v>1.1910499999999999</c:v>
                </c:pt>
                <c:pt idx="279">
                  <c:v>1.1910000000000001</c:v>
                </c:pt>
                <c:pt idx="280">
                  <c:v>1.1909799999999999</c:v>
                </c:pt>
                <c:pt idx="281">
                  <c:v>1.19099</c:v>
                </c:pt>
                <c:pt idx="282">
                  <c:v>1.19112</c:v>
                </c:pt>
                <c:pt idx="283">
                  <c:v>1.1912</c:v>
                </c:pt>
                <c:pt idx="284">
                  <c:v>1.1912199999999999</c:v>
                </c:pt>
                <c:pt idx="285">
                  <c:v>1.1912100000000001</c:v>
                </c:pt>
                <c:pt idx="286">
                  <c:v>1.19129</c:v>
                </c:pt>
                <c:pt idx="287">
                  <c:v>1.19119</c:v>
                </c:pt>
                <c:pt idx="288">
                  <c:v>1.19129</c:v>
                </c:pt>
                <c:pt idx="289">
                  <c:v>1.1912499999999999</c:v>
                </c:pt>
                <c:pt idx="290">
                  <c:v>1.1913800000000001</c:v>
                </c:pt>
                <c:pt idx="291">
                  <c:v>1.1913499999999999</c:v>
                </c:pt>
                <c:pt idx="292">
                  <c:v>1.1914100000000001</c:v>
                </c:pt>
                <c:pt idx="293">
                  <c:v>1.19146</c:v>
                </c:pt>
                <c:pt idx="294">
                  <c:v>1.1914</c:v>
                </c:pt>
                <c:pt idx="295">
                  <c:v>1.1914400000000001</c:v>
                </c:pt>
                <c:pt idx="296">
                  <c:v>1.1914400000000001</c:v>
                </c:pt>
                <c:pt idx="297">
                  <c:v>1.1914199999999999</c:v>
                </c:pt>
                <c:pt idx="298">
                  <c:v>1.19156</c:v>
                </c:pt>
                <c:pt idx="299">
                  <c:v>1.1916</c:v>
                </c:pt>
                <c:pt idx="300">
                  <c:v>1.1915800000000001</c:v>
                </c:pt>
                <c:pt idx="301">
                  <c:v>1.1915899999999999</c:v>
                </c:pt>
                <c:pt idx="302">
                  <c:v>1.19163</c:v>
                </c:pt>
                <c:pt idx="303">
                  <c:v>1.1916500000000001</c:v>
                </c:pt>
                <c:pt idx="304">
                  <c:v>1.1916</c:v>
                </c:pt>
                <c:pt idx="305">
                  <c:v>1.1916800000000001</c:v>
                </c:pt>
                <c:pt idx="306">
                  <c:v>1.19171</c:v>
                </c:pt>
                <c:pt idx="307">
                  <c:v>1.19171</c:v>
                </c:pt>
                <c:pt idx="308">
                  <c:v>1.19174</c:v>
                </c:pt>
                <c:pt idx="309">
                  <c:v>1.19174</c:v>
                </c:pt>
                <c:pt idx="310">
                  <c:v>1.1918200000000001</c:v>
                </c:pt>
                <c:pt idx="311">
                  <c:v>1.19171</c:v>
                </c:pt>
                <c:pt idx="312">
                  <c:v>1.1918299999999999</c:v>
                </c:pt>
                <c:pt idx="313">
                  <c:v>1.19197</c:v>
                </c:pt>
                <c:pt idx="314">
                  <c:v>1.19194</c:v>
                </c:pt>
                <c:pt idx="315">
                  <c:v>1.1918899999999999</c:v>
                </c:pt>
                <c:pt idx="316">
                  <c:v>1.1920200000000001</c:v>
                </c:pt>
                <c:pt idx="317">
                  <c:v>1.1920200000000001</c:v>
                </c:pt>
                <c:pt idx="318">
                  <c:v>1.1920200000000001</c:v>
                </c:pt>
                <c:pt idx="319">
                  <c:v>1.1920599999999999</c:v>
                </c:pt>
                <c:pt idx="320">
                  <c:v>1.19221</c:v>
                </c:pt>
                <c:pt idx="321">
                  <c:v>1.19215</c:v>
                </c:pt>
                <c:pt idx="322">
                  <c:v>1.19217</c:v>
                </c:pt>
                <c:pt idx="323">
                  <c:v>1.19218</c:v>
                </c:pt>
                <c:pt idx="324">
                  <c:v>1.1922299999999999</c:v>
                </c:pt>
                <c:pt idx="325">
                  <c:v>1.1921999999999999</c:v>
                </c:pt>
                <c:pt idx="326">
                  <c:v>1.19228</c:v>
                </c:pt>
                <c:pt idx="327">
                  <c:v>1.19238</c:v>
                </c:pt>
                <c:pt idx="328">
                  <c:v>1.19248</c:v>
                </c:pt>
                <c:pt idx="329">
                  <c:v>1.1924600000000001</c:v>
                </c:pt>
                <c:pt idx="330">
                  <c:v>1.1924999999999999</c:v>
                </c:pt>
                <c:pt idx="331">
                  <c:v>1.19252</c:v>
                </c:pt>
                <c:pt idx="332">
                  <c:v>1.19251</c:v>
                </c:pt>
                <c:pt idx="333">
                  <c:v>1.1926300000000001</c:v>
                </c:pt>
                <c:pt idx="334">
                  <c:v>1.19252</c:v>
                </c:pt>
                <c:pt idx="335">
                  <c:v>1.19258</c:v>
                </c:pt>
                <c:pt idx="336">
                  <c:v>1.1926399999999999</c:v>
                </c:pt>
                <c:pt idx="337">
                  <c:v>1.19262</c:v>
                </c:pt>
                <c:pt idx="338">
                  <c:v>1.1926000000000001</c:v>
                </c:pt>
                <c:pt idx="339">
                  <c:v>1.1926600000000001</c:v>
                </c:pt>
                <c:pt idx="340">
                  <c:v>1.1928300000000001</c:v>
                </c:pt>
                <c:pt idx="341">
                  <c:v>1.19278</c:v>
                </c:pt>
                <c:pt idx="342">
                  <c:v>1.1927300000000001</c:v>
                </c:pt>
                <c:pt idx="343">
                  <c:v>1.19289</c:v>
                </c:pt>
                <c:pt idx="344">
                  <c:v>1.1929000000000001</c:v>
                </c:pt>
                <c:pt idx="345">
                  <c:v>1.19295</c:v>
                </c:pt>
                <c:pt idx="346">
                  <c:v>1.1930799999999999</c:v>
                </c:pt>
                <c:pt idx="347">
                  <c:v>1.1931</c:v>
                </c:pt>
                <c:pt idx="348">
                  <c:v>1.1930099999999999</c:v>
                </c:pt>
                <c:pt idx="349">
                  <c:v>1.19313</c:v>
                </c:pt>
                <c:pt idx="350">
                  <c:v>1.1931</c:v>
                </c:pt>
                <c:pt idx="351">
                  <c:v>1.1932</c:v>
                </c:pt>
                <c:pt idx="352">
                  <c:v>1.1932700000000001</c:v>
                </c:pt>
                <c:pt idx="353">
                  <c:v>1.1933400000000001</c:v>
                </c:pt>
                <c:pt idx="354">
                  <c:v>1.1933499999999999</c:v>
                </c:pt>
                <c:pt idx="355">
                  <c:v>1.1934400000000001</c:v>
                </c:pt>
                <c:pt idx="356">
                  <c:v>1.1933499999999999</c:v>
                </c:pt>
                <c:pt idx="357">
                  <c:v>1.19356</c:v>
                </c:pt>
                <c:pt idx="358">
                  <c:v>1.1934800000000001</c:v>
                </c:pt>
                <c:pt idx="359">
                  <c:v>1.19356</c:v>
                </c:pt>
                <c:pt idx="360">
                  <c:v>1.19353</c:v>
                </c:pt>
                <c:pt idx="361">
                  <c:v>1.1935199999999999</c:v>
                </c:pt>
                <c:pt idx="362">
                  <c:v>1.1936100000000001</c:v>
                </c:pt>
                <c:pt idx="363">
                  <c:v>1.19356</c:v>
                </c:pt>
                <c:pt idx="364">
                  <c:v>1.1937199999999999</c:v>
                </c:pt>
                <c:pt idx="365">
                  <c:v>1.1937500000000001</c:v>
                </c:pt>
                <c:pt idx="366">
                  <c:v>1.1937800000000001</c:v>
                </c:pt>
                <c:pt idx="367">
                  <c:v>1.1937599999999999</c:v>
                </c:pt>
                <c:pt idx="368">
                  <c:v>1.1939</c:v>
                </c:pt>
                <c:pt idx="369">
                  <c:v>1.1938800000000001</c:v>
                </c:pt>
                <c:pt idx="370">
                  <c:v>1.19401</c:v>
                </c:pt>
                <c:pt idx="371">
                  <c:v>1.19398</c:v>
                </c:pt>
                <c:pt idx="372">
                  <c:v>1.1939900000000001</c:v>
                </c:pt>
                <c:pt idx="373">
                  <c:v>1.1941200000000001</c:v>
                </c:pt>
                <c:pt idx="374">
                  <c:v>1.19404</c:v>
                </c:pt>
                <c:pt idx="375">
                  <c:v>1.19424</c:v>
                </c:pt>
                <c:pt idx="376">
                  <c:v>1.1941200000000001</c:v>
                </c:pt>
                <c:pt idx="377">
                  <c:v>1.1942600000000001</c:v>
                </c:pt>
                <c:pt idx="378">
                  <c:v>1.19432</c:v>
                </c:pt>
                <c:pt idx="379">
                  <c:v>1.1942999999999999</c:v>
                </c:pt>
                <c:pt idx="380">
                  <c:v>1.19438</c:v>
                </c:pt>
                <c:pt idx="381">
                  <c:v>1.1943299999999999</c:v>
                </c:pt>
                <c:pt idx="382">
                  <c:v>1.19445</c:v>
                </c:pt>
                <c:pt idx="383">
                  <c:v>1.19452</c:v>
                </c:pt>
                <c:pt idx="384">
                  <c:v>1.1943999999999999</c:v>
                </c:pt>
                <c:pt idx="385">
                  <c:v>1.19438</c:v>
                </c:pt>
                <c:pt idx="386">
                  <c:v>1.19455</c:v>
                </c:pt>
                <c:pt idx="387">
                  <c:v>1.1945699999999999</c:v>
                </c:pt>
                <c:pt idx="388">
                  <c:v>1.1945399999999999</c:v>
                </c:pt>
                <c:pt idx="389">
                  <c:v>1.1946300000000001</c:v>
                </c:pt>
                <c:pt idx="390">
                  <c:v>1.19479</c:v>
                </c:pt>
                <c:pt idx="391">
                  <c:v>1.1947099999999999</c:v>
                </c:pt>
                <c:pt idx="392">
                  <c:v>1.1947300000000001</c:v>
                </c:pt>
                <c:pt idx="393">
                  <c:v>1.19493</c:v>
                </c:pt>
                <c:pt idx="394">
                  <c:v>1.1949000000000001</c:v>
                </c:pt>
                <c:pt idx="395">
                  <c:v>1.19506</c:v>
                </c:pt>
                <c:pt idx="396">
                  <c:v>1.19499</c:v>
                </c:pt>
                <c:pt idx="397">
                  <c:v>1.19503</c:v>
                </c:pt>
                <c:pt idx="398">
                  <c:v>1.19512</c:v>
                </c:pt>
                <c:pt idx="399">
                  <c:v>1.1951799999999999</c:v>
                </c:pt>
                <c:pt idx="400">
                  <c:v>1.1952</c:v>
                </c:pt>
                <c:pt idx="401">
                  <c:v>1.19519</c:v>
                </c:pt>
                <c:pt idx="402">
                  <c:v>1.19536</c:v>
                </c:pt>
                <c:pt idx="403">
                  <c:v>1.19526</c:v>
                </c:pt>
                <c:pt idx="404">
                  <c:v>1.1953800000000001</c:v>
                </c:pt>
                <c:pt idx="405">
                  <c:v>1.19539</c:v>
                </c:pt>
                <c:pt idx="406">
                  <c:v>1.1954899999999999</c:v>
                </c:pt>
                <c:pt idx="407">
                  <c:v>1.1954400000000001</c:v>
                </c:pt>
                <c:pt idx="408">
                  <c:v>1.1956</c:v>
                </c:pt>
                <c:pt idx="409">
                  <c:v>1.1956599999999999</c:v>
                </c:pt>
                <c:pt idx="410">
                  <c:v>1.1957199999999999</c:v>
                </c:pt>
                <c:pt idx="411">
                  <c:v>1.1957899999999999</c:v>
                </c:pt>
                <c:pt idx="412">
                  <c:v>1.1958200000000001</c:v>
                </c:pt>
                <c:pt idx="413">
                  <c:v>1.19591</c:v>
                </c:pt>
                <c:pt idx="414">
                  <c:v>1.1958800000000001</c:v>
                </c:pt>
                <c:pt idx="415">
                  <c:v>1.19597</c:v>
                </c:pt>
                <c:pt idx="416">
                  <c:v>1.1959299999999999</c:v>
                </c:pt>
                <c:pt idx="417">
                  <c:v>1.19604</c:v>
                </c:pt>
                <c:pt idx="418">
                  <c:v>1.1961900000000001</c:v>
                </c:pt>
                <c:pt idx="419">
                  <c:v>1.19628</c:v>
                </c:pt>
                <c:pt idx="420">
                  <c:v>1.1961200000000001</c:v>
                </c:pt>
                <c:pt idx="421">
                  <c:v>1.1963200000000001</c:v>
                </c:pt>
                <c:pt idx="422">
                  <c:v>1.1962200000000001</c:v>
                </c:pt>
                <c:pt idx="423">
                  <c:v>1.1963999999999999</c:v>
                </c:pt>
                <c:pt idx="424">
                  <c:v>1.19631</c:v>
                </c:pt>
                <c:pt idx="425">
                  <c:v>1.1965600000000001</c:v>
                </c:pt>
                <c:pt idx="426">
                  <c:v>1.19651</c:v>
                </c:pt>
                <c:pt idx="427">
                  <c:v>1.19668</c:v>
                </c:pt>
                <c:pt idx="428">
                  <c:v>1.1966000000000001</c:v>
                </c:pt>
                <c:pt idx="429">
                  <c:v>1.19682</c:v>
                </c:pt>
                <c:pt idx="430">
                  <c:v>1.1968700000000001</c:v>
                </c:pt>
                <c:pt idx="431">
                  <c:v>1.19689</c:v>
                </c:pt>
                <c:pt idx="432">
                  <c:v>1.1969099999999999</c:v>
                </c:pt>
                <c:pt idx="433">
                  <c:v>1.19695</c:v>
                </c:pt>
                <c:pt idx="434">
                  <c:v>1.1970000000000001</c:v>
                </c:pt>
                <c:pt idx="435">
                  <c:v>1.1971799999999999</c:v>
                </c:pt>
                <c:pt idx="436">
                  <c:v>1.1971000000000001</c:v>
                </c:pt>
                <c:pt idx="437">
                  <c:v>1.1972</c:v>
                </c:pt>
                <c:pt idx="438">
                  <c:v>1.1974</c:v>
                </c:pt>
                <c:pt idx="439">
                  <c:v>1.19729</c:v>
                </c:pt>
                <c:pt idx="440">
                  <c:v>1.1974499999999999</c:v>
                </c:pt>
                <c:pt idx="441">
                  <c:v>1.19764</c:v>
                </c:pt>
                <c:pt idx="442">
                  <c:v>1.19767</c:v>
                </c:pt>
                <c:pt idx="443">
                  <c:v>1.1979200000000001</c:v>
                </c:pt>
                <c:pt idx="444">
                  <c:v>1.19784</c:v>
                </c:pt>
                <c:pt idx="445">
                  <c:v>1.19777</c:v>
                </c:pt>
                <c:pt idx="446">
                  <c:v>1.19787</c:v>
                </c:pt>
                <c:pt idx="447">
                  <c:v>1.1979599999999999</c:v>
                </c:pt>
                <c:pt idx="448">
                  <c:v>1.1980599999999999</c:v>
                </c:pt>
                <c:pt idx="449">
                  <c:v>1.1981900000000001</c:v>
                </c:pt>
                <c:pt idx="450">
                  <c:v>1.1983200000000001</c:v>
                </c:pt>
                <c:pt idx="451">
                  <c:v>1.1983299999999999</c:v>
                </c:pt>
                <c:pt idx="452">
                  <c:v>1.1985399999999999</c:v>
                </c:pt>
                <c:pt idx="453">
                  <c:v>1.1986000000000001</c:v>
                </c:pt>
                <c:pt idx="454">
                  <c:v>1.1985699999999999</c:v>
                </c:pt>
                <c:pt idx="455">
                  <c:v>1.19879</c:v>
                </c:pt>
                <c:pt idx="456">
                  <c:v>1.19876</c:v>
                </c:pt>
                <c:pt idx="457">
                  <c:v>1.19879</c:v>
                </c:pt>
                <c:pt idx="458">
                  <c:v>1.19895</c:v>
                </c:pt>
                <c:pt idx="459">
                  <c:v>1.1990499999999999</c:v>
                </c:pt>
                <c:pt idx="460">
                  <c:v>1.1990700000000001</c:v>
                </c:pt>
                <c:pt idx="461">
                  <c:v>1.1992400000000001</c:v>
                </c:pt>
                <c:pt idx="462">
                  <c:v>1.1995</c:v>
                </c:pt>
                <c:pt idx="463">
                  <c:v>1.19926</c:v>
                </c:pt>
                <c:pt idx="464">
                  <c:v>1.1994800000000001</c:v>
                </c:pt>
                <c:pt idx="465">
                  <c:v>1.1996599999999999</c:v>
                </c:pt>
                <c:pt idx="466">
                  <c:v>1.1997199999999999</c:v>
                </c:pt>
                <c:pt idx="467">
                  <c:v>1.1996899999999999</c:v>
                </c:pt>
                <c:pt idx="468">
                  <c:v>1.1998899999999999</c:v>
                </c:pt>
                <c:pt idx="469">
                  <c:v>1.2000900000000001</c:v>
                </c:pt>
                <c:pt idx="470">
                  <c:v>1.20008</c:v>
                </c:pt>
                <c:pt idx="471">
                  <c:v>1.2000999999999999</c:v>
                </c:pt>
                <c:pt idx="472">
                  <c:v>1.2003299999999999</c:v>
                </c:pt>
                <c:pt idx="473">
                  <c:v>1.20041</c:v>
                </c:pt>
                <c:pt idx="474">
                  <c:v>1.20035</c:v>
                </c:pt>
                <c:pt idx="475">
                  <c:v>1.20051</c:v>
                </c:pt>
                <c:pt idx="476">
                  <c:v>1.2007000000000001</c:v>
                </c:pt>
                <c:pt idx="477">
                  <c:v>1.20079</c:v>
                </c:pt>
                <c:pt idx="478">
                  <c:v>1.2010000000000001</c:v>
                </c:pt>
                <c:pt idx="479">
                  <c:v>1.2010700000000001</c:v>
                </c:pt>
                <c:pt idx="480">
                  <c:v>1.20136</c:v>
                </c:pt>
                <c:pt idx="481">
                  <c:v>1.2012799999999999</c:v>
                </c:pt>
                <c:pt idx="482">
                  <c:v>1.2015100000000001</c:v>
                </c:pt>
                <c:pt idx="483">
                  <c:v>1.20166</c:v>
                </c:pt>
                <c:pt idx="484">
                  <c:v>1.20177</c:v>
                </c:pt>
                <c:pt idx="485">
                  <c:v>1.20167</c:v>
                </c:pt>
                <c:pt idx="486">
                  <c:v>1.2019899999999999</c:v>
                </c:pt>
                <c:pt idx="487">
                  <c:v>1.20208</c:v>
                </c:pt>
                <c:pt idx="488">
                  <c:v>1.2021999999999999</c:v>
                </c:pt>
                <c:pt idx="489">
                  <c:v>1.2023900000000001</c:v>
                </c:pt>
                <c:pt idx="490">
                  <c:v>1.20235</c:v>
                </c:pt>
                <c:pt idx="491">
                  <c:v>1.20244</c:v>
                </c:pt>
                <c:pt idx="492">
                  <c:v>1.2027000000000001</c:v>
                </c:pt>
                <c:pt idx="493">
                  <c:v>1.20285</c:v>
                </c:pt>
                <c:pt idx="494">
                  <c:v>1.2030099999999999</c:v>
                </c:pt>
                <c:pt idx="495">
                  <c:v>1.2031400000000001</c:v>
                </c:pt>
                <c:pt idx="496">
                  <c:v>1.2031099999999999</c:v>
                </c:pt>
                <c:pt idx="497">
                  <c:v>1.20347</c:v>
                </c:pt>
                <c:pt idx="498">
                  <c:v>1.20353</c:v>
                </c:pt>
                <c:pt idx="499">
                  <c:v>1.2037</c:v>
                </c:pt>
                <c:pt idx="500">
                  <c:v>1.2037899999999999</c:v>
                </c:pt>
                <c:pt idx="501">
                  <c:v>1.20394</c:v>
                </c:pt>
                <c:pt idx="502">
                  <c:v>1.20404</c:v>
                </c:pt>
                <c:pt idx="503">
                  <c:v>1.20435</c:v>
                </c:pt>
                <c:pt idx="504">
                  <c:v>1.20455</c:v>
                </c:pt>
                <c:pt idx="505">
                  <c:v>1.20461</c:v>
                </c:pt>
                <c:pt idx="506">
                  <c:v>1.2047300000000001</c:v>
                </c:pt>
                <c:pt idx="507">
                  <c:v>1.2046699999999999</c:v>
                </c:pt>
                <c:pt idx="508">
                  <c:v>1.2045699999999999</c:v>
                </c:pt>
                <c:pt idx="509">
                  <c:v>1.20519</c:v>
                </c:pt>
                <c:pt idx="510">
                  <c:v>1.20539</c:v>
                </c:pt>
                <c:pt idx="511">
                  <c:v>1.20539</c:v>
                </c:pt>
                <c:pt idx="512">
                  <c:v>1.20577</c:v>
                </c:pt>
                <c:pt idx="513">
                  <c:v>1.2056899999999999</c:v>
                </c:pt>
                <c:pt idx="514">
                  <c:v>1.20608</c:v>
                </c:pt>
                <c:pt idx="515">
                  <c:v>1.2061299999999999</c:v>
                </c:pt>
                <c:pt idx="516">
                  <c:v>1.2064699999999999</c:v>
                </c:pt>
                <c:pt idx="517">
                  <c:v>1.20661</c:v>
                </c:pt>
                <c:pt idx="518">
                  <c:v>1.2068099999999999</c:v>
                </c:pt>
                <c:pt idx="519">
                  <c:v>1.20692</c:v>
                </c:pt>
                <c:pt idx="520">
                  <c:v>1.20709</c:v>
                </c:pt>
                <c:pt idx="521">
                  <c:v>1.2076100000000001</c:v>
                </c:pt>
                <c:pt idx="522">
                  <c:v>1.20743</c:v>
                </c:pt>
                <c:pt idx="523">
                  <c:v>1.20818</c:v>
                </c:pt>
                <c:pt idx="524">
                  <c:v>1.20791</c:v>
                </c:pt>
                <c:pt idx="525">
                  <c:v>1.20821</c:v>
                </c:pt>
                <c:pt idx="526">
                  <c:v>1.20844</c:v>
                </c:pt>
                <c:pt idx="527">
                  <c:v>1.2088099999999999</c:v>
                </c:pt>
                <c:pt idx="528">
                  <c:v>1.20878</c:v>
                </c:pt>
                <c:pt idx="529">
                  <c:v>1.2088099999999999</c:v>
                </c:pt>
                <c:pt idx="530">
                  <c:v>1.20916</c:v>
                </c:pt>
                <c:pt idx="531">
                  <c:v>1.2091499999999999</c:v>
                </c:pt>
                <c:pt idx="532">
                  <c:v>1.2097899999999999</c:v>
                </c:pt>
                <c:pt idx="533">
                  <c:v>1.2096800000000001</c:v>
                </c:pt>
                <c:pt idx="534">
                  <c:v>1.21</c:v>
                </c:pt>
                <c:pt idx="535">
                  <c:v>1.2100900000000001</c:v>
                </c:pt>
                <c:pt idx="536">
                  <c:v>1.21065</c:v>
                </c:pt>
                <c:pt idx="537">
                  <c:v>1.21055</c:v>
                </c:pt>
                <c:pt idx="538">
                  <c:v>1.2113499999999999</c:v>
                </c:pt>
                <c:pt idx="539">
                  <c:v>1.2114</c:v>
                </c:pt>
                <c:pt idx="540">
                  <c:v>1.2114499999999999</c:v>
                </c:pt>
                <c:pt idx="541">
                  <c:v>1.2120899999999999</c:v>
                </c:pt>
                <c:pt idx="542">
                  <c:v>1.2118599999999999</c:v>
                </c:pt>
                <c:pt idx="543">
                  <c:v>1.21238</c:v>
                </c:pt>
                <c:pt idx="544">
                  <c:v>1.21265</c:v>
                </c:pt>
                <c:pt idx="545">
                  <c:v>1.2127300000000001</c:v>
                </c:pt>
                <c:pt idx="546">
                  <c:v>1.2129799999999999</c:v>
                </c:pt>
                <c:pt idx="547">
                  <c:v>1.21289</c:v>
                </c:pt>
                <c:pt idx="548">
                  <c:v>1.2137899999999999</c:v>
                </c:pt>
                <c:pt idx="549">
                  <c:v>1.2134100000000001</c:v>
                </c:pt>
                <c:pt idx="550">
                  <c:v>1.2143600000000001</c:v>
                </c:pt>
                <c:pt idx="551">
                  <c:v>1.21408</c:v>
                </c:pt>
                <c:pt idx="552">
                  <c:v>1.2147399999999999</c:v>
                </c:pt>
                <c:pt idx="553">
                  <c:v>1.21478</c:v>
                </c:pt>
                <c:pt idx="554">
                  <c:v>1.2153799999999999</c:v>
                </c:pt>
                <c:pt idx="555">
                  <c:v>1.2157100000000001</c:v>
                </c:pt>
                <c:pt idx="556">
                  <c:v>1.21553</c:v>
                </c:pt>
                <c:pt idx="557">
                  <c:v>1.2164699999999999</c:v>
                </c:pt>
                <c:pt idx="558">
                  <c:v>1.2162900000000001</c:v>
                </c:pt>
                <c:pt idx="559">
                  <c:v>1.2170300000000001</c:v>
                </c:pt>
                <c:pt idx="560">
                  <c:v>1.21702</c:v>
                </c:pt>
                <c:pt idx="561">
                  <c:v>1.21757</c:v>
                </c:pt>
                <c:pt idx="562">
                  <c:v>1.21756</c:v>
                </c:pt>
                <c:pt idx="563">
                  <c:v>1.21807</c:v>
                </c:pt>
                <c:pt idx="564">
                  <c:v>1.2180800000000001</c:v>
                </c:pt>
                <c:pt idx="565">
                  <c:v>1.21848</c:v>
                </c:pt>
                <c:pt idx="566">
                  <c:v>1.21888</c:v>
                </c:pt>
                <c:pt idx="567">
                  <c:v>1.2191000000000001</c:v>
                </c:pt>
                <c:pt idx="568">
                  <c:v>1.2196</c:v>
                </c:pt>
                <c:pt idx="569">
                  <c:v>1.21987</c:v>
                </c:pt>
                <c:pt idx="570">
                  <c:v>1.22037</c:v>
                </c:pt>
                <c:pt idx="571">
                  <c:v>1.2201599999999999</c:v>
                </c:pt>
                <c:pt idx="572">
                  <c:v>1.22082</c:v>
                </c:pt>
                <c:pt idx="573">
                  <c:v>1.2212499999999999</c:v>
                </c:pt>
                <c:pt idx="574">
                  <c:v>1.2217899999999999</c:v>
                </c:pt>
                <c:pt idx="575">
                  <c:v>1.22174</c:v>
                </c:pt>
                <c:pt idx="576">
                  <c:v>1.2224200000000001</c:v>
                </c:pt>
                <c:pt idx="577">
                  <c:v>1.2230399999999999</c:v>
                </c:pt>
                <c:pt idx="578">
                  <c:v>1.2234400000000001</c:v>
                </c:pt>
                <c:pt idx="579">
                  <c:v>1.22403</c:v>
                </c:pt>
                <c:pt idx="580">
                  <c:v>1.2242200000000001</c:v>
                </c:pt>
                <c:pt idx="581">
                  <c:v>1.22421</c:v>
                </c:pt>
                <c:pt idx="582">
                  <c:v>1.2250000000000001</c:v>
                </c:pt>
                <c:pt idx="583">
                  <c:v>1.22559</c:v>
                </c:pt>
                <c:pt idx="584">
                  <c:v>1.2257199999999999</c:v>
                </c:pt>
                <c:pt idx="585">
                  <c:v>1.2260800000000001</c:v>
                </c:pt>
                <c:pt idx="586">
                  <c:v>1.2268300000000001</c:v>
                </c:pt>
                <c:pt idx="587">
                  <c:v>1.22664</c:v>
                </c:pt>
                <c:pt idx="588">
                  <c:v>1.2266900000000001</c:v>
                </c:pt>
                <c:pt idx="589">
                  <c:v>1.2277199999999999</c:v>
                </c:pt>
                <c:pt idx="590">
                  <c:v>1.2284999999999999</c:v>
                </c:pt>
                <c:pt idx="591">
                  <c:v>1.22786</c:v>
                </c:pt>
                <c:pt idx="592">
                  <c:v>1.2290700000000001</c:v>
                </c:pt>
                <c:pt idx="593">
                  <c:v>1.22895</c:v>
                </c:pt>
                <c:pt idx="594">
                  <c:v>1.2297100000000001</c:v>
                </c:pt>
                <c:pt idx="595">
                  <c:v>1.2299800000000001</c:v>
                </c:pt>
                <c:pt idx="596">
                  <c:v>1.2303299999999999</c:v>
                </c:pt>
                <c:pt idx="597">
                  <c:v>1.23075</c:v>
                </c:pt>
                <c:pt idx="598">
                  <c:v>1.2311000000000001</c:v>
                </c:pt>
                <c:pt idx="599">
                  <c:v>1.23167</c:v>
                </c:pt>
                <c:pt idx="600">
                  <c:v>1.23262</c:v>
                </c:pt>
                <c:pt idx="601">
                  <c:v>1.2328399999999999</c:v>
                </c:pt>
                <c:pt idx="602">
                  <c:v>1.2326999999999999</c:v>
                </c:pt>
                <c:pt idx="603">
                  <c:v>1.2337499999999999</c:v>
                </c:pt>
                <c:pt idx="604">
                  <c:v>1.2339599999999999</c:v>
                </c:pt>
                <c:pt idx="605">
                  <c:v>1.23441</c:v>
                </c:pt>
                <c:pt idx="606">
                  <c:v>1.2349399999999999</c:v>
                </c:pt>
                <c:pt idx="607">
                  <c:v>1.23515</c:v>
                </c:pt>
                <c:pt idx="608">
                  <c:v>1.2357</c:v>
                </c:pt>
                <c:pt idx="609">
                  <c:v>1.2368600000000001</c:v>
                </c:pt>
                <c:pt idx="610">
                  <c:v>1.2369300000000001</c:v>
                </c:pt>
                <c:pt idx="611">
                  <c:v>1.2369600000000001</c:v>
                </c:pt>
                <c:pt idx="612">
                  <c:v>1.2375499999999999</c:v>
                </c:pt>
                <c:pt idx="613">
                  <c:v>1.2380100000000001</c:v>
                </c:pt>
                <c:pt idx="614">
                  <c:v>1.2389699999999999</c:v>
                </c:pt>
                <c:pt idx="615">
                  <c:v>1.2391399999999999</c:v>
                </c:pt>
                <c:pt idx="616">
                  <c:v>1.2395799999999999</c:v>
                </c:pt>
                <c:pt idx="617">
                  <c:v>1.2402599999999999</c:v>
                </c:pt>
                <c:pt idx="618">
                  <c:v>1.2398100000000001</c:v>
                </c:pt>
                <c:pt idx="619">
                  <c:v>1.24095</c:v>
                </c:pt>
                <c:pt idx="620">
                  <c:v>1.2406900000000001</c:v>
                </c:pt>
                <c:pt idx="621">
                  <c:v>1.2419</c:v>
                </c:pt>
                <c:pt idx="622">
                  <c:v>1.2423299999999999</c:v>
                </c:pt>
                <c:pt idx="623">
                  <c:v>1.2434000000000001</c:v>
                </c:pt>
                <c:pt idx="624">
                  <c:v>1.2433000000000001</c:v>
                </c:pt>
                <c:pt idx="625">
                  <c:v>1.24386</c:v>
                </c:pt>
                <c:pt idx="626">
                  <c:v>1.2438400000000001</c:v>
                </c:pt>
                <c:pt idx="627">
                  <c:v>1.2451099999999999</c:v>
                </c:pt>
                <c:pt idx="628">
                  <c:v>1.2448999999999999</c:v>
                </c:pt>
                <c:pt idx="629">
                  <c:v>1.2461599999999999</c:v>
                </c:pt>
                <c:pt idx="630">
                  <c:v>1.2460199999999999</c:v>
                </c:pt>
                <c:pt idx="631">
                  <c:v>1.2465900000000001</c:v>
                </c:pt>
                <c:pt idx="632">
                  <c:v>1.24705</c:v>
                </c:pt>
                <c:pt idx="633">
                  <c:v>1.24766</c:v>
                </c:pt>
                <c:pt idx="634">
                  <c:v>1.24807</c:v>
                </c:pt>
                <c:pt idx="635">
                  <c:v>1.2483900000000001</c:v>
                </c:pt>
                <c:pt idx="636">
                  <c:v>1.2495099999999999</c:v>
                </c:pt>
                <c:pt idx="637">
                  <c:v>1.2494799999999999</c:v>
                </c:pt>
                <c:pt idx="638">
                  <c:v>1.2506999999999999</c:v>
                </c:pt>
                <c:pt idx="639">
                  <c:v>1.25031</c:v>
                </c:pt>
                <c:pt idx="640">
                  <c:v>1.2512700000000001</c:v>
                </c:pt>
                <c:pt idx="641">
                  <c:v>1.2521599999999999</c:v>
                </c:pt>
                <c:pt idx="642">
                  <c:v>1.2516099999999999</c:v>
                </c:pt>
                <c:pt idx="643">
                  <c:v>1.2530300000000001</c:v>
                </c:pt>
                <c:pt idx="644">
                  <c:v>1.2534099999999999</c:v>
                </c:pt>
                <c:pt idx="645">
                  <c:v>1.2536499999999999</c:v>
                </c:pt>
                <c:pt idx="646">
                  <c:v>1.25458</c:v>
                </c:pt>
                <c:pt idx="647">
                  <c:v>1.25434</c:v>
                </c:pt>
                <c:pt idx="648">
                  <c:v>1.25552</c:v>
                </c:pt>
                <c:pt idx="649">
                  <c:v>1.2561500000000001</c:v>
                </c:pt>
                <c:pt idx="650">
                  <c:v>1.2565599999999999</c:v>
                </c:pt>
                <c:pt idx="651">
                  <c:v>1.25641</c:v>
                </c:pt>
                <c:pt idx="652">
                  <c:v>1.25681</c:v>
                </c:pt>
                <c:pt idx="653">
                  <c:v>1.25823</c:v>
                </c:pt>
                <c:pt idx="654">
                  <c:v>1.25756</c:v>
                </c:pt>
                <c:pt idx="655">
                  <c:v>1.2589699999999999</c:v>
                </c:pt>
                <c:pt idx="656">
                  <c:v>1.2586200000000001</c:v>
                </c:pt>
                <c:pt idx="657">
                  <c:v>1.25949</c:v>
                </c:pt>
                <c:pt idx="658">
                  <c:v>1.2597100000000001</c:v>
                </c:pt>
                <c:pt idx="659">
                  <c:v>1.2597799999999999</c:v>
                </c:pt>
                <c:pt idx="660">
                  <c:v>1.2609699999999999</c:v>
                </c:pt>
                <c:pt idx="661">
                  <c:v>1.2610699999999999</c:v>
                </c:pt>
                <c:pt idx="662">
                  <c:v>1.2615499999999999</c:v>
                </c:pt>
                <c:pt idx="663">
                  <c:v>1.2620100000000001</c:v>
                </c:pt>
                <c:pt idx="664">
                  <c:v>1.2625200000000001</c:v>
                </c:pt>
                <c:pt idx="665">
                  <c:v>1.26339</c:v>
                </c:pt>
                <c:pt idx="666">
                  <c:v>1.26355</c:v>
                </c:pt>
                <c:pt idx="667">
                  <c:v>1.2643500000000001</c:v>
                </c:pt>
                <c:pt idx="668">
                  <c:v>1.2648600000000001</c:v>
                </c:pt>
                <c:pt idx="669">
                  <c:v>1.26569</c:v>
                </c:pt>
                <c:pt idx="670">
                  <c:v>1.2655000000000001</c:v>
                </c:pt>
                <c:pt idx="671">
                  <c:v>1.26651</c:v>
                </c:pt>
                <c:pt idx="672">
                  <c:v>1.26684</c:v>
                </c:pt>
                <c:pt idx="673">
                  <c:v>1.26732</c:v>
                </c:pt>
                <c:pt idx="674">
                  <c:v>1.2680899999999999</c:v>
                </c:pt>
                <c:pt idx="675">
                  <c:v>1.2679199999999999</c:v>
                </c:pt>
                <c:pt idx="676">
                  <c:v>1.2690300000000001</c:v>
                </c:pt>
                <c:pt idx="677">
                  <c:v>1.2692099999999999</c:v>
                </c:pt>
                <c:pt idx="678">
                  <c:v>1.2697000000000001</c:v>
                </c:pt>
                <c:pt idx="679">
                  <c:v>1.2698</c:v>
                </c:pt>
                <c:pt idx="680">
                  <c:v>1.27091</c:v>
                </c:pt>
                <c:pt idx="681">
                  <c:v>1.2711699999999999</c:v>
                </c:pt>
                <c:pt idx="682">
                  <c:v>1.2721</c:v>
                </c:pt>
                <c:pt idx="683">
                  <c:v>1.2723500000000001</c:v>
                </c:pt>
                <c:pt idx="684">
                  <c:v>1.2728200000000001</c:v>
                </c:pt>
                <c:pt idx="685">
                  <c:v>1.2732600000000001</c:v>
                </c:pt>
                <c:pt idx="686">
                  <c:v>1.27322</c:v>
                </c:pt>
                <c:pt idx="687">
                  <c:v>1.2745599999999999</c:v>
                </c:pt>
                <c:pt idx="688">
                  <c:v>1.27508</c:v>
                </c:pt>
                <c:pt idx="689">
                  <c:v>1.27542</c:v>
                </c:pt>
                <c:pt idx="690">
                  <c:v>1.2756000000000001</c:v>
                </c:pt>
                <c:pt idx="691">
                  <c:v>1.27651</c:v>
                </c:pt>
                <c:pt idx="692">
                  <c:v>1.27735</c:v>
                </c:pt>
                <c:pt idx="693">
                  <c:v>1.2770699999999999</c:v>
                </c:pt>
                <c:pt idx="694">
                  <c:v>1.278</c:v>
                </c:pt>
                <c:pt idx="695">
                  <c:v>1.27789</c:v>
                </c:pt>
                <c:pt idx="696">
                  <c:v>1.27827</c:v>
                </c:pt>
                <c:pt idx="697">
                  <c:v>1.2790999999999999</c:v>
                </c:pt>
                <c:pt idx="698">
                  <c:v>1.2800499999999999</c:v>
                </c:pt>
                <c:pt idx="699">
                  <c:v>1.2801899999999999</c:v>
                </c:pt>
                <c:pt idx="700">
                  <c:v>1.2805</c:v>
                </c:pt>
                <c:pt idx="701">
                  <c:v>1.2811999999999999</c:v>
                </c:pt>
                <c:pt idx="702">
                  <c:v>1.2823</c:v>
                </c:pt>
                <c:pt idx="703">
                  <c:v>1.28182</c:v>
                </c:pt>
                <c:pt idx="704">
                  <c:v>1.2824599999999999</c:v>
                </c:pt>
                <c:pt idx="705">
                  <c:v>1.2841</c:v>
                </c:pt>
                <c:pt idx="706">
                  <c:v>1.28288</c:v>
                </c:pt>
                <c:pt idx="707">
                  <c:v>1.28444</c:v>
                </c:pt>
                <c:pt idx="708">
                  <c:v>1.2843899999999999</c:v>
                </c:pt>
                <c:pt idx="709">
                  <c:v>1.2852699999999999</c:v>
                </c:pt>
                <c:pt idx="710">
                  <c:v>1.28556</c:v>
                </c:pt>
                <c:pt idx="711">
                  <c:v>1.2859</c:v>
                </c:pt>
                <c:pt idx="712">
                  <c:v>1.2862</c:v>
                </c:pt>
                <c:pt idx="713">
                  <c:v>1.2863100000000001</c:v>
                </c:pt>
                <c:pt idx="714">
                  <c:v>1.2868999999999999</c:v>
                </c:pt>
                <c:pt idx="715">
                  <c:v>1.2879799999999999</c:v>
                </c:pt>
                <c:pt idx="716">
                  <c:v>1.2876399999999999</c:v>
                </c:pt>
                <c:pt idx="717">
                  <c:v>1.28891</c:v>
                </c:pt>
                <c:pt idx="718">
                  <c:v>1.2892600000000001</c:v>
                </c:pt>
                <c:pt idx="719">
                  <c:v>1.29027</c:v>
                </c:pt>
                <c:pt idx="720">
                  <c:v>1.29114</c:v>
                </c:pt>
                <c:pt idx="721">
                  <c:v>1.2907599999999999</c:v>
                </c:pt>
                <c:pt idx="722">
                  <c:v>1.29206</c:v>
                </c:pt>
                <c:pt idx="723">
                  <c:v>1.29172</c:v>
                </c:pt>
                <c:pt idx="724">
                  <c:v>1.2926599999999999</c:v>
                </c:pt>
                <c:pt idx="725">
                  <c:v>1.29277</c:v>
                </c:pt>
                <c:pt idx="726">
                  <c:v>1.29304</c:v>
                </c:pt>
                <c:pt idx="727">
                  <c:v>1.29362</c:v>
                </c:pt>
                <c:pt idx="728">
                  <c:v>1.2936399999999999</c:v>
                </c:pt>
                <c:pt idx="729">
                  <c:v>1.2952600000000001</c:v>
                </c:pt>
                <c:pt idx="730">
                  <c:v>1.2947</c:v>
                </c:pt>
                <c:pt idx="731">
                  <c:v>1.29589</c:v>
                </c:pt>
                <c:pt idx="732">
                  <c:v>1.2960400000000001</c:v>
                </c:pt>
                <c:pt idx="733">
                  <c:v>1.2966200000000001</c:v>
                </c:pt>
                <c:pt idx="734">
                  <c:v>1.2972399999999999</c:v>
                </c:pt>
                <c:pt idx="735">
                  <c:v>1.2972300000000001</c:v>
                </c:pt>
                <c:pt idx="736">
                  <c:v>1.29891</c:v>
                </c:pt>
                <c:pt idx="737">
                  <c:v>1.29834</c:v>
                </c:pt>
                <c:pt idx="738">
                  <c:v>1.29905</c:v>
                </c:pt>
                <c:pt idx="739">
                  <c:v>1.29986</c:v>
                </c:pt>
                <c:pt idx="740">
                  <c:v>1.2999799999999999</c:v>
                </c:pt>
                <c:pt idx="741">
                  <c:v>1.30074</c:v>
                </c:pt>
                <c:pt idx="742">
                  <c:v>1.30088</c:v>
                </c:pt>
                <c:pt idx="743">
                  <c:v>1.30128</c:v>
                </c:pt>
                <c:pt idx="744">
                  <c:v>1.30149</c:v>
                </c:pt>
                <c:pt idx="745">
                  <c:v>1.3030600000000001</c:v>
                </c:pt>
                <c:pt idx="746">
                  <c:v>1.30318</c:v>
                </c:pt>
                <c:pt idx="747">
                  <c:v>1.3039799999999999</c:v>
                </c:pt>
                <c:pt idx="748">
                  <c:v>1.3043800000000001</c:v>
                </c:pt>
                <c:pt idx="749">
                  <c:v>1.30463</c:v>
                </c:pt>
                <c:pt idx="750">
                  <c:v>1.3057099999999999</c:v>
                </c:pt>
                <c:pt idx="751">
                  <c:v>1.30565</c:v>
                </c:pt>
                <c:pt idx="752">
                  <c:v>1.30643</c:v>
                </c:pt>
                <c:pt idx="753">
                  <c:v>1.3065599999999999</c:v>
                </c:pt>
                <c:pt idx="754">
                  <c:v>1.30775</c:v>
                </c:pt>
                <c:pt idx="755">
                  <c:v>1.3074600000000001</c:v>
                </c:pt>
                <c:pt idx="756">
                  <c:v>1.30796</c:v>
                </c:pt>
                <c:pt idx="757">
                  <c:v>1.3097000000000001</c:v>
                </c:pt>
                <c:pt idx="758">
                  <c:v>1.3093999999999999</c:v>
                </c:pt>
                <c:pt idx="759">
                  <c:v>1.3104100000000001</c:v>
                </c:pt>
                <c:pt idx="760">
                  <c:v>1.31043</c:v>
                </c:pt>
                <c:pt idx="761">
                  <c:v>1.31111</c:v>
                </c:pt>
                <c:pt idx="762">
                  <c:v>1.3125199999999999</c:v>
                </c:pt>
                <c:pt idx="763">
                  <c:v>1.3125899999999999</c:v>
                </c:pt>
                <c:pt idx="764">
                  <c:v>1.31287</c:v>
                </c:pt>
                <c:pt idx="765">
                  <c:v>1.3136300000000001</c:v>
                </c:pt>
                <c:pt idx="766">
                  <c:v>1.3144100000000001</c:v>
                </c:pt>
                <c:pt idx="767">
                  <c:v>1.3144800000000001</c:v>
                </c:pt>
                <c:pt idx="768">
                  <c:v>1.31511</c:v>
                </c:pt>
                <c:pt idx="769">
                  <c:v>1.3155699999999999</c:v>
                </c:pt>
                <c:pt idx="770">
                  <c:v>1.3170299999999999</c:v>
                </c:pt>
                <c:pt idx="771">
                  <c:v>1.3168500000000001</c:v>
                </c:pt>
                <c:pt idx="772">
                  <c:v>1.3175399999999999</c:v>
                </c:pt>
                <c:pt idx="773">
                  <c:v>1.31809</c:v>
                </c:pt>
                <c:pt idx="774">
                  <c:v>1.3190900000000001</c:v>
                </c:pt>
                <c:pt idx="775">
                  <c:v>1.3191600000000001</c:v>
                </c:pt>
                <c:pt idx="776">
                  <c:v>1.3197700000000001</c:v>
                </c:pt>
                <c:pt idx="777">
                  <c:v>1.32074</c:v>
                </c:pt>
                <c:pt idx="778">
                  <c:v>1.3218300000000001</c:v>
                </c:pt>
                <c:pt idx="779">
                  <c:v>1.3220000000000001</c:v>
                </c:pt>
                <c:pt idx="780">
                  <c:v>1.3230299999999999</c:v>
                </c:pt>
                <c:pt idx="781">
                  <c:v>1.3237300000000001</c:v>
                </c:pt>
                <c:pt idx="782">
                  <c:v>1.3241400000000001</c:v>
                </c:pt>
                <c:pt idx="783">
                  <c:v>1.32477</c:v>
                </c:pt>
                <c:pt idx="784">
                  <c:v>1.3250200000000001</c:v>
                </c:pt>
                <c:pt idx="785">
                  <c:v>1.3259399999999999</c:v>
                </c:pt>
                <c:pt idx="786">
                  <c:v>1.3255999999999999</c:v>
                </c:pt>
                <c:pt idx="787">
                  <c:v>1.327</c:v>
                </c:pt>
                <c:pt idx="788">
                  <c:v>1.3268599999999999</c:v>
                </c:pt>
                <c:pt idx="789">
                  <c:v>1.3284800000000001</c:v>
                </c:pt>
                <c:pt idx="790">
                  <c:v>1.32864</c:v>
                </c:pt>
                <c:pt idx="791">
                  <c:v>1.33005</c:v>
                </c:pt>
                <c:pt idx="792">
                  <c:v>1.3305199999999999</c:v>
                </c:pt>
                <c:pt idx="793">
                  <c:v>1.33107</c:v>
                </c:pt>
                <c:pt idx="794">
                  <c:v>1.3320399999999999</c:v>
                </c:pt>
                <c:pt idx="795">
                  <c:v>1.3321099999999999</c:v>
                </c:pt>
                <c:pt idx="796">
                  <c:v>1.3333699999999999</c:v>
                </c:pt>
                <c:pt idx="797">
                  <c:v>1.3329800000000001</c:v>
                </c:pt>
                <c:pt idx="798">
                  <c:v>1.33422</c:v>
                </c:pt>
                <c:pt idx="799">
                  <c:v>1.3342000000000001</c:v>
                </c:pt>
                <c:pt idx="800">
                  <c:v>1.3355600000000001</c:v>
                </c:pt>
                <c:pt idx="801">
                  <c:v>1.33589</c:v>
                </c:pt>
                <c:pt idx="802">
                  <c:v>1.33721</c:v>
                </c:pt>
                <c:pt idx="803">
                  <c:v>1.33754</c:v>
                </c:pt>
                <c:pt idx="804">
                  <c:v>1.3382400000000001</c:v>
                </c:pt>
                <c:pt idx="805">
                  <c:v>1.33857</c:v>
                </c:pt>
                <c:pt idx="806">
                  <c:v>1.3391299999999999</c:v>
                </c:pt>
                <c:pt idx="807">
                  <c:v>1.3407199999999999</c:v>
                </c:pt>
                <c:pt idx="808">
                  <c:v>1.3405499999999999</c:v>
                </c:pt>
                <c:pt idx="809">
                  <c:v>1.34212</c:v>
                </c:pt>
                <c:pt idx="810">
                  <c:v>1.34182</c:v>
                </c:pt>
                <c:pt idx="811">
                  <c:v>1.3424799999999999</c:v>
                </c:pt>
                <c:pt idx="812">
                  <c:v>1.3429199999999999</c:v>
                </c:pt>
                <c:pt idx="813">
                  <c:v>1.3449199999999999</c:v>
                </c:pt>
                <c:pt idx="814">
                  <c:v>1.34484</c:v>
                </c:pt>
                <c:pt idx="815">
                  <c:v>1.3456699999999999</c:v>
                </c:pt>
                <c:pt idx="816">
                  <c:v>1.34659</c:v>
                </c:pt>
                <c:pt idx="817">
                  <c:v>1.34693</c:v>
                </c:pt>
                <c:pt idx="818">
                  <c:v>1.3486</c:v>
                </c:pt>
                <c:pt idx="819">
                  <c:v>1.3483400000000001</c:v>
                </c:pt>
                <c:pt idx="820">
                  <c:v>1.34979</c:v>
                </c:pt>
                <c:pt idx="821">
                  <c:v>1.34975</c:v>
                </c:pt>
                <c:pt idx="822">
                  <c:v>1.3507499999999999</c:v>
                </c:pt>
                <c:pt idx="823">
                  <c:v>1.3520300000000001</c:v>
                </c:pt>
                <c:pt idx="824">
                  <c:v>1.3522400000000001</c:v>
                </c:pt>
                <c:pt idx="825">
                  <c:v>1.3530199999999999</c:v>
                </c:pt>
                <c:pt idx="826">
                  <c:v>1.35358</c:v>
                </c:pt>
                <c:pt idx="827">
                  <c:v>1.3545700000000001</c:v>
                </c:pt>
                <c:pt idx="828">
                  <c:v>1.35524</c:v>
                </c:pt>
                <c:pt idx="829">
                  <c:v>1.35626</c:v>
                </c:pt>
                <c:pt idx="830">
                  <c:v>1.3560000000000001</c:v>
                </c:pt>
                <c:pt idx="831">
                  <c:v>1.35812</c:v>
                </c:pt>
                <c:pt idx="832">
                  <c:v>1.35761</c:v>
                </c:pt>
                <c:pt idx="833">
                  <c:v>1.35869</c:v>
                </c:pt>
                <c:pt idx="834">
                  <c:v>1.3600699999999999</c:v>
                </c:pt>
                <c:pt idx="835">
                  <c:v>1.36032</c:v>
                </c:pt>
                <c:pt idx="836">
                  <c:v>1.3614999999999999</c:v>
                </c:pt>
                <c:pt idx="837">
                  <c:v>1.3614299999999999</c:v>
                </c:pt>
                <c:pt idx="838">
                  <c:v>1.3620099999999999</c:v>
                </c:pt>
                <c:pt idx="839">
                  <c:v>1.3633500000000001</c:v>
                </c:pt>
                <c:pt idx="840">
                  <c:v>1.36341</c:v>
                </c:pt>
                <c:pt idx="841">
                  <c:v>1.36453</c:v>
                </c:pt>
                <c:pt idx="842">
                  <c:v>1.36477</c:v>
                </c:pt>
                <c:pt idx="843">
                  <c:v>1.3660099999999999</c:v>
                </c:pt>
                <c:pt idx="844">
                  <c:v>1.3662300000000001</c:v>
                </c:pt>
                <c:pt idx="845">
                  <c:v>1.36755</c:v>
                </c:pt>
                <c:pt idx="846">
                  <c:v>1.3684000000000001</c:v>
                </c:pt>
                <c:pt idx="847">
                  <c:v>1.3688100000000001</c:v>
                </c:pt>
                <c:pt idx="848">
                  <c:v>1.36957</c:v>
                </c:pt>
                <c:pt idx="849">
                  <c:v>1.37086</c:v>
                </c:pt>
                <c:pt idx="850">
                  <c:v>1.37138</c:v>
                </c:pt>
                <c:pt idx="851">
                  <c:v>1.3723799999999999</c:v>
                </c:pt>
                <c:pt idx="852">
                  <c:v>1.3730199999999999</c:v>
                </c:pt>
                <c:pt idx="853">
                  <c:v>1.3738300000000001</c:v>
                </c:pt>
                <c:pt idx="854">
                  <c:v>1.37401</c:v>
                </c:pt>
                <c:pt idx="855">
                  <c:v>1.3748</c:v>
                </c:pt>
                <c:pt idx="856">
                  <c:v>1.37486</c:v>
                </c:pt>
                <c:pt idx="857">
                  <c:v>1.37659</c:v>
                </c:pt>
                <c:pt idx="858">
                  <c:v>1.3770899999999999</c:v>
                </c:pt>
                <c:pt idx="859">
                  <c:v>1.3780699999999999</c:v>
                </c:pt>
                <c:pt idx="860">
                  <c:v>1.3784700000000001</c:v>
                </c:pt>
                <c:pt idx="861">
                  <c:v>1.3802099999999999</c:v>
                </c:pt>
                <c:pt idx="862">
                  <c:v>1.3802300000000001</c:v>
                </c:pt>
                <c:pt idx="863">
                  <c:v>1.38157</c:v>
                </c:pt>
                <c:pt idx="864">
                  <c:v>1.38161</c:v>
                </c:pt>
                <c:pt idx="865">
                  <c:v>1.3829899999999999</c:v>
                </c:pt>
                <c:pt idx="866">
                  <c:v>1.3832899999999999</c:v>
                </c:pt>
                <c:pt idx="867">
                  <c:v>1.38411</c:v>
                </c:pt>
                <c:pt idx="868">
                  <c:v>1.38469</c:v>
                </c:pt>
                <c:pt idx="869">
                  <c:v>1.3854200000000001</c:v>
                </c:pt>
                <c:pt idx="870">
                  <c:v>1.3870100000000001</c:v>
                </c:pt>
                <c:pt idx="871">
                  <c:v>1.3871899999999999</c:v>
                </c:pt>
                <c:pt idx="872">
                  <c:v>1.38876</c:v>
                </c:pt>
                <c:pt idx="873">
                  <c:v>1.3887700000000001</c:v>
                </c:pt>
                <c:pt idx="874">
                  <c:v>1.3904000000000001</c:v>
                </c:pt>
                <c:pt idx="875">
                  <c:v>1.38985</c:v>
                </c:pt>
                <c:pt idx="876">
                  <c:v>1.3911</c:v>
                </c:pt>
                <c:pt idx="877">
                  <c:v>1.3916200000000001</c:v>
                </c:pt>
                <c:pt idx="878">
                  <c:v>1.39316</c:v>
                </c:pt>
                <c:pt idx="879">
                  <c:v>1.3933899999999999</c:v>
                </c:pt>
                <c:pt idx="880">
                  <c:v>1.3949100000000001</c:v>
                </c:pt>
                <c:pt idx="881">
                  <c:v>1.39506</c:v>
                </c:pt>
                <c:pt idx="882">
                  <c:v>1.3958600000000001</c:v>
                </c:pt>
                <c:pt idx="883">
                  <c:v>1.3971800000000001</c:v>
                </c:pt>
                <c:pt idx="884">
                  <c:v>1.3973</c:v>
                </c:pt>
                <c:pt idx="885">
                  <c:v>1.3987799999999999</c:v>
                </c:pt>
                <c:pt idx="886">
                  <c:v>1.39961</c:v>
                </c:pt>
                <c:pt idx="887">
                  <c:v>1.4007400000000001</c:v>
                </c:pt>
                <c:pt idx="888">
                  <c:v>1.4007400000000001</c:v>
                </c:pt>
                <c:pt idx="889">
                  <c:v>1.4014500000000001</c:v>
                </c:pt>
                <c:pt idx="890">
                  <c:v>1.4021999999999999</c:v>
                </c:pt>
                <c:pt idx="891">
                  <c:v>1.4032899999999999</c:v>
                </c:pt>
                <c:pt idx="892">
                  <c:v>1.40533</c:v>
                </c:pt>
                <c:pt idx="893">
                  <c:v>1.4051</c:v>
                </c:pt>
                <c:pt idx="894">
                  <c:v>1.4058200000000001</c:v>
                </c:pt>
                <c:pt idx="895">
                  <c:v>1.40743</c:v>
                </c:pt>
                <c:pt idx="896">
                  <c:v>1.4077</c:v>
                </c:pt>
                <c:pt idx="897">
                  <c:v>1.40889</c:v>
                </c:pt>
                <c:pt idx="898">
                  <c:v>1.4094199999999999</c:v>
                </c:pt>
                <c:pt idx="899">
                  <c:v>1.41028</c:v>
                </c:pt>
                <c:pt idx="900">
                  <c:v>1.4113199999999999</c:v>
                </c:pt>
                <c:pt idx="901">
                  <c:v>1.4116200000000001</c:v>
                </c:pt>
                <c:pt idx="902">
                  <c:v>1.4124399999999999</c:v>
                </c:pt>
                <c:pt idx="903">
                  <c:v>1.41307</c:v>
                </c:pt>
                <c:pt idx="904">
                  <c:v>1.4144699999999999</c:v>
                </c:pt>
                <c:pt idx="905">
                  <c:v>1.4148799999999999</c:v>
                </c:pt>
                <c:pt idx="906">
                  <c:v>1.4162999999999999</c:v>
                </c:pt>
                <c:pt idx="907">
                  <c:v>1.41652</c:v>
                </c:pt>
                <c:pt idx="908">
                  <c:v>1.41815</c:v>
                </c:pt>
                <c:pt idx="909">
                  <c:v>1.4188499999999999</c:v>
                </c:pt>
                <c:pt idx="910">
                  <c:v>1.4196800000000001</c:v>
                </c:pt>
                <c:pt idx="911">
                  <c:v>1.4204300000000001</c:v>
                </c:pt>
                <c:pt idx="912">
                  <c:v>1.4210199999999999</c:v>
                </c:pt>
                <c:pt idx="913">
                  <c:v>1.4218200000000001</c:v>
                </c:pt>
                <c:pt idx="914">
                  <c:v>1.4228499999999999</c:v>
                </c:pt>
                <c:pt idx="915">
                  <c:v>1.4237599999999999</c:v>
                </c:pt>
                <c:pt idx="916">
                  <c:v>1.4241999999999999</c:v>
                </c:pt>
                <c:pt idx="917">
                  <c:v>1.42527</c:v>
                </c:pt>
                <c:pt idx="918">
                  <c:v>1.4259999999999999</c:v>
                </c:pt>
                <c:pt idx="919">
                  <c:v>1.42648</c:v>
                </c:pt>
                <c:pt idx="920">
                  <c:v>1.4281699999999999</c:v>
                </c:pt>
                <c:pt idx="921">
                  <c:v>1.42818</c:v>
                </c:pt>
                <c:pt idx="922">
                  <c:v>1.42947</c:v>
                </c:pt>
                <c:pt idx="923">
                  <c:v>1.42988</c:v>
                </c:pt>
                <c:pt idx="924">
                  <c:v>1.4313100000000001</c:v>
                </c:pt>
                <c:pt idx="925">
                  <c:v>1.4322999999999999</c:v>
                </c:pt>
                <c:pt idx="926">
                  <c:v>1.4324399999999999</c:v>
                </c:pt>
                <c:pt idx="927">
                  <c:v>1.43405</c:v>
                </c:pt>
                <c:pt idx="928">
                  <c:v>1.43428</c:v>
                </c:pt>
                <c:pt idx="929">
                  <c:v>1.4359200000000001</c:v>
                </c:pt>
                <c:pt idx="930">
                  <c:v>1.4362900000000001</c:v>
                </c:pt>
                <c:pt idx="931">
                  <c:v>1.4369000000000001</c:v>
                </c:pt>
                <c:pt idx="932">
                  <c:v>1.4383699999999999</c:v>
                </c:pt>
                <c:pt idx="933">
                  <c:v>1.43866</c:v>
                </c:pt>
                <c:pt idx="934">
                  <c:v>1.4404399999999999</c:v>
                </c:pt>
                <c:pt idx="935">
                  <c:v>1.4402900000000001</c:v>
                </c:pt>
                <c:pt idx="936">
                  <c:v>1.4406099999999999</c:v>
                </c:pt>
                <c:pt idx="937">
                  <c:v>1.4421600000000001</c:v>
                </c:pt>
                <c:pt idx="938">
                  <c:v>1.4427700000000001</c:v>
                </c:pt>
                <c:pt idx="939">
                  <c:v>1.44421</c:v>
                </c:pt>
                <c:pt idx="940">
                  <c:v>1.4442600000000001</c:v>
                </c:pt>
                <c:pt idx="941">
                  <c:v>1.446</c:v>
                </c:pt>
                <c:pt idx="942">
                  <c:v>1.4459200000000001</c:v>
                </c:pt>
                <c:pt idx="943">
                  <c:v>1.44706</c:v>
                </c:pt>
                <c:pt idx="944">
                  <c:v>1.4480999999999999</c:v>
                </c:pt>
                <c:pt idx="945">
                  <c:v>1.4486600000000001</c:v>
                </c:pt>
                <c:pt idx="946">
                  <c:v>1.44923</c:v>
                </c:pt>
                <c:pt idx="947">
                  <c:v>1.45007</c:v>
                </c:pt>
                <c:pt idx="948">
                  <c:v>1.45167</c:v>
                </c:pt>
                <c:pt idx="949">
                  <c:v>1.4516899999999999</c:v>
                </c:pt>
                <c:pt idx="950">
                  <c:v>1.4535499999999999</c:v>
                </c:pt>
                <c:pt idx="951">
                  <c:v>1.4530099999999999</c:v>
                </c:pt>
                <c:pt idx="952">
                  <c:v>1.45427</c:v>
                </c:pt>
                <c:pt idx="953">
                  <c:v>1.45526</c:v>
                </c:pt>
                <c:pt idx="954">
                  <c:v>1.45581</c:v>
                </c:pt>
                <c:pt idx="955">
                  <c:v>1.45716</c:v>
                </c:pt>
                <c:pt idx="956">
                  <c:v>1.4575</c:v>
                </c:pt>
                <c:pt idx="957">
                  <c:v>1.4591000000000001</c:v>
                </c:pt>
                <c:pt idx="958">
                  <c:v>1.4589399999999999</c:v>
                </c:pt>
                <c:pt idx="959">
                  <c:v>1.4599599999999999</c:v>
                </c:pt>
                <c:pt idx="960">
                  <c:v>1.4615499999999999</c:v>
                </c:pt>
                <c:pt idx="961">
                  <c:v>1.4613400000000001</c:v>
                </c:pt>
                <c:pt idx="962">
                  <c:v>1.46251</c:v>
                </c:pt>
                <c:pt idx="963">
                  <c:v>1.46353</c:v>
                </c:pt>
                <c:pt idx="964">
                  <c:v>1.46441</c:v>
                </c:pt>
                <c:pt idx="965">
                  <c:v>1.46482</c:v>
                </c:pt>
                <c:pt idx="966">
                  <c:v>1.46617</c:v>
                </c:pt>
                <c:pt idx="967">
                  <c:v>1.46682</c:v>
                </c:pt>
                <c:pt idx="968">
                  <c:v>1.4672499999999999</c:v>
                </c:pt>
                <c:pt idx="969">
                  <c:v>1.4690799999999999</c:v>
                </c:pt>
                <c:pt idx="970">
                  <c:v>1.46949</c:v>
                </c:pt>
                <c:pt idx="971">
                  <c:v>1.4705699999999999</c:v>
                </c:pt>
                <c:pt idx="972">
                  <c:v>1.4710099999999999</c:v>
                </c:pt>
                <c:pt idx="973">
                  <c:v>1.4715800000000001</c:v>
                </c:pt>
                <c:pt idx="974">
                  <c:v>1.4730000000000001</c:v>
                </c:pt>
                <c:pt idx="975">
                  <c:v>1.47383</c:v>
                </c:pt>
                <c:pt idx="976">
                  <c:v>1.47454</c:v>
                </c:pt>
                <c:pt idx="977">
                  <c:v>1.4751099999999999</c:v>
                </c:pt>
                <c:pt idx="978">
                  <c:v>1.4758899999999999</c:v>
                </c:pt>
                <c:pt idx="979">
                  <c:v>1.4768300000000001</c:v>
                </c:pt>
                <c:pt idx="980">
                  <c:v>1.4779199999999999</c:v>
                </c:pt>
                <c:pt idx="981">
                  <c:v>1.4788600000000001</c:v>
                </c:pt>
                <c:pt idx="982">
                  <c:v>1.4796400000000001</c:v>
                </c:pt>
                <c:pt idx="983">
                  <c:v>1.47983</c:v>
                </c:pt>
                <c:pt idx="984">
                  <c:v>1.48166</c:v>
                </c:pt>
                <c:pt idx="985">
                  <c:v>1.4823</c:v>
                </c:pt>
                <c:pt idx="986">
                  <c:v>1.4823599999999999</c:v>
                </c:pt>
                <c:pt idx="987">
                  <c:v>1.4835400000000001</c:v>
                </c:pt>
                <c:pt idx="988">
                  <c:v>1.48444</c:v>
                </c:pt>
                <c:pt idx="989">
                  <c:v>1.4849399999999999</c:v>
                </c:pt>
                <c:pt idx="990">
                  <c:v>1.48651</c:v>
                </c:pt>
                <c:pt idx="991">
                  <c:v>1.4864299999999999</c:v>
                </c:pt>
                <c:pt idx="992">
                  <c:v>1.4881899999999999</c:v>
                </c:pt>
                <c:pt idx="993">
                  <c:v>1.48828</c:v>
                </c:pt>
                <c:pt idx="994">
                  <c:v>1.4895099999999999</c:v>
                </c:pt>
                <c:pt idx="995">
                  <c:v>1.4900500000000001</c:v>
                </c:pt>
                <c:pt idx="996">
                  <c:v>1.4905299999999999</c:v>
                </c:pt>
                <c:pt idx="997">
                  <c:v>1.4915400000000001</c:v>
                </c:pt>
                <c:pt idx="998">
                  <c:v>1.4922</c:v>
                </c:pt>
                <c:pt idx="999">
                  <c:v>1.4932000000000001</c:v>
                </c:pt>
                <c:pt idx="1000">
                  <c:v>1.4935400000000001</c:v>
                </c:pt>
                <c:pt idx="1001">
                  <c:v>1.4954799999999999</c:v>
                </c:pt>
                <c:pt idx="1002">
                  <c:v>1.4956199999999999</c:v>
                </c:pt>
                <c:pt idx="1003">
                  <c:v>1.49675</c:v>
                </c:pt>
                <c:pt idx="1004">
                  <c:v>1.49692</c:v>
                </c:pt>
                <c:pt idx="1005">
                  <c:v>1.4977100000000001</c:v>
                </c:pt>
                <c:pt idx="1006">
                  <c:v>1.49888</c:v>
                </c:pt>
                <c:pt idx="1007">
                  <c:v>1.4993399999999999</c:v>
                </c:pt>
                <c:pt idx="1008">
                  <c:v>1.50084</c:v>
                </c:pt>
                <c:pt idx="1009">
                  <c:v>1.5006699999999999</c:v>
                </c:pt>
                <c:pt idx="1010">
                  <c:v>1.5026900000000001</c:v>
                </c:pt>
                <c:pt idx="1011">
                  <c:v>1.50264</c:v>
                </c:pt>
                <c:pt idx="1012">
                  <c:v>1.50376</c:v>
                </c:pt>
                <c:pt idx="1013">
                  <c:v>1.5041599999999999</c:v>
                </c:pt>
                <c:pt idx="1014">
                  <c:v>1.5057</c:v>
                </c:pt>
                <c:pt idx="1015">
                  <c:v>1.5068900000000001</c:v>
                </c:pt>
                <c:pt idx="1016">
                  <c:v>1.5072399999999999</c:v>
                </c:pt>
                <c:pt idx="1017">
                  <c:v>1.50895</c:v>
                </c:pt>
                <c:pt idx="1018">
                  <c:v>1.5094000000000001</c:v>
                </c:pt>
                <c:pt idx="1019">
                  <c:v>1.51017</c:v>
                </c:pt>
                <c:pt idx="1020">
                  <c:v>1.5111600000000001</c:v>
                </c:pt>
                <c:pt idx="1021">
                  <c:v>1.51162</c:v>
                </c:pt>
                <c:pt idx="1022">
                  <c:v>1.5125200000000001</c:v>
                </c:pt>
                <c:pt idx="1023">
                  <c:v>1.51387</c:v>
                </c:pt>
                <c:pt idx="1024">
                  <c:v>1.5142199999999999</c:v>
                </c:pt>
                <c:pt idx="1025">
                  <c:v>1.5152399999999999</c:v>
                </c:pt>
                <c:pt idx="1026">
                  <c:v>1.51616</c:v>
                </c:pt>
                <c:pt idx="1027">
                  <c:v>1.51616</c:v>
                </c:pt>
                <c:pt idx="1028">
                  <c:v>1.51793</c:v>
                </c:pt>
                <c:pt idx="1029">
                  <c:v>1.51799</c:v>
                </c:pt>
                <c:pt idx="1030">
                  <c:v>1.5196400000000001</c:v>
                </c:pt>
                <c:pt idx="1031">
                  <c:v>1.5196499999999999</c:v>
                </c:pt>
                <c:pt idx="1032">
                  <c:v>1.5205900000000001</c:v>
                </c:pt>
                <c:pt idx="1033">
                  <c:v>1.5213300000000001</c:v>
                </c:pt>
                <c:pt idx="1034">
                  <c:v>1.5217400000000001</c:v>
                </c:pt>
                <c:pt idx="1035">
                  <c:v>1.52227</c:v>
                </c:pt>
                <c:pt idx="1036">
                  <c:v>1.52328</c:v>
                </c:pt>
                <c:pt idx="1037">
                  <c:v>1.5249900000000001</c:v>
                </c:pt>
                <c:pt idx="1038">
                  <c:v>1.5253300000000001</c:v>
                </c:pt>
                <c:pt idx="1039">
                  <c:v>1.5260499999999999</c:v>
                </c:pt>
                <c:pt idx="1040">
                  <c:v>1.5266999999999999</c:v>
                </c:pt>
                <c:pt idx="1041">
                  <c:v>1.52824</c:v>
                </c:pt>
                <c:pt idx="1042">
                  <c:v>1.52833</c:v>
                </c:pt>
                <c:pt idx="1043">
                  <c:v>1.53007</c:v>
                </c:pt>
                <c:pt idx="1044">
                  <c:v>1.5302199999999999</c:v>
                </c:pt>
                <c:pt idx="1045">
                  <c:v>1.53085</c:v>
                </c:pt>
                <c:pt idx="1046">
                  <c:v>1.5319700000000001</c:v>
                </c:pt>
                <c:pt idx="1047">
                  <c:v>1.53277</c:v>
                </c:pt>
                <c:pt idx="1048">
                  <c:v>1.53348</c:v>
                </c:pt>
                <c:pt idx="1049">
                  <c:v>1.53376</c:v>
                </c:pt>
                <c:pt idx="1050">
                  <c:v>1.5344599999999999</c:v>
                </c:pt>
                <c:pt idx="1051">
                  <c:v>1.53572</c:v>
                </c:pt>
                <c:pt idx="1052">
                  <c:v>1.5366599999999999</c:v>
                </c:pt>
                <c:pt idx="1053">
                  <c:v>1.5372399999999999</c:v>
                </c:pt>
                <c:pt idx="1054">
                  <c:v>1.5382</c:v>
                </c:pt>
                <c:pt idx="1055">
                  <c:v>1.5396000000000001</c:v>
                </c:pt>
                <c:pt idx="1056">
                  <c:v>1.5394300000000001</c:v>
                </c:pt>
                <c:pt idx="1057">
                  <c:v>1.54138</c:v>
                </c:pt>
                <c:pt idx="1058">
                  <c:v>1.5414699999999999</c:v>
                </c:pt>
                <c:pt idx="1059">
                  <c:v>1.5416399999999999</c:v>
                </c:pt>
                <c:pt idx="1060">
                  <c:v>1.5427299999999999</c:v>
                </c:pt>
                <c:pt idx="1061">
                  <c:v>1.5441199999999999</c:v>
                </c:pt>
                <c:pt idx="1062">
                  <c:v>1.5440499999999999</c:v>
                </c:pt>
                <c:pt idx="1063">
                  <c:v>1.54558</c:v>
                </c:pt>
                <c:pt idx="1064">
                  <c:v>1.5456700000000001</c:v>
                </c:pt>
                <c:pt idx="1065">
                  <c:v>1.54732</c:v>
                </c:pt>
                <c:pt idx="1066">
                  <c:v>1.5474000000000001</c:v>
                </c:pt>
                <c:pt idx="1067">
                  <c:v>1.5489599999999999</c:v>
                </c:pt>
                <c:pt idx="1068">
                  <c:v>1.5486899999999999</c:v>
                </c:pt>
                <c:pt idx="1069">
                  <c:v>1.5503199999999999</c:v>
                </c:pt>
                <c:pt idx="1070">
                  <c:v>1.5510299999999999</c:v>
                </c:pt>
                <c:pt idx="1071">
                  <c:v>1.55237</c:v>
                </c:pt>
                <c:pt idx="1072">
                  <c:v>1.5525199999999999</c:v>
                </c:pt>
                <c:pt idx="1073">
                  <c:v>1.55402</c:v>
                </c:pt>
                <c:pt idx="1074">
                  <c:v>1.5545899999999999</c:v>
                </c:pt>
                <c:pt idx="1075">
                  <c:v>1.5555300000000001</c:v>
                </c:pt>
                <c:pt idx="1076">
                  <c:v>1.5567599999999999</c:v>
                </c:pt>
                <c:pt idx="1077">
                  <c:v>1.55715</c:v>
                </c:pt>
                <c:pt idx="1078">
                  <c:v>1.55751</c:v>
                </c:pt>
                <c:pt idx="1079">
                  <c:v>1.55901</c:v>
                </c:pt>
                <c:pt idx="1080">
                  <c:v>1.55911</c:v>
                </c:pt>
                <c:pt idx="1081">
                  <c:v>1.56029</c:v>
                </c:pt>
                <c:pt idx="1082">
                  <c:v>1.5609599999999999</c:v>
                </c:pt>
                <c:pt idx="1083">
                  <c:v>1.56172</c:v>
                </c:pt>
                <c:pt idx="1084">
                  <c:v>1.56307</c:v>
                </c:pt>
                <c:pt idx="1085">
                  <c:v>1.5636099999999999</c:v>
                </c:pt>
                <c:pt idx="1086">
                  <c:v>1.56403</c:v>
                </c:pt>
                <c:pt idx="1087">
                  <c:v>1.56541</c:v>
                </c:pt>
                <c:pt idx="1088">
                  <c:v>1.56629</c:v>
                </c:pt>
                <c:pt idx="1089">
                  <c:v>1.56674</c:v>
                </c:pt>
                <c:pt idx="1090">
                  <c:v>1.56765</c:v>
                </c:pt>
                <c:pt idx="1091">
                  <c:v>1.5689900000000001</c:v>
                </c:pt>
                <c:pt idx="1092">
                  <c:v>1.56924</c:v>
                </c:pt>
                <c:pt idx="1093">
                  <c:v>1.5705899999999999</c:v>
                </c:pt>
                <c:pt idx="1094">
                  <c:v>1.5709200000000001</c:v>
                </c:pt>
                <c:pt idx="1095">
                  <c:v>1.5723499999999999</c:v>
                </c:pt>
                <c:pt idx="1096">
                  <c:v>1.5727599999999999</c:v>
                </c:pt>
                <c:pt idx="1097">
                  <c:v>1.5734900000000001</c:v>
                </c:pt>
                <c:pt idx="1098">
                  <c:v>1.57403</c:v>
                </c:pt>
                <c:pt idx="1099">
                  <c:v>1.5757099999999999</c:v>
                </c:pt>
                <c:pt idx="1100">
                  <c:v>1.57575</c:v>
                </c:pt>
                <c:pt idx="1101">
                  <c:v>1.5764499999999999</c:v>
                </c:pt>
                <c:pt idx="1102">
                  <c:v>1.57694</c:v>
                </c:pt>
                <c:pt idx="1103">
                  <c:v>1.57847</c:v>
                </c:pt>
                <c:pt idx="1104">
                  <c:v>1.5786</c:v>
                </c:pt>
                <c:pt idx="1105">
                  <c:v>1.5801499999999999</c:v>
                </c:pt>
                <c:pt idx="1106">
                  <c:v>1.5804499999999999</c:v>
                </c:pt>
                <c:pt idx="1107">
                  <c:v>1.58209</c:v>
                </c:pt>
                <c:pt idx="1108">
                  <c:v>1.5821099999999999</c:v>
                </c:pt>
                <c:pt idx="1109">
                  <c:v>1.58342</c:v>
                </c:pt>
                <c:pt idx="1110">
                  <c:v>1.5840399999999999</c:v>
                </c:pt>
                <c:pt idx="1111">
                  <c:v>1.5847</c:v>
                </c:pt>
                <c:pt idx="1112">
                  <c:v>1.58579</c:v>
                </c:pt>
                <c:pt idx="1113">
                  <c:v>1.58592</c:v>
                </c:pt>
                <c:pt idx="1114">
                  <c:v>1.58745</c:v>
                </c:pt>
                <c:pt idx="1115">
                  <c:v>1.5880000000000001</c:v>
                </c:pt>
                <c:pt idx="1116">
                  <c:v>1.58887</c:v>
                </c:pt>
                <c:pt idx="1117">
                  <c:v>1.5902099999999999</c:v>
                </c:pt>
                <c:pt idx="1118">
                  <c:v>1.5906400000000001</c:v>
                </c:pt>
                <c:pt idx="1119">
                  <c:v>1.59137</c:v>
                </c:pt>
                <c:pt idx="1120">
                  <c:v>1.59198</c:v>
                </c:pt>
                <c:pt idx="1121">
                  <c:v>1.5930899999999999</c:v>
                </c:pt>
                <c:pt idx="1122">
                  <c:v>1.59382</c:v>
                </c:pt>
                <c:pt idx="1123">
                  <c:v>1.59514</c:v>
                </c:pt>
                <c:pt idx="1124">
                  <c:v>1.59514</c:v>
                </c:pt>
                <c:pt idx="1125">
                  <c:v>1.5957699999999999</c:v>
                </c:pt>
                <c:pt idx="1126">
                  <c:v>1.5972299999999999</c:v>
                </c:pt>
                <c:pt idx="1127">
                  <c:v>1.59738</c:v>
                </c:pt>
                <c:pt idx="1128">
                  <c:v>1.59911</c:v>
                </c:pt>
                <c:pt idx="1129">
                  <c:v>1.5994299999999999</c:v>
                </c:pt>
                <c:pt idx="1130">
                  <c:v>1.6004700000000001</c:v>
                </c:pt>
                <c:pt idx="1131">
                  <c:v>1.6006800000000001</c:v>
                </c:pt>
                <c:pt idx="1132">
                  <c:v>1.60223</c:v>
                </c:pt>
                <c:pt idx="1133">
                  <c:v>1.6030800000000001</c:v>
                </c:pt>
                <c:pt idx="1134">
                  <c:v>1.6045100000000001</c:v>
                </c:pt>
                <c:pt idx="1135">
                  <c:v>1.6044099999999999</c:v>
                </c:pt>
                <c:pt idx="1136">
                  <c:v>1.6054200000000001</c:v>
                </c:pt>
                <c:pt idx="1137">
                  <c:v>1.6060399999999999</c:v>
                </c:pt>
                <c:pt idx="1138">
                  <c:v>1.60721</c:v>
                </c:pt>
                <c:pt idx="1139">
                  <c:v>1.6075299999999999</c:v>
                </c:pt>
                <c:pt idx="1140">
                  <c:v>1.6083700000000001</c:v>
                </c:pt>
                <c:pt idx="1141">
                  <c:v>1.6091299999999999</c:v>
                </c:pt>
                <c:pt idx="1142">
                  <c:v>1.6101099999999999</c:v>
                </c:pt>
                <c:pt idx="1143">
                  <c:v>1.6103499999999999</c:v>
                </c:pt>
                <c:pt idx="1144">
                  <c:v>1.61219</c:v>
                </c:pt>
                <c:pt idx="1145">
                  <c:v>1.61253</c:v>
                </c:pt>
                <c:pt idx="1146">
                  <c:v>1.61337</c:v>
                </c:pt>
                <c:pt idx="1147">
                  <c:v>1.61453</c:v>
                </c:pt>
                <c:pt idx="1148">
                  <c:v>1.6147499999999999</c:v>
                </c:pt>
                <c:pt idx="1149">
                  <c:v>1.6162300000000001</c:v>
                </c:pt>
                <c:pt idx="1150">
                  <c:v>1.61734</c:v>
                </c:pt>
                <c:pt idx="1151">
                  <c:v>1.6179600000000001</c:v>
                </c:pt>
                <c:pt idx="1152">
                  <c:v>1.61859</c:v>
                </c:pt>
                <c:pt idx="1153">
                  <c:v>1.6192200000000001</c:v>
                </c:pt>
                <c:pt idx="1154">
                  <c:v>1.6192500000000001</c:v>
                </c:pt>
                <c:pt idx="1155">
                  <c:v>1.62113</c:v>
                </c:pt>
                <c:pt idx="1156">
                  <c:v>1.6214999999999999</c:v>
                </c:pt>
                <c:pt idx="1157">
                  <c:v>1.62259</c:v>
                </c:pt>
                <c:pt idx="1158">
                  <c:v>1.62321</c:v>
                </c:pt>
                <c:pt idx="1159">
                  <c:v>1.62493</c:v>
                </c:pt>
                <c:pt idx="1160">
                  <c:v>1.6248199999999999</c:v>
                </c:pt>
                <c:pt idx="1161">
                  <c:v>1.6265000000000001</c:v>
                </c:pt>
                <c:pt idx="1162">
                  <c:v>1.62687</c:v>
                </c:pt>
                <c:pt idx="1163">
                  <c:v>1.62799</c:v>
                </c:pt>
                <c:pt idx="1164">
                  <c:v>1.62809</c:v>
                </c:pt>
                <c:pt idx="1165">
                  <c:v>1.6300300000000001</c:v>
                </c:pt>
                <c:pt idx="1166">
                  <c:v>1.63032</c:v>
                </c:pt>
                <c:pt idx="1167">
                  <c:v>1.63165</c:v>
                </c:pt>
                <c:pt idx="1168">
                  <c:v>1.6315900000000001</c:v>
                </c:pt>
                <c:pt idx="1169">
                  <c:v>1.63317</c:v>
                </c:pt>
                <c:pt idx="1170">
                  <c:v>1.6333299999999999</c:v>
                </c:pt>
                <c:pt idx="1171">
                  <c:v>1.63493</c:v>
                </c:pt>
                <c:pt idx="1172">
                  <c:v>1.6348</c:v>
                </c:pt>
                <c:pt idx="1173">
                  <c:v>1.63628</c:v>
                </c:pt>
                <c:pt idx="1174">
                  <c:v>1.63713</c:v>
                </c:pt>
                <c:pt idx="1175">
                  <c:v>1.6375900000000001</c:v>
                </c:pt>
                <c:pt idx="1176">
                  <c:v>1.63927</c:v>
                </c:pt>
                <c:pt idx="1177">
                  <c:v>1.6394</c:v>
                </c:pt>
                <c:pt idx="1178">
                  <c:v>1.6398299999999999</c:v>
                </c:pt>
                <c:pt idx="1179">
                  <c:v>1.6410400000000001</c:v>
                </c:pt>
                <c:pt idx="1180">
                  <c:v>1.6428700000000001</c:v>
                </c:pt>
                <c:pt idx="1181">
                  <c:v>1.6425700000000001</c:v>
                </c:pt>
                <c:pt idx="1182">
                  <c:v>1.643</c:v>
                </c:pt>
                <c:pt idx="1183">
                  <c:v>1.6439699999999999</c:v>
                </c:pt>
                <c:pt idx="1184">
                  <c:v>1.6453</c:v>
                </c:pt>
                <c:pt idx="1185">
                  <c:v>1.6457900000000001</c:v>
                </c:pt>
                <c:pt idx="1186">
                  <c:v>1.64662</c:v>
                </c:pt>
                <c:pt idx="1187">
                  <c:v>1.64788</c:v>
                </c:pt>
                <c:pt idx="1188">
                  <c:v>1.6473199999999999</c:v>
                </c:pt>
                <c:pt idx="1189">
                  <c:v>1.6492800000000001</c:v>
                </c:pt>
                <c:pt idx="1190">
                  <c:v>1.6498200000000001</c:v>
                </c:pt>
                <c:pt idx="1191">
                  <c:v>1.6503399999999999</c:v>
                </c:pt>
                <c:pt idx="1192">
                  <c:v>1.6511499999999999</c:v>
                </c:pt>
                <c:pt idx="1193">
                  <c:v>1.6513500000000001</c:v>
                </c:pt>
                <c:pt idx="1194">
                  <c:v>1.6532899999999999</c:v>
                </c:pt>
                <c:pt idx="1195">
                  <c:v>1.65333</c:v>
                </c:pt>
                <c:pt idx="1196">
                  <c:v>1.65506</c:v>
                </c:pt>
                <c:pt idx="1197">
                  <c:v>1.65537</c:v>
                </c:pt>
                <c:pt idx="1198">
                  <c:v>1.65649</c:v>
                </c:pt>
                <c:pt idx="1199">
                  <c:v>1.6567799999999999</c:v>
                </c:pt>
                <c:pt idx="1200">
                  <c:v>1.6585099999999999</c:v>
                </c:pt>
                <c:pt idx="1201">
                  <c:v>1.6589799999999999</c:v>
                </c:pt>
                <c:pt idx="1202">
                  <c:v>1.6592100000000001</c:v>
                </c:pt>
                <c:pt idx="1203">
                  <c:v>1.66038</c:v>
                </c:pt>
                <c:pt idx="1204">
                  <c:v>1.6609100000000001</c:v>
                </c:pt>
                <c:pt idx="1205">
                  <c:v>1.6619699999999999</c:v>
                </c:pt>
                <c:pt idx="1206">
                  <c:v>1.6627700000000001</c:v>
                </c:pt>
                <c:pt idx="1207">
                  <c:v>1.6642600000000001</c:v>
                </c:pt>
                <c:pt idx="1208">
                  <c:v>1.6642300000000001</c:v>
                </c:pt>
                <c:pt idx="1209">
                  <c:v>1.6657999999999999</c:v>
                </c:pt>
                <c:pt idx="1210">
                  <c:v>1.6672800000000001</c:v>
                </c:pt>
                <c:pt idx="1211">
                  <c:v>1.6677900000000001</c:v>
                </c:pt>
                <c:pt idx="1212">
                  <c:v>1.6686399999999999</c:v>
                </c:pt>
                <c:pt idx="1213">
                  <c:v>1.66872</c:v>
                </c:pt>
                <c:pt idx="1214">
                  <c:v>1.6703600000000001</c:v>
                </c:pt>
                <c:pt idx="1215">
                  <c:v>1.6706399999999999</c:v>
                </c:pt>
                <c:pt idx="1216">
                  <c:v>1.6717200000000001</c:v>
                </c:pt>
                <c:pt idx="1217">
                  <c:v>1.67283</c:v>
                </c:pt>
                <c:pt idx="1218">
                  <c:v>1.6734599999999999</c:v>
                </c:pt>
                <c:pt idx="1219">
                  <c:v>1.6744399999999999</c:v>
                </c:pt>
                <c:pt idx="1220">
                  <c:v>1.6751799999999999</c:v>
                </c:pt>
                <c:pt idx="1221">
                  <c:v>1.67658</c:v>
                </c:pt>
                <c:pt idx="1222">
                  <c:v>1.6765399999999999</c:v>
                </c:pt>
                <c:pt idx="1223">
                  <c:v>1.67808</c:v>
                </c:pt>
                <c:pt idx="1224">
                  <c:v>1.6785699999999999</c:v>
                </c:pt>
                <c:pt idx="1225">
                  <c:v>1.6792199999999999</c:v>
                </c:pt>
                <c:pt idx="1226">
                  <c:v>1.68052</c:v>
                </c:pt>
                <c:pt idx="1227">
                  <c:v>1.6813800000000001</c:v>
                </c:pt>
                <c:pt idx="1228">
                  <c:v>1.6818500000000001</c:v>
                </c:pt>
                <c:pt idx="1229">
                  <c:v>1.68347</c:v>
                </c:pt>
                <c:pt idx="1230">
                  <c:v>1.68441</c:v>
                </c:pt>
                <c:pt idx="1231">
                  <c:v>1.68486</c:v>
                </c:pt>
                <c:pt idx="1232">
                  <c:v>1.6858500000000001</c:v>
                </c:pt>
                <c:pt idx="1233">
                  <c:v>1.6856500000000001</c:v>
                </c:pt>
                <c:pt idx="1234">
                  <c:v>1.68729</c:v>
                </c:pt>
                <c:pt idx="1235">
                  <c:v>1.6874400000000001</c:v>
                </c:pt>
                <c:pt idx="1236">
                  <c:v>1.6889000000000001</c:v>
                </c:pt>
                <c:pt idx="1237">
                  <c:v>1.6894</c:v>
                </c:pt>
                <c:pt idx="1238">
                  <c:v>1.6907700000000001</c:v>
                </c:pt>
                <c:pt idx="1239">
                  <c:v>1.6907700000000001</c:v>
                </c:pt>
                <c:pt idx="1240">
                  <c:v>1.69197</c:v>
                </c:pt>
                <c:pt idx="1241">
                  <c:v>1.6925600000000001</c:v>
                </c:pt>
                <c:pt idx="1242">
                  <c:v>1.69377</c:v>
                </c:pt>
                <c:pt idx="1243">
                  <c:v>1.69462</c:v>
                </c:pt>
                <c:pt idx="1244">
                  <c:v>1.69512</c:v>
                </c:pt>
                <c:pt idx="1245">
                  <c:v>1.6967399999999999</c:v>
                </c:pt>
                <c:pt idx="1246">
                  <c:v>1.6968099999999999</c:v>
                </c:pt>
                <c:pt idx="1247">
                  <c:v>1.69787</c:v>
                </c:pt>
                <c:pt idx="1248">
                  <c:v>1.6985699999999999</c:v>
                </c:pt>
                <c:pt idx="1249">
                  <c:v>1.6994100000000001</c:v>
                </c:pt>
                <c:pt idx="1250">
                  <c:v>1.7007099999999999</c:v>
                </c:pt>
                <c:pt idx="1251">
                  <c:v>1.70153</c:v>
                </c:pt>
                <c:pt idx="1252">
                  <c:v>1.7021999999999999</c:v>
                </c:pt>
                <c:pt idx="1253">
                  <c:v>1.70295</c:v>
                </c:pt>
                <c:pt idx="1254">
                  <c:v>1.7037500000000001</c:v>
                </c:pt>
                <c:pt idx="1255">
                  <c:v>1.7048399999999999</c:v>
                </c:pt>
                <c:pt idx="1256">
                  <c:v>1.7051799999999999</c:v>
                </c:pt>
                <c:pt idx="1257">
                  <c:v>1.7071400000000001</c:v>
                </c:pt>
                <c:pt idx="1258">
                  <c:v>1.70743</c:v>
                </c:pt>
                <c:pt idx="1259">
                  <c:v>1.7083900000000001</c:v>
                </c:pt>
                <c:pt idx="1260">
                  <c:v>1.70929</c:v>
                </c:pt>
                <c:pt idx="1261">
                  <c:v>1.71027</c:v>
                </c:pt>
                <c:pt idx="1262">
                  <c:v>1.71085</c:v>
                </c:pt>
                <c:pt idx="1263">
                  <c:v>1.7119899999999999</c:v>
                </c:pt>
                <c:pt idx="1264">
                  <c:v>1.7132700000000001</c:v>
                </c:pt>
                <c:pt idx="1265">
                  <c:v>1.71319</c:v>
                </c:pt>
                <c:pt idx="1266">
                  <c:v>1.7149300000000001</c:v>
                </c:pt>
                <c:pt idx="1267">
                  <c:v>1.71526</c:v>
                </c:pt>
                <c:pt idx="1268">
                  <c:v>1.71692</c:v>
                </c:pt>
                <c:pt idx="1269">
                  <c:v>1.7172700000000001</c:v>
                </c:pt>
                <c:pt idx="1270">
                  <c:v>1.7186699999999999</c:v>
                </c:pt>
                <c:pt idx="1271">
                  <c:v>1.71824</c:v>
                </c:pt>
                <c:pt idx="1272">
                  <c:v>1.72011</c:v>
                </c:pt>
                <c:pt idx="1273">
                  <c:v>1.7203200000000001</c:v>
                </c:pt>
                <c:pt idx="1274">
                  <c:v>1.7215199999999999</c:v>
                </c:pt>
                <c:pt idx="1275">
                  <c:v>1.7223299999999999</c:v>
                </c:pt>
                <c:pt idx="1276">
                  <c:v>1.72329</c:v>
                </c:pt>
                <c:pt idx="1277">
                  <c:v>1.7240800000000001</c:v>
                </c:pt>
                <c:pt idx="1278">
                  <c:v>1.72498</c:v>
                </c:pt>
                <c:pt idx="1279">
                  <c:v>1.72584</c:v>
                </c:pt>
                <c:pt idx="1280">
                  <c:v>1.72665</c:v>
                </c:pt>
                <c:pt idx="1281">
                  <c:v>1.7271700000000001</c:v>
                </c:pt>
                <c:pt idx="1282">
                  <c:v>1.72834</c:v>
                </c:pt>
                <c:pt idx="1283">
                  <c:v>1.7291399999999999</c:v>
                </c:pt>
                <c:pt idx="1284">
                  <c:v>1.7297100000000001</c:v>
                </c:pt>
                <c:pt idx="1285">
                  <c:v>1.7311700000000001</c:v>
                </c:pt>
                <c:pt idx="1286">
                  <c:v>1.7311099999999999</c:v>
                </c:pt>
                <c:pt idx="1287">
                  <c:v>1.7327699999999999</c:v>
                </c:pt>
                <c:pt idx="1288">
                  <c:v>1.7328300000000001</c:v>
                </c:pt>
                <c:pt idx="1289">
                  <c:v>1.7343</c:v>
                </c:pt>
                <c:pt idx="1290">
                  <c:v>1.7343900000000001</c:v>
                </c:pt>
                <c:pt idx="1291">
                  <c:v>1.73525</c:v>
                </c:pt>
                <c:pt idx="1292">
                  <c:v>1.73674</c:v>
                </c:pt>
                <c:pt idx="1293">
                  <c:v>1.7368300000000001</c:v>
                </c:pt>
                <c:pt idx="1294">
                  <c:v>1.7386299999999999</c:v>
                </c:pt>
                <c:pt idx="1295">
                  <c:v>1.7392399999999999</c:v>
                </c:pt>
                <c:pt idx="1296">
                  <c:v>1.74024</c:v>
                </c:pt>
                <c:pt idx="1297">
                  <c:v>1.74095</c:v>
                </c:pt>
                <c:pt idx="1298">
                  <c:v>1.74221</c:v>
                </c:pt>
                <c:pt idx="1299">
                  <c:v>1.74264</c:v>
                </c:pt>
                <c:pt idx="1300">
                  <c:v>1.7427600000000001</c:v>
                </c:pt>
                <c:pt idx="1301">
                  <c:v>1.7445200000000001</c:v>
                </c:pt>
                <c:pt idx="1302">
                  <c:v>1.7449300000000001</c:v>
                </c:pt>
                <c:pt idx="1303">
                  <c:v>1.74665</c:v>
                </c:pt>
                <c:pt idx="1304">
                  <c:v>1.74682</c:v>
                </c:pt>
                <c:pt idx="1305">
                  <c:v>1.74804</c:v>
                </c:pt>
                <c:pt idx="1306">
                  <c:v>1.74874</c:v>
                </c:pt>
                <c:pt idx="1307">
                  <c:v>1.7494400000000001</c:v>
                </c:pt>
                <c:pt idx="1308">
                  <c:v>1.7511699999999999</c:v>
                </c:pt>
                <c:pt idx="1309">
                  <c:v>1.7512099999999999</c:v>
                </c:pt>
                <c:pt idx="1310">
                  <c:v>1.7526600000000001</c:v>
                </c:pt>
                <c:pt idx="1311">
                  <c:v>1.75257</c:v>
                </c:pt>
                <c:pt idx="1312">
                  <c:v>1.75451</c:v>
                </c:pt>
                <c:pt idx="1313">
                  <c:v>1.7543200000000001</c:v>
                </c:pt>
                <c:pt idx="1314">
                  <c:v>1.75593</c:v>
                </c:pt>
                <c:pt idx="1315">
                  <c:v>1.7564500000000001</c:v>
                </c:pt>
                <c:pt idx="1316">
                  <c:v>1.7578</c:v>
                </c:pt>
                <c:pt idx="1317">
                  <c:v>1.75851</c:v>
                </c:pt>
                <c:pt idx="1318">
                  <c:v>1.75885</c:v>
                </c:pt>
                <c:pt idx="1319">
                  <c:v>1.7596000000000001</c:v>
                </c:pt>
                <c:pt idx="1320">
                  <c:v>1.76092</c:v>
                </c:pt>
                <c:pt idx="1321">
                  <c:v>1.7615000000000001</c:v>
                </c:pt>
                <c:pt idx="1322">
                  <c:v>1.76247</c:v>
                </c:pt>
                <c:pt idx="1323">
                  <c:v>1.76281</c:v>
                </c:pt>
                <c:pt idx="1324">
                  <c:v>1.7642500000000001</c:v>
                </c:pt>
                <c:pt idx="1325">
                  <c:v>1.7646900000000001</c:v>
                </c:pt>
                <c:pt idx="1326">
                  <c:v>1.7661500000000001</c:v>
                </c:pt>
                <c:pt idx="1327">
                  <c:v>1.7666299999999999</c:v>
                </c:pt>
                <c:pt idx="1328">
                  <c:v>1.7677700000000001</c:v>
                </c:pt>
                <c:pt idx="1329">
                  <c:v>1.7683899999999999</c:v>
                </c:pt>
                <c:pt idx="1330">
                  <c:v>1.7701100000000001</c:v>
                </c:pt>
                <c:pt idx="1331">
                  <c:v>1.7702800000000001</c:v>
                </c:pt>
                <c:pt idx="1332">
                  <c:v>1.7717000000000001</c:v>
                </c:pt>
                <c:pt idx="1333">
                  <c:v>1.7724800000000001</c:v>
                </c:pt>
                <c:pt idx="1334">
                  <c:v>1.77315</c:v>
                </c:pt>
                <c:pt idx="1335">
                  <c:v>1.7744599999999999</c:v>
                </c:pt>
                <c:pt idx="1336">
                  <c:v>1.7747599999999999</c:v>
                </c:pt>
                <c:pt idx="1337">
                  <c:v>1.7760499999999999</c:v>
                </c:pt>
                <c:pt idx="1338">
                  <c:v>1.7764899999999999</c:v>
                </c:pt>
                <c:pt idx="1339">
                  <c:v>1.7776799999999999</c:v>
                </c:pt>
                <c:pt idx="1340">
                  <c:v>1.7781400000000001</c:v>
                </c:pt>
                <c:pt idx="1341">
                  <c:v>1.7795399999999999</c:v>
                </c:pt>
                <c:pt idx="1342">
                  <c:v>1.78044</c:v>
                </c:pt>
                <c:pt idx="1343">
                  <c:v>1.78128</c:v>
                </c:pt>
                <c:pt idx="1344">
                  <c:v>1.7821400000000001</c:v>
                </c:pt>
                <c:pt idx="1345">
                  <c:v>1.7831600000000001</c:v>
                </c:pt>
                <c:pt idx="1346">
                  <c:v>1.7841499999999999</c:v>
                </c:pt>
                <c:pt idx="1347">
                  <c:v>1.78525</c:v>
                </c:pt>
                <c:pt idx="1348">
                  <c:v>1.7851399999999999</c:v>
                </c:pt>
                <c:pt idx="1349">
                  <c:v>1.7868200000000001</c:v>
                </c:pt>
                <c:pt idx="1350">
                  <c:v>1.78731</c:v>
                </c:pt>
                <c:pt idx="1351">
                  <c:v>1.7881800000000001</c:v>
                </c:pt>
                <c:pt idx="1352">
                  <c:v>1.7889299999999999</c:v>
                </c:pt>
                <c:pt idx="1353">
                  <c:v>1.7897000000000001</c:v>
                </c:pt>
                <c:pt idx="1354">
                  <c:v>1.79101</c:v>
                </c:pt>
                <c:pt idx="1355">
                  <c:v>1.79152</c:v>
                </c:pt>
                <c:pt idx="1356">
                  <c:v>1.79226</c:v>
                </c:pt>
                <c:pt idx="1357">
                  <c:v>1.79297</c:v>
                </c:pt>
                <c:pt idx="1358">
                  <c:v>1.7942899999999999</c:v>
                </c:pt>
                <c:pt idx="1359">
                  <c:v>1.7944599999999999</c:v>
                </c:pt>
                <c:pt idx="1360">
                  <c:v>1.7962899999999999</c:v>
                </c:pt>
                <c:pt idx="1361">
                  <c:v>1.79603</c:v>
                </c:pt>
                <c:pt idx="1362">
                  <c:v>1.79755</c:v>
                </c:pt>
                <c:pt idx="1363">
                  <c:v>1.7990900000000001</c:v>
                </c:pt>
                <c:pt idx="1364">
                  <c:v>1.7996799999999999</c:v>
                </c:pt>
                <c:pt idx="1365">
                  <c:v>1.8004500000000001</c:v>
                </c:pt>
                <c:pt idx="1366">
                  <c:v>1.8011699999999999</c:v>
                </c:pt>
                <c:pt idx="1367">
                  <c:v>1.8020700000000001</c:v>
                </c:pt>
                <c:pt idx="1368">
                  <c:v>1.8035600000000001</c:v>
                </c:pt>
                <c:pt idx="1369">
                  <c:v>1.8041799999999999</c:v>
                </c:pt>
                <c:pt idx="1370">
                  <c:v>1.8051699999999999</c:v>
                </c:pt>
                <c:pt idx="1371">
                  <c:v>1.80514</c:v>
                </c:pt>
                <c:pt idx="1372">
                  <c:v>1.80657</c:v>
                </c:pt>
                <c:pt idx="1373">
                  <c:v>1.80769</c:v>
                </c:pt>
                <c:pt idx="1374">
                  <c:v>1.8082499999999999</c:v>
                </c:pt>
                <c:pt idx="1375">
                  <c:v>1.80976</c:v>
                </c:pt>
                <c:pt idx="1376">
                  <c:v>1.80979</c:v>
                </c:pt>
                <c:pt idx="1377">
                  <c:v>1.8118099999999999</c:v>
                </c:pt>
                <c:pt idx="1378">
                  <c:v>1.81166</c:v>
                </c:pt>
                <c:pt idx="1379">
                  <c:v>1.8133699999999999</c:v>
                </c:pt>
                <c:pt idx="1380">
                  <c:v>1.8137300000000001</c:v>
                </c:pt>
                <c:pt idx="1381">
                  <c:v>1.8143</c:v>
                </c:pt>
                <c:pt idx="1382">
                  <c:v>1.81585</c:v>
                </c:pt>
                <c:pt idx="1383">
                  <c:v>1.8163499999999999</c:v>
                </c:pt>
                <c:pt idx="1384">
                  <c:v>1.81762</c:v>
                </c:pt>
                <c:pt idx="1385">
                  <c:v>1.8178799999999999</c:v>
                </c:pt>
                <c:pt idx="1386">
                  <c:v>1.8192699999999999</c:v>
                </c:pt>
                <c:pt idx="1387">
                  <c:v>1.8197700000000001</c:v>
                </c:pt>
                <c:pt idx="1388">
                  <c:v>1.8208200000000001</c:v>
                </c:pt>
                <c:pt idx="1389">
                  <c:v>1.8221400000000001</c:v>
                </c:pt>
                <c:pt idx="1390">
                  <c:v>1.8227500000000001</c:v>
                </c:pt>
                <c:pt idx="1391">
                  <c:v>1.8239300000000001</c:v>
                </c:pt>
                <c:pt idx="1392">
                  <c:v>1.82484</c:v>
                </c:pt>
                <c:pt idx="1393">
                  <c:v>1.82514</c:v>
                </c:pt>
                <c:pt idx="1394">
                  <c:v>1.82626</c:v>
                </c:pt>
                <c:pt idx="1395">
                  <c:v>1.82752</c:v>
                </c:pt>
                <c:pt idx="1396">
                  <c:v>1.8286199999999999</c:v>
                </c:pt>
                <c:pt idx="1397">
                  <c:v>1.8291500000000001</c:v>
                </c:pt>
                <c:pt idx="1398">
                  <c:v>1.83046</c:v>
                </c:pt>
                <c:pt idx="1399">
                  <c:v>1.8305100000000001</c:v>
                </c:pt>
                <c:pt idx="1400">
                  <c:v>1.8323</c:v>
                </c:pt>
                <c:pt idx="1401">
                  <c:v>1.83263</c:v>
                </c:pt>
                <c:pt idx="1402">
                  <c:v>1.83334</c:v>
                </c:pt>
                <c:pt idx="1403">
                  <c:v>1.8345400000000001</c:v>
                </c:pt>
                <c:pt idx="1404">
                  <c:v>1.8357699999999999</c:v>
                </c:pt>
                <c:pt idx="1405">
                  <c:v>1.8359300000000001</c:v>
                </c:pt>
                <c:pt idx="1406">
                  <c:v>1.83795</c:v>
                </c:pt>
                <c:pt idx="1407">
                  <c:v>1.83829</c:v>
                </c:pt>
                <c:pt idx="1408">
                  <c:v>1.8392299999999999</c:v>
                </c:pt>
                <c:pt idx="1409">
                  <c:v>1.8394999999999999</c:v>
                </c:pt>
                <c:pt idx="1410">
                  <c:v>1.84114</c:v>
                </c:pt>
                <c:pt idx="1411">
                  <c:v>1.8419700000000001</c:v>
                </c:pt>
                <c:pt idx="1412">
                  <c:v>1.8427899999999999</c:v>
                </c:pt>
                <c:pt idx="1413">
                  <c:v>1.84345</c:v>
                </c:pt>
                <c:pt idx="1414">
                  <c:v>1.8442000000000001</c:v>
                </c:pt>
                <c:pt idx="1415">
                  <c:v>1.8456999999999999</c:v>
                </c:pt>
                <c:pt idx="1416">
                  <c:v>1.8466100000000001</c:v>
                </c:pt>
                <c:pt idx="1417">
                  <c:v>1.84728</c:v>
                </c:pt>
                <c:pt idx="1418">
                  <c:v>1.8478399999999999</c:v>
                </c:pt>
                <c:pt idx="1419">
                  <c:v>1.8491200000000001</c:v>
                </c:pt>
                <c:pt idx="1420">
                  <c:v>1.8500300000000001</c:v>
                </c:pt>
                <c:pt idx="1421">
                  <c:v>1.8511500000000001</c:v>
                </c:pt>
                <c:pt idx="1422">
                  <c:v>1.85188</c:v>
                </c:pt>
                <c:pt idx="1423">
                  <c:v>1.85328</c:v>
                </c:pt>
                <c:pt idx="1424">
                  <c:v>1.85389</c:v>
                </c:pt>
                <c:pt idx="1425">
                  <c:v>1.8545799999999999</c:v>
                </c:pt>
                <c:pt idx="1426">
                  <c:v>1.85534</c:v>
                </c:pt>
                <c:pt idx="1427">
                  <c:v>1.8561399999999999</c:v>
                </c:pt>
                <c:pt idx="1428">
                  <c:v>1.85738</c:v>
                </c:pt>
                <c:pt idx="1429">
                  <c:v>1.8577600000000001</c:v>
                </c:pt>
                <c:pt idx="1430">
                  <c:v>1.85941</c:v>
                </c:pt>
                <c:pt idx="1431">
                  <c:v>1.86006</c:v>
                </c:pt>
                <c:pt idx="1432">
                  <c:v>1.8613500000000001</c:v>
                </c:pt>
                <c:pt idx="1433">
                  <c:v>1.86171</c:v>
                </c:pt>
                <c:pt idx="1434">
                  <c:v>1.8632500000000001</c:v>
                </c:pt>
                <c:pt idx="1435">
                  <c:v>1.86374</c:v>
                </c:pt>
                <c:pt idx="1436">
                  <c:v>1.8649</c:v>
                </c:pt>
                <c:pt idx="1437">
                  <c:v>1.8655900000000001</c:v>
                </c:pt>
                <c:pt idx="1438">
                  <c:v>1.86616</c:v>
                </c:pt>
                <c:pt idx="1439">
                  <c:v>1.8679300000000001</c:v>
                </c:pt>
                <c:pt idx="1440">
                  <c:v>1.86812</c:v>
                </c:pt>
                <c:pt idx="1441">
                  <c:v>1.8691800000000001</c:v>
                </c:pt>
                <c:pt idx="1442">
                  <c:v>1.8706</c:v>
                </c:pt>
                <c:pt idx="1443">
                  <c:v>1.87103</c:v>
                </c:pt>
                <c:pt idx="1444">
                  <c:v>1.87273</c:v>
                </c:pt>
                <c:pt idx="1445">
                  <c:v>1.8728899999999999</c:v>
                </c:pt>
                <c:pt idx="1446">
                  <c:v>1.8744499999999999</c:v>
                </c:pt>
                <c:pt idx="1447">
                  <c:v>1.8748499999999999</c:v>
                </c:pt>
                <c:pt idx="1448">
                  <c:v>1.8761000000000001</c:v>
                </c:pt>
                <c:pt idx="1449">
                  <c:v>1.8773500000000001</c:v>
                </c:pt>
                <c:pt idx="1450">
                  <c:v>1.87852</c:v>
                </c:pt>
                <c:pt idx="1451">
                  <c:v>1.8788199999999999</c:v>
                </c:pt>
                <c:pt idx="1452">
                  <c:v>1.8798699999999999</c:v>
                </c:pt>
                <c:pt idx="1453">
                  <c:v>1.8811800000000001</c:v>
                </c:pt>
                <c:pt idx="1454">
                  <c:v>1.8817299999999999</c:v>
                </c:pt>
                <c:pt idx="1455">
                  <c:v>1.8834</c:v>
                </c:pt>
                <c:pt idx="1456">
                  <c:v>1.88371</c:v>
                </c:pt>
                <c:pt idx="1457">
                  <c:v>1.8852</c:v>
                </c:pt>
                <c:pt idx="1458">
                  <c:v>1.8851100000000001</c:v>
                </c:pt>
                <c:pt idx="1459">
                  <c:v>1.88697</c:v>
                </c:pt>
                <c:pt idx="1460">
                  <c:v>1.8875200000000001</c:v>
                </c:pt>
                <c:pt idx="1461">
                  <c:v>1.88866</c:v>
                </c:pt>
                <c:pt idx="1462">
                  <c:v>1.88927</c:v>
                </c:pt>
                <c:pt idx="1463">
                  <c:v>1.89056</c:v>
                </c:pt>
                <c:pt idx="1464">
                  <c:v>1.89076</c:v>
                </c:pt>
                <c:pt idx="1465">
                  <c:v>1.8923399999999999</c:v>
                </c:pt>
                <c:pt idx="1466">
                  <c:v>1.89316</c:v>
                </c:pt>
                <c:pt idx="1467">
                  <c:v>1.8944399999999999</c:v>
                </c:pt>
                <c:pt idx="1468">
                  <c:v>1.8950400000000001</c:v>
                </c:pt>
                <c:pt idx="1469">
                  <c:v>1.8955</c:v>
                </c:pt>
                <c:pt idx="1470">
                  <c:v>1.89672</c:v>
                </c:pt>
                <c:pt idx="1471">
                  <c:v>1.8974599999999999</c:v>
                </c:pt>
                <c:pt idx="1472">
                  <c:v>1.8984799999999999</c:v>
                </c:pt>
                <c:pt idx="1473">
                  <c:v>1.8991899999999999</c:v>
                </c:pt>
                <c:pt idx="1474">
                  <c:v>1.9009100000000001</c:v>
                </c:pt>
                <c:pt idx="1475">
                  <c:v>1.9017599999999999</c:v>
                </c:pt>
                <c:pt idx="1476">
                  <c:v>1.9026400000000001</c:v>
                </c:pt>
                <c:pt idx="1477">
                  <c:v>1.9032</c:v>
                </c:pt>
                <c:pt idx="1478">
                  <c:v>1.90428</c:v>
                </c:pt>
                <c:pt idx="1479">
                  <c:v>1.9056</c:v>
                </c:pt>
                <c:pt idx="1480">
                  <c:v>1.90608</c:v>
                </c:pt>
                <c:pt idx="1481">
                  <c:v>1.90659</c:v>
                </c:pt>
                <c:pt idx="1482">
                  <c:v>1.9080699999999999</c:v>
                </c:pt>
                <c:pt idx="1483">
                  <c:v>1.90862</c:v>
                </c:pt>
                <c:pt idx="1484">
                  <c:v>1.9101699999999999</c:v>
                </c:pt>
                <c:pt idx="1485">
                  <c:v>1.91123</c:v>
                </c:pt>
                <c:pt idx="1486">
                  <c:v>1.9123300000000001</c:v>
                </c:pt>
                <c:pt idx="1487">
                  <c:v>1.91279</c:v>
                </c:pt>
                <c:pt idx="1488">
                  <c:v>1.91395</c:v>
                </c:pt>
                <c:pt idx="1489">
                  <c:v>1.9150199999999999</c:v>
                </c:pt>
                <c:pt idx="1490">
                  <c:v>1.9159999999999999</c:v>
                </c:pt>
                <c:pt idx="1491">
                  <c:v>1.91673</c:v>
                </c:pt>
                <c:pt idx="1492">
                  <c:v>1.9173100000000001</c:v>
                </c:pt>
                <c:pt idx="1493">
                  <c:v>1.919</c:v>
                </c:pt>
                <c:pt idx="1494">
                  <c:v>1.9196500000000001</c:v>
                </c:pt>
                <c:pt idx="1495">
                  <c:v>1.92049</c:v>
                </c:pt>
                <c:pt idx="1496">
                  <c:v>1.9215899999999999</c:v>
                </c:pt>
                <c:pt idx="1497">
                  <c:v>1.9227799999999999</c:v>
                </c:pt>
                <c:pt idx="1498">
                  <c:v>1.92326</c:v>
                </c:pt>
                <c:pt idx="1499">
                  <c:v>1.9244699999999999</c:v>
                </c:pt>
                <c:pt idx="1500">
                  <c:v>1.9255199999999999</c:v>
                </c:pt>
                <c:pt idx="1501">
                  <c:v>1.9262900000000001</c:v>
                </c:pt>
                <c:pt idx="1502">
                  <c:v>1.92727</c:v>
                </c:pt>
                <c:pt idx="1503">
                  <c:v>1.9278599999999999</c:v>
                </c:pt>
                <c:pt idx="1504">
                  <c:v>1.9296599999999999</c:v>
                </c:pt>
                <c:pt idx="1505">
                  <c:v>1.93015</c:v>
                </c:pt>
                <c:pt idx="1506">
                  <c:v>1.93126</c:v>
                </c:pt>
                <c:pt idx="1507">
                  <c:v>1.9321699999999999</c:v>
                </c:pt>
                <c:pt idx="1508">
                  <c:v>1.9334499999999999</c:v>
                </c:pt>
                <c:pt idx="1509">
                  <c:v>1.9341600000000001</c:v>
                </c:pt>
                <c:pt idx="1510">
                  <c:v>1.9357200000000001</c:v>
                </c:pt>
                <c:pt idx="1511">
                  <c:v>1.93635</c:v>
                </c:pt>
                <c:pt idx="1512">
                  <c:v>1.9371799999999999</c:v>
                </c:pt>
                <c:pt idx="1513">
                  <c:v>1.9383699999999999</c:v>
                </c:pt>
                <c:pt idx="1514">
                  <c:v>1.93919</c:v>
                </c:pt>
                <c:pt idx="1515">
                  <c:v>1.94035</c:v>
                </c:pt>
                <c:pt idx="1516">
                  <c:v>1.9413800000000001</c:v>
                </c:pt>
                <c:pt idx="1517">
                  <c:v>1.9423299999999999</c:v>
                </c:pt>
                <c:pt idx="1518">
                  <c:v>1.9426699999999999</c:v>
                </c:pt>
                <c:pt idx="1519">
                  <c:v>1.94424</c:v>
                </c:pt>
                <c:pt idx="1520">
                  <c:v>1.9454199999999999</c:v>
                </c:pt>
                <c:pt idx="1521">
                  <c:v>1.94625</c:v>
                </c:pt>
                <c:pt idx="1522">
                  <c:v>1.9471799999999999</c:v>
                </c:pt>
                <c:pt idx="1523">
                  <c:v>1.9484999999999999</c:v>
                </c:pt>
                <c:pt idx="1524">
                  <c:v>1.94919</c:v>
                </c:pt>
                <c:pt idx="1525">
                  <c:v>1.95035</c:v>
                </c:pt>
                <c:pt idx="1526">
                  <c:v>1.95122</c:v>
                </c:pt>
                <c:pt idx="1527">
                  <c:v>1.9520200000000001</c:v>
                </c:pt>
                <c:pt idx="1528">
                  <c:v>1.95329</c:v>
                </c:pt>
                <c:pt idx="1529">
                  <c:v>1.9540500000000001</c:v>
                </c:pt>
                <c:pt idx="1530">
                  <c:v>1.95546</c:v>
                </c:pt>
                <c:pt idx="1531">
                  <c:v>1.9557899999999999</c:v>
                </c:pt>
                <c:pt idx="1532">
                  <c:v>1.95747</c:v>
                </c:pt>
                <c:pt idx="1533">
                  <c:v>1.9579800000000001</c:v>
                </c:pt>
                <c:pt idx="1534">
                  <c:v>1.95882</c:v>
                </c:pt>
                <c:pt idx="1535">
                  <c:v>1.96011</c:v>
                </c:pt>
                <c:pt idx="1536">
                  <c:v>1.9612099999999999</c:v>
                </c:pt>
                <c:pt idx="1537">
                  <c:v>1.9615400000000001</c:v>
                </c:pt>
                <c:pt idx="1538">
                  <c:v>1.96286</c:v>
                </c:pt>
                <c:pt idx="1539">
                  <c:v>1.96356</c:v>
                </c:pt>
                <c:pt idx="1540">
                  <c:v>1.96417</c:v>
                </c:pt>
                <c:pt idx="1541">
                  <c:v>1.96566</c:v>
                </c:pt>
                <c:pt idx="1542">
                  <c:v>1.96669</c:v>
                </c:pt>
                <c:pt idx="1543">
                  <c:v>1.9672099999999999</c:v>
                </c:pt>
                <c:pt idx="1544">
                  <c:v>1.9693499999999999</c:v>
                </c:pt>
                <c:pt idx="1545">
                  <c:v>1.9697100000000001</c:v>
                </c:pt>
                <c:pt idx="1546">
                  <c:v>1.9709000000000001</c:v>
                </c:pt>
                <c:pt idx="1547">
                  <c:v>1.9723999999999999</c:v>
                </c:pt>
                <c:pt idx="1548">
                  <c:v>1.9724900000000001</c:v>
                </c:pt>
                <c:pt idx="1549">
                  <c:v>1.9741200000000001</c:v>
                </c:pt>
                <c:pt idx="1550">
                  <c:v>1.9745299999999999</c:v>
                </c:pt>
                <c:pt idx="1551">
                  <c:v>1.97641</c:v>
                </c:pt>
                <c:pt idx="1552">
                  <c:v>1.9769300000000001</c:v>
                </c:pt>
                <c:pt idx="1553">
                  <c:v>1.97804</c:v>
                </c:pt>
                <c:pt idx="1554">
                  <c:v>1.97875</c:v>
                </c:pt>
                <c:pt idx="1555">
                  <c:v>1.9787999999999999</c:v>
                </c:pt>
                <c:pt idx="1556">
                  <c:v>1.9793799999999999</c:v>
                </c:pt>
                <c:pt idx="1557">
                  <c:v>1.97946</c:v>
                </c:pt>
                <c:pt idx="1558">
                  <c:v>1.9794700000000001</c:v>
                </c:pt>
                <c:pt idx="1559">
                  <c:v>1.9794700000000001</c:v>
                </c:pt>
                <c:pt idx="1560">
                  <c:v>1.97946</c:v>
                </c:pt>
                <c:pt idx="1561">
                  <c:v>1.9794700000000001</c:v>
                </c:pt>
                <c:pt idx="1562">
                  <c:v>1.97946</c:v>
                </c:pt>
                <c:pt idx="1563">
                  <c:v>1.9794700000000001</c:v>
                </c:pt>
                <c:pt idx="1564">
                  <c:v>1.97946</c:v>
                </c:pt>
                <c:pt idx="1565">
                  <c:v>1.97946</c:v>
                </c:pt>
                <c:pt idx="1566">
                  <c:v>1.97946</c:v>
                </c:pt>
                <c:pt idx="1567">
                  <c:v>1.9794499999999999</c:v>
                </c:pt>
                <c:pt idx="1568">
                  <c:v>1.9794700000000001</c:v>
                </c:pt>
                <c:pt idx="1569">
                  <c:v>1.9794499999999999</c:v>
                </c:pt>
                <c:pt idx="1570">
                  <c:v>1.9794499999999999</c:v>
                </c:pt>
                <c:pt idx="1571">
                  <c:v>1.9794499999999999</c:v>
                </c:pt>
                <c:pt idx="1572">
                  <c:v>1.9794499999999999</c:v>
                </c:pt>
                <c:pt idx="1573">
                  <c:v>1.97946</c:v>
                </c:pt>
                <c:pt idx="1574">
                  <c:v>1.9794499999999999</c:v>
                </c:pt>
                <c:pt idx="1575">
                  <c:v>1.9794499999999999</c:v>
                </c:pt>
                <c:pt idx="1576">
                  <c:v>1.97946</c:v>
                </c:pt>
                <c:pt idx="1577">
                  <c:v>1.9794499999999999</c:v>
                </c:pt>
                <c:pt idx="1578">
                  <c:v>1.9794499999999999</c:v>
                </c:pt>
                <c:pt idx="1579">
                  <c:v>1.9794400000000001</c:v>
                </c:pt>
                <c:pt idx="1580">
                  <c:v>1.9794499999999999</c:v>
                </c:pt>
                <c:pt idx="1581">
                  <c:v>1.9794400000000001</c:v>
                </c:pt>
                <c:pt idx="1582">
                  <c:v>1.9794499999999999</c:v>
                </c:pt>
                <c:pt idx="1583">
                  <c:v>1.9794499999999999</c:v>
                </c:pt>
                <c:pt idx="1584">
                  <c:v>1.9794499999999999</c:v>
                </c:pt>
                <c:pt idx="1585">
                  <c:v>1.9794400000000001</c:v>
                </c:pt>
                <c:pt idx="1586">
                  <c:v>1.9794499999999999</c:v>
                </c:pt>
                <c:pt idx="1587">
                  <c:v>1.9794499999999999</c:v>
                </c:pt>
                <c:pt idx="1588">
                  <c:v>1.9794400000000001</c:v>
                </c:pt>
                <c:pt idx="1589">
                  <c:v>1.9794499999999999</c:v>
                </c:pt>
                <c:pt idx="1590">
                  <c:v>1.97943</c:v>
                </c:pt>
                <c:pt idx="1591">
                  <c:v>1.9794499999999999</c:v>
                </c:pt>
                <c:pt idx="1592">
                  <c:v>1.9794400000000001</c:v>
                </c:pt>
                <c:pt idx="1593">
                  <c:v>1.9794499999999999</c:v>
                </c:pt>
                <c:pt idx="1594">
                  <c:v>1.9794499999999999</c:v>
                </c:pt>
                <c:pt idx="1595">
                  <c:v>1.9794499999999999</c:v>
                </c:pt>
                <c:pt idx="1596">
                  <c:v>1.9794400000000001</c:v>
                </c:pt>
                <c:pt idx="1597">
                  <c:v>1.9794400000000001</c:v>
                </c:pt>
                <c:pt idx="1598">
                  <c:v>1.9794400000000001</c:v>
                </c:pt>
                <c:pt idx="1599">
                  <c:v>1.9794400000000001</c:v>
                </c:pt>
                <c:pt idx="1600">
                  <c:v>1.9794400000000001</c:v>
                </c:pt>
                <c:pt idx="1601">
                  <c:v>1.9794400000000001</c:v>
                </c:pt>
                <c:pt idx="1602">
                  <c:v>1.9794400000000001</c:v>
                </c:pt>
                <c:pt idx="1603">
                  <c:v>1.9794400000000001</c:v>
                </c:pt>
                <c:pt idx="1604">
                  <c:v>1.9794400000000001</c:v>
                </c:pt>
                <c:pt idx="1605">
                  <c:v>1.97943</c:v>
                </c:pt>
                <c:pt idx="1606">
                  <c:v>1.9794400000000001</c:v>
                </c:pt>
                <c:pt idx="1607">
                  <c:v>1.97943</c:v>
                </c:pt>
                <c:pt idx="1608">
                  <c:v>1.9794400000000001</c:v>
                </c:pt>
                <c:pt idx="1609">
                  <c:v>1.9794499999999999</c:v>
                </c:pt>
                <c:pt idx="1610">
                  <c:v>1.9794499999999999</c:v>
                </c:pt>
                <c:pt idx="1611">
                  <c:v>1.97943</c:v>
                </c:pt>
                <c:pt idx="1612">
                  <c:v>1.97943</c:v>
                </c:pt>
                <c:pt idx="1613">
                  <c:v>1.9794400000000001</c:v>
                </c:pt>
                <c:pt idx="1614">
                  <c:v>1.97942</c:v>
                </c:pt>
                <c:pt idx="1615">
                  <c:v>1.9794400000000001</c:v>
                </c:pt>
                <c:pt idx="1616">
                  <c:v>1.97943</c:v>
                </c:pt>
                <c:pt idx="1617">
                  <c:v>1.9794400000000001</c:v>
                </c:pt>
                <c:pt idx="1618">
                  <c:v>1.97943</c:v>
                </c:pt>
                <c:pt idx="1619">
                  <c:v>1.9794400000000001</c:v>
                </c:pt>
                <c:pt idx="1620">
                  <c:v>1.97943</c:v>
                </c:pt>
                <c:pt idx="1621">
                  <c:v>1.97943</c:v>
                </c:pt>
                <c:pt idx="1622">
                  <c:v>1.97942</c:v>
                </c:pt>
                <c:pt idx="1623">
                  <c:v>1.97943</c:v>
                </c:pt>
                <c:pt idx="1624">
                  <c:v>1.97943</c:v>
                </c:pt>
                <c:pt idx="1625">
                  <c:v>1.97942</c:v>
                </c:pt>
                <c:pt idx="1626">
                  <c:v>1.97943</c:v>
                </c:pt>
                <c:pt idx="1627">
                  <c:v>1.97942</c:v>
                </c:pt>
                <c:pt idx="1628">
                  <c:v>1.97942</c:v>
                </c:pt>
                <c:pt idx="1629">
                  <c:v>1.97942</c:v>
                </c:pt>
                <c:pt idx="1630">
                  <c:v>1.97942</c:v>
                </c:pt>
                <c:pt idx="1631">
                  <c:v>1.9794099999999999</c:v>
                </c:pt>
                <c:pt idx="1632">
                  <c:v>1.9794099999999999</c:v>
                </c:pt>
                <c:pt idx="1633">
                  <c:v>1.9794099999999999</c:v>
                </c:pt>
                <c:pt idx="1634">
                  <c:v>1.97942</c:v>
                </c:pt>
                <c:pt idx="1635">
                  <c:v>1.9794099999999999</c:v>
                </c:pt>
                <c:pt idx="1636">
                  <c:v>1.9794099999999999</c:v>
                </c:pt>
                <c:pt idx="1637">
                  <c:v>1.97942</c:v>
                </c:pt>
                <c:pt idx="1638">
                  <c:v>1.97942</c:v>
                </c:pt>
                <c:pt idx="1639">
                  <c:v>1.97942</c:v>
                </c:pt>
                <c:pt idx="1640">
                  <c:v>1.9794099999999999</c:v>
                </c:pt>
                <c:pt idx="1641">
                  <c:v>1.9794099999999999</c:v>
                </c:pt>
                <c:pt idx="1642">
                  <c:v>1.9794099999999999</c:v>
                </c:pt>
                <c:pt idx="1643">
                  <c:v>1.9794099999999999</c:v>
                </c:pt>
                <c:pt idx="1644">
                  <c:v>1.9794</c:v>
                </c:pt>
                <c:pt idx="1645">
                  <c:v>1.9794</c:v>
                </c:pt>
                <c:pt idx="1646">
                  <c:v>1.9794099999999999</c:v>
                </c:pt>
                <c:pt idx="1647">
                  <c:v>1.9794</c:v>
                </c:pt>
                <c:pt idx="1648">
                  <c:v>1.9794099999999999</c:v>
                </c:pt>
                <c:pt idx="1649">
                  <c:v>1.97939</c:v>
                </c:pt>
                <c:pt idx="1650">
                  <c:v>1.9794</c:v>
                </c:pt>
                <c:pt idx="1651">
                  <c:v>1.9794099999999999</c:v>
                </c:pt>
                <c:pt idx="1652">
                  <c:v>1.9794</c:v>
                </c:pt>
                <c:pt idx="1653">
                  <c:v>1.9794099999999999</c:v>
                </c:pt>
                <c:pt idx="1654">
                  <c:v>1.97939</c:v>
                </c:pt>
                <c:pt idx="1655">
                  <c:v>1.9794099999999999</c:v>
                </c:pt>
                <c:pt idx="1656">
                  <c:v>1.9794</c:v>
                </c:pt>
                <c:pt idx="1657">
                  <c:v>1.9794</c:v>
                </c:pt>
                <c:pt idx="1658">
                  <c:v>1.9794</c:v>
                </c:pt>
                <c:pt idx="1659">
                  <c:v>1.97939</c:v>
                </c:pt>
                <c:pt idx="1660">
                  <c:v>1.9794099999999999</c:v>
                </c:pt>
                <c:pt idx="1661">
                  <c:v>1.9794</c:v>
                </c:pt>
                <c:pt idx="1662">
                  <c:v>1.9794099999999999</c:v>
                </c:pt>
                <c:pt idx="1663">
                  <c:v>1.97939</c:v>
                </c:pt>
                <c:pt idx="1664">
                  <c:v>1.97939</c:v>
                </c:pt>
                <c:pt idx="1665">
                  <c:v>1.97939</c:v>
                </c:pt>
                <c:pt idx="1666">
                  <c:v>1.97939</c:v>
                </c:pt>
                <c:pt idx="1667">
                  <c:v>1.9794099999999999</c:v>
                </c:pt>
                <c:pt idx="1668">
                  <c:v>1.97939</c:v>
                </c:pt>
                <c:pt idx="1669">
                  <c:v>1.97939</c:v>
                </c:pt>
                <c:pt idx="1670">
                  <c:v>1.9794</c:v>
                </c:pt>
                <c:pt idx="1671">
                  <c:v>1.9794</c:v>
                </c:pt>
                <c:pt idx="1672">
                  <c:v>1.97939</c:v>
                </c:pt>
                <c:pt idx="1673">
                  <c:v>1.9794099999999999</c:v>
                </c:pt>
                <c:pt idx="1674">
                  <c:v>1.97939</c:v>
                </c:pt>
                <c:pt idx="1675">
                  <c:v>1.9794099999999999</c:v>
                </c:pt>
                <c:pt idx="1676">
                  <c:v>1.97939</c:v>
                </c:pt>
                <c:pt idx="1677">
                  <c:v>1.97939</c:v>
                </c:pt>
                <c:pt idx="1678">
                  <c:v>1.97939</c:v>
                </c:pt>
                <c:pt idx="1679">
                  <c:v>1.97939</c:v>
                </c:pt>
                <c:pt idx="1680">
                  <c:v>1.97939</c:v>
                </c:pt>
                <c:pt idx="1681">
                  <c:v>1.9794</c:v>
                </c:pt>
                <c:pt idx="1682">
                  <c:v>1.9793799999999999</c:v>
                </c:pt>
                <c:pt idx="1683">
                  <c:v>1.97939</c:v>
                </c:pt>
                <c:pt idx="1684">
                  <c:v>1.97939</c:v>
                </c:pt>
                <c:pt idx="1685">
                  <c:v>1.97939</c:v>
                </c:pt>
                <c:pt idx="1686">
                  <c:v>1.97939</c:v>
                </c:pt>
                <c:pt idx="1687">
                  <c:v>1.97939</c:v>
                </c:pt>
                <c:pt idx="1688">
                  <c:v>1.97939</c:v>
                </c:pt>
                <c:pt idx="1689">
                  <c:v>1.97939</c:v>
                </c:pt>
                <c:pt idx="1690">
                  <c:v>1.97939</c:v>
                </c:pt>
                <c:pt idx="1691">
                  <c:v>1.9793799999999999</c:v>
                </c:pt>
                <c:pt idx="1692">
                  <c:v>1.9794</c:v>
                </c:pt>
                <c:pt idx="1693">
                  <c:v>1.97939</c:v>
                </c:pt>
                <c:pt idx="1694">
                  <c:v>1.97939</c:v>
                </c:pt>
                <c:pt idx="1695">
                  <c:v>1.97939</c:v>
                </c:pt>
                <c:pt idx="1696">
                  <c:v>1.9793799999999999</c:v>
                </c:pt>
                <c:pt idx="1697">
                  <c:v>1.9793700000000001</c:v>
                </c:pt>
                <c:pt idx="1698">
                  <c:v>1.9793799999999999</c:v>
                </c:pt>
                <c:pt idx="1699">
                  <c:v>1.9793799999999999</c:v>
                </c:pt>
                <c:pt idx="1700">
                  <c:v>1.9793799999999999</c:v>
                </c:pt>
                <c:pt idx="1701">
                  <c:v>1.97939</c:v>
                </c:pt>
                <c:pt idx="1702">
                  <c:v>1.9793700000000001</c:v>
                </c:pt>
                <c:pt idx="1703">
                  <c:v>1.9793799999999999</c:v>
                </c:pt>
                <c:pt idx="1704">
                  <c:v>1.9793700000000001</c:v>
                </c:pt>
                <c:pt idx="1705">
                  <c:v>1.9793700000000001</c:v>
                </c:pt>
                <c:pt idx="1706">
                  <c:v>1.9793799999999999</c:v>
                </c:pt>
                <c:pt idx="1707">
                  <c:v>1.9793700000000001</c:v>
                </c:pt>
                <c:pt idx="1708">
                  <c:v>1.9793799999999999</c:v>
                </c:pt>
                <c:pt idx="1709">
                  <c:v>1.9793700000000001</c:v>
                </c:pt>
                <c:pt idx="1710">
                  <c:v>1.9793700000000001</c:v>
                </c:pt>
                <c:pt idx="1711">
                  <c:v>1.9793700000000001</c:v>
                </c:pt>
                <c:pt idx="1712">
                  <c:v>1.9793799999999999</c:v>
                </c:pt>
                <c:pt idx="1713">
                  <c:v>1.9793700000000001</c:v>
                </c:pt>
                <c:pt idx="1714">
                  <c:v>1.9793700000000001</c:v>
                </c:pt>
                <c:pt idx="1715">
                  <c:v>1.9793700000000001</c:v>
                </c:pt>
                <c:pt idx="1716">
                  <c:v>1.9793799999999999</c:v>
                </c:pt>
                <c:pt idx="1717">
                  <c:v>1.9793700000000001</c:v>
                </c:pt>
                <c:pt idx="1718">
                  <c:v>1.9793700000000001</c:v>
                </c:pt>
                <c:pt idx="1719">
                  <c:v>1.9793799999999999</c:v>
                </c:pt>
                <c:pt idx="1720">
                  <c:v>1.9793700000000001</c:v>
                </c:pt>
                <c:pt idx="1721">
                  <c:v>1.9793700000000001</c:v>
                </c:pt>
                <c:pt idx="1722">
                  <c:v>1.9793700000000001</c:v>
                </c:pt>
                <c:pt idx="1723">
                  <c:v>1.9793799999999999</c:v>
                </c:pt>
                <c:pt idx="1724">
                  <c:v>1.9793700000000001</c:v>
                </c:pt>
                <c:pt idx="1725">
                  <c:v>1.9793700000000001</c:v>
                </c:pt>
                <c:pt idx="1726">
                  <c:v>1.9793700000000001</c:v>
                </c:pt>
                <c:pt idx="1727">
                  <c:v>1.9793799999999999</c:v>
                </c:pt>
                <c:pt idx="1728">
                  <c:v>1.9793799999999999</c:v>
                </c:pt>
                <c:pt idx="1729">
                  <c:v>1.9793700000000001</c:v>
                </c:pt>
                <c:pt idx="1730">
                  <c:v>1.9793700000000001</c:v>
                </c:pt>
                <c:pt idx="1731">
                  <c:v>1.9793700000000001</c:v>
                </c:pt>
                <c:pt idx="1732">
                  <c:v>1.9793799999999999</c:v>
                </c:pt>
                <c:pt idx="1733">
                  <c:v>1.9793799999999999</c:v>
                </c:pt>
                <c:pt idx="1734">
                  <c:v>1.97936</c:v>
                </c:pt>
                <c:pt idx="1735">
                  <c:v>1.9793700000000001</c:v>
                </c:pt>
                <c:pt idx="1736">
                  <c:v>1.97936</c:v>
                </c:pt>
                <c:pt idx="1737">
                  <c:v>1.9793700000000001</c:v>
                </c:pt>
                <c:pt idx="1738">
                  <c:v>1.97936</c:v>
                </c:pt>
                <c:pt idx="1739">
                  <c:v>1.9793799999999999</c:v>
                </c:pt>
                <c:pt idx="1740">
                  <c:v>1.97936</c:v>
                </c:pt>
                <c:pt idx="1741">
                  <c:v>1.9793700000000001</c:v>
                </c:pt>
                <c:pt idx="1742">
                  <c:v>1.9793499999999999</c:v>
                </c:pt>
                <c:pt idx="1743">
                  <c:v>1.9793700000000001</c:v>
                </c:pt>
                <c:pt idx="1744">
                  <c:v>1.9793700000000001</c:v>
                </c:pt>
                <c:pt idx="1745">
                  <c:v>1.9793700000000001</c:v>
                </c:pt>
                <c:pt idx="1746">
                  <c:v>1.9793700000000001</c:v>
                </c:pt>
                <c:pt idx="1747">
                  <c:v>1.97936</c:v>
                </c:pt>
                <c:pt idx="1748">
                  <c:v>1.9793700000000001</c:v>
                </c:pt>
                <c:pt idx="1749">
                  <c:v>1.97936</c:v>
                </c:pt>
                <c:pt idx="1750">
                  <c:v>1.97936</c:v>
                </c:pt>
                <c:pt idx="1751">
                  <c:v>1.9793700000000001</c:v>
                </c:pt>
                <c:pt idx="1752">
                  <c:v>1.97936</c:v>
                </c:pt>
                <c:pt idx="1753">
                  <c:v>1.97936</c:v>
                </c:pt>
                <c:pt idx="1754">
                  <c:v>1.9793700000000001</c:v>
                </c:pt>
                <c:pt idx="1755">
                  <c:v>1.9793400000000001</c:v>
                </c:pt>
                <c:pt idx="1756">
                  <c:v>1.97936</c:v>
                </c:pt>
                <c:pt idx="1757">
                  <c:v>1.9793400000000001</c:v>
                </c:pt>
                <c:pt idx="1758">
                  <c:v>1.97936</c:v>
                </c:pt>
                <c:pt idx="1759">
                  <c:v>1.97936</c:v>
                </c:pt>
                <c:pt idx="1760">
                  <c:v>1.9793499999999999</c:v>
                </c:pt>
                <c:pt idx="1761">
                  <c:v>1.9793700000000001</c:v>
                </c:pt>
                <c:pt idx="1762">
                  <c:v>1.9793499999999999</c:v>
                </c:pt>
                <c:pt idx="1763">
                  <c:v>1.9793499999999999</c:v>
                </c:pt>
                <c:pt idx="1764">
                  <c:v>1.9793499999999999</c:v>
                </c:pt>
                <c:pt idx="1765">
                  <c:v>1.97936</c:v>
                </c:pt>
                <c:pt idx="1766">
                  <c:v>1.9793400000000001</c:v>
                </c:pt>
                <c:pt idx="1767">
                  <c:v>1.9793499999999999</c:v>
                </c:pt>
                <c:pt idx="1768">
                  <c:v>1.9793499999999999</c:v>
                </c:pt>
                <c:pt idx="1769">
                  <c:v>1.9793499999999999</c:v>
                </c:pt>
                <c:pt idx="1770">
                  <c:v>1.9793499999999999</c:v>
                </c:pt>
                <c:pt idx="1771">
                  <c:v>1.97936</c:v>
                </c:pt>
                <c:pt idx="1772">
                  <c:v>1.9793499999999999</c:v>
                </c:pt>
                <c:pt idx="1773">
                  <c:v>1.97936</c:v>
                </c:pt>
                <c:pt idx="1774">
                  <c:v>1.9793400000000001</c:v>
                </c:pt>
                <c:pt idx="1775">
                  <c:v>1.9793499999999999</c:v>
                </c:pt>
                <c:pt idx="1776">
                  <c:v>1.9793400000000001</c:v>
                </c:pt>
                <c:pt idx="1777">
                  <c:v>1.9793499999999999</c:v>
                </c:pt>
                <c:pt idx="1778">
                  <c:v>1.9793499999999999</c:v>
                </c:pt>
                <c:pt idx="1779">
                  <c:v>1.97936</c:v>
                </c:pt>
                <c:pt idx="1780">
                  <c:v>1.9793499999999999</c:v>
                </c:pt>
                <c:pt idx="1781">
                  <c:v>1.9793700000000001</c:v>
                </c:pt>
                <c:pt idx="1782">
                  <c:v>1.97936</c:v>
                </c:pt>
                <c:pt idx="1783">
                  <c:v>1.9793499999999999</c:v>
                </c:pt>
                <c:pt idx="1784">
                  <c:v>1.97936</c:v>
                </c:pt>
                <c:pt idx="1785">
                  <c:v>1.9793499999999999</c:v>
                </c:pt>
                <c:pt idx="1786">
                  <c:v>1.9793400000000001</c:v>
                </c:pt>
                <c:pt idx="1787">
                  <c:v>1.9793499999999999</c:v>
                </c:pt>
                <c:pt idx="1788">
                  <c:v>1.9793400000000001</c:v>
                </c:pt>
                <c:pt idx="1789">
                  <c:v>1.9793499999999999</c:v>
                </c:pt>
                <c:pt idx="1790">
                  <c:v>1.9793499999999999</c:v>
                </c:pt>
                <c:pt idx="1791">
                  <c:v>1.9793499999999999</c:v>
                </c:pt>
                <c:pt idx="1792">
                  <c:v>1.9793499999999999</c:v>
                </c:pt>
                <c:pt idx="1793">
                  <c:v>1.9793400000000001</c:v>
                </c:pt>
                <c:pt idx="1794">
                  <c:v>1.9793499999999999</c:v>
                </c:pt>
                <c:pt idx="1795">
                  <c:v>1.9793400000000001</c:v>
                </c:pt>
                <c:pt idx="1796">
                  <c:v>1.97933</c:v>
                </c:pt>
                <c:pt idx="1797">
                  <c:v>1.9793400000000001</c:v>
                </c:pt>
                <c:pt idx="1798">
                  <c:v>1.97933</c:v>
                </c:pt>
                <c:pt idx="1799">
                  <c:v>1.9793499999999999</c:v>
                </c:pt>
                <c:pt idx="1800">
                  <c:v>1.9793400000000001</c:v>
                </c:pt>
                <c:pt idx="1801">
                  <c:v>1.9793400000000001</c:v>
                </c:pt>
                <c:pt idx="1802">
                  <c:v>1.9793400000000001</c:v>
                </c:pt>
                <c:pt idx="1803">
                  <c:v>1.9793499999999999</c:v>
                </c:pt>
                <c:pt idx="1804">
                  <c:v>1.9793400000000001</c:v>
                </c:pt>
                <c:pt idx="1805">
                  <c:v>1.97933</c:v>
                </c:pt>
                <c:pt idx="1806">
                  <c:v>1.9793400000000001</c:v>
                </c:pt>
                <c:pt idx="1807">
                  <c:v>1.97933</c:v>
                </c:pt>
                <c:pt idx="1808">
                  <c:v>1.9793499999999999</c:v>
                </c:pt>
                <c:pt idx="1809">
                  <c:v>1.97933</c:v>
                </c:pt>
                <c:pt idx="1810">
                  <c:v>1.9793400000000001</c:v>
                </c:pt>
                <c:pt idx="1811">
                  <c:v>1.97933</c:v>
                </c:pt>
                <c:pt idx="1812">
                  <c:v>1.9793400000000001</c:v>
                </c:pt>
                <c:pt idx="1813">
                  <c:v>1.9793400000000001</c:v>
                </c:pt>
                <c:pt idx="1814">
                  <c:v>1.97933</c:v>
                </c:pt>
                <c:pt idx="1815">
                  <c:v>1.9793400000000001</c:v>
                </c:pt>
                <c:pt idx="1816">
                  <c:v>1.97933</c:v>
                </c:pt>
                <c:pt idx="1817">
                  <c:v>1.9793400000000001</c:v>
                </c:pt>
                <c:pt idx="1818">
                  <c:v>1.97933</c:v>
                </c:pt>
                <c:pt idx="1819">
                  <c:v>1.9793400000000001</c:v>
                </c:pt>
                <c:pt idx="1820">
                  <c:v>1.97933</c:v>
                </c:pt>
                <c:pt idx="1821">
                  <c:v>1.97933</c:v>
                </c:pt>
                <c:pt idx="1822">
                  <c:v>1.97933</c:v>
                </c:pt>
                <c:pt idx="1823">
                  <c:v>1.9793499999999999</c:v>
                </c:pt>
                <c:pt idx="1824">
                  <c:v>1.9793499999999999</c:v>
                </c:pt>
                <c:pt idx="1825">
                  <c:v>1.9793400000000001</c:v>
                </c:pt>
                <c:pt idx="1826">
                  <c:v>1.97933</c:v>
                </c:pt>
                <c:pt idx="1827">
                  <c:v>1.9793400000000001</c:v>
                </c:pt>
                <c:pt idx="1828">
                  <c:v>1.97933</c:v>
                </c:pt>
                <c:pt idx="1829">
                  <c:v>1.97933</c:v>
                </c:pt>
                <c:pt idx="1830">
                  <c:v>1.9793499999999999</c:v>
                </c:pt>
                <c:pt idx="1831">
                  <c:v>1.97933</c:v>
                </c:pt>
                <c:pt idx="1832">
                  <c:v>1.9793499999999999</c:v>
                </c:pt>
                <c:pt idx="1833">
                  <c:v>1.97933</c:v>
                </c:pt>
                <c:pt idx="1834">
                  <c:v>1.9793400000000001</c:v>
                </c:pt>
                <c:pt idx="1835">
                  <c:v>1.9793400000000001</c:v>
                </c:pt>
                <c:pt idx="1836">
                  <c:v>1.9793400000000001</c:v>
                </c:pt>
                <c:pt idx="1837">
                  <c:v>1.9793400000000001</c:v>
                </c:pt>
                <c:pt idx="1838">
                  <c:v>1.9793400000000001</c:v>
                </c:pt>
                <c:pt idx="1839">
                  <c:v>1.9793400000000001</c:v>
                </c:pt>
                <c:pt idx="1840">
                  <c:v>1.97933</c:v>
                </c:pt>
                <c:pt idx="1841">
                  <c:v>1.9793400000000001</c:v>
                </c:pt>
                <c:pt idx="1842">
                  <c:v>1.9793400000000001</c:v>
                </c:pt>
                <c:pt idx="1843">
                  <c:v>1.9793499999999999</c:v>
                </c:pt>
                <c:pt idx="1844">
                  <c:v>1.97933</c:v>
                </c:pt>
                <c:pt idx="1845">
                  <c:v>1.97933</c:v>
                </c:pt>
                <c:pt idx="1846">
                  <c:v>1.97933</c:v>
                </c:pt>
                <c:pt idx="1847">
                  <c:v>1.97933</c:v>
                </c:pt>
                <c:pt idx="1848">
                  <c:v>1.97933</c:v>
                </c:pt>
                <c:pt idx="1849">
                  <c:v>1.9793400000000001</c:v>
                </c:pt>
                <c:pt idx="1850">
                  <c:v>1.9793400000000001</c:v>
                </c:pt>
                <c:pt idx="1851">
                  <c:v>1.97933</c:v>
                </c:pt>
                <c:pt idx="1852">
                  <c:v>1.97933</c:v>
                </c:pt>
                <c:pt idx="1853">
                  <c:v>1.97933</c:v>
                </c:pt>
                <c:pt idx="1854">
                  <c:v>1.97933</c:v>
                </c:pt>
                <c:pt idx="1855">
                  <c:v>1.97932</c:v>
                </c:pt>
                <c:pt idx="1856">
                  <c:v>1.97933</c:v>
                </c:pt>
                <c:pt idx="1857">
                  <c:v>1.97932</c:v>
                </c:pt>
                <c:pt idx="1858">
                  <c:v>1.9793400000000001</c:v>
                </c:pt>
                <c:pt idx="1859">
                  <c:v>1.97933</c:v>
                </c:pt>
                <c:pt idx="1860">
                  <c:v>1.97932</c:v>
                </c:pt>
                <c:pt idx="1861">
                  <c:v>1.97932</c:v>
                </c:pt>
                <c:pt idx="1862">
                  <c:v>1.97933</c:v>
                </c:pt>
                <c:pt idx="1863">
                  <c:v>1.97932</c:v>
                </c:pt>
                <c:pt idx="1864">
                  <c:v>1.97933</c:v>
                </c:pt>
                <c:pt idx="1865">
                  <c:v>1.97932</c:v>
                </c:pt>
                <c:pt idx="1866">
                  <c:v>1.9793400000000001</c:v>
                </c:pt>
                <c:pt idx="1867">
                  <c:v>1.97932</c:v>
                </c:pt>
                <c:pt idx="1868">
                  <c:v>1.97932</c:v>
                </c:pt>
                <c:pt idx="1869">
                  <c:v>1.97932</c:v>
                </c:pt>
                <c:pt idx="1870">
                  <c:v>1.97932</c:v>
                </c:pt>
                <c:pt idx="1871">
                  <c:v>1.97932</c:v>
                </c:pt>
                <c:pt idx="1872">
                  <c:v>1.97932</c:v>
                </c:pt>
                <c:pt idx="1873">
                  <c:v>1.9793099999999999</c:v>
                </c:pt>
                <c:pt idx="1874">
                  <c:v>1.97933</c:v>
                </c:pt>
                <c:pt idx="1875">
                  <c:v>1.9793099999999999</c:v>
                </c:pt>
                <c:pt idx="1876">
                  <c:v>1.97932</c:v>
                </c:pt>
                <c:pt idx="1877">
                  <c:v>1.97932</c:v>
                </c:pt>
                <c:pt idx="1878">
                  <c:v>1.97932</c:v>
                </c:pt>
                <c:pt idx="1879">
                  <c:v>1.97932</c:v>
                </c:pt>
                <c:pt idx="1880">
                  <c:v>1.97932</c:v>
                </c:pt>
                <c:pt idx="1881">
                  <c:v>1.9793099999999999</c:v>
                </c:pt>
                <c:pt idx="1882">
                  <c:v>1.97932</c:v>
                </c:pt>
                <c:pt idx="1883">
                  <c:v>1.97932</c:v>
                </c:pt>
                <c:pt idx="1884">
                  <c:v>1.9793099999999999</c:v>
                </c:pt>
                <c:pt idx="1885">
                  <c:v>1.9793099999999999</c:v>
                </c:pt>
                <c:pt idx="1886">
                  <c:v>1.97932</c:v>
                </c:pt>
                <c:pt idx="1887">
                  <c:v>1.97932</c:v>
                </c:pt>
                <c:pt idx="1888">
                  <c:v>1.9793099999999999</c:v>
                </c:pt>
                <c:pt idx="1889">
                  <c:v>1.97933</c:v>
                </c:pt>
                <c:pt idx="1890">
                  <c:v>1.9793099999999999</c:v>
                </c:pt>
                <c:pt idx="1891">
                  <c:v>1.97932</c:v>
                </c:pt>
                <c:pt idx="1892">
                  <c:v>1.9793099999999999</c:v>
                </c:pt>
                <c:pt idx="1893">
                  <c:v>1.97932</c:v>
                </c:pt>
                <c:pt idx="1894">
                  <c:v>1.9793099999999999</c:v>
                </c:pt>
                <c:pt idx="1895">
                  <c:v>1.97932</c:v>
                </c:pt>
                <c:pt idx="1896">
                  <c:v>1.9793000000000001</c:v>
                </c:pt>
                <c:pt idx="1897">
                  <c:v>1.97932</c:v>
                </c:pt>
                <c:pt idx="1898">
                  <c:v>1.9793099999999999</c:v>
                </c:pt>
                <c:pt idx="1899">
                  <c:v>1.97932</c:v>
                </c:pt>
                <c:pt idx="1900">
                  <c:v>1.9793099999999999</c:v>
                </c:pt>
                <c:pt idx="1901">
                  <c:v>1.9793099999999999</c:v>
                </c:pt>
                <c:pt idx="1902">
                  <c:v>1.9793099999999999</c:v>
                </c:pt>
                <c:pt idx="1903">
                  <c:v>1.9793000000000001</c:v>
                </c:pt>
                <c:pt idx="1904">
                  <c:v>1.9793000000000001</c:v>
                </c:pt>
                <c:pt idx="1905">
                  <c:v>1.9793099999999999</c:v>
                </c:pt>
                <c:pt idx="1906">
                  <c:v>1.9793000000000001</c:v>
                </c:pt>
                <c:pt idx="1907">
                  <c:v>1.97932</c:v>
                </c:pt>
                <c:pt idx="1908">
                  <c:v>1.9793099999999999</c:v>
                </c:pt>
                <c:pt idx="1909">
                  <c:v>1.9793099999999999</c:v>
                </c:pt>
                <c:pt idx="1910">
                  <c:v>1.9793099999999999</c:v>
                </c:pt>
                <c:pt idx="1911">
                  <c:v>1.9793000000000001</c:v>
                </c:pt>
                <c:pt idx="1912">
                  <c:v>1.9793099999999999</c:v>
                </c:pt>
                <c:pt idx="1913">
                  <c:v>1.9793000000000001</c:v>
                </c:pt>
                <c:pt idx="1914">
                  <c:v>1.9793000000000001</c:v>
                </c:pt>
                <c:pt idx="1915">
                  <c:v>1.9793099999999999</c:v>
                </c:pt>
                <c:pt idx="1916">
                  <c:v>1.9793099999999999</c:v>
                </c:pt>
                <c:pt idx="1917">
                  <c:v>1.9793000000000001</c:v>
                </c:pt>
                <c:pt idx="1918">
                  <c:v>1.9793099999999999</c:v>
                </c:pt>
                <c:pt idx="1919">
                  <c:v>1.9793099999999999</c:v>
                </c:pt>
                <c:pt idx="1920">
                  <c:v>1.9793099999999999</c:v>
                </c:pt>
                <c:pt idx="1921">
                  <c:v>1.9793000000000001</c:v>
                </c:pt>
                <c:pt idx="1922">
                  <c:v>1.9793099999999999</c:v>
                </c:pt>
                <c:pt idx="1923">
                  <c:v>1.9793000000000001</c:v>
                </c:pt>
                <c:pt idx="1924">
                  <c:v>1.9793000000000001</c:v>
                </c:pt>
                <c:pt idx="1925">
                  <c:v>1.9793000000000001</c:v>
                </c:pt>
                <c:pt idx="1926">
                  <c:v>1.9793099999999999</c:v>
                </c:pt>
                <c:pt idx="1927">
                  <c:v>1.9793099999999999</c:v>
                </c:pt>
                <c:pt idx="1928">
                  <c:v>1.9793000000000001</c:v>
                </c:pt>
                <c:pt idx="1929">
                  <c:v>1.9793000000000001</c:v>
                </c:pt>
                <c:pt idx="1930">
                  <c:v>1.9793000000000001</c:v>
                </c:pt>
                <c:pt idx="1931">
                  <c:v>1.9793099999999999</c:v>
                </c:pt>
                <c:pt idx="1932">
                  <c:v>1.9793099999999999</c:v>
                </c:pt>
                <c:pt idx="1933">
                  <c:v>1.9793099999999999</c:v>
                </c:pt>
                <c:pt idx="1934">
                  <c:v>1.9793000000000001</c:v>
                </c:pt>
                <c:pt idx="1935">
                  <c:v>1.9793000000000001</c:v>
                </c:pt>
                <c:pt idx="1936">
                  <c:v>1.9793000000000001</c:v>
                </c:pt>
                <c:pt idx="1937">
                  <c:v>1.9793000000000001</c:v>
                </c:pt>
                <c:pt idx="1938">
                  <c:v>1.97929</c:v>
                </c:pt>
                <c:pt idx="1939">
                  <c:v>1.9793000000000001</c:v>
                </c:pt>
                <c:pt idx="1940">
                  <c:v>1.9793000000000001</c:v>
                </c:pt>
                <c:pt idx="1941">
                  <c:v>1.9793000000000001</c:v>
                </c:pt>
                <c:pt idx="1942">
                  <c:v>1.97929</c:v>
                </c:pt>
                <c:pt idx="1943">
                  <c:v>1.97932</c:v>
                </c:pt>
                <c:pt idx="1944">
                  <c:v>1.9793000000000001</c:v>
                </c:pt>
                <c:pt idx="1945">
                  <c:v>1.9793000000000001</c:v>
                </c:pt>
                <c:pt idx="1946">
                  <c:v>1.9793099999999999</c:v>
                </c:pt>
                <c:pt idx="1947">
                  <c:v>1.97929</c:v>
                </c:pt>
                <c:pt idx="1948">
                  <c:v>1.97929</c:v>
                </c:pt>
                <c:pt idx="1949">
                  <c:v>1.9793000000000001</c:v>
                </c:pt>
                <c:pt idx="1950">
                  <c:v>1.97929</c:v>
                </c:pt>
                <c:pt idx="1951">
                  <c:v>1.97929</c:v>
                </c:pt>
                <c:pt idx="1952">
                  <c:v>1.97929</c:v>
                </c:pt>
                <c:pt idx="1953">
                  <c:v>1.9793000000000001</c:v>
                </c:pt>
                <c:pt idx="1954">
                  <c:v>1.97929</c:v>
                </c:pt>
                <c:pt idx="1955">
                  <c:v>1.9793000000000001</c:v>
                </c:pt>
                <c:pt idx="1956">
                  <c:v>1.97929</c:v>
                </c:pt>
                <c:pt idx="1957">
                  <c:v>1.9793099999999999</c:v>
                </c:pt>
                <c:pt idx="1958">
                  <c:v>1.97929</c:v>
                </c:pt>
                <c:pt idx="1959">
                  <c:v>1.9793000000000001</c:v>
                </c:pt>
                <c:pt idx="1960">
                  <c:v>1.97929</c:v>
                </c:pt>
                <c:pt idx="1961">
                  <c:v>1.97929</c:v>
                </c:pt>
                <c:pt idx="1962">
                  <c:v>1.97929</c:v>
                </c:pt>
                <c:pt idx="1963">
                  <c:v>1.9792799999999999</c:v>
                </c:pt>
                <c:pt idx="1964">
                  <c:v>1.9793000000000001</c:v>
                </c:pt>
                <c:pt idx="1965">
                  <c:v>1.9792799999999999</c:v>
                </c:pt>
                <c:pt idx="1966">
                  <c:v>1.97929</c:v>
                </c:pt>
                <c:pt idx="1967">
                  <c:v>1.97929</c:v>
                </c:pt>
                <c:pt idx="1968">
                  <c:v>1.97929</c:v>
                </c:pt>
                <c:pt idx="1969">
                  <c:v>1.9792799999999999</c:v>
                </c:pt>
                <c:pt idx="1970">
                  <c:v>1.9792799999999999</c:v>
                </c:pt>
                <c:pt idx="1971">
                  <c:v>1.9793000000000001</c:v>
                </c:pt>
                <c:pt idx="1972">
                  <c:v>1.9792799999999999</c:v>
                </c:pt>
                <c:pt idx="1973">
                  <c:v>1.97929</c:v>
                </c:pt>
                <c:pt idx="1974">
                  <c:v>1.9792799999999999</c:v>
                </c:pt>
                <c:pt idx="1975">
                  <c:v>1.97929</c:v>
                </c:pt>
                <c:pt idx="1976">
                  <c:v>1.97929</c:v>
                </c:pt>
                <c:pt idx="1977">
                  <c:v>1.97929</c:v>
                </c:pt>
                <c:pt idx="1978">
                  <c:v>1.9792700000000001</c:v>
                </c:pt>
                <c:pt idx="1979">
                  <c:v>1.97929</c:v>
                </c:pt>
                <c:pt idx="1980">
                  <c:v>1.9792799999999999</c:v>
                </c:pt>
                <c:pt idx="1981">
                  <c:v>1.97929</c:v>
                </c:pt>
                <c:pt idx="1982">
                  <c:v>1.97929</c:v>
                </c:pt>
                <c:pt idx="1983">
                  <c:v>1.9792799999999999</c:v>
                </c:pt>
                <c:pt idx="1984">
                  <c:v>1.97929</c:v>
                </c:pt>
                <c:pt idx="1985">
                  <c:v>1.97929</c:v>
                </c:pt>
                <c:pt idx="1986">
                  <c:v>1.9792799999999999</c:v>
                </c:pt>
                <c:pt idx="1987">
                  <c:v>1.97929</c:v>
                </c:pt>
                <c:pt idx="1988">
                  <c:v>1.9792700000000001</c:v>
                </c:pt>
                <c:pt idx="1989">
                  <c:v>1.97929</c:v>
                </c:pt>
                <c:pt idx="1990">
                  <c:v>1.9792799999999999</c:v>
                </c:pt>
                <c:pt idx="1991">
                  <c:v>1.97929</c:v>
                </c:pt>
                <c:pt idx="1992">
                  <c:v>1.9792799999999999</c:v>
                </c:pt>
                <c:pt idx="1993">
                  <c:v>1.97929</c:v>
                </c:pt>
                <c:pt idx="1994">
                  <c:v>1.9792799999999999</c:v>
                </c:pt>
                <c:pt idx="1995">
                  <c:v>1.9792799999999999</c:v>
                </c:pt>
                <c:pt idx="1996">
                  <c:v>1.9792799999999999</c:v>
                </c:pt>
                <c:pt idx="1997">
                  <c:v>1.9792799999999999</c:v>
                </c:pt>
                <c:pt idx="1998">
                  <c:v>1.97929</c:v>
                </c:pt>
                <c:pt idx="1999">
                  <c:v>1.9792799999999999</c:v>
                </c:pt>
                <c:pt idx="2000">
                  <c:v>1.97929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13CC-406B-AC78-03F621077847}"/>
            </c:ext>
          </c:extLst>
        </c:ser>
        <c:ser>
          <c:idx val="4"/>
          <c:order val="4"/>
          <c:tx>
            <c:strRef>
              <c:f>TC2_LineReg_HighPower!$F$5</c:f>
              <c:strCache>
                <c:ptCount val="1"/>
                <c:pt idx="0">
                  <c:v>Iout_Sense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TC2_LineReg_HighPower!$A$6:$A$2006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TC2_LineReg_HighPower!$F$6:$F$2006</c:f>
              <c:numCache>
                <c:formatCode>0.00E+00</c:formatCode>
                <c:ptCount val="2001"/>
                <c:pt idx="0">
                  <c:v>1.8368600000000001E-6</c:v>
                </c:pt>
                <c:pt idx="1">
                  <c:v>7.5745500000000002E-6</c:v>
                </c:pt>
                <c:pt idx="2">
                  <c:v>1.31169E-5</c:v>
                </c:pt>
                <c:pt idx="3">
                  <c:v>1.7428500000000001E-5</c:v>
                </c:pt>
                <c:pt idx="4">
                  <c:v>2.0412500000000001E-5</c:v>
                </c:pt>
                <c:pt idx="5">
                  <c:v>2.3322699999999999E-5</c:v>
                </c:pt>
                <c:pt idx="6">
                  <c:v>2.62572E-5</c:v>
                </c:pt>
                <c:pt idx="7">
                  <c:v>3.1677700000000003E-5</c:v>
                </c:pt>
                <c:pt idx="8">
                  <c:v>3.4322700000000003E-5</c:v>
                </c:pt>
                <c:pt idx="9">
                  <c:v>4.0347299999999999E-5</c:v>
                </c:pt>
                <c:pt idx="10" formatCode="General">
                  <c:v>1.0569900000000001E-4</c:v>
                </c:pt>
                <c:pt idx="11" formatCode="General">
                  <c:v>1.10394E-4</c:v>
                </c:pt>
                <c:pt idx="12" formatCode="General">
                  <c:v>1.1175000000000001E-4</c:v>
                </c:pt>
                <c:pt idx="13" formatCode="General">
                  <c:v>1.1498299999999999E-4</c:v>
                </c:pt>
                <c:pt idx="14" formatCode="General">
                  <c:v>1.1859200000000001E-4</c:v>
                </c:pt>
                <c:pt idx="15" formatCode="General">
                  <c:v>1.19801E-4</c:v>
                </c:pt>
                <c:pt idx="16" formatCode="General">
                  <c:v>1.2538999999999999E-4</c:v>
                </c:pt>
                <c:pt idx="17" formatCode="General">
                  <c:v>1.2840599999999999E-4</c:v>
                </c:pt>
                <c:pt idx="18" formatCode="General">
                  <c:v>1.3177600000000001E-4</c:v>
                </c:pt>
                <c:pt idx="19" formatCode="General">
                  <c:v>1.3385E-4</c:v>
                </c:pt>
                <c:pt idx="20" formatCode="General">
                  <c:v>1.3642600000000001E-4</c:v>
                </c:pt>
                <c:pt idx="21" formatCode="General">
                  <c:v>1.4029299999999999E-4</c:v>
                </c:pt>
                <c:pt idx="22" formatCode="General">
                  <c:v>1.42645E-4</c:v>
                </c:pt>
                <c:pt idx="23" formatCode="General">
                  <c:v>1.4677000000000001E-4</c:v>
                </c:pt>
                <c:pt idx="24" formatCode="General">
                  <c:v>1.4852100000000001E-4</c:v>
                </c:pt>
                <c:pt idx="25" formatCode="General">
                  <c:v>1.5363E-4</c:v>
                </c:pt>
                <c:pt idx="26" formatCode="General">
                  <c:v>1.54876E-4</c:v>
                </c:pt>
                <c:pt idx="27" formatCode="General">
                  <c:v>1.5812899999999999E-4</c:v>
                </c:pt>
                <c:pt idx="28" formatCode="General">
                  <c:v>1.6364E-4</c:v>
                </c:pt>
                <c:pt idx="29" formatCode="General">
                  <c:v>1.66286E-4</c:v>
                </c:pt>
                <c:pt idx="30" formatCode="General">
                  <c:v>1.71862E-4</c:v>
                </c:pt>
                <c:pt idx="31" formatCode="General">
                  <c:v>1.7266100000000001E-4</c:v>
                </c:pt>
                <c:pt idx="32" formatCode="General">
                  <c:v>1.761E-4</c:v>
                </c:pt>
                <c:pt idx="33" formatCode="General">
                  <c:v>1.78455E-4</c:v>
                </c:pt>
                <c:pt idx="34" formatCode="General">
                  <c:v>1.8167899999999999E-4</c:v>
                </c:pt>
                <c:pt idx="35" formatCode="General">
                  <c:v>1.8414500000000001E-4</c:v>
                </c:pt>
                <c:pt idx="36" formatCode="General">
                  <c:v>1.8787E-4</c:v>
                </c:pt>
                <c:pt idx="37" formatCode="General">
                  <c:v>1.92239E-4</c:v>
                </c:pt>
                <c:pt idx="38" formatCode="General">
                  <c:v>1.9468400000000001E-4</c:v>
                </c:pt>
                <c:pt idx="39" formatCode="General">
                  <c:v>1.9729599999999999E-4</c:v>
                </c:pt>
                <c:pt idx="40" formatCode="General">
                  <c:v>2.0127799999999999E-4</c:v>
                </c:pt>
                <c:pt idx="41" formatCode="General">
                  <c:v>2.0592700000000001E-4</c:v>
                </c:pt>
                <c:pt idx="42" formatCode="General">
                  <c:v>2.0693900000000001E-4</c:v>
                </c:pt>
                <c:pt idx="43" formatCode="General">
                  <c:v>2.1146000000000001E-4</c:v>
                </c:pt>
                <c:pt idx="44" formatCode="General">
                  <c:v>2.1586000000000001E-4</c:v>
                </c:pt>
                <c:pt idx="45" formatCode="General">
                  <c:v>2.17223E-4</c:v>
                </c:pt>
                <c:pt idx="46" formatCode="General">
                  <c:v>2.2259800000000001E-4</c:v>
                </c:pt>
                <c:pt idx="47" formatCode="General">
                  <c:v>2.2332499999999999E-4</c:v>
                </c:pt>
                <c:pt idx="48" formatCode="General">
                  <c:v>2.27729E-4</c:v>
                </c:pt>
                <c:pt idx="49" formatCode="General">
                  <c:v>2.3232E-4</c:v>
                </c:pt>
                <c:pt idx="50" formatCode="General">
                  <c:v>2.3322100000000001E-4</c:v>
                </c:pt>
                <c:pt idx="51" formatCode="General">
                  <c:v>2.3739200000000001E-4</c:v>
                </c:pt>
                <c:pt idx="52" formatCode="General">
                  <c:v>2.4158900000000001E-4</c:v>
                </c:pt>
                <c:pt idx="53" formatCode="General">
                  <c:v>2.4395100000000001E-4</c:v>
                </c:pt>
                <c:pt idx="54" formatCode="General">
                  <c:v>2.4818600000000001E-4</c:v>
                </c:pt>
                <c:pt idx="55" formatCode="General">
                  <c:v>2.4975900000000001E-4</c:v>
                </c:pt>
                <c:pt idx="56" formatCode="General">
                  <c:v>2.5441999999999999E-4</c:v>
                </c:pt>
                <c:pt idx="57" formatCode="General">
                  <c:v>2.5736699999999999E-4</c:v>
                </c:pt>
                <c:pt idx="58" formatCode="General">
                  <c:v>2.58321E-4</c:v>
                </c:pt>
                <c:pt idx="59" formatCode="General">
                  <c:v>2.6158900000000001E-4</c:v>
                </c:pt>
                <c:pt idx="60" formatCode="General">
                  <c:v>2.65837E-4</c:v>
                </c:pt>
                <c:pt idx="61" formatCode="General">
                  <c:v>2.6945199999999999E-4</c:v>
                </c:pt>
                <c:pt idx="62" formatCode="General">
                  <c:v>2.7410599999999998E-4</c:v>
                </c:pt>
                <c:pt idx="63" formatCode="General">
                  <c:v>2.7771099999999998E-4</c:v>
                </c:pt>
                <c:pt idx="64" formatCode="General">
                  <c:v>2.8001399999999998E-4</c:v>
                </c:pt>
                <c:pt idx="65" formatCode="General">
                  <c:v>2.8541299999999999E-4</c:v>
                </c:pt>
                <c:pt idx="66" formatCode="General">
                  <c:v>2.8738800000000002E-4</c:v>
                </c:pt>
                <c:pt idx="67" formatCode="General">
                  <c:v>2.9025200000000001E-4</c:v>
                </c:pt>
                <c:pt idx="68" formatCode="General">
                  <c:v>2.9386899999999999E-4</c:v>
                </c:pt>
                <c:pt idx="69" formatCode="General">
                  <c:v>2.9591699999999998E-4</c:v>
                </c:pt>
                <c:pt idx="70" formatCode="General">
                  <c:v>2.9727600000000002E-4</c:v>
                </c:pt>
                <c:pt idx="71" formatCode="General">
                  <c:v>3.0176999999999998E-4</c:v>
                </c:pt>
                <c:pt idx="72" formatCode="General">
                  <c:v>3.05276E-4</c:v>
                </c:pt>
                <c:pt idx="73" formatCode="General">
                  <c:v>3.0699999999999998E-4</c:v>
                </c:pt>
                <c:pt idx="74" formatCode="General">
                  <c:v>3.11914E-4</c:v>
                </c:pt>
                <c:pt idx="75" formatCode="General">
                  <c:v>3.1613300000000002E-4</c:v>
                </c:pt>
                <c:pt idx="76" formatCode="General">
                  <c:v>3.2149099999999998E-4</c:v>
                </c:pt>
                <c:pt idx="77" formatCode="General">
                  <c:v>3.2345900000000001E-4</c:v>
                </c:pt>
                <c:pt idx="78" formatCode="General">
                  <c:v>3.2582999999999999E-4</c:v>
                </c:pt>
                <c:pt idx="79" formatCode="General">
                  <c:v>3.3083400000000001E-4</c:v>
                </c:pt>
                <c:pt idx="80" formatCode="General">
                  <c:v>3.3196099999999997E-4</c:v>
                </c:pt>
                <c:pt idx="81" formatCode="General">
                  <c:v>3.35526E-4</c:v>
                </c:pt>
                <c:pt idx="82" formatCode="General">
                  <c:v>3.36311E-4</c:v>
                </c:pt>
                <c:pt idx="83" formatCode="General">
                  <c:v>3.40883E-4</c:v>
                </c:pt>
                <c:pt idx="84" formatCode="General">
                  <c:v>3.4481900000000001E-4</c:v>
                </c:pt>
                <c:pt idx="85" formatCode="General">
                  <c:v>3.4677800000000001E-4</c:v>
                </c:pt>
                <c:pt idx="86" formatCode="General">
                  <c:v>3.5058300000000001E-4</c:v>
                </c:pt>
                <c:pt idx="87" formatCode="General">
                  <c:v>3.5599500000000001E-4</c:v>
                </c:pt>
                <c:pt idx="88" formatCode="General">
                  <c:v>3.5765999999999999E-4</c:v>
                </c:pt>
                <c:pt idx="89" formatCode="General">
                  <c:v>3.6199300000000002E-4</c:v>
                </c:pt>
                <c:pt idx="90" formatCode="General">
                  <c:v>3.6515199999999999E-4</c:v>
                </c:pt>
                <c:pt idx="91" formatCode="General">
                  <c:v>3.6723799999999998E-4</c:v>
                </c:pt>
                <c:pt idx="92" formatCode="General">
                  <c:v>3.7070700000000001E-4</c:v>
                </c:pt>
                <c:pt idx="93" formatCode="General">
                  <c:v>3.75709E-4</c:v>
                </c:pt>
                <c:pt idx="94" formatCode="General">
                  <c:v>3.77916E-4</c:v>
                </c:pt>
                <c:pt idx="95" formatCode="General">
                  <c:v>3.8111900000000002E-4</c:v>
                </c:pt>
                <c:pt idx="96" formatCode="General">
                  <c:v>3.8375900000000001E-4</c:v>
                </c:pt>
                <c:pt idx="97" formatCode="General">
                  <c:v>3.8770599999999998E-4</c:v>
                </c:pt>
                <c:pt idx="98" formatCode="General">
                  <c:v>3.9072E-4</c:v>
                </c:pt>
                <c:pt idx="99" formatCode="General">
                  <c:v>3.9494299999999998E-4</c:v>
                </c:pt>
                <c:pt idx="100" formatCode="General">
                  <c:v>3.96466E-4</c:v>
                </c:pt>
                <c:pt idx="101" formatCode="General">
                  <c:v>4.00701E-4</c:v>
                </c:pt>
                <c:pt idx="102" formatCode="General">
                  <c:v>4.03979E-4</c:v>
                </c:pt>
                <c:pt idx="103" formatCode="General">
                  <c:v>4.0626900000000001E-4</c:v>
                </c:pt>
                <c:pt idx="104" formatCode="General">
                  <c:v>4.09725E-4</c:v>
                </c:pt>
                <c:pt idx="105" formatCode="General">
                  <c:v>4.1238599999999999E-4</c:v>
                </c:pt>
                <c:pt idx="106" formatCode="General">
                  <c:v>4.16952E-4</c:v>
                </c:pt>
                <c:pt idx="107" formatCode="General">
                  <c:v>4.2132500000000001E-4</c:v>
                </c:pt>
                <c:pt idx="108" formatCode="General">
                  <c:v>4.2434200000000002E-4</c:v>
                </c:pt>
                <c:pt idx="109" formatCode="General">
                  <c:v>4.2602500000000001E-4</c:v>
                </c:pt>
                <c:pt idx="110" formatCode="General">
                  <c:v>4.3074900000000002E-4</c:v>
                </c:pt>
                <c:pt idx="111" formatCode="General">
                  <c:v>4.3536900000000001E-4</c:v>
                </c:pt>
                <c:pt idx="112" formatCode="General">
                  <c:v>4.3738799999999998E-4</c:v>
                </c:pt>
                <c:pt idx="113" formatCode="General">
                  <c:v>4.4085100000000002E-4</c:v>
                </c:pt>
                <c:pt idx="114" formatCode="General">
                  <c:v>4.4172699999999999E-4</c:v>
                </c:pt>
                <c:pt idx="115" formatCode="General">
                  <c:v>4.4434800000000001E-4</c:v>
                </c:pt>
                <c:pt idx="116" formatCode="General">
                  <c:v>4.4999100000000001E-4</c:v>
                </c:pt>
                <c:pt idx="117" formatCode="General">
                  <c:v>4.5144E-4</c:v>
                </c:pt>
                <c:pt idx="118" formatCode="General">
                  <c:v>4.5659200000000002E-4</c:v>
                </c:pt>
                <c:pt idx="119" formatCode="General">
                  <c:v>4.5988799999999999E-4</c:v>
                </c:pt>
                <c:pt idx="120" formatCode="General">
                  <c:v>4.6271799999999998E-4</c:v>
                </c:pt>
                <c:pt idx="121" formatCode="General">
                  <c:v>4.66699E-4</c:v>
                </c:pt>
                <c:pt idx="122" formatCode="General">
                  <c:v>4.7107799999999999E-4</c:v>
                </c:pt>
                <c:pt idx="123" formatCode="General">
                  <c:v>4.7152700000000001E-4</c:v>
                </c:pt>
                <c:pt idx="124" formatCode="General">
                  <c:v>4.7420999999999997E-4</c:v>
                </c:pt>
                <c:pt idx="125" formatCode="General">
                  <c:v>4.7752899999999997E-4</c:v>
                </c:pt>
                <c:pt idx="126" formatCode="General">
                  <c:v>4.8191999999999999E-4</c:v>
                </c:pt>
                <c:pt idx="127" formatCode="General">
                  <c:v>4.8436699999999998E-4</c:v>
                </c:pt>
                <c:pt idx="128" formatCode="General">
                  <c:v>4.8827899999999999E-4</c:v>
                </c:pt>
                <c:pt idx="129" formatCode="General">
                  <c:v>4.9334100000000001E-4</c:v>
                </c:pt>
                <c:pt idx="130" formatCode="General">
                  <c:v>4.9510199999999998E-4</c:v>
                </c:pt>
                <c:pt idx="131" formatCode="General">
                  <c:v>5.0009700000000002E-4</c:v>
                </c:pt>
                <c:pt idx="132" formatCode="General">
                  <c:v>5.0122600000000002E-4</c:v>
                </c:pt>
                <c:pt idx="133" formatCode="General">
                  <c:v>5.0676400000000004E-4</c:v>
                </c:pt>
                <c:pt idx="134" formatCode="General">
                  <c:v>5.0789100000000001E-4</c:v>
                </c:pt>
                <c:pt idx="135" formatCode="General">
                  <c:v>5.1132300000000005E-4</c:v>
                </c:pt>
                <c:pt idx="136" formatCode="General">
                  <c:v>5.1658800000000001E-4</c:v>
                </c:pt>
                <c:pt idx="137" formatCode="General">
                  <c:v>5.1906100000000002E-4</c:v>
                </c:pt>
                <c:pt idx="138" formatCode="General">
                  <c:v>5.2342700000000003E-4</c:v>
                </c:pt>
                <c:pt idx="139" formatCode="General">
                  <c:v>5.2404800000000005E-4</c:v>
                </c:pt>
                <c:pt idx="140" formatCode="General">
                  <c:v>5.2962500000000004E-4</c:v>
                </c:pt>
                <c:pt idx="141" formatCode="General">
                  <c:v>5.31661E-4</c:v>
                </c:pt>
                <c:pt idx="142" formatCode="General">
                  <c:v>5.3630300000000002E-4</c:v>
                </c:pt>
                <c:pt idx="143" formatCode="General">
                  <c:v>5.3780500000000003E-4</c:v>
                </c:pt>
                <c:pt idx="144" formatCode="General">
                  <c:v>5.4210499999999997E-4</c:v>
                </c:pt>
                <c:pt idx="145" formatCode="General">
                  <c:v>5.4646499999999999E-4</c:v>
                </c:pt>
                <c:pt idx="146" formatCode="General">
                  <c:v>5.4754599999999999E-4</c:v>
                </c:pt>
                <c:pt idx="147" formatCode="General">
                  <c:v>5.50549E-4</c:v>
                </c:pt>
                <c:pt idx="148" formatCode="General">
                  <c:v>5.5489600000000004E-4</c:v>
                </c:pt>
                <c:pt idx="149" formatCode="General">
                  <c:v>5.5899499999999996E-4</c:v>
                </c:pt>
                <c:pt idx="150" formatCode="General">
                  <c:v>5.63102E-4</c:v>
                </c:pt>
                <c:pt idx="151" formatCode="General">
                  <c:v>5.6683999999999999E-4</c:v>
                </c:pt>
                <c:pt idx="152" formatCode="General">
                  <c:v>5.69499E-4</c:v>
                </c:pt>
                <c:pt idx="153" formatCode="General">
                  <c:v>5.7174000000000005E-4</c:v>
                </c:pt>
                <c:pt idx="154" formatCode="General">
                  <c:v>5.7621199999999999E-4</c:v>
                </c:pt>
                <c:pt idx="155" formatCode="General">
                  <c:v>5.7743400000000004E-4</c:v>
                </c:pt>
                <c:pt idx="156" formatCode="General">
                  <c:v>5.8062700000000001E-4</c:v>
                </c:pt>
                <c:pt idx="157" formatCode="General">
                  <c:v>5.8365999999999995E-4</c:v>
                </c:pt>
                <c:pt idx="158" formatCode="General">
                  <c:v>5.8775600000000004E-4</c:v>
                </c:pt>
                <c:pt idx="159" formatCode="General">
                  <c:v>5.9178599999999996E-4</c:v>
                </c:pt>
                <c:pt idx="160" formatCode="General">
                  <c:v>5.9337099999999998E-4</c:v>
                </c:pt>
                <c:pt idx="161" formatCode="General">
                  <c:v>5.9751100000000001E-4</c:v>
                </c:pt>
                <c:pt idx="162" formatCode="General">
                  <c:v>6.0227700000000002E-4</c:v>
                </c:pt>
                <c:pt idx="163" formatCode="General">
                  <c:v>6.0537199999999996E-4</c:v>
                </c:pt>
                <c:pt idx="164" formatCode="General">
                  <c:v>6.08707E-4</c:v>
                </c:pt>
                <c:pt idx="165" formatCode="General">
                  <c:v>6.1218000000000004E-4</c:v>
                </c:pt>
                <c:pt idx="166" formatCode="General">
                  <c:v>6.1596899999999996E-4</c:v>
                </c:pt>
                <c:pt idx="167" formatCode="General">
                  <c:v>6.1727099999999997E-4</c:v>
                </c:pt>
                <c:pt idx="168" formatCode="General">
                  <c:v>6.2080200000000005E-4</c:v>
                </c:pt>
                <c:pt idx="169" formatCode="General">
                  <c:v>6.2587199999999997E-4</c:v>
                </c:pt>
                <c:pt idx="170" formatCode="General">
                  <c:v>6.2952199999999998E-4</c:v>
                </c:pt>
                <c:pt idx="171" formatCode="General">
                  <c:v>6.3106600000000001E-4</c:v>
                </c:pt>
                <c:pt idx="172" formatCode="General">
                  <c:v>6.3583300000000004E-4</c:v>
                </c:pt>
                <c:pt idx="173" formatCode="General">
                  <c:v>6.3753599999999996E-4</c:v>
                </c:pt>
                <c:pt idx="174" formatCode="General">
                  <c:v>6.4047400000000003E-4</c:v>
                </c:pt>
                <c:pt idx="175" formatCode="General">
                  <c:v>6.4430800000000001E-4</c:v>
                </c:pt>
                <c:pt idx="176" formatCode="General">
                  <c:v>6.4665600000000001E-4</c:v>
                </c:pt>
                <c:pt idx="177" formatCode="General">
                  <c:v>6.5153100000000001E-4</c:v>
                </c:pt>
                <c:pt idx="178" formatCode="General">
                  <c:v>6.5363599999999997E-4</c:v>
                </c:pt>
                <c:pt idx="179" formatCode="General">
                  <c:v>6.5939600000000003E-4</c:v>
                </c:pt>
                <c:pt idx="180" formatCode="General">
                  <c:v>6.6014000000000003E-4</c:v>
                </c:pt>
                <c:pt idx="181" formatCode="General">
                  <c:v>6.6368899999999997E-4</c:v>
                </c:pt>
                <c:pt idx="182" formatCode="General">
                  <c:v>6.68587E-4</c:v>
                </c:pt>
                <c:pt idx="183" formatCode="General">
                  <c:v>6.7005299999999999E-4</c:v>
                </c:pt>
                <c:pt idx="184" formatCode="General">
                  <c:v>6.73848E-4</c:v>
                </c:pt>
                <c:pt idx="185" formatCode="General">
                  <c:v>6.7770299999999999E-4</c:v>
                </c:pt>
                <c:pt idx="186" formatCode="General">
                  <c:v>6.8106099999999995E-4</c:v>
                </c:pt>
                <c:pt idx="187" formatCode="General">
                  <c:v>6.8356000000000005E-4</c:v>
                </c:pt>
                <c:pt idx="188" formatCode="General">
                  <c:v>6.8642900000000001E-4</c:v>
                </c:pt>
                <c:pt idx="189" formatCode="General">
                  <c:v>6.9192400000000001E-4</c:v>
                </c:pt>
                <c:pt idx="190" formatCode="General">
                  <c:v>6.9275499999999998E-4</c:v>
                </c:pt>
                <c:pt idx="191" formatCode="General">
                  <c:v>6.9723300000000001E-4</c:v>
                </c:pt>
                <c:pt idx="192" formatCode="General">
                  <c:v>6.9998800000000002E-4</c:v>
                </c:pt>
                <c:pt idx="193" formatCode="General">
                  <c:v>7.0380300000000002E-4</c:v>
                </c:pt>
                <c:pt idx="194" formatCode="General">
                  <c:v>7.0798900000000001E-4</c:v>
                </c:pt>
                <c:pt idx="195" formatCode="General">
                  <c:v>7.1068699999999999E-4</c:v>
                </c:pt>
                <c:pt idx="196" formatCode="General">
                  <c:v>7.1520799999999995E-4</c:v>
                </c:pt>
                <c:pt idx="197" formatCode="General">
                  <c:v>7.1919699999999998E-4</c:v>
                </c:pt>
                <c:pt idx="198" formatCode="General">
                  <c:v>7.2205399999999997E-4</c:v>
                </c:pt>
                <c:pt idx="199" formatCode="General">
                  <c:v>7.2557399999999999E-4</c:v>
                </c:pt>
                <c:pt idx="200" formatCode="General">
                  <c:v>7.2662499999999995E-4</c:v>
                </c:pt>
                <c:pt idx="201" formatCode="General">
                  <c:v>7.29472E-4</c:v>
                </c:pt>
                <c:pt idx="202" formatCode="General">
                  <c:v>7.3446299999999998E-4</c:v>
                </c:pt>
                <c:pt idx="203" formatCode="General">
                  <c:v>7.3702399999999997E-4</c:v>
                </c:pt>
                <c:pt idx="204" formatCode="General">
                  <c:v>7.3911199999999999E-4</c:v>
                </c:pt>
                <c:pt idx="205" formatCode="General">
                  <c:v>7.4449900000000003E-4</c:v>
                </c:pt>
                <c:pt idx="206" formatCode="General">
                  <c:v>7.4767599999999996E-4</c:v>
                </c:pt>
                <c:pt idx="207" formatCode="General">
                  <c:v>7.5152400000000005E-4</c:v>
                </c:pt>
                <c:pt idx="208" formatCode="General">
                  <c:v>7.5680500000000004E-4</c:v>
                </c:pt>
                <c:pt idx="209" formatCode="General">
                  <c:v>7.5750100000000005E-4</c:v>
                </c:pt>
                <c:pt idx="210" formatCode="General">
                  <c:v>7.6165900000000003E-4</c:v>
                </c:pt>
                <c:pt idx="211" formatCode="General">
                  <c:v>7.6696100000000003E-4</c:v>
                </c:pt>
                <c:pt idx="212" formatCode="General">
                  <c:v>7.6760499999999998E-4</c:v>
                </c:pt>
                <c:pt idx="213" formatCode="General">
                  <c:v>7.7068899999999997E-4</c:v>
                </c:pt>
                <c:pt idx="214" formatCode="General">
                  <c:v>7.7494300000000005E-4</c:v>
                </c:pt>
                <c:pt idx="215" formatCode="General">
                  <c:v>7.76117E-4</c:v>
                </c:pt>
                <c:pt idx="216" formatCode="General">
                  <c:v>7.7872300000000005E-4</c:v>
                </c:pt>
                <c:pt idx="217" formatCode="General">
                  <c:v>7.8481799999999995E-4</c:v>
                </c:pt>
                <c:pt idx="218" formatCode="General">
                  <c:v>7.8555300000000003E-4</c:v>
                </c:pt>
                <c:pt idx="219" formatCode="General">
                  <c:v>7.9015200000000002E-4</c:v>
                </c:pt>
                <c:pt idx="220" formatCode="General">
                  <c:v>7.9560299999999998E-4</c:v>
                </c:pt>
                <c:pt idx="221" formatCode="General">
                  <c:v>7.9881199999999998E-4</c:v>
                </c:pt>
                <c:pt idx="222" formatCode="General">
                  <c:v>8.0070399999999996E-4</c:v>
                </c:pt>
                <c:pt idx="223" formatCode="General">
                  <c:v>8.0477399999999996E-4</c:v>
                </c:pt>
                <c:pt idx="224" formatCode="General">
                  <c:v>8.0704699999999997E-4</c:v>
                </c:pt>
                <c:pt idx="225" formatCode="General">
                  <c:v>8.1077999999999999E-4</c:v>
                </c:pt>
                <c:pt idx="226" formatCode="General">
                  <c:v>8.1591499999999996E-4</c:v>
                </c:pt>
                <c:pt idx="227" formatCode="General">
                  <c:v>8.2017500000000003E-4</c:v>
                </c:pt>
                <c:pt idx="228" formatCode="General">
                  <c:v>8.2158700000000003E-4</c:v>
                </c:pt>
                <c:pt idx="229" formatCode="General">
                  <c:v>8.2529000000000001E-4</c:v>
                </c:pt>
                <c:pt idx="230" formatCode="General">
                  <c:v>8.2811899999999999E-4</c:v>
                </c:pt>
                <c:pt idx="231" formatCode="General">
                  <c:v>8.3066100000000001E-4</c:v>
                </c:pt>
                <c:pt idx="232" formatCode="General">
                  <c:v>8.3516199999999997E-4</c:v>
                </c:pt>
                <c:pt idx="233" formatCode="General">
                  <c:v>8.36369E-4</c:v>
                </c:pt>
                <c:pt idx="234" formatCode="General">
                  <c:v>8.4201299999999996E-4</c:v>
                </c:pt>
                <c:pt idx="235" formatCode="General">
                  <c:v>8.4414400000000001E-4</c:v>
                </c:pt>
                <c:pt idx="236" formatCode="General">
                  <c:v>8.4907199999999998E-4</c:v>
                </c:pt>
                <c:pt idx="237" formatCode="General">
                  <c:v>8.5172600000000002E-4</c:v>
                </c:pt>
                <c:pt idx="238" formatCode="General">
                  <c:v>8.5592199999999995E-4</c:v>
                </c:pt>
                <c:pt idx="239" formatCode="General">
                  <c:v>8.5774799999999997E-4</c:v>
                </c:pt>
                <c:pt idx="240" formatCode="General">
                  <c:v>8.63045E-4</c:v>
                </c:pt>
                <c:pt idx="241" formatCode="General">
                  <c:v>8.6567100000000004E-4</c:v>
                </c:pt>
                <c:pt idx="242" formatCode="General">
                  <c:v>8.6897799999999996E-4</c:v>
                </c:pt>
                <c:pt idx="243" formatCode="General">
                  <c:v>8.7416100000000004E-4</c:v>
                </c:pt>
                <c:pt idx="244" formatCode="General">
                  <c:v>8.7637000000000001E-4</c:v>
                </c:pt>
                <c:pt idx="245" formatCode="General">
                  <c:v>8.80728E-4</c:v>
                </c:pt>
                <c:pt idx="246" formatCode="General">
                  <c:v>8.8423099999999997E-4</c:v>
                </c:pt>
                <c:pt idx="247" formatCode="General">
                  <c:v>8.8938500000000002E-4</c:v>
                </c:pt>
                <c:pt idx="248" formatCode="General">
                  <c:v>8.9369500000000001E-4</c:v>
                </c:pt>
                <c:pt idx="249" formatCode="General">
                  <c:v>9.0240100000000005E-4</c:v>
                </c:pt>
                <c:pt idx="250" formatCode="General">
                  <c:v>9.0868000000000003E-4</c:v>
                </c:pt>
                <c:pt idx="251" formatCode="General">
                  <c:v>9.1637000000000001E-4</c:v>
                </c:pt>
                <c:pt idx="252" formatCode="General">
                  <c:v>9.1943799999999996E-4</c:v>
                </c:pt>
                <c:pt idx="253" formatCode="General">
                  <c:v>9.2175700000000005E-4</c:v>
                </c:pt>
                <c:pt idx="254" formatCode="General">
                  <c:v>9.2668700000000004E-4</c:v>
                </c:pt>
                <c:pt idx="255" formatCode="General">
                  <c:v>9.2767499999999998E-4</c:v>
                </c:pt>
                <c:pt idx="256" formatCode="General">
                  <c:v>9.3004100000000005E-4</c:v>
                </c:pt>
                <c:pt idx="257" formatCode="General">
                  <c:v>9.3399399999999995E-4</c:v>
                </c:pt>
                <c:pt idx="258" formatCode="General">
                  <c:v>9.3754899999999998E-4</c:v>
                </c:pt>
                <c:pt idx="259" formatCode="General">
                  <c:v>9.42543E-4</c:v>
                </c:pt>
                <c:pt idx="260" formatCode="General">
                  <c:v>9.4540300000000004E-4</c:v>
                </c:pt>
                <c:pt idx="261" formatCode="General">
                  <c:v>9.4879100000000004E-4</c:v>
                </c:pt>
                <c:pt idx="262" formatCode="General">
                  <c:v>9.5113800000000003E-4</c:v>
                </c:pt>
                <c:pt idx="263" formatCode="General">
                  <c:v>9.5593399999999997E-4</c:v>
                </c:pt>
                <c:pt idx="264" formatCode="General">
                  <c:v>9.5679399999999996E-4</c:v>
                </c:pt>
                <c:pt idx="265" formatCode="General">
                  <c:v>9.6182400000000001E-4</c:v>
                </c:pt>
                <c:pt idx="266" formatCode="General">
                  <c:v>9.6587400000000003E-4</c:v>
                </c:pt>
                <c:pt idx="267" formatCode="General">
                  <c:v>9.6656300000000004E-4</c:v>
                </c:pt>
                <c:pt idx="268" formatCode="General">
                  <c:v>9.7076200000000001E-4</c:v>
                </c:pt>
                <c:pt idx="269" formatCode="General">
                  <c:v>9.7429400000000001E-4</c:v>
                </c:pt>
                <c:pt idx="270" formatCode="General">
                  <c:v>9.793829999999999E-4</c:v>
                </c:pt>
                <c:pt idx="271" formatCode="General">
                  <c:v>9.8079099999999995E-4</c:v>
                </c:pt>
                <c:pt idx="272" formatCode="General">
                  <c:v>9.8412E-4</c:v>
                </c:pt>
                <c:pt idx="273" formatCode="General">
                  <c:v>9.8736099999999997E-4</c:v>
                </c:pt>
                <c:pt idx="274" formatCode="General">
                  <c:v>9.8995599999999995E-4</c:v>
                </c:pt>
                <c:pt idx="275" formatCode="General">
                  <c:v>9.9277999999999996E-4</c:v>
                </c:pt>
                <c:pt idx="276" formatCode="General">
                  <c:v>9.979120000000001E-4</c:v>
                </c:pt>
                <c:pt idx="277" formatCode="General">
                  <c:v>9.9915399999999993E-4</c:v>
                </c:pt>
                <c:pt idx="278" formatCode="General">
                  <c:v>1.0032999999999999E-3</c:v>
                </c:pt>
                <c:pt idx="279" formatCode="General">
                  <c:v>1.00903E-3</c:v>
                </c:pt>
                <c:pt idx="280" formatCode="General">
                  <c:v>1.01071E-3</c:v>
                </c:pt>
                <c:pt idx="281" formatCode="General">
                  <c:v>1.01165E-3</c:v>
                </c:pt>
                <c:pt idx="282" formatCode="General">
                  <c:v>1.01683E-3</c:v>
                </c:pt>
                <c:pt idx="283" formatCode="General">
                  <c:v>1.0181299999999999E-3</c:v>
                </c:pt>
                <c:pt idx="284" formatCode="General">
                  <c:v>1.02341E-3</c:v>
                </c:pt>
                <c:pt idx="285" formatCode="General">
                  <c:v>1.0266400000000001E-3</c:v>
                </c:pt>
                <c:pt idx="286" formatCode="General">
                  <c:v>1.03213E-3</c:v>
                </c:pt>
                <c:pt idx="287" formatCode="General">
                  <c:v>1.03455E-3</c:v>
                </c:pt>
                <c:pt idx="288" formatCode="General">
                  <c:v>1.0367099999999999E-3</c:v>
                </c:pt>
                <c:pt idx="289" formatCode="General">
                  <c:v>1.04173E-3</c:v>
                </c:pt>
                <c:pt idx="290" formatCode="General">
                  <c:v>1.0426999999999999E-3</c:v>
                </c:pt>
                <c:pt idx="291" formatCode="General">
                  <c:v>1.0463899999999999E-3</c:v>
                </c:pt>
                <c:pt idx="292" formatCode="General">
                  <c:v>1.0471499999999999E-3</c:v>
                </c:pt>
                <c:pt idx="293" formatCode="General">
                  <c:v>1.0526000000000001E-3</c:v>
                </c:pt>
                <c:pt idx="294" formatCode="General">
                  <c:v>1.0545400000000001E-3</c:v>
                </c:pt>
                <c:pt idx="295" formatCode="General">
                  <c:v>1.0590599999999999E-3</c:v>
                </c:pt>
                <c:pt idx="296" formatCode="General">
                  <c:v>1.06248E-3</c:v>
                </c:pt>
                <c:pt idx="297" formatCode="General">
                  <c:v>1.0672399999999999E-3</c:v>
                </c:pt>
                <c:pt idx="298" formatCode="General">
                  <c:v>1.06886E-3</c:v>
                </c:pt>
                <c:pt idx="299" formatCode="General">
                  <c:v>1.0736599999999999E-3</c:v>
                </c:pt>
                <c:pt idx="300" formatCode="General">
                  <c:v>1.0742E-3</c:v>
                </c:pt>
                <c:pt idx="301" formatCode="General">
                  <c:v>1.0777199999999999E-3</c:v>
                </c:pt>
                <c:pt idx="302" formatCode="General">
                  <c:v>1.0803099999999999E-3</c:v>
                </c:pt>
                <c:pt idx="303" formatCode="General">
                  <c:v>1.08555E-3</c:v>
                </c:pt>
                <c:pt idx="304" formatCode="General">
                  <c:v>1.0894699999999999E-3</c:v>
                </c:pt>
                <c:pt idx="305" formatCode="General">
                  <c:v>1.0906500000000001E-3</c:v>
                </c:pt>
                <c:pt idx="306" formatCode="General">
                  <c:v>1.09628E-3</c:v>
                </c:pt>
                <c:pt idx="307" formatCode="General">
                  <c:v>1.0982800000000001E-3</c:v>
                </c:pt>
                <c:pt idx="308" formatCode="General">
                  <c:v>1.1035699999999999E-3</c:v>
                </c:pt>
                <c:pt idx="309" formatCode="General">
                  <c:v>1.10479E-3</c:v>
                </c:pt>
                <c:pt idx="310" formatCode="General">
                  <c:v>1.11002E-3</c:v>
                </c:pt>
                <c:pt idx="311" formatCode="General">
                  <c:v>1.1117200000000001E-3</c:v>
                </c:pt>
                <c:pt idx="312" formatCode="General">
                  <c:v>1.1140099999999999E-3</c:v>
                </c:pt>
                <c:pt idx="313" formatCode="General">
                  <c:v>1.1184999999999999E-3</c:v>
                </c:pt>
                <c:pt idx="314" formatCode="General">
                  <c:v>1.12009E-3</c:v>
                </c:pt>
                <c:pt idx="315" formatCode="General">
                  <c:v>1.1250800000000001E-3</c:v>
                </c:pt>
                <c:pt idx="316" formatCode="General">
                  <c:v>1.12776E-3</c:v>
                </c:pt>
                <c:pt idx="317" formatCode="General">
                  <c:v>1.13196E-3</c:v>
                </c:pt>
                <c:pt idx="318" formatCode="General">
                  <c:v>1.13648E-3</c:v>
                </c:pt>
                <c:pt idx="319" formatCode="General">
                  <c:v>1.1383999999999999E-3</c:v>
                </c:pt>
                <c:pt idx="320" formatCode="General">
                  <c:v>1.14091E-3</c:v>
                </c:pt>
                <c:pt idx="321" formatCode="General">
                  <c:v>1.1440300000000001E-3</c:v>
                </c:pt>
                <c:pt idx="322" formatCode="General">
                  <c:v>1.14806E-3</c:v>
                </c:pt>
                <c:pt idx="323" formatCode="General">
                  <c:v>1.1508E-3</c:v>
                </c:pt>
                <c:pt idx="324" formatCode="General">
                  <c:v>1.15357E-3</c:v>
                </c:pt>
                <c:pt idx="325" formatCode="General">
                  <c:v>1.1586599999999999E-3</c:v>
                </c:pt>
                <c:pt idx="326" formatCode="General">
                  <c:v>1.15985E-3</c:v>
                </c:pt>
                <c:pt idx="327" formatCode="General">
                  <c:v>1.16435E-3</c:v>
                </c:pt>
                <c:pt idx="328" formatCode="General">
                  <c:v>1.1679500000000001E-3</c:v>
                </c:pt>
                <c:pt idx="329" formatCode="General">
                  <c:v>1.1702500000000001E-3</c:v>
                </c:pt>
                <c:pt idx="330" formatCode="General">
                  <c:v>1.1754199999999999E-3</c:v>
                </c:pt>
                <c:pt idx="331" formatCode="General">
                  <c:v>1.1768499999999999E-3</c:v>
                </c:pt>
                <c:pt idx="332" formatCode="General">
                  <c:v>1.18059E-3</c:v>
                </c:pt>
                <c:pt idx="333" formatCode="General">
                  <c:v>1.18297E-3</c:v>
                </c:pt>
                <c:pt idx="334" formatCode="General">
                  <c:v>1.1875500000000001E-3</c:v>
                </c:pt>
                <c:pt idx="335" formatCode="General">
                  <c:v>1.1920100000000001E-3</c:v>
                </c:pt>
                <c:pt idx="336" formatCode="General">
                  <c:v>1.1941300000000001E-3</c:v>
                </c:pt>
                <c:pt idx="337" formatCode="General">
                  <c:v>1.19977E-3</c:v>
                </c:pt>
                <c:pt idx="338" formatCode="General">
                  <c:v>1.19915E-3</c:v>
                </c:pt>
                <c:pt idx="339" formatCode="General">
                  <c:v>1.2036499999999999E-3</c:v>
                </c:pt>
                <c:pt idx="340" formatCode="General">
                  <c:v>1.2055600000000001E-3</c:v>
                </c:pt>
                <c:pt idx="341" formatCode="General">
                  <c:v>1.21017E-3</c:v>
                </c:pt>
                <c:pt idx="342" formatCode="General">
                  <c:v>1.2156000000000001E-3</c:v>
                </c:pt>
                <c:pt idx="343" formatCode="General">
                  <c:v>1.2177900000000001E-3</c:v>
                </c:pt>
                <c:pt idx="344" formatCode="General">
                  <c:v>1.2212E-3</c:v>
                </c:pt>
                <c:pt idx="345" formatCode="General">
                  <c:v>1.22514E-3</c:v>
                </c:pt>
                <c:pt idx="346" formatCode="General">
                  <c:v>1.22787E-3</c:v>
                </c:pt>
                <c:pt idx="347" formatCode="General">
                  <c:v>1.2314800000000001E-3</c:v>
                </c:pt>
                <c:pt idx="348" formatCode="General">
                  <c:v>1.2326699999999999E-3</c:v>
                </c:pt>
                <c:pt idx="349" formatCode="General">
                  <c:v>1.2369200000000001E-3</c:v>
                </c:pt>
                <c:pt idx="350" formatCode="General">
                  <c:v>1.2401199999999999E-3</c:v>
                </c:pt>
                <c:pt idx="351" formatCode="General">
                  <c:v>1.2454600000000001E-3</c:v>
                </c:pt>
                <c:pt idx="352" formatCode="General">
                  <c:v>1.24701E-3</c:v>
                </c:pt>
                <c:pt idx="353" formatCode="General">
                  <c:v>1.2512999999999999E-3</c:v>
                </c:pt>
                <c:pt idx="354" formatCode="General">
                  <c:v>1.2534499999999999E-3</c:v>
                </c:pt>
                <c:pt idx="355" formatCode="General">
                  <c:v>1.2584E-3</c:v>
                </c:pt>
                <c:pt idx="356" formatCode="General">
                  <c:v>1.2606900000000001E-3</c:v>
                </c:pt>
                <c:pt idx="357" formatCode="General">
                  <c:v>1.26337E-3</c:v>
                </c:pt>
                <c:pt idx="358" formatCode="General">
                  <c:v>1.26891E-3</c:v>
                </c:pt>
                <c:pt idx="359" formatCode="General">
                  <c:v>1.26994E-3</c:v>
                </c:pt>
                <c:pt idx="360" formatCode="General">
                  <c:v>1.27557E-3</c:v>
                </c:pt>
                <c:pt idx="361" formatCode="General">
                  <c:v>1.27684E-3</c:v>
                </c:pt>
                <c:pt idx="362" formatCode="General">
                  <c:v>1.2822700000000001E-3</c:v>
                </c:pt>
                <c:pt idx="363" formatCode="General">
                  <c:v>1.2842800000000001E-3</c:v>
                </c:pt>
                <c:pt idx="364" formatCode="General">
                  <c:v>1.2880599999999999E-3</c:v>
                </c:pt>
                <c:pt idx="365" formatCode="General">
                  <c:v>1.2909499999999999E-3</c:v>
                </c:pt>
                <c:pt idx="366" formatCode="General">
                  <c:v>1.2958500000000001E-3</c:v>
                </c:pt>
                <c:pt idx="367" formatCode="General">
                  <c:v>1.2970200000000001E-3</c:v>
                </c:pt>
                <c:pt idx="368" formatCode="General">
                  <c:v>1.30076E-3</c:v>
                </c:pt>
                <c:pt idx="369" formatCode="General">
                  <c:v>1.30543E-3</c:v>
                </c:pt>
                <c:pt idx="370" formatCode="General">
                  <c:v>1.30697E-3</c:v>
                </c:pt>
                <c:pt idx="371" formatCode="General">
                  <c:v>1.3123099999999999E-3</c:v>
                </c:pt>
                <c:pt idx="372" formatCode="General">
                  <c:v>1.3143E-3</c:v>
                </c:pt>
                <c:pt idx="373" formatCode="General">
                  <c:v>1.3187800000000001E-3</c:v>
                </c:pt>
                <c:pt idx="374" formatCode="General">
                  <c:v>1.3213700000000001E-3</c:v>
                </c:pt>
                <c:pt idx="375" formatCode="General">
                  <c:v>1.3268900000000001E-3</c:v>
                </c:pt>
                <c:pt idx="376" formatCode="General">
                  <c:v>1.32872E-3</c:v>
                </c:pt>
                <c:pt idx="377" formatCode="General">
                  <c:v>1.3333799999999999E-3</c:v>
                </c:pt>
                <c:pt idx="378" formatCode="General">
                  <c:v>1.3348699999999999E-3</c:v>
                </c:pt>
                <c:pt idx="379" formatCode="General">
                  <c:v>1.3396E-3</c:v>
                </c:pt>
                <c:pt idx="380" formatCode="General">
                  <c:v>1.34059E-3</c:v>
                </c:pt>
                <c:pt idx="381" formatCode="General">
                  <c:v>1.3458599999999999E-3</c:v>
                </c:pt>
                <c:pt idx="382" formatCode="General">
                  <c:v>1.3487200000000001E-3</c:v>
                </c:pt>
                <c:pt idx="383" formatCode="General">
                  <c:v>1.3546000000000001E-3</c:v>
                </c:pt>
                <c:pt idx="384" formatCode="General">
                  <c:v>1.3567799999999999E-3</c:v>
                </c:pt>
                <c:pt idx="385" formatCode="General">
                  <c:v>1.3609E-3</c:v>
                </c:pt>
                <c:pt idx="386" formatCode="General">
                  <c:v>1.36269E-3</c:v>
                </c:pt>
                <c:pt idx="387" formatCode="General">
                  <c:v>1.3669299999999999E-3</c:v>
                </c:pt>
                <c:pt idx="388" formatCode="General">
                  <c:v>1.3688400000000001E-3</c:v>
                </c:pt>
                <c:pt idx="389" formatCode="General">
                  <c:v>1.3723400000000001E-3</c:v>
                </c:pt>
                <c:pt idx="390" formatCode="General">
                  <c:v>1.3758500000000001E-3</c:v>
                </c:pt>
                <c:pt idx="391" formatCode="General">
                  <c:v>1.3814000000000001E-3</c:v>
                </c:pt>
                <c:pt idx="392" formatCode="General">
                  <c:v>1.38492E-3</c:v>
                </c:pt>
                <c:pt idx="393" formatCode="General">
                  <c:v>1.3874E-3</c:v>
                </c:pt>
                <c:pt idx="394" formatCode="General">
                  <c:v>1.39127E-3</c:v>
                </c:pt>
                <c:pt idx="395" formatCode="General">
                  <c:v>1.39368E-3</c:v>
                </c:pt>
                <c:pt idx="396" formatCode="General">
                  <c:v>1.3990999999999999E-3</c:v>
                </c:pt>
                <c:pt idx="397" formatCode="General">
                  <c:v>1.4013400000000001E-3</c:v>
                </c:pt>
                <c:pt idx="398" formatCode="General">
                  <c:v>1.40543E-3</c:v>
                </c:pt>
                <c:pt idx="399" formatCode="General">
                  <c:v>1.41029E-3</c:v>
                </c:pt>
                <c:pt idx="400" formatCode="General">
                  <c:v>1.41146E-3</c:v>
                </c:pt>
                <c:pt idx="401" formatCode="General">
                  <c:v>1.41468E-3</c:v>
                </c:pt>
                <c:pt idx="402" formatCode="General">
                  <c:v>1.41745E-3</c:v>
                </c:pt>
                <c:pt idx="403" formatCode="General">
                  <c:v>1.42037E-3</c:v>
                </c:pt>
                <c:pt idx="404" formatCode="General">
                  <c:v>1.42344E-3</c:v>
                </c:pt>
                <c:pt idx="405" formatCode="General">
                  <c:v>1.42957E-3</c:v>
                </c:pt>
                <c:pt idx="406" formatCode="General">
                  <c:v>1.4336500000000001E-3</c:v>
                </c:pt>
                <c:pt idx="407" formatCode="General">
                  <c:v>1.4375799999999999E-3</c:v>
                </c:pt>
                <c:pt idx="408" formatCode="General">
                  <c:v>1.43917E-3</c:v>
                </c:pt>
                <c:pt idx="409" formatCode="General">
                  <c:v>1.4436E-3</c:v>
                </c:pt>
                <c:pt idx="410" formatCode="General">
                  <c:v>1.4457700000000001E-3</c:v>
                </c:pt>
                <c:pt idx="411" formatCode="General">
                  <c:v>1.4500400000000001E-3</c:v>
                </c:pt>
                <c:pt idx="412" formatCode="General">
                  <c:v>1.4514300000000001E-3</c:v>
                </c:pt>
                <c:pt idx="413" formatCode="General">
                  <c:v>1.45743E-3</c:v>
                </c:pt>
                <c:pt idx="414" formatCode="General">
                  <c:v>1.4593900000000001E-3</c:v>
                </c:pt>
                <c:pt idx="415" formatCode="General">
                  <c:v>1.46353E-3</c:v>
                </c:pt>
                <c:pt idx="416" formatCode="General">
                  <c:v>1.46827E-3</c:v>
                </c:pt>
                <c:pt idx="417" formatCode="General">
                  <c:v>1.47039E-3</c:v>
                </c:pt>
                <c:pt idx="418" formatCode="General">
                  <c:v>1.4752400000000001E-3</c:v>
                </c:pt>
                <c:pt idx="419" formatCode="General">
                  <c:v>1.47864E-3</c:v>
                </c:pt>
                <c:pt idx="420" formatCode="General">
                  <c:v>1.48128E-3</c:v>
                </c:pt>
                <c:pt idx="421" formatCode="General">
                  <c:v>1.48504E-3</c:v>
                </c:pt>
                <c:pt idx="422" formatCode="General">
                  <c:v>1.48934E-3</c:v>
                </c:pt>
                <c:pt idx="423" formatCode="General">
                  <c:v>1.49175E-3</c:v>
                </c:pt>
                <c:pt idx="424" formatCode="General">
                  <c:v>1.49511E-3</c:v>
                </c:pt>
                <c:pt idx="425" formatCode="General">
                  <c:v>1.4970599999999999E-3</c:v>
                </c:pt>
                <c:pt idx="426" formatCode="General">
                  <c:v>1.50241E-3</c:v>
                </c:pt>
                <c:pt idx="427" formatCode="General">
                  <c:v>1.50483E-3</c:v>
                </c:pt>
                <c:pt idx="428" formatCode="General">
                  <c:v>1.50917E-3</c:v>
                </c:pt>
                <c:pt idx="429" formatCode="General">
                  <c:v>1.5130199999999999E-3</c:v>
                </c:pt>
                <c:pt idx="430" formatCode="General">
                  <c:v>1.5188300000000001E-3</c:v>
                </c:pt>
                <c:pt idx="431" formatCode="General">
                  <c:v>1.52009E-3</c:v>
                </c:pt>
                <c:pt idx="432" formatCode="General">
                  <c:v>1.5234700000000001E-3</c:v>
                </c:pt>
                <c:pt idx="433" formatCode="General">
                  <c:v>1.52611E-3</c:v>
                </c:pt>
                <c:pt idx="434" formatCode="General">
                  <c:v>1.5305399999999999E-3</c:v>
                </c:pt>
                <c:pt idx="435" formatCode="General">
                  <c:v>1.5320100000000001E-3</c:v>
                </c:pt>
                <c:pt idx="436" formatCode="General">
                  <c:v>1.53794E-3</c:v>
                </c:pt>
                <c:pt idx="437" formatCode="General">
                  <c:v>1.5416500000000001E-3</c:v>
                </c:pt>
                <c:pt idx="438" formatCode="General">
                  <c:v>1.54554E-3</c:v>
                </c:pt>
                <c:pt idx="439" formatCode="General">
                  <c:v>1.5481E-3</c:v>
                </c:pt>
                <c:pt idx="440" formatCode="General">
                  <c:v>1.55109E-3</c:v>
                </c:pt>
                <c:pt idx="441" formatCode="General">
                  <c:v>1.5546900000000001E-3</c:v>
                </c:pt>
                <c:pt idx="442" formatCode="General">
                  <c:v>1.5602700000000001E-3</c:v>
                </c:pt>
                <c:pt idx="443" formatCode="General">
                  <c:v>1.56149E-3</c:v>
                </c:pt>
                <c:pt idx="444" formatCode="General">
                  <c:v>1.56599E-3</c:v>
                </c:pt>
                <c:pt idx="445" formatCode="General">
                  <c:v>1.5692799999999999E-3</c:v>
                </c:pt>
                <c:pt idx="446" formatCode="General">
                  <c:v>1.5731899999999999E-3</c:v>
                </c:pt>
                <c:pt idx="447" formatCode="General">
                  <c:v>1.57555E-3</c:v>
                </c:pt>
                <c:pt idx="448" formatCode="General">
                  <c:v>1.5785300000000001E-3</c:v>
                </c:pt>
                <c:pt idx="449" formatCode="General">
                  <c:v>1.5839300000000001E-3</c:v>
                </c:pt>
                <c:pt idx="450" formatCode="General">
                  <c:v>1.5855299999999999E-3</c:v>
                </c:pt>
                <c:pt idx="451" formatCode="General">
                  <c:v>1.5907600000000001E-3</c:v>
                </c:pt>
                <c:pt idx="452" formatCode="General">
                  <c:v>1.5943800000000001E-3</c:v>
                </c:pt>
                <c:pt idx="453" formatCode="General">
                  <c:v>1.59994E-3</c:v>
                </c:pt>
                <c:pt idx="454" formatCode="General">
                  <c:v>1.60199E-3</c:v>
                </c:pt>
                <c:pt idx="455" formatCode="General">
                  <c:v>1.60531E-3</c:v>
                </c:pt>
                <c:pt idx="456" formatCode="General">
                  <c:v>1.6091E-3</c:v>
                </c:pt>
                <c:pt idx="457" formatCode="General">
                  <c:v>1.6123800000000001E-3</c:v>
                </c:pt>
                <c:pt idx="458" formatCode="General">
                  <c:v>1.61348E-3</c:v>
                </c:pt>
                <c:pt idx="459" formatCode="General">
                  <c:v>1.61735E-3</c:v>
                </c:pt>
                <c:pt idx="460" formatCode="General">
                  <c:v>1.62269E-3</c:v>
                </c:pt>
                <c:pt idx="461" formatCode="General">
                  <c:v>1.6246399999999999E-3</c:v>
                </c:pt>
                <c:pt idx="462" formatCode="General">
                  <c:v>1.6306700000000001E-3</c:v>
                </c:pt>
                <c:pt idx="463" formatCode="General">
                  <c:v>1.6330699999999999E-3</c:v>
                </c:pt>
                <c:pt idx="464" formatCode="General">
                  <c:v>1.6364999999999999E-3</c:v>
                </c:pt>
                <c:pt idx="465" formatCode="General">
                  <c:v>1.6405600000000001E-3</c:v>
                </c:pt>
                <c:pt idx="466" formatCode="General">
                  <c:v>1.64306E-3</c:v>
                </c:pt>
                <c:pt idx="467" formatCode="General">
                  <c:v>1.6479999999999999E-3</c:v>
                </c:pt>
                <c:pt idx="468" formatCode="General">
                  <c:v>1.6498400000000001E-3</c:v>
                </c:pt>
                <c:pt idx="469" formatCode="General">
                  <c:v>1.6548699999999999E-3</c:v>
                </c:pt>
                <c:pt idx="470" formatCode="General">
                  <c:v>1.6558199999999999E-3</c:v>
                </c:pt>
                <c:pt idx="471" formatCode="General">
                  <c:v>1.66124E-3</c:v>
                </c:pt>
                <c:pt idx="472" formatCode="General">
                  <c:v>1.6639300000000001E-3</c:v>
                </c:pt>
                <c:pt idx="473" formatCode="General">
                  <c:v>1.66924E-3</c:v>
                </c:pt>
                <c:pt idx="474" formatCode="General">
                  <c:v>1.6730899999999999E-3</c:v>
                </c:pt>
                <c:pt idx="475" formatCode="General">
                  <c:v>1.6774400000000001E-3</c:v>
                </c:pt>
                <c:pt idx="476" formatCode="General">
                  <c:v>1.67914E-3</c:v>
                </c:pt>
                <c:pt idx="477" formatCode="General">
                  <c:v>1.68377E-3</c:v>
                </c:pt>
                <c:pt idx="478" formatCode="General">
                  <c:v>1.68654E-3</c:v>
                </c:pt>
                <c:pt idx="479" formatCode="General">
                  <c:v>1.6892299999999999E-3</c:v>
                </c:pt>
                <c:pt idx="480" formatCode="General">
                  <c:v>1.69191E-3</c:v>
                </c:pt>
                <c:pt idx="481" formatCode="General">
                  <c:v>1.6956E-3</c:v>
                </c:pt>
                <c:pt idx="482" formatCode="General">
                  <c:v>1.6981500000000001E-3</c:v>
                </c:pt>
                <c:pt idx="483" formatCode="General">
                  <c:v>1.7036600000000001E-3</c:v>
                </c:pt>
                <c:pt idx="484" formatCode="General">
                  <c:v>1.7070099999999999E-3</c:v>
                </c:pt>
                <c:pt idx="485" formatCode="General">
                  <c:v>1.7130800000000001E-3</c:v>
                </c:pt>
                <c:pt idx="486" formatCode="General">
                  <c:v>1.7149000000000001E-3</c:v>
                </c:pt>
                <c:pt idx="487" formatCode="General">
                  <c:v>1.72054E-3</c:v>
                </c:pt>
                <c:pt idx="488" formatCode="General">
                  <c:v>1.72306E-3</c:v>
                </c:pt>
                <c:pt idx="489" formatCode="General">
                  <c:v>1.72609E-3</c:v>
                </c:pt>
                <c:pt idx="490" formatCode="General">
                  <c:v>1.72971E-3</c:v>
                </c:pt>
                <c:pt idx="491" formatCode="General">
                  <c:v>1.73332E-3</c:v>
                </c:pt>
                <c:pt idx="492" formatCode="General">
                  <c:v>1.7346600000000001E-3</c:v>
                </c:pt>
                <c:pt idx="493" formatCode="General">
                  <c:v>1.74125E-3</c:v>
                </c:pt>
                <c:pt idx="494" formatCode="General">
                  <c:v>1.7426200000000001E-3</c:v>
                </c:pt>
                <c:pt idx="495" formatCode="General">
                  <c:v>1.74759E-3</c:v>
                </c:pt>
                <c:pt idx="496" formatCode="General">
                  <c:v>1.75034E-3</c:v>
                </c:pt>
                <c:pt idx="497" formatCode="General">
                  <c:v>1.75398E-3</c:v>
                </c:pt>
                <c:pt idx="498" formatCode="General">
                  <c:v>1.7576200000000001E-3</c:v>
                </c:pt>
                <c:pt idx="499" formatCode="General">
                  <c:v>1.7596700000000001E-3</c:v>
                </c:pt>
                <c:pt idx="500" formatCode="General">
                  <c:v>1.76399E-3</c:v>
                </c:pt>
                <c:pt idx="501" formatCode="General">
                  <c:v>1.7666699999999999E-3</c:v>
                </c:pt>
                <c:pt idx="502" formatCode="General">
                  <c:v>1.7721099999999999E-3</c:v>
                </c:pt>
                <c:pt idx="503" formatCode="General">
                  <c:v>1.77571E-3</c:v>
                </c:pt>
                <c:pt idx="504" formatCode="General">
                  <c:v>1.7808800000000001E-3</c:v>
                </c:pt>
                <c:pt idx="505" formatCode="General">
                  <c:v>1.7847E-3</c:v>
                </c:pt>
                <c:pt idx="506" formatCode="General">
                  <c:v>1.7866399999999999E-3</c:v>
                </c:pt>
                <c:pt idx="507" formatCode="General">
                  <c:v>1.7903400000000001E-3</c:v>
                </c:pt>
                <c:pt idx="508" formatCode="General">
                  <c:v>1.7932200000000001E-3</c:v>
                </c:pt>
                <c:pt idx="509" formatCode="General">
                  <c:v>1.7965399999999999E-3</c:v>
                </c:pt>
                <c:pt idx="510" formatCode="General">
                  <c:v>1.8000799999999999E-3</c:v>
                </c:pt>
                <c:pt idx="511" formatCode="General">
                  <c:v>1.8029299999999999E-3</c:v>
                </c:pt>
                <c:pt idx="512" formatCode="General">
                  <c:v>1.80766E-3</c:v>
                </c:pt>
                <c:pt idx="513" formatCode="General">
                  <c:v>1.8101700000000001E-3</c:v>
                </c:pt>
                <c:pt idx="514" formatCode="General">
                  <c:v>1.81606E-3</c:v>
                </c:pt>
                <c:pt idx="515" formatCode="General">
                  <c:v>1.8188099999999999E-3</c:v>
                </c:pt>
                <c:pt idx="516" formatCode="General">
                  <c:v>1.82099E-3</c:v>
                </c:pt>
                <c:pt idx="517" formatCode="General">
                  <c:v>1.82591E-3</c:v>
                </c:pt>
                <c:pt idx="518" formatCode="General">
                  <c:v>1.82789E-3</c:v>
                </c:pt>
                <c:pt idx="519" formatCode="General">
                  <c:v>1.8334099999999999E-3</c:v>
                </c:pt>
                <c:pt idx="520" formatCode="General">
                  <c:v>1.8352500000000001E-3</c:v>
                </c:pt>
                <c:pt idx="521" formatCode="General">
                  <c:v>1.84034E-3</c:v>
                </c:pt>
                <c:pt idx="522" formatCode="General">
                  <c:v>1.8444100000000001E-3</c:v>
                </c:pt>
                <c:pt idx="523" formatCode="General">
                  <c:v>1.8478399999999999E-3</c:v>
                </c:pt>
                <c:pt idx="524" formatCode="General">
                  <c:v>1.85246E-3</c:v>
                </c:pt>
                <c:pt idx="525" formatCode="General">
                  <c:v>1.8538000000000001E-3</c:v>
                </c:pt>
                <c:pt idx="526" formatCode="General">
                  <c:v>1.8590600000000001E-3</c:v>
                </c:pt>
                <c:pt idx="527" formatCode="General">
                  <c:v>1.8619699999999999E-3</c:v>
                </c:pt>
                <c:pt idx="528" formatCode="General">
                  <c:v>1.86572E-3</c:v>
                </c:pt>
                <c:pt idx="529" formatCode="General">
                  <c:v>1.86739E-3</c:v>
                </c:pt>
                <c:pt idx="530" formatCode="General">
                  <c:v>1.87287E-3</c:v>
                </c:pt>
                <c:pt idx="531" formatCode="General">
                  <c:v>1.8745700000000001E-3</c:v>
                </c:pt>
                <c:pt idx="532" formatCode="General">
                  <c:v>1.87911E-3</c:v>
                </c:pt>
                <c:pt idx="533" formatCode="General">
                  <c:v>1.8839900000000001E-3</c:v>
                </c:pt>
                <c:pt idx="534" formatCode="General">
                  <c:v>1.88741E-3</c:v>
                </c:pt>
                <c:pt idx="535" formatCode="General">
                  <c:v>1.8906400000000001E-3</c:v>
                </c:pt>
                <c:pt idx="536" formatCode="General">
                  <c:v>1.8938200000000001E-3</c:v>
                </c:pt>
                <c:pt idx="537" formatCode="General">
                  <c:v>1.8990599999999999E-3</c:v>
                </c:pt>
                <c:pt idx="538" formatCode="General">
                  <c:v>1.9018800000000001E-3</c:v>
                </c:pt>
                <c:pt idx="539" formatCode="General">
                  <c:v>1.9068799999999999E-3</c:v>
                </c:pt>
                <c:pt idx="540" formatCode="General">
                  <c:v>1.9081600000000001E-3</c:v>
                </c:pt>
                <c:pt idx="541" formatCode="General">
                  <c:v>1.91252E-3</c:v>
                </c:pt>
                <c:pt idx="542" formatCode="General">
                  <c:v>1.91369E-3</c:v>
                </c:pt>
                <c:pt idx="543" formatCode="General">
                  <c:v>1.9178000000000001E-3</c:v>
                </c:pt>
                <c:pt idx="544" formatCode="General">
                  <c:v>1.92312E-3</c:v>
                </c:pt>
                <c:pt idx="545" formatCode="General">
                  <c:v>1.92458E-3</c:v>
                </c:pt>
                <c:pt idx="546" formatCode="General">
                  <c:v>1.93086E-3</c:v>
                </c:pt>
                <c:pt idx="547" formatCode="General">
                  <c:v>1.9347699999999999E-3</c:v>
                </c:pt>
                <c:pt idx="548" formatCode="General">
                  <c:v>1.9375099999999999E-3</c:v>
                </c:pt>
                <c:pt idx="549" formatCode="General">
                  <c:v>1.9425099999999999E-3</c:v>
                </c:pt>
                <c:pt idx="550" formatCode="General">
                  <c:v>1.9445300000000001E-3</c:v>
                </c:pt>
                <c:pt idx="551" formatCode="General">
                  <c:v>1.9471E-3</c:v>
                </c:pt>
                <c:pt idx="552" formatCode="General">
                  <c:v>1.9509099999999999E-3</c:v>
                </c:pt>
                <c:pt idx="553" formatCode="General">
                  <c:v>1.9564199999999999E-3</c:v>
                </c:pt>
                <c:pt idx="554" formatCode="General">
                  <c:v>1.9591399999999998E-3</c:v>
                </c:pt>
                <c:pt idx="555" formatCode="General">
                  <c:v>1.96401E-3</c:v>
                </c:pt>
                <c:pt idx="556" formatCode="General">
                  <c:v>1.9661000000000001E-3</c:v>
                </c:pt>
                <c:pt idx="557" formatCode="General">
                  <c:v>1.9694500000000002E-3</c:v>
                </c:pt>
                <c:pt idx="558" formatCode="General">
                  <c:v>1.97225E-3</c:v>
                </c:pt>
                <c:pt idx="559" formatCode="General">
                  <c:v>1.9756800000000001E-3</c:v>
                </c:pt>
                <c:pt idx="560" formatCode="General">
                  <c:v>1.9798300000000001E-3</c:v>
                </c:pt>
                <c:pt idx="561" formatCode="General">
                  <c:v>1.9865199999999999E-3</c:v>
                </c:pt>
                <c:pt idx="562" formatCode="General">
                  <c:v>1.98978E-3</c:v>
                </c:pt>
                <c:pt idx="563" formatCode="General">
                  <c:v>1.993E-3</c:v>
                </c:pt>
                <c:pt idx="564" formatCode="General">
                  <c:v>1.9977300000000001E-3</c:v>
                </c:pt>
                <c:pt idx="565" formatCode="General">
                  <c:v>1.9987300000000002E-3</c:v>
                </c:pt>
                <c:pt idx="566" formatCode="General">
                  <c:v>2.0020099999999998E-3</c:v>
                </c:pt>
                <c:pt idx="567" formatCode="General">
                  <c:v>2.0052899999999999E-3</c:v>
                </c:pt>
                <c:pt idx="568" formatCode="General">
                  <c:v>2.00957E-3</c:v>
                </c:pt>
                <c:pt idx="569" formatCode="General">
                  <c:v>2.0138199999999999E-3</c:v>
                </c:pt>
                <c:pt idx="570" formatCode="General">
                  <c:v>2.0165000000000001E-3</c:v>
                </c:pt>
                <c:pt idx="571" formatCode="General">
                  <c:v>2.0219299999999999E-3</c:v>
                </c:pt>
                <c:pt idx="572" formatCode="General">
                  <c:v>2.02505E-3</c:v>
                </c:pt>
                <c:pt idx="573" formatCode="General">
                  <c:v>2.0309199999999999E-3</c:v>
                </c:pt>
                <c:pt idx="574" formatCode="General">
                  <c:v>2.0317E-3</c:v>
                </c:pt>
                <c:pt idx="575" formatCode="General">
                  <c:v>2.0370399999999999E-3</c:v>
                </c:pt>
                <c:pt idx="576" formatCode="General">
                  <c:v>2.0382400000000002E-3</c:v>
                </c:pt>
                <c:pt idx="577" formatCode="General">
                  <c:v>2.04396E-3</c:v>
                </c:pt>
                <c:pt idx="578" formatCode="General">
                  <c:v>2.0454499999999999E-3</c:v>
                </c:pt>
                <c:pt idx="579" formatCode="General">
                  <c:v>2.0502599999999999E-3</c:v>
                </c:pt>
                <c:pt idx="580" formatCode="General">
                  <c:v>2.0541999999999999E-3</c:v>
                </c:pt>
                <c:pt idx="581" formatCode="General">
                  <c:v>2.0585199999999999E-3</c:v>
                </c:pt>
                <c:pt idx="582" formatCode="General">
                  <c:v>2.0614600000000002E-3</c:v>
                </c:pt>
                <c:pt idx="583" formatCode="General">
                  <c:v>2.0655199999999999E-3</c:v>
                </c:pt>
                <c:pt idx="584" formatCode="General">
                  <c:v>2.0684000000000002E-3</c:v>
                </c:pt>
                <c:pt idx="585" formatCode="General">
                  <c:v>2.0723E-3</c:v>
                </c:pt>
                <c:pt idx="586" formatCode="General">
                  <c:v>2.0759300000000001E-3</c:v>
                </c:pt>
                <c:pt idx="587" formatCode="General">
                  <c:v>2.0791199999999998E-3</c:v>
                </c:pt>
                <c:pt idx="588" formatCode="General">
                  <c:v>2.0841800000000001E-3</c:v>
                </c:pt>
                <c:pt idx="589" formatCode="General">
                  <c:v>2.0861500000000002E-3</c:v>
                </c:pt>
                <c:pt idx="590" formatCode="General">
                  <c:v>2.09063E-3</c:v>
                </c:pt>
                <c:pt idx="591" formatCode="General">
                  <c:v>2.0943699999999999E-3</c:v>
                </c:pt>
                <c:pt idx="592" formatCode="General">
                  <c:v>2.0974800000000001E-3</c:v>
                </c:pt>
                <c:pt idx="593" formatCode="General">
                  <c:v>2.1031800000000001E-3</c:v>
                </c:pt>
                <c:pt idx="594" formatCode="General">
                  <c:v>2.1053199999999999E-3</c:v>
                </c:pt>
                <c:pt idx="595" formatCode="General">
                  <c:v>2.1089699999999999E-3</c:v>
                </c:pt>
                <c:pt idx="596" formatCode="General">
                  <c:v>2.1124899999999999E-3</c:v>
                </c:pt>
                <c:pt idx="597" formatCode="General">
                  <c:v>2.1153600000000002E-3</c:v>
                </c:pt>
                <c:pt idx="598" formatCode="General">
                  <c:v>2.1190800000000002E-3</c:v>
                </c:pt>
                <c:pt idx="599" formatCode="General">
                  <c:v>2.1245399999999998E-3</c:v>
                </c:pt>
                <c:pt idx="600" formatCode="General">
                  <c:v>2.1267E-3</c:v>
                </c:pt>
                <c:pt idx="601" formatCode="General">
                  <c:v>2.1323100000000001E-3</c:v>
                </c:pt>
                <c:pt idx="602" formatCode="General">
                  <c:v>2.13387E-3</c:v>
                </c:pt>
                <c:pt idx="603" formatCode="General">
                  <c:v>2.13781E-3</c:v>
                </c:pt>
                <c:pt idx="604" formatCode="General">
                  <c:v>2.14335E-3</c:v>
                </c:pt>
                <c:pt idx="605" formatCode="General">
                  <c:v>2.1455699999999999E-3</c:v>
                </c:pt>
                <c:pt idx="606" formatCode="General">
                  <c:v>2.1506099999999998E-3</c:v>
                </c:pt>
                <c:pt idx="607" formatCode="General">
                  <c:v>2.15401E-3</c:v>
                </c:pt>
                <c:pt idx="608" formatCode="General">
                  <c:v>2.1584899999999999E-3</c:v>
                </c:pt>
                <c:pt idx="609" formatCode="General">
                  <c:v>2.16154E-3</c:v>
                </c:pt>
                <c:pt idx="610" formatCode="General">
                  <c:v>2.1654199999999999E-3</c:v>
                </c:pt>
                <c:pt idx="611" formatCode="General">
                  <c:v>2.1671099999999999E-3</c:v>
                </c:pt>
                <c:pt idx="612" formatCode="General">
                  <c:v>2.1709400000000001E-3</c:v>
                </c:pt>
                <c:pt idx="613" formatCode="General">
                  <c:v>2.1766200000000002E-3</c:v>
                </c:pt>
                <c:pt idx="614" formatCode="General">
                  <c:v>2.1794100000000001E-3</c:v>
                </c:pt>
                <c:pt idx="615" formatCode="General">
                  <c:v>2.1838600000000001E-3</c:v>
                </c:pt>
                <c:pt idx="616" formatCode="General">
                  <c:v>2.1874899999999998E-3</c:v>
                </c:pt>
                <c:pt idx="617" formatCode="General">
                  <c:v>2.1919700000000001E-3</c:v>
                </c:pt>
                <c:pt idx="618" formatCode="General">
                  <c:v>2.1940000000000002E-3</c:v>
                </c:pt>
                <c:pt idx="619" formatCode="General">
                  <c:v>2.1996300000000002E-3</c:v>
                </c:pt>
                <c:pt idx="620" formatCode="General">
                  <c:v>2.2021800000000002E-3</c:v>
                </c:pt>
                <c:pt idx="621" formatCode="General">
                  <c:v>2.2067699999999998E-3</c:v>
                </c:pt>
                <c:pt idx="622" formatCode="General">
                  <c:v>2.2081700000000002E-3</c:v>
                </c:pt>
                <c:pt idx="623" formatCode="General">
                  <c:v>2.2147299999999998E-3</c:v>
                </c:pt>
                <c:pt idx="624" formatCode="General">
                  <c:v>2.21828E-3</c:v>
                </c:pt>
                <c:pt idx="625" formatCode="General">
                  <c:v>2.2205300000000001E-3</c:v>
                </c:pt>
                <c:pt idx="626" formatCode="General">
                  <c:v>2.2243800000000002E-3</c:v>
                </c:pt>
                <c:pt idx="627" formatCode="General">
                  <c:v>2.2273100000000001E-3</c:v>
                </c:pt>
                <c:pt idx="628" formatCode="General">
                  <c:v>2.2311900000000001E-3</c:v>
                </c:pt>
                <c:pt idx="629" formatCode="General">
                  <c:v>2.2339399999999998E-3</c:v>
                </c:pt>
                <c:pt idx="630" formatCode="General">
                  <c:v>2.2390399999999999E-3</c:v>
                </c:pt>
                <c:pt idx="631" formatCode="General">
                  <c:v>2.24113E-3</c:v>
                </c:pt>
                <c:pt idx="632" formatCode="General">
                  <c:v>2.2464300000000002E-3</c:v>
                </c:pt>
                <c:pt idx="633" formatCode="General">
                  <c:v>2.2503599999999999E-3</c:v>
                </c:pt>
                <c:pt idx="634" formatCode="General">
                  <c:v>2.2551300000000002E-3</c:v>
                </c:pt>
                <c:pt idx="635" formatCode="General">
                  <c:v>2.2586699999999999E-3</c:v>
                </c:pt>
                <c:pt idx="636" formatCode="General">
                  <c:v>2.2625599999999998E-3</c:v>
                </c:pt>
                <c:pt idx="637" formatCode="General">
                  <c:v>2.2673300000000001E-3</c:v>
                </c:pt>
                <c:pt idx="638" formatCode="General">
                  <c:v>2.2692300000000001E-3</c:v>
                </c:pt>
                <c:pt idx="639" formatCode="General">
                  <c:v>2.2725900000000001E-3</c:v>
                </c:pt>
                <c:pt idx="640" formatCode="General">
                  <c:v>2.2768300000000001E-3</c:v>
                </c:pt>
                <c:pt idx="641" formatCode="General">
                  <c:v>2.2804399999999999E-3</c:v>
                </c:pt>
                <c:pt idx="642" formatCode="General">
                  <c:v>2.2834000000000001E-3</c:v>
                </c:pt>
                <c:pt idx="643" formatCode="General">
                  <c:v>2.2870199999999999E-3</c:v>
                </c:pt>
                <c:pt idx="644" formatCode="General">
                  <c:v>2.2934100000000001E-3</c:v>
                </c:pt>
                <c:pt idx="645" formatCode="General">
                  <c:v>2.2957799999999999E-3</c:v>
                </c:pt>
                <c:pt idx="646" formatCode="General">
                  <c:v>2.30117E-3</c:v>
                </c:pt>
                <c:pt idx="647" formatCode="General">
                  <c:v>2.30314E-3</c:v>
                </c:pt>
                <c:pt idx="648" formatCode="General">
                  <c:v>2.30758E-3</c:v>
                </c:pt>
                <c:pt idx="649" formatCode="General">
                  <c:v>2.3101699999999998E-3</c:v>
                </c:pt>
                <c:pt idx="650" formatCode="General">
                  <c:v>2.3136699999999999E-3</c:v>
                </c:pt>
                <c:pt idx="651" formatCode="General">
                  <c:v>2.3168400000000001E-3</c:v>
                </c:pt>
                <c:pt idx="652" formatCode="General">
                  <c:v>2.3232499999999998E-3</c:v>
                </c:pt>
                <c:pt idx="653" formatCode="General">
                  <c:v>2.3257E-3</c:v>
                </c:pt>
                <c:pt idx="654" formatCode="General">
                  <c:v>2.3311299999999998E-3</c:v>
                </c:pt>
                <c:pt idx="655" formatCode="General">
                  <c:v>2.3327999999999999E-3</c:v>
                </c:pt>
                <c:pt idx="656" formatCode="General">
                  <c:v>2.33819E-3</c:v>
                </c:pt>
                <c:pt idx="657" formatCode="General">
                  <c:v>2.3393300000000001E-3</c:v>
                </c:pt>
                <c:pt idx="658" formatCode="General">
                  <c:v>2.3455699999999999E-3</c:v>
                </c:pt>
                <c:pt idx="659" formatCode="General">
                  <c:v>2.3490199999999998E-3</c:v>
                </c:pt>
                <c:pt idx="660" formatCode="General">
                  <c:v>2.35133E-3</c:v>
                </c:pt>
                <c:pt idx="661" formatCode="General">
                  <c:v>2.3573299999999999E-3</c:v>
                </c:pt>
                <c:pt idx="662" formatCode="General">
                  <c:v>2.3592700000000001E-3</c:v>
                </c:pt>
                <c:pt idx="663" formatCode="General">
                  <c:v>2.3640000000000002E-3</c:v>
                </c:pt>
                <c:pt idx="664" formatCode="General">
                  <c:v>2.3659699999999998E-3</c:v>
                </c:pt>
                <c:pt idx="665" formatCode="General">
                  <c:v>2.37082E-3</c:v>
                </c:pt>
                <c:pt idx="666" formatCode="General">
                  <c:v>2.3740300000000001E-3</c:v>
                </c:pt>
                <c:pt idx="667" formatCode="General">
                  <c:v>2.37922E-3</c:v>
                </c:pt>
                <c:pt idx="668" formatCode="General">
                  <c:v>2.3831099999999999E-3</c:v>
                </c:pt>
                <c:pt idx="669" formatCode="General">
                  <c:v>2.3846900000000001E-3</c:v>
                </c:pt>
                <c:pt idx="670" formatCode="General">
                  <c:v>2.3894200000000002E-3</c:v>
                </c:pt>
                <c:pt idx="671" formatCode="General">
                  <c:v>2.39485E-3</c:v>
                </c:pt>
                <c:pt idx="672" formatCode="General">
                  <c:v>2.3988299999999998E-3</c:v>
                </c:pt>
                <c:pt idx="673" formatCode="General">
                  <c:v>2.4022499999999999E-3</c:v>
                </c:pt>
                <c:pt idx="674" formatCode="General">
                  <c:v>2.4059799999999998E-3</c:v>
                </c:pt>
                <c:pt idx="675" formatCode="General">
                  <c:v>2.40873E-3</c:v>
                </c:pt>
                <c:pt idx="676" formatCode="General">
                  <c:v>2.4126099999999999E-3</c:v>
                </c:pt>
                <c:pt idx="677" formatCode="General">
                  <c:v>2.41443E-3</c:v>
                </c:pt>
                <c:pt idx="678" formatCode="General">
                  <c:v>2.41961E-3</c:v>
                </c:pt>
                <c:pt idx="679" formatCode="General">
                  <c:v>2.42304E-3</c:v>
                </c:pt>
                <c:pt idx="680" formatCode="General">
                  <c:v>2.4267999999999998E-3</c:v>
                </c:pt>
                <c:pt idx="681" formatCode="General">
                  <c:v>2.4321400000000002E-3</c:v>
                </c:pt>
                <c:pt idx="682" formatCode="General">
                  <c:v>2.43444E-3</c:v>
                </c:pt>
                <c:pt idx="683" formatCode="General">
                  <c:v>2.4390700000000002E-3</c:v>
                </c:pt>
                <c:pt idx="684" formatCode="General">
                  <c:v>2.4416099999999999E-3</c:v>
                </c:pt>
                <c:pt idx="685" formatCode="General">
                  <c:v>2.4479599999999999E-3</c:v>
                </c:pt>
                <c:pt idx="686" formatCode="General">
                  <c:v>2.4511799999999999E-3</c:v>
                </c:pt>
                <c:pt idx="687" formatCode="General">
                  <c:v>2.4539599999999998E-3</c:v>
                </c:pt>
                <c:pt idx="688" formatCode="General">
                  <c:v>2.4603200000000002E-3</c:v>
                </c:pt>
                <c:pt idx="689" formatCode="General">
                  <c:v>2.4617900000000002E-3</c:v>
                </c:pt>
                <c:pt idx="690" formatCode="General">
                  <c:v>2.4654099999999999E-3</c:v>
                </c:pt>
                <c:pt idx="691" formatCode="General">
                  <c:v>2.4678999999999999E-3</c:v>
                </c:pt>
                <c:pt idx="692" formatCode="General">
                  <c:v>2.47372E-3</c:v>
                </c:pt>
                <c:pt idx="693" formatCode="General">
                  <c:v>2.4751999999999999E-3</c:v>
                </c:pt>
                <c:pt idx="694" formatCode="General">
                  <c:v>2.4797899999999999E-3</c:v>
                </c:pt>
                <c:pt idx="695" formatCode="General">
                  <c:v>2.4838899999999999E-3</c:v>
                </c:pt>
                <c:pt idx="696" formatCode="General">
                  <c:v>2.4901300000000001E-3</c:v>
                </c:pt>
                <c:pt idx="697" formatCode="General">
                  <c:v>2.4927299999999999E-3</c:v>
                </c:pt>
                <c:pt idx="698" formatCode="General">
                  <c:v>2.4986000000000001E-3</c:v>
                </c:pt>
                <c:pt idx="699" formatCode="General">
                  <c:v>2.5022199999999999E-3</c:v>
                </c:pt>
                <c:pt idx="700" formatCode="General">
                  <c:v>2.5037700000000002E-3</c:v>
                </c:pt>
                <c:pt idx="701" formatCode="General">
                  <c:v>2.5059399999999999E-3</c:v>
                </c:pt>
                <c:pt idx="702" formatCode="General">
                  <c:v>2.5096200000000002E-3</c:v>
                </c:pt>
                <c:pt idx="703" formatCode="General">
                  <c:v>2.5152400000000002E-3</c:v>
                </c:pt>
                <c:pt idx="704" formatCode="General">
                  <c:v>2.5169099999999998E-3</c:v>
                </c:pt>
                <c:pt idx="705" formatCode="General">
                  <c:v>2.52264E-3</c:v>
                </c:pt>
                <c:pt idx="706" formatCode="General">
                  <c:v>2.5269799999999999E-3</c:v>
                </c:pt>
                <c:pt idx="707" formatCode="General">
                  <c:v>2.5322700000000001E-3</c:v>
                </c:pt>
                <c:pt idx="708" formatCode="General">
                  <c:v>2.5362700000000002E-3</c:v>
                </c:pt>
                <c:pt idx="709" formatCode="General">
                  <c:v>2.5392700000000002E-3</c:v>
                </c:pt>
                <c:pt idx="710" formatCode="General">
                  <c:v>2.54076E-3</c:v>
                </c:pt>
                <c:pt idx="711" formatCode="General">
                  <c:v>2.5458600000000001E-3</c:v>
                </c:pt>
                <c:pt idx="712" formatCode="General">
                  <c:v>2.5488400000000001E-3</c:v>
                </c:pt>
                <c:pt idx="713" formatCode="General">
                  <c:v>2.5544399999999998E-3</c:v>
                </c:pt>
                <c:pt idx="714" formatCode="General">
                  <c:v>2.5582199999999999E-3</c:v>
                </c:pt>
                <c:pt idx="715" formatCode="General">
                  <c:v>2.5606100000000001E-3</c:v>
                </c:pt>
                <c:pt idx="716" formatCode="General">
                  <c:v>2.5664699999999999E-3</c:v>
                </c:pt>
                <c:pt idx="717" formatCode="General">
                  <c:v>2.5686900000000002E-3</c:v>
                </c:pt>
                <c:pt idx="718" formatCode="General">
                  <c:v>2.5733100000000001E-3</c:v>
                </c:pt>
                <c:pt idx="719" formatCode="General">
                  <c:v>2.5762900000000002E-3</c:v>
                </c:pt>
                <c:pt idx="720" formatCode="General">
                  <c:v>2.5808200000000002E-3</c:v>
                </c:pt>
                <c:pt idx="721" formatCode="General">
                  <c:v>2.5838100000000002E-3</c:v>
                </c:pt>
                <c:pt idx="722" formatCode="General">
                  <c:v>2.58924E-3</c:v>
                </c:pt>
                <c:pt idx="723" formatCode="General">
                  <c:v>2.5918099999999999E-3</c:v>
                </c:pt>
                <c:pt idx="724" formatCode="General">
                  <c:v>2.5963399999999999E-3</c:v>
                </c:pt>
                <c:pt idx="725" formatCode="General">
                  <c:v>2.6010299999999998E-3</c:v>
                </c:pt>
                <c:pt idx="726" formatCode="General">
                  <c:v>2.60232E-3</c:v>
                </c:pt>
                <c:pt idx="727" formatCode="General">
                  <c:v>2.6082100000000001E-3</c:v>
                </c:pt>
                <c:pt idx="728" formatCode="General">
                  <c:v>2.6096299999999999E-3</c:v>
                </c:pt>
                <c:pt idx="729" formatCode="General">
                  <c:v>2.61415E-3</c:v>
                </c:pt>
                <c:pt idx="730" formatCode="General">
                  <c:v>2.6184200000000002E-3</c:v>
                </c:pt>
                <c:pt idx="731" formatCode="General">
                  <c:v>2.62254E-3</c:v>
                </c:pt>
                <c:pt idx="732" formatCode="General">
                  <c:v>2.6290699999999998E-3</c:v>
                </c:pt>
                <c:pt idx="733" formatCode="General">
                  <c:v>2.6324500000000002E-3</c:v>
                </c:pt>
                <c:pt idx="734" formatCode="General">
                  <c:v>2.6364399999999999E-3</c:v>
                </c:pt>
                <c:pt idx="735" formatCode="General">
                  <c:v>2.6397500000000002E-3</c:v>
                </c:pt>
                <c:pt idx="736" formatCode="General">
                  <c:v>2.6430300000000002E-3</c:v>
                </c:pt>
                <c:pt idx="737" formatCode="General">
                  <c:v>2.6466900000000002E-3</c:v>
                </c:pt>
                <c:pt idx="738" formatCode="General">
                  <c:v>2.6481299999999998E-3</c:v>
                </c:pt>
                <c:pt idx="739" formatCode="General">
                  <c:v>2.6533400000000001E-3</c:v>
                </c:pt>
                <c:pt idx="740" formatCode="General">
                  <c:v>2.6566099999999998E-3</c:v>
                </c:pt>
                <c:pt idx="741" formatCode="General">
                  <c:v>2.6603899999999999E-3</c:v>
                </c:pt>
                <c:pt idx="742" formatCode="General">
                  <c:v>2.6655300000000002E-3</c:v>
                </c:pt>
                <c:pt idx="743" formatCode="General">
                  <c:v>2.6703500000000002E-3</c:v>
                </c:pt>
                <c:pt idx="744" formatCode="General">
                  <c:v>2.6736199999999998E-3</c:v>
                </c:pt>
                <c:pt idx="745" formatCode="General">
                  <c:v>2.6786800000000001E-3</c:v>
                </c:pt>
                <c:pt idx="746" formatCode="General">
                  <c:v>2.68301E-3</c:v>
                </c:pt>
                <c:pt idx="747" formatCode="General">
                  <c:v>2.6840200000000001E-3</c:v>
                </c:pt>
                <c:pt idx="748" formatCode="General">
                  <c:v>2.6893899999999998E-3</c:v>
                </c:pt>
                <c:pt idx="749" formatCode="General">
                  <c:v>2.6912899999999998E-3</c:v>
                </c:pt>
                <c:pt idx="750" formatCode="General">
                  <c:v>2.6976000000000001E-3</c:v>
                </c:pt>
                <c:pt idx="751" formatCode="General">
                  <c:v>2.7009099999999999E-3</c:v>
                </c:pt>
                <c:pt idx="752" formatCode="General">
                  <c:v>2.7034400000000001E-3</c:v>
                </c:pt>
                <c:pt idx="753" formatCode="General">
                  <c:v>2.7086900000000001E-3</c:v>
                </c:pt>
                <c:pt idx="754" formatCode="General">
                  <c:v>2.71426E-3</c:v>
                </c:pt>
                <c:pt idx="755" formatCode="General">
                  <c:v>2.71528E-3</c:v>
                </c:pt>
                <c:pt idx="756" formatCode="General">
                  <c:v>2.7193E-3</c:v>
                </c:pt>
                <c:pt idx="757" formatCode="General">
                  <c:v>2.7240900000000002E-3</c:v>
                </c:pt>
                <c:pt idx="758" formatCode="General">
                  <c:v>2.72777E-3</c:v>
                </c:pt>
                <c:pt idx="759" formatCode="General">
                  <c:v>2.7313799999999998E-3</c:v>
                </c:pt>
                <c:pt idx="760" formatCode="General">
                  <c:v>2.7374600000000002E-3</c:v>
                </c:pt>
                <c:pt idx="761" formatCode="General">
                  <c:v>2.7394199999999998E-3</c:v>
                </c:pt>
                <c:pt idx="762" formatCode="General">
                  <c:v>2.7428600000000002E-3</c:v>
                </c:pt>
                <c:pt idx="763" formatCode="General">
                  <c:v>2.7488299999999998E-3</c:v>
                </c:pt>
                <c:pt idx="764" formatCode="General">
                  <c:v>2.7525800000000001E-3</c:v>
                </c:pt>
                <c:pt idx="765" formatCode="General">
                  <c:v>2.7548999999999998E-3</c:v>
                </c:pt>
                <c:pt idx="766" formatCode="General">
                  <c:v>2.7602E-3</c:v>
                </c:pt>
                <c:pt idx="767" formatCode="General">
                  <c:v>2.76232E-3</c:v>
                </c:pt>
                <c:pt idx="768" formatCode="General">
                  <c:v>2.76735E-3</c:v>
                </c:pt>
                <c:pt idx="769" formatCode="General">
                  <c:v>2.7704399999999999E-3</c:v>
                </c:pt>
                <c:pt idx="770" formatCode="General">
                  <c:v>2.77524E-3</c:v>
                </c:pt>
                <c:pt idx="771" formatCode="General">
                  <c:v>2.7779800000000002E-3</c:v>
                </c:pt>
                <c:pt idx="772" formatCode="General">
                  <c:v>2.7832500000000001E-3</c:v>
                </c:pt>
                <c:pt idx="773" formatCode="General">
                  <c:v>2.78648E-3</c:v>
                </c:pt>
                <c:pt idx="774" formatCode="General">
                  <c:v>2.7896599999999998E-3</c:v>
                </c:pt>
                <c:pt idx="775" formatCode="General">
                  <c:v>2.7955599999999999E-3</c:v>
                </c:pt>
                <c:pt idx="776" formatCode="General">
                  <c:v>2.7987300000000001E-3</c:v>
                </c:pt>
                <c:pt idx="777" formatCode="General">
                  <c:v>2.8051199999999999E-3</c:v>
                </c:pt>
                <c:pt idx="778" formatCode="General">
                  <c:v>2.8067600000000002E-3</c:v>
                </c:pt>
                <c:pt idx="779" formatCode="General">
                  <c:v>2.8123599999999999E-3</c:v>
                </c:pt>
                <c:pt idx="780" formatCode="General">
                  <c:v>2.8144300000000001E-3</c:v>
                </c:pt>
                <c:pt idx="781" formatCode="General">
                  <c:v>2.8187799999999999E-3</c:v>
                </c:pt>
                <c:pt idx="782" formatCode="General">
                  <c:v>2.82073E-3</c:v>
                </c:pt>
                <c:pt idx="783" formatCode="General">
                  <c:v>2.8266900000000002E-3</c:v>
                </c:pt>
                <c:pt idx="784" formatCode="General">
                  <c:v>2.8281500000000002E-3</c:v>
                </c:pt>
                <c:pt idx="785" formatCode="General">
                  <c:v>2.83256E-3</c:v>
                </c:pt>
                <c:pt idx="786" formatCode="General">
                  <c:v>2.83694E-3</c:v>
                </c:pt>
                <c:pt idx="787" formatCode="General">
                  <c:v>2.8409099999999999E-3</c:v>
                </c:pt>
                <c:pt idx="788" formatCode="General">
                  <c:v>2.8467399999999999E-3</c:v>
                </c:pt>
                <c:pt idx="789" formatCode="General">
                  <c:v>2.8494000000000002E-3</c:v>
                </c:pt>
                <c:pt idx="790" formatCode="General">
                  <c:v>2.8545900000000002E-3</c:v>
                </c:pt>
                <c:pt idx="791" formatCode="General">
                  <c:v>2.8578399999999999E-3</c:v>
                </c:pt>
                <c:pt idx="792" formatCode="General">
                  <c:v>2.86287E-3</c:v>
                </c:pt>
                <c:pt idx="793" formatCode="General">
                  <c:v>2.8644E-3</c:v>
                </c:pt>
                <c:pt idx="794" formatCode="General">
                  <c:v>2.8687999999999999E-3</c:v>
                </c:pt>
                <c:pt idx="795" formatCode="General">
                  <c:v>2.8719399999999999E-3</c:v>
                </c:pt>
                <c:pt idx="796" formatCode="General">
                  <c:v>2.8762000000000002E-3</c:v>
                </c:pt>
                <c:pt idx="797" formatCode="General">
                  <c:v>2.88076E-3</c:v>
                </c:pt>
                <c:pt idx="798" formatCode="General">
                  <c:v>2.8848699999999999E-3</c:v>
                </c:pt>
                <c:pt idx="799" formatCode="General">
                  <c:v>2.8906000000000001E-3</c:v>
                </c:pt>
                <c:pt idx="800" formatCode="General">
                  <c:v>2.8931500000000001E-3</c:v>
                </c:pt>
                <c:pt idx="801" formatCode="General">
                  <c:v>2.898E-3</c:v>
                </c:pt>
                <c:pt idx="802" formatCode="General">
                  <c:v>2.90252E-3</c:v>
                </c:pt>
                <c:pt idx="803" formatCode="General">
                  <c:v>2.9063399999999999E-3</c:v>
                </c:pt>
                <c:pt idx="804" formatCode="General">
                  <c:v>2.9080099999999999E-3</c:v>
                </c:pt>
                <c:pt idx="805" formatCode="General">
                  <c:v>2.9135400000000001E-3</c:v>
                </c:pt>
                <c:pt idx="806" formatCode="General">
                  <c:v>2.9175999999999998E-3</c:v>
                </c:pt>
                <c:pt idx="807" formatCode="General">
                  <c:v>2.92224E-3</c:v>
                </c:pt>
                <c:pt idx="808" formatCode="General">
                  <c:v>2.9272899999999999E-3</c:v>
                </c:pt>
                <c:pt idx="809" formatCode="General">
                  <c:v>2.9298599999999998E-3</c:v>
                </c:pt>
                <c:pt idx="810" formatCode="General">
                  <c:v>2.9346300000000001E-3</c:v>
                </c:pt>
                <c:pt idx="811" formatCode="General">
                  <c:v>2.93714E-3</c:v>
                </c:pt>
                <c:pt idx="812" formatCode="General">
                  <c:v>2.94123E-3</c:v>
                </c:pt>
                <c:pt idx="813" formatCode="General">
                  <c:v>2.94356E-3</c:v>
                </c:pt>
                <c:pt idx="814" formatCode="General">
                  <c:v>2.9474100000000001E-3</c:v>
                </c:pt>
                <c:pt idx="815" formatCode="General">
                  <c:v>2.9519199999999998E-3</c:v>
                </c:pt>
                <c:pt idx="816" formatCode="General">
                  <c:v>2.9574599999999999E-3</c:v>
                </c:pt>
                <c:pt idx="817" formatCode="General">
                  <c:v>2.9608400000000002E-3</c:v>
                </c:pt>
                <c:pt idx="818" formatCode="General">
                  <c:v>2.9653599999999998E-3</c:v>
                </c:pt>
                <c:pt idx="819" formatCode="General">
                  <c:v>2.9704000000000002E-3</c:v>
                </c:pt>
                <c:pt idx="820" formatCode="General">
                  <c:v>2.9727E-3</c:v>
                </c:pt>
                <c:pt idx="821" formatCode="General">
                  <c:v>2.9792999999999998E-3</c:v>
                </c:pt>
                <c:pt idx="822" formatCode="General">
                  <c:v>2.9813800000000001E-3</c:v>
                </c:pt>
                <c:pt idx="823" formatCode="General">
                  <c:v>2.9861100000000002E-3</c:v>
                </c:pt>
                <c:pt idx="824" formatCode="General">
                  <c:v>2.9891399999999999E-3</c:v>
                </c:pt>
                <c:pt idx="825" formatCode="General">
                  <c:v>2.9921499999999998E-3</c:v>
                </c:pt>
                <c:pt idx="826" formatCode="General">
                  <c:v>2.9985300000000001E-3</c:v>
                </c:pt>
                <c:pt idx="827" formatCode="General">
                  <c:v>3.00023E-3</c:v>
                </c:pt>
                <c:pt idx="828" formatCode="General">
                  <c:v>3.0048499999999999E-3</c:v>
                </c:pt>
                <c:pt idx="829" formatCode="General">
                  <c:v>3.0085799999999998E-3</c:v>
                </c:pt>
                <c:pt idx="830" formatCode="General">
                  <c:v>3.0145100000000002E-3</c:v>
                </c:pt>
                <c:pt idx="831" formatCode="General">
                  <c:v>3.0178599999999998E-3</c:v>
                </c:pt>
                <c:pt idx="832" formatCode="General">
                  <c:v>3.0224700000000002E-3</c:v>
                </c:pt>
                <c:pt idx="833" formatCode="General">
                  <c:v>3.0261799999999998E-3</c:v>
                </c:pt>
                <c:pt idx="834" formatCode="General">
                  <c:v>3.0309899999999999E-3</c:v>
                </c:pt>
                <c:pt idx="835" formatCode="General">
                  <c:v>3.0325299999999999E-3</c:v>
                </c:pt>
                <c:pt idx="836" formatCode="General">
                  <c:v>3.0385500000000001E-3</c:v>
                </c:pt>
                <c:pt idx="837" formatCode="General">
                  <c:v>3.0407799999999999E-3</c:v>
                </c:pt>
                <c:pt idx="838" formatCode="General">
                  <c:v>3.0453699999999999E-3</c:v>
                </c:pt>
                <c:pt idx="839" formatCode="General">
                  <c:v>3.04944E-3</c:v>
                </c:pt>
                <c:pt idx="840" formatCode="General">
                  <c:v>3.0537099999999998E-3</c:v>
                </c:pt>
                <c:pt idx="841" formatCode="General">
                  <c:v>3.0573499999999999E-3</c:v>
                </c:pt>
                <c:pt idx="842" formatCode="General">
                  <c:v>3.0626199999999998E-3</c:v>
                </c:pt>
                <c:pt idx="843" formatCode="General">
                  <c:v>3.0661600000000001E-3</c:v>
                </c:pt>
                <c:pt idx="844" formatCode="General">
                  <c:v>3.07062E-3</c:v>
                </c:pt>
                <c:pt idx="845" formatCode="General">
                  <c:v>3.07413E-3</c:v>
                </c:pt>
                <c:pt idx="846" formatCode="General">
                  <c:v>3.0771800000000001E-3</c:v>
                </c:pt>
                <c:pt idx="847" formatCode="General">
                  <c:v>3.0837E-3</c:v>
                </c:pt>
                <c:pt idx="848" formatCode="General">
                  <c:v>3.08537E-3</c:v>
                </c:pt>
                <c:pt idx="849" formatCode="General">
                  <c:v>3.0912600000000002E-3</c:v>
                </c:pt>
                <c:pt idx="850" formatCode="General">
                  <c:v>3.094E-3</c:v>
                </c:pt>
                <c:pt idx="851" formatCode="General">
                  <c:v>3.0990100000000001E-3</c:v>
                </c:pt>
                <c:pt idx="852" formatCode="General">
                  <c:v>3.1026399999999998E-3</c:v>
                </c:pt>
                <c:pt idx="853" formatCode="General">
                  <c:v>3.1079200000000001E-3</c:v>
                </c:pt>
                <c:pt idx="854" formatCode="General">
                  <c:v>3.11211E-3</c:v>
                </c:pt>
                <c:pt idx="855" formatCode="General">
                  <c:v>3.1164999999999999E-3</c:v>
                </c:pt>
                <c:pt idx="856" formatCode="General">
                  <c:v>3.1183299999999999E-3</c:v>
                </c:pt>
                <c:pt idx="857" formatCode="General">
                  <c:v>3.1227E-3</c:v>
                </c:pt>
                <c:pt idx="858" formatCode="General">
                  <c:v>3.1268099999999998E-3</c:v>
                </c:pt>
                <c:pt idx="859" formatCode="General">
                  <c:v>3.1319799999999999E-3</c:v>
                </c:pt>
                <c:pt idx="860" formatCode="General">
                  <c:v>3.1349300000000002E-3</c:v>
                </c:pt>
                <c:pt idx="861" formatCode="General">
                  <c:v>3.14008E-3</c:v>
                </c:pt>
                <c:pt idx="862" formatCode="General">
                  <c:v>3.1456800000000001E-3</c:v>
                </c:pt>
                <c:pt idx="863" formatCode="General">
                  <c:v>3.1489999999999999E-3</c:v>
                </c:pt>
                <c:pt idx="864" formatCode="General">
                  <c:v>3.1545700000000002E-3</c:v>
                </c:pt>
                <c:pt idx="865" formatCode="General">
                  <c:v>3.1571199999999998E-3</c:v>
                </c:pt>
                <c:pt idx="866" formatCode="General">
                  <c:v>3.1608700000000001E-3</c:v>
                </c:pt>
                <c:pt idx="867" formatCode="General">
                  <c:v>3.1626800000000002E-3</c:v>
                </c:pt>
                <c:pt idx="868" formatCode="General">
                  <c:v>3.1682500000000001E-3</c:v>
                </c:pt>
                <c:pt idx="869" formatCode="General">
                  <c:v>3.1709199999999998E-3</c:v>
                </c:pt>
                <c:pt idx="870" formatCode="General">
                  <c:v>3.1762299999999999E-3</c:v>
                </c:pt>
                <c:pt idx="871" formatCode="General">
                  <c:v>3.17995E-3</c:v>
                </c:pt>
                <c:pt idx="872" formatCode="General">
                  <c:v>3.1861799999999998E-3</c:v>
                </c:pt>
                <c:pt idx="873" formatCode="General">
                  <c:v>3.18885E-3</c:v>
                </c:pt>
                <c:pt idx="874" formatCode="General">
                  <c:v>3.1953799999999998E-3</c:v>
                </c:pt>
                <c:pt idx="875" formatCode="General">
                  <c:v>3.1990299999999998E-3</c:v>
                </c:pt>
                <c:pt idx="876" formatCode="General">
                  <c:v>3.2020999999999998E-3</c:v>
                </c:pt>
                <c:pt idx="877" formatCode="General">
                  <c:v>3.2054200000000001E-3</c:v>
                </c:pt>
                <c:pt idx="878" formatCode="General">
                  <c:v>3.2081000000000002E-3</c:v>
                </c:pt>
                <c:pt idx="879" formatCode="General">
                  <c:v>3.21405E-3</c:v>
                </c:pt>
                <c:pt idx="880" formatCode="General">
                  <c:v>3.2159200000000002E-3</c:v>
                </c:pt>
                <c:pt idx="881" formatCode="General">
                  <c:v>3.2221900000000002E-3</c:v>
                </c:pt>
                <c:pt idx="882" formatCode="General">
                  <c:v>3.2254499999999999E-3</c:v>
                </c:pt>
                <c:pt idx="883" formatCode="General">
                  <c:v>3.2323400000000002E-3</c:v>
                </c:pt>
                <c:pt idx="884" formatCode="General">
                  <c:v>3.2352599999999998E-3</c:v>
                </c:pt>
                <c:pt idx="885" formatCode="General">
                  <c:v>3.2405699999999999E-3</c:v>
                </c:pt>
                <c:pt idx="886" formatCode="General">
                  <c:v>3.2424900000000002E-3</c:v>
                </c:pt>
                <c:pt idx="887" formatCode="General">
                  <c:v>3.2461899999999999E-3</c:v>
                </c:pt>
                <c:pt idx="888" formatCode="General">
                  <c:v>3.2494199999999998E-3</c:v>
                </c:pt>
                <c:pt idx="889" formatCode="General">
                  <c:v>3.2547499999999998E-3</c:v>
                </c:pt>
                <c:pt idx="890" formatCode="General">
                  <c:v>3.2575799999999999E-3</c:v>
                </c:pt>
                <c:pt idx="891" formatCode="General">
                  <c:v>3.2642299999999999E-3</c:v>
                </c:pt>
                <c:pt idx="892" formatCode="General">
                  <c:v>3.2679599999999999E-3</c:v>
                </c:pt>
                <c:pt idx="893" formatCode="General">
                  <c:v>3.2736699999999998E-3</c:v>
                </c:pt>
                <c:pt idx="894" formatCode="General">
                  <c:v>3.2761299999999999E-3</c:v>
                </c:pt>
                <c:pt idx="895" formatCode="General">
                  <c:v>3.2809699999999998E-3</c:v>
                </c:pt>
                <c:pt idx="896" formatCode="General">
                  <c:v>3.2850399999999999E-3</c:v>
                </c:pt>
                <c:pt idx="897" formatCode="General">
                  <c:v>3.2863599999999999E-3</c:v>
                </c:pt>
                <c:pt idx="898" formatCode="General">
                  <c:v>3.2931200000000001E-3</c:v>
                </c:pt>
                <c:pt idx="899" formatCode="General">
                  <c:v>3.2956299999999999E-3</c:v>
                </c:pt>
                <c:pt idx="900" formatCode="General">
                  <c:v>3.3017200000000002E-3</c:v>
                </c:pt>
                <c:pt idx="901" formatCode="General">
                  <c:v>3.3042499999999999E-3</c:v>
                </c:pt>
                <c:pt idx="902" formatCode="General">
                  <c:v>3.3108199999999999E-3</c:v>
                </c:pt>
                <c:pt idx="903" formatCode="General">
                  <c:v>3.3142900000000001E-3</c:v>
                </c:pt>
                <c:pt idx="904" formatCode="General">
                  <c:v>3.3165899999999999E-3</c:v>
                </c:pt>
                <c:pt idx="905" formatCode="General">
                  <c:v>3.3227999999999999E-3</c:v>
                </c:pt>
                <c:pt idx="906" formatCode="General">
                  <c:v>3.3259800000000001E-3</c:v>
                </c:pt>
                <c:pt idx="907" formatCode="General">
                  <c:v>3.3307699999999998E-3</c:v>
                </c:pt>
                <c:pt idx="908" formatCode="General">
                  <c:v>3.3340800000000001E-3</c:v>
                </c:pt>
                <c:pt idx="909" formatCode="General">
                  <c:v>3.33936E-3</c:v>
                </c:pt>
                <c:pt idx="910" formatCode="General">
                  <c:v>3.34191E-3</c:v>
                </c:pt>
                <c:pt idx="911" formatCode="General">
                  <c:v>3.34768E-3</c:v>
                </c:pt>
                <c:pt idx="912" formatCode="General">
                  <c:v>3.3502800000000002E-3</c:v>
                </c:pt>
                <c:pt idx="913" formatCode="General">
                  <c:v>3.3551700000000002E-3</c:v>
                </c:pt>
                <c:pt idx="914" formatCode="General">
                  <c:v>3.3585300000000002E-3</c:v>
                </c:pt>
                <c:pt idx="915" formatCode="General">
                  <c:v>3.3619000000000001E-3</c:v>
                </c:pt>
                <c:pt idx="916" formatCode="General">
                  <c:v>3.3691400000000001E-3</c:v>
                </c:pt>
                <c:pt idx="917" formatCode="General">
                  <c:v>3.3709E-3</c:v>
                </c:pt>
                <c:pt idx="918" formatCode="General">
                  <c:v>3.37558E-3</c:v>
                </c:pt>
                <c:pt idx="919" formatCode="General">
                  <c:v>3.3797100000000002E-3</c:v>
                </c:pt>
                <c:pt idx="920" formatCode="General">
                  <c:v>3.3854699999999998E-3</c:v>
                </c:pt>
                <c:pt idx="921" formatCode="General">
                  <c:v>3.3893199999999999E-3</c:v>
                </c:pt>
                <c:pt idx="922" formatCode="General">
                  <c:v>3.39507E-3</c:v>
                </c:pt>
                <c:pt idx="923" formatCode="General">
                  <c:v>3.39924E-3</c:v>
                </c:pt>
                <c:pt idx="924" formatCode="General">
                  <c:v>3.4017600000000002E-3</c:v>
                </c:pt>
                <c:pt idx="925" formatCode="General">
                  <c:v>3.4060700000000002E-3</c:v>
                </c:pt>
                <c:pt idx="926" formatCode="General">
                  <c:v>3.41019E-3</c:v>
                </c:pt>
                <c:pt idx="927" formatCode="General">
                  <c:v>3.4136800000000001E-3</c:v>
                </c:pt>
                <c:pt idx="928" formatCode="General">
                  <c:v>3.4172999999999999E-3</c:v>
                </c:pt>
                <c:pt idx="929" formatCode="General">
                  <c:v>3.4215600000000001E-3</c:v>
                </c:pt>
                <c:pt idx="930" formatCode="General">
                  <c:v>3.4274499999999999E-3</c:v>
                </c:pt>
                <c:pt idx="931" formatCode="General">
                  <c:v>3.4310600000000001E-3</c:v>
                </c:pt>
                <c:pt idx="932" formatCode="General">
                  <c:v>3.43773E-3</c:v>
                </c:pt>
                <c:pt idx="933" formatCode="General">
                  <c:v>3.4397799999999999E-3</c:v>
                </c:pt>
                <c:pt idx="934" formatCode="General">
                  <c:v>3.44503E-3</c:v>
                </c:pt>
                <c:pt idx="935" formatCode="General">
                  <c:v>3.4505899999999999E-3</c:v>
                </c:pt>
                <c:pt idx="936" formatCode="General">
                  <c:v>3.4527400000000001E-3</c:v>
                </c:pt>
                <c:pt idx="937" formatCode="General">
                  <c:v>3.45649E-3</c:v>
                </c:pt>
                <c:pt idx="938" formatCode="General">
                  <c:v>3.4586700000000001E-3</c:v>
                </c:pt>
                <c:pt idx="939" formatCode="General">
                  <c:v>3.46452E-3</c:v>
                </c:pt>
                <c:pt idx="940" formatCode="General">
                  <c:v>3.4676199999999998E-3</c:v>
                </c:pt>
                <c:pt idx="941" formatCode="General">
                  <c:v>3.4716999999999999E-3</c:v>
                </c:pt>
                <c:pt idx="942" formatCode="General">
                  <c:v>3.4778999999999999E-3</c:v>
                </c:pt>
                <c:pt idx="943" formatCode="General">
                  <c:v>3.4822799999999999E-3</c:v>
                </c:pt>
                <c:pt idx="944" formatCode="General">
                  <c:v>3.4888499999999999E-3</c:v>
                </c:pt>
                <c:pt idx="945" formatCode="General">
                  <c:v>3.4907599999999999E-3</c:v>
                </c:pt>
                <c:pt idx="946" formatCode="General">
                  <c:v>3.49701E-3</c:v>
                </c:pt>
                <c:pt idx="947" formatCode="General">
                  <c:v>3.50031E-3</c:v>
                </c:pt>
                <c:pt idx="948" formatCode="General">
                  <c:v>3.5029700000000002E-3</c:v>
                </c:pt>
                <c:pt idx="949" formatCode="General">
                  <c:v>3.50593E-3</c:v>
                </c:pt>
                <c:pt idx="950" formatCode="General">
                  <c:v>3.5103199999999999E-3</c:v>
                </c:pt>
                <c:pt idx="951" formatCode="General">
                  <c:v>3.5147099999999999E-3</c:v>
                </c:pt>
                <c:pt idx="952" formatCode="General">
                  <c:v>3.51798E-3</c:v>
                </c:pt>
                <c:pt idx="953" formatCode="General">
                  <c:v>3.52469E-3</c:v>
                </c:pt>
                <c:pt idx="954" formatCode="General">
                  <c:v>3.5288099999999998E-3</c:v>
                </c:pt>
                <c:pt idx="955" formatCode="General">
                  <c:v>3.5330299999999999E-3</c:v>
                </c:pt>
                <c:pt idx="956" formatCode="General">
                  <c:v>3.5373499999999999E-3</c:v>
                </c:pt>
                <c:pt idx="957" formatCode="General">
                  <c:v>3.5423400000000002E-3</c:v>
                </c:pt>
                <c:pt idx="958" formatCode="General">
                  <c:v>3.5479499999999998E-3</c:v>
                </c:pt>
                <c:pt idx="959" formatCode="General">
                  <c:v>3.5503700000000002E-3</c:v>
                </c:pt>
                <c:pt idx="960" formatCode="General">
                  <c:v>3.5537799999999999E-3</c:v>
                </c:pt>
                <c:pt idx="961" formatCode="General">
                  <c:v>3.5580999999999998E-3</c:v>
                </c:pt>
                <c:pt idx="962" formatCode="General">
                  <c:v>3.5612399999999998E-3</c:v>
                </c:pt>
                <c:pt idx="963" formatCode="General">
                  <c:v>3.568E-3</c:v>
                </c:pt>
                <c:pt idx="964" formatCode="General">
                  <c:v>3.5704899999999999E-3</c:v>
                </c:pt>
                <c:pt idx="965" formatCode="General">
                  <c:v>3.5768599999999998E-3</c:v>
                </c:pt>
                <c:pt idx="966" formatCode="General">
                  <c:v>3.5801100000000001E-3</c:v>
                </c:pt>
                <c:pt idx="967" formatCode="General">
                  <c:v>3.5850600000000002E-3</c:v>
                </c:pt>
                <c:pt idx="968" formatCode="General">
                  <c:v>3.5893600000000002E-3</c:v>
                </c:pt>
                <c:pt idx="969" formatCode="General">
                  <c:v>3.5925900000000001E-3</c:v>
                </c:pt>
                <c:pt idx="970" formatCode="General">
                  <c:v>3.5973400000000001E-3</c:v>
                </c:pt>
                <c:pt idx="971" formatCode="General">
                  <c:v>3.60056E-3</c:v>
                </c:pt>
                <c:pt idx="972" formatCode="General">
                  <c:v>3.60663E-3</c:v>
                </c:pt>
                <c:pt idx="973" formatCode="General">
                  <c:v>3.6087599999999999E-3</c:v>
                </c:pt>
                <c:pt idx="974" formatCode="General">
                  <c:v>3.6152300000000001E-3</c:v>
                </c:pt>
                <c:pt idx="975" formatCode="General">
                  <c:v>3.6178600000000001E-3</c:v>
                </c:pt>
                <c:pt idx="976" formatCode="General">
                  <c:v>3.6240500000000002E-3</c:v>
                </c:pt>
                <c:pt idx="977" formatCode="General">
                  <c:v>3.62693E-3</c:v>
                </c:pt>
                <c:pt idx="978" formatCode="General">
                  <c:v>3.63204E-3</c:v>
                </c:pt>
                <c:pt idx="979" formatCode="General">
                  <c:v>3.6350499999999999E-3</c:v>
                </c:pt>
                <c:pt idx="980" formatCode="General">
                  <c:v>3.6414699999999999E-3</c:v>
                </c:pt>
                <c:pt idx="981" formatCode="General">
                  <c:v>3.64445E-3</c:v>
                </c:pt>
                <c:pt idx="982" formatCode="General">
                  <c:v>3.6494499999999998E-3</c:v>
                </c:pt>
                <c:pt idx="983" formatCode="General">
                  <c:v>3.6524000000000001E-3</c:v>
                </c:pt>
                <c:pt idx="984" formatCode="General">
                  <c:v>3.6578399999999999E-3</c:v>
                </c:pt>
                <c:pt idx="985" formatCode="General">
                  <c:v>3.6610900000000001E-3</c:v>
                </c:pt>
                <c:pt idx="986" formatCode="General">
                  <c:v>3.6675700000000002E-3</c:v>
                </c:pt>
                <c:pt idx="987" formatCode="General">
                  <c:v>3.6703E-3</c:v>
                </c:pt>
                <c:pt idx="988" formatCode="General">
                  <c:v>3.6761599999999999E-3</c:v>
                </c:pt>
                <c:pt idx="989" formatCode="General">
                  <c:v>3.6781600000000002E-3</c:v>
                </c:pt>
                <c:pt idx="990" formatCode="General">
                  <c:v>3.6847999999999998E-3</c:v>
                </c:pt>
                <c:pt idx="991" formatCode="General">
                  <c:v>3.68725E-3</c:v>
                </c:pt>
                <c:pt idx="992" formatCode="General">
                  <c:v>3.6916200000000001E-3</c:v>
                </c:pt>
                <c:pt idx="993" formatCode="General">
                  <c:v>3.6976299999999999E-3</c:v>
                </c:pt>
                <c:pt idx="994" formatCode="General">
                  <c:v>3.70068E-3</c:v>
                </c:pt>
                <c:pt idx="995" formatCode="General">
                  <c:v>3.7064200000000002E-3</c:v>
                </c:pt>
                <c:pt idx="996" formatCode="General">
                  <c:v>3.7083400000000001E-3</c:v>
                </c:pt>
                <c:pt idx="997" formatCode="General">
                  <c:v>3.7123299999999998E-3</c:v>
                </c:pt>
                <c:pt idx="998" formatCode="General">
                  <c:v>3.7162499999999999E-3</c:v>
                </c:pt>
                <c:pt idx="999" formatCode="General">
                  <c:v>3.7230399999999999E-3</c:v>
                </c:pt>
                <c:pt idx="1000" formatCode="General">
                  <c:v>3.7258999999999999E-3</c:v>
                </c:pt>
                <c:pt idx="1001" formatCode="General">
                  <c:v>3.7316300000000001E-3</c:v>
                </c:pt>
                <c:pt idx="1002" formatCode="General">
                  <c:v>3.7348799999999999E-3</c:v>
                </c:pt>
                <c:pt idx="1003" formatCode="General">
                  <c:v>3.7407999999999999E-3</c:v>
                </c:pt>
                <c:pt idx="1004" formatCode="General">
                  <c:v>3.7432300000000002E-3</c:v>
                </c:pt>
                <c:pt idx="1005" formatCode="General">
                  <c:v>3.7499600000000001E-3</c:v>
                </c:pt>
                <c:pt idx="1006" formatCode="General">
                  <c:v>3.7546699999999999E-3</c:v>
                </c:pt>
                <c:pt idx="1007" formatCode="General">
                  <c:v>3.7565599999999999E-3</c:v>
                </c:pt>
                <c:pt idx="1008" formatCode="General">
                  <c:v>3.7630799999999998E-3</c:v>
                </c:pt>
                <c:pt idx="1009" formatCode="General">
                  <c:v>3.76714E-3</c:v>
                </c:pt>
                <c:pt idx="1010" formatCode="General">
                  <c:v>3.7699600000000002E-3</c:v>
                </c:pt>
                <c:pt idx="1011" formatCode="General">
                  <c:v>3.7765199999999998E-3</c:v>
                </c:pt>
                <c:pt idx="1012" formatCode="General">
                  <c:v>3.7795200000000002E-3</c:v>
                </c:pt>
                <c:pt idx="1013" formatCode="General">
                  <c:v>3.7844200000000001E-3</c:v>
                </c:pt>
                <c:pt idx="1014" formatCode="General">
                  <c:v>3.7889E-3</c:v>
                </c:pt>
                <c:pt idx="1015" formatCode="General">
                  <c:v>3.79255E-3</c:v>
                </c:pt>
                <c:pt idx="1016" formatCode="General">
                  <c:v>3.7981099999999999E-3</c:v>
                </c:pt>
                <c:pt idx="1017" formatCode="General">
                  <c:v>3.8001300000000001E-3</c:v>
                </c:pt>
                <c:pt idx="1018" formatCode="General">
                  <c:v>3.8059499999999998E-3</c:v>
                </c:pt>
                <c:pt idx="1019" formatCode="General">
                  <c:v>3.81125E-3</c:v>
                </c:pt>
                <c:pt idx="1020" formatCode="General">
                  <c:v>3.8156499999999999E-3</c:v>
                </c:pt>
                <c:pt idx="1021" formatCode="General">
                  <c:v>3.8174400000000001E-3</c:v>
                </c:pt>
                <c:pt idx="1022" formatCode="General">
                  <c:v>3.8241500000000001E-3</c:v>
                </c:pt>
                <c:pt idx="1023" formatCode="General">
                  <c:v>3.82658E-3</c:v>
                </c:pt>
                <c:pt idx="1024" formatCode="General">
                  <c:v>3.8326699999999998E-3</c:v>
                </c:pt>
                <c:pt idx="1025" formatCode="General">
                  <c:v>3.8354600000000002E-3</c:v>
                </c:pt>
                <c:pt idx="1026" formatCode="General">
                  <c:v>3.84235E-3</c:v>
                </c:pt>
                <c:pt idx="1027" formatCode="General">
                  <c:v>3.8462499999999998E-3</c:v>
                </c:pt>
                <c:pt idx="1028" formatCode="General">
                  <c:v>3.8510599999999999E-3</c:v>
                </c:pt>
                <c:pt idx="1029" formatCode="General">
                  <c:v>3.8549399999999998E-3</c:v>
                </c:pt>
                <c:pt idx="1030" formatCode="General">
                  <c:v>3.8597200000000001E-3</c:v>
                </c:pt>
                <c:pt idx="1031" formatCode="General">
                  <c:v>3.8618900000000002E-3</c:v>
                </c:pt>
                <c:pt idx="1032" formatCode="General">
                  <c:v>3.8662100000000001E-3</c:v>
                </c:pt>
                <c:pt idx="1033" formatCode="General">
                  <c:v>3.8730700000000002E-3</c:v>
                </c:pt>
                <c:pt idx="1034" formatCode="General">
                  <c:v>3.8760000000000001E-3</c:v>
                </c:pt>
                <c:pt idx="1035" formatCode="General">
                  <c:v>3.8805200000000001E-3</c:v>
                </c:pt>
                <c:pt idx="1036" formatCode="General">
                  <c:v>3.8851799999999998E-3</c:v>
                </c:pt>
                <c:pt idx="1037" formatCode="General">
                  <c:v>3.8905200000000002E-3</c:v>
                </c:pt>
                <c:pt idx="1038" formatCode="General">
                  <c:v>3.89318E-3</c:v>
                </c:pt>
                <c:pt idx="1039" formatCode="General">
                  <c:v>3.8986400000000001E-3</c:v>
                </c:pt>
                <c:pt idx="1040" formatCode="General">
                  <c:v>3.9012999999999999E-3</c:v>
                </c:pt>
                <c:pt idx="1041" formatCode="General">
                  <c:v>3.9058299999999999E-3</c:v>
                </c:pt>
                <c:pt idx="1042" formatCode="General">
                  <c:v>3.9114600000000003E-3</c:v>
                </c:pt>
                <c:pt idx="1043" formatCode="General">
                  <c:v>3.9153900000000004E-3</c:v>
                </c:pt>
                <c:pt idx="1044" formatCode="General">
                  <c:v>3.9209099999999997E-3</c:v>
                </c:pt>
                <c:pt idx="1045" formatCode="General">
                  <c:v>3.9275400000000002E-3</c:v>
                </c:pt>
                <c:pt idx="1046" formatCode="General">
                  <c:v>3.9300300000000002E-3</c:v>
                </c:pt>
                <c:pt idx="1047" formatCode="General">
                  <c:v>3.9340900000000003E-3</c:v>
                </c:pt>
                <c:pt idx="1048" formatCode="General">
                  <c:v>3.9390700000000002E-3</c:v>
                </c:pt>
                <c:pt idx="1049" formatCode="General">
                  <c:v>3.9435599999999996E-3</c:v>
                </c:pt>
                <c:pt idx="1050" formatCode="General">
                  <c:v>3.9484300000000002E-3</c:v>
                </c:pt>
                <c:pt idx="1051" formatCode="General">
                  <c:v>3.95036E-3</c:v>
                </c:pt>
                <c:pt idx="1052" formatCode="General">
                  <c:v>3.9561500000000003E-3</c:v>
                </c:pt>
                <c:pt idx="1053" formatCode="General">
                  <c:v>3.9590900000000002E-3</c:v>
                </c:pt>
                <c:pt idx="1054" formatCode="General">
                  <c:v>3.9639300000000001E-3</c:v>
                </c:pt>
                <c:pt idx="1055" formatCode="General">
                  <c:v>3.9684799999999999E-3</c:v>
                </c:pt>
                <c:pt idx="1056" formatCode="General">
                  <c:v>3.9704800000000002E-3</c:v>
                </c:pt>
                <c:pt idx="1057" formatCode="General">
                  <c:v>3.97636E-3</c:v>
                </c:pt>
                <c:pt idx="1058" formatCode="General">
                  <c:v>3.9839300000000001E-3</c:v>
                </c:pt>
                <c:pt idx="1059" formatCode="General">
                  <c:v>3.98716E-3</c:v>
                </c:pt>
                <c:pt idx="1060" formatCode="General">
                  <c:v>3.9914499999999997E-3</c:v>
                </c:pt>
                <c:pt idx="1061" formatCode="General">
                  <c:v>3.9951099999999996E-3</c:v>
                </c:pt>
                <c:pt idx="1062" formatCode="General">
                  <c:v>3.9978699999999997E-3</c:v>
                </c:pt>
                <c:pt idx="1063" formatCode="General">
                  <c:v>4.0032399999999999E-3</c:v>
                </c:pt>
                <c:pt idx="1064" formatCode="General">
                  <c:v>4.0072399999999996E-3</c:v>
                </c:pt>
                <c:pt idx="1065" formatCode="General">
                  <c:v>4.0114599999999997E-3</c:v>
                </c:pt>
                <c:pt idx="1066" formatCode="General">
                  <c:v>4.0171699999999996E-3</c:v>
                </c:pt>
                <c:pt idx="1067" formatCode="General">
                  <c:v>4.0226899999999998E-3</c:v>
                </c:pt>
                <c:pt idx="1068" formatCode="General">
                  <c:v>4.0275700000000003E-3</c:v>
                </c:pt>
                <c:pt idx="1069" formatCode="General">
                  <c:v>4.0299799999999998E-3</c:v>
                </c:pt>
                <c:pt idx="1070" formatCode="General">
                  <c:v>4.0346399999999999E-3</c:v>
                </c:pt>
                <c:pt idx="1071" formatCode="General">
                  <c:v>4.0400699999999998E-3</c:v>
                </c:pt>
                <c:pt idx="1072" formatCode="General">
                  <c:v>4.0452800000000001E-3</c:v>
                </c:pt>
                <c:pt idx="1073" formatCode="General">
                  <c:v>4.0495000000000001E-3</c:v>
                </c:pt>
                <c:pt idx="1074" formatCode="General">
                  <c:v>4.0527100000000002E-3</c:v>
                </c:pt>
                <c:pt idx="1075" formatCode="General">
                  <c:v>4.0565699999999998E-3</c:v>
                </c:pt>
                <c:pt idx="1076" formatCode="General">
                  <c:v>4.0609000000000001E-3</c:v>
                </c:pt>
                <c:pt idx="1077" formatCode="General">
                  <c:v>4.0661200000000003E-3</c:v>
                </c:pt>
                <c:pt idx="1078" formatCode="General">
                  <c:v>4.07055E-3</c:v>
                </c:pt>
                <c:pt idx="1079" formatCode="General">
                  <c:v>4.07669E-3</c:v>
                </c:pt>
                <c:pt idx="1080" formatCode="General">
                  <c:v>4.0823200000000004E-3</c:v>
                </c:pt>
                <c:pt idx="1081" formatCode="General">
                  <c:v>4.0848100000000004E-3</c:v>
                </c:pt>
                <c:pt idx="1082" formatCode="General">
                  <c:v>4.0907699999999996E-3</c:v>
                </c:pt>
                <c:pt idx="1083" formatCode="General">
                  <c:v>4.0930699999999999E-3</c:v>
                </c:pt>
                <c:pt idx="1084" formatCode="General">
                  <c:v>4.0975600000000001E-3</c:v>
                </c:pt>
                <c:pt idx="1085" formatCode="General">
                  <c:v>4.1009899999999997E-3</c:v>
                </c:pt>
                <c:pt idx="1086" formatCode="General">
                  <c:v>4.1051300000000002E-3</c:v>
                </c:pt>
                <c:pt idx="1087" formatCode="General">
                  <c:v>4.1104100000000001E-3</c:v>
                </c:pt>
                <c:pt idx="1088" formatCode="General">
                  <c:v>4.1152200000000002E-3</c:v>
                </c:pt>
                <c:pt idx="1089" formatCode="General">
                  <c:v>4.1217700000000003E-3</c:v>
                </c:pt>
                <c:pt idx="1090" formatCode="General">
                  <c:v>4.1249900000000003E-3</c:v>
                </c:pt>
                <c:pt idx="1091" formatCode="General">
                  <c:v>4.13116E-3</c:v>
                </c:pt>
                <c:pt idx="1092" formatCode="General">
                  <c:v>4.13336E-3</c:v>
                </c:pt>
                <c:pt idx="1093" formatCode="General">
                  <c:v>4.1385800000000002E-3</c:v>
                </c:pt>
                <c:pt idx="1094" formatCode="General">
                  <c:v>4.1443299999999999E-3</c:v>
                </c:pt>
                <c:pt idx="1095" formatCode="General">
                  <c:v>4.1468199999999998E-3</c:v>
                </c:pt>
                <c:pt idx="1096" formatCode="General">
                  <c:v>4.1536200000000002E-3</c:v>
                </c:pt>
                <c:pt idx="1097" formatCode="General">
                  <c:v>4.15628E-3</c:v>
                </c:pt>
                <c:pt idx="1098" formatCode="General">
                  <c:v>4.16155E-3</c:v>
                </c:pt>
                <c:pt idx="1099" formatCode="General">
                  <c:v>4.1646599999999997E-3</c:v>
                </c:pt>
                <c:pt idx="1100" formatCode="General">
                  <c:v>4.1716599999999998E-3</c:v>
                </c:pt>
                <c:pt idx="1101" formatCode="General">
                  <c:v>4.1741499999999997E-3</c:v>
                </c:pt>
                <c:pt idx="1102" formatCode="General">
                  <c:v>4.1786799999999997E-3</c:v>
                </c:pt>
                <c:pt idx="1103" formatCode="General">
                  <c:v>4.1834300000000001E-3</c:v>
                </c:pt>
                <c:pt idx="1104" formatCode="General">
                  <c:v>4.1891699999999999E-3</c:v>
                </c:pt>
                <c:pt idx="1105" formatCode="General">
                  <c:v>4.1932799999999998E-3</c:v>
                </c:pt>
                <c:pt idx="1106" formatCode="General">
                  <c:v>4.1989999999999996E-3</c:v>
                </c:pt>
                <c:pt idx="1107" formatCode="General">
                  <c:v>4.2027200000000001E-3</c:v>
                </c:pt>
                <c:pt idx="1108" formatCode="General">
                  <c:v>4.2073700000000002E-3</c:v>
                </c:pt>
                <c:pt idx="1109" formatCode="General">
                  <c:v>4.2099800000000003E-3</c:v>
                </c:pt>
                <c:pt idx="1110" formatCode="General">
                  <c:v>4.2162099999999997E-3</c:v>
                </c:pt>
                <c:pt idx="1111" formatCode="General">
                  <c:v>4.21851E-3</c:v>
                </c:pt>
                <c:pt idx="1112" formatCode="General">
                  <c:v>4.2247500000000002E-3</c:v>
                </c:pt>
                <c:pt idx="1113" formatCode="General">
                  <c:v>4.2287999999999996E-3</c:v>
                </c:pt>
                <c:pt idx="1114" formatCode="General">
                  <c:v>4.2336300000000004E-3</c:v>
                </c:pt>
                <c:pt idx="1115" formatCode="General">
                  <c:v>4.2405899999999998E-3</c:v>
                </c:pt>
                <c:pt idx="1116" formatCode="General">
                  <c:v>4.2432099999999999E-3</c:v>
                </c:pt>
                <c:pt idx="1117" formatCode="General">
                  <c:v>4.2499E-3</c:v>
                </c:pt>
                <c:pt idx="1118" formatCode="General">
                  <c:v>4.2521599999999996E-3</c:v>
                </c:pt>
                <c:pt idx="1119" formatCode="General">
                  <c:v>4.2570100000000003E-3</c:v>
                </c:pt>
                <c:pt idx="1120" formatCode="General">
                  <c:v>4.2595300000000001E-3</c:v>
                </c:pt>
                <c:pt idx="1121" formatCode="General">
                  <c:v>4.2657199999999998E-3</c:v>
                </c:pt>
                <c:pt idx="1122" formatCode="General">
                  <c:v>4.2706699999999998E-3</c:v>
                </c:pt>
                <c:pt idx="1123" formatCode="General">
                  <c:v>4.2743099999999999E-3</c:v>
                </c:pt>
                <c:pt idx="1124" formatCode="General">
                  <c:v>4.2804399999999999E-3</c:v>
                </c:pt>
                <c:pt idx="1125" formatCode="General">
                  <c:v>4.2853700000000002E-3</c:v>
                </c:pt>
                <c:pt idx="1126" formatCode="General">
                  <c:v>4.2896699999999998E-3</c:v>
                </c:pt>
                <c:pt idx="1127" formatCode="General">
                  <c:v>4.2957100000000003E-3</c:v>
                </c:pt>
                <c:pt idx="1128" formatCode="General">
                  <c:v>4.2984499999999997E-3</c:v>
                </c:pt>
                <c:pt idx="1129" formatCode="General">
                  <c:v>4.30204E-3</c:v>
                </c:pt>
                <c:pt idx="1130" formatCode="General">
                  <c:v>4.3079599999999996E-3</c:v>
                </c:pt>
                <c:pt idx="1131" formatCode="General">
                  <c:v>4.31271E-3</c:v>
                </c:pt>
                <c:pt idx="1132" formatCode="General">
                  <c:v>4.3156599999999998E-3</c:v>
                </c:pt>
                <c:pt idx="1133" formatCode="General">
                  <c:v>4.3220100000000003E-3</c:v>
                </c:pt>
                <c:pt idx="1134" formatCode="General">
                  <c:v>4.3267000000000002E-3</c:v>
                </c:pt>
                <c:pt idx="1135" formatCode="General">
                  <c:v>4.3302200000000001E-3</c:v>
                </c:pt>
                <c:pt idx="1136" formatCode="General">
                  <c:v>4.33593E-3</c:v>
                </c:pt>
                <c:pt idx="1137" formatCode="General">
                  <c:v>4.3399700000000003E-3</c:v>
                </c:pt>
                <c:pt idx="1138" formatCode="General">
                  <c:v>4.3444099999999999E-3</c:v>
                </c:pt>
                <c:pt idx="1139" formatCode="General">
                  <c:v>4.3504199999999998E-3</c:v>
                </c:pt>
                <c:pt idx="1140" formatCode="General">
                  <c:v>4.3529600000000003E-3</c:v>
                </c:pt>
                <c:pt idx="1141" formatCode="General">
                  <c:v>4.3599399999999996E-3</c:v>
                </c:pt>
                <c:pt idx="1142" formatCode="General">
                  <c:v>4.3618700000000003E-3</c:v>
                </c:pt>
                <c:pt idx="1143" formatCode="General">
                  <c:v>4.36835E-3</c:v>
                </c:pt>
                <c:pt idx="1144" formatCode="General">
                  <c:v>4.3719700000000002E-3</c:v>
                </c:pt>
                <c:pt idx="1145" formatCode="General">
                  <c:v>4.3779600000000002E-3</c:v>
                </c:pt>
                <c:pt idx="1146" formatCode="General">
                  <c:v>4.3810999999999998E-3</c:v>
                </c:pt>
                <c:pt idx="1147" formatCode="General">
                  <c:v>4.3845200000000003E-3</c:v>
                </c:pt>
                <c:pt idx="1148" formatCode="General">
                  <c:v>4.3905000000000003E-3</c:v>
                </c:pt>
                <c:pt idx="1149" formatCode="General">
                  <c:v>4.3943300000000001E-3</c:v>
                </c:pt>
                <c:pt idx="1150" formatCode="General">
                  <c:v>4.3994400000000001E-3</c:v>
                </c:pt>
                <c:pt idx="1151" formatCode="General">
                  <c:v>4.4052199999999996E-3</c:v>
                </c:pt>
                <c:pt idx="1152" formatCode="General">
                  <c:v>4.4094499999999997E-3</c:v>
                </c:pt>
                <c:pt idx="1153" formatCode="General">
                  <c:v>4.41378E-3</c:v>
                </c:pt>
                <c:pt idx="1154" formatCode="General">
                  <c:v>4.41801E-3</c:v>
                </c:pt>
                <c:pt idx="1155" formatCode="General">
                  <c:v>4.42254E-3</c:v>
                </c:pt>
                <c:pt idx="1156" formatCode="General">
                  <c:v>4.4295599999999999E-3</c:v>
                </c:pt>
                <c:pt idx="1157" formatCode="General">
                  <c:v>4.4355100000000001E-3</c:v>
                </c:pt>
                <c:pt idx="1158" formatCode="General">
                  <c:v>4.4388199999999996E-3</c:v>
                </c:pt>
                <c:pt idx="1159" formatCode="General">
                  <c:v>4.4417099999999998E-3</c:v>
                </c:pt>
                <c:pt idx="1160" formatCode="General">
                  <c:v>4.4447599999999999E-3</c:v>
                </c:pt>
                <c:pt idx="1161" formatCode="General">
                  <c:v>4.4516800000000004E-3</c:v>
                </c:pt>
                <c:pt idx="1162" formatCode="General">
                  <c:v>4.4540600000000001E-3</c:v>
                </c:pt>
                <c:pt idx="1163" formatCode="General">
                  <c:v>4.4610500000000003E-3</c:v>
                </c:pt>
                <c:pt idx="1164" formatCode="General">
                  <c:v>4.4646900000000003E-3</c:v>
                </c:pt>
                <c:pt idx="1165" formatCode="General">
                  <c:v>4.4716900000000004E-3</c:v>
                </c:pt>
                <c:pt idx="1166" formatCode="General">
                  <c:v>4.4744600000000004E-3</c:v>
                </c:pt>
                <c:pt idx="1167" formatCode="General">
                  <c:v>4.4791700000000002E-3</c:v>
                </c:pt>
                <c:pt idx="1168" formatCode="General">
                  <c:v>4.4839600000000004E-3</c:v>
                </c:pt>
                <c:pt idx="1169" formatCode="General">
                  <c:v>4.4883199999999996E-3</c:v>
                </c:pt>
                <c:pt idx="1170" formatCode="General">
                  <c:v>4.4945899999999997E-3</c:v>
                </c:pt>
                <c:pt idx="1171" formatCode="General">
                  <c:v>4.4982099999999999E-3</c:v>
                </c:pt>
                <c:pt idx="1172" formatCode="General">
                  <c:v>4.5030000000000001E-3</c:v>
                </c:pt>
                <c:pt idx="1173" formatCode="General">
                  <c:v>4.5077900000000002E-3</c:v>
                </c:pt>
                <c:pt idx="1174" formatCode="General">
                  <c:v>4.51338E-3</c:v>
                </c:pt>
                <c:pt idx="1175" formatCode="General">
                  <c:v>4.5169600000000004E-3</c:v>
                </c:pt>
                <c:pt idx="1176" formatCode="General">
                  <c:v>4.5233000000000001E-3</c:v>
                </c:pt>
                <c:pt idx="1177" formatCode="General">
                  <c:v>4.5261399999999997E-3</c:v>
                </c:pt>
                <c:pt idx="1178" formatCode="General">
                  <c:v>4.53032E-3</c:v>
                </c:pt>
                <c:pt idx="1179" formatCode="General">
                  <c:v>4.5341000000000001E-3</c:v>
                </c:pt>
                <c:pt idx="1180" formatCode="General">
                  <c:v>4.5395699999999997E-3</c:v>
                </c:pt>
                <c:pt idx="1181" formatCode="General">
                  <c:v>4.5449399999999999E-3</c:v>
                </c:pt>
                <c:pt idx="1182" formatCode="General">
                  <c:v>4.5495600000000002E-3</c:v>
                </c:pt>
                <c:pt idx="1183" formatCode="General">
                  <c:v>4.5542200000000003E-3</c:v>
                </c:pt>
                <c:pt idx="1184" formatCode="General">
                  <c:v>4.56084E-3</c:v>
                </c:pt>
                <c:pt idx="1185" formatCode="General">
                  <c:v>4.5651600000000004E-3</c:v>
                </c:pt>
                <c:pt idx="1186" formatCode="General">
                  <c:v>4.5716200000000002E-3</c:v>
                </c:pt>
                <c:pt idx="1187" formatCode="General">
                  <c:v>4.57428E-3</c:v>
                </c:pt>
                <c:pt idx="1188" formatCode="General">
                  <c:v>4.5791399999999998E-3</c:v>
                </c:pt>
                <c:pt idx="1189" formatCode="General">
                  <c:v>4.5826499999999997E-3</c:v>
                </c:pt>
                <c:pt idx="1190" formatCode="General">
                  <c:v>4.5890499999999999E-3</c:v>
                </c:pt>
                <c:pt idx="1191" formatCode="General">
                  <c:v>4.5925200000000001E-3</c:v>
                </c:pt>
                <c:pt idx="1192" formatCode="General">
                  <c:v>4.5991299999999999E-3</c:v>
                </c:pt>
                <c:pt idx="1193" formatCode="General">
                  <c:v>4.6031199999999996E-3</c:v>
                </c:pt>
                <c:pt idx="1194" formatCode="General">
                  <c:v>4.60802E-3</c:v>
                </c:pt>
                <c:pt idx="1195" formatCode="General">
                  <c:v>4.6119999999999998E-3</c:v>
                </c:pt>
                <c:pt idx="1196" formatCode="General">
                  <c:v>4.6161400000000003E-3</c:v>
                </c:pt>
                <c:pt idx="1197" formatCode="General">
                  <c:v>4.62146E-3</c:v>
                </c:pt>
                <c:pt idx="1198" formatCode="General">
                  <c:v>4.6265999999999998E-3</c:v>
                </c:pt>
                <c:pt idx="1199" formatCode="General">
                  <c:v>4.6298199999999998E-3</c:v>
                </c:pt>
                <c:pt idx="1200" formatCode="General">
                  <c:v>4.6357000000000004E-3</c:v>
                </c:pt>
                <c:pt idx="1201" formatCode="General">
                  <c:v>4.6407899999999997E-3</c:v>
                </c:pt>
                <c:pt idx="1202" formatCode="General">
                  <c:v>4.6440199999999996E-3</c:v>
                </c:pt>
                <c:pt idx="1203" formatCode="General">
                  <c:v>4.6509400000000001E-3</c:v>
                </c:pt>
                <c:pt idx="1204" formatCode="General">
                  <c:v>4.65651E-3</c:v>
                </c:pt>
                <c:pt idx="1205" formatCode="General">
                  <c:v>4.6588200000000001E-3</c:v>
                </c:pt>
                <c:pt idx="1206" formatCode="General">
                  <c:v>4.66615E-3</c:v>
                </c:pt>
                <c:pt idx="1207" formatCode="General">
                  <c:v>4.6688600000000004E-3</c:v>
                </c:pt>
                <c:pt idx="1208" formatCode="General">
                  <c:v>4.6742900000000002E-3</c:v>
                </c:pt>
                <c:pt idx="1209" formatCode="General">
                  <c:v>4.6766300000000002E-3</c:v>
                </c:pt>
                <c:pt idx="1210" formatCode="General">
                  <c:v>4.6836100000000004E-3</c:v>
                </c:pt>
                <c:pt idx="1211" formatCode="General">
                  <c:v>4.6864100000000002E-3</c:v>
                </c:pt>
                <c:pt idx="1212" formatCode="General">
                  <c:v>4.6931100000000003E-3</c:v>
                </c:pt>
                <c:pt idx="1213" formatCode="General">
                  <c:v>4.6962699999999998E-3</c:v>
                </c:pt>
                <c:pt idx="1214" formatCode="General">
                  <c:v>4.70382E-3</c:v>
                </c:pt>
                <c:pt idx="1215" formatCode="General">
                  <c:v>4.7085599999999997E-3</c:v>
                </c:pt>
                <c:pt idx="1216" formatCode="General">
                  <c:v>4.7121799999999998E-3</c:v>
                </c:pt>
                <c:pt idx="1217" formatCode="General">
                  <c:v>4.7175899999999998E-3</c:v>
                </c:pt>
                <c:pt idx="1218" formatCode="General">
                  <c:v>4.72252E-3</c:v>
                </c:pt>
                <c:pt idx="1219" formatCode="General">
                  <c:v>4.7253099999999999E-3</c:v>
                </c:pt>
                <c:pt idx="1220" formatCode="General">
                  <c:v>4.7316600000000004E-3</c:v>
                </c:pt>
                <c:pt idx="1221" formatCode="General">
                  <c:v>4.7366099999999996E-3</c:v>
                </c:pt>
                <c:pt idx="1222" formatCode="General">
                  <c:v>4.7413500000000001E-3</c:v>
                </c:pt>
                <c:pt idx="1223" formatCode="General">
                  <c:v>4.7443299999999997E-3</c:v>
                </c:pt>
                <c:pt idx="1224" formatCode="General">
                  <c:v>4.7513900000000003E-3</c:v>
                </c:pt>
                <c:pt idx="1225" formatCode="General">
                  <c:v>4.75494E-3</c:v>
                </c:pt>
                <c:pt idx="1226" formatCode="General">
                  <c:v>4.7605E-3</c:v>
                </c:pt>
                <c:pt idx="1227" formatCode="General">
                  <c:v>4.7644999999999996E-3</c:v>
                </c:pt>
                <c:pt idx="1228" formatCode="General">
                  <c:v>4.7692300000000002E-3</c:v>
                </c:pt>
                <c:pt idx="1229" formatCode="General">
                  <c:v>4.7750700000000002E-3</c:v>
                </c:pt>
                <c:pt idx="1230" formatCode="General">
                  <c:v>4.7770800000000004E-3</c:v>
                </c:pt>
                <c:pt idx="1231" formatCode="General">
                  <c:v>4.7839400000000004E-3</c:v>
                </c:pt>
                <c:pt idx="1232" formatCode="General">
                  <c:v>4.7879899999999998E-3</c:v>
                </c:pt>
                <c:pt idx="1233" formatCode="General">
                  <c:v>4.7955699999999999E-3</c:v>
                </c:pt>
                <c:pt idx="1234" formatCode="General">
                  <c:v>4.79935E-3</c:v>
                </c:pt>
                <c:pt idx="1235" formatCode="General">
                  <c:v>4.8028999999999997E-3</c:v>
                </c:pt>
                <c:pt idx="1236" formatCode="General">
                  <c:v>4.80884E-3</c:v>
                </c:pt>
                <c:pt idx="1237" formatCode="General">
                  <c:v>4.8135299999999999E-3</c:v>
                </c:pt>
                <c:pt idx="1238" formatCode="General">
                  <c:v>4.8190300000000002E-3</c:v>
                </c:pt>
                <c:pt idx="1239" formatCode="General">
                  <c:v>4.8233499999999997E-3</c:v>
                </c:pt>
                <c:pt idx="1240" formatCode="General">
                  <c:v>4.8286400000000004E-3</c:v>
                </c:pt>
                <c:pt idx="1241" formatCode="General">
                  <c:v>4.8335100000000001E-3</c:v>
                </c:pt>
                <c:pt idx="1242" formatCode="General">
                  <c:v>4.8366099999999999E-3</c:v>
                </c:pt>
                <c:pt idx="1243" formatCode="General">
                  <c:v>4.8429600000000003E-3</c:v>
                </c:pt>
                <c:pt idx="1244" formatCode="General">
                  <c:v>4.8458199999999998E-3</c:v>
                </c:pt>
                <c:pt idx="1245" formatCode="General">
                  <c:v>4.8525299999999999E-3</c:v>
                </c:pt>
                <c:pt idx="1246" formatCode="General">
                  <c:v>4.8558899999999999E-3</c:v>
                </c:pt>
                <c:pt idx="1247" formatCode="General">
                  <c:v>4.8593400000000002E-3</c:v>
                </c:pt>
                <c:pt idx="1248" formatCode="General">
                  <c:v>4.8665799999999997E-3</c:v>
                </c:pt>
                <c:pt idx="1249" formatCode="General">
                  <c:v>4.8701700000000001E-3</c:v>
                </c:pt>
                <c:pt idx="1250" formatCode="General">
                  <c:v>4.8774999999999999E-3</c:v>
                </c:pt>
                <c:pt idx="1251" formatCode="General">
                  <c:v>4.8801799999999996E-3</c:v>
                </c:pt>
                <c:pt idx="1252" formatCode="General">
                  <c:v>4.88726E-3</c:v>
                </c:pt>
                <c:pt idx="1253" formatCode="General">
                  <c:v>4.8897999999999997E-3</c:v>
                </c:pt>
                <c:pt idx="1254" formatCode="General">
                  <c:v>4.8963699999999997E-3</c:v>
                </c:pt>
                <c:pt idx="1255" formatCode="General">
                  <c:v>4.8987700000000002E-3</c:v>
                </c:pt>
                <c:pt idx="1256" formatCode="General">
                  <c:v>4.9045499999999997E-3</c:v>
                </c:pt>
                <c:pt idx="1257" formatCode="General">
                  <c:v>4.90845E-3</c:v>
                </c:pt>
                <c:pt idx="1258" formatCode="General">
                  <c:v>4.9147699999999997E-3</c:v>
                </c:pt>
                <c:pt idx="1259" formatCode="General">
                  <c:v>4.9185699999999997E-3</c:v>
                </c:pt>
                <c:pt idx="1260" formatCode="General">
                  <c:v>4.9263099999999997E-3</c:v>
                </c:pt>
                <c:pt idx="1261" formatCode="General">
                  <c:v>4.9295600000000004E-3</c:v>
                </c:pt>
                <c:pt idx="1262" formatCode="General">
                  <c:v>4.9349099999999998E-3</c:v>
                </c:pt>
                <c:pt idx="1263" formatCode="General">
                  <c:v>4.93926E-3</c:v>
                </c:pt>
                <c:pt idx="1264" formatCode="General">
                  <c:v>4.9445899999999996E-3</c:v>
                </c:pt>
                <c:pt idx="1265" formatCode="General">
                  <c:v>4.9490100000000002E-3</c:v>
                </c:pt>
                <c:pt idx="1266" formatCode="General">
                  <c:v>4.9545099999999996E-3</c:v>
                </c:pt>
                <c:pt idx="1267" formatCode="General">
                  <c:v>4.9569599999999998E-3</c:v>
                </c:pt>
                <c:pt idx="1268" formatCode="General">
                  <c:v>4.9635199999999999E-3</c:v>
                </c:pt>
                <c:pt idx="1269" formatCode="General">
                  <c:v>4.9679499999999996E-3</c:v>
                </c:pt>
                <c:pt idx="1270" formatCode="General">
                  <c:v>4.9730299999999998E-3</c:v>
                </c:pt>
                <c:pt idx="1271" formatCode="General">
                  <c:v>4.9787599999999996E-3</c:v>
                </c:pt>
                <c:pt idx="1272" formatCode="General">
                  <c:v>4.9825299999999998E-3</c:v>
                </c:pt>
                <c:pt idx="1273" formatCode="General">
                  <c:v>4.98891E-3</c:v>
                </c:pt>
                <c:pt idx="1274" formatCode="General">
                  <c:v>4.9920399999999997E-3</c:v>
                </c:pt>
                <c:pt idx="1275" formatCode="General">
                  <c:v>4.9987399999999998E-3</c:v>
                </c:pt>
                <c:pt idx="1276" formatCode="General">
                  <c:v>5.0020300000000002E-3</c:v>
                </c:pt>
                <c:pt idx="1277" formatCode="General">
                  <c:v>5.0091900000000002E-3</c:v>
                </c:pt>
                <c:pt idx="1278" formatCode="General">
                  <c:v>5.0150000000000004E-3</c:v>
                </c:pt>
                <c:pt idx="1279" formatCode="General">
                  <c:v>5.0206799999999996E-3</c:v>
                </c:pt>
                <c:pt idx="1280" formatCode="General">
                  <c:v>5.0229899999999997E-3</c:v>
                </c:pt>
                <c:pt idx="1281" formatCode="General">
                  <c:v>5.0294900000000002E-3</c:v>
                </c:pt>
                <c:pt idx="1282" formatCode="General">
                  <c:v>5.0317000000000001E-3</c:v>
                </c:pt>
                <c:pt idx="1283" formatCode="General">
                  <c:v>5.0378899999999997E-3</c:v>
                </c:pt>
                <c:pt idx="1284" formatCode="General">
                  <c:v>5.0407999999999998E-3</c:v>
                </c:pt>
                <c:pt idx="1285" formatCode="General">
                  <c:v>5.0467000000000003E-3</c:v>
                </c:pt>
                <c:pt idx="1286" formatCode="General">
                  <c:v>5.0504399999999998E-3</c:v>
                </c:pt>
                <c:pt idx="1287" formatCode="General">
                  <c:v>5.0556899999999998E-3</c:v>
                </c:pt>
                <c:pt idx="1288" formatCode="General">
                  <c:v>5.0620600000000002E-3</c:v>
                </c:pt>
                <c:pt idx="1289" formatCode="General">
                  <c:v>5.0671099999999997E-3</c:v>
                </c:pt>
                <c:pt idx="1290" formatCode="General">
                  <c:v>5.0743000000000003E-3</c:v>
                </c:pt>
                <c:pt idx="1291" formatCode="General">
                  <c:v>5.0769300000000003E-3</c:v>
                </c:pt>
                <c:pt idx="1292" formatCode="General">
                  <c:v>5.0829200000000003E-3</c:v>
                </c:pt>
                <c:pt idx="1293" formatCode="General">
                  <c:v>5.0895899999999997E-3</c:v>
                </c:pt>
                <c:pt idx="1294" formatCode="General">
                  <c:v>5.0923000000000001E-3</c:v>
                </c:pt>
                <c:pt idx="1295" formatCode="General">
                  <c:v>5.0980000000000001E-3</c:v>
                </c:pt>
                <c:pt idx="1296" formatCode="General">
                  <c:v>5.1005299999999998E-3</c:v>
                </c:pt>
                <c:pt idx="1297" formatCode="General">
                  <c:v>5.1075799999999996E-3</c:v>
                </c:pt>
                <c:pt idx="1298" formatCode="General">
                  <c:v>5.1106399999999996E-3</c:v>
                </c:pt>
                <c:pt idx="1299" formatCode="General">
                  <c:v>5.1180599999999998E-3</c:v>
                </c:pt>
                <c:pt idx="1300" formatCode="General">
                  <c:v>5.12094E-3</c:v>
                </c:pt>
                <c:pt idx="1301" formatCode="General">
                  <c:v>5.1269499999999999E-3</c:v>
                </c:pt>
                <c:pt idx="1302" formatCode="General">
                  <c:v>5.1306399999999997E-3</c:v>
                </c:pt>
                <c:pt idx="1303" formatCode="General">
                  <c:v>5.1366800000000002E-3</c:v>
                </c:pt>
                <c:pt idx="1304" formatCode="General">
                  <c:v>5.1402699999999997E-3</c:v>
                </c:pt>
                <c:pt idx="1305" formatCode="General">
                  <c:v>5.1446699999999996E-3</c:v>
                </c:pt>
                <c:pt idx="1306" formatCode="General">
                  <c:v>5.1521800000000001E-3</c:v>
                </c:pt>
                <c:pt idx="1307" formatCode="General">
                  <c:v>5.1551799999999997E-3</c:v>
                </c:pt>
                <c:pt idx="1308" formatCode="General">
                  <c:v>5.1614199999999999E-3</c:v>
                </c:pt>
                <c:pt idx="1309" formatCode="General">
                  <c:v>5.1665299999999999E-3</c:v>
                </c:pt>
                <c:pt idx="1310" formatCode="General">
                  <c:v>5.1716399999999999E-3</c:v>
                </c:pt>
                <c:pt idx="1311" formatCode="General">
                  <c:v>5.1761300000000001E-3</c:v>
                </c:pt>
                <c:pt idx="1312" formatCode="General">
                  <c:v>5.1811799999999996E-3</c:v>
                </c:pt>
                <c:pt idx="1313" formatCode="General">
                  <c:v>5.1864299999999997E-3</c:v>
                </c:pt>
                <c:pt idx="1314" formatCode="General">
                  <c:v>5.1905500000000004E-3</c:v>
                </c:pt>
                <c:pt idx="1315" formatCode="General">
                  <c:v>5.1960299999999999E-3</c:v>
                </c:pt>
                <c:pt idx="1316" formatCode="General">
                  <c:v>5.2007700000000004E-3</c:v>
                </c:pt>
                <c:pt idx="1317" formatCode="General">
                  <c:v>5.20507E-3</c:v>
                </c:pt>
                <c:pt idx="1318" formatCode="General">
                  <c:v>5.2122000000000002E-3</c:v>
                </c:pt>
                <c:pt idx="1319" formatCode="General">
                  <c:v>5.2166199999999999E-3</c:v>
                </c:pt>
                <c:pt idx="1320" formatCode="General">
                  <c:v>5.2235900000000002E-3</c:v>
                </c:pt>
                <c:pt idx="1321" formatCode="General">
                  <c:v>5.2278300000000002E-3</c:v>
                </c:pt>
                <c:pt idx="1322" formatCode="General">
                  <c:v>5.23239E-3</c:v>
                </c:pt>
                <c:pt idx="1323" formatCode="General">
                  <c:v>5.2370000000000003E-3</c:v>
                </c:pt>
                <c:pt idx="1324" formatCode="General">
                  <c:v>5.2418300000000003E-3</c:v>
                </c:pt>
                <c:pt idx="1325" formatCode="General">
                  <c:v>5.2465599999999999E-3</c:v>
                </c:pt>
                <c:pt idx="1326" formatCode="General">
                  <c:v>5.2502199999999999E-3</c:v>
                </c:pt>
                <c:pt idx="1327" formatCode="General">
                  <c:v>5.2570899999999999E-3</c:v>
                </c:pt>
                <c:pt idx="1328" formatCode="General">
                  <c:v>5.2599600000000002E-3</c:v>
                </c:pt>
                <c:pt idx="1329" formatCode="General">
                  <c:v>5.2676600000000004E-3</c:v>
                </c:pt>
                <c:pt idx="1330" formatCode="General">
                  <c:v>5.2740199999999999E-3</c:v>
                </c:pt>
                <c:pt idx="1331" formatCode="General">
                  <c:v>5.2770400000000002E-3</c:v>
                </c:pt>
                <c:pt idx="1332" formatCode="General">
                  <c:v>5.2825099999999998E-3</c:v>
                </c:pt>
                <c:pt idx="1333" formatCode="General">
                  <c:v>5.2859300000000003E-3</c:v>
                </c:pt>
                <c:pt idx="1334" formatCode="General">
                  <c:v>5.2914399999999997E-3</c:v>
                </c:pt>
                <c:pt idx="1335" formatCode="General">
                  <c:v>5.2976000000000004E-3</c:v>
                </c:pt>
                <c:pt idx="1336" formatCode="General">
                  <c:v>5.3040300000000004E-3</c:v>
                </c:pt>
                <c:pt idx="1337" formatCode="General">
                  <c:v>5.3076800000000004E-3</c:v>
                </c:pt>
                <c:pt idx="1338" formatCode="General">
                  <c:v>5.3130199999999999E-3</c:v>
                </c:pt>
                <c:pt idx="1339" formatCode="General">
                  <c:v>5.31826E-3</c:v>
                </c:pt>
                <c:pt idx="1340" formatCode="General">
                  <c:v>5.3224400000000003E-3</c:v>
                </c:pt>
                <c:pt idx="1341" formatCode="General">
                  <c:v>5.3261799999999998E-3</c:v>
                </c:pt>
                <c:pt idx="1342" formatCode="General">
                  <c:v>5.3336E-3</c:v>
                </c:pt>
                <c:pt idx="1343" formatCode="General">
                  <c:v>5.3360100000000004E-3</c:v>
                </c:pt>
                <c:pt idx="1344" formatCode="General">
                  <c:v>5.3428800000000004E-3</c:v>
                </c:pt>
                <c:pt idx="1345" formatCode="General">
                  <c:v>5.3474300000000002E-3</c:v>
                </c:pt>
                <c:pt idx="1346" formatCode="General">
                  <c:v>5.3548099999999998E-3</c:v>
                </c:pt>
                <c:pt idx="1347" formatCode="General">
                  <c:v>5.3584000000000001E-3</c:v>
                </c:pt>
                <c:pt idx="1348" formatCode="General">
                  <c:v>5.3645999999999998E-3</c:v>
                </c:pt>
                <c:pt idx="1349" formatCode="General">
                  <c:v>5.3685199999999999E-3</c:v>
                </c:pt>
                <c:pt idx="1350" formatCode="General">
                  <c:v>5.3736499999999998E-3</c:v>
                </c:pt>
                <c:pt idx="1351" formatCode="General">
                  <c:v>5.3764900000000003E-3</c:v>
                </c:pt>
                <c:pt idx="1352" formatCode="General">
                  <c:v>5.3833900000000001E-3</c:v>
                </c:pt>
                <c:pt idx="1353" formatCode="General">
                  <c:v>5.3877899999999999E-3</c:v>
                </c:pt>
                <c:pt idx="1354" formatCode="General">
                  <c:v>5.3932499999999996E-3</c:v>
                </c:pt>
                <c:pt idx="1355" formatCode="General">
                  <c:v>5.3983700000000004E-3</c:v>
                </c:pt>
                <c:pt idx="1356" formatCode="General">
                  <c:v>5.4064200000000003E-3</c:v>
                </c:pt>
                <c:pt idx="1357" formatCode="General">
                  <c:v>5.4084800000000002E-3</c:v>
                </c:pt>
                <c:pt idx="1358" formatCode="General">
                  <c:v>5.4143100000000003E-3</c:v>
                </c:pt>
                <c:pt idx="1359" formatCode="General">
                  <c:v>5.4200300000000002E-3</c:v>
                </c:pt>
                <c:pt idx="1360" formatCode="General">
                  <c:v>5.42312E-3</c:v>
                </c:pt>
                <c:pt idx="1361" formatCode="General">
                  <c:v>5.4286200000000003E-3</c:v>
                </c:pt>
                <c:pt idx="1362" formatCode="General">
                  <c:v>5.4333999999999997E-3</c:v>
                </c:pt>
                <c:pt idx="1363" formatCode="General">
                  <c:v>5.44065E-3</c:v>
                </c:pt>
                <c:pt idx="1364" formatCode="General">
                  <c:v>5.4434100000000001E-3</c:v>
                </c:pt>
                <c:pt idx="1365" formatCode="General">
                  <c:v>5.4477900000000001E-3</c:v>
                </c:pt>
                <c:pt idx="1366" formatCode="General">
                  <c:v>5.4553600000000002E-3</c:v>
                </c:pt>
                <c:pt idx="1367" formatCode="General">
                  <c:v>5.4578099999999996E-3</c:v>
                </c:pt>
                <c:pt idx="1368" formatCode="General">
                  <c:v>5.4642900000000001E-3</c:v>
                </c:pt>
                <c:pt idx="1369" formatCode="General">
                  <c:v>5.47073E-3</c:v>
                </c:pt>
                <c:pt idx="1370" formatCode="General">
                  <c:v>5.4763600000000004E-3</c:v>
                </c:pt>
                <c:pt idx="1371" formatCode="General">
                  <c:v>5.48169E-3</c:v>
                </c:pt>
                <c:pt idx="1372" formatCode="General">
                  <c:v>5.4853599999999999E-3</c:v>
                </c:pt>
                <c:pt idx="1373" formatCode="General">
                  <c:v>5.4917999999999998E-3</c:v>
                </c:pt>
                <c:pt idx="1374" formatCode="General">
                  <c:v>5.4949899999999999E-3</c:v>
                </c:pt>
                <c:pt idx="1375" formatCode="General">
                  <c:v>5.5014E-3</c:v>
                </c:pt>
                <c:pt idx="1376" formatCode="General">
                  <c:v>5.5043599999999998E-3</c:v>
                </c:pt>
                <c:pt idx="1377" formatCode="General">
                  <c:v>5.5107999999999997E-3</c:v>
                </c:pt>
                <c:pt idx="1378" formatCode="General">
                  <c:v>5.5151699999999998E-3</c:v>
                </c:pt>
                <c:pt idx="1379" formatCode="General">
                  <c:v>5.5204299999999998E-3</c:v>
                </c:pt>
                <c:pt idx="1380" formatCode="General">
                  <c:v>5.5275899999999998E-3</c:v>
                </c:pt>
                <c:pt idx="1381" formatCode="General">
                  <c:v>5.5318499999999996E-3</c:v>
                </c:pt>
                <c:pt idx="1382" formatCode="General">
                  <c:v>5.5380899999999999E-3</c:v>
                </c:pt>
                <c:pt idx="1383" formatCode="General">
                  <c:v>5.5419600000000003E-3</c:v>
                </c:pt>
                <c:pt idx="1384" formatCode="General">
                  <c:v>5.5471000000000001E-3</c:v>
                </c:pt>
                <c:pt idx="1385" formatCode="General">
                  <c:v>5.5535999999999997E-3</c:v>
                </c:pt>
                <c:pt idx="1386" formatCode="General">
                  <c:v>5.5567000000000004E-3</c:v>
                </c:pt>
                <c:pt idx="1387" formatCode="General">
                  <c:v>5.5620599999999997E-3</c:v>
                </c:pt>
                <c:pt idx="1388" formatCode="General">
                  <c:v>5.5656100000000003E-3</c:v>
                </c:pt>
                <c:pt idx="1389" formatCode="General">
                  <c:v>5.5711099999999998E-3</c:v>
                </c:pt>
                <c:pt idx="1390" formatCode="General">
                  <c:v>5.5785799999999997E-3</c:v>
                </c:pt>
                <c:pt idx="1391" formatCode="General">
                  <c:v>5.5821999999999998E-3</c:v>
                </c:pt>
                <c:pt idx="1392" formatCode="General">
                  <c:v>5.5899000000000001E-3</c:v>
                </c:pt>
                <c:pt idx="1393" formatCode="General">
                  <c:v>5.5938699999999999E-3</c:v>
                </c:pt>
                <c:pt idx="1394" formatCode="General">
                  <c:v>5.6001899999999997E-3</c:v>
                </c:pt>
                <c:pt idx="1395" formatCode="General">
                  <c:v>5.6039899999999997E-3</c:v>
                </c:pt>
                <c:pt idx="1396" formatCode="General">
                  <c:v>5.6103799999999999E-3</c:v>
                </c:pt>
                <c:pt idx="1397" formatCode="General">
                  <c:v>5.6134399999999999E-3</c:v>
                </c:pt>
                <c:pt idx="1398" formatCode="General">
                  <c:v>5.6199400000000004E-3</c:v>
                </c:pt>
                <c:pt idx="1399" formatCode="General">
                  <c:v>5.6234900000000001E-3</c:v>
                </c:pt>
                <c:pt idx="1400" formatCode="General">
                  <c:v>5.6302100000000001E-3</c:v>
                </c:pt>
                <c:pt idx="1401" formatCode="General">
                  <c:v>5.6363300000000002E-3</c:v>
                </c:pt>
                <c:pt idx="1402" formatCode="General">
                  <c:v>5.6391899999999997E-3</c:v>
                </c:pt>
                <c:pt idx="1403" formatCode="General">
                  <c:v>5.6465300000000003E-3</c:v>
                </c:pt>
                <c:pt idx="1404" formatCode="General">
                  <c:v>5.6506300000000002E-3</c:v>
                </c:pt>
                <c:pt idx="1405" formatCode="General">
                  <c:v>5.65753E-3</c:v>
                </c:pt>
                <c:pt idx="1406" formatCode="General">
                  <c:v>5.6615499999999996E-3</c:v>
                </c:pt>
                <c:pt idx="1407" formatCode="General">
                  <c:v>5.66805E-3</c:v>
                </c:pt>
                <c:pt idx="1408" formatCode="General">
                  <c:v>5.6719400000000003E-3</c:v>
                </c:pt>
                <c:pt idx="1409" formatCode="General">
                  <c:v>5.6759999999999996E-3</c:v>
                </c:pt>
                <c:pt idx="1410" formatCode="General">
                  <c:v>5.6805800000000002E-3</c:v>
                </c:pt>
                <c:pt idx="1411" formatCode="General">
                  <c:v>5.6880699999999999E-3</c:v>
                </c:pt>
                <c:pt idx="1412" formatCode="General">
                  <c:v>5.6913700000000003E-3</c:v>
                </c:pt>
                <c:pt idx="1413" formatCode="General">
                  <c:v>5.6987000000000001E-3</c:v>
                </c:pt>
                <c:pt idx="1414" formatCode="General">
                  <c:v>5.7038999999999996E-3</c:v>
                </c:pt>
                <c:pt idx="1415" formatCode="General">
                  <c:v>5.7088299999999998E-3</c:v>
                </c:pt>
                <c:pt idx="1416" formatCode="General">
                  <c:v>5.7160099999999997E-3</c:v>
                </c:pt>
                <c:pt idx="1417" formatCode="General">
                  <c:v>5.7185300000000003E-3</c:v>
                </c:pt>
                <c:pt idx="1418" formatCode="General">
                  <c:v>5.7254100000000002E-3</c:v>
                </c:pt>
                <c:pt idx="1419" formatCode="General">
                  <c:v>5.7302100000000003E-3</c:v>
                </c:pt>
                <c:pt idx="1420" formatCode="General">
                  <c:v>5.7325700000000002E-3</c:v>
                </c:pt>
                <c:pt idx="1421" formatCode="General">
                  <c:v>5.7375600000000001E-3</c:v>
                </c:pt>
                <c:pt idx="1422" formatCode="General">
                  <c:v>5.7451899999999998E-3</c:v>
                </c:pt>
                <c:pt idx="1423" formatCode="General">
                  <c:v>5.74837E-3</c:v>
                </c:pt>
                <c:pt idx="1424" formatCode="General">
                  <c:v>5.75641E-3</c:v>
                </c:pt>
                <c:pt idx="1425" formatCode="General">
                  <c:v>5.7606999999999997E-3</c:v>
                </c:pt>
                <c:pt idx="1426" formatCode="General">
                  <c:v>5.7683300000000003E-3</c:v>
                </c:pt>
                <c:pt idx="1427" formatCode="General">
                  <c:v>5.7707399999999999E-3</c:v>
                </c:pt>
                <c:pt idx="1428" formatCode="General">
                  <c:v>5.7761000000000002E-3</c:v>
                </c:pt>
                <c:pt idx="1429" formatCode="General">
                  <c:v>5.7823500000000003E-3</c:v>
                </c:pt>
                <c:pt idx="1430" formatCode="General">
                  <c:v>5.7871499999999996E-3</c:v>
                </c:pt>
                <c:pt idx="1431" formatCode="General">
                  <c:v>5.7930000000000004E-3</c:v>
                </c:pt>
                <c:pt idx="1432" formatCode="General">
                  <c:v>5.7970699999999997E-3</c:v>
                </c:pt>
                <c:pt idx="1433" formatCode="General">
                  <c:v>5.8032200000000004E-3</c:v>
                </c:pt>
                <c:pt idx="1434" formatCode="General">
                  <c:v>5.8068199999999999E-3</c:v>
                </c:pt>
                <c:pt idx="1435" formatCode="General">
                  <c:v>5.8126499999999999E-3</c:v>
                </c:pt>
                <c:pt idx="1436" formatCode="General">
                  <c:v>5.8204700000000003E-3</c:v>
                </c:pt>
                <c:pt idx="1437" formatCode="General">
                  <c:v>5.8235500000000003E-3</c:v>
                </c:pt>
                <c:pt idx="1438" formatCode="General">
                  <c:v>5.8280199999999997E-3</c:v>
                </c:pt>
                <c:pt idx="1439" formatCode="General">
                  <c:v>5.8349700000000001E-3</c:v>
                </c:pt>
                <c:pt idx="1440" formatCode="General">
                  <c:v>5.8376900000000004E-3</c:v>
                </c:pt>
                <c:pt idx="1441" formatCode="General">
                  <c:v>5.8448900000000002E-3</c:v>
                </c:pt>
                <c:pt idx="1442" formatCode="General">
                  <c:v>5.8483500000000004E-3</c:v>
                </c:pt>
                <c:pt idx="1443" formatCode="General">
                  <c:v>5.8561300000000002E-3</c:v>
                </c:pt>
                <c:pt idx="1444" formatCode="General">
                  <c:v>5.86186E-3</c:v>
                </c:pt>
                <c:pt idx="1445" formatCode="General">
                  <c:v>5.8655199999999999E-3</c:v>
                </c:pt>
                <c:pt idx="1446" formatCode="General">
                  <c:v>5.87266E-3</c:v>
                </c:pt>
                <c:pt idx="1447" formatCode="General">
                  <c:v>5.8758400000000002E-3</c:v>
                </c:pt>
                <c:pt idx="1448" formatCode="General">
                  <c:v>5.8830899999999997E-3</c:v>
                </c:pt>
                <c:pt idx="1449" formatCode="General">
                  <c:v>5.8864E-3</c:v>
                </c:pt>
                <c:pt idx="1450" formatCode="General">
                  <c:v>5.8934299999999998E-3</c:v>
                </c:pt>
                <c:pt idx="1451" formatCode="General">
                  <c:v>5.8965099999999998E-3</c:v>
                </c:pt>
                <c:pt idx="1452" formatCode="General">
                  <c:v>5.9042599999999997E-3</c:v>
                </c:pt>
                <c:pt idx="1453" formatCode="General">
                  <c:v>5.9071699999999998E-3</c:v>
                </c:pt>
                <c:pt idx="1454" formatCode="General">
                  <c:v>5.9141000000000003E-3</c:v>
                </c:pt>
                <c:pt idx="1455" formatCode="General">
                  <c:v>5.9188399999999999E-3</c:v>
                </c:pt>
                <c:pt idx="1456" formatCode="General">
                  <c:v>5.9261399999999999E-3</c:v>
                </c:pt>
                <c:pt idx="1457" formatCode="General">
                  <c:v>5.9292700000000004E-3</c:v>
                </c:pt>
                <c:pt idx="1458" formatCode="General">
                  <c:v>5.9367200000000004E-3</c:v>
                </c:pt>
                <c:pt idx="1459" formatCode="General">
                  <c:v>5.9415800000000001E-3</c:v>
                </c:pt>
                <c:pt idx="1460" formatCode="General">
                  <c:v>5.9449799999999999E-3</c:v>
                </c:pt>
                <c:pt idx="1461" formatCode="General">
                  <c:v>5.9520099999999998E-3</c:v>
                </c:pt>
                <c:pt idx="1462" formatCode="General">
                  <c:v>5.9568399999999997E-3</c:v>
                </c:pt>
                <c:pt idx="1463" formatCode="General">
                  <c:v>5.9623999999999996E-3</c:v>
                </c:pt>
                <c:pt idx="1464" formatCode="General">
                  <c:v>5.96628E-3</c:v>
                </c:pt>
                <c:pt idx="1465" formatCode="General">
                  <c:v>5.97358E-3</c:v>
                </c:pt>
                <c:pt idx="1466" formatCode="General">
                  <c:v>5.9780500000000004E-3</c:v>
                </c:pt>
                <c:pt idx="1467" formatCode="General">
                  <c:v>5.9855300000000002E-3</c:v>
                </c:pt>
                <c:pt idx="1468" formatCode="General">
                  <c:v>5.9890999999999998E-3</c:v>
                </c:pt>
                <c:pt idx="1469" formatCode="General">
                  <c:v>5.9930000000000001E-3</c:v>
                </c:pt>
                <c:pt idx="1470" formatCode="General">
                  <c:v>5.9992300000000004E-3</c:v>
                </c:pt>
                <c:pt idx="1471" formatCode="General">
                  <c:v>6.0027800000000001E-3</c:v>
                </c:pt>
                <c:pt idx="1472" formatCode="General">
                  <c:v>6.0081300000000004E-3</c:v>
                </c:pt>
                <c:pt idx="1473" formatCode="General">
                  <c:v>6.0155699999999996E-3</c:v>
                </c:pt>
                <c:pt idx="1474" formatCode="General">
                  <c:v>6.0213999999999997E-3</c:v>
                </c:pt>
                <c:pt idx="1475" formatCode="General">
                  <c:v>6.0272099999999999E-3</c:v>
                </c:pt>
                <c:pt idx="1476" formatCode="General">
                  <c:v>6.0321200000000002E-3</c:v>
                </c:pt>
                <c:pt idx="1477" formatCode="General">
                  <c:v>6.0390499999999998E-3</c:v>
                </c:pt>
                <c:pt idx="1478" formatCode="General">
                  <c:v>6.0414900000000001E-3</c:v>
                </c:pt>
                <c:pt idx="1479" formatCode="General">
                  <c:v>6.0465299999999996E-3</c:v>
                </c:pt>
                <c:pt idx="1480" formatCode="General">
                  <c:v>6.0514499999999999E-3</c:v>
                </c:pt>
                <c:pt idx="1481" formatCode="General">
                  <c:v>6.0565000000000003E-3</c:v>
                </c:pt>
                <c:pt idx="1482" formatCode="General">
                  <c:v>6.0639099999999996E-3</c:v>
                </c:pt>
                <c:pt idx="1483" formatCode="General">
                  <c:v>6.0701699999999997E-3</c:v>
                </c:pt>
                <c:pt idx="1484" formatCode="General">
                  <c:v>6.0761699999999997E-3</c:v>
                </c:pt>
                <c:pt idx="1485" formatCode="General">
                  <c:v>6.0802399999999998E-3</c:v>
                </c:pt>
                <c:pt idx="1486" formatCode="General">
                  <c:v>6.0854100000000003E-3</c:v>
                </c:pt>
                <c:pt idx="1487" formatCode="General">
                  <c:v>6.0888100000000001E-3</c:v>
                </c:pt>
                <c:pt idx="1488" formatCode="General">
                  <c:v>6.09583E-3</c:v>
                </c:pt>
                <c:pt idx="1489" formatCode="General">
                  <c:v>6.1016200000000003E-3</c:v>
                </c:pt>
                <c:pt idx="1490" formatCode="General">
                  <c:v>6.1047300000000001E-3</c:v>
                </c:pt>
                <c:pt idx="1491" formatCode="General">
                  <c:v>6.1123699999999998E-3</c:v>
                </c:pt>
                <c:pt idx="1492" formatCode="General">
                  <c:v>6.1166299999999996E-3</c:v>
                </c:pt>
                <c:pt idx="1493" formatCode="General">
                  <c:v>6.1251099999999996E-3</c:v>
                </c:pt>
                <c:pt idx="1494" formatCode="General">
                  <c:v>6.1281199999999999E-3</c:v>
                </c:pt>
                <c:pt idx="1495" formatCode="General">
                  <c:v>6.13584E-3</c:v>
                </c:pt>
                <c:pt idx="1496" formatCode="General">
                  <c:v>6.1392900000000004E-3</c:v>
                </c:pt>
                <c:pt idx="1497" formatCode="General">
                  <c:v>6.14548E-3</c:v>
                </c:pt>
                <c:pt idx="1498" formatCode="General">
                  <c:v>6.15045E-3</c:v>
                </c:pt>
                <c:pt idx="1499" formatCode="General">
                  <c:v>6.1548100000000001E-3</c:v>
                </c:pt>
                <c:pt idx="1500" formatCode="General">
                  <c:v>6.1612400000000001E-3</c:v>
                </c:pt>
                <c:pt idx="1501" formatCode="General">
                  <c:v>6.1650300000000002E-3</c:v>
                </c:pt>
                <c:pt idx="1502" formatCode="General">
                  <c:v>6.1726000000000003E-3</c:v>
                </c:pt>
                <c:pt idx="1503" formatCode="General">
                  <c:v>6.1767699999999998E-3</c:v>
                </c:pt>
                <c:pt idx="1504" formatCode="General">
                  <c:v>6.1837100000000002E-3</c:v>
                </c:pt>
                <c:pt idx="1505" formatCode="General">
                  <c:v>6.1873500000000003E-3</c:v>
                </c:pt>
                <c:pt idx="1506" formatCode="General">
                  <c:v>6.1920100000000004E-3</c:v>
                </c:pt>
                <c:pt idx="1507" formatCode="General">
                  <c:v>6.1999100000000003E-3</c:v>
                </c:pt>
                <c:pt idx="1508" formatCode="General">
                  <c:v>6.2041199999999996E-3</c:v>
                </c:pt>
                <c:pt idx="1509" formatCode="General">
                  <c:v>6.2085300000000003E-3</c:v>
                </c:pt>
                <c:pt idx="1510" formatCode="General">
                  <c:v>6.2141899999999996E-3</c:v>
                </c:pt>
                <c:pt idx="1511" formatCode="General">
                  <c:v>6.2204199999999999E-3</c:v>
                </c:pt>
                <c:pt idx="1512" formatCode="General">
                  <c:v>6.2260299999999996E-3</c:v>
                </c:pt>
                <c:pt idx="1513" formatCode="General">
                  <c:v>6.2320500000000003E-3</c:v>
                </c:pt>
                <c:pt idx="1514" formatCode="General">
                  <c:v>6.2355700000000002E-3</c:v>
                </c:pt>
                <c:pt idx="1515" formatCode="General">
                  <c:v>6.2413499999999997E-3</c:v>
                </c:pt>
                <c:pt idx="1516" formatCode="General">
                  <c:v>6.2467099999999999E-3</c:v>
                </c:pt>
                <c:pt idx="1517" formatCode="General">
                  <c:v>6.2532600000000001E-3</c:v>
                </c:pt>
                <c:pt idx="1518" formatCode="General">
                  <c:v>6.2597499999999997E-3</c:v>
                </c:pt>
                <c:pt idx="1519" formatCode="General">
                  <c:v>6.2636000000000002E-3</c:v>
                </c:pt>
                <c:pt idx="1520" formatCode="General">
                  <c:v>6.2706200000000002E-3</c:v>
                </c:pt>
                <c:pt idx="1521" formatCode="General">
                  <c:v>6.2760200000000002E-3</c:v>
                </c:pt>
                <c:pt idx="1522" formatCode="General">
                  <c:v>6.2814999999999998E-3</c:v>
                </c:pt>
                <c:pt idx="1523" formatCode="General">
                  <c:v>6.28468E-3</c:v>
                </c:pt>
                <c:pt idx="1524" formatCode="General">
                  <c:v>6.2920700000000003E-3</c:v>
                </c:pt>
                <c:pt idx="1525" formatCode="General">
                  <c:v>6.2956599999999998E-3</c:v>
                </c:pt>
                <c:pt idx="1526" formatCode="General">
                  <c:v>6.3040199999999996E-3</c:v>
                </c:pt>
                <c:pt idx="1527" formatCode="General">
                  <c:v>6.3066499999999996E-3</c:v>
                </c:pt>
                <c:pt idx="1528" formatCode="General">
                  <c:v>6.3144500000000001E-3</c:v>
                </c:pt>
                <c:pt idx="1529" formatCode="General">
                  <c:v>6.3187299999999998E-3</c:v>
                </c:pt>
                <c:pt idx="1530" formatCode="General">
                  <c:v>6.32556E-3</c:v>
                </c:pt>
                <c:pt idx="1531" formatCode="General">
                  <c:v>6.3296400000000001E-3</c:v>
                </c:pt>
                <c:pt idx="1532" formatCode="General">
                  <c:v>6.3348700000000003E-3</c:v>
                </c:pt>
                <c:pt idx="1533" formatCode="General">
                  <c:v>6.3396399999999997E-3</c:v>
                </c:pt>
                <c:pt idx="1534" formatCode="General">
                  <c:v>6.3464999999999997E-3</c:v>
                </c:pt>
                <c:pt idx="1535" formatCode="General">
                  <c:v>6.3505799999999998E-3</c:v>
                </c:pt>
                <c:pt idx="1536" formatCode="General">
                  <c:v>6.3574E-3</c:v>
                </c:pt>
                <c:pt idx="1537" formatCode="General">
                  <c:v>6.3642200000000003E-3</c:v>
                </c:pt>
                <c:pt idx="1538" formatCode="General">
                  <c:v>6.3682699999999997E-3</c:v>
                </c:pt>
                <c:pt idx="1539" formatCode="General">
                  <c:v>6.3741700000000002E-3</c:v>
                </c:pt>
                <c:pt idx="1540" formatCode="General">
                  <c:v>6.3803699999999998E-3</c:v>
                </c:pt>
                <c:pt idx="1541" formatCode="General">
                  <c:v>6.38369E-3</c:v>
                </c:pt>
                <c:pt idx="1542" formatCode="General">
                  <c:v>6.39042E-3</c:v>
                </c:pt>
                <c:pt idx="1543" formatCode="General">
                  <c:v>6.3937300000000002E-3</c:v>
                </c:pt>
                <c:pt idx="1544" formatCode="General">
                  <c:v>6.4004300000000004E-3</c:v>
                </c:pt>
                <c:pt idx="1545" formatCode="General">
                  <c:v>6.40706E-3</c:v>
                </c:pt>
                <c:pt idx="1546" formatCode="General">
                  <c:v>6.4113399999999997E-3</c:v>
                </c:pt>
                <c:pt idx="1547" formatCode="General">
                  <c:v>6.4186199999999999E-3</c:v>
                </c:pt>
                <c:pt idx="1548" formatCode="General">
                  <c:v>6.42356E-3</c:v>
                </c:pt>
                <c:pt idx="1549" formatCode="General">
                  <c:v>6.42911E-3</c:v>
                </c:pt>
                <c:pt idx="1550" formatCode="General">
                  <c:v>6.43467E-3</c:v>
                </c:pt>
                <c:pt idx="1551" formatCode="General">
                  <c:v>6.4401900000000002E-3</c:v>
                </c:pt>
                <c:pt idx="1552" formatCode="General">
                  <c:v>6.4470600000000001E-3</c:v>
                </c:pt>
                <c:pt idx="1553" formatCode="General">
                  <c:v>6.4506600000000004E-3</c:v>
                </c:pt>
                <c:pt idx="1554" formatCode="General">
                  <c:v>6.4577799999999998E-3</c:v>
                </c:pt>
                <c:pt idx="1555" formatCode="General">
                  <c:v>6.4611800000000004E-3</c:v>
                </c:pt>
                <c:pt idx="1556" formatCode="General">
                  <c:v>6.4595099999999999E-3</c:v>
                </c:pt>
                <c:pt idx="1557" formatCode="General">
                  <c:v>6.4621899999999996E-3</c:v>
                </c:pt>
                <c:pt idx="1558" formatCode="General">
                  <c:v>6.4581600000000001E-3</c:v>
                </c:pt>
                <c:pt idx="1559" formatCode="General">
                  <c:v>6.4584899999999999E-3</c:v>
                </c:pt>
                <c:pt idx="1560" formatCode="General">
                  <c:v>6.4610800000000001E-3</c:v>
                </c:pt>
                <c:pt idx="1561" formatCode="General">
                  <c:v>6.4568000000000004E-3</c:v>
                </c:pt>
                <c:pt idx="1562" formatCode="General">
                  <c:v>6.4608199999999999E-3</c:v>
                </c:pt>
                <c:pt idx="1563" formatCode="General">
                  <c:v>6.45803E-3</c:v>
                </c:pt>
                <c:pt idx="1564" formatCode="General">
                  <c:v>6.46271E-3</c:v>
                </c:pt>
                <c:pt idx="1565" formatCode="General">
                  <c:v>6.4630499999999997E-3</c:v>
                </c:pt>
                <c:pt idx="1566" formatCode="General">
                  <c:v>6.4590300000000002E-3</c:v>
                </c:pt>
                <c:pt idx="1567" formatCode="General">
                  <c:v>6.4636499999999996E-3</c:v>
                </c:pt>
                <c:pt idx="1568" formatCode="General">
                  <c:v>6.4620199999999997E-3</c:v>
                </c:pt>
                <c:pt idx="1569" formatCode="General">
                  <c:v>6.4660999999999998E-3</c:v>
                </c:pt>
                <c:pt idx="1570" formatCode="General">
                  <c:v>6.46359E-3</c:v>
                </c:pt>
                <c:pt idx="1571" formatCode="General">
                  <c:v>6.4646E-3</c:v>
                </c:pt>
                <c:pt idx="1572" formatCode="General">
                  <c:v>6.4641000000000004E-3</c:v>
                </c:pt>
                <c:pt idx="1573" formatCode="General">
                  <c:v>6.4618499999999999E-3</c:v>
                </c:pt>
                <c:pt idx="1574" formatCode="General">
                  <c:v>6.4612999999999997E-3</c:v>
                </c:pt>
                <c:pt idx="1575" formatCode="General">
                  <c:v>6.4622600000000001E-3</c:v>
                </c:pt>
                <c:pt idx="1576" formatCode="General">
                  <c:v>6.4628400000000001E-3</c:v>
                </c:pt>
                <c:pt idx="1577" formatCode="General">
                  <c:v>6.4617700000000004E-3</c:v>
                </c:pt>
                <c:pt idx="1578" formatCode="General">
                  <c:v>6.4617399999999997E-3</c:v>
                </c:pt>
                <c:pt idx="1579" formatCode="General">
                  <c:v>6.46635E-3</c:v>
                </c:pt>
                <c:pt idx="1580" formatCode="General">
                  <c:v>6.4636499999999996E-3</c:v>
                </c:pt>
                <c:pt idx="1581" formatCode="General">
                  <c:v>6.4656799999999997E-3</c:v>
                </c:pt>
                <c:pt idx="1582" formatCode="General">
                  <c:v>6.4639500000000004E-3</c:v>
                </c:pt>
                <c:pt idx="1583" formatCode="General">
                  <c:v>6.4659799999999996E-3</c:v>
                </c:pt>
                <c:pt idx="1584" formatCode="General">
                  <c:v>6.4662799999999996E-3</c:v>
                </c:pt>
                <c:pt idx="1585" formatCode="General">
                  <c:v>6.4676600000000001E-3</c:v>
                </c:pt>
                <c:pt idx="1586" formatCode="General">
                  <c:v>6.4646399999999998E-3</c:v>
                </c:pt>
                <c:pt idx="1587" formatCode="General">
                  <c:v>6.4688499999999999E-3</c:v>
                </c:pt>
                <c:pt idx="1588" formatCode="General">
                  <c:v>6.4645800000000002E-3</c:v>
                </c:pt>
                <c:pt idx="1589" formatCode="General">
                  <c:v>6.4601800000000003E-3</c:v>
                </c:pt>
                <c:pt idx="1590" formatCode="General">
                  <c:v>6.4661600000000003E-3</c:v>
                </c:pt>
                <c:pt idx="1591" formatCode="General">
                  <c:v>6.4632600000000002E-3</c:v>
                </c:pt>
                <c:pt idx="1592" formatCode="General">
                  <c:v>6.4688100000000002E-3</c:v>
                </c:pt>
                <c:pt idx="1593" formatCode="General">
                  <c:v>6.4655199999999998E-3</c:v>
                </c:pt>
                <c:pt idx="1594" formatCode="General">
                  <c:v>6.4676600000000001E-3</c:v>
                </c:pt>
                <c:pt idx="1595" formatCode="General">
                  <c:v>6.4677600000000003E-3</c:v>
                </c:pt>
                <c:pt idx="1596" formatCode="General">
                  <c:v>6.46987E-3</c:v>
                </c:pt>
                <c:pt idx="1597" formatCode="General">
                  <c:v>6.4667500000000003E-3</c:v>
                </c:pt>
                <c:pt idx="1598" formatCode="General">
                  <c:v>6.4693600000000004E-3</c:v>
                </c:pt>
                <c:pt idx="1599" formatCode="General">
                  <c:v>6.46826E-3</c:v>
                </c:pt>
                <c:pt idx="1600" formatCode="General">
                  <c:v>6.4663300000000002E-3</c:v>
                </c:pt>
                <c:pt idx="1601" formatCode="General">
                  <c:v>6.4674099999999998E-3</c:v>
                </c:pt>
                <c:pt idx="1602" formatCode="General">
                  <c:v>6.4656999999999996E-3</c:v>
                </c:pt>
                <c:pt idx="1603" formatCode="General">
                  <c:v>6.4687900000000003E-3</c:v>
                </c:pt>
                <c:pt idx="1604" formatCode="General">
                  <c:v>6.4671199999999998E-3</c:v>
                </c:pt>
                <c:pt idx="1605" formatCode="General">
                  <c:v>6.47162E-3</c:v>
                </c:pt>
                <c:pt idx="1606" formatCode="General">
                  <c:v>6.46841E-3</c:v>
                </c:pt>
                <c:pt idx="1607" formatCode="General">
                  <c:v>6.4752999999999998E-3</c:v>
                </c:pt>
                <c:pt idx="1608" formatCode="General">
                  <c:v>6.4705800000000001E-3</c:v>
                </c:pt>
                <c:pt idx="1609" formatCode="General">
                  <c:v>6.4663200000000002E-3</c:v>
                </c:pt>
                <c:pt idx="1610" formatCode="General">
                  <c:v>6.4665599999999997E-3</c:v>
                </c:pt>
                <c:pt idx="1611" formatCode="General">
                  <c:v>6.4713899999999996E-3</c:v>
                </c:pt>
                <c:pt idx="1612" formatCode="General">
                  <c:v>6.4696600000000003E-3</c:v>
                </c:pt>
                <c:pt idx="1613" formatCode="General">
                  <c:v>6.4654999999999999E-3</c:v>
                </c:pt>
                <c:pt idx="1614" formatCode="General">
                  <c:v>6.4708400000000003E-3</c:v>
                </c:pt>
                <c:pt idx="1615" formatCode="General">
                  <c:v>6.4670700000000001E-3</c:v>
                </c:pt>
                <c:pt idx="1616" formatCode="General">
                  <c:v>6.47191E-3</c:v>
                </c:pt>
                <c:pt idx="1617" formatCode="General">
                  <c:v>6.4720699999999999E-3</c:v>
                </c:pt>
                <c:pt idx="1618" formatCode="General">
                  <c:v>6.4731700000000003E-3</c:v>
                </c:pt>
                <c:pt idx="1619" formatCode="General">
                  <c:v>6.4716900000000004E-3</c:v>
                </c:pt>
                <c:pt idx="1620" formatCode="General">
                  <c:v>6.4724800000000001E-3</c:v>
                </c:pt>
                <c:pt idx="1621" formatCode="General">
                  <c:v>6.4687800000000004E-3</c:v>
                </c:pt>
                <c:pt idx="1622" formatCode="General">
                  <c:v>6.4722399999999998E-3</c:v>
                </c:pt>
                <c:pt idx="1623" formatCode="General">
                  <c:v>6.4675000000000002E-3</c:v>
                </c:pt>
                <c:pt idx="1624" formatCode="General">
                  <c:v>6.4702099999999997E-3</c:v>
                </c:pt>
                <c:pt idx="1625" formatCode="General">
                  <c:v>6.4710100000000001E-3</c:v>
                </c:pt>
                <c:pt idx="1626" formatCode="General">
                  <c:v>6.4711899999999999E-3</c:v>
                </c:pt>
                <c:pt idx="1627" formatCode="General">
                  <c:v>6.4721600000000002E-3</c:v>
                </c:pt>
                <c:pt idx="1628" formatCode="General">
                  <c:v>6.4722599999999996E-3</c:v>
                </c:pt>
                <c:pt idx="1629" formatCode="General">
                  <c:v>6.4750600000000004E-3</c:v>
                </c:pt>
                <c:pt idx="1630" formatCode="General">
                  <c:v>6.4722599999999996E-3</c:v>
                </c:pt>
                <c:pt idx="1631" formatCode="General">
                  <c:v>6.4777999999999997E-3</c:v>
                </c:pt>
                <c:pt idx="1632" formatCode="General">
                  <c:v>6.4752000000000004E-3</c:v>
                </c:pt>
                <c:pt idx="1633" formatCode="General">
                  <c:v>6.4755799999999999E-3</c:v>
                </c:pt>
                <c:pt idx="1634" formatCode="General">
                  <c:v>6.4712399999999996E-3</c:v>
                </c:pt>
                <c:pt idx="1635" formatCode="General">
                  <c:v>6.4757199999999999E-3</c:v>
                </c:pt>
                <c:pt idx="1636" formatCode="General">
                  <c:v>6.47104E-3</c:v>
                </c:pt>
                <c:pt idx="1637" formatCode="General">
                  <c:v>6.4690299999999997E-3</c:v>
                </c:pt>
                <c:pt idx="1638" formatCode="General">
                  <c:v>6.4728700000000004E-3</c:v>
                </c:pt>
                <c:pt idx="1639" formatCode="General">
                  <c:v>6.4711200000000003E-3</c:v>
                </c:pt>
                <c:pt idx="1640" formatCode="General">
                  <c:v>6.4739799999999998E-3</c:v>
                </c:pt>
                <c:pt idx="1641" formatCode="General">
                  <c:v>6.4759099999999997E-3</c:v>
                </c:pt>
                <c:pt idx="1642" formatCode="General">
                  <c:v>6.4774799999999999E-3</c:v>
                </c:pt>
                <c:pt idx="1643" formatCode="General">
                  <c:v>6.4788500000000004E-3</c:v>
                </c:pt>
                <c:pt idx="1644" formatCode="General">
                  <c:v>6.47599E-3</c:v>
                </c:pt>
                <c:pt idx="1645" formatCode="General">
                  <c:v>6.4771200000000003E-3</c:v>
                </c:pt>
                <c:pt idx="1646" formatCode="General">
                  <c:v>6.4741399999999998E-3</c:v>
                </c:pt>
                <c:pt idx="1647" formatCode="General">
                  <c:v>6.4764499999999999E-3</c:v>
                </c:pt>
                <c:pt idx="1648" formatCode="General">
                  <c:v>6.4718199999999997E-3</c:v>
                </c:pt>
                <c:pt idx="1649" formatCode="General">
                  <c:v>6.47761E-3</c:v>
                </c:pt>
                <c:pt idx="1650" formatCode="General">
                  <c:v>6.4779199999999999E-3</c:v>
                </c:pt>
                <c:pt idx="1651" formatCode="General">
                  <c:v>6.4732000000000001E-3</c:v>
                </c:pt>
                <c:pt idx="1652" formatCode="General">
                  <c:v>6.4773299999999999E-3</c:v>
                </c:pt>
                <c:pt idx="1653" formatCode="General">
                  <c:v>6.4747499999999996E-3</c:v>
                </c:pt>
                <c:pt idx="1654" formatCode="General">
                  <c:v>6.4817E-3</c:v>
                </c:pt>
                <c:pt idx="1655" formatCode="General">
                  <c:v>6.47469E-3</c:v>
                </c:pt>
                <c:pt idx="1656" formatCode="General">
                  <c:v>6.4776699999999996E-3</c:v>
                </c:pt>
                <c:pt idx="1657" formatCode="General">
                  <c:v>6.4806100000000004E-3</c:v>
                </c:pt>
                <c:pt idx="1658" formatCode="General">
                  <c:v>6.4764599999999999E-3</c:v>
                </c:pt>
                <c:pt idx="1659" formatCode="General">
                  <c:v>6.4790300000000002E-3</c:v>
                </c:pt>
                <c:pt idx="1660" formatCode="General">
                  <c:v>6.4763399999999997E-3</c:v>
                </c:pt>
                <c:pt idx="1661" formatCode="General">
                  <c:v>6.4748200000000001E-3</c:v>
                </c:pt>
                <c:pt idx="1662" formatCode="General">
                  <c:v>6.4733999999999998E-3</c:v>
                </c:pt>
                <c:pt idx="1663" formatCode="General">
                  <c:v>6.4790400000000001E-3</c:v>
                </c:pt>
                <c:pt idx="1664" formatCode="General">
                  <c:v>6.48154E-3</c:v>
                </c:pt>
                <c:pt idx="1665" formatCode="General">
                  <c:v>6.47994E-3</c:v>
                </c:pt>
                <c:pt idx="1666" formatCode="General">
                  <c:v>6.48389E-3</c:v>
                </c:pt>
                <c:pt idx="1667" formatCode="General">
                  <c:v>6.4769700000000003E-3</c:v>
                </c:pt>
                <c:pt idx="1668" formatCode="General">
                  <c:v>6.4798099999999999E-3</c:v>
                </c:pt>
                <c:pt idx="1669" formatCode="General">
                  <c:v>6.4790000000000004E-3</c:v>
                </c:pt>
                <c:pt idx="1670" formatCode="General">
                  <c:v>6.4789599999999998E-3</c:v>
                </c:pt>
                <c:pt idx="1671" formatCode="General">
                  <c:v>6.4812899999999998E-3</c:v>
                </c:pt>
                <c:pt idx="1672" formatCode="General">
                  <c:v>6.4808499999999998E-3</c:v>
                </c:pt>
                <c:pt idx="1673" formatCode="General">
                  <c:v>6.4812799999999999E-3</c:v>
                </c:pt>
                <c:pt idx="1674" formatCode="General">
                  <c:v>6.4819500000000002E-3</c:v>
                </c:pt>
                <c:pt idx="1675" formatCode="General">
                  <c:v>6.4768600000000001E-3</c:v>
                </c:pt>
                <c:pt idx="1676" formatCode="General">
                  <c:v>6.4802100000000001E-3</c:v>
                </c:pt>
                <c:pt idx="1677" formatCode="General">
                  <c:v>6.4790799999999999E-3</c:v>
                </c:pt>
                <c:pt idx="1678" formatCode="General">
                  <c:v>6.4813099999999997E-3</c:v>
                </c:pt>
                <c:pt idx="1679" formatCode="General">
                  <c:v>6.4799200000000001E-3</c:v>
                </c:pt>
                <c:pt idx="1680" formatCode="General">
                  <c:v>6.4815100000000002E-3</c:v>
                </c:pt>
                <c:pt idx="1681" formatCode="General">
                  <c:v>6.4803700000000001E-3</c:v>
                </c:pt>
                <c:pt idx="1682" formatCode="General">
                  <c:v>6.4842500000000004E-3</c:v>
                </c:pt>
                <c:pt idx="1683" formatCode="General">
                  <c:v>6.48008E-3</c:v>
                </c:pt>
                <c:pt idx="1684" formatCode="General">
                  <c:v>6.4805399999999999E-3</c:v>
                </c:pt>
                <c:pt idx="1685" formatCode="General">
                  <c:v>6.4813900000000001E-3</c:v>
                </c:pt>
                <c:pt idx="1686" formatCode="General">
                  <c:v>6.4811299999999999E-3</c:v>
                </c:pt>
                <c:pt idx="1687" formatCode="General">
                  <c:v>6.4814E-3</c:v>
                </c:pt>
                <c:pt idx="1688" formatCode="General">
                  <c:v>6.4782900000000003E-3</c:v>
                </c:pt>
                <c:pt idx="1689" formatCode="General">
                  <c:v>6.4835800000000001E-3</c:v>
                </c:pt>
                <c:pt idx="1690" formatCode="General">
                  <c:v>6.4785499999999996E-3</c:v>
                </c:pt>
                <c:pt idx="1691" formatCode="General">
                  <c:v>6.4824899999999996E-3</c:v>
                </c:pt>
                <c:pt idx="1692" formatCode="General">
                  <c:v>6.4797300000000004E-3</c:v>
                </c:pt>
                <c:pt idx="1693" formatCode="General">
                  <c:v>6.48242E-3</c:v>
                </c:pt>
                <c:pt idx="1694" formatCode="General">
                  <c:v>6.4797199999999996E-3</c:v>
                </c:pt>
                <c:pt idx="1695" formatCode="General">
                  <c:v>6.4827000000000001E-3</c:v>
                </c:pt>
                <c:pt idx="1696" formatCode="General">
                  <c:v>6.4819999999999999E-3</c:v>
                </c:pt>
                <c:pt idx="1697" formatCode="General">
                  <c:v>6.4825300000000002E-3</c:v>
                </c:pt>
                <c:pt idx="1698" formatCode="General">
                  <c:v>6.4805799999999997E-3</c:v>
                </c:pt>
                <c:pt idx="1699" formatCode="General">
                  <c:v>6.4823099999999998E-3</c:v>
                </c:pt>
                <c:pt idx="1700" formatCode="General">
                  <c:v>6.4831100000000003E-3</c:v>
                </c:pt>
                <c:pt idx="1701" formatCode="General">
                  <c:v>6.4827000000000001E-3</c:v>
                </c:pt>
                <c:pt idx="1702" formatCode="General">
                  <c:v>6.4852099999999999E-3</c:v>
                </c:pt>
                <c:pt idx="1703" formatCode="General">
                  <c:v>6.4804600000000004E-3</c:v>
                </c:pt>
                <c:pt idx="1704" formatCode="General">
                  <c:v>6.4850899999999998E-3</c:v>
                </c:pt>
                <c:pt idx="1705" formatCode="General">
                  <c:v>6.4845399999999996E-3</c:v>
                </c:pt>
                <c:pt idx="1706" formatCode="General">
                  <c:v>6.4841500000000002E-3</c:v>
                </c:pt>
                <c:pt idx="1707" formatCode="General">
                  <c:v>6.4829800000000002E-3</c:v>
                </c:pt>
                <c:pt idx="1708" formatCode="General">
                  <c:v>6.4803400000000002E-3</c:v>
                </c:pt>
                <c:pt idx="1709" formatCode="General">
                  <c:v>6.4852399999999998E-3</c:v>
                </c:pt>
                <c:pt idx="1710" formatCode="General">
                  <c:v>6.4825100000000004E-3</c:v>
                </c:pt>
                <c:pt idx="1711" formatCode="General">
                  <c:v>6.4853999999999997E-3</c:v>
                </c:pt>
                <c:pt idx="1712" formatCode="General">
                  <c:v>6.4832199999999996E-3</c:v>
                </c:pt>
                <c:pt idx="1713" formatCode="General">
                  <c:v>6.4863000000000004E-3</c:v>
                </c:pt>
                <c:pt idx="1714" formatCode="General">
                  <c:v>6.4822999999999999E-3</c:v>
                </c:pt>
                <c:pt idx="1715" formatCode="General">
                  <c:v>6.4869000000000003E-3</c:v>
                </c:pt>
                <c:pt idx="1716" formatCode="General">
                  <c:v>6.4833499999999997E-3</c:v>
                </c:pt>
                <c:pt idx="1717" formatCode="General">
                  <c:v>6.4848700000000002E-3</c:v>
                </c:pt>
                <c:pt idx="1718" formatCode="General">
                  <c:v>6.4861900000000002E-3</c:v>
                </c:pt>
                <c:pt idx="1719" formatCode="General">
                  <c:v>6.4847400000000001E-3</c:v>
                </c:pt>
                <c:pt idx="1720" formatCode="General">
                  <c:v>6.4832700000000002E-3</c:v>
                </c:pt>
                <c:pt idx="1721" formatCode="General">
                  <c:v>6.4857600000000001E-3</c:v>
                </c:pt>
                <c:pt idx="1722" formatCode="General">
                  <c:v>6.4875100000000002E-3</c:v>
                </c:pt>
                <c:pt idx="1723" formatCode="General">
                  <c:v>6.4834100000000002E-3</c:v>
                </c:pt>
                <c:pt idx="1724" formatCode="General">
                  <c:v>6.4861399999999996E-3</c:v>
                </c:pt>
                <c:pt idx="1725" formatCode="General">
                  <c:v>6.4839800000000003E-3</c:v>
                </c:pt>
                <c:pt idx="1726" formatCode="General">
                  <c:v>6.4826600000000003E-3</c:v>
                </c:pt>
                <c:pt idx="1727" formatCode="General">
                  <c:v>6.4815899999999997E-3</c:v>
                </c:pt>
                <c:pt idx="1728" formatCode="General">
                  <c:v>6.4821799999999997E-3</c:v>
                </c:pt>
                <c:pt idx="1729" formatCode="General">
                  <c:v>6.4863400000000002E-3</c:v>
                </c:pt>
                <c:pt idx="1730" formatCode="General">
                  <c:v>6.4842099999999998E-3</c:v>
                </c:pt>
                <c:pt idx="1731" formatCode="General">
                  <c:v>6.4875799999999997E-3</c:v>
                </c:pt>
                <c:pt idx="1732" formatCode="General">
                  <c:v>6.4831799999999998E-3</c:v>
                </c:pt>
                <c:pt idx="1733" formatCode="General">
                  <c:v>6.4861199999999997E-3</c:v>
                </c:pt>
                <c:pt idx="1734" formatCode="General">
                  <c:v>6.4871099999999999E-3</c:v>
                </c:pt>
                <c:pt idx="1735" formatCode="General">
                  <c:v>6.4846000000000001E-3</c:v>
                </c:pt>
                <c:pt idx="1736" formatCode="General">
                  <c:v>6.4837699999999998E-3</c:v>
                </c:pt>
                <c:pt idx="1737" formatCode="General">
                  <c:v>6.48783E-3</c:v>
                </c:pt>
                <c:pt idx="1738" formatCode="General">
                  <c:v>6.4883600000000003E-3</c:v>
                </c:pt>
                <c:pt idx="1739" formatCode="General">
                  <c:v>6.4828999999999998E-3</c:v>
                </c:pt>
                <c:pt idx="1740" formatCode="General">
                  <c:v>6.4871E-3</c:v>
                </c:pt>
                <c:pt idx="1741" formatCode="General">
                  <c:v>6.4852599999999996E-3</c:v>
                </c:pt>
                <c:pt idx="1742" formatCode="General">
                  <c:v>6.4909199999999998E-3</c:v>
                </c:pt>
                <c:pt idx="1743" formatCode="General">
                  <c:v>6.4852299999999998E-3</c:v>
                </c:pt>
                <c:pt idx="1744" formatCode="General">
                  <c:v>6.4865599999999997E-3</c:v>
                </c:pt>
                <c:pt idx="1745" formatCode="General">
                  <c:v>6.4858199999999998E-3</c:v>
                </c:pt>
                <c:pt idx="1746" formatCode="General">
                  <c:v>6.4850100000000003E-3</c:v>
                </c:pt>
                <c:pt idx="1747" formatCode="General">
                  <c:v>6.4871299999999998E-3</c:v>
                </c:pt>
                <c:pt idx="1748" formatCode="General">
                  <c:v>6.4850000000000003E-3</c:v>
                </c:pt>
                <c:pt idx="1749" formatCode="General">
                  <c:v>6.4884900000000004E-3</c:v>
                </c:pt>
                <c:pt idx="1750" formatCode="General">
                  <c:v>6.4847999999999998E-3</c:v>
                </c:pt>
                <c:pt idx="1751" formatCode="General">
                  <c:v>6.4853799999999998E-3</c:v>
                </c:pt>
                <c:pt idx="1752" formatCode="General">
                  <c:v>6.4845299999999996E-3</c:v>
                </c:pt>
                <c:pt idx="1753" formatCode="General">
                  <c:v>6.4864199999999997E-3</c:v>
                </c:pt>
                <c:pt idx="1754" formatCode="General">
                  <c:v>6.48461E-3</c:v>
                </c:pt>
                <c:pt idx="1755" formatCode="General">
                  <c:v>6.4901799999999999E-3</c:v>
                </c:pt>
                <c:pt idx="1756" formatCode="General">
                  <c:v>6.4885799999999999E-3</c:v>
                </c:pt>
                <c:pt idx="1757" formatCode="General">
                  <c:v>6.4897499999999999E-3</c:v>
                </c:pt>
                <c:pt idx="1758" formatCode="General">
                  <c:v>6.4883400000000004E-3</c:v>
                </c:pt>
                <c:pt idx="1759" formatCode="General">
                  <c:v>6.4858700000000004E-3</c:v>
                </c:pt>
                <c:pt idx="1760" formatCode="General">
                  <c:v>6.48753E-3</c:v>
                </c:pt>
                <c:pt idx="1761" formatCode="General">
                  <c:v>6.4824899999999996E-3</c:v>
                </c:pt>
                <c:pt idx="1762" formatCode="General">
                  <c:v>6.4879500000000001E-3</c:v>
                </c:pt>
                <c:pt idx="1763" formatCode="General">
                  <c:v>6.4880500000000004E-3</c:v>
                </c:pt>
                <c:pt idx="1764" formatCode="General">
                  <c:v>6.4876999999999999E-3</c:v>
                </c:pt>
                <c:pt idx="1765" formatCode="General">
                  <c:v>6.4865799999999996E-3</c:v>
                </c:pt>
                <c:pt idx="1766" formatCode="General">
                  <c:v>6.4926300000000001E-3</c:v>
                </c:pt>
                <c:pt idx="1767" formatCode="General">
                  <c:v>6.4880800000000002E-3</c:v>
                </c:pt>
                <c:pt idx="1768" formatCode="General">
                  <c:v>6.4882000000000004E-3</c:v>
                </c:pt>
                <c:pt idx="1769" formatCode="General">
                  <c:v>6.4893099999999999E-3</c:v>
                </c:pt>
                <c:pt idx="1770" formatCode="General">
                  <c:v>6.4858299999999997E-3</c:v>
                </c:pt>
                <c:pt idx="1771" formatCode="General">
                  <c:v>6.4849800000000004E-3</c:v>
                </c:pt>
                <c:pt idx="1772" formatCode="General">
                  <c:v>6.4879899999999999E-3</c:v>
                </c:pt>
                <c:pt idx="1773" formatCode="General">
                  <c:v>6.48652E-3</c:v>
                </c:pt>
                <c:pt idx="1774" formatCode="General">
                  <c:v>6.4918299999999996E-3</c:v>
                </c:pt>
                <c:pt idx="1775" formatCode="General">
                  <c:v>6.4887199999999999E-3</c:v>
                </c:pt>
                <c:pt idx="1776" formatCode="General">
                  <c:v>6.49308E-3</c:v>
                </c:pt>
                <c:pt idx="1777" formatCode="General">
                  <c:v>6.4926799999999998E-3</c:v>
                </c:pt>
                <c:pt idx="1778" formatCode="General">
                  <c:v>6.4883199999999997E-3</c:v>
                </c:pt>
                <c:pt idx="1779" formatCode="General">
                  <c:v>6.4850300000000001E-3</c:v>
                </c:pt>
                <c:pt idx="1780" formatCode="General">
                  <c:v>6.4907400000000001E-3</c:v>
                </c:pt>
                <c:pt idx="1781" formatCode="General">
                  <c:v>6.4869300000000001E-3</c:v>
                </c:pt>
                <c:pt idx="1782" formatCode="General">
                  <c:v>6.4878399999999999E-3</c:v>
                </c:pt>
                <c:pt idx="1783" formatCode="General">
                  <c:v>6.4909800000000004E-3</c:v>
                </c:pt>
                <c:pt idx="1784" formatCode="General">
                  <c:v>6.4891100000000002E-3</c:v>
                </c:pt>
                <c:pt idx="1785" formatCode="General">
                  <c:v>6.4926699999999999E-3</c:v>
                </c:pt>
                <c:pt idx="1786" formatCode="General">
                  <c:v>6.4926899999999997E-3</c:v>
                </c:pt>
                <c:pt idx="1787" formatCode="General">
                  <c:v>6.4903599999999997E-3</c:v>
                </c:pt>
                <c:pt idx="1788" formatCode="General">
                  <c:v>6.4896199999999998E-3</c:v>
                </c:pt>
                <c:pt idx="1789" formatCode="General">
                  <c:v>6.4904300000000002E-3</c:v>
                </c:pt>
                <c:pt idx="1790" formatCode="General">
                  <c:v>6.4905400000000004E-3</c:v>
                </c:pt>
                <c:pt idx="1791" formatCode="General">
                  <c:v>6.4904400000000001E-3</c:v>
                </c:pt>
                <c:pt idx="1792" formatCode="General">
                  <c:v>6.4877900000000002E-3</c:v>
                </c:pt>
                <c:pt idx="1793" formatCode="General">
                  <c:v>6.4928E-3</c:v>
                </c:pt>
                <c:pt idx="1794" formatCode="General">
                  <c:v>6.4872100000000002E-3</c:v>
                </c:pt>
                <c:pt idx="1795" formatCode="General">
                  <c:v>6.4909800000000004E-3</c:v>
                </c:pt>
                <c:pt idx="1796" formatCode="General">
                  <c:v>6.4921800000000002E-3</c:v>
                </c:pt>
                <c:pt idx="1797" formatCode="General">
                  <c:v>6.4913799999999997E-3</c:v>
                </c:pt>
                <c:pt idx="1798" formatCode="General">
                  <c:v>6.4937299999999996E-3</c:v>
                </c:pt>
                <c:pt idx="1799" formatCode="General">
                  <c:v>6.4938900000000004E-3</c:v>
                </c:pt>
                <c:pt idx="1800" formatCode="General">
                  <c:v>6.49367E-3</c:v>
                </c:pt>
                <c:pt idx="1801" formatCode="General">
                  <c:v>6.4929999999999996E-3</c:v>
                </c:pt>
                <c:pt idx="1802" formatCode="General">
                  <c:v>6.4920799999999999E-3</c:v>
                </c:pt>
                <c:pt idx="1803" formatCode="General">
                  <c:v>6.4898000000000004E-3</c:v>
                </c:pt>
                <c:pt idx="1804" formatCode="General">
                  <c:v>6.4912399999999997E-3</c:v>
                </c:pt>
                <c:pt idx="1805" formatCode="General">
                  <c:v>6.4916499999999999E-3</c:v>
                </c:pt>
                <c:pt idx="1806" formatCode="General">
                  <c:v>6.4906E-3</c:v>
                </c:pt>
                <c:pt idx="1807" formatCode="General">
                  <c:v>6.4921299999999996E-3</c:v>
                </c:pt>
                <c:pt idx="1808" formatCode="General">
                  <c:v>6.4897899999999996E-3</c:v>
                </c:pt>
                <c:pt idx="1809" formatCode="General">
                  <c:v>6.4927700000000001E-3</c:v>
                </c:pt>
                <c:pt idx="1810" formatCode="General">
                  <c:v>6.4902700000000002E-3</c:v>
                </c:pt>
                <c:pt idx="1811" formatCode="General">
                  <c:v>6.4938799999999996E-3</c:v>
                </c:pt>
                <c:pt idx="1812" formatCode="General">
                  <c:v>6.4897000000000002E-3</c:v>
                </c:pt>
                <c:pt idx="1813" formatCode="General">
                  <c:v>6.4941299999999999E-3</c:v>
                </c:pt>
                <c:pt idx="1814" formatCode="General">
                  <c:v>6.4950399999999997E-3</c:v>
                </c:pt>
                <c:pt idx="1815" formatCode="General">
                  <c:v>6.4912299999999997E-3</c:v>
                </c:pt>
                <c:pt idx="1816" formatCode="General">
                  <c:v>6.4937800000000002E-3</c:v>
                </c:pt>
                <c:pt idx="1817" formatCode="General">
                  <c:v>6.4910599999999999E-3</c:v>
                </c:pt>
                <c:pt idx="1818" formatCode="General">
                  <c:v>6.4921299999999996E-3</c:v>
                </c:pt>
                <c:pt idx="1819" formatCode="General">
                  <c:v>6.4905500000000003E-3</c:v>
                </c:pt>
                <c:pt idx="1820" formatCode="General">
                  <c:v>6.4912199999999998E-3</c:v>
                </c:pt>
                <c:pt idx="1821" formatCode="General">
                  <c:v>6.4919299999999999E-3</c:v>
                </c:pt>
                <c:pt idx="1822" formatCode="General">
                  <c:v>6.4938799999999996E-3</c:v>
                </c:pt>
                <c:pt idx="1823" formatCode="General">
                  <c:v>6.4918600000000003E-3</c:v>
                </c:pt>
                <c:pt idx="1824" formatCode="General">
                  <c:v>6.49017E-3</c:v>
                </c:pt>
                <c:pt idx="1825" formatCode="General">
                  <c:v>6.4925E-3</c:v>
                </c:pt>
                <c:pt idx="1826" formatCode="General">
                  <c:v>6.4964599999999999E-3</c:v>
                </c:pt>
                <c:pt idx="1827" formatCode="General">
                  <c:v>6.4913200000000001E-3</c:v>
                </c:pt>
                <c:pt idx="1828" formatCode="General">
                  <c:v>6.4956700000000003E-3</c:v>
                </c:pt>
                <c:pt idx="1829" formatCode="General">
                  <c:v>6.4951100000000001E-3</c:v>
                </c:pt>
                <c:pt idx="1830" formatCode="General">
                  <c:v>6.4906399999999998E-3</c:v>
                </c:pt>
                <c:pt idx="1831" formatCode="General">
                  <c:v>6.4938699999999997E-3</c:v>
                </c:pt>
                <c:pt idx="1832" formatCode="General">
                  <c:v>6.4912199999999998E-3</c:v>
                </c:pt>
                <c:pt idx="1833" formatCode="General">
                  <c:v>6.49556E-3</c:v>
                </c:pt>
                <c:pt idx="1834" formatCode="General">
                  <c:v>6.4947299999999998E-3</c:v>
                </c:pt>
                <c:pt idx="1835" formatCode="General">
                  <c:v>6.49644E-3</c:v>
                </c:pt>
                <c:pt idx="1836" formatCode="General">
                  <c:v>6.4948000000000002E-3</c:v>
                </c:pt>
                <c:pt idx="1837" formatCode="General">
                  <c:v>6.4930700000000001E-3</c:v>
                </c:pt>
                <c:pt idx="1838" formatCode="General">
                  <c:v>6.4899399999999996E-3</c:v>
                </c:pt>
                <c:pt idx="1839" formatCode="General">
                  <c:v>6.4918199999999997E-3</c:v>
                </c:pt>
                <c:pt idx="1840" formatCode="General">
                  <c:v>6.4958999999999998E-3</c:v>
                </c:pt>
                <c:pt idx="1841" formatCode="General">
                  <c:v>6.4919499999999998E-3</c:v>
                </c:pt>
                <c:pt idx="1842" formatCode="General">
                  <c:v>6.4940700000000002E-3</c:v>
                </c:pt>
                <c:pt idx="1843" formatCode="General">
                  <c:v>6.4921600000000003E-3</c:v>
                </c:pt>
                <c:pt idx="1844" formatCode="General">
                  <c:v>6.4978800000000001E-3</c:v>
                </c:pt>
                <c:pt idx="1845" formatCode="General">
                  <c:v>6.4937900000000002E-3</c:v>
                </c:pt>
                <c:pt idx="1846" formatCode="General">
                  <c:v>6.4984700000000001E-3</c:v>
                </c:pt>
                <c:pt idx="1847" formatCode="General">
                  <c:v>6.49762E-3</c:v>
                </c:pt>
                <c:pt idx="1848" formatCode="General">
                  <c:v>6.49543E-3</c:v>
                </c:pt>
                <c:pt idx="1849" formatCode="General">
                  <c:v>6.49192E-3</c:v>
                </c:pt>
                <c:pt idx="1850" formatCode="General">
                  <c:v>6.4927500000000003E-3</c:v>
                </c:pt>
                <c:pt idx="1851" formatCode="General">
                  <c:v>6.4950900000000002E-3</c:v>
                </c:pt>
                <c:pt idx="1852" formatCode="General">
                  <c:v>6.4931900000000002E-3</c:v>
                </c:pt>
                <c:pt idx="1853" formatCode="General">
                  <c:v>6.49367E-3</c:v>
                </c:pt>
                <c:pt idx="1854" formatCode="General">
                  <c:v>6.4956600000000003E-3</c:v>
                </c:pt>
                <c:pt idx="1855" formatCode="General">
                  <c:v>6.4980100000000002E-3</c:v>
                </c:pt>
                <c:pt idx="1856" formatCode="General">
                  <c:v>6.4939999999999998E-3</c:v>
                </c:pt>
                <c:pt idx="1857" formatCode="General">
                  <c:v>6.4982199999999999E-3</c:v>
                </c:pt>
                <c:pt idx="1858" formatCode="General">
                  <c:v>6.49338E-3</c:v>
                </c:pt>
                <c:pt idx="1859" formatCode="General">
                  <c:v>6.49922E-3</c:v>
                </c:pt>
                <c:pt idx="1860" formatCode="General">
                  <c:v>6.4979399999999998E-3</c:v>
                </c:pt>
                <c:pt idx="1861" formatCode="General">
                  <c:v>6.4965400000000003E-3</c:v>
                </c:pt>
                <c:pt idx="1862" formatCode="General">
                  <c:v>6.4943099999999997E-3</c:v>
                </c:pt>
                <c:pt idx="1863" formatCode="General">
                  <c:v>6.4992100000000001E-3</c:v>
                </c:pt>
                <c:pt idx="1864" formatCode="General">
                  <c:v>6.4928800000000004E-3</c:v>
                </c:pt>
                <c:pt idx="1865" formatCode="General">
                  <c:v>6.4933200000000003E-3</c:v>
                </c:pt>
                <c:pt idx="1866" formatCode="General">
                  <c:v>6.4924099999999997E-3</c:v>
                </c:pt>
                <c:pt idx="1867" formatCode="General">
                  <c:v>6.4928199999999998E-3</c:v>
                </c:pt>
                <c:pt idx="1868" formatCode="General">
                  <c:v>6.49893E-3</c:v>
                </c:pt>
                <c:pt idx="1869" formatCode="General">
                  <c:v>6.49615E-3</c:v>
                </c:pt>
                <c:pt idx="1870" formatCode="General">
                  <c:v>6.4975700000000003E-3</c:v>
                </c:pt>
                <c:pt idx="1871" formatCode="General">
                  <c:v>6.4954499999999998E-3</c:v>
                </c:pt>
                <c:pt idx="1872" formatCode="General">
                  <c:v>6.4983200000000001E-3</c:v>
                </c:pt>
                <c:pt idx="1873" formatCode="General">
                  <c:v>6.4993100000000003E-3</c:v>
                </c:pt>
                <c:pt idx="1874" formatCode="General">
                  <c:v>6.4939300000000002E-3</c:v>
                </c:pt>
                <c:pt idx="1875" formatCode="General">
                  <c:v>6.4967100000000002E-3</c:v>
                </c:pt>
                <c:pt idx="1876" formatCode="General">
                  <c:v>6.49586E-3</c:v>
                </c:pt>
                <c:pt idx="1877" formatCode="General">
                  <c:v>6.4978900000000001E-3</c:v>
                </c:pt>
                <c:pt idx="1878" formatCode="General">
                  <c:v>6.4948999999999996E-3</c:v>
                </c:pt>
                <c:pt idx="1879" formatCode="General">
                  <c:v>6.4966299999999998E-3</c:v>
                </c:pt>
                <c:pt idx="1880" formatCode="General">
                  <c:v>6.49762E-3</c:v>
                </c:pt>
                <c:pt idx="1881" formatCode="General">
                  <c:v>6.5016400000000004E-3</c:v>
                </c:pt>
                <c:pt idx="1882" formatCode="General">
                  <c:v>6.4964999999999997E-3</c:v>
                </c:pt>
                <c:pt idx="1883" formatCode="General">
                  <c:v>6.4988099999999998E-3</c:v>
                </c:pt>
                <c:pt idx="1884" formatCode="General">
                  <c:v>6.4985199999999998E-3</c:v>
                </c:pt>
                <c:pt idx="1885" formatCode="General">
                  <c:v>6.4985499999999996E-3</c:v>
                </c:pt>
                <c:pt idx="1886" formatCode="General">
                  <c:v>6.4971600000000001E-3</c:v>
                </c:pt>
                <c:pt idx="1887" formatCode="General">
                  <c:v>6.4975700000000003E-3</c:v>
                </c:pt>
                <c:pt idx="1888" formatCode="General">
                  <c:v>6.4986499999999999E-3</c:v>
                </c:pt>
                <c:pt idx="1889" formatCode="General">
                  <c:v>6.4937099999999998E-3</c:v>
                </c:pt>
                <c:pt idx="1890" formatCode="General">
                  <c:v>6.4980100000000002E-3</c:v>
                </c:pt>
                <c:pt idx="1891" formatCode="General">
                  <c:v>6.4951499999999999E-3</c:v>
                </c:pt>
                <c:pt idx="1892" formatCode="General">
                  <c:v>6.5004499999999996E-3</c:v>
                </c:pt>
                <c:pt idx="1893" formatCode="General">
                  <c:v>6.4972600000000004E-3</c:v>
                </c:pt>
                <c:pt idx="1894" formatCode="General">
                  <c:v>6.5034300000000001E-3</c:v>
                </c:pt>
                <c:pt idx="1895" formatCode="General">
                  <c:v>6.4996799999999999E-3</c:v>
                </c:pt>
                <c:pt idx="1896" formatCode="General">
                  <c:v>6.5017299999999998E-3</c:v>
                </c:pt>
                <c:pt idx="1897" formatCode="General">
                  <c:v>6.4964999999999997E-3</c:v>
                </c:pt>
                <c:pt idx="1898" formatCode="General">
                  <c:v>6.4999200000000002E-3</c:v>
                </c:pt>
                <c:pt idx="1899" formatCode="General">
                  <c:v>6.4955000000000004E-3</c:v>
                </c:pt>
                <c:pt idx="1900" formatCode="General">
                  <c:v>6.5005599999999998E-3</c:v>
                </c:pt>
                <c:pt idx="1901" formatCode="General">
                  <c:v>6.5000500000000003E-3</c:v>
                </c:pt>
                <c:pt idx="1902" formatCode="General">
                  <c:v>6.5016800000000001E-3</c:v>
                </c:pt>
                <c:pt idx="1903" formatCode="General">
                  <c:v>6.4998499999999997E-3</c:v>
                </c:pt>
                <c:pt idx="1904" formatCode="General">
                  <c:v>6.5011000000000001E-3</c:v>
                </c:pt>
                <c:pt idx="1905" formatCode="General">
                  <c:v>6.5000800000000001E-3</c:v>
                </c:pt>
                <c:pt idx="1906" formatCode="General">
                  <c:v>6.5024699999999998E-3</c:v>
                </c:pt>
                <c:pt idx="1907" formatCode="General">
                  <c:v>6.4980699999999999E-3</c:v>
                </c:pt>
                <c:pt idx="1908" formatCode="General">
                  <c:v>6.4979E-3</c:v>
                </c:pt>
                <c:pt idx="1909" formatCode="General">
                  <c:v>6.4958999999999998E-3</c:v>
                </c:pt>
                <c:pt idx="1910" formatCode="General">
                  <c:v>6.4974899999999999E-3</c:v>
                </c:pt>
                <c:pt idx="1911" formatCode="General">
                  <c:v>6.5017299999999998E-3</c:v>
                </c:pt>
                <c:pt idx="1912" formatCode="General">
                  <c:v>6.5002599999999999E-3</c:v>
                </c:pt>
                <c:pt idx="1913" formatCode="General">
                  <c:v>6.5031200000000003E-3</c:v>
                </c:pt>
                <c:pt idx="1914" formatCode="General">
                  <c:v>6.5050200000000002E-3</c:v>
                </c:pt>
                <c:pt idx="1915" formatCode="General">
                  <c:v>6.5021200000000001E-3</c:v>
                </c:pt>
                <c:pt idx="1916" formatCode="General">
                  <c:v>6.5003099999999996E-3</c:v>
                </c:pt>
                <c:pt idx="1917" formatCode="General">
                  <c:v>6.5059000000000002E-3</c:v>
                </c:pt>
                <c:pt idx="1918" formatCode="General">
                  <c:v>6.5005699999999998E-3</c:v>
                </c:pt>
                <c:pt idx="1919" formatCode="General">
                  <c:v>6.5030699999999997E-3</c:v>
                </c:pt>
                <c:pt idx="1920" formatCode="General">
                  <c:v>6.5004299999999998E-3</c:v>
                </c:pt>
                <c:pt idx="1921" formatCode="General">
                  <c:v>6.5019700000000001E-3</c:v>
                </c:pt>
                <c:pt idx="1922" formatCode="General">
                  <c:v>6.4981700000000002E-3</c:v>
                </c:pt>
                <c:pt idx="1923" formatCode="General">
                  <c:v>6.5017199999999999E-3</c:v>
                </c:pt>
                <c:pt idx="1924" formatCode="General">
                  <c:v>6.5007199999999998E-3</c:v>
                </c:pt>
                <c:pt idx="1925" formatCode="General">
                  <c:v>6.5022400000000003E-3</c:v>
                </c:pt>
                <c:pt idx="1926" formatCode="General">
                  <c:v>6.5012899999999998E-3</c:v>
                </c:pt>
                <c:pt idx="1927" formatCode="General">
                  <c:v>6.5009600000000001E-3</c:v>
                </c:pt>
                <c:pt idx="1928" formatCode="General">
                  <c:v>6.5050300000000002E-3</c:v>
                </c:pt>
                <c:pt idx="1929" formatCode="General">
                  <c:v>6.50184E-3</c:v>
                </c:pt>
                <c:pt idx="1930" formatCode="General">
                  <c:v>6.50638E-3</c:v>
                </c:pt>
                <c:pt idx="1931" formatCode="General">
                  <c:v>6.4987899999999999E-3</c:v>
                </c:pt>
                <c:pt idx="1932" formatCode="General">
                  <c:v>6.4991099999999998E-3</c:v>
                </c:pt>
                <c:pt idx="1933" formatCode="General">
                  <c:v>6.5001700000000004E-3</c:v>
                </c:pt>
                <c:pt idx="1934" formatCode="General">
                  <c:v>6.5011299999999999E-3</c:v>
                </c:pt>
                <c:pt idx="1935" formatCode="General">
                  <c:v>6.5028899999999999E-3</c:v>
                </c:pt>
                <c:pt idx="1936" formatCode="General">
                  <c:v>6.5025400000000002E-3</c:v>
                </c:pt>
                <c:pt idx="1937" formatCode="General">
                  <c:v>6.5029399999999996E-3</c:v>
                </c:pt>
                <c:pt idx="1938" formatCode="General">
                  <c:v>6.5063400000000002E-3</c:v>
                </c:pt>
                <c:pt idx="1939" formatCode="General">
                  <c:v>6.5026800000000003E-3</c:v>
                </c:pt>
                <c:pt idx="1940" formatCode="General">
                  <c:v>6.5044500000000002E-3</c:v>
                </c:pt>
                <c:pt idx="1941" formatCode="General">
                  <c:v>6.5031100000000003E-3</c:v>
                </c:pt>
                <c:pt idx="1942" formatCode="General">
                  <c:v>6.5015200000000002E-3</c:v>
                </c:pt>
                <c:pt idx="1943" formatCode="General">
                  <c:v>6.49747E-3</c:v>
                </c:pt>
                <c:pt idx="1944" formatCode="General">
                  <c:v>6.5026600000000004E-3</c:v>
                </c:pt>
                <c:pt idx="1945" formatCode="General">
                  <c:v>6.5021699999999998E-3</c:v>
                </c:pt>
                <c:pt idx="1946" formatCode="General">
                  <c:v>6.4990600000000001E-3</c:v>
                </c:pt>
                <c:pt idx="1947" formatCode="General">
                  <c:v>6.5032299999999996E-3</c:v>
                </c:pt>
                <c:pt idx="1948" formatCode="General">
                  <c:v>6.5062599999999998E-3</c:v>
                </c:pt>
                <c:pt idx="1949" formatCode="General">
                  <c:v>6.50447E-3</c:v>
                </c:pt>
                <c:pt idx="1950" formatCode="General">
                  <c:v>6.5030699999999997E-3</c:v>
                </c:pt>
                <c:pt idx="1951" formatCode="General">
                  <c:v>6.5069899999999998E-3</c:v>
                </c:pt>
                <c:pt idx="1952" formatCode="General">
                  <c:v>6.5058199999999998E-3</c:v>
                </c:pt>
                <c:pt idx="1953" formatCode="General">
                  <c:v>6.5048299999999996E-3</c:v>
                </c:pt>
                <c:pt idx="1954" formatCode="General">
                  <c:v>6.5037200000000002E-3</c:v>
                </c:pt>
                <c:pt idx="1955" formatCode="General">
                  <c:v>6.5016199999999996E-3</c:v>
                </c:pt>
                <c:pt idx="1956" formatCode="General">
                  <c:v>6.5032600000000003E-3</c:v>
                </c:pt>
                <c:pt idx="1957" formatCode="General">
                  <c:v>6.4971600000000001E-3</c:v>
                </c:pt>
                <c:pt idx="1958" formatCode="General">
                  <c:v>6.5025600000000001E-3</c:v>
                </c:pt>
                <c:pt idx="1959" formatCode="General">
                  <c:v>6.5011499999999998E-3</c:v>
                </c:pt>
                <c:pt idx="1960" formatCode="General">
                  <c:v>6.5040699999999998E-3</c:v>
                </c:pt>
                <c:pt idx="1961" formatCode="General">
                  <c:v>6.5054400000000004E-3</c:v>
                </c:pt>
                <c:pt idx="1962" formatCode="General">
                  <c:v>6.5036E-3</c:v>
                </c:pt>
                <c:pt idx="1963" formatCode="General">
                  <c:v>6.5028100000000004E-3</c:v>
                </c:pt>
                <c:pt idx="1964" formatCode="General">
                  <c:v>6.5034200000000002E-3</c:v>
                </c:pt>
                <c:pt idx="1965" formatCode="General">
                  <c:v>6.50769E-3</c:v>
                </c:pt>
                <c:pt idx="1966" formatCode="General">
                  <c:v>6.5025400000000002E-3</c:v>
                </c:pt>
                <c:pt idx="1967" formatCode="General">
                  <c:v>6.50068E-3</c:v>
                </c:pt>
                <c:pt idx="1968" formatCode="General">
                  <c:v>6.5013500000000004E-3</c:v>
                </c:pt>
                <c:pt idx="1969" formatCode="General">
                  <c:v>6.5035199999999996E-3</c:v>
                </c:pt>
                <c:pt idx="1970" formatCode="General">
                  <c:v>6.5029800000000002E-3</c:v>
                </c:pt>
                <c:pt idx="1971" formatCode="General">
                  <c:v>6.4996300000000002E-3</c:v>
                </c:pt>
                <c:pt idx="1972" formatCode="General">
                  <c:v>6.5038199999999996E-3</c:v>
                </c:pt>
                <c:pt idx="1973" formatCode="General">
                  <c:v>6.50316E-3</c:v>
                </c:pt>
                <c:pt idx="1974" formatCode="General">
                  <c:v>6.5059100000000002E-3</c:v>
                </c:pt>
                <c:pt idx="1975" formatCode="General">
                  <c:v>6.5034000000000003E-3</c:v>
                </c:pt>
                <c:pt idx="1976" formatCode="General">
                  <c:v>6.5036499999999997E-3</c:v>
                </c:pt>
                <c:pt idx="1977" formatCode="General">
                  <c:v>6.5029099999999998E-3</c:v>
                </c:pt>
                <c:pt idx="1978" formatCode="General">
                  <c:v>6.5105299999999996E-3</c:v>
                </c:pt>
                <c:pt idx="1979" formatCode="General">
                  <c:v>6.5053400000000001E-3</c:v>
                </c:pt>
                <c:pt idx="1980" formatCode="General">
                  <c:v>6.5057099999999996E-3</c:v>
                </c:pt>
                <c:pt idx="1981" formatCode="General">
                  <c:v>6.50229E-3</c:v>
                </c:pt>
                <c:pt idx="1982" formatCode="General">
                  <c:v>6.4992000000000001E-3</c:v>
                </c:pt>
                <c:pt idx="1983" formatCode="General">
                  <c:v>6.5045900000000002E-3</c:v>
                </c:pt>
                <c:pt idx="1984" formatCode="General">
                  <c:v>6.5012899999999998E-3</c:v>
                </c:pt>
                <c:pt idx="1985" formatCode="General">
                  <c:v>6.5038800000000001E-3</c:v>
                </c:pt>
                <c:pt idx="1986" formatCode="General">
                  <c:v>6.5051900000000001E-3</c:v>
                </c:pt>
                <c:pt idx="1987" formatCode="General">
                  <c:v>6.5040100000000002E-3</c:v>
                </c:pt>
                <c:pt idx="1988" formatCode="General">
                  <c:v>6.5077399999999997E-3</c:v>
                </c:pt>
                <c:pt idx="1989" formatCode="General">
                  <c:v>6.5056300000000001E-3</c:v>
                </c:pt>
                <c:pt idx="1990" formatCode="General">
                  <c:v>6.5071800000000004E-3</c:v>
                </c:pt>
                <c:pt idx="1991" formatCode="General">
                  <c:v>6.5044999999999999E-3</c:v>
                </c:pt>
                <c:pt idx="1992" formatCode="General">
                  <c:v>6.50652E-3</c:v>
                </c:pt>
                <c:pt idx="1993" formatCode="General">
                  <c:v>6.5043499999999999E-3</c:v>
                </c:pt>
                <c:pt idx="1994" formatCode="General">
                  <c:v>6.5051099999999997E-3</c:v>
                </c:pt>
                <c:pt idx="1995" formatCode="General">
                  <c:v>6.5024100000000001E-3</c:v>
                </c:pt>
                <c:pt idx="1996" formatCode="General">
                  <c:v>6.5017E-3</c:v>
                </c:pt>
                <c:pt idx="1997" formatCode="General">
                  <c:v>6.5045399999999996E-3</c:v>
                </c:pt>
                <c:pt idx="1998" formatCode="General">
                  <c:v>6.5039099999999999E-3</c:v>
                </c:pt>
                <c:pt idx="1999" formatCode="General">
                  <c:v>6.5052799999999996E-3</c:v>
                </c:pt>
                <c:pt idx="2000" formatCode="General">
                  <c:v>6.50346E-3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13CC-406B-AC78-03F621077847}"/>
            </c:ext>
          </c:extLst>
        </c:ser>
        <c:ser>
          <c:idx val="5"/>
          <c:order val="5"/>
          <c:tx>
            <c:strRef>
              <c:f>TC2_LineReg_HighPower!$G$5</c:f>
              <c:strCache>
                <c:ptCount val="1"/>
                <c:pt idx="0">
                  <c:v>Vrefpre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TC2_LineReg_HighPower!$A$6:$A$2006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TC2_LineReg_HighPower!$G$6:$G$2006</c:f>
              <c:numCache>
                <c:formatCode>General</c:formatCode>
                <c:ptCount val="2001"/>
                <c:pt idx="0" formatCode="0.00E+00">
                  <c:v>2.6398100000000001E-5</c:v>
                </c:pt>
                <c:pt idx="1">
                  <c:v>0.17318800000000001</c:v>
                </c:pt>
                <c:pt idx="2">
                  <c:v>0.20219500000000001</c:v>
                </c:pt>
                <c:pt idx="3">
                  <c:v>0.21795</c:v>
                </c:pt>
                <c:pt idx="4">
                  <c:v>0.228772</c:v>
                </c:pt>
                <c:pt idx="5">
                  <c:v>0.236707</c:v>
                </c:pt>
                <c:pt idx="6">
                  <c:v>0.23882200000000001</c:v>
                </c:pt>
                <c:pt idx="7">
                  <c:v>0.24284</c:v>
                </c:pt>
                <c:pt idx="8">
                  <c:v>0.24598400000000001</c:v>
                </c:pt>
                <c:pt idx="9">
                  <c:v>0.24820900000000001</c:v>
                </c:pt>
                <c:pt idx="10">
                  <c:v>0.55080899999999999</c:v>
                </c:pt>
                <c:pt idx="11">
                  <c:v>0.55089699999999997</c:v>
                </c:pt>
                <c:pt idx="12">
                  <c:v>0.55083300000000002</c:v>
                </c:pt>
                <c:pt idx="13">
                  <c:v>0.55090899999999998</c:v>
                </c:pt>
                <c:pt idx="14">
                  <c:v>0.55086999999999997</c:v>
                </c:pt>
                <c:pt idx="15">
                  <c:v>0.55087900000000001</c:v>
                </c:pt>
                <c:pt idx="16">
                  <c:v>0.55080200000000001</c:v>
                </c:pt>
                <c:pt idx="17">
                  <c:v>0.55081100000000005</c:v>
                </c:pt>
                <c:pt idx="18">
                  <c:v>0.55089200000000005</c:v>
                </c:pt>
                <c:pt idx="19">
                  <c:v>0.55090399999999995</c:v>
                </c:pt>
                <c:pt idx="20">
                  <c:v>0.55088300000000001</c:v>
                </c:pt>
                <c:pt idx="21">
                  <c:v>0.55076499999999995</c:v>
                </c:pt>
                <c:pt idx="22">
                  <c:v>0.55083199999999999</c:v>
                </c:pt>
                <c:pt idx="23">
                  <c:v>0.55081599999999997</c:v>
                </c:pt>
                <c:pt idx="24">
                  <c:v>0.55088999999999999</c:v>
                </c:pt>
                <c:pt idx="25">
                  <c:v>0.55081500000000005</c:v>
                </c:pt>
                <c:pt idx="26">
                  <c:v>0.55090099999999997</c:v>
                </c:pt>
                <c:pt idx="27">
                  <c:v>0.55084200000000005</c:v>
                </c:pt>
                <c:pt idx="28">
                  <c:v>0.55085200000000001</c:v>
                </c:pt>
                <c:pt idx="29">
                  <c:v>0.550844</c:v>
                </c:pt>
                <c:pt idx="30">
                  <c:v>0.55079500000000003</c:v>
                </c:pt>
                <c:pt idx="31">
                  <c:v>0.55090899999999998</c:v>
                </c:pt>
                <c:pt idx="32">
                  <c:v>0.55093800000000004</c:v>
                </c:pt>
                <c:pt idx="33">
                  <c:v>0.55088800000000004</c:v>
                </c:pt>
                <c:pt idx="34">
                  <c:v>0.55088999999999999</c:v>
                </c:pt>
                <c:pt idx="35">
                  <c:v>0.55093700000000001</c:v>
                </c:pt>
                <c:pt idx="36">
                  <c:v>0.55091100000000004</c:v>
                </c:pt>
                <c:pt idx="37">
                  <c:v>0.55091999999999997</c:v>
                </c:pt>
                <c:pt idx="38">
                  <c:v>0.55084200000000005</c:v>
                </c:pt>
                <c:pt idx="39">
                  <c:v>0.55096699999999998</c:v>
                </c:pt>
                <c:pt idx="40">
                  <c:v>0.55091900000000005</c:v>
                </c:pt>
                <c:pt idx="41">
                  <c:v>0.55089200000000005</c:v>
                </c:pt>
                <c:pt idx="42">
                  <c:v>0.55095499999999997</c:v>
                </c:pt>
                <c:pt idx="43">
                  <c:v>0.55095499999999997</c:v>
                </c:pt>
                <c:pt idx="44">
                  <c:v>0.55099500000000001</c:v>
                </c:pt>
                <c:pt idx="45">
                  <c:v>0.55095300000000003</c:v>
                </c:pt>
                <c:pt idx="46">
                  <c:v>0.55090399999999995</c:v>
                </c:pt>
                <c:pt idx="47">
                  <c:v>0.550979</c:v>
                </c:pt>
                <c:pt idx="48">
                  <c:v>0.55096800000000001</c:v>
                </c:pt>
                <c:pt idx="49">
                  <c:v>0.55093099999999995</c:v>
                </c:pt>
                <c:pt idx="50">
                  <c:v>0.55093599999999998</c:v>
                </c:pt>
                <c:pt idx="51">
                  <c:v>0.55101</c:v>
                </c:pt>
                <c:pt idx="52">
                  <c:v>0.55101100000000003</c:v>
                </c:pt>
                <c:pt idx="53">
                  <c:v>0.55101100000000003</c:v>
                </c:pt>
                <c:pt idx="54">
                  <c:v>0.55099799999999999</c:v>
                </c:pt>
                <c:pt idx="55">
                  <c:v>0.55096100000000003</c:v>
                </c:pt>
                <c:pt idx="56">
                  <c:v>0.55094799999999999</c:v>
                </c:pt>
                <c:pt idx="57">
                  <c:v>0.55100499999999997</c:v>
                </c:pt>
                <c:pt idx="58">
                  <c:v>0.55095899999999998</c:v>
                </c:pt>
                <c:pt idx="59">
                  <c:v>0.55102799999999996</c:v>
                </c:pt>
                <c:pt idx="60">
                  <c:v>0.55100000000000005</c:v>
                </c:pt>
                <c:pt idx="61">
                  <c:v>0.55096599999999996</c:v>
                </c:pt>
                <c:pt idx="62">
                  <c:v>0.55098800000000003</c:v>
                </c:pt>
                <c:pt idx="63">
                  <c:v>0.55094200000000004</c:v>
                </c:pt>
                <c:pt idx="64">
                  <c:v>0.55088000000000004</c:v>
                </c:pt>
                <c:pt idx="65">
                  <c:v>0.55086299999999999</c:v>
                </c:pt>
                <c:pt idx="66">
                  <c:v>0.55095700000000003</c:v>
                </c:pt>
                <c:pt idx="67">
                  <c:v>0.55093499999999995</c:v>
                </c:pt>
                <c:pt idx="68">
                  <c:v>0.55099399999999998</c:v>
                </c:pt>
                <c:pt idx="69">
                  <c:v>0.55096199999999995</c:v>
                </c:pt>
                <c:pt idx="70">
                  <c:v>0.55106200000000005</c:v>
                </c:pt>
                <c:pt idx="71">
                  <c:v>0.55096100000000003</c:v>
                </c:pt>
                <c:pt idx="72">
                  <c:v>0.55110300000000001</c:v>
                </c:pt>
                <c:pt idx="73">
                  <c:v>0.55111500000000002</c:v>
                </c:pt>
                <c:pt idx="74">
                  <c:v>0.55102200000000001</c:v>
                </c:pt>
                <c:pt idx="75">
                  <c:v>0.55106699999999997</c:v>
                </c:pt>
                <c:pt idx="76">
                  <c:v>0.55094100000000001</c:v>
                </c:pt>
                <c:pt idx="77">
                  <c:v>0.55100899999999997</c:v>
                </c:pt>
                <c:pt idx="78">
                  <c:v>0.551037</c:v>
                </c:pt>
                <c:pt idx="79">
                  <c:v>0.55102200000000001</c:v>
                </c:pt>
                <c:pt idx="80">
                  <c:v>0.55101100000000003</c:v>
                </c:pt>
                <c:pt idx="81">
                  <c:v>0.55099600000000004</c:v>
                </c:pt>
                <c:pt idx="82">
                  <c:v>0.55106200000000005</c:v>
                </c:pt>
                <c:pt idx="83">
                  <c:v>0.55107799999999996</c:v>
                </c:pt>
                <c:pt idx="84">
                  <c:v>0.55096900000000004</c:v>
                </c:pt>
                <c:pt idx="85">
                  <c:v>0.551068</c:v>
                </c:pt>
                <c:pt idx="86">
                  <c:v>0.55107499999999998</c:v>
                </c:pt>
                <c:pt idx="87">
                  <c:v>0.55097799999999997</c:v>
                </c:pt>
                <c:pt idx="88">
                  <c:v>0.55102899999999999</c:v>
                </c:pt>
                <c:pt idx="89">
                  <c:v>0.55101800000000001</c:v>
                </c:pt>
                <c:pt idx="90">
                  <c:v>0.55099799999999999</c:v>
                </c:pt>
                <c:pt idx="91">
                  <c:v>0.551068</c:v>
                </c:pt>
                <c:pt idx="92">
                  <c:v>0.55099399999999998</c:v>
                </c:pt>
                <c:pt idx="93">
                  <c:v>0.55101199999999995</c:v>
                </c:pt>
                <c:pt idx="94">
                  <c:v>0.55101100000000003</c:v>
                </c:pt>
                <c:pt idx="95">
                  <c:v>0.55110499999999996</c:v>
                </c:pt>
                <c:pt idx="96">
                  <c:v>0.55111600000000005</c:v>
                </c:pt>
                <c:pt idx="97">
                  <c:v>0.55113999999999996</c:v>
                </c:pt>
                <c:pt idx="98">
                  <c:v>0.55105000000000004</c:v>
                </c:pt>
                <c:pt idx="99">
                  <c:v>0.55101299999999998</c:v>
                </c:pt>
                <c:pt idx="100">
                  <c:v>0.55106900000000003</c:v>
                </c:pt>
                <c:pt idx="101">
                  <c:v>0.55099200000000004</c:v>
                </c:pt>
                <c:pt idx="102">
                  <c:v>0.55108900000000005</c:v>
                </c:pt>
                <c:pt idx="103">
                  <c:v>0.55098000000000003</c:v>
                </c:pt>
                <c:pt idx="104">
                  <c:v>0.55098599999999998</c:v>
                </c:pt>
                <c:pt idx="105">
                  <c:v>0.55102799999999996</c:v>
                </c:pt>
                <c:pt idx="106">
                  <c:v>0.55107499999999998</c:v>
                </c:pt>
                <c:pt idx="107">
                  <c:v>0.55113599999999996</c:v>
                </c:pt>
                <c:pt idx="108">
                  <c:v>0.55109300000000006</c:v>
                </c:pt>
                <c:pt idx="109">
                  <c:v>0.55113299999999998</c:v>
                </c:pt>
                <c:pt idx="110">
                  <c:v>0.55108699999999999</c:v>
                </c:pt>
                <c:pt idx="111">
                  <c:v>0.55111900000000003</c:v>
                </c:pt>
                <c:pt idx="112">
                  <c:v>0.55109900000000001</c:v>
                </c:pt>
                <c:pt idx="113">
                  <c:v>0.55103100000000005</c:v>
                </c:pt>
                <c:pt idx="114">
                  <c:v>0.55102899999999999</c:v>
                </c:pt>
                <c:pt idx="115">
                  <c:v>0.55113599999999996</c:v>
                </c:pt>
                <c:pt idx="116">
                  <c:v>0.55106200000000005</c:v>
                </c:pt>
                <c:pt idx="117">
                  <c:v>0.55107399999999995</c:v>
                </c:pt>
                <c:pt idx="118">
                  <c:v>0.55102899999999999</c:v>
                </c:pt>
                <c:pt idx="119">
                  <c:v>0.55104200000000003</c:v>
                </c:pt>
                <c:pt idx="120">
                  <c:v>0.55112399999999995</c:v>
                </c:pt>
                <c:pt idx="121">
                  <c:v>0.551122</c:v>
                </c:pt>
                <c:pt idx="122">
                  <c:v>0.55114300000000005</c:v>
                </c:pt>
                <c:pt idx="123">
                  <c:v>0.55110999999999999</c:v>
                </c:pt>
                <c:pt idx="124">
                  <c:v>0.551126</c:v>
                </c:pt>
                <c:pt idx="125">
                  <c:v>0.55106200000000005</c:v>
                </c:pt>
                <c:pt idx="126">
                  <c:v>0.55112899999999998</c:v>
                </c:pt>
                <c:pt idx="127">
                  <c:v>0.551122</c:v>
                </c:pt>
                <c:pt idx="128">
                  <c:v>0.55108500000000005</c:v>
                </c:pt>
                <c:pt idx="129">
                  <c:v>0.55109900000000001</c:v>
                </c:pt>
                <c:pt idx="130">
                  <c:v>0.55111699999999997</c:v>
                </c:pt>
                <c:pt idx="131">
                  <c:v>0.55108100000000004</c:v>
                </c:pt>
                <c:pt idx="132">
                  <c:v>0.55103199999999997</c:v>
                </c:pt>
                <c:pt idx="133">
                  <c:v>0.55103400000000002</c:v>
                </c:pt>
                <c:pt idx="134">
                  <c:v>0.55104699999999995</c:v>
                </c:pt>
                <c:pt idx="135">
                  <c:v>0.55110300000000001</c:v>
                </c:pt>
                <c:pt idx="136">
                  <c:v>0.55109200000000003</c:v>
                </c:pt>
                <c:pt idx="137">
                  <c:v>0.55107099999999998</c:v>
                </c:pt>
                <c:pt idx="138">
                  <c:v>0.55108100000000004</c:v>
                </c:pt>
                <c:pt idx="139">
                  <c:v>0.55113400000000001</c:v>
                </c:pt>
                <c:pt idx="140">
                  <c:v>0.55108400000000002</c:v>
                </c:pt>
                <c:pt idx="141">
                  <c:v>0.55115700000000001</c:v>
                </c:pt>
                <c:pt idx="142">
                  <c:v>0.55122000000000004</c:v>
                </c:pt>
                <c:pt idx="143">
                  <c:v>0.55117099999999997</c:v>
                </c:pt>
                <c:pt idx="144">
                  <c:v>0.55122099999999996</c:v>
                </c:pt>
                <c:pt idx="145">
                  <c:v>0.55122899999999997</c:v>
                </c:pt>
                <c:pt idx="146">
                  <c:v>0.55126799999999998</c:v>
                </c:pt>
                <c:pt idx="147">
                  <c:v>0.55118999999999996</c:v>
                </c:pt>
                <c:pt idx="148">
                  <c:v>0.55119300000000004</c:v>
                </c:pt>
                <c:pt idx="149">
                  <c:v>0.55117400000000005</c:v>
                </c:pt>
                <c:pt idx="150">
                  <c:v>0.55121100000000001</c:v>
                </c:pt>
                <c:pt idx="151">
                  <c:v>0.55120000000000002</c:v>
                </c:pt>
                <c:pt idx="152">
                  <c:v>0.55121500000000001</c:v>
                </c:pt>
                <c:pt idx="153">
                  <c:v>0.55120000000000002</c:v>
                </c:pt>
                <c:pt idx="154">
                  <c:v>0.55115499999999995</c:v>
                </c:pt>
                <c:pt idx="155">
                  <c:v>0.55124700000000004</c:v>
                </c:pt>
                <c:pt idx="156">
                  <c:v>0.55126799999999998</c:v>
                </c:pt>
                <c:pt idx="157">
                  <c:v>0.55119799999999997</c:v>
                </c:pt>
                <c:pt idx="158">
                  <c:v>0.55124099999999998</c:v>
                </c:pt>
                <c:pt idx="159">
                  <c:v>0.55113599999999996</c:v>
                </c:pt>
                <c:pt idx="160">
                  <c:v>0.55127499999999996</c:v>
                </c:pt>
                <c:pt idx="161">
                  <c:v>0.551315</c:v>
                </c:pt>
                <c:pt idx="162">
                  <c:v>0.55132300000000001</c:v>
                </c:pt>
                <c:pt idx="163">
                  <c:v>0.551203</c:v>
                </c:pt>
                <c:pt idx="164">
                  <c:v>0.55126200000000003</c:v>
                </c:pt>
                <c:pt idx="165">
                  <c:v>0.55113900000000005</c:v>
                </c:pt>
                <c:pt idx="166">
                  <c:v>0.55115400000000003</c:v>
                </c:pt>
                <c:pt idx="167">
                  <c:v>0.551234</c:v>
                </c:pt>
                <c:pt idx="168">
                  <c:v>0.55119399999999996</c:v>
                </c:pt>
                <c:pt idx="169">
                  <c:v>0.55123200000000006</c:v>
                </c:pt>
                <c:pt idx="170">
                  <c:v>0.55120800000000003</c:v>
                </c:pt>
                <c:pt idx="171">
                  <c:v>0.55127000000000004</c:v>
                </c:pt>
                <c:pt idx="172">
                  <c:v>0.55125000000000002</c:v>
                </c:pt>
                <c:pt idx="173">
                  <c:v>0.55128600000000005</c:v>
                </c:pt>
                <c:pt idx="174">
                  <c:v>0.55126600000000003</c:v>
                </c:pt>
                <c:pt idx="175">
                  <c:v>0.55124700000000004</c:v>
                </c:pt>
                <c:pt idx="176">
                  <c:v>0.551288</c:v>
                </c:pt>
                <c:pt idx="177">
                  <c:v>0.55126900000000001</c:v>
                </c:pt>
                <c:pt idx="178">
                  <c:v>0.55128999999999995</c:v>
                </c:pt>
                <c:pt idx="179">
                  <c:v>0.55128600000000005</c:v>
                </c:pt>
                <c:pt idx="180">
                  <c:v>0.55126600000000003</c:v>
                </c:pt>
                <c:pt idx="181">
                  <c:v>0.55126699999999995</c:v>
                </c:pt>
                <c:pt idx="182">
                  <c:v>0.55124200000000001</c:v>
                </c:pt>
                <c:pt idx="183">
                  <c:v>0.55121799999999999</c:v>
                </c:pt>
                <c:pt idx="184">
                  <c:v>0.55125900000000005</c:v>
                </c:pt>
                <c:pt idx="185">
                  <c:v>0.55130199999999996</c:v>
                </c:pt>
                <c:pt idx="186">
                  <c:v>0.55126399999999998</c:v>
                </c:pt>
                <c:pt idx="187">
                  <c:v>0.55131699999999995</c:v>
                </c:pt>
                <c:pt idx="188">
                  <c:v>0.55133600000000005</c:v>
                </c:pt>
                <c:pt idx="189">
                  <c:v>0.55124300000000004</c:v>
                </c:pt>
                <c:pt idx="190">
                  <c:v>0.55140400000000001</c:v>
                </c:pt>
                <c:pt idx="191">
                  <c:v>0.55128999999999995</c:v>
                </c:pt>
                <c:pt idx="192">
                  <c:v>0.55126900000000001</c:v>
                </c:pt>
                <c:pt idx="193">
                  <c:v>0.55122800000000005</c:v>
                </c:pt>
                <c:pt idx="194">
                  <c:v>0.551261</c:v>
                </c:pt>
                <c:pt idx="195">
                  <c:v>0.55132400000000004</c:v>
                </c:pt>
                <c:pt idx="196">
                  <c:v>0.55130800000000002</c:v>
                </c:pt>
                <c:pt idx="197">
                  <c:v>0.55129600000000001</c:v>
                </c:pt>
                <c:pt idx="198">
                  <c:v>0.55141399999999996</c:v>
                </c:pt>
                <c:pt idx="199">
                  <c:v>0.55134399999999995</c:v>
                </c:pt>
                <c:pt idx="200">
                  <c:v>0.55140100000000003</c:v>
                </c:pt>
                <c:pt idx="201">
                  <c:v>0.551373</c:v>
                </c:pt>
                <c:pt idx="202">
                  <c:v>0.551319</c:v>
                </c:pt>
                <c:pt idx="203">
                  <c:v>0.55131699999999995</c:v>
                </c:pt>
                <c:pt idx="204">
                  <c:v>0.55141700000000005</c:v>
                </c:pt>
                <c:pt idx="205">
                  <c:v>0.55140100000000003</c:v>
                </c:pt>
                <c:pt idx="206">
                  <c:v>0.55137000000000003</c:v>
                </c:pt>
                <c:pt idx="207">
                  <c:v>0.55142500000000005</c:v>
                </c:pt>
                <c:pt idx="208">
                  <c:v>0.55133299999999996</c:v>
                </c:pt>
                <c:pt idx="209">
                  <c:v>0.55136200000000002</c:v>
                </c:pt>
                <c:pt idx="210">
                  <c:v>0.55138799999999999</c:v>
                </c:pt>
                <c:pt idx="211">
                  <c:v>0.55140500000000003</c:v>
                </c:pt>
                <c:pt idx="212">
                  <c:v>0.55141700000000005</c:v>
                </c:pt>
                <c:pt idx="213">
                  <c:v>0.55125100000000005</c:v>
                </c:pt>
                <c:pt idx="214">
                  <c:v>0.55133100000000002</c:v>
                </c:pt>
                <c:pt idx="215">
                  <c:v>0.55134499999999997</c:v>
                </c:pt>
                <c:pt idx="216">
                  <c:v>0.55141600000000002</c:v>
                </c:pt>
                <c:pt idx="217">
                  <c:v>0.55135999999999996</c:v>
                </c:pt>
                <c:pt idx="218">
                  <c:v>0.55141099999999998</c:v>
                </c:pt>
                <c:pt idx="219">
                  <c:v>0.55137800000000003</c:v>
                </c:pt>
                <c:pt idx="220">
                  <c:v>0.55142599999999997</c:v>
                </c:pt>
                <c:pt idx="221">
                  <c:v>0.55144199999999999</c:v>
                </c:pt>
                <c:pt idx="222">
                  <c:v>0.55145699999999997</c:v>
                </c:pt>
                <c:pt idx="223">
                  <c:v>0.55140999999999996</c:v>
                </c:pt>
                <c:pt idx="224">
                  <c:v>0.55138600000000004</c:v>
                </c:pt>
                <c:pt idx="225">
                  <c:v>0.55152400000000001</c:v>
                </c:pt>
                <c:pt idx="226">
                  <c:v>0.55140999999999996</c:v>
                </c:pt>
                <c:pt idx="227">
                  <c:v>0.55140100000000003</c:v>
                </c:pt>
                <c:pt idx="228">
                  <c:v>0.55149499999999996</c:v>
                </c:pt>
                <c:pt idx="229">
                  <c:v>0.55144700000000002</c:v>
                </c:pt>
                <c:pt idx="230">
                  <c:v>0.55138799999999999</c:v>
                </c:pt>
                <c:pt idx="231">
                  <c:v>0.551396</c:v>
                </c:pt>
                <c:pt idx="232">
                  <c:v>0.55136499999999999</c:v>
                </c:pt>
                <c:pt idx="233">
                  <c:v>0.55139499999999997</c:v>
                </c:pt>
                <c:pt idx="234">
                  <c:v>0.55133200000000004</c:v>
                </c:pt>
                <c:pt idx="235">
                  <c:v>0.55143900000000001</c:v>
                </c:pt>
                <c:pt idx="236">
                  <c:v>0.55132800000000004</c:v>
                </c:pt>
                <c:pt idx="237">
                  <c:v>0.55146399999999995</c:v>
                </c:pt>
                <c:pt idx="238">
                  <c:v>0.55142800000000003</c:v>
                </c:pt>
                <c:pt idx="239">
                  <c:v>0.55139300000000002</c:v>
                </c:pt>
                <c:pt idx="240">
                  <c:v>0.55138699999999996</c:v>
                </c:pt>
                <c:pt idx="241">
                  <c:v>0.55136499999999999</c:v>
                </c:pt>
                <c:pt idx="242">
                  <c:v>0.55131200000000002</c:v>
                </c:pt>
                <c:pt idx="243">
                  <c:v>0.55131200000000002</c:v>
                </c:pt>
                <c:pt idx="244">
                  <c:v>0.55140299999999998</c:v>
                </c:pt>
                <c:pt idx="245">
                  <c:v>0.55143900000000001</c:v>
                </c:pt>
                <c:pt idx="246">
                  <c:v>0.55147100000000004</c:v>
                </c:pt>
                <c:pt idx="247">
                  <c:v>0.55133900000000002</c:v>
                </c:pt>
                <c:pt idx="248">
                  <c:v>0.55146099999999998</c:v>
                </c:pt>
                <c:pt idx="249">
                  <c:v>0.55140900000000004</c:v>
                </c:pt>
                <c:pt idx="250">
                  <c:v>0.55149800000000004</c:v>
                </c:pt>
                <c:pt idx="251">
                  <c:v>0.551566</c:v>
                </c:pt>
                <c:pt idx="252">
                  <c:v>0.55145599999999995</c:v>
                </c:pt>
                <c:pt idx="253">
                  <c:v>0.55147999999999997</c:v>
                </c:pt>
                <c:pt idx="254">
                  <c:v>0.55151700000000003</c:v>
                </c:pt>
                <c:pt idx="255">
                  <c:v>0.55145699999999997</c:v>
                </c:pt>
                <c:pt idx="256">
                  <c:v>0.55143399999999998</c:v>
                </c:pt>
                <c:pt idx="257">
                  <c:v>0.55149199999999998</c:v>
                </c:pt>
                <c:pt idx="258">
                  <c:v>0.55149499999999996</c:v>
                </c:pt>
                <c:pt idx="259">
                  <c:v>0.55140900000000004</c:v>
                </c:pt>
                <c:pt idx="260">
                  <c:v>0.55150600000000005</c:v>
                </c:pt>
                <c:pt idx="261">
                  <c:v>0.55137499999999995</c:v>
                </c:pt>
                <c:pt idx="262">
                  <c:v>0.55149000000000004</c:v>
                </c:pt>
                <c:pt idx="263">
                  <c:v>0.55148699999999995</c:v>
                </c:pt>
                <c:pt idx="264">
                  <c:v>0.55152699999999999</c:v>
                </c:pt>
                <c:pt idx="265">
                  <c:v>0.55150900000000003</c:v>
                </c:pt>
                <c:pt idx="266">
                  <c:v>0.55150900000000003</c:v>
                </c:pt>
                <c:pt idx="267">
                  <c:v>0.55137100000000006</c:v>
                </c:pt>
                <c:pt idx="268">
                  <c:v>0.55137000000000003</c:v>
                </c:pt>
                <c:pt idx="269">
                  <c:v>0.55135599999999996</c:v>
                </c:pt>
                <c:pt idx="270">
                  <c:v>0.55137999999999998</c:v>
                </c:pt>
                <c:pt idx="271">
                  <c:v>0.55139099999999996</c:v>
                </c:pt>
                <c:pt idx="272">
                  <c:v>0.55141899999999999</c:v>
                </c:pt>
                <c:pt idx="273">
                  <c:v>0.55146200000000001</c:v>
                </c:pt>
                <c:pt idx="274">
                  <c:v>0.55153099999999999</c:v>
                </c:pt>
                <c:pt idx="275">
                  <c:v>0.55149700000000001</c:v>
                </c:pt>
                <c:pt idx="276">
                  <c:v>0.55148900000000001</c:v>
                </c:pt>
                <c:pt idx="277">
                  <c:v>0.55152800000000002</c:v>
                </c:pt>
                <c:pt idx="278">
                  <c:v>0.55157900000000004</c:v>
                </c:pt>
                <c:pt idx="279">
                  <c:v>0.55149400000000004</c:v>
                </c:pt>
                <c:pt idx="280">
                  <c:v>0.55141399999999996</c:v>
                </c:pt>
                <c:pt idx="281">
                  <c:v>0.55157199999999995</c:v>
                </c:pt>
                <c:pt idx="282">
                  <c:v>0.55157100000000003</c:v>
                </c:pt>
                <c:pt idx="283">
                  <c:v>0.55163499999999999</c:v>
                </c:pt>
                <c:pt idx="284">
                  <c:v>0.55161000000000004</c:v>
                </c:pt>
                <c:pt idx="285">
                  <c:v>0.55162699999999998</c:v>
                </c:pt>
                <c:pt idx="286">
                  <c:v>0.55157599999999996</c:v>
                </c:pt>
                <c:pt idx="287">
                  <c:v>0.55164000000000002</c:v>
                </c:pt>
                <c:pt idx="288">
                  <c:v>0.55157400000000001</c:v>
                </c:pt>
                <c:pt idx="289">
                  <c:v>0.55163300000000004</c:v>
                </c:pt>
                <c:pt idx="290">
                  <c:v>0.55161700000000002</c:v>
                </c:pt>
                <c:pt idx="291">
                  <c:v>0.55157599999999996</c:v>
                </c:pt>
                <c:pt idx="292">
                  <c:v>0.55160200000000004</c:v>
                </c:pt>
                <c:pt idx="293">
                  <c:v>0.55158399999999996</c:v>
                </c:pt>
                <c:pt idx="294">
                  <c:v>0.551566</c:v>
                </c:pt>
                <c:pt idx="295">
                  <c:v>0.55164299999999999</c:v>
                </c:pt>
                <c:pt idx="296">
                  <c:v>0.55158099999999999</c:v>
                </c:pt>
                <c:pt idx="297">
                  <c:v>0.55149800000000004</c:v>
                </c:pt>
                <c:pt idx="298">
                  <c:v>0.55161700000000002</c:v>
                </c:pt>
                <c:pt idx="299">
                  <c:v>0.55158200000000002</c:v>
                </c:pt>
                <c:pt idx="300">
                  <c:v>0.551616</c:v>
                </c:pt>
                <c:pt idx="301">
                  <c:v>0.55165699999999995</c:v>
                </c:pt>
                <c:pt idx="302">
                  <c:v>0.55169500000000005</c:v>
                </c:pt>
                <c:pt idx="303">
                  <c:v>0.55167600000000006</c:v>
                </c:pt>
                <c:pt idx="304">
                  <c:v>0.551763</c:v>
                </c:pt>
                <c:pt idx="305">
                  <c:v>0.55167299999999997</c:v>
                </c:pt>
                <c:pt idx="306">
                  <c:v>0.55172399999999999</c:v>
                </c:pt>
                <c:pt idx="307">
                  <c:v>0.55158700000000005</c:v>
                </c:pt>
                <c:pt idx="308">
                  <c:v>0.55157199999999995</c:v>
                </c:pt>
                <c:pt idx="309">
                  <c:v>0.55160600000000004</c:v>
                </c:pt>
                <c:pt idx="310">
                  <c:v>0.55159999999999998</c:v>
                </c:pt>
                <c:pt idx="311">
                  <c:v>0.55171700000000001</c:v>
                </c:pt>
                <c:pt idx="312">
                  <c:v>0.55168899999999998</c:v>
                </c:pt>
                <c:pt idx="313">
                  <c:v>0.55168099999999998</c:v>
                </c:pt>
                <c:pt idx="314">
                  <c:v>0.55166199999999999</c:v>
                </c:pt>
                <c:pt idx="315">
                  <c:v>0.55172200000000005</c:v>
                </c:pt>
                <c:pt idx="316">
                  <c:v>0.551678</c:v>
                </c:pt>
                <c:pt idx="317">
                  <c:v>0.55181199999999997</c:v>
                </c:pt>
                <c:pt idx="318">
                  <c:v>0.55169800000000002</c:v>
                </c:pt>
                <c:pt idx="319">
                  <c:v>0.55180700000000005</c:v>
                </c:pt>
                <c:pt idx="320">
                  <c:v>0.55181500000000006</c:v>
                </c:pt>
                <c:pt idx="321">
                  <c:v>0.55187299999999995</c:v>
                </c:pt>
                <c:pt idx="322">
                  <c:v>0.55180099999999999</c:v>
                </c:pt>
                <c:pt idx="323">
                  <c:v>0.55183400000000005</c:v>
                </c:pt>
                <c:pt idx="324">
                  <c:v>0.55185700000000004</c:v>
                </c:pt>
                <c:pt idx="325">
                  <c:v>0.55183700000000002</c:v>
                </c:pt>
                <c:pt idx="326">
                  <c:v>0.55183300000000002</c:v>
                </c:pt>
                <c:pt idx="327">
                  <c:v>0.55185799999999996</c:v>
                </c:pt>
                <c:pt idx="328">
                  <c:v>0.55174000000000001</c:v>
                </c:pt>
                <c:pt idx="329">
                  <c:v>0.55173399999999995</c:v>
                </c:pt>
                <c:pt idx="330">
                  <c:v>0.55168799999999996</c:v>
                </c:pt>
                <c:pt idx="331">
                  <c:v>0.55174699999999999</c:v>
                </c:pt>
                <c:pt idx="332">
                  <c:v>0.55184100000000003</c:v>
                </c:pt>
                <c:pt idx="333">
                  <c:v>0.55179100000000003</c:v>
                </c:pt>
                <c:pt idx="334">
                  <c:v>0.55176899999999995</c:v>
                </c:pt>
                <c:pt idx="335">
                  <c:v>0.55184100000000003</c:v>
                </c:pt>
                <c:pt idx="336">
                  <c:v>0.55189699999999997</c:v>
                </c:pt>
                <c:pt idx="337">
                  <c:v>0.55177399999999999</c:v>
                </c:pt>
                <c:pt idx="338">
                  <c:v>0.55183400000000005</c:v>
                </c:pt>
                <c:pt idx="339">
                  <c:v>0.55193899999999996</c:v>
                </c:pt>
                <c:pt idx="340">
                  <c:v>0.55192699999999995</c:v>
                </c:pt>
                <c:pt idx="341">
                  <c:v>0.55189500000000002</c:v>
                </c:pt>
                <c:pt idx="342">
                  <c:v>0.55191800000000002</c:v>
                </c:pt>
                <c:pt idx="343">
                  <c:v>0.55196299999999998</c:v>
                </c:pt>
                <c:pt idx="344">
                  <c:v>0.55194799999999999</c:v>
                </c:pt>
                <c:pt idx="345">
                  <c:v>0.55194399999999999</c:v>
                </c:pt>
                <c:pt idx="346">
                  <c:v>0.55189600000000005</c:v>
                </c:pt>
                <c:pt idx="347">
                  <c:v>0.55180799999999997</c:v>
                </c:pt>
                <c:pt idx="348">
                  <c:v>0.55186100000000005</c:v>
                </c:pt>
                <c:pt idx="349">
                  <c:v>0.55194500000000002</c:v>
                </c:pt>
                <c:pt idx="350">
                  <c:v>0.55199100000000001</c:v>
                </c:pt>
                <c:pt idx="351">
                  <c:v>0.55187900000000001</c:v>
                </c:pt>
                <c:pt idx="352">
                  <c:v>0.55197799999999997</c:v>
                </c:pt>
                <c:pt idx="353">
                  <c:v>0.55190700000000004</c:v>
                </c:pt>
                <c:pt idx="354">
                  <c:v>0.55195700000000003</c:v>
                </c:pt>
                <c:pt idx="355">
                  <c:v>0.55200099999999996</c:v>
                </c:pt>
                <c:pt idx="356">
                  <c:v>0.55187699999999995</c:v>
                </c:pt>
                <c:pt idx="357">
                  <c:v>0.55195899999999998</c:v>
                </c:pt>
                <c:pt idx="358">
                  <c:v>0.55185099999999998</c:v>
                </c:pt>
                <c:pt idx="359">
                  <c:v>0.55191199999999996</c:v>
                </c:pt>
                <c:pt idx="360">
                  <c:v>0.55189299999999997</c:v>
                </c:pt>
                <c:pt idx="361">
                  <c:v>0.55201800000000001</c:v>
                </c:pt>
                <c:pt idx="362">
                  <c:v>0.55195399999999994</c:v>
                </c:pt>
                <c:pt idx="363">
                  <c:v>0.55202899999999999</c:v>
                </c:pt>
                <c:pt idx="364">
                  <c:v>0.55206500000000003</c:v>
                </c:pt>
                <c:pt idx="365">
                  <c:v>0.55194900000000002</c:v>
                </c:pt>
                <c:pt idx="366">
                  <c:v>0.55190099999999997</c:v>
                </c:pt>
                <c:pt idx="367">
                  <c:v>0.55208599999999997</c:v>
                </c:pt>
                <c:pt idx="368">
                  <c:v>0.55199799999999999</c:v>
                </c:pt>
                <c:pt idx="369">
                  <c:v>0.55204500000000001</c:v>
                </c:pt>
                <c:pt idx="370">
                  <c:v>0.55210800000000004</c:v>
                </c:pt>
                <c:pt idx="371">
                  <c:v>0.55202700000000005</c:v>
                </c:pt>
                <c:pt idx="372">
                  <c:v>0.55210400000000004</c:v>
                </c:pt>
                <c:pt idx="373">
                  <c:v>0.55199500000000001</c:v>
                </c:pt>
                <c:pt idx="374">
                  <c:v>0.55203000000000002</c:v>
                </c:pt>
                <c:pt idx="375">
                  <c:v>0.55202600000000002</c:v>
                </c:pt>
                <c:pt idx="376">
                  <c:v>0.55210700000000001</c:v>
                </c:pt>
                <c:pt idx="377">
                  <c:v>0.55205099999999996</c:v>
                </c:pt>
                <c:pt idx="378">
                  <c:v>0.55208100000000004</c:v>
                </c:pt>
                <c:pt idx="379">
                  <c:v>0.55199100000000001</c:v>
                </c:pt>
                <c:pt idx="380">
                  <c:v>0.55209900000000001</c:v>
                </c:pt>
                <c:pt idx="381">
                  <c:v>0.55209799999999998</c:v>
                </c:pt>
                <c:pt idx="382">
                  <c:v>0.55206699999999997</c:v>
                </c:pt>
                <c:pt idx="383">
                  <c:v>0.55207200000000001</c:v>
                </c:pt>
                <c:pt idx="384">
                  <c:v>0.55210000000000004</c:v>
                </c:pt>
                <c:pt idx="385">
                  <c:v>0.55217799999999995</c:v>
                </c:pt>
                <c:pt idx="386">
                  <c:v>0.55205599999999999</c:v>
                </c:pt>
                <c:pt idx="387">
                  <c:v>0.55210999999999999</c:v>
                </c:pt>
                <c:pt idx="388">
                  <c:v>0.55214399999999997</c:v>
                </c:pt>
                <c:pt idx="389">
                  <c:v>0.55211600000000005</c:v>
                </c:pt>
                <c:pt idx="390">
                  <c:v>0.55201299999999998</c:v>
                </c:pt>
                <c:pt idx="391">
                  <c:v>0.55207399999999995</c:v>
                </c:pt>
                <c:pt idx="392">
                  <c:v>0.55208000000000002</c:v>
                </c:pt>
                <c:pt idx="393">
                  <c:v>0.55207300000000004</c:v>
                </c:pt>
                <c:pt idx="394">
                  <c:v>0.55208000000000002</c:v>
                </c:pt>
                <c:pt idx="395">
                  <c:v>0.55211600000000005</c:v>
                </c:pt>
                <c:pt idx="396">
                  <c:v>0.55212000000000006</c:v>
                </c:pt>
                <c:pt idx="397">
                  <c:v>0.552068</c:v>
                </c:pt>
                <c:pt idx="398">
                  <c:v>0.55209600000000003</c:v>
                </c:pt>
                <c:pt idx="399">
                  <c:v>0.55208699999999999</c:v>
                </c:pt>
                <c:pt idx="400">
                  <c:v>0.55212399999999995</c:v>
                </c:pt>
                <c:pt idx="401">
                  <c:v>0.55207499999999998</c:v>
                </c:pt>
                <c:pt idx="402">
                  <c:v>0.55210300000000001</c:v>
                </c:pt>
                <c:pt idx="403">
                  <c:v>0.552122</c:v>
                </c:pt>
                <c:pt idx="404">
                  <c:v>0.55220199999999997</c:v>
                </c:pt>
                <c:pt idx="405">
                  <c:v>0.55211600000000005</c:v>
                </c:pt>
                <c:pt idx="406">
                  <c:v>0.552068</c:v>
                </c:pt>
                <c:pt idx="407">
                  <c:v>0.55201500000000003</c:v>
                </c:pt>
                <c:pt idx="408">
                  <c:v>0.55214700000000005</c:v>
                </c:pt>
                <c:pt idx="409">
                  <c:v>0.55208699999999999</c:v>
                </c:pt>
                <c:pt idx="410">
                  <c:v>0.552176</c:v>
                </c:pt>
                <c:pt idx="411">
                  <c:v>0.55211200000000005</c:v>
                </c:pt>
                <c:pt idx="412">
                  <c:v>0.552122</c:v>
                </c:pt>
                <c:pt idx="413">
                  <c:v>0.55211699999999997</c:v>
                </c:pt>
                <c:pt idx="414">
                  <c:v>0.55216299999999996</c:v>
                </c:pt>
                <c:pt idx="415">
                  <c:v>0.55216399999999999</c:v>
                </c:pt>
                <c:pt idx="416">
                  <c:v>0.55218800000000001</c:v>
                </c:pt>
                <c:pt idx="417">
                  <c:v>0.55209799999999998</c:v>
                </c:pt>
                <c:pt idx="418">
                  <c:v>0.55207799999999996</c:v>
                </c:pt>
                <c:pt idx="419">
                  <c:v>0.55215599999999998</c:v>
                </c:pt>
                <c:pt idx="420">
                  <c:v>0.55218699999999998</c:v>
                </c:pt>
                <c:pt idx="421">
                  <c:v>0.55221500000000001</c:v>
                </c:pt>
                <c:pt idx="422">
                  <c:v>0.55212499999999998</c:v>
                </c:pt>
                <c:pt idx="423">
                  <c:v>0.55221299999999995</c:v>
                </c:pt>
                <c:pt idx="424">
                  <c:v>0.55209399999999997</c:v>
                </c:pt>
                <c:pt idx="425">
                  <c:v>0.55215700000000001</c:v>
                </c:pt>
                <c:pt idx="426">
                  <c:v>0.552172</c:v>
                </c:pt>
                <c:pt idx="427">
                  <c:v>0.55213000000000001</c:v>
                </c:pt>
                <c:pt idx="428">
                  <c:v>0.55219300000000004</c:v>
                </c:pt>
                <c:pt idx="429">
                  <c:v>0.552257</c:v>
                </c:pt>
                <c:pt idx="430">
                  <c:v>0.55230100000000004</c:v>
                </c:pt>
                <c:pt idx="431">
                  <c:v>0.55218</c:v>
                </c:pt>
                <c:pt idx="432">
                  <c:v>0.55220800000000003</c:v>
                </c:pt>
                <c:pt idx="433">
                  <c:v>0.55220599999999997</c:v>
                </c:pt>
                <c:pt idx="434">
                  <c:v>0.55217000000000005</c:v>
                </c:pt>
                <c:pt idx="435">
                  <c:v>0.55228600000000005</c:v>
                </c:pt>
                <c:pt idx="436">
                  <c:v>0.55227999999999999</c:v>
                </c:pt>
                <c:pt idx="437">
                  <c:v>0.55230100000000004</c:v>
                </c:pt>
                <c:pt idx="438">
                  <c:v>0.55229600000000001</c:v>
                </c:pt>
                <c:pt idx="439">
                  <c:v>0.55225400000000002</c:v>
                </c:pt>
                <c:pt idx="440">
                  <c:v>0.55229300000000003</c:v>
                </c:pt>
                <c:pt idx="441">
                  <c:v>0.55227599999999999</c:v>
                </c:pt>
                <c:pt idx="442">
                  <c:v>0.55225500000000005</c:v>
                </c:pt>
                <c:pt idx="443">
                  <c:v>0.55226900000000001</c:v>
                </c:pt>
                <c:pt idx="444">
                  <c:v>0.55223599999999995</c:v>
                </c:pt>
                <c:pt idx="445">
                  <c:v>0.55235199999999995</c:v>
                </c:pt>
                <c:pt idx="446">
                  <c:v>0.55238799999999999</c:v>
                </c:pt>
                <c:pt idx="447">
                  <c:v>0.55232800000000004</c:v>
                </c:pt>
                <c:pt idx="448">
                  <c:v>0.55239400000000005</c:v>
                </c:pt>
                <c:pt idx="449">
                  <c:v>0.55240999999999996</c:v>
                </c:pt>
                <c:pt idx="450">
                  <c:v>0.55236600000000002</c:v>
                </c:pt>
                <c:pt idx="451">
                  <c:v>0.55235299999999998</c:v>
                </c:pt>
                <c:pt idx="452">
                  <c:v>0.55244300000000002</c:v>
                </c:pt>
                <c:pt idx="453">
                  <c:v>0.55242899999999995</c:v>
                </c:pt>
                <c:pt idx="454">
                  <c:v>0.55237000000000003</c:v>
                </c:pt>
                <c:pt idx="455">
                  <c:v>0.55240699999999998</c:v>
                </c:pt>
                <c:pt idx="456">
                  <c:v>0.55237400000000003</c:v>
                </c:pt>
                <c:pt idx="457">
                  <c:v>0.55230199999999996</c:v>
                </c:pt>
                <c:pt idx="458">
                  <c:v>0.55231200000000003</c:v>
                </c:pt>
                <c:pt idx="459">
                  <c:v>0.55232599999999998</c:v>
                </c:pt>
                <c:pt idx="460">
                  <c:v>0.55216900000000002</c:v>
                </c:pt>
                <c:pt idx="461">
                  <c:v>0.55229700000000004</c:v>
                </c:pt>
                <c:pt idx="462">
                  <c:v>0.55223800000000001</c:v>
                </c:pt>
                <c:pt idx="463">
                  <c:v>0.55232400000000004</c:v>
                </c:pt>
                <c:pt idx="464">
                  <c:v>0.55247800000000002</c:v>
                </c:pt>
                <c:pt idx="465">
                  <c:v>0.55236499999999999</c:v>
                </c:pt>
                <c:pt idx="466">
                  <c:v>0.55240400000000001</c:v>
                </c:pt>
                <c:pt idx="467">
                  <c:v>0.55235000000000001</c:v>
                </c:pt>
                <c:pt idx="468">
                  <c:v>0.55244199999999999</c:v>
                </c:pt>
                <c:pt idx="469">
                  <c:v>0.552396</c:v>
                </c:pt>
                <c:pt idx="470">
                  <c:v>0.55243299999999995</c:v>
                </c:pt>
                <c:pt idx="471">
                  <c:v>0.55240299999999998</c:v>
                </c:pt>
                <c:pt idx="472">
                  <c:v>0.55235100000000004</c:v>
                </c:pt>
                <c:pt idx="473">
                  <c:v>0.55235299999999998</c:v>
                </c:pt>
                <c:pt idx="474">
                  <c:v>0.552373</c:v>
                </c:pt>
                <c:pt idx="475">
                  <c:v>0.55239499999999997</c:v>
                </c:pt>
                <c:pt idx="476">
                  <c:v>0.55232000000000003</c:v>
                </c:pt>
                <c:pt idx="477">
                  <c:v>0.55237700000000001</c:v>
                </c:pt>
                <c:pt idx="478">
                  <c:v>0.5524</c:v>
                </c:pt>
                <c:pt idx="479">
                  <c:v>0.55231799999999998</c:v>
                </c:pt>
                <c:pt idx="480">
                  <c:v>0.55232000000000003</c:v>
                </c:pt>
                <c:pt idx="481">
                  <c:v>0.55237000000000003</c:v>
                </c:pt>
                <c:pt idx="482">
                  <c:v>0.55241099999999999</c:v>
                </c:pt>
                <c:pt idx="483">
                  <c:v>0.55235500000000004</c:v>
                </c:pt>
                <c:pt idx="484">
                  <c:v>0.552346</c:v>
                </c:pt>
                <c:pt idx="485">
                  <c:v>0.55230199999999996</c:v>
                </c:pt>
                <c:pt idx="486">
                  <c:v>0.55241700000000005</c:v>
                </c:pt>
                <c:pt idx="487">
                  <c:v>0.552427</c:v>
                </c:pt>
                <c:pt idx="488">
                  <c:v>0.55243299999999995</c:v>
                </c:pt>
                <c:pt idx="489">
                  <c:v>0.55244099999999996</c:v>
                </c:pt>
                <c:pt idx="490">
                  <c:v>0.55242100000000005</c:v>
                </c:pt>
                <c:pt idx="491">
                  <c:v>0.55238900000000002</c:v>
                </c:pt>
                <c:pt idx="492">
                  <c:v>0.55244599999999999</c:v>
                </c:pt>
                <c:pt idx="493">
                  <c:v>0.552454</c:v>
                </c:pt>
                <c:pt idx="494">
                  <c:v>0.55259499999999995</c:v>
                </c:pt>
                <c:pt idx="495">
                  <c:v>0.55251600000000001</c:v>
                </c:pt>
                <c:pt idx="496">
                  <c:v>0.55261400000000005</c:v>
                </c:pt>
                <c:pt idx="497">
                  <c:v>0.55254599999999998</c:v>
                </c:pt>
                <c:pt idx="498">
                  <c:v>0.55251300000000003</c:v>
                </c:pt>
                <c:pt idx="499">
                  <c:v>0.55251300000000003</c:v>
                </c:pt>
                <c:pt idx="500">
                  <c:v>0.55252199999999996</c:v>
                </c:pt>
                <c:pt idx="501">
                  <c:v>0.55260799999999999</c:v>
                </c:pt>
                <c:pt idx="502">
                  <c:v>0.55259499999999995</c:v>
                </c:pt>
                <c:pt idx="503">
                  <c:v>0.55262199999999995</c:v>
                </c:pt>
                <c:pt idx="504">
                  <c:v>0.55263700000000004</c:v>
                </c:pt>
                <c:pt idx="505">
                  <c:v>0.55254899999999996</c:v>
                </c:pt>
                <c:pt idx="506">
                  <c:v>0.55259000000000003</c:v>
                </c:pt>
                <c:pt idx="507">
                  <c:v>0.552566</c:v>
                </c:pt>
                <c:pt idx="508">
                  <c:v>0.55254700000000001</c:v>
                </c:pt>
                <c:pt idx="509">
                  <c:v>0.55257599999999996</c:v>
                </c:pt>
                <c:pt idx="510">
                  <c:v>0.55257400000000001</c:v>
                </c:pt>
                <c:pt idx="511">
                  <c:v>0.55257999999999996</c:v>
                </c:pt>
                <c:pt idx="512">
                  <c:v>0.55266899999999997</c:v>
                </c:pt>
                <c:pt idx="513">
                  <c:v>0.55266099999999996</c:v>
                </c:pt>
                <c:pt idx="514">
                  <c:v>0.55262</c:v>
                </c:pt>
                <c:pt idx="515">
                  <c:v>0.55260200000000004</c:v>
                </c:pt>
                <c:pt idx="516">
                  <c:v>0.552589</c:v>
                </c:pt>
                <c:pt idx="517">
                  <c:v>0.55263399999999996</c:v>
                </c:pt>
                <c:pt idx="518">
                  <c:v>0.55265699999999995</c:v>
                </c:pt>
                <c:pt idx="519">
                  <c:v>0.55256499999999997</c:v>
                </c:pt>
                <c:pt idx="520">
                  <c:v>0.55268499999999998</c:v>
                </c:pt>
                <c:pt idx="521">
                  <c:v>0.552616</c:v>
                </c:pt>
                <c:pt idx="522">
                  <c:v>0.55269100000000004</c:v>
                </c:pt>
                <c:pt idx="523">
                  <c:v>0.55267599999999995</c:v>
                </c:pt>
                <c:pt idx="524">
                  <c:v>0.55270399999999997</c:v>
                </c:pt>
                <c:pt idx="525">
                  <c:v>0.552763</c:v>
                </c:pt>
                <c:pt idx="526">
                  <c:v>0.55257400000000001</c:v>
                </c:pt>
                <c:pt idx="527">
                  <c:v>0.55269900000000005</c:v>
                </c:pt>
                <c:pt idx="528">
                  <c:v>0.55266800000000005</c:v>
                </c:pt>
                <c:pt idx="529">
                  <c:v>0.55270799999999998</c:v>
                </c:pt>
                <c:pt idx="530">
                  <c:v>0.55263499999999999</c:v>
                </c:pt>
                <c:pt idx="531">
                  <c:v>0.55274400000000001</c:v>
                </c:pt>
                <c:pt idx="532">
                  <c:v>0.55265399999999998</c:v>
                </c:pt>
                <c:pt idx="533">
                  <c:v>0.55278799999999995</c:v>
                </c:pt>
                <c:pt idx="534">
                  <c:v>0.55276999999999998</c:v>
                </c:pt>
                <c:pt idx="535">
                  <c:v>0.55276499999999995</c:v>
                </c:pt>
                <c:pt idx="536">
                  <c:v>0.55281100000000005</c:v>
                </c:pt>
                <c:pt idx="537">
                  <c:v>0.55280499999999999</c:v>
                </c:pt>
                <c:pt idx="538">
                  <c:v>0.55285499999999999</c:v>
                </c:pt>
                <c:pt idx="539">
                  <c:v>0.55277100000000001</c:v>
                </c:pt>
                <c:pt idx="540">
                  <c:v>0.55294699999999997</c:v>
                </c:pt>
                <c:pt idx="541">
                  <c:v>0.55282500000000001</c:v>
                </c:pt>
                <c:pt idx="542">
                  <c:v>0.55283000000000004</c:v>
                </c:pt>
                <c:pt idx="543">
                  <c:v>0.55278700000000003</c:v>
                </c:pt>
                <c:pt idx="544">
                  <c:v>0.55284800000000001</c:v>
                </c:pt>
                <c:pt idx="545">
                  <c:v>0.55289999999999995</c:v>
                </c:pt>
                <c:pt idx="546">
                  <c:v>0.55274900000000005</c:v>
                </c:pt>
                <c:pt idx="547">
                  <c:v>0.55289299999999997</c:v>
                </c:pt>
                <c:pt idx="548">
                  <c:v>0.55288599999999999</c:v>
                </c:pt>
                <c:pt idx="549">
                  <c:v>0.55277399999999999</c:v>
                </c:pt>
                <c:pt idx="550">
                  <c:v>0.55280700000000005</c:v>
                </c:pt>
                <c:pt idx="551">
                  <c:v>0.55279999999999996</c:v>
                </c:pt>
                <c:pt idx="552">
                  <c:v>0.55280600000000002</c:v>
                </c:pt>
                <c:pt idx="553">
                  <c:v>0.55283800000000005</c:v>
                </c:pt>
                <c:pt idx="554">
                  <c:v>0.55282399999999998</c:v>
                </c:pt>
                <c:pt idx="555">
                  <c:v>0.55283000000000004</c:v>
                </c:pt>
                <c:pt idx="556">
                  <c:v>0.55291599999999996</c:v>
                </c:pt>
                <c:pt idx="557">
                  <c:v>0.55286900000000005</c:v>
                </c:pt>
                <c:pt idx="558">
                  <c:v>0.55297099999999999</c:v>
                </c:pt>
                <c:pt idx="559">
                  <c:v>0.55289699999999997</c:v>
                </c:pt>
                <c:pt idx="560">
                  <c:v>0.55286100000000005</c:v>
                </c:pt>
                <c:pt idx="561">
                  <c:v>0.55279900000000004</c:v>
                </c:pt>
                <c:pt idx="562">
                  <c:v>0.55286299999999999</c:v>
                </c:pt>
                <c:pt idx="563">
                  <c:v>0.55288400000000004</c:v>
                </c:pt>
                <c:pt idx="564">
                  <c:v>0.55287699999999995</c:v>
                </c:pt>
                <c:pt idx="565">
                  <c:v>0.55284199999999994</c:v>
                </c:pt>
                <c:pt idx="566">
                  <c:v>0.55288199999999998</c:v>
                </c:pt>
                <c:pt idx="567">
                  <c:v>0.552921</c:v>
                </c:pt>
                <c:pt idx="568">
                  <c:v>0.55288999999999999</c:v>
                </c:pt>
                <c:pt idx="569">
                  <c:v>0.55296199999999995</c:v>
                </c:pt>
                <c:pt idx="570">
                  <c:v>0.55299500000000001</c:v>
                </c:pt>
                <c:pt idx="571">
                  <c:v>0.55298599999999998</c:v>
                </c:pt>
                <c:pt idx="572">
                  <c:v>0.55300700000000003</c:v>
                </c:pt>
                <c:pt idx="573">
                  <c:v>0.55301900000000004</c:v>
                </c:pt>
                <c:pt idx="574">
                  <c:v>0.55304799999999998</c:v>
                </c:pt>
                <c:pt idx="575">
                  <c:v>0.55298199999999997</c:v>
                </c:pt>
                <c:pt idx="576">
                  <c:v>0.55298400000000003</c:v>
                </c:pt>
                <c:pt idx="577">
                  <c:v>0.55302300000000004</c:v>
                </c:pt>
                <c:pt idx="578">
                  <c:v>0.55301900000000004</c:v>
                </c:pt>
                <c:pt idx="579">
                  <c:v>0.55303400000000003</c:v>
                </c:pt>
                <c:pt idx="580">
                  <c:v>0.55302200000000001</c:v>
                </c:pt>
                <c:pt idx="581">
                  <c:v>0.55303500000000005</c:v>
                </c:pt>
                <c:pt idx="582">
                  <c:v>0.55298700000000001</c:v>
                </c:pt>
                <c:pt idx="583">
                  <c:v>0.553033</c:v>
                </c:pt>
                <c:pt idx="584">
                  <c:v>0.55301500000000003</c:v>
                </c:pt>
                <c:pt idx="585">
                  <c:v>0.553041</c:v>
                </c:pt>
                <c:pt idx="586">
                  <c:v>0.55308900000000005</c:v>
                </c:pt>
                <c:pt idx="587">
                  <c:v>0.55307200000000001</c:v>
                </c:pt>
                <c:pt idx="588">
                  <c:v>0.55301500000000003</c:v>
                </c:pt>
                <c:pt idx="589">
                  <c:v>0.55301800000000001</c:v>
                </c:pt>
                <c:pt idx="590">
                  <c:v>0.55307600000000001</c:v>
                </c:pt>
                <c:pt idx="591">
                  <c:v>0.55307899999999999</c:v>
                </c:pt>
                <c:pt idx="592">
                  <c:v>0.55304299999999995</c:v>
                </c:pt>
                <c:pt idx="593">
                  <c:v>0.55317000000000005</c:v>
                </c:pt>
                <c:pt idx="594">
                  <c:v>0.55308999999999997</c:v>
                </c:pt>
                <c:pt idx="595">
                  <c:v>0.55316299999999996</c:v>
                </c:pt>
                <c:pt idx="596">
                  <c:v>0.55310899999999996</c:v>
                </c:pt>
                <c:pt idx="597">
                  <c:v>0.55303199999999997</c:v>
                </c:pt>
                <c:pt idx="598">
                  <c:v>0.55310599999999999</c:v>
                </c:pt>
                <c:pt idx="599">
                  <c:v>0.55313100000000004</c:v>
                </c:pt>
                <c:pt idx="600">
                  <c:v>0.55327199999999999</c:v>
                </c:pt>
                <c:pt idx="601">
                  <c:v>0.55315899999999996</c:v>
                </c:pt>
                <c:pt idx="602">
                  <c:v>0.55320999999999998</c:v>
                </c:pt>
                <c:pt idx="603">
                  <c:v>0.55324399999999996</c:v>
                </c:pt>
                <c:pt idx="604">
                  <c:v>0.55318400000000001</c:v>
                </c:pt>
                <c:pt idx="605">
                  <c:v>0.55315599999999998</c:v>
                </c:pt>
                <c:pt idx="606">
                  <c:v>0.55308400000000002</c:v>
                </c:pt>
                <c:pt idx="607">
                  <c:v>0.55322300000000002</c:v>
                </c:pt>
                <c:pt idx="608">
                  <c:v>0.55329499999999998</c:v>
                </c:pt>
                <c:pt idx="609">
                  <c:v>0.55322199999999999</c:v>
                </c:pt>
                <c:pt idx="610">
                  <c:v>0.55332800000000004</c:v>
                </c:pt>
                <c:pt idx="611">
                  <c:v>0.55333900000000003</c:v>
                </c:pt>
                <c:pt idx="612">
                  <c:v>0.55337599999999998</c:v>
                </c:pt>
                <c:pt idx="613">
                  <c:v>0.55333699999999997</c:v>
                </c:pt>
                <c:pt idx="614">
                  <c:v>0.55325999999999997</c:v>
                </c:pt>
                <c:pt idx="615">
                  <c:v>0.55321299999999995</c:v>
                </c:pt>
                <c:pt idx="616">
                  <c:v>0.55319099999999999</c:v>
                </c:pt>
                <c:pt idx="617">
                  <c:v>0.55324799999999996</c:v>
                </c:pt>
                <c:pt idx="618">
                  <c:v>0.55326500000000001</c:v>
                </c:pt>
                <c:pt idx="619">
                  <c:v>0.55327199999999999</c:v>
                </c:pt>
                <c:pt idx="620">
                  <c:v>0.55330800000000002</c:v>
                </c:pt>
                <c:pt idx="621">
                  <c:v>0.55333299999999996</c:v>
                </c:pt>
                <c:pt idx="622">
                  <c:v>0.55335599999999996</c:v>
                </c:pt>
                <c:pt idx="623">
                  <c:v>0.55335199999999996</c:v>
                </c:pt>
                <c:pt idx="624">
                  <c:v>0.55335400000000001</c:v>
                </c:pt>
                <c:pt idx="625">
                  <c:v>0.55343900000000001</c:v>
                </c:pt>
                <c:pt idx="626">
                  <c:v>0.55334700000000003</c:v>
                </c:pt>
                <c:pt idx="627">
                  <c:v>0.55330500000000005</c:v>
                </c:pt>
                <c:pt idx="628">
                  <c:v>0.55334099999999997</c:v>
                </c:pt>
                <c:pt idx="629">
                  <c:v>0.55336600000000002</c:v>
                </c:pt>
                <c:pt idx="630">
                  <c:v>0.55338900000000002</c:v>
                </c:pt>
                <c:pt idx="631">
                  <c:v>0.55340900000000004</c:v>
                </c:pt>
                <c:pt idx="632">
                  <c:v>0.55340100000000003</c:v>
                </c:pt>
                <c:pt idx="633">
                  <c:v>0.55343299999999995</c:v>
                </c:pt>
                <c:pt idx="634">
                  <c:v>0.55346600000000001</c:v>
                </c:pt>
                <c:pt idx="635">
                  <c:v>0.55354499999999995</c:v>
                </c:pt>
                <c:pt idx="636">
                  <c:v>0.55346499999999998</c:v>
                </c:pt>
                <c:pt idx="637">
                  <c:v>0.553477</c:v>
                </c:pt>
                <c:pt idx="638">
                  <c:v>0.55352100000000004</c:v>
                </c:pt>
                <c:pt idx="639">
                  <c:v>0.55351799999999995</c:v>
                </c:pt>
                <c:pt idx="640">
                  <c:v>0.55347900000000005</c:v>
                </c:pt>
                <c:pt idx="641">
                  <c:v>0.55345200000000006</c:v>
                </c:pt>
                <c:pt idx="642">
                  <c:v>0.55356099999999997</c:v>
                </c:pt>
                <c:pt idx="643">
                  <c:v>0.55357599999999996</c:v>
                </c:pt>
                <c:pt idx="644">
                  <c:v>0.55359899999999995</c:v>
                </c:pt>
                <c:pt idx="645">
                  <c:v>0.55362199999999995</c:v>
                </c:pt>
                <c:pt idx="646">
                  <c:v>0.55363399999999996</c:v>
                </c:pt>
                <c:pt idx="647">
                  <c:v>0.55358600000000002</c:v>
                </c:pt>
                <c:pt idx="648">
                  <c:v>0.55363399999999996</c:v>
                </c:pt>
                <c:pt idx="649">
                  <c:v>0.553562</c:v>
                </c:pt>
                <c:pt idx="650">
                  <c:v>0.55358600000000002</c:v>
                </c:pt>
                <c:pt idx="651">
                  <c:v>0.55362999999999996</c:v>
                </c:pt>
                <c:pt idx="652">
                  <c:v>0.55369400000000002</c:v>
                </c:pt>
                <c:pt idx="653">
                  <c:v>0.55369699999999999</c:v>
                </c:pt>
                <c:pt idx="654">
                  <c:v>0.55357999999999996</c:v>
                </c:pt>
                <c:pt idx="655">
                  <c:v>0.55370200000000003</c:v>
                </c:pt>
                <c:pt idx="656">
                  <c:v>0.55370399999999997</c:v>
                </c:pt>
                <c:pt idx="657">
                  <c:v>0.55365299999999995</c:v>
                </c:pt>
                <c:pt idx="658">
                  <c:v>0.55366000000000004</c:v>
                </c:pt>
                <c:pt idx="659">
                  <c:v>0.55364999999999998</c:v>
                </c:pt>
                <c:pt idx="660">
                  <c:v>0.55376000000000003</c:v>
                </c:pt>
                <c:pt idx="661">
                  <c:v>0.55371499999999996</c:v>
                </c:pt>
                <c:pt idx="662">
                  <c:v>0.55369299999999999</c:v>
                </c:pt>
                <c:pt idx="663">
                  <c:v>0.55378499999999997</c:v>
                </c:pt>
                <c:pt idx="664">
                  <c:v>0.55373499999999998</c:v>
                </c:pt>
                <c:pt idx="665">
                  <c:v>0.55378400000000005</c:v>
                </c:pt>
                <c:pt idx="666">
                  <c:v>0.55384900000000004</c:v>
                </c:pt>
                <c:pt idx="667">
                  <c:v>0.553759</c:v>
                </c:pt>
                <c:pt idx="668">
                  <c:v>0.55369400000000002</c:v>
                </c:pt>
                <c:pt idx="669">
                  <c:v>0.55366700000000002</c:v>
                </c:pt>
                <c:pt idx="670">
                  <c:v>0.55373399999999995</c:v>
                </c:pt>
                <c:pt idx="671">
                  <c:v>0.55378499999999997</c:v>
                </c:pt>
                <c:pt idx="672">
                  <c:v>0.55378499999999997</c:v>
                </c:pt>
                <c:pt idx="673">
                  <c:v>0.55372900000000003</c:v>
                </c:pt>
                <c:pt idx="674">
                  <c:v>0.55385099999999998</c:v>
                </c:pt>
                <c:pt idx="675">
                  <c:v>0.55382900000000002</c:v>
                </c:pt>
                <c:pt idx="676">
                  <c:v>0.553728</c:v>
                </c:pt>
                <c:pt idx="677">
                  <c:v>0.55377100000000001</c:v>
                </c:pt>
                <c:pt idx="678">
                  <c:v>0.55369299999999999</c:v>
                </c:pt>
                <c:pt idx="679">
                  <c:v>0.55377500000000002</c:v>
                </c:pt>
                <c:pt idx="680">
                  <c:v>0.553894</c:v>
                </c:pt>
                <c:pt idx="681">
                  <c:v>0.55380399999999996</c:v>
                </c:pt>
                <c:pt idx="682">
                  <c:v>0.55379</c:v>
                </c:pt>
                <c:pt idx="683">
                  <c:v>0.553782</c:v>
                </c:pt>
                <c:pt idx="684">
                  <c:v>0.55388599999999999</c:v>
                </c:pt>
                <c:pt idx="685">
                  <c:v>0.55393899999999996</c:v>
                </c:pt>
                <c:pt idx="686">
                  <c:v>0.554033</c:v>
                </c:pt>
                <c:pt idx="687">
                  <c:v>0.55393400000000004</c:v>
                </c:pt>
                <c:pt idx="688">
                  <c:v>0.55401599999999995</c:v>
                </c:pt>
                <c:pt idx="689">
                  <c:v>0.55401800000000001</c:v>
                </c:pt>
                <c:pt idx="690">
                  <c:v>0.55397700000000005</c:v>
                </c:pt>
                <c:pt idx="691">
                  <c:v>0.55393499999999996</c:v>
                </c:pt>
                <c:pt idx="692">
                  <c:v>0.55394500000000002</c:v>
                </c:pt>
                <c:pt idx="693">
                  <c:v>0.55403100000000005</c:v>
                </c:pt>
                <c:pt idx="694">
                  <c:v>0.55402499999999999</c:v>
                </c:pt>
                <c:pt idx="695">
                  <c:v>0.55411600000000005</c:v>
                </c:pt>
                <c:pt idx="696">
                  <c:v>0.554037</c:v>
                </c:pt>
                <c:pt idx="697">
                  <c:v>0.553952</c:v>
                </c:pt>
                <c:pt idx="698">
                  <c:v>0.55404699999999996</c:v>
                </c:pt>
                <c:pt idx="699">
                  <c:v>0.554033</c:v>
                </c:pt>
                <c:pt idx="700">
                  <c:v>0.55405000000000004</c:v>
                </c:pt>
                <c:pt idx="701">
                  <c:v>0.55410999999999999</c:v>
                </c:pt>
                <c:pt idx="702">
                  <c:v>0.55409200000000003</c:v>
                </c:pt>
                <c:pt idx="703">
                  <c:v>0.55405800000000005</c:v>
                </c:pt>
                <c:pt idx="704">
                  <c:v>0.55405899999999997</c:v>
                </c:pt>
                <c:pt idx="705">
                  <c:v>0.55401500000000004</c:v>
                </c:pt>
                <c:pt idx="706">
                  <c:v>0.55404299999999995</c:v>
                </c:pt>
                <c:pt idx="707">
                  <c:v>0.55406</c:v>
                </c:pt>
                <c:pt idx="708">
                  <c:v>0.55413400000000002</c:v>
                </c:pt>
                <c:pt idx="709">
                  <c:v>0.55407700000000004</c:v>
                </c:pt>
                <c:pt idx="710">
                  <c:v>0.55413699999999999</c:v>
                </c:pt>
                <c:pt idx="711">
                  <c:v>0.55402499999999999</c:v>
                </c:pt>
                <c:pt idx="712">
                  <c:v>0.55406599999999995</c:v>
                </c:pt>
                <c:pt idx="713">
                  <c:v>0.55406500000000003</c:v>
                </c:pt>
                <c:pt idx="714">
                  <c:v>0.55410999999999999</c:v>
                </c:pt>
                <c:pt idx="715">
                  <c:v>0.55415899999999996</c:v>
                </c:pt>
                <c:pt idx="716">
                  <c:v>0.55414099999999999</c:v>
                </c:pt>
                <c:pt idx="717">
                  <c:v>0.55418000000000001</c:v>
                </c:pt>
                <c:pt idx="718">
                  <c:v>0.55415700000000001</c:v>
                </c:pt>
                <c:pt idx="719">
                  <c:v>0.55422700000000003</c:v>
                </c:pt>
                <c:pt idx="720">
                  <c:v>0.554261</c:v>
                </c:pt>
                <c:pt idx="721">
                  <c:v>0.55420700000000001</c:v>
                </c:pt>
                <c:pt idx="722">
                  <c:v>0.55409200000000003</c:v>
                </c:pt>
                <c:pt idx="723">
                  <c:v>0.554176</c:v>
                </c:pt>
                <c:pt idx="724">
                  <c:v>0.55417000000000005</c:v>
                </c:pt>
                <c:pt idx="725">
                  <c:v>0.55420700000000001</c:v>
                </c:pt>
                <c:pt idx="726">
                  <c:v>0.55420000000000003</c:v>
                </c:pt>
                <c:pt idx="727">
                  <c:v>0.55420599999999998</c:v>
                </c:pt>
                <c:pt idx="728">
                  <c:v>0.55421699999999996</c:v>
                </c:pt>
                <c:pt idx="729">
                  <c:v>0.55424700000000005</c:v>
                </c:pt>
                <c:pt idx="730">
                  <c:v>0.55413199999999996</c:v>
                </c:pt>
                <c:pt idx="731">
                  <c:v>0.55428100000000002</c:v>
                </c:pt>
                <c:pt idx="732">
                  <c:v>0.55424700000000005</c:v>
                </c:pt>
                <c:pt idx="733">
                  <c:v>0.55420999999999998</c:v>
                </c:pt>
                <c:pt idx="734">
                  <c:v>0.55423699999999998</c:v>
                </c:pt>
                <c:pt idx="735">
                  <c:v>0.55427099999999996</c:v>
                </c:pt>
                <c:pt idx="736">
                  <c:v>0.55426500000000001</c:v>
                </c:pt>
                <c:pt idx="737">
                  <c:v>0.554145</c:v>
                </c:pt>
                <c:pt idx="738">
                  <c:v>0.55421799999999999</c:v>
                </c:pt>
                <c:pt idx="739">
                  <c:v>0.554199</c:v>
                </c:pt>
                <c:pt idx="740">
                  <c:v>0.55417799999999995</c:v>
                </c:pt>
                <c:pt idx="741">
                  <c:v>0.55432099999999995</c:v>
                </c:pt>
                <c:pt idx="742">
                  <c:v>0.55434799999999995</c:v>
                </c:pt>
                <c:pt idx="743">
                  <c:v>0.55427599999999999</c:v>
                </c:pt>
                <c:pt idx="744">
                  <c:v>0.55433500000000002</c:v>
                </c:pt>
                <c:pt idx="745">
                  <c:v>0.55441300000000004</c:v>
                </c:pt>
                <c:pt idx="746">
                  <c:v>0.55440699999999998</c:v>
                </c:pt>
                <c:pt idx="747">
                  <c:v>0.554392</c:v>
                </c:pt>
                <c:pt idx="748">
                  <c:v>0.55436399999999997</c:v>
                </c:pt>
                <c:pt idx="749">
                  <c:v>0.55447299999999999</c:v>
                </c:pt>
                <c:pt idx="750">
                  <c:v>0.55437599999999998</c:v>
                </c:pt>
                <c:pt idx="751">
                  <c:v>0.55441099999999999</c:v>
                </c:pt>
                <c:pt idx="752">
                  <c:v>0.55438100000000001</c:v>
                </c:pt>
                <c:pt idx="753">
                  <c:v>0.55445</c:v>
                </c:pt>
                <c:pt idx="754">
                  <c:v>0.55438799999999999</c:v>
                </c:pt>
                <c:pt idx="755">
                  <c:v>0.55450600000000005</c:v>
                </c:pt>
                <c:pt idx="756">
                  <c:v>0.55453399999999997</c:v>
                </c:pt>
                <c:pt idx="757">
                  <c:v>0.55447999999999997</c:v>
                </c:pt>
                <c:pt idx="758">
                  <c:v>0.55447999999999997</c:v>
                </c:pt>
                <c:pt idx="759">
                  <c:v>0.554508</c:v>
                </c:pt>
                <c:pt idx="760">
                  <c:v>0.55450500000000003</c:v>
                </c:pt>
                <c:pt idx="761">
                  <c:v>0.55448200000000003</c:v>
                </c:pt>
                <c:pt idx="762">
                  <c:v>0.554508</c:v>
                </c:pt>
                <c:pt idx="763">
                  <c:v>0.55455299999999996</c:v>
                </c:pt>
                <c:pt idx="764">
                  <c:v>0.55452599999999996</c:v>
                </c:pt>
                <c:pt idx="765">
                  <c:v>0.55463200000000001</c:v>
                </c:pt>
                <c:pt idx="766">
                  <c:v>0.55463099999999999</c:v>
                </c:pt>
                <c:pt idx="767">
                  <c:v>0.55464899999999995</c:v>
                </c:pt>
                <c:pt idx="768">
                  <c:v>0.55467299999999997</c:v>
                </c:pt>
                <c:pt idx="769">
                  <c:v>0.55470299999999995</c:v>
                </c:pt>
                <c:pt idx="770">
                  <c:v>0.55468600000000001</c:v>
                </c:pt>
                <c:pt idx="771">
                  <c:v>0.554755</c:v>
                </c:pt>
                <c:pt idx="772">
                  <c:v>0.55466300000000002</c:v>
                </c:pt>
                <c:pt idx="773">
                  <c:v>0.55467100000000003</c:v>
                </c:pt>
                <c:pt idx="774">
                  <c:v>0.55472299999999997</c:v>
                </c:pt>
                <c:pt idx="775">
                  <c:v>0.55469299999999999</c:v>
                </c:pt>
                <c:pt idx="776">
                  <c:v>0.55474999999999997</c:v>
                </c:pt>
                <c:pt idx="777">
                  <c:v>0.554678</c:v>
                </c:pt>
                <c:pt idx="778">
                  <c:v>0.554701</c:v>
                </c:pt>
                <c:pt idx="779">
                  <c:v>0.55480200000000002</c:v>
                </c:pt>
                <c:pt idx="780">
                  <c:v>0.55478899999999998</c:v>
                </c:pt>
                <c:pt idx="781">
                  <c:v>0.554697</c:v>
                </c:pt>
                <c:pt idx="782">
                  <c:v>0.554817</c:v>
                </c:pt>
                <c:pt idx="783">
                  <c:v>0.55482200000000004</c:v>
                </c:pt>
                <c:pt idx="784">
                  <c:v>0.55483899999999997</c:v>
                </c:pt>
                <c:pt idx="785">
                  <c:v>0.55484</c:v>
                </c:pt>
                <c:pt idx="786">
                  <c:v>0.55493099999999995</c:v>
                </c:pt>
                <c:pt idx="787">
                  <c:v>0.55488899999999997</c:v>
                </c:pt>
                <c:pt idx="788">
                  <c:v>0.554863</c:v>
                </c:pt>
                <c:pt idx="789">
                  <c:v>0.55487699999999995</c:v>
                </c:pt>
                <c:pt idx="790">
                  <c:v>0.55483300000000002</c:v>
                </c:pt>
                <c:pt idx="791">
                  <c:v>0.55493800000000004</c:v>
                </c:pt>
                <c:pt idx="792">
                  <c:v>0.55482600000000004</c:v>
                </c:pt>
                <c:pt idx="793">
                  <c:v>0.55487299999999995</c:v>
                </c:pt>
                <c:pt idx="794">
                  <c:v>0.55478799999999995</c:v>
                </c:pt>
                <c:pt idx="795">
                  <c:v>0.55491900000000005</c:v>
                </c:pt>
                <c:pt idx="796">
                  <c:v>0.55491699999999999</c:v>
                </c:pt>
                <c:pt idx="797">
                  <c:v>0.55491199999999996</c:v>
                </c:pt>
                <c:pt idx="798">
                  <c:v>0.55496299999999998</c:v>
                </c:pt>
                <c:pt idx="799">
                  <c:v>0.554952</c:v>
                </c:pt>
                <c:pt idx="800">
                  <c:v>0.55500799999999995</c:v>
                </c:pt>
                <c:pt idx="801">
                  <c:v>0.55491299999999999</c:v>
                </c:pt>
                <c:pt idx="802">
                  <c:v>0.55490200000000001</c:v>
                </c:pt>
                <c:pt idx="803">
                  <c:v>0.55495000000000005</c:v>
                </c:pt>
                <c:pt idx="804">
                  <c:v>0.55510000000000004</c:v>
                </c:pt>
                <c:pt idx="805">
                  <c:v>0.55504799999999999</c:v>
                </c:pt>
                <c:pt idx="806">
                  <c:v>0.55506500000000003</c:v>
                </c:pt>
                <c:pt idx="807">
                  <c:v>0.55506800000000001</c:v>
                </c:pt>
                <c:pt idx="808">
                  <c:v>0.55504699999999996</c:v>
                </c:pt>
                <c:pt idx="809">
                  <c:v>0.55501800000000001</c:v>
                </c:pt>
                <c:pt idx="810">
                  <c:v>0.55508400000000002</c:v>
                </c:pt>
                <c:pt idx="811">
                  <c:v>0.55511299999999997</c:v>
                </c:pt>
                <c:pt idx="812">
                  <c:v>0.55505300000000002</c:v>
                </c:pt>
                <c:pt idx="813">
                  <c:v>0.55505300000000002</c:v>
                </c:pt>
                <c:pt idx="814">
                  <c:v>0.555091</c:v>
                </c:pt>
                <c:pt idx="815">
                  <c:v>0.55507200000000001</c:v>
                </c:pt>
                <c:pt idx="816">
                  <c:v>0.55511299999999997</c:v>
                </c:pt>
                <c:pt idx="817">
                  <c:v>0.55503899999999995</c:v>
                </c:pt>
                <c:pt idx="818">
                  <c:v>0.55509500000000001</c:v>
                </c:pt>
                <c:pt idx="819">
                  <c:v>0.55519099999999999</c:v>
                </c:pt>
                <c:pt idx="820">
                  <c:v>0.555087</c:v>
                </c:pt>
                <c:pt idx="821">
                  <c:v>0.55517099999999997</c:v>
                </c:pt>
                <c:pt idx="822">
                  <c:v>0.55518500000000004</c:v>
                </c:pt>
                <c:pt idx="823">
                  <c:v>0.555172</c:v>
                </c:pt>
                <c:pt idx="824">
                  <c:v>0.55517899999999998</c:v>
                </c:pt>
                <c:pt idx="825">
                  <c:v>0.55521699999999996</c:v>
                </c:pt>
                <c:pt idx="826">
                  <c:v>0.55513400000000002</c:v>
                </c:pt>
                <c:pt idx="827">
                  <c:v>0.55516399999999999</c:v>
                </c:pt>
                <c:pt idx="828">
                  <c:v>0.55522199999999999</c:v>
                </c:pt>
                <c:pt idx="829">
                  <c:v>0.55513699999999999</c:v>
                </c:pt>
                <c:pt idx="830">
                  <c:v>0.55513900000000005</c:v>
                </c:pt>
                <c:pt idx="831">
                  <c:v>0.55508900000000005</c:v>
                </c:pt>
                <c:pt idx="832">
                  <c:v>0.55521100000000001</c:v>
                </c:pt>
                <c:pt idx="833">
                  <c:v>0.55525400000000003</c:v>
                </c:pt>
                <c:pt idx="834">
                  <c:v>0.55514600000000003</c:v>
                </c:pt>
                <c:pt idx="835">
                  <c:v>0.55517000000000005</c:v>
                </c:pt>
                <c:pt idx="836">
                  <c:v>0.55515899999999996</c:v>
                </c:pt>
                <c:pt idx="837">
                  <c:v>0.55525100000000005</c:v>
                </c:pt>
                <c:pt idx="838">
                  <c:v>0.55512799999999995</c:v>
                </c:pt>
                <c:pt idx="839">
                  <c:v>0.555149</c:v>
                </c:pt>
                <c:pt idx="840">
                  <c:v>0.55526600000000004</c:v>
                </c:pt>
                <c:pt idx="841">
                  <c:v>0.55524300000000004</c:v>
                </c:pt>
                <c:pt idx="842">
                  <c:v>0.55521799999999999</c:v>
                </c:pt>
                <c:pt idx="843">
                  <c:v>0.555284</c:v>
                </c:pt>
                <c:pt idx="844">
                  <c:v>0.55523599999999995</c:v>
                </c:pt>
                <c:pt idx="845">
                  <c:v>0.55529099999999998</c:v>
                </c:pt>
                <c:pt idx="846">
                  <c:v>0.55531600000000003</c:v>
                </c:pt>
                <c:pt idx="847">
                  <c:v>0.555311</c:v>
                </c:pt>
                <c:pt idx="848">
                  <c:v>0.55540900000000004</c:v>
                </c:pt>
                <c:pt idx="849">
                  <c:v>0.55537400000000003</c:v>
                </c:pt>
                <c:pt idx="850">
                  <c:v>0.555454</c:v>
                </c:pt>
                <c:pt idx="851">
                  <c:v>0.55535299999999999</c:v>
                </c:pt>
                <c:pt idx="852">
                  <c:v>0.555365</c:v>
                </c:pt>
                <c:pt idx="853">
                  <c:v>0.55543200000000004</c:v>
                </c:pt>
                <c:pt idx="854">
                  <c:v>0.55544700000000002</c:v>
                </c:pt>
                <c:pt idx="855">
                  <c:v>0.55554000000000003</c:v>
                </c:pt>
                <c:pt idx="856">
                  <c:v>0.55562800000000001</c:v>
                </c:pt>
                <c:pt idx="857">
                  <c:v>0.55557800000000002</c:v>
                </c:pt>
                <c:pt idx="858">
                  <c:v>0.55555200000000005</c:v>
                </c:pt>
                <c:pt idx="859">
                  <c:v>0.55547599999999997</c:v>
                </c:pt>
                <c:pt idx="860">
                  <c:v>0.555558</c:v>
                </c:pt>
                <c:pt idx="861">
                  <c:v>0.55555600000000005</c:v>
                </c:pt>
                <c:pt idx="862">
                  <c:v>0.55558600000000002</c:v>
                </c:pt>
                <c:pt idx="863">
                  <c:v>0.55562</c:v>
                </c:pt>
                <c:pt idx="864">
                  <c:v>0.55556399999999995</c:v>
                </c:pt>
                <c:pt idx="865">
                  <c:v>0.555593</c:v>
                </c:pt>
                <c:pt idx="866">
                  <c:v>0.555643</c:v>
                </c:pt>
                <c:pt idx="867">
                  <c:v>0.55560200000000004</c:v>
                </c:pt>
                <c:pt idx="868">
                  <c:v>0.55567299999999997</c:v>
                </c:pt>
                <c:pt idx="869">
                  <c:v>0.555705</c:v>
                </c:pt>
                <c:pt idx="870">
                  <c:v>0.55564000000000002</c:v>
                </c:pt>
                <c:pt idx="871">
                  <c:v>0.55564899999999995</c:v>
                </c:pt>
                <c:pt idx="872">
                  <c:v>0.55562900000000004</c:v>
                </c:pt>
                <c:pt idx="873">
                  <c:v>0.55565600000000004</c:v>
                </c:pt>
                <c:pt idx="874">
                  <c:v>0.55567299999999997</c:v>
                </c:pt>
                <c:pt idx="875">
                  <c:v>0.55571300000000001</c:v>
                </c:pt>
                <c:pt idx="876">
                  <c:v>0.55569000000000002</c:v>
                </c:pt>
                <c:pt idx="877">
                  <c:v>0.55576300000000001</c:v>
                </c:pt>
                <c:pt idx="878">
                  <c:v>0.55560799999999999</c:v>
                </c:pt>
                <c:pt idx="879">
                  <c:v>0.55567100000000003</c:v>
                </c:pt>
                <c:pt idx="880">
                  <c:v>0.55576300000000001</c:v>
                </c:pt>
                <c:pt idx="881">
                  <c:v>0.55572299999999997</c:v>
                </c:pt>
                <c:pt idx="882">
                  <c:v>0.55576199999999998</c:v>
                </c:pt>
                <c:pt idx="883">
                  <c:v>0.55574199999999996</c:v>
                </c:pt>
                <c:pt idx="884">
                  <c:v>0.55581000000000003</c:v>
                </c:pt>
                <c:pt idx="885">
                  <c:v>0.55582299999999996</c:v>
                </c:pt>
                <c:pt idx="886">
                  <c:v>0.55579699999999999</c:v>
                </c:pt>
                <c:pt idx="887">
                  <c:v>0.55587200000000003</c:v>
                </c:pt>
                <c:pt idx="888">
                  <c:v>0.55586100000000005</c:v>
                </c:pt>
                <c:pt idx="889">
                  <c:v>0.55583400000000005</c:v>
                </c:pt>
                <c:pt idx="890">
                  <c:v>0.55582799999999999</c:v>
                </c:pt>
                <c:pt idx="891">
                  <c:v>0.55592900000000001</c:v>
                </c:pt>
                <c:pt idx="892">
                  <c:v>0.55596000000000001</c:v>
                </c:pt>
                <c:pt idx="893">
                  <c:v>0.55584599999999995</c:v>
                </c:pt>
                <c:pt idx="894">
                  <c:v>0.55590300000000004</c:v>
                </c:pt>
                <c:pt idx="895">
                  <c:v>0.55593999999999999</c:v>
                </c:pt>
                <c:pt idx="896">
                  <c:v>0.55582900000000002</c:v>
                </c:pt>
                <c:pt idx="897">
                  <c:v>0.55592799999999998</c:v>
                </c:pt>
                <c:pt idx="898">
                  <c:v>0.55592399999999997</c:v>
                </c:pt>
                <c:pt idx="899">
                  <c:v>0.55588700000000002</c:v>
                </c:pt>
                <c:pt idx="900">
                  <c:v>0.55587699999999995</c:v>
                </c:pt>
                <c:pt idx="901">
                  <c:v>0.55607099999999998</c:v>
                </c:pt>
                <c:pt idx="902">
                  <c:v>0.555983</c:v>
                </c:pt>
                <c:pt idx="903">
                  <c:v>0.55584</c:v>
                </c:pt>
                <c:pt idx="904">
                  <c:v>0.55595300000000003</c:v>
                </c:pt>
                <c:pt idx="905">
                  <c:v>0.555925</c:v>
                </c:pt>
                <c:pt idx="906">
                  <c:v>0.55588800000000005</c:v>
                </c:pt>
                <c:pt idx="907">
                  <c:v>0.55605000000000004</c:v>
                </c:pt>
                <c:pt idx="908">
                  <c:v>0.55602099999999999</c:v>
                </c:pt>
                <c:pt idx="909">
                  <c:v>0.55599699999999996</c:v>
                </c:pt>
                <c:pt idx="910">
                  <c:v>0.55597200000000002</c:v>
                </c:pt>
                <c:pt idx="911">
                  <c:v>0.55608999999999997</c:v>
                </c:pt>
                <c:pt idx="912">
                  <c:v>0.55601999999999996</c:v>
                </c:pt>
                <c:pt idx="913">
                  <c:v>0.55601800000000001</c:v>
                </c:pt>
                <c:pt idx="914">
                  <c:v>0.55616299999999996</c:v>
                </c:pt>
                <c:pt idx="915">
                  <c:v>0.55602300000000004</c:v>
                </c:pt>
                <c:pt idx="916">
                  <c:v>0.55597799999999997</c:v>
                </c:pt>
                <c:pt idx="917">
                  <c:v>0.55605599999999999</c:v>
                </c:pt>
                <c:pt idx="918">
                  <c:v>0.55609900000000001</c:v>
                </c:pt>
                <c:pt idx="919">
                  <c:v>0.55606800000000001</c:v>
                </c:pt>
                <c:pt idx="920">
                  <c:v>0.55598800000000004</c:v>
                </c:pt>
                <c:pt idx="921">
                  <c:v>0.55612899999999998</c:v>
                </c:pt>
                <c:pt idx="922">
                  <c:v>0.55612899999999998</c:v>
                </c:pt>
                <c:pt idx="923">
                  <c:v>0.55620599999999998</c:v>
                </c:pt>
                <c:pt idx="924">
                  <c:v>0.55618800000000002</c:v>
                </c:pt>
                <c:pt idx="925">
                  <c:v>0.55615199999999998</c:v>
                </c:pt>
                <c:pt idx="926">
                  <c:v>0.55613900000000005</c:v>
                </c:pt>
                <c:pt idx="927">
                  <c:v>0.55623100000000003</c:v>
                </c:pt>
                <c:pt idx="928">
                  <c:v>0.55620700000000001</c:v>
                </c:pt>
                <c:pt idx="929">
                  <c:v>0.55620700000000001</c:v>
                </c:pt>
                <c:pt idx="930">
                  <c:v>0.55618299999999998</c:v>
                </c:pt>
                <c:pt idx="931">
                  <c:v>0.55621900000000002</c:v>
                </c:pt>
                <c:pt idx="932">
                  <c:v>0.55617000000000005</c:v>
                </c:pt>
                <c:pt idx="933">
                  <c:v>0.55623699999999998</c:v>
                </c:pt>
                <c:pt idx="934">
                  <c:v>0.55626200000000003</c:v>
                </c:pt>
                <c:pt idx="935">
                  <c:v>0.55622300000000002</c:v>
                </c:pt>
                <c:pt idx="936">
                  <c:v>0.55617799999999995</c:v>
                </c:pt>
                <c:pt idx="937">
                  <c:v>0.55625899999999995</c:v>
                </c:pt>
                <c:pt idx="938">
                  <c:v>0.556338</c:v>
                </c:pt>
                <c:pt idx="939">
                  <c:v>0.556288</c:v>
                </c:pt>
                <c:pt idx="940">
                  <c:v>0.55623900000000004</c:v>
                </c:pt>
                <c:pt idx="941">
                  <c:v>0.55637800000000004</c:v>
                </c:pt>
                <c:pt idx="942">
                  <c:v>0.55632199999999998</c:v>
                </c:pt>
                <c:pt idx="943">
                  <c:v>0.55637599999999998</c:v>
                </c:pt>
                <c:pt idx="944">
                  <c:v>0.556338</c:v>
                </c:pt>
                <c:pt idx="945">
                  <c:v>0.55637000000000003</c:v>
                </c:pt>
                <c:pt idx="946">
                  <c:v>0.55629499999999998</c:v>
                </c:pt>
                <c:pt idx="947">
                  <c:v>0.55641300000000005</c:v>
                </c:pt>
                <c:pt idx="948">
                  <c:v>0.55635000000000001</c:v>
                </c:pt>
                <c:pt idx="949">
                  <c:v>0.556396</c:v>
                </c:pt>
                <c:pt idx="950">
                  <c:v>0.55635699999999999</c:v>
                </c:pt>
                <c:pt idx="951">
                  <c:v>0.556454</c:v>
                </c:pt>
                <c:pt idx="952">
                  <c:v>0.55654599999999999</c:v>
                </c:pt>
                <c:pt idx="953">
                  <c:v>0.55649499999999996</c:v>
                </c:pt>
                <c:pt idx="954">
                  <c:v>0.556423</c:v>
                </c:pt>
                <c:pt idx="955">
                  <c:v>0.55645900000000004</c:v>
                </c:pt>
                <c:pt idx="956">
                  <c:v>0.55649499999999996</c:v>
                </c:pt>
                <c:pt idx="957">
                  <c:v>0.55661499999999997</c:v>
                </c:pt>
                <c:pt idx="958">
                  <c:v>0.55657999999999996</c:v>
                </c:pt>
                <c:pt idx="959">
                  <c:v>0.55659499999999995</c:v>
                </c:pt>
                <c:pt idx="960">
                  <c:v>0.55649899999999997</c:v>
                </c:pt>
                <c:pt idx="961">
                  <c:v>0.55669299999999999</c:v>
                </c:pt>
                <c:pt idx="962">
                  <c:v>0.55676499999999995</c:v>
                </c:pt>
                <c:pt idx="963">
                  <c:v>0.55663700000000005</c:v>
                </c:pt>
                <c:pt idx="964">
                  <c:v>0.55661400000000005</c:v>
                </c:pt>
                <c:pt idx="965">
                  <c:v>0.55663799999999997</c:v>
                </c:pt>
                <c:pt idx="966">
                  <c:v>0.55665600000000004</c:v>
                </c:pt>
                <c:pt idx="967">
                  <c:v>0.55668499999999999</c:v>
                </c:pt>
                <c:pt idx="968">
                  <c:v>0.55663600000000002</c:v>
                </c:pt>
                <c:pt idx="969">
                  <c:v>0.55661300000000002</c:v>
                </c:pt>
                <c:pt idx="970">
                  <c:v>0.55668600000000001</c:v>
                </c:pt>
                <c:pt idx="971">
                  <c:v>0.55664999999999998</c:v>
                </c:pt>
                <c:pt idx="972">
                  <c:v>0.556647</c:v>
                </c:pt>
                <c:pt idx="973">
                  <c:v>0.55671899999999996</c:v>
                </c:pt>
                <c:pt idx="974">
                  <c:v>0.55677500000000002</c:v>
                </c:pt>
                <c:pt idx="975">
                  <c:v>0.55683700000000003</c:v>
                </c:pt>
                <c:pt idx="976">
                  <c:v>0.55678399999999995</c:v>
                </c:pt>
                <c:pt idx="977">
                  <c:v>0.556917</c:v>
                </c:pt>
                <c:pt idx="978">
                  <c:v>0.55680700000000005</c:v>
                </c:pt>
                <c:pt idx="979">
                  <c:v>0.55687799999999998</c:v>
                </c:pt>
                <c:pt idx="980">
                  <c:v>0.55681899999999995</c:v>
                </c:pt>
                <c:pt idx="981">
                  <c:v>0.55688000000000004</c:v>
                </c:pt>
                <c:pt idx="982">
                  <c:v>0.55686100000000005</c:v>
                </c:pt>
                <c:pt idx="983">
                  <c:v>0.55688499999999996</c:v>
                </c:pt>
                <c:pt idx="984">
                  <c:v>0.55688300000000002</c:v>
                </c:pt>
                <c:pt idx="985">
                  <c:v>0.55694399999999999</c:v>
                </c:pt>
                <c:pt idx="986">
                  <c:v>0.55696100000000004</c:v>
                </c:pt>
                <c:pt idx="987">
                  <c:v>0.55697200000000002</c:v>
                </c:pt>
                <c:pt idx="988">
                  <c:v>0.55695799999999995</c:v>
                </c:pt>
                <c:pt idx="989">
                  <c:v>0.55698099999999995</c:v>
                </c:pt>
                <c:pt idx="990">
                  <c:v>0.55703199999999997</c:v>
                </c:pt>
                <c:pt idx="991">
                  <c:v>0.55706</c:v>
                </c:pt>
                <c:pt idx="992">
                  <c:v>0.55707099999999998</c:v>
                </c:pt>
                <c:pt idx="993">
                  <c:v>0.55705300000000002</c:v>
                </c:pt>
                <c:pt idx="994">
                  <c:v>0.557064</c:v>
                </c:pt>
                <c:pt idx="995">
                  <c:v>0.55701599999999996</c:v>
                </c:pt>
                <c:pt idx="996">
                  <c:v>0.55703599999999998</c:v>
                </c:pt>
                <c:pt idx="997">
                  <c:v>0.557118</c:v>
                </c:pt>
                <c:pt idx="998">
                  <c:v>0.55720400000000003</c:v>
                </c:pt>
                <c:pt idx="999">
                  <c:v>0.55710199999999999</c:v>
                </c:pt>
                <c:pt idx="1000">
                  <c:v>0.55715000000000003</c:v>
                </c:pt>
                <c:pt idx="1001">
                  <c:v>0.55713900000000005</c:v>
                </c:pt>
                <c:pt idx="1002">
                  <c:v>0.55722300000000002</c:v>
                </c:pt>
                <c:pt idx="1003">
                  <c:v>0.55717399999999995</c:v>
                </c:pt>
                <c:pt idx="1004">
                  <c:v>0.55720000000000003</c:v>
                </c:pt>
                <c:pt idx="1005">
                  <c:v>0.55717399999999995</c:v>
                </c:pt>
                <c:pt idx="1006">
                  <c:v>0.55710099999999996</c:v>
                </c:pt>
                <c:pt idx="1007">
                  <c:v>0.55713400000000002</c:v>
                </c:pt>
                <c:pt idx="1008">
                  <c:v>0.55714799999999998</c:v>
                </c:pt>
                <c:pt idx="1009">
                  <c:v>0.55720000000000003</c:v>
                </c:pt>
                <c:pt idx="1010">
                  <c:v>0.55719300000000005</c:v>
                </c:pt>
                <c:pt idx="1011">
                  <c:v>0.55721100000000001</c:v>
                </c:pt>
                <c:pt idx="1012">
                  <c:v>0.55725100000000005</c:v>
                </c:pt>
                <c:pt idx="1013">
                  <c:v>0.557195</c:v>
                </c:pt>
                <c:pt idx="1014">
                  <c:v>0.55720899999999995</c:v>
                </c:pt>
                <c:pt idx="1015">
                  <c:v>0.55725999999999998</c:v>
                </c:pt>
                <c:pt idx="1016">
                  <c:v>0.557253</c:v>
                </c:pt>
                <c:pt idx="1017">
                  <c:v>0.55724499999999999</c:v>
                </c:pt>
                <c:pt idx="1018">
                  <c:v>0.55731200000000003</c:v>
                </c:pt>
                <c:pt idx="1019">
                  <c:v>0.55727400000000005</c:v>
                </c:pt>
                <c:pt idx="1020">
                  <c:v>0.55726699999999996</c:v>
                </c:pt>
                <c:pt idx="1021">
                  <c:v>0.55721799999999999</c:v>
                </c:pt>
                <c:pt idx="1022">
                  <c:v>0.55728699999999998</c:v>
                </c:pt>
                <c:pt idx="1023">
                  <c:v>0.55730500000000005</c:v>
                </c:pt>
                <c:pt idx="1024">
                  <c:v>0.557361</c:v>
                </c:pt>
                <c:pt idx="1025">
                  <c:v>0.55736600000000003</c:v>
                </c:pt>
                <c:pt idx="1026">
                  <c:v>0.55731600000000003</c:v>
                </c:pt>
                <c:pt idx="1027">
                  <c:v>0.55749199999999999</c:v>
                </c:pt>
                <c:pt idx="1028">
                  <c:v>0.55754599999999999</c:v>
                </c:pt>
                <c:pt idx="1029">
                  <c:v>0.55749000000000004</c:v>
                </c:pt>
                <c:pt idx="1030">
                  <c:v>0.55750100000000002</c:v>
                </c:pt>
                <c:pt idx="1031">
                  <c:v>0.55754800000000004</c:v>
                </c:pt>
                <c:pt idx="1032">
                  <c:v>0.55745999999999996</c:v>
                </c:pt>
                <c:pt idx="1033">
                  <c:v>0.55752900000000005</c:v>
                </c:pt>
                <c:pt idx="1034">
                  <c:v>0.55754700000000001</c:v>
                </c:pt>
                <c:pt idx="1035">
                  <c:v>0.55756099999999997</c:v>
                </c:pt>
                <c:pt idx="1036">
                  <c:v>0.557616</c:v>
                </c:pt>
                <c:pt idx="1037">
                  <c:v>0.55760299999999996</c:v>
                </c:pt>
                <c:pt idx="1038">
                  <c:v>0.55762199999999995</c:v>
                </c:pt>
                <c:pt idx="1039">
                  <c:v>0.55755200000000005</c:v>
                </c:pt>
                <c:pt idx="1040">
                  <c:v>0.55760900000000002</c:v>
                </c:pt>
                <c:pt idx="1041">
                  <c:v>0.55752000000000002</c:v>
                </c:pt>
                <c:pt idx="1042">
                  <c:v>0.557589</c:v>
                </c:pt>
                <c:pt idx="1043">
                  <c:v>0.55757100000000004</c:v>
                </c:pt>
                <c:pt idx="1044">
                  <c:v>0.55756099999999997</c:v>
                </c:pt>
                <c:pt idx="1045">
                  <c:v>0.557562</c:v>
                </c:pt>
                <c:pt idx="1046">
                  <c:v>0.55772100000000002</c:v>
                </c:pt>
                <c:pt idx="1047">
                  <c:v>0.55766800000000005</c:v>
                </c:pt>
                <c:pt idx="1048">
                  <c:v>0.55772600000000006</c:v>
                </c:pt>
                <c:pt idx="1049">
                  <c:v>0.55767199999999995</c:v>
                </c:pt>
                <c:pt idx="1050">
                  <c:v>0.55767999999999995</c:v>
                </c:pt>
                <c:pt idx="1051">
                  <c:v>0.55769899999999994</c:v>
                </c:pt>
                <c:pt idx="1052">
                  <c:v>0.55765699999999996</c:v>
                </c:pt>
                <c:pt idx="1053">
                  <c:v>0.55766899999999997</c:v>
                </c:pt>
                <c:pt idx="1054">
                  <c:v>0.55765699999999996</c:v>
                </c:pt>
                <c:pt idx="1055">
                  <c:v>0.55769100000000005</c:v>
                </c:pt>
                <c:pt idx="1056">
                  <c:v>0.55784699999999998</c:v>
                </c:pt>
                <c:pt idx="1057">
                  <c:v>0.55771199999999999</c:v>
                </c:pt>
                <c:pt idx="1058">
                  <c:v>0.55781400000000003</c:v>
                </c:pt>
                <c:pt idx="1059">
                  <c:v>0.55773200000000001</c:v>
                </c:pt>
                <c:pt idx="1060">
                  <c:v>0.55774800000000002</c:v>
                </c:pt>
                <c:pt idx="1061">
                  <c:v>0.55774800000000002</c:v>
                </c:pt>
                <c:pt idx="1062">
                  <c:v>0.55777399999999999</c:v>
                </c:pt>
                <c:pt idx="1063">
                  <c:v>0.55784800000000001</c:v>
                </c:pt>
                <c:pt idx="1064">
                  <c:v>0.55786199999999997</c:v>
                </c:pt>
                <c:pt idx="1065">
                  <c:v>0.55781000000000003</c:v>
                </c:pt>
                <c:pt idx="1066">
                  <c:v>0.55782799999999999</c:v>
                </c:pt>
                <c:pt idx="1067">
                  <c:v>0.55784599999999995</c:v>
                </c:pt>
                <c:pt idx="1068">
                  <c:v>0.55783000000000005</c:v>
                </c:pt>
                <c:pt idx="1069">
                  <c:v>0.55783199999999999</c:v>
                </c:pt>
                <c:pt idx="1070">
                  <c:v>0.55796800000000002</c:v>
                </c:pt>
                <c:pt idx="1071">
                  <c:v>0.55791500000000005</c:v>
                </c:pt>
                <c:pt idx="1072">
                  <c:v>0.55788300000000002</c:v>
                </c:pt>
                <c:pt idx="1073">
                  <c:v>0.55785799999999997</c:v>
                </c:pt>
                <c:pt idx="1074">
                  <c:v>0.55789900000000003</c:v>
                </c:pt>
                <c:pt idx="1075">
                  <c:v>0.55785799999999997</c:v>
                </c:pt>
                <c:pt idx="1076">
                  <c:v>0.55802399999999996</c:v>
                </c:pt>
                <c:pt idx="1077">
                  <c:v>0.55799399999999999</c:v>
                </c:pt>
                <c:pt idx="1078">
                  <c:v>0.55796299999999999</c:v>
                </c:pt>
                <c:pt idx="1079">
                  <c:v>0.55788000000000004</c:v>
                </c:pt>
                <c:pt idx="1080">
                  <c:v>0.558006</c:v>
                </c:pt>
                <c:pt idx="1081">
                  <c:v>0.55793099999999995</c:v>
                </c:pt>
                <c:pt idx="1082">
                  <c:v>0.55801999999999996</c:v>
                </c:pt>
                <c:pt idx="1083">
                  <c:v>0.55809600000000004</c:v>
                </c:pt>
                <c:pt idx="1084">
                  <c:v>0.55804399999999998</c:v>
                </c:pt>
                <c:pt idx="1085">
                  <c:v>0.557979</c:v>
                </c:pt>
                <c:pt idx="1086">
                  <c:v>0.55808100000000005</c:v>
                </c:pt>
                <c:pt idx="1087">
                  <c:v>0.558087</c:v>
                </c:pt>
                <c:pt idx="1088">
                  <c:v>0.55805300000000002</c:v>
                </c:pt>
                <c:pt idx="1089">
                  <c:v>0.55809500000000001</c:v>
                </c:pt>
                <c:pt idx="1090">
                  <c:v>0.55815400000000004</c:v>
                </c:pt>
                <c:pt idx="1091">
                  <c:v>0.55820199999999998</c:v>
                </c:pt>
                <c:pt idx="1092">
                  <c:v>0.55821299999999996</c:v>
                </c:pt>
                <c:pt idx="1093">
                  <c:v>0.55817300000000003</c:v>
                </c:pt>
                <c:pt idx="1094">
                  <c:v>0.55815400000000004</c:v>
                </c:pt>
                <c:pt idx="1095">
                  <c:v>0.55819700000000005</c:v>
                </c:pt>
                <c:pt idx="1096">
                  <c:v>0.55810099999999996</c:v>
                </c:pt>
                <c:pt idx="1097">
                  <c:v>0.55811599999999995</c:v>
                </c:pt>
                <c:pt idx="1098">
                  <c:v>0.55814399999999997</c:v>
                </c:pt>
                <c:pt idx="1099">
                  <c:v>0.55822499999999997</c:v>
                </c:pt>
                <c:pt idx="1100">
                  <c:v>0.55823</c:v>
                </c:pt>
                <c:pt idx="1101">
                  <c:v>0.55826100000000001</c:v>
                </c:pt>
                <c:pt idx="1102">
                  <c:v>0.55827700000000002</c:v>
                </c:pt>
                <c:pt idx="1103">
                  <c:v>0.55829799999999996</c:v>
                </c:pt>
                <c:pt idx="1104">
                  <c:v>0.55823199999999995</c:v>
                </c:pt>
                <c:pt idx="1105">
                  <c:v>0.55827800000000005</c:v>
                </c:pt>
                <c:pt idx="1106">
                  <c:v>0.55825899999999995</c:v>
                </c:pt>
                <c:pt idx="1107">
                  <c:v>0.55828</c:v>
                </c:pt>
                <c:pt idx="1108">
                  <c:v>0.55832300000000001</c:v>
                </c:pt>
                <c:pt idx="1109">
                  <c:v>0.55832199999999998</c:v>
                </c:pt>
                <c:pt idx="1110">
                  <c:v>0.55835000000000001</c:v>
                </c:pt>
                <c:pt idx="1111">
                  <c:v>0.558334</c:v>
                </c:pt>
                <c:pt idx="1112">
                  <c:v>0.55831799999999998</c:v>
                </c:pt>
                <c:pt idx="1113">
                  <c:v>0.55839399999999995</c:v>
                </c:pt>
                <c:pt idx="1114">
                  <c:v>0.55832199999999998</c:v>
                </c:pt>
                <c:pt idx="1115">
                  <c:v>0.55827400000000005</c:v>
                </c:pt>
                <c:pt idx="1116">
                  <c:v>0.55837599999999998</c:v>
                </c:pt>
                <c:pt idx="1117">
                  <c:v>0.55835100000000004</c:v>
                </c:pt>
                <c:pt idx="1118">
                  <c:v>0.55846600000000002</c:v>
                </c:pt>
                <c:pt idx="1119">
                  <c:v>0.55844400000000005</c:v>
                </c:pt>
                <c:pt idx="1120">
                  <c:v>0.55844700000000003</c:v>
                </c:pt>
                <c:pt idx="1121">
                  <c:v>0.55838299999999996</c:v>
                </c:pt>
                <c:pt idx="1122">
                  <c:v>0.55834499999999998</c:v>
                </c:pt>
                <c:pt idx="1123">
                  <c:v>0.55852199999999996</c:v>
                </c:pt>
                <c:pt idx="1124">
                  <c:v>0.55834899999999998</c:v>
                </c:pt>
                <c:pt idx="1125">
                  <c:v>0.55846099999999999</c:v>
                </c:pt>
                <c:pt idx="1126">
                  <c:v>0.55858600000000003</c:v>
                </c:pt>
                <c:pt idx="1127">
                  <c:v>0.55848500000000001</c:v>
                </c:pt>
                <c:pt idx="1128">
                  <c:v>0.55857199999999996</c:v>
                </c:pt>
                <c:pt idx="1129">
                  <c:v>0.55851399999999995</c:v>
                </c:pt>
                <c:pt idx="1130">
                  <c:v>0.55848200000000003</c:v>
                </c:pt>
                <c:pt idx="1131">
                  <c:v>0.55852999999999997</c:v>
                </c:pt>
                <c:pt idx="1132">
                  <c:v>0.55850999999999995</c:v>
                </c:pt>
                <c:pt idx="1133">
                  <c:v>0.55845900000000004</c:v>
                </c:pt>
                <c:pt idx="1134">
                  <c:v>0.55849700000000002</c:v>
                </c:pt>
                <c:pt idx="1135">
                  <c:v>0.55847000000000002</c:v>
                </c:pt>
                <c:pt idx="1136">
                  <c:v>0.55851899999999999</c:v>
                </c:pt>
                <c:pt idx="1137">
                  <c:v>0.55853600000000003</c:v>
                </c:pt>
                <c:pt idx="1138">
                  <c:v>0.55856799999999995</c:v>
                </c:pt>
                <c:pt idx="1139">
                  <c:v>0.55855900000000003</c:v>
                </c:pt>
                <c:pt idx="1140">
                  <c:v>0.55860200000000004</c:v>
                </c:pt>
                <c:pt idx="1141">
                  <c:v>0.55862000000000001</c:v>
                </c:pt>
                <c:pt idx="1142">
                  <c:v>0.55863799999999997</c:v>
                </c:pt>
                <c:pt idx="1143">
                  <c:v>0.55866400000000005</c:v>
                </c:pt>
                <c:pt idx="1144">
                  <c:v>0.55866499999999997</c:v>
                </c:pt>
                <c:pt idx="1145">
                  <c:v>0.55859099999999995</c:v>
                </c:pt>
                <c:pt idx="1146">
                  <c:v>0.55863300000000005</c:v>
                </c:pt>
                <c:pt idx="1147">
                  <c:v>0.55862599999999996</c:v>
                </c:pt>
                <c:pt idx="1148">
                  <c:v>0.558647</c:v>
                </c:pt>
                <c:pt idx="1149">
                  <c:v>0.55866199999999999</c:v>
                </c:pt>
                <c:pt idx="1150">
                  <c:v>0.55869500000000005</c:v>
                </c:pt>
                <c:pt idx="1151">
                  <c:v>0.55871599999999999</c:v>
                </c:pt>
                <c:pt idx="1152">
                  <c:v>0.55870600000000004</c:v>
                </c:pt>
                <c:pt idx="1153">
                  <c:v>0.55887200000000004</c:v>
                </c:pt>
                <c:pt idx="1154">
                  <c:v>0.55880700000000005</c:v>
                </c:pt>
                <c:pt idx="1155">
                  <c:v>0.55887500000000001</c:v>
                </c:pt>
                <c:pt idx="1156">
                  <c:v>0.55882399999999999</c:v>
                </c:pt>
                <c:pt idx="1157">
                  <c:v>0.55879599999999996</c:v>
                </c:pt>
                <c:pt idx="1158">
                  <c:v>0.55876899999999996</c:v>
                </c:pt>
                <c:pt idx="1159">
                  <c:v>0.55882900000000002</c:v>
                </c:pt>
                <c:pt idx="1160">
                  <c:v>0.55888300000000002</c:v>
                </c:pt>
                <c:pt idx="1161">
                  <c:v>0.55886400000000003</c:v>
                </c:pt>
                <c:pt idx="1162">
                  <c:v>0.55901500000000004</c:v>
                </c:pt>
                <c:pt idx="1163">
                  <c:v>0.55894900000000003</c:v>
                </c:pt>
                <c:pt idx="1164">
                  <c:v>0.55893099999999996</c:v>
                </c:pt>
                <c:pt idx="1165">
                  <c:v>0.55889</c:v>
                </c:pt>
                <c:pt idx="1166">
                  <c:v>0.55895600000000001</c:v>
                </c:pt>
                <c:pt idx="1167">
                  <c:v>0.55895300000000003</c:v>
                </c:pt>
                <c:pt idx="1168">
                  <c:v>0.55898499999999995</c:v>
                </c:pt>
                <c:pt idx="1169">
                  <c:v>0.55902799999999997</c:v>
                </c:pt>
                <c:pt idx="1170">
                  <c:v>0.559006</c:v>
                </c:pt>
                <c:pt idx="1171">
                  <c:v>0.55906500000000003</c:v>
                </c:pt>
                <c:pt idx="1172">
                  <c:v>0.55904600000000004</c:v>
                </c:pt>
                <c:pt idx="1173">
                  <c:v>0.55910000000000004</c:v>
                </c:pt>
                <c:pt idx="1174">
                  <c:v>0.55905099999999996</c:v>
                </c:pt>
                <c:pt idx="1175">
                  <c:v>0.55900300000000003</c:v>
                </c:pt>
                <c:pt idx="1176">
                  <c:v>0.55912099999999998</c:v>
                </c:pt>
                <c:pt idx="1177">
                  <c:v>0.55912700000000004</c:v>
                </c:pt>
                <c:pt idx="1178">
                  <c:v>0.55918100000000004</c:v>
                </c:pt>
                <c:pt idx="1179">
                  <c:v>0.55920800000000004</c:v>
                </c:pt>
                <c:pt idx="1180">
                  <c:v>0.55917799999999995</c:v>
                </c:pt>
                <c:pt idx="1181">
                  <c:v>0.559168</c:v>
                </c:pt>
                <c:pt idx="1182">
                  <c:v>0.55915300000000001</c:v>
                </c:pt>
                <c:pt idx="1183">
                  <c:v>0.55919399999999997</c:v>
                </c:pt>
                <c:pt idx="1184">
                  <c:v>0.55923400000000001</c:v>
                </c:pt>
                <c:pt idx="1185">
                  <c:v>0.55915800000000004</c:v>
                </c:pt>
                <c:pt idx="1186">
                  <c:v>0.559172</c:v>
                </c:pt>
                <c:pt idx="1187">
                  <c:v>0.55934799999999996</c:v>
                </c:pt>
                <c:pt idx="1188">
                  <c:v>0.55920199999999998</c:v>
                </c:pt>
                <c:pt idx="1189">
                  <c:v>0.55927199999999999</c:v>
                </c:pt>
                <c:pt idx="1190">
                  <c:v>0.55932999999999999</c:v>
                </c:pt>
                <c:pt idx="1191">
                  <c:v>0.55933600000000006</c:v>
                </c:pt>
                <c:pt idx="1192">
                  <c:v>0.55926600000000004</c:v>
                </c:pt>
                <c:pt idx="1193">
                  <c:v>0.55931600000000004</c:v>
                </c:pt>
                <c:pt idx="1194">
                  <c:v>0.55927899999999997</c:v>
                </c:pt>
                <c:pt idx="1195">
                  <c:v>0.55935000000000001</c:v>
                </c:pt>
                <c:pt idx="1196">
                  <c:v>0.55932800000000005</c:v>
                </c:pt>
                <c:pt idx="1197">
                  <c:v>0.55935199999999996</c:v>
                </c:pt>
                <c:pt idx="1198">
                  <c:v>0.55937499999999996</c:v>
                </c:pt>
                <c:pt idx="1199">
                  <c:v>0.55943600000000004</c:v>
                </c:pt>
                <c:pt idx="1200">
                  <c:v>0.55938699999999997</c:v>
                </c:pt>
                <c:pt idx="1201">
                  <c:v>0.55940999999999996</c:v>
                </c:pt>
                <c:pt idx="1202">
                  <c:v>0.55940100000000004</c:v>
                </c:pt>
                <c:pt idx="1203">
                  <c:v>0.55934499999999998</c:v>
                </c:pt>
                <c:pt idx="1204">
                  <c:v>0.55941200000000002</c:v>
                </c:pt>
                <c:pt idx="1205">
                  <c:v>0.55937700000000001</c:v>
                </c:pt>
                <c:pt idx="1206">
                  <c:v>0.55946099999999999</c:v>
                </c:pt>
                <c:pt idx="1207">
                  <c:v>0.559473</c:v>
                </c:pt>
                <c:pt idx="1208">
                  <c:v>0.55953200000000003</c:v>
                </c:pt>
                <c:pt idx="1209">
                  <c:v>0.55951099999999998</c:v>
                </c:pt>
                <c:pt idx="1210">
                  <c:v>0.55942599999999998</c:v>
                </c:pt>
                <c:pt idx="1211">
                  <c:v>0.55944300000000002</c:v>
                </c:pt>
                <c:pt idx="1212">
                  <c:v>0.55955299999999997</c:v>
                </c:pt>
                <c:pt idx="1213">
                  <c:v>0.559581</c:v>
                </c:pt>
                <c:pt idx="1214">
                  <c:v>0.55957299999999999</c:v>
                </c:pt>
                <c:pt idx="1215">
                  <c:v>0.55957100000000004</c:v>
                </c:pt>
                <c:pt idx="1216">
                  <c:v>0.55959999999999999</c:v>
                </c:pt>
                <c:pt idx="1217">
                  <c:v>0.55954199999999998</c:v>
                </c:pt>
                <c:pt idx="1218">
                  <c:v>0.55961300000000003</c:v>
                </c:pt>
                <c:pt idx="1219">
                  <c:v>0.55958300000000005</c:v>
                </c:pt>
                <c:pt idx="1220">
                  <c:v>0.559724</c:v>
                </c:pt>
                <c:pt idx="1221">
                  <c:v>0.55970799999999998</c:v>
                </c:pt>
                <c:pt idx="1222">
                  <c:v>0.55968700000000005</c:v>
                </c:pt>
                <c:pt idx="1223">
                  <c:v>0.559751</c:v>
                </c:pt>
                <c:pt idx="1224">
                  <c:v>0.55962500000000004</c:v>
                </c:pt>
                <c:pt idx="1225">
                  <c:v>0.55971400000000004</c:v>
                </c:pt>
                <c:pt idx="1226">
                  <c:v>0.55968399999999996</c:v>
                </c:pt>
                <c:pt idx="1227">
                  <c:v>0.55973399999999995</c:v>
                </c:pt>
                <c:pt idx="1228">
                  <c:v>0.55971400000000004</c:v>
                </c:pt>
                <c:pt idx="1229">
                  <c:v>0.559697</c:v>
                </c:pt>
                <c:pt idx="1230">
                  <c:v>0.55977699999999997</c:v>
                </c:pt>
                <c:pt idx="1231">
                  <c:v>0.55981199999999998</c:v>
                </c:pt>
                <c:pt idx="1232">
                  <c:v>0.55988199999999999</c:v>
                </c:pt>
                <c:pt idx="1233">
                  <c:v>0.55974000000000002</c:v>
                </c:pt>
                <c:pt idx="1234">
                  <c:v>0.55968700000000005</c:v>
                </c:pt>
                <c:pt idx="1235">
                  <c:v>0.55990099999999998</c:v>
                </c:pt>
                <c:pt idx="1236">
                  <c:v>0.55986800000000003</c:v>
                </c:pt>
                <c:pt idx="1237">
                  <c:v>0.559894</c:v>
                </c:pt>
                <c:pt idx="1238">
                  <c:v>0.55986100000000005</c:v>
                </c:pt>
                <c:pt idx="1239">
                  <c:v>0.55982799999999999</c:v>
                </c:pt>
                <c:pt idx="1240">
                  <c:v>0.55982299999999996</c:v>
                </c:pt>
                <c:pt idx="1241">
                  <c:v>0.55992699999999995</c:v>
                </c:pt>
                <c:pt idx="1242">
                  <c:v>0.55991199999999997</c:v>
                </c:pt>
                <c:pt idx="1243">
                  <c:v>0.55982200000000004</c:v>
                </c:pt>
                <c:pt idx="1244">
                  <c:v>0.55985099999999999</c:v>
                </c:pt>
                <c:pt idx="1245">
                  <c:v>0.55984599999999995</c:v>
                </c:pt>
                <c:pt idx="1246">
                  <c:v>0.55999100000000002</c:v>
                </c:pt>
                <c:pt idx="1247">
                  <c:v>0.56006100000000003</c:v>
                </c:pt>
                <c:pt idx="1248">
                  <c:v>0.56001900000000004</c:v>
                </c:pt>
                <c:pt idx="1249">
                  <c:v>0.55999900000000002</c:v>
                </c:pt>
                <c:pt idx="1250">
                  <c:v>0.56001800000000002</c:v>
                </c:pt>
                <c:pt idx="1251">
                  <c:v>0.559979</c:v>
                </c:pt>
                <c:pt idx="1252">
                  <c:v>0.55995099999999998</c:v>
                </c:pt>
                <c:pt idx="1253">
                  <c:v>0.560006</c:v>
                </c:pt>
                <c:pt idx="1254">
                  <c:v>0.55998599999999998</c:v>
                </c:pt>
                <c:pt idx="1255">
                  <c:v>0.56005499999999997</c:v>
                </c:pt>
                <c:pt idx="1256">
                  <c:v>0.56004699999999996</c:v>
                </c:pt>
                <c:pt idx="1257">
                  <c:v>0.55998599999999998</c:v>
                </c:pt>
                <c:pt idx="1258">
                  <c:v>0.560029</c:v>
                </c:pt>
                <c:pt idx="1259">
                  <c:v>0.560137</c:v>
                </c:pt>
                <c:pt idx="1260">
                  <c:v>0.56005799999999994</c:v>
                </c:pt>
                <c:pt idx="1261">
                  <c:v>0.56012899999999999</c:v>
                </c:pt>
                <c:pt idx="1262">
                  <c:v>0.56007399999999996</c:v>
                </c:pt>
                <c:pt idx="1263">
                  <c:v>0.56024300000000005</c:v>
                </c:pt>
                <c:pt idx="1264">
                  <c:v>0.560056</c:v>
                </c:pt>
                <c:pt idx="1265">
                  <c:v>0.56014900000000001</c:v>
                </c:pt>
                <c:pt idx="1266">
                  <c:v>0.56017499999999998</c:v>
                </c:pt>
                <c:pt idx="1267">
                  <c:v>0.56013999999999997</c:v>
                </c:pt>
                <c:pt idx="1268">
                  <c:v>0.56020999999999999</c:v>
                </c:pt>
                <c:pt idx="1269">
                  <c:v>0.56014399999999998</c:v>
                </c:pt>
                <c:pt idx="1270">
                  <c:v>0.56019699999999994</c:v>
                </c:pt>
                <c:pt idx="1271">
                  <c:v>0.56021100000000001</c:v>
                </c:pt>
                <c:pt idx="1272">
                  <c:v>0.56027899999999997</c:v>
                </c:pt>
                <c:pt idx="1273">
                  <c:v>0.560307</c:v>
                </c:pt>
                <c:pt idx="1274">
                  <c:v>0.560222</c:v>
                </c:pt>
                <c:pt idx="1275">
                  <c:v>0.56026699999999996</c:v>
                </c:pt>
                <c:pt idx="1276">
                  <c:v>0.56034399999999995</c:v>
                </c:pt>
                <c:pt idx="1277">
                  <c:v>0.56034099999999998</c:v>
                </c:pt>
                <c:pt idx="1278">
                  <c:v>0.56035199999999996</c:v>
                </c:pt>
                <c:pt idx="1279">
                  <c:v>0.56033200000000005</c:v>
                </c:pt>
                <c:pt idx="1280">
                  <c:v>0.56030999999999997</c:v>
                </c:pt>
                <c:pt idx="1281">
                  <c:v>0.56030000000000002</c:v>
                </c:pt>
                <c:pt idx="1282">
                  <c:v>0.56040800000000002</c:v>
                </c:pt>
                <c:pt idx="1283">
                  <c:v>0.56036600000000003</c:v>
                </c:pt>
                <c:pt idx="1284">
                  <c:v>0.56040699999999999</c:v>
                </c:pt>
                <c:pt idx="1285">
                  <c:v>0.56045</c:v>
                </c:pt>
                <c:pt idx="1286">
                  <c:v>0.56049300000000002</c:v>
                </c:pt>
                <c:pt idx="1287">
                  <c:v>0.56040400000000001</c:v>
                </c:pt>
                <c:pt idx="1288">
                  <c:v>0.560446</c:v>
                </c:pt>
                <c:pt idx="1289">
                  <c:v>0.56045999999999996</c:v>
                </c:pt>
                <c:pt idx="1290">
                  <c:v>0.56038299999999996</c:v>
                </c:pt>
                <c:pt idx="1291">
                  <c:v>0.56044700000000003</c:v>
                </c:pt>
                <c:pt idx="1292">
                  <c:v>0.56049099999999996</c:v>
                </c:pt>
                <c:pt idx="1293">
                  <c:v>0.56048399999999998</c:v>
                </c:pt>
                <c:pt idx="1294">
                  <c:v>0.56049300000000002</c:v>
                </c:pt>
                <c:pt idx="1295">
                  <c:v>0.56052299999999999</c:v>
                </c:pt>
                <c:pt idx="1296">
                  <c:v>0.56055699999999997</c:v>
                </c:pt>
                <c:pt idx="1297">
                  <c:v>0.56059700000000001</c:v>
                </c:pt>
                <c:pt idx="1298">
                  <c:v>0.56051700000000004</c:v>
                </c:pt>
                <c:pt idx="1299">
                  <c:v>0.56053900000000001</c:v>
                </c:pt>
                <c:pt idx="1300">
                  <c:v>0.56058799999999998</c:v>
                </c:pt>
                <c:pt idx="1301">
                  <c:v>0.560589</c:v>
                </c:pt>
                <c:pt idx="1302">
                  <c:v>0.56062299999999998</c:v>
                </c:pt>
                <c:pt idx="1303">
                  <c:v>0.56065799999999999</c:v>
                </c:pt>
                <c:pt idx="1304">
                  <c:v>0.56066099999999996</c:v>
                </c:pt>
                <c:pt idx="1305">
                  <c:v>0.56070399999999998</c:v>
                </c:pt>
                <c:pt idx="1306">
                  <c:v>0.56073600000000001</c:v>
                </c:pt>
                <c:pt idx="1307">
                  <c:v>0.56071400000000005</c:v>
                </c:pt>
                <c:pt idx="1308">
                  <c:v>0.56066000000000005</c:v>
                </c:pt>
                <c:pt idx="1309">
                  <c:v>0.56071000000000004</c:v>
                </c:pt>
                <c:pt idx="1310">
                  <c:v>0.56073399999999995</c:v>
                </c:pt>
                <c:pt idx="1311">
                  <c:v>0.56079800000000002</c:v>
                </c:pt>
                <c:pt idx="1312">
                  <c:v>0.56071400000000005</c:v>
                </c:pt>
                <c:pt idx="1313">
                  <c:v>0.56075299999999995</c:v>
                </c:pt>
                <c:pt idx="1314">
                  <c:v>0.56079400000000001</c:v>
                </c:pt>
                <c:pt idx="1315">
                  <c:v>0.56074000000000002</c:v>
                </c:pt>
                <c:pt idx="1316">
                  <c:v>0.56066300000000002</c:v>
                </c:pt>
                <c:pt idx="1317">
                  <c:v>0.56078899999999998</c:v>
                </c:pt>
                <c:pt idx="1318">
                  <c:v>0.56079599999999996</c:v>
                </c:pt>
                <c:pt idx="1319">
                  <c:v>0.56082500000000002</c:v>
                </c:pt>
                <c:pt idx="1320">
                  <c:v>0.56083499999999997</c:v>
                </c:pt>
                <c:pt idx="1321">
                  <c:v>0.56076999999999999</c:v>
                </c:pt>
                <c:pt idx="1322">
                  <c:v>0.56077600000000005</c:v>
                </c:pt>
                <c:pt idx="1323">
                  <c:v>0.56090200000000001</c:v>
                </c:pt>
                <c:pt idx="1324">
                  <c:v>0.56073099999999998</c:v>
                </c:pt>
                <c:pt idx="1325">
                  <c:v>0.56080600000000003</c:v>
                </c:pt>
                <c:pt idx="1326">
                  <c:v>0.56084599999999996</c:v>
                </c:pt>
                <c:pt idx="1327">
                  <c:v>0.560867</c:v>
                </c:pt>
                <c:pt idx="1328">
                  <c:v>0.56092900000000001</c:v>
                </c:pt>
                <c:pt idx="1329">
                  <c:v>0.56086000000000003</c:v>
                </c:pt>
                <c:pt idx="1330">
                  <c:v>0.56102799999999997</c:v>
                </c:pt>
                <c:pt idx="1331">
                  <c:v>0.56097300000000005</c:v>
                </c:pt>
                <c:pt idx="1332">
                  <c:v>0.56089800000000001</c:v>
                </c:pt>
                <c:pt idx="1333">
                  <c:v>0.56097799999999998</c:v>
                </c:pt>
                <c:pt idx="1334">
                  <c:v>0.56090499999999999</c:v>
                </c:pt>
                <c:pt idx="1335">
                  <c:v>0.56098599999999998</c:v>
                </c:pt>
                <c:pt idx="1336">
                  <c:v>0.56100000000000005</c:v>
                </c:pt>
                <c:pt idx="1337">
                  <c:v>0.56103000000000003</c:v>
                </c:pt>
                <c:pt idx="1338">
                  <c:v>0.56095899999999999</c:v>
                </c:pt>
                <c:pt idx="1339">
                  <c:v>0.56098400000000004</c:v>
                </c:pt>
                <c:pt idx="1340">
                  <c:v>0.56102700000000005</c:v>
                </c:pt>
                <c:pt idx="1341">
                  <c:v>0.56107600000000002</c:v>
                </c:pt>
                <c:pt idx="1342">
                  <c:v>0.56106999999999996</c:v>
                </c:pt>
                <c:pt idx="1343">
                  <c:v>0.56104799999999999</c:v>
                </c:pt>
                <c:pt idx="1344">
                  <c:v>0.56105400000000005</c:v>
                </c:pt>
                <c:pt idx="1345">
                  <c:v>0.56102399999999997</c:v>
                </c:pt>
                <c:pt idx="1346">
                  <c:v>0.56108000000000002</c:v>
                </c:pt>
                <c:pt idx="1347">
                  <c:v>0.56114399999999998</c:v>
                </c:pt>
                <c:pt idx="1348">
                  <c:v>0.56118199999999996</c:v>
                </c:pt>
                <c:pt idx="1349">
                  <c:v>0.56113400000000002</c:v>
                </c:pt>
                <c:pt idx="1350">
                  <c:v>0.56109399999999998</c:v>
                </c:pt>
                <c:pt idx="1351">
                  <c:v>0.561253</c:v>
                </c:pt>
                <c:pt idx="1352">
                  <c:v>0.56125800000000003</c:v>
                </c:pt>
                <c:pt idx="1353">
                  <c:v>0.56128599999999995</c:v>
                </c:pt>
                <c:pt idx="1354">
                  <c:v>0.56115599999999999</c:v>
                </c:pt>
                <c:pt idx="1355">
                  <c:v>0.56122300000000003</c:v>
                </c:pt>
                <c:pt idx="1356">
                  <c:v>0.56115599999999999</c:v>
                </c:pt>
                <c:pt idx="1357">
                  <c:v>0.56123400000000001</c:v>
                </c:pt>
                <c:pt idx="1358">
                  <c:v>0.56133299999999997</c:v>
                </c:pt>
                <c:pt idx="1359">
                  <c:v>0.56126500000000001</c:v>
                </c:pt>
                <c:pt idx="1360">
                  <c:v>0.56111900000000003</c:v>
                </c:pt>
                <c:pt idx="1361">
                  <c:v>0.561172</c:v>
                </c:pt>
                <c:pt idx="1362">
                  <c:v>0.56119399999999997</c:v>
                </c:pt>
                <c:pt idx="1363">
                  <c:v>0.561199</c:v>
                </c:pt>
                <c:pt idx="1364">
                  <c:v>0.56124200000000002</c:v>
                </c:pt>
                <c:pt idx="1365">
                  <c:v>0.56131200000000003</c:v>
                </c:pt>
                <c:pt idx="1366">
                  <c:v>0.561199</c:v>
                </c:pt>
                <c:pt idx="1367">
                  <c:v>0.56128400000000001</c:v>
                </c:pt>
                <c:pt idx="1368">
                  <c:v>0.56139099999999997</c:v>
                </c:pt>
                <c:pt idx="1369">
                  <c:v>0.56138699999999997</c:v>
                </c:pt>
                <c:pt idx="1370">
                  <c:v>0.56132800000000005</c:v>
                </c:pt>
                <c:pt idx="1371">
                  <c:v>0.56130999999999998</c:v>
                </c:pt>
                <c:pt idx="1372">
                  <c:v>0.56137400000000004</c:v>
                </c:pt>
                <c:pt idx="1373">
                  <c:v>0.56131900000000001</c:v>
                </c:pt>
                <c:pt idx="1374">
                  <c:v>0.56145999999999996</c:v>
                </c:pt>
                <c:pt idx="1375">
                  <c:v>0.56130500000000005</c:v>
                </c:pt>
                <c:pt idx="1376">
                  <c:v>0.561334</c:v>
                </c:pt>
                <c:pt idx="1377">
                  <c:v>0.56137099999999995</c:v>
                </c:pt>
                <c:pt idx="1378">
                  <c:v>0.561392</c:v>
                </c:pt>
                <c:pt idx="1379">
                  <c:v>0.56139499999999998</c:v>
                </c:pt>
                <c:pt idx="1380">
                  <c:v>0.56141300000000005</c:v>
                </c:pt>
                <c:pt idx="1381">
                  <c:v>0.56144000000000005</c:v>
                </c:pt>
                <c:pt idx="1382">
                  <c:v>0.56135900000000005</c:v>
                </c:pt>
                <c:pt idx="1383">
                  <c:v>0.56143200000000004</c:v>
                </c:pt>
                <c:pt idx="1384">
                  <c:v>0.56142800000000004</c:v>
                </c:pt>
                <c:pt idx="1385">
                  <c:v>0.56148399999999998</c:v>
                </c:pt>
                <c:pt idx="1386">
                  <c:v>0.56141099999999999</c:v>
                </c:pt>
                <c:pt idx="1387">
                  <c:v>0.56148600000000004</c:v>
                </c:pt>
                <c:pt idx="1388">
                  <c:v>0.56146600000000002</c:v>
                </c:pt>
                <c:pt idx="1389">
                  <c:v>0.561473</c:v>
                </c:pt>
                <c:pt idx="1390">
                  <c:v>0.561531</c:v>
                </c:pt>
                <c:pt idx="1391">
                  <c:v>0.561608</c:v>
                </c:pt>
                <c:pt idx="1392">
                  <c:v>0.56160100000000002</c:v>
                </c:pt>
                <c:pt idx="1393">
                  <c:v>0.56161300000000003</c:v>
                </c:pt>
                <c:pt idx="1394">
                  <c:v>0.56161300000000003</c:v>
                </c:pt>
                <c:pt idx="1395">
                  <c:v>0.56155699999999997</c:v>
                </c:pt>
                <c:pt idx="1396">
                  <c:v>0.56161300000000003</c:v>
                </c:pt>
                <c:pt idx="1397">
                  <c:v>0.56154300000000001</c:v>
                </c:pt>
                <c:pt idx="1398">
                  <c:v>0.56161399999999995</c:v>
                </c:pt>
                <c:pt idx="1399">
                  <c:v>0.56162199999999995</c:v>
                </c:pt>
                <c:pt idx="1400">
                  <c:v>0.561616</c:v>
                </c:pt>
                <c:pt idx="1401">
                  <c:v>0.56161499999999998</c:v>
                </c:pt>
                <c:pt idx="1402">
                  <c:v>0.56159400000000004</c:v>
                </c:pt>
                <c:pt idx="1403">
                  <c:v>0.56154800000000005</c:v>
                </c:pt>
                <c:pt idx="1404">
                  <c:v>0.56161499999999998</c:v>
                </c:pt>
                <c:pt idx="1405">
                  <c:v>0.56162500000000004</c:v>
                </c:pt>
                <c:pt idx="1406">
                  <c:v>0.56158600000000003</c:v>
                </c:pt>
                <c:pt idx="1407">
                  <c:v>0.56162000000000001</c:v>
                </c:pt>
                <c:pt idx="1408">
                  <c:v>0.56165299999999996</c:v>
                </c:pt>
                <c:pt idx="1409">
                  <c:v>0.56165600000000004</c:v>
                </c:pt>
                <c:pt idx="1410">
                  <c:v>0.56172599999999995</c:v>
                </c:pt>
                <c:pt idx="1411">
                  <c:v>0.56167400000000001</c:v>
                </c:pt>
                <c:pt idx="1412">
                  <c:v>0.561747</c:v>
                </c:pt>
                <c:pt idx="1413">
                  <c:v>0.56178799999999995</c:v>
                </c:pt>
                <c:pt idx="1414">
                  <c:v>0.56184699999999999</c:v>
                </c:pt>
                <c:pt idx="1415">
                  <c:v>0.561774</c:v>
                </c:pt>
                <c:pt idx="1416">
                  <c:v>0.56183700000000003</c:v>
                </c:pt>
                <c:pt idx="1417">
                  <c:v>0.56185499999999999</c:v>
                </c:pt>
                <c:pt idx="1418">
                  <c:v>0.56182399999999999</c:v>
                </c:pt>
                <c:pt idx="1419">
                  <c:v>0.56172</c:v>
                </c:pt>
                <c:pt idx="1420">
                  <c:v>0.56187200000000004</c:v>
                </c:pt>
                <c:pt idx="1421">
                  <c:v>0.56179100000000004</c:v>
                </c:pt>
                <c:pt idx="1422">
                  <c:v>0.56183099999999997</c:v>
                </c:pt>
                <c:pt idx="1423">
                  <c:v>0.56188400000000005</c:v>
                </c:pt>
                <c:pt idx="1424">
                  <c:v>0.56179699999999999</c:v>
                </c:pt>
                <c:pt idx="1425">
                  <c:v>0.56188700000000003</c:v>
                </c:pt>
                <c:pt idx="1426">
                  <c:v>0.56175699999999995</c:v>
                </c:pt>
                <c:pt idx="1427">
                  <c:v>0.56193499999999996</c:v>
                </c:pt>
                <c:pt idx="1428">
                  <c:v>0.56194200000000005</c:v>
                </c:pt>
                <c:pt idx="1429">
                  <c:v>0.56188899999999997</c:v>
                </c:pt>
                <c:pt idx="1430">
                  <c:v>0.56190799999999996</c:v>
                </c:pt>
                <c:pt idx="1431">
                  <c:v>0.56189900000000004</c:v>
                </c:pt>
                <c:pt idx="1432">
                  <c:v>0.56196999999999997</c:v>
                </c:pt>
                <c:pt idx="1433">
                  <c:v>0.56186899999999995</c:v>
                </c:pt>
                <c:pt idx="1434">
                  <c:v>0.56201100000000004</c:v>
                </c:pt>
                <c:pt idx="1435">
                  <c:v>0.56201299999999998</c:v>
                </c:pt>
                <c:pt idx="1436">
                  <c:v>0.56198300000000001</c:v>
                </c:pt>
                <c:pt idx="1437">
                  <c:v>0.56193700000000002</c:v>
                </c:pt>
                <c:pt idx="1438">
                  <c:v>0.56196400000000002</c:v>
                </c:pt>
                <c:pt idx="1439">
                  <c:v>0.56191800000000003</c:v>
                </c:pt>
                <c:pt idx="1440">
                  <c:v>0.56198599999999999</c:v>
                </c:pt>
                <c:pt idx="1441">
                  <c:v>0.56203400000000003</c:v>
                </c:pt>
                <c:pt idx="1442">
                  <c:v>0.56204699999999996</c:v>
                </c:pt>
                <c:pt idx="1443">
                  <c:v>0.56201999999999996</c:v>
                </c:pt>
                <c:pt idx="1444">
                  <c:v>0.562137</c:v>
                </c:pt>
                <c:pt idx="1445">
                  <c:v>0.56199200000000005</c:v>
                </c:pt>
                <c:pt idx="1446">
                  <c:v>0.56202099999999999</c:v>
                </c:pt>
                <c:pt idx="1447">
                  <c:v>0.56204900000000002</c:v>
                </c:pt>
                <c:pt idx="1448">
                  <c:v>0.56203499999999995</c:v>
                </c:pt>
                <c:pt idx="1449">
                  <c:v>0.562052</c:v>
                </c:pt>
                <c:pt idx="1450">
                  <c:v>0.56194999999999995</c:v>
                </c:pt>
                <c:pt idx="1451">
                  <c:v>0.56203899999999996</c:v>
                </c:pt>
                <c:pt idx="1452">
                  <c:v>0.56194100000000002</c:v>
                </c:pt>
                <c:pt idx="1453">
                  <c:v>0.56207700000000005</c:v>
                </c:pt>
                <c:pt idx="1454">
                  <c:v>0.56196199999999996</c:v>
                </c:pt>
                <c:pt idx="1455">
                  <c:v>0.56201400000000001</c:v>
                </c:pt>
                <c:pt idx="1456">
                  <c:v>0.56201500000000004</c:v>
                </c:pt>
                <c:pt idx="1457">
                  <c:v>0.56211299999999997</c:v>
                </c:pt>
                <c:pt idx="1458">
                  <c:v>0.56208899999999995</c:v>
                </c:pt>
                <c:pt idx="1459">
                  <c:v>0.56209600000000004</c:v>
                </c:pt>
                <c:pt idx="1460">
                  <c:v>0.56209500000000001</c:v>
                </c:pt>
                <c:pt idx="1461">
                  <c:v>0.56206100000000003</c:v>
                </c:pt>
                <c:pt idx="1462">
                  <c:v>0.56208100000000005</c:v>
                </c:pt>
                <c:pt idx="1463">
                  <c:v>0.56212200000000001</c:v>
                </c:pt>
                <c:pt idx="1464">
                  <c:v>0.562114</c:v>
                </c:pt>
                <c:pt idx="1465">
                  <c:v>0.56217799999999996</c:v>
                </c:pt>
                <c:pt idx="1466">
                  <c:v>0.56213000000000002</c:v>
                </c:pt>
                <c:pt idx="1467">
                  <c:v>0.56215300000000001</c:v>
                </c:pt>
                <c:pt idx="1468">
                  <c:v>0.56219399999999997</c:v>
                </c:pt>
                <c:pt idx="1469">
                  <c:v>0.56224700000000005</c:v>
                </c:pt>
                <c:pt idx="1470">
                  <c:v>0.56215300000000001</c:v>
                </c:pt>
                <c:pt idx="1471">
                  <c:v>0.56218699999999999</c:v>
                </c:pt>
                <c:pt idx="1472">
                  <c:v>0.56223299999999998</c:v>
                </c:pt>
                <c:pt idx="1473">
                  <c:v>0.56210000000000004</c:v>
                </c:pt>
                <c:pt idx="1474">
                  <c:v>0.56215300000000001</c:v>
                </c:pt>
                <c:pt idx="1475">
                  <c:v>0.56218199999999996</c:v>
                </c:pt>
                <c:pt idx="1476">
                  <c:v>0.56222799999999995</c:v>
                </c:pt>
                <c:pt idx="1477">
                  <c:v>0.56213100000000005</c:v>
                </c:pt>
                <c:pt idx="1478">
                  <c:v>0.56223000000000001</c:v>
                </c:pt>
                <c:pt idx="1479">
                  <c:v>0.56222000000000005</c:v>
                </c:pt>
                <c:pt idx="1480">
                  <c:v>0.56229300000000004</c:v>
                </c:pt>
                <c:pt idx="1481">
                  <c:v>0.56221299999999996</c:v>
                </c:pt>
                <c:pt idx="1482">
                  <c:v>0.56231699999999996</c:v>
                </c:pt>
                <c:pt idx="1483">
                  <c:v>0.56232599999999999</c:v>
                </c:pt>
                <c:pt idx="1484">
                  <c:v>0.56223500000000004</c:v>
                </c:pt>
                <c:pt idx="1485">
                  <c:v>0.562226</c:v>
                </c:pt>
                <c:pt idx="1486">
                  <c:v>0.56228800000000001</c:v>
                </c:pt>
                <c:pt idx="1487">
                  <c:v>0.56228900000000004</c:v>
                </c:pt>
                <c:pt idx="1488">
                  <c:v>0.56226299999999996</c:v>
                </c:pt>
                <c:pt idx="1489">
                  <c:v>0.56224300000000005</c:v>
                </c:pt>
                <c:pt idx="1490">
                  <c:v>0.562249</c:v>
                </c:pt>
                <c:pt idx="1491">
                  <c:v>0.56225700000000001</c:v>
                </c:pt>
                <c:pt idx="1492">
                  <c:v>0.56230400000000003</c:v>
                </c:pt>
                <c:pt idx="1493">
                  <c:v>0.56229300000000004</c:v>
                </c:pt>
                <c:pt idx="1494">
                  <c:v>0.56231699999999996</c:v>
                </c:pt>
                <c:pt idx="1495">
                  <c:v>0.562222</c:v>
                </c:pt>
                <c:pt idx="1496">
                  <c:v>0.56225999999999998</c:v>
                </c:pt>
                <c:pt idx="1497">
                  <c:v>0.56228100000000003</c:v>
                </c:pt>
                <c:pt idx="1498">
                  <c:v>0.56235000000000002</c:v>
                </c:pt>
                <c:pt idx="1499">
                  <c:v>0.56231200000000003</c:v>
                </c:pt>
                <c:pt idx="1500">
                  <c:v>0.56226900000000002</c:v>
                </c:pt>
                <c:pt idx="1501">
                  <c:v>0.56243600000000005</c:v>
                </c:pt>
                <c:pt idx="1502">
                  <c:v>0.56228500000000003</c:v>
                </c:pt>
                <c:pt idx="1503">
                  <c:v>0.56231600000000004</c:v>
                </c:pt>
                <c:pt idx="1504">
                  <c:v>0.56229499999999999</c:v>
                </c:pt>
                <c:pt idx="1505">
                  <c:v>0.56233900000000003</c:v>
                </c:pt>
                <c:pt idx="1506">
                  <c:v>0.56230800000000003</c:v>
                </c:pt>
                <c:pt idx="1507">
                  <c:v>0.56233200000000005</c:v>
                </c:pt>
                <c:pt idx="1508">
                  <c:v>0.56233999999999995</c:v>
                </c:pt>
                <c:pt idx="1509">
                  <c:v>0.56240500000000004</c:v>
                </c:pt>
                <c:pt idx="1510">
                  <c:v>0.56233100000000003</c:v>
                </c:pt>
                <c:pt idx="1511">
                  <c:v>0.56226100000000001</c:v>
                </c:pt>
                <c:pt idx="1512">
                  <c:v>0.56234399999999996</c:v>
                </c:pt>
                <c:pt idx="1513">
                  <c:v>0.56240999999999997</c:v>
                </c:pt>
                <c:pt idx="1514">
                  <c:v>0.56246399999999996</c:v>
                </c:pt>
                <c:pt idx="1515">
                  <c:v>0.56248100000000001</c:v>
                </c:pt>
                <c:pt idx="1516">
                  <c:v>0.56247499999999995</c:v>
                </c:pt>
                <c:pt idx="1517">
                  <c:v>0.56244000000000005</c:v>
                </c:pt>
                <c:pt idx="1518">
                  <c:v>0.56244700000000003</c:v>
                </c:pt>
                <c:pt idx="1519">
                  <c:v>0.56247400000000003</c:v>
                </c:pt>
                <c:pt idx="1520">
                  <c:v>0.56241399999999997</c:v>
                </c:pt>
                <c:pt idx="1521">
                  <c:v>0.56245999999999996</c:v>
                </c:pt>
                <c:pt idx="1522">
                  <c:v>0.56243500000000002</c:v>
                </c:pt>
                <c:pt idx="1523">
                  <c:v>0.56248600000000004</c:v>
                </c:pt>
                <c:pt idx="1524">
                  <c:v>0.56244300000000003</c:v>
                </c:pt>
                <c:pt idx="1525">
                  <c:v>0.56242300000000001</c:v>
                </c:pt>
                <c:pt idx="1526">
                  <c:v>0.56241300000000005</c:v>
                </c:pt>
                <c:pt idx="1527">
                  <c:v>0.56242999999999999</c:v>
                </c:pt>
                <c:pt idx="1528">
                  <c:v>0.56233900000000003</c:v>
                </c:pt>
                <c:pt idx="1529">
                  <c:v>0.562384</c:v>
                </c:pt>
                <c:pt idx="1530">
                  <c:v>0.56242499999999995</c:v>
                </c:pt>
                <c:pt idx="1531">
                  <c:v>0.5625</c:v>
                </c:pt>
                <c:pt idx="1532">
                  <c:v>0.56242899999999996</c:v>
                </c:pt>
                <c:pt idx="1533">
                  <c:v>0.56249099999999996</c:v>
                </c:pt>
                <c:pt idx="1534">
                  <c:v>0.56242199999999998</c:v>
                </c:pt>
                <c:pt idx="1535">
                  <c:v>0.56244700000000003</c:v>
                </c:pt>
                <c:pt idx="1536">
                  <c:v>0.56243900000000002</c:v>
                </c:pt>
                <c:pt idx="1537">
                  <c:v>0.56241799999999997</c:v>
                </c:pt>
                <c:pt idx="1538">
                  <c:v>0.56240999999999997</c:v>
                </c:pt>
                <c:pt idx="1539">
                  <c:v>0.56248699999999996</c:v>
                </c:pt>
                <c:pt idx="1540">
                  <c:v>0.56247599999999998</c:v>
                </c:pt>
                <c:pt idx="1541">
                  <c:v>0.56246200000000002</c:v>
                </c:pt>
                <c:pt idx="1542">
                  <c:v>0.56245599999999996</c:v>
                </c:pt>
                <c:pt idx="1543">
                  <c:v>0.56247000000000003</c:v>
                </c:pt>
                <c:pt idx="1544">
                  <c:v>0.562523</c:v>
                </c:pt>
                <c:pt idx="1545">
                  <c:v>0.56248900000000002</c:v>
                </c:pt>
                <c:pt idx="1546">
                  <c:v>0.56250999999999995</c:v>
                </c:pt>
                <c:pt idx="1547">
                  <c:v>0.56246399999999996</c:v>
                </c:pt>
                <c:pt idx="1548">
                  <c:v>0.56245500000000004</c:v>
                </c:pt>
                <c:pt idx="1549">
                  <c:v>0.56237800000000004</c:v>
                </c:pt>
                <c:pt idx="1550">
                  <c:v>0.56237099999999995</c:v>
                </c:pt>
                <c:pt idx="1551">
                  <c:v>0.562446</c:v>
                </c:pt>
                <c:pt idx="1552">
                  <c:v>0.56246700000000005</c:v>
                </c:pt>
                <c:pt idx="1553">
                  <c:v>0.56243399999999999</c:v>
                </c:pt>
                <c:pt idx="1554">
                  <c:v>0.56238999999999995</c:v>
                </c:pt>
                <c:pt idx="1555">
                  <c:v>0.56244899999999998</c:v>
                </c:pt>
                <c:pt idx="1556">
                  <c:v>0.56236900000000001</c:v>
                </c:pt>
                <c:pt idx="1557">
                  <c:v>0.56236600000000003</c:v>
                </c:pt>
                <c:pt idx="1558">
                  <c:v>0.56241699999999994</c:v>
                </c:pt>
                <c:pt idx="1559">
                  <c:v>0.56246200000000002</c:v>
                </c:pt>
                <c:pt idx="1560">
                  <c:v>0.56241200000000002</c:v>
                </c:pt>
                <c:pt idx="1561">
                  <c:v>0.56242199999999998</c:v>
                </c:pt>
                <c:pt idx="1562">
                  <c:v>0.56245999999999996</c:v>
                </c:pt>
                <c:pt idx="1563">
                  <c:v>0.562388</c:v>
                </c:pt>
                <c:pt idx="1564">
                  <c:v>0.56237599999999999</c:v>
                </c:pt>
                <c:pt idx="1565">
                  <c:v>0.56240000000000001</c:v>
                </c:pt>
                <c:pt idx="1566">
                  <c:v>0.56227099999999997</c:v>
                </c:pt>
                <c:pt idx="1567">
                  <c:v>0.56244099999999997</c:v>
                </c:pt>
                <c:pt idx="1568">
                  <c:v>0.56236200000000003</c:v>
                </c:pt>
                <c:pt idx="1569">
                  <c:v>0.56246399999999996</c:v>
                </c:pt>
                <c:pt idx="1570">
                  <c:v>0.56253399999999998</c:v>
                </c:pt>
                <c:pt idx="1571">
                  <c:v>0.56249400000000005</c:v>
                </c:pt>
                <c:pt idx="1572">
                  <c:v>0.562496</c:v>
                </c:pt>
                <c:pt idx="1573">
                  <c:v>0.56243699999999996</c:v>
                </c:pt>
                <c:pt idx="1574">
                  <c:v>0.5625</c:v>
                </c:pt>
                <c:pt idx="1575">
                  <c:v>0.56240400000000002</c:v>
                </c:pt>
                <c:pt idx="1576">
                  <c:v>0.56250800000000001</c:v>
                </c:pt>
                <c:pt idx="1577">
                  <c:v>0.56247400000000003</c:v>
                </c:pt>
                <c:pt idx="1578">
                  <c:v>0.56253500000000001</c:v>
                </c:pt>
                <c:pt idx="1579">
                  <c:v>0.56238900000000003</c:v>
                </c:pt>
                <c:pt idx="1580">
                  <c:v>0.56251799999999996</c:v>
                </c:pt>
                <c:pt idx="1581">
                  <c:v>0.56247199999999997</c:v>
                </c:pt>
                <c:pt idx="1582">
                  <c:v>0.56249499999999997</c:v>
                </c:pt>
                <c:pt idx="1583">
                  <c:v>0.56237300000000001</c:v>
                </c:pt>
                <c:pt idx="1584">
                  <c:v>0.56243600000000005</c:v>
                </c:pt>
                <c:pt idx="1585">
                  <c:v>0.56243799999999999</c:v>
                </c:pt>
                <c:pt idx="1586">
                  <c:v>0.56248299999999996</c:v>
                </c:pt>
                <c:pt idx="1587">
                  <c:v>0.56249800000000005</c:v>
                </c:pt>
                <c:pt idx="1588">
                  <c:v>0.56253399999999998</c:v>
                </c:pt>
                <c:pt idx="1589">
                  <c:v>0.56245999999999996</c:v>
                </c:pt>
                <c:pt idx="1590">
                  <c:v>0.56252199999999997</c:v>
                </c:pt>
                <c:pt idx="1591">
                  <c:v>0.56245599999999996</c:v>
                </c:pt>
                <c:pt idx="1592">
                  <c:v>0.56241300000000005</c:v>
                </c:pt>
                <c:pt idx="1593">
                  <c:v>0.56245999999999996</c:v>
                </c:pt>
                <c:pt idx="1594">
                  <c:v>0.56244300000000003</c:v>
                </c:pt>
                <c:pt idx="1595">
                  <c:v>0.56235900000000005</c:v>
                </c:pt>
                <c:pt idx="1596">
                  <c:v>0.562477</c:v>
                </c:pt>
                <c:pt idx="1597">
                  <c:v>0.56246799999999997</c:v>
                </c:pt>
                <c:pt idx="1598">
                  <c:v>0.56242300000000001</c:v>
                </c:pt>
                <c:pt idx="1599">
                  <c:v>0.56249300000000002</c:v>
                </c:pt>
                <c:pt idx="1600">
                  <c:v>0.56248799999999999</c:v>
                </c:pt>
                <c:pt idx="1601">
                  <c:v>0.56250999999999995</c:v>
                </c:pt>
                <c:pt idx="1602">
                  <c:v>0.56244300000000003</c:v>
                </c:pt>
                <c:pt idx="1603">
                  <c:v>0.56250800000000001</c:v>
                </c:pt>
                <c:pt idx="1604">
                  <c:v>0.56246200000000002</c:v>
                </c:pt>
                <c:pt idx="1605">
                  <c:v>0.56245400000000001</c:v>
                </c:pt>
                <c:pt idx="1606">
                  <c:v>0.56239300000000003</c:v>
                </c:pt>
                <c:pt idx="1607">
                  <c:v>0.56248399999999998</c:v>
                </c:pt>
                <c:pt idx="1608">
                  <c:v>0.56245800000000001</c:v>
                </c:pt>
                <c:pt idx="1609">
                  <c:v>0.56241300000000005</c:v>
                </c:pt>
                <c:pt idx="1610">
                  <c:v>0.562415</c:v>
                </c:pt>
                <c:pt idx="1611">
                  <c:v>0.56236900000000001</c:v>
                </c:pt>
                <c:pt idx="1612">
                  <c:v>0.56246300000000005</c:v>
                </c:pt>
                <c:pt idx="1613">
                  <c:v>0.56241799999999997</c:v>
                </c:pt>
                <c:pt idx="1614">
                  <c:v>0.56239499999999998</c:v>
                </c:pt>
                <c:pt idx="1615">
                  <c:v>0.56241699999999994</c:v>
                </c:pt>
                <c:pt idx="1616">
                  <c:v>0.56250299999999998</c:v>
                </c:pt>
                <c:pt idx="1617">
                  <c:v>0.56245199999999995</c:v>
                </c:pt>
                <c:pt idx="1618">
                  <c:v>0.56243299999999996</c:v>
                </c:pt>
                <c:pt idx="1619">
                  <c:v>0.562388</c:v>
                </c:pt>
                <c:pt idx="1620">
                  <c:v>0.56229399999999996</c:v>
                </c:pt>
                <c:pt idx="1621">
                  <c:v>0.56227300000000002</c:v>
                </c:pt>
                <c:pt idx="1622">
                  <c:v>0.56237300000000001</c:v>
                </c:pt>
                <c:pt idx="1623">
                  <c:v>0.56234200000000001</c:v>
                </c:pt>
                <c:pt idx="1624">
                  <c:v>0.56233999999999995</c:v>
                </c:pt>
                <c:pt idx="1625">
                  <c:v>0.56234499999999998</c:v>
                </c:pt>
                <c:pt idx="1626">
                  <c:v>0.56230899999999995</c:v>
                </c:pt>
                <c:pt idx="1627">
                  <c:v>0.56230100000000005</c:v>
                </c:pt>
                <c:pt idx="1628">
                  <c:v>0.56237800000000004</c:v>
                </c:pt>
                <c:pt idx="1629">
                  <c:v>0.56238600000000005</c:v>
                </c:pt>
                <c:pt idx="1630">
                  <c:v>0.56230599999999997</c:v>
                </c:pt>
                <c:pt idx="1631">
                  <c:v>0.56240699999999999</c:v>
                </c:pt>
                <c:pt idx="1632">
                  <c:v>0.56231699999999996</c:v>
                </c:pt>
                <c:pt idx="1633">
                  <c:v>0.56236900000000001</c:v>
                </c:pt>
                <c:pt idx="1634">
                  <c:v>0.56237899999999996</c:v>
                </c:pt>
                <c:pt idx="1635">
                  <c:v>0.56239899999999998</c:v>
                </c:pt>
                <c:pt idx="1636">
                  <c:v>0.56234600000000001</c:v>
                </c:pt>
                <c:pt idx="1637">
                  <c:v>0.56236600000000003</c:v>
                </c:pt>
                <c:pt idx="1638">
                  <c:v>0.56237499999999996</c:v>
                </c:pt>
                <c:pt idx="1639">
                  <c:v>0.56232199999999999</c:v>
                </c:pt>
                <c:pt idx="1640">
                  <c:v>0.56230800000000003</c:v>
                </c:pt>
                <c:pt idx="1641">
                  <c:v>0.56240599999999996</c:v>
                </c:pt>
                <c:pt idx="1642">
                  <c:v>0.56240100000000004</c:v>
                </c:pt>
                <c:pt idx="1643">
                  <c:v>0.56244799999999995</c:v>
                </c:pt>
                <c:pt idx="1644">
                  <c:v>0.56232599999999999</c:v>
                </c:pt>
                <c:pt idx="1645">
                  <c:v>0.56243399999999999</c:v>
                </c:pt>
                <c:pt idx="1646">
                  <c:v>0.56242400000000004</c:v>
                </c:pt>
                <c:pt idx="1647">
                  <c:v>0.56233599999999995</c:v>
                </c:pt>
                <c:pt idx="1648">
                  <c:v>0.56246300000000005</c:v>
                </c:pt>
                <c:pt idx="1649">
                  <c:v>0.56232199999999999</c:v>
                </c:pt>
                <c:pt idx="1650">
                  <c:v>0.56240900000000005</c:v>
                </c:pt>
                <c:pt idx="1651">
                  <c:v>0.56232599999999999</c:v>
                </c:pt>
                <c:pt idx="1652">
                  <c:v>0.56244700000000003</c:v>
                </c:pt>
                <c:pt idx="1653">
                  <c:v>0.56237700000000002</c:v>
                </c:pt>
                <c:pt idx="1654">
                  <c:v>0.56233500000000003</c:v>
                </c:pt>
                <c:pt idx="1655">
                  <c:v>0.56226600000000004</c:v>
                </c:pt>
                <c:pt idx="1656">
                  <c:v>0.56234099999999998</c:v>
                </c:pt>
                <c:pt idx="1657">
                  <c:v>0.56235000000000002</c:v>
                </c:pt>
                <c:pt idx="1658">
                  <c:v>0.56230899999999995</c:v>
                </c:pt>
                <c:pt idx="1659">
                  <c:v>0.56228699999999998</c:v>
                </c:pt>
                <c:pt idx="1660">
                  <c:v>0.56239499999999998</c:v>
                </c:pt>
                <c:pt idx="1661">
                  <c:v>0.56236900000000001</c:v>
                </c:pt>
                <c:pt idx="1662">
                  <c:v>0.56229700000000005</c:v>
                </c:pt>
                <c:pt idx="1663">
                  <c:v>0.56232800000000005</c:v>
                </c:pt>
                <c:pt idx="1664">
                  <c:v>0.56237999999999999</c:v>
                </c:pt>
                <c:pt idx="1665">
                  <c:v>0.56245000000000001</c:v>
                </c:pt>
                <c:pt idx="1666">
                  <c:v>0.56238699999999997</c:v>
                </c:pt>
                <c:pt idx="1667">
                  <c:v>0.56230800000000003</c:v>
                </c:pt>
                <c:pt idx="1668">
                  <c:v>0.56234399999999996</c:v>
                </c:pt>
                <c:pt idx="1669">
                  <c:v>0.562334</c:v>
                </c:pt>
                <c:pt idx="1670">
                  <c:v>0.56227400000000005</c:v>
                </c:pt>
                <c:pt idx="1671">
                  <c:v>0.56225899999999995</c:v>
                </c:pt>
                <c:pt idx="1672">
                  <c:v>0.56229600000000002</c:v>
                </c:pt>
                <c:pt idx="1673">
                  <c:v>0.56228900000000004</c:v>
                </c:pt>
                <c:pt idx="1674">
                  <c:v>0.56232099999999996</c:v>
                </c:pt>
                <c:pt idx="1675">
                  <c:v>0.56231500000000001</c:v>
                </c:pt>
                <c:pt idx="1676">
                  <c:v>0.56232000000000004</c:v>
                </c:pt>
                <c:pt idx="1677">
                  <c:v>0.56235999999999997</c:v>
                </c:pt>
                <c:pt idx="1678">
                  <c:v>0.56228800000000001</c:v>
                </c:pt>
                <c:pt idx="1679">
                  <c:v>0.56229700000000005</c:v>
                </c:pt>
                <c:pt idx="1680">
                  <c:v>0.56223999999999996</c:v>
                </c:pt>
                <c:pt idx="1681">
                  <c:v>0.56230800000000003</c:v>
                </c:pt>
                <c:pt idx="1682">
                  <c:v>0.56227000000000005</c:v>
                </c:pt>
                <c:pt idx="1683">
                  <c:v>0.56231100000000001</c:v>
                </c:pt>
                <c:pt idx="1684">
                  <c:v>0.56229600000000002</c:v>
                </c:pt>
                <c:pt idx="1685">
                  <c:v>0.56225000000000003</c:v>
                </c:pt>
                <c:pt idx="1686">
                  <c:v>0.56226100000000001</c:v>
                </c:pt>
                <c:pt idx="1687">
                  <c:v>0.56228599999999995</c:v>
                </c:pt>
                <c:pt idx="1688">
                  <c:v>0.56235500000000005</c:v>
                </c:pt>
                <c:pt idx="1689">
                  <c:v>0.56232599999999999</c:v>
                </c:pt>
                <c:pt idx="1690">
                  <c:v>0.56236299999999995</c:v>
                </c:pt>
                <c:pt idx="1691">
                  <c:v>0.56232300000000002</c:v>
                </c:pt>
                <c:pt idx="1692">
                  <c:v>0.56233200000000005</c:v>
                </c:pt>
                <c:pt idx="1693">
                  <c:v>0.56234499999999998</c:v>
                </c:pt>
                <c:pt idx="1694">
                  <c:v>0.56238200000000005</c:v>
                </c:pt>
                <c:pt idx="1695">
                  <c:v>0.56225099999999995</c:v>
                </c:pt>
                <c:pt idx="1696">
                  <c:v>0.56230000000000002</c:v>
                </c:pt>
                <c:pt idx="1697">
                  <c:v>0.56226799999999999</c:v>
                </c:pt>
                <c:pt idx="1698">
                  <c:v>0.562361</c:v>
                </c:pt>
                <c:pt idx="1699">
                  <c:v>0.56230000000000002</c:v>
                </c:pt>
                <c:pt idx="1700">
                  <c:v>0.562199</c:v>
                </c:pt>
                <c:pt idx="1701">
                  <c:v>0.56226399999999999</c:v>
                </c:pt>
                <c:pt idx="1702">
                  <c:v>0.562338</c:v>
                </c:pt>
                <c:pt idx="1703">
                  <c:v>0.56232599999999999</c:v>
                </c:pt>
                <c:pt idx="1704">
                  <c:v>0.562303</c:v>
                </c:pt>
                <c:pt idx="1705">
                  <c:v>0.56225700000000001</c:v>
                </c:pt>
                <c:pt idx="1706">
                  <c:v>0.56237899999999996</c:v>
                </c:pt>
                <c:pt idx="1707">
                  <c:v>0.56230999999999998</c:v>
                </c:pt>
                <c:pt idx="1708">
                  <c:v>0.56226500000000001</c:v>
                </c:pt>
                <c:pt idx="1709">
                  <c:v>0.56231299999999995</c:v>
                </c:pt>
                <c:pt idx="1710">
                  <c:v>0.56220099999999995</c:v>
                </c:pt>
                <c:pt idx="1711">
                  <c:v>0.56214200000000003</c:v>
                </c:pt>
                <c:pt idx="1712">
                  <c:v>0.56220499999999995</c:v>
                </c:pt>
                <c:pt idx="1713">
                  <c:v>0.56228999999999996</c:v>
                </c:pt>
                <c:pt idx="1714">
                  <c:v>0.56226900000000002</c:v>
                </c:pt>
                <c:pt idx="1715">
                  <c:v>0.56225700000000001</c:v>
                </c:pt>
                <c:pt idx="1716">
                  <c:v>0.56231399999999998</c:v>
                </c:pt>
                <c:pt idx="1717">
                  <c:v>0.56227400000000005</c:v>
                </c:pt>
                <c:pt idx="1718">
                  <c:v>0.56220199999999998</c:v>
                </c:pt>
                <c:pt idx="1719">
                  <c:v>0.56232599999999999</c:v>
                </c:pt>
                <c:pt idx="1720">
                  <c:v>0.56224799999999997</c:v>
                </c:pt>
                <c:pt idx="1721">
                  <c:v>0.56229600000000002</c:v>
                </c:pt>
                <c:pt idx="1722">
                  <c:v>0.56235500000000005</c:v>
                </c:pt>
                <c:pt idx="1723">
                  <c:v>0.56227300000000002</c:v>
                </c:pt>
                <c:pt idx="1724">
                  <c:v>0.56228699999999998</c:v>
                </c:pt>
                <c:pt idx="1725">
                  <c:v>0.56226500000000001</c:v>
                </c:pt>
                <c:pt idx="1726">
                  <c:v>0.56236900000000001</c:v>
                </c:pt>
                <c:pt idx="1727">
                  <c:v>0.56227099999999997</c:v>
                </c:pt>
                <c:pt idx="1728">
                  <c:v>0.56225599999999998</c:v>
                </c:pt>
                <c:pt idx="1729">
                  <c:v>0.56232099999999996</c:v>
                </c:pt>
                <c:pt idx="1730">
                  <c:v>0.56223599999999996</c:v>
                </c:pt>
                <c:pt idx="1731">
                  <c:v>0.56218999999999997</c:v>
                </c:pt>
                <c:pt idx="1732">
                  <c:v>0.56229899999999999</c:v>
                </c:pt>
                <c:pt idx="1733">
                  <c:v>0.562218</c:v>
                </c:pt>
                <c:pt idx="1734">
                  <c:v>0.56220300000000001</c:v>
                </c:pt>
                <c:pt idx="1735">
                  <c:v>0.56221100000000002</c:v>
                </c:pt>
                <c:pt idx="1736">
                  <c:v>0.56222300000000003</c:v>
                </c:pt>
                <c:pt idx="1737">
                  <c:v>0.562307</c:v>
                </c:pt>
                <c:pt idx="1738">
                  <c:v>0.56223599999999996</c:v>
                </c:pt>
                <c:pt idx="1739">
                  <c:v>0.56220599999999998</c:v>
                </c:pt>
                <c:pt idx="1740">
                  <c:v>0.56221900000000002</c:v>
                </c:pt>
                <c:pt idx="1741">
                  <c:v>0.56231200000000003</c:v>
                </c:pt>
                <c:pt idx="1742">
                  <c:v>0.56229600000000002</c:v>
                </c:pt>
                <c:pt idx="1743">
                  <c:v>0.56225499999999995</c:v>
                </c:pt>
                <c:pt idx="1744">
                  <c:v>0.56223199999999995</c:v>
                </c:pt>
                <c:pt idx="1745">
                  <c:v>0.56226200000000004</c:v>
                </c:pt>
                <c:pt idx="1746">
                  <c:v>0.56225899999999995</c:v>
                </c:pt>
                <c:pt idx="1747">
                  <c:v>0.56229399999999996</c:v>
                </c:pt>
                <c:pt idx="1748">
                  <c:v>0.56225700000000001</c:v>
                </c:pt>
                <c:pt idx="1749">
                  <c:v>0.56228500000000003</c:v>
                </c:pt>
                <c:pt idx="1750">
                  <c:v>0.56226500000000001</c:v>
                </c:pt>
                <c:pt idx="1751">
                  <c:v>0.56220099999999995</c:v>
                </c:pt>
                <c:pt idx="1752">
                  <c:v>0.56227700000000003</c:v>
                </c:pt>
                <c:pt idx="1753">
                  <c:v>0.562303</c:v>
                </c:pt>
                <c:pt idx="1754">
                  <c:v>0.56225999999999998</c:v>
                </c:pt>
                <c:pt idx="1755">
                  <c:v>0.56232199999999999</c:v>
                </c:pt>
                <c:pt idx="1756">
                  <c:v>0.56230400000000003</c:v>
                </c:pt>
                <c:pt idx="1757">
                  <c:v>0.56217300000000003</c:v>
                </c:pt>
                <c:pt idx="1758">
                  <c:v>0.56227099999999997</c:v>
                </c:pt>
                <c:pt idx="1759">
                  <c:v>0.56222499999999997</c:v>
                </c:pt>
                <c:pt idx="1760">
                  <c:v>0.56230899999999995</c:v>
                </c:pt>
                <c:pt idx="1761">
                  <c:v>0.56234300000000004</c:v>
                </c:pt>
                <c:pt idx="1762">
                  <c:v>0.56230199999999997</c:v>
                </c:pt>
                <c:pt idx="1763">
                  <c:v>0.56229099999999999</c:v>
                </c:pt>
                <c:pt idx="1764">
                  <c:v>0.56232700000000002</c:v>
                </c:pt>
                <c:pt idx="1765">
                  <c:v>0.56213199999999997</c:v>
                </c:pt>
                <c:pt idx="1766">
                  <c:v>0.56223400000000001</c:v>
                </c:pt>
                <c:pt idx="1767">
                  <c:v>0.56223000000000001</c:v>
                </c:pt>
                <c:pt idx="1768">
                  <c:v>0.56232199999999999</c:v>
                </c:pt>
                <c:pt idx="1769">
                  <c:v>0.562361</c:v>
                </c:pt>
                <c:pt idx="1770">
                  <c:v>0.56226600000000004</c:v>
                </c:pt>
                <c:pt idx="1771">
                  <c:v>0.56228400000000001</c:v>
                </c:pt>
                <c:pt idx="1772">
                  <c:v>0.56222300000000003</c:v>
                </c:pt>
                <c:pt idx="1773">
                  <c:v>0.56227199999999999</c:v>
                </c:pt>
                <c:pt idx="1774">
                  <c:v>0.56231200000000003</c:v>
                </c:pt>
                <c:pt idx="1775">
                  <c:v>0.56230899999999995</c:v>
                </c:pt>
                <c:pt idx="1776">
                  <c:v>0.56218299999999999</c:v>
                </c:pt>
                <c:pt idx="1777">
                  <c:v>0.56226200000000004</c:v>
                </c:pt>
                <c:pt idx="1778">
                  <c:v>0.56219300000000005</c:v>
                </c:pt>
                <c:pt idx="1779">
                  <c:v>0.562222</c:v>
                </c:pt>
                <c:pt idx="1780">
                  <c:v>0.56223100000000004</c:v>
                </c:pt>
                <c:pt idx="1781">
                  <c:v>0.56226600000000004</c:v>
                </c:pt>
                <c:pt idx="1782">
                  <c:v>0.56220199999999998</c:v>
                </c:pt>
                <c:pt idx="1783">
                  <c:v>0.56229700000000005</c:v>
                </c:pt>
                <c:pt idx="1784">
                  <c:v>0.56215800000000005</c:v>
                </c:pt>
                <c:pt idx="1785">
                  <c:v>0.56225999999999998</c:v>
                </c:pt>
                <c:pt idx="1786">
                  <c:v>0.56223599999999996</c:v>
                </c:pt>
                <c:pt idx="1787">
                  <c:v>0.56227700000000003</c:v>
                </c:pt>
                <c:pt idx="1788">
                  <c:v>0.56226399999999999</c:v>
                </c:pt>
                <c:pt idx="1789">
                  <c:v>0.56215300000000001</c:v>
                </c:pt>
                <c:pt idx="1790">
                  <c:v>0.56215000000000004</c:v>
                </c:pt>
                <c:pt idx="1791">
                  <c:v>0.56223800000000002</c:v>
                </c:pt>
                <c:pt idx="1792">
                  <c:v>0.56216900000000003</c:v>
                </c:pt>
                <c:pt idx="1793">
                  <c:v>0.562199</c:v>
                </c:pt>
                <c:pt idx="1794">
                  <c:v>0.562249</c:v>
                </c:pt>
                <c:pt idx="1795">
                  <c:v>0.562218</c:v>
                </c:pt>
                <c:pt idx="1796">
                  <c:v>0.56223599999999996</c:v>
                </c:pt>
                <c:pt idx="1797">
                  <c:v>0.56222899999999998</c:v>
                </c:pt>
                <c:pt idx="1798">
                  <c:v>0.56222499999999997</c:v>
                </c:pt>
                <c:pt idx="1799">
                  <c:v>0.56221900000000002</c:v>
                </c:pt>
                <c:pt idx="1800">
                  <c:v>0.562307</c:v>
                </c:pt>
                <c:pt idx="1801">
                  <c:v>0.56228999999999996</c:v>
                </c:pt>
                <c:pt idx="1802">
                  <c:v>0.56218900000000005</c:v>
                </c:pt>
                <c:pt idx="1803">
                  <c:v>0.56221500000000002</c:v>
                </c:pt>
                <c:pt idx="1804">
                  <c:v>0.56220899999999996</c:v>
                </c:pt>
                <c:pt idx="1805">
                  <c:v>0.56228199999999995</c:v>
                </c:pt>
                <c:pt idx="1806">
                  <c:v>0.56220499999999995</c:v>
                </c:pt>
                <c:pt idx="1807">
                  <c:v>0.56227300000000002</c:v>
                </c:pt>
                <c:pt idx="1808">
                  <c:v>0.56218999999999997</c:v>
                </c:pt>
                <c:pt idx="1809">
                  <c:v>0.56220599999999998</c:v>
                </c:pt>
                <c:pt idx="1810">
                  <c:v>0.56221699999999997</c:v>
                </c:pt>
                <c:pt idx="1811">
                  <c:v>0.56234700000000004</c:v>
                </c:pt>
                <c:pt idx="1812">
                  <c:v>0.56225499999999995</c:v>
                </c:pt>
                <c:pt idx="1813">
                  <c:v>0.56229300000000004</c:v>
                </c:pt>
                <c:pt idx="1814">
                  <c:v>0.56226200000000004</c:v>
                </c:pt>
                <c:pt idx="1815">
                  <c:v>0.56221900000000002</c:v>
                </c:pt>
                <c:pt idx="1816">
                  <c:v>0.56232400000000005</c:v>
                </c:pt>
                <c:pt idx="1817">
                  <c:v>0.56227300000000002</c:v>
                </c:pt>
                <c:pt idx="1818">
                  <c:v>0.56228</c:v>
                </c:pt>
                <c:pt idx="1819">
                  <c:v>0.562303</c:v>
                </c:pt>
                <c:pt idx="1820">
                  <c:v>0.56228199999999995</c:v>
                </c:pt>
                <c:pt idx="1821">
                  <c:v>0.56235500000000005</c:v>
                </c:pt>
                <c:pt idx="1822">
                  <c:v>0.56224300000000005</c:v>
                </c:pt>
                <c:pt idx="1823">
                  <c:v>0.56222000000000005</c:v>
                </c:pt>
                <c:pt idx="1824">
                  <c:v>0.56227300000000002</c:v>
                </c:pt>
                <c:pt idx="1825">
                  <c:v>0.56228</c:v>
                </c:pt>
                <c:pt idx="1826">
                  <c:v>0.56226200000000004</c:v>
                </c:pt>
                <c:pt idx="1827">
                  <c:v>0.56229899999999999</c:v>
                </c:pt>
                <c:pt idx="1828">
                  <c:v>0.56214200000000003</c:v>
                </c:pt>
                <c:pt idx="1829">
                  <c:v>0.56222899999999998</c:v>
                </c:pt>
                <c:pt idx="1830">
                  <c:v>0.56228199999999995</c:v>
                </c:pt>
                <c:pt idx="1831">
                  <c:v>0.56228999999999996</c:v>
                </c:pt>
                <c:pt idx="1832">
                  <c:v>0.56227800000000006</c:v>
                </c:pt>
                <c:pt idx="1833">
                  <c:v>0.56227899999999997</c:v>
                </c:pt>
                <c:pt idx="1834">
                  <c:v>0.56228299999999998</c:v>
                </c:pt>
                <c:pt idx="1835">
                  <c:v>0.56225400000000003</c:v>
                </c:pt>
                <c:pt idx="1836">
                  <c:v>0.56230500000000005</c:v>
                </c:pt>
                <c:pt idx="1837">
                  <c:v>0.56221500000000002</c:v>
                </c:pt>
                <c:pt idx="1838">
                  <c:v>0.56231900000000001</c:v>
                </c:pt>
                <c:pt idx="1839">
                  <c:v>0.56217700000000004</c:v>
                </c:pt>
                <c:pt idx="1840">
                  <c:v>0.56221100000000002</c:v>
                </c:pt>
                <c:pt idx="1841">
                  <c:v>0.562338</c:v>
                </c:pt>
                <c:pt idx="1842">
                  <c:v>0.56230400000000003</c:v>
                </c:pt>
                <c:pt idx="1843">
                  <c:v>0.56227800000000006</c:v>
                </c:pt>
                <c:pt idx="1844">
                  <c:v>0.562253</c:v>
                </c:pt>
                <c:pt idx="1845">
                  <c:v>0.56219799999999998</c:v>
                </c:pt>
                <c:pt idx="1846">
                  <c:v>0.56223599999999996</c:v>
                </c:pt>
                <c:pt idx="1847">
                  <c:v>0.56225400000000003</c:v>
                </c:pt>
                <c:pt idx="1848">
                  <c:v>0.56223599999999996</c:v>
                </c:pt>
                <c:pt idx="1849">
                  <c:v>0.56220899999999996</c:v>
                </c:pt>
                <c:pt idx="1850">
                  <c:v>0.56217399999999995</c:v>
                </c:pt>
                <c:pt idx="1851">
                  <c:v>0.56223100000000004</c:v>
                </c:pt>
                <c:pt idx="1852">
                  <c:v>0.56225599999999998</c:v>
                </c:pt>
                <c:pt idx="1853">
                  <c:v>0.56222000000000005</c:v>
                </c:pt>
                <c:pt idx="1854">
                  <c:v>0.56220899999999996</c:v>
                </c:pt>
                <c:pt idx="1855">
                  <c:v>0.56222300000000003</c:v>
                </c:pt>
                <c:pt idx="1856">
                  <c:v>0.562253</c:v>
                </c:pt>
                <c:pt idx="1857">
                  <c:v>0.56231500000000001</c:v>
                </c:pt>
                <c:pt idx="1858">
                  <c:v>0.562303</c:v>
                </c:pt>
                <c:pt idx="1859">
                  <c:v>0.56231200000000003</c:v>
                </c:pt>
                <c:pt idx="1860">
                  <c:v>0.562334</c:v>
                </c:pt>
                <c:pt idx="1861">
                  <c:v>0.56226299999999996</c:v>
                </c:pt>
                <c:pt idx="1862">
                  <c:v>0.56227499999999997</c:v>
                </c:pt>
                <c:pt idx="1863">
                  <c:v>0.56223000000000001</c:v>
                </c:pt>
                <c:pt idx="1864">
                  <c:v>0.56217499999999998</c:v>
                </c:pt>
                <c:pt idx="1865">
                  <c:v>0.56223000000000001</c:v>
                </c:pt>
                <c:pt idx="1866">
                  <c:v>0.56215400000000004</c:v>
                </c:pt>
                <c:pt idx="1867">
                  <c:v>0.562191</c:v>
                </c:pt>
                <c:pt idx="1868">
                  <c:v>0.56216699999999997</c:v>
                </c:pt>
                <c:pt idx="1869">
                  <c:v>0.56220400000000004</c:v>
                </c:pt>
                <c:pt idx="1870">
                  <c:v>0.56212499999999999</c:v>
                </c:pt>
                <c:pt idx="1871">
                  <c:v>0.56220400000000004</c:v>
                </c:pt>
                <c:pt idx="1872">
                  <c:v>0.56211</c:v>
                </c:pt>
                <c:pt idx="1873">
                  <c:v>0.56223599999999996</c:v>
                </c:pt>
                <c:pt idx="1874">
                  <c:v>0.56207700000000005</c:v>
                </c:pt>
                <c:pt idx="1875">
                  <c:v>0.56213999999999997</c:v>
                </c:pt>
                <c:pt idx="1876">
                  <c:v>0.56221200000000005</c:v>
                </c:pt>
                <c:pt idx="1877">
                  <c:v>0.56217899999999998</c:v>
                </c:pt>
                <c:pt idx="1878">
                  <c:v>0.56216100000000002</c:v>
                </c:pt>
                <c:pt idx="1879">
                  <c:v>0.56213599999999997</c:v>
                </c:pt>
                <c:pt idx="1880">
                  <c:v>0.56220199999999998</c:v>
                </c:pt>
                <c:pt idx="1881">
                  <c:v>0.56218900000000005</c:v>
                </c:pt>
                <c:pt idx="1882">
                  <c:v>0.56211800000000001</c:v>
                </c:pt>
                <c:pt idx="1883">
                  <c:v>0.56213500000000005</c:v>
                </c:pt>
                <c:pt idx="1884">
                  <c:v>0.56218000000000001</c:v>
                </c:pt>
                <c:pt idx="1885">
                  <c:v>0.56223599999999996</c:v>
                </c:pt>
                <c:pt idx="1886">
                  <c:v>0.56224499999999999</c:v>
                </c:pt>
                <c:pt idx="1887">
                  <c:v>0.56216200000000005</c:v>
                </c:pt>
                <c:pt idx="1888">
                  <c:v>0.56217399999999995</c:v>
                </c:pt>
                <c:pt idx="1889">
                  <c:v>0.56219699999999995</c:v>
                </c:pt>
                <c:pt idx="1890">
                  <c:v>0.56225099999999995</c:v>
                </c:pt>
                <c:pt idx="1891">
                  <c:v>0.56219699999999995</c:v>
                </c:pt>
                <c:pt idx="1892">
                  <c:v>0.56210700000000002</c:v>
                </c:pt>
                <c:pt idx="1893">
                  <c:v>0.56210899999999997</c:v>
                </c:pt>
                <c:pt idx="1894">
                  <c:v>0.56215300000000001</c:v>
                </c:pt>
                <c:pt idx="1895">
                  <c:v>0.56224300000000005</c:v>
                </c:pt>
                <c:pt idx="1896">
                  <c:v>0.56223900000000004</c:v>
                </c:pt>
                <c:pt idx="1897">
                  <c:v>0.56224499999999999</c:v>
                </c:pt>
                <c:pt idx="1898">
                  <c:v>0.56221200000000005</c:v>
                </c:pt>
                <c:pt idx="1899">
                  <c:v>0.56221100000000002</c:v>
                </c:pt>
                <c:pt idx="1900">
                  <c:v>0.56212600000000001</c:v>
                </c:pt>
                <c:pt idx="1901">
                  <c:v>0.56211299999999997</c:v>
                </c:pt>
                <c:pt idx="1902">
                  <c:v>0.56223199999999995</c:v>
                </c:pt>
                <c:pt idx="1903">
                  <c:v>0.56216200000000005</c:v>
                </c:pt>
                <c:pt idx="1904">
                  <c:v>0.56212399999999996</c:v>
                </c:pt>
                <c:pt idx="1905">
                  <c:v>0.562199</c:v>
                </c:pt>
                <c:pt idx="1906">
                  <c:v>0.56224499999999999</c:v>
                </c:pt>
                <c:pt idx="1907">
                  <c:v>0.562218</c:v>
                </c:pt>
                <c:pt idx="1908">
                  <c:v>0.56218100000000004</c:v>
                </c:pt>
                <c:pt idx="1909">
                  <c:v>0.56228400000000001</c:v>
                </c:pt>
                <c:pt idx="1910">
                  <c:v>0.56220099999999995</c:v>
                </c:pt>
                <c:pt idx="1911">
                  <c:v>0.56225199999999997</c:v>
                </c:pt>
                <c:pt idx="1912">
                  <c:v>0.56222899999999998</c:v>
                </c:pt>
                <c:pt idx="1913">
                  <c:v>0.562195</c:v>
                </c:pt>
                <c:pt idx="1914">
                  <c:v>0.56214299999999995</c:v>
                </c:pt>
                <c:pt idx="1915">
                  <c:v>0.56216500000000003</c:v>
                </c:pt>
                <c:pt idx="1916">
                  <c:v>0.56214500000000001</c:v>
                </c:pt>
                <c:pt idx="1917">
                  <c:v>0.56214500000000001</c:v>
                </c:pt>
                <c:pt idx="1918">
                  <c:v>0.56215700000000002</c:v>
                </c:pt>
                <c:pt idx="1919">
                  <c:v>0.56218400000000002</c:v>
                </c:pt>
                <c:pt idx="1920">
                  <c:v>0.56217399999999995</c:v>
                </c:pt>
                <c:pt idx="1921">
                  <c:v>0.56215999999999999</c:v>
                </c:pt>
                <c:pt idx="1922">
                  <c:v>0.56222399999999995</c:v>
                </c:pt>
                <c:pt idx="1923">
                  <c:v>0.56223000000000001</c:v>
                </c:pt>
                <c:pt idx="1924">
                  <c:v>0.56218199999999996</c:v>
                </c:pt>
                <c:pt idx="1925">
                  <c:v>0.56221399999999999</c:v>
                </c:pt>
                <c:pt idx="1926">
                  <c:v>0.56228500000000003</c:v>
                </c:pt>
                <c:pt idx="1927">
                  <c:v>0.56222399999999995</c:v>
                </c:pt>
                <c:pt idx="1928">
                  <c:v>0.56224799999999997</c:v>
                </c:pt>
                <c:pt idx="1929">
                  <c:v>0.56215700000000002</c:v>
                </c:pt>
                <c:pt idx="1930">
                  <c:v>0.56214299999999995</c:v>
                </c:pt>
                <c:pt idx="1931">
                  <c:v>0.56215099999999996</c:v>
                </c:pt>
                <c:pt idx="1932">
                  <c:v>0.56217399999999995</c:v>
                </c:pt>
                <c:pt idx="1933">
                  <c:v>0.56217600000000001</c:v>
                </c:pt>
                <c:pt idx="1934">
                  <c:v>0.56225700000000001</c:v>
                </c:pt>
                <c:pt idx="1935">
                  <c:v>0.562276</c:v>
                </c:pt>
                <c:pt idx="1936">
                  <c:v>0.562303</c:v>
                </c:pt>
                <c:pt idx="1937">
                  <c:v>0.56219200000000003</c:v>
                </c:pt>
                <c:pt idx="1938">
                  <c:v>0.56226299999999996</c:v>
                </c:pt>
                <c:pt idx="1939">
                  <c:v>0.56225000000000003</c:v>
                </c:pt>
                <c:pt idx="1940">
                  <c:v>0.56225999999999998</c:v>
                </c:pt>
                <c:pt idx="1941">
                  <c:v>0.56225999999999998</c:v>
                </c:pt>
                <c:pt idx="1942">
                  <c:v>0.56217899999999998</c:v>
                </c:pt>
                <c:pt idx="1943">
                  <c:v>0.56223400000000001</c:v>
                </c:pt>
                <c:pt idx="1944">
                  <c:v>0.56223900000000004</c:v>
                </c:pt>
                <c:pt idx="1945">
                  <c:v>0.56218999999999997</c:v>
                </c:pt>
                <c:pt idx="1946">
                  <c:v>0.56215000000000004</c:v>
                </c:pt>
                <c:pt idx="1947">
                  <c:v>0.56210700000000002</c:v>
                </c:pt>
                <c:pt idx="1948">
                  <c:v>0.56214600000000003</c:v>
                </c:pt>
                <c:pt idx="1949">
                  <c:v>0.562168</c:v>
                </c:pt>
                <c:pt idx="1950">
                  <c:v>0.56213500000000005</c:v>
                </c:pt>
                <c:pt idx="1951">
                  <c:v>0.56211</c:v>
                </c:pt>
                <c:pt idx="1952">
                  <c:v>0.56215899999999996</c:v>
                </c:pt>
                <c:pt idx="1953">
                  <c:v>0.56210899999999997</c:v>
                </c:pt>
                <c:pt idx="1954">
                  <c:v>0.56210099999999996</c:v>
                </c:pt>
                <c:pt idx="1955">
                  <c:v>0.562141</c:v>
                </c:pt>
                <c:pt idx="1956">
                  <c:v>0.562114</c:v>
                </c:pt>
                <c:pt idx="1957">
                  <c:v>0.56211999999999995</c:v>
                </c:pt>
                <c:pt idx="1958">
                  <c:v>0.56210800000000005</c:v>
                </c:pt>
                <c:pt idx="1959">
                  <c:v>0.562141</c:v>
                </c:pt>
                <c:pt idx="1960">
                  <c:v>0.56221699999999997</c:v>
                </c:pt>
                <c:pt idx="1961">
                  <c:v>0.56217600000000001</c:v>
                </c:pt>
                <c:pt idx="1962">
                  <c:v>0.56222399999999995</c:v>
                </c:pt>
                <c:pt idx="1963">
                  <c:v>0.56218400000000002</c:v>
                </c:pt>
                <c:pt idx="1964">
                  <c:v>0.56223599999999996</c:v>
                </c:pt>
                <c:pt idx="1965">
                  <c:v>0.56218900000000005</c:v>
                </c:pt>
                <c:pt idx="1966">
                  <c:v>0.56221500000000002</c:v>
                </c:pt>
                <c:pt idx="1967">
                  <c:v>0.56221299999999996</c:v>
                </c:pt>
                <c:pt idx="1968">
                  <c:v>0.56226100000000001</c:v>
                </c:pt>
                <c:pt idx="1969">
                  <c:v>0.56216699999999997</c:v>
                </c:pt>
                <c:pt idx="1970">
                  <c:v>0.56215800000000005</c:v>
                </c:pt>
                <c:pt idx="1971">
                  <c:v>0.56214399999999998</c:v>
                </c:pt>
                <c:pt idx="1972">
                  <c:v>0.562164</c:v>
                </c:pt>
                <c:pt idx="1973">
                  <c:v>0.56209699999999996</c:v>
                </c:pt>
                <c:pt idx="1974">
                  <c:v>0.56217300000000003</c:v>
                </c:pt>
                <c:pt idx="1975">
                  <c:v>0.56216100000000002</c:v>
                </c:pt>
                <c:pt idx="1976">
                  <c:v>0.562199</c:v>
                </c:pt>
                <c:pt idx="1977">
                  <c:v>0.56212799999999996</c:v>
                </c:pt>
                <c:pt idx="1978">
                  <c:v>0.56215599999999999</c:v>
                </c:pt>
                <c:pt idx="1979">
                  <c:v>0.56215800000000005</c:v>
                </c:pt>
                <c:pt idx="1980">
                  <c:v>0.56216900000000003</c:v>
                </c:pt>
                <c:pt idx="1981">
                  <c:v>0.56211100000000003</c:v>
                </c:pt>
                <c:pt idx="1982">
                  <c:v>0.56213000000000002</c:v>
                </c:pt>
                <c:pt idx="1983">
                  <c:v>0.56212399999999996</c:v>
                </c:pt>
                <c:pt idx="1984">
                  <c:v>0.56221399999999999</c:v>
                </c:pt>
                <c:pt idx="1985">
                  <c:v>0.562079</c:v>
                </c:pt>
                <c:pt idx="1986">
                  <c:v>0.56208499999999995</c:v>
                </c:pt>
                <c:pt idx="1987">
                  <c:v>0.56203099999999995</c:v>
                </c:pt>
                <c:pt idx="1988">
                  <c:v>0.56214900000000001</c:v>
                </c:pt>
                <c:pt idx="1989">
                  <c:v>0.56208599999999997</c:v>
                </c:pt>
                <c:pt idx="1990">
                  <c:v>0.56212099999999998</c:v>
                </c:pt>
                <c:pt idx="1991">
                  <c:v>0.56208400000000003</c:v>
                </c:pt>
                <c:pt idx="1992">
                  <c:v>0.56217200000000001</c:v>
                </c:pt>
                <c:pt idx="1993">
                  <c:v>0.56223199999999995</c:v>
                </c:pt>
                <c:pt idx="1994">
                  <c:v>0.56210499999999997</c:v>
                </c:pt>
                <c:pt idx="1995">
                  <c:v>0.56215999999999999</c:v>
                </c:pt>
                <c:pt idx="1996">
                  <c:v>0.56212399999999996</c:v>
                </c:pt>
                <c:pt idx="1997">
                  <c:v>0.56215599999999999</c:v>
                </c:pt>
                <c:pt idx="1998">
                  <c:v>0.56213400000000002</c:v>
                </c:pt>
                <c:pt idx="1999">
                  <c:v>0.56217799999999996</c:v>
                </c:pt>
                <c:pt idx="2000">
                  <c:v>0.56209100000000001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13CC-406B-AC78-03F621077847}"/>
            </c:ext>
          </c:extLst>
        </c:ser>
        <c:ser>
          <c:idx val="6"/>
          <c:order val="6"/>
          <c:tx>
            <c:strRef>
              <c:f>TC2_LineReg_HighPower!$H$5</c:f>
              <c:strCache>
                <c:ptCount val="1"/>
                <c:pt idx="0">
                  <c:v>Vprereg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TC2_LineReg_HighPower!$A$6:$A$2006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TC2_LineReg_HighPower!$H$6:$H$2006</c:f>
              <c:numCache>
                <c:formatCode>General</c:formatCode>
                <c:ptCount val="2001"/>
                <c:pt idx="0" formatCode="0.00E+00">
                  <c:v>3.67339E-6</c:v>
                </c:pt>
                <c:pt idx="1">
                  <c:v>0.34194000000000002</c:v>
                </c:pt>
                <c:pt idx="2">
                  <c:v>0.39752999999999999</c:v>
                </c:pt>
                <c:pt idx="3">
                  <c:v>0.42825200000000002</c:v>
                </c:pt>
                <c:pt idx="4">
                  <c:v>0.44947300000000001</c:v>
                </c:pt>
                <c:pt idx="5">
                  <c:v>0.46519700000000003</c:v>
                </c:pt>
                <c:pt idx="6">
                  <c:v>0.46853899999999998</c:v>
                </c:pt>
                <c:pt idx="7">
                  <c:v>0.47689199999999998</c:v>
                </c:pt>
                <c:pt idx="8">
                  <c:v>0.48428300000000002</c:v>
                </c:pt>
                <c:pt idx="9">
                  <c:v>0.49163000000000001</c:v>
                </c:pt>
                <c:pt idx="10">
                  <c:v>1.09907</c:v>
                </c:pt>
                <c:pt idx="11">
                  <c:v>1.0992500000000001</c:v>
                </c:pt>
                <c:pt idx="12">
                  <c:v>1.09918</c:v>
                </c:pt>
                <c:pt idx="13">
                  <c:v>1.0993599999999999</c:v>
                </c:pt>
                <c:pt idx="14">
                  <c:v>1.0991899999999999</c:v>
                </c:pt>
                <c:pt idx="15">
                  <c:v>1.0993599999999999</c:v>
                </c:pt>
                <c:pt idx="16">
                  <c:v>1.09918</c:v>
                </c:pt>
                <c:pt idx="17">
                  <c:v>1.09911</c:v>
                </c:pt>
                <c:pt idx="18">
                  <c:v>1.0991</c:v>
                </c:pt>
                <c:pt idx="19">
                  <c:v>1.09907</c:v>
                </c:pt>
                <c:pt idx="20">
                  <c:v>1.09907</c:v>
                </c:pt>
                <c:pt idx="21">
                  <c:v>1.09907</c:v>
                </c:pt>
                <c:pt idx="22">
                  <c:v>1.09901</c:v>
                </c:pt>
                <c:pt idx="23">
                  <c:v>1.09914</c:v>
                </c:pt>
                <c:pt idx="24">
                  <c:v>1.0991899999999999</c:v>
                </c:pt>
                <c:pt idx="25">
                  <c:v>1.09917</c:v>
                </c:pt>
                <c:pt idx="26">
                  <c:v>1.09928</c:v>
                </c:pt>
                <c:pt idx="27">
                  <c:v>1.0992</c:v>
                </c:pt>
                <c:pt idx="28">
                  <c:v>1.09927</c:v>
                </c:pt>
                <c:pt idx="29">
                  <c:v>1.0991599999999999</c:v>
                </c:pt>
                <c:pt idx="30">
                  <c:v>1.09921</c:v>
                </c:pt>
                <c:pt idx="31">
                  <c:v>1.0993299999999999</c:v>
                </c:pt>
                <c:pt idx="32">
                  <c:v>1.0992999999999999</c:v>
                </c:pt>
                <c:pt idx="33">
                  <c:v>1.09941</c:v>
                </c:pt>
                <c:pt idx="34">
                  <c:v>1.0991200000000001</c:v>
                </c:pt>
                <c:pt idx="35">
                  <c:v>1.0993299999999999</c:v>
                </c:pt>
                <c:pt idx="36">
                  <c:v>1.0992200000000001</c:v>
                </c:pt>
                <c:pt idx="37">
                  <c:v>1.0993200000000001</c:v>
                </c:pt>
                <c:pt idx="38">
                  <c:v>1.0994200000000001</c:v>
                </c:pt>
                <c:pt idx="39">
                  <c:v>1.0994600000000001</c:v>
                </c:pt>
                <c:pt idx="40">
                  <c:v>1.09941</c:v>
                </c:pt>
                <c:pt idx="41">
                  <c:v>1.0992900000000001</c:v>
                </c:pt>
                <c:pt idx="42">
                  <c:v>1.0994600000000001</c:v>
                </c:pt>
                <c:pt idx="43">
                  <c:v>1.0994200000000001</c:v>
                </c:pt>
                <c:pt idx="44">
                  <c:v>1.0993999999999999</c:v>
                </c:pt>
                <c:pt idx="45">
                  <c:v>1.0993599999999999</c:v>
                </c:pt>
                <c:pt idx="46">
                  <c:v>1.09941</c:v>
                </c:pt>
                <c:pt idx="47">
                  <c:v>1.09938</c:v>
                </c:pt>
                <c:pt idx="48">
                  <c:v>1.0995299999999999</c:v>
                </c:pt>
                <c:pt idx="49">
                  <c:v>1.0992200000000001</c:v>
                </c:pt>
                <c:pt idx="50">
                  <c:v>1.09941</c:v>
                </c:pt>
                <c:pt idx="51">
                  <c:v>1.09964</c:v>
                </c:pt>
                <c:pt idx="52">
                  <c:v>1.0994900000000001</c:v>
                </c:pt>
                <c:pt idx="53">
                  <c:v>1.0994999999999999</c:v>
                </c:pt>
                <c:pt idx="54">
                  <c:v>1.0995699999999999</c:v>
                </c:pt>
                <c:pt idx="55">
                  <c:v>1.09924</c:v>
                </c:pt>
                <c:pt idx="56">
                  <c:v>1.0994200000000001</c:v>
                </c:pt>
                <c:pt idx="57">
                  <c:v>1.09961</c:v>
                </c:pt>
                <c:pt idx="58">
                  <c:v>1.0993900000000001</c:v>
                </c:pt>
                <c:pt idx="59">
                  <c:v>1.0995900000000001</c:v>
                </c:pt>
                <c:pt idx="60">
                  <c:v>1.0996300000000001</c:v>
                </c:pt>
                <c:pt idx="61">
                  <c:v>1.09948</c:v>
                </c:pt>
                <c:pt idx="62">
                  <c:v>1.0994699999999999</c:v>
                </c:pt>
                <c:pt idx="63">
                  <c:v>1.0993900000000001</c:v>
                </c:pt>
                <c:pt idx="64">
                  <c:v>1.09951</c:v>
                </c:pt>
                <c:pt idx="65">
                  <c:v>1.09924</c:v>
                </c:pt>
                <c:pt idx="66">
                  <c:v>1.0994200000000001</c:v>
                </c:pt>
                <c:pt idx="67">
                  <c:v>1.0994699999999999</c:v>
                </c:pt>
                <c:pt idx="68">
                  <c:v>1.09955</c:v>
                </c:pt>
                <c:pt idx="69">
                  <c:v>1.0995999999999999</c:v>
                </c:pt>
                <c:pt idx="70">
                  <c:v>1.09954</c:v>
                </c:pt>
                <c:pt idx="71">
                  <c:v>1.0995299999999999</c:v>
                </c:pt>
                <c:pt idx="72">
                  <c:v>1.0997399999999999</c:v>
                </c:pt>
                <c:pt idx="73">
                  <c:v>1.09964</c:v>
                </c:pt>
                <c:pt idx="74">
                  <c:v>1.09961</c:v>
                </c:pt>
                <c:pt idx="75">
                  <c:v>1.09965</c:v>
                </c:pt>
                <c:pt idx="76">
                  <c:v>1.0995299999999999</c:v>
                </c:pt>
                <c:pt idx="77">
                  <c:v>1.0995600000000001</c:v>
                </c:pt>
                <c:pt idx="78">
                  <c:v>1.0997300000000001</c:v>
                </c:pt>
                <c:pt idx="79">
                  <c:v>1.09971</c:v>
                </c:pt>
                <c:pt idx="80">
                  <c:v>1.09954</c:v>
                </c:pt>
                <c:pt idx="81">
                  <c:v>1.0995299999999999</c:v>
                </c:pt>
                <c:pt idx="82">
                  <c:v>1.09978</c:v>
                </c:pt>
                <c:pt idx="83">
                  <c:v>1.0996699999999999</c:v>
                </c:pt>
                <c:pt idx="84">
                  <c:v>1.09979</c:v>
                </c:pt>
                <c:pt idx="85">
                  <c:v>1.0995999999999999</c:v>
                </c:pt>
                <c:pt idx="86">
                  <c:v>1.09975</c:v>
                </c:pt>
                <c:pt idx="87">
                  <c:v>1.09964</c:v>
                </c:pt>
                <c:pt idx="88">
                  <c:v>1.0996900000000001</c:v>
                </c:pt>
                <c:pt idx="89">
                  <c:v>1.0997300000000001</c:v>
                </c:pt>
                <c:pt idx="90">
                  <c:v>1.09958</c:v>
                </c:pt>
                <c:pt idx="91">
                  <c:v>1.0998000000000001</c:v>
                </c:pt>
                <c:pt idx="92">
                  <c:v>1.09981</c:v>
                </c:pt>
                <c:pt idx="93">
                  <c:v>1.09968</c:v>
                </c:pt>
                <c:pt idx="94">
                  <c:v>1.0997300000000001</c:v>
                </c:pt>
                <c:pt idx="95">
                  <c:v>1.09975</c:v>
                </c:pt>
                <c:pt idx="96">
                  <c:v>1.09965</c:v>
                </c:pt>
                <c:pt idx="97">
                  <c:v>1.0997600000000001</c:v>
                </c:pt>
                <c:pt idx="98">
                  <c:v>1.0996600000000001</c:v>
                </c:pt>
                <c:pt idx="99">
                  <c:v>1.09965</c:v>
                </c:pt>
                <c:pt idx="100">
                  <c:v>1.0997699999999999</c:v>
                </c:pt>
                <c:pt idx="101">
                  <c:v>1.0996699999999999</c:v>
                </c:pt>
                <c:pt idx="102">
                  <c:v>1.09995</c:v>
                </c:pt>
                <c:pt idx="103">
                  <c:v>1.0996999999999999</c:v>
                </c:pt>
                <c:pt idx="104">
                  <c:v>1.09968</c:v>
                </c:pt>
                <c:pt idx="105">
                  <c:v>1.09961</c:v>
                </c:pt>
                <c:pt idx="106">
                  <c:v>1.09998</c:v>
                </c:pt>
                <c:pt idx="107">
                  <c:v>1.09985</c:v>
                </c:pt>
                <c:pt idx="108">
                  <c:v>1.09992</c:v>
                </c:pt>
                <c:pt idx="109">
                  <c:v>1.0998699999999999</c:v>
                </c:pt>
                <c:pt idx="110">
                  <c:v>1.1000099999999999</c:v>
                </c:pt>
                <c:pt idx="111">
                  <c:v>1.0999699999999999</c:v>
                </c:pt>
                <c:pt idx="112">
                  <c:v>1.0998699999999999</c:v>
                </c:pt>
                <c:pt idx="113">
                  <c:v>1.0998600000000001</c:v>
                </c:pt>
                <c:pt idx="114">
                  <c:v>1.0999000000000001</c:v>
                </c:pt>
                <c:pt idx="115">
                  <c:v>1.0999099999999999</c:v>
                </c:pt>
                <c:pt idx="116">
                  <c:v>1.0999099999999999</c:v>
                </c:pt>
                <c:pt idx="117">
                  <c:v>1.0999399999999999</c:v>
                </c:pt>
                <c:pt idx="118">
                  <c:v>1.09972</c:v>
                </c:pt>
                <c:pt idx="119">
                  <c:v>1.0998300000000001</c:v>
                </c:pt>
                <c:pt idx="120">
                  <c:v>1.09971</c:v>
                </c:pt>
                <c:pt idx="121">
                  <c:v>1.0999300000000001</c:v>
                </c:pt>
                <c:pt idx="122">
                  <c:v>1.09999</c:v>
                </c:pt>
                <c:pt idx="123">
                  <c:v>1.1000099999999999</c:v>
                </c:pt>
                <c:pt idx="124">
                  <c:v>1.0999699999999999</c:v>
                </c:pt>
                <c:pt idx="125">
                  <c:v>1.09975</c:v>
                </c:pt>
                <c:pt idx="126">
                  <c:v>1.1000000000000001</c:v>
                </c:pt>
                <c:pt idx="127">
                  <c:v>1.0999000000000001</c:v>
                </c:pt>
                <c:pt idx="128">
                  <c:v>1.09989</c:v>
                </c:pt>
                <c:pt idx="129">
                  <c:v>1.0999099999999999</c:v>
                </c:pt>
                <c:pt idx="130">
                  <c:v>1.0998699999999999</c:v>
                </c:pt>
                <c:pt idx="131">
                  <c:v>1.09982</c:v>
                </c:pt>
                <c:pt idx="132">
                  <c:v>1.09995</c:v>
                </c:pt>
                <c:pt idx="133">
                  <c:v>1.1000799999999999</c:v>
                </c:pt>
                <c:pt idx="134">
                  <c:v>1.09985</c:v>
                </c:pt>
                <c:pt idx="135">
                  <c:v>1.09992</c:v>
                </c:pt>
                <c:pt idx="136">
                  <c:v>1.0997399999999999</c:v>
                </c:pt>
                <c:pt idx="137">
                  <c:v>1.1000099999999999</c:v>
                </c:pt>
                <c:pt idx="138">
                  <c:v>1.0999699999999999</c:v>
                </c:pt>
                <c:pt idx="139">
                  <c:v>1.09998</c:v>
                </c:pt>
                <c:pt idx="140">
                  <c:v>1.09998</c:v>
                </c:pt>
                <c:pt idx="141">
                  <c:v>1.1000799999999999</c:v>
                </c:pt>
                <c:pt idx="142">
                  <c:v>1.10026</c:v>
                </c:pt>
                <c:pt idx="143">
                  <c:v>1.1001799999999999</c:v>
                </c:pt>
                <c:pt idx="144">
                  <c:v>1.10022</c:v>
                </c:pt>
                <c:pt idx="145">
                  <c:v>1.10023</c:v>
                </c:pt>
                <c:pt idx="146">
                  <c:v>1.10026</c:v>
                </c:pt>
                <c:pt idx="147">
                  <c:v>1.1002799999999999</c:v>
                </c:pt>
                <c:pt idx="148">
                  <c:v>1.1001799999999999</c:v>
                </c:pt>
                <c:pt idx="149">
                  <c:v>1.1003099999999999</c:v>
                </c:pt>
                <c:pt idx="150">
                  <c:v>1.1001799999999999</c:v>
                </c:pt>
                <c:pt idx="151">
                  <c:v>1.1000700000000001</c:v>
                </c:pt>
                <c:pt idx="152">
                  <c:v>1.1002099999999999</c:v>
                </c:pt>
                <c:pt idx="153">
                  <c:v>1.10022</c:v>
                </c:pt>
                <c:pt idx="154">
                  <c:v>1.1003099999999999</c:v>
                </c:pt>
                <c:pt idx="155">
                  <c:v>1.10019</c:v>
                </c:pt>
                <c:pt idx="156">
                  <c:v>1.10022</c:v>
                </c:pt>
                <c:pt idx="157">
                  <c:v>1.1003099999999999</c:v>
                </c:pt>
                <c:pt idx="158">
                  <c:v>1.10029</c:v>
                </c:pt>
                <c:pt idx="159">
                  <c:v>1.1001700000000001</c:v>
                </c:pt>
                <c:pt idx="160">
                  <c:v>1.1004</c:v>
                </c:pt>
                <c:pt idx="161">
                  <c:v>1.1002700000000001</c:v>
                </c:pt>
                <c:pt idx="162">
                  <c:v>1.1003799999999999</c:v>
                </c:pt>
                <c:pt idx="163">
                  <c:v>1.1004400000000001</c:v>
                </c:pt>
                <c:pt idx="164">
                  <c:v>1.1003400000000001</c:v>
                </c:pt>
                <c:pt idx="165">
                  <c:v>1.1001300000000001</c:v>
                </c:pt>
                <c:pt idx="166">
                  <c:v>1.10019</c:v>
                </c:pt>
                <c:pt idx="167">
                  <c:v>1.1003000000000001</c:v>
                </c:pt>
                <c:pt idx="168">
                  <c:v>1.10026</c:v>
                </c:pt>
                <c:pt idx="169">
                  <c:v>1.1002000000000001</c:v>
                </c:pt>
                <c:pt idx="170">
                  <c:v>1.10039</c:v>
                </c:pt>
                <c:pt idx="171">
                  <c:v>1.1002700000000001</c:v>
                </c:pt>
                <c:pt idx="172">
                  <c:v>1.10032</c:v>
                </c:pt>
                <c:pt idx="173">
                  <c:v>1.1003499999999999</c:v>
                </c:pt>
                <c:pt idx="174">
                  <c:v>1.1004</c:v>
                </c:pt>
                <c:pt idx="175">
                  <c:v>1.1002400000000001</c:v>
                </c:pt>
                <c:pt idx="176">
                  <c:v>1.1004499999999999</c:v>
                </c:pt>
                <c:pt idx="177">
                  <c:v>1.10043</c:v>
                </c:pt>
                <c:pt idx="178">
                  <c:v>1.1003099999999999</c:v>
                </c:pt>
                <c:pt idx="179">
                  <c:v>1.10029</c:v>
                </c:pt>
                <c:pt idx="180">
                  <c:v>1.1002799999999999</c:v>
                </c:pt>
                <c:pt idx="181">
                  <c:v>1.1003000000000001</c:v>
                </c:pt>
                <c:pt idx="182">
                  <c:v>1.10039</c:v>
                </c:pt>
                <c:pt idx="183">
                  <c:v>1.10053</c:v>
                </c:pt>
                <c:pt idx="184">
                  <c:v>1.1003799999999999</c:v>
                </c:pt>
                <c:pt idx="185">
                  <c:v>1.1004700000000001</c:v>
                </c:pt>
                <c:pt idx="186">
                  <c:v>1.10042</c:v>
                </c:pt>
                <c:pt idx="187">
                  <c:v>1.1004799999999999</c:v>
                </c:pt>
                <c:pt idx="188">
                  <c:v>1.1004799999999999</c:v>
                </c:pt>
                <c:pt idx="189">
                  <c:v>1.10043</c:v>
                </c:pt>
                <c:pt idx="190">
                  <c:v>1.10059</c:v>
                </c:pt>
                <c:pt idx="191">
                  <c:v>1.10056</c:v>
                </c:pt>
                <c:pt idx="192">
                  <c:v>1.1003400000000001</c:v>
                </c:pt>
                <c:pt idx="193">
                  <c:v>1.1004400000000001</c:v>
                </c:pt>
                <c:pt idx="194">
                  <c:v>1.1004499999999999</c:v>
                </c:pt>
                <c:pt idx="195">
                  <c:v>1.1005799999999999</c:v>
                </c:pt>
                <c:pt idx="196">
                  <c:v>1.1007400000000001</c:v>
                </c:pt>
                <c:pt idx="197">
                  <c:v>1.1005799999999999</c:v>
                </c:pt>
                <c:pt idx="198">
                  <c:v>1.1007</c:v>
                </c:pt>
                <c:pt idx="199">
                  <c:v>1.1006199999999999</c:v>
                </c:pt>
                <c:pt idx="200">
                  <c:v>1.1007100000000001</c:v>
                </c:pt>
                <c:pt idx="201">
                  <c:v>1.1007199999999999</c:v>
                </c:pt>
                <c:pt idx="202">
                  <c:v>1.1006100000000001</c:v>
                </c:pt>
                <c:pt idx="203">
                  <c:v>1.1007</c:v>
                </c:pt>
                <c:pt idx="204">
                  <c:v>1.1006199999999999</c:v>
                </c:pt>
                <c:pt idx="205">
                  <c:v>1.10059</c:v>
                </c:pt>
                <c:pt idx="206">
                  <c:v>1.10056</c:v>
                </c:pt>
                <c:pt idx="207">
                  <c:v>1.10067</c:v>
                </c:pt>
                <c:pt idx="208">
                  <c:v>1.10056</c:v>
                </c:pt>
                <c:pt idx="209">
                  <c:v>1.10073</c:v>
                </c:pt>
                <c:pt idx="210">
                  <c:v>1.1006499999999999</c:v>
                </c:pt>
                <c:pt idx="211">
                  <c:v>1.1006199999999999</c:v>
                </c:pt>
                <c:pt idx="212">
                  <c:v>1.10084</c:v>
                </c:pt>
                <c:pt idx="213">
                  <c:v>1.10056</c:v>
                </c:pt>
                <c:pt idx="214">
                  <c:v>1.1006800000000001</c:v>
                </c:pt>
                <c:pt idx="215">
                  <c:v>1.10066</c:v>
                </c:pt>
                <c:pt idx="216">
                  <c:v>1.1006800000000001</c:v>
                </c:pt>
                <c:pt idx="217">
                  <c:v>1.1007</c:v>
                </c:pt>
                <c:pt idx="218">
                  <c:v>1.10076</c:v>
                </c:pt>
                <c:pt idx="219">
                  <c:v>1.1008</c:v>
                </c:pt>
                <c:pt idx="220">
                  <c:v>1.1007800000000001</c:v>
                </c:pt>
                <c:pt idx="221">
                  <c:v>1.1009199999999999</c:v>
                </c:pt>
                <c:pt idx="222">
                  <c:v>1.10087</c:v>
                </c:pt>
                <c:pt idx="223">
                  <c:v>1.1007400000000001</c:v>
                </c:pt>
                <c:pt idx="224">
                  <c:v>1.1008100000000001</c:v>
                </c:pt>
                <c:pt idx="225">
                  <c:v>1.1009599999999999</c:v>
                </c:pt>
                <c:pt idx="226">
                  <c:v>1.1008899999999999</c:v>
                </c:pt>
                <c:pt idx="227">
                  <c:v>1.10087</c:v>
                </c:pt>
                <c:pt idx="228">
                  <c:v>1.10087</c:v>
                </c:pt>
                <c:pt idx="229">
                  <c:v>1.1009</c:v>
                </c:pt>
                <c:pt idx="230">
                  <c:v>1.1008199999999999</c:v>
                </c:pt>
                <c:pt idx="231">
                  <c:v>1.1007199999999999</c:v>
                </c:pt>
                <c:pt idx="232">
                  <c:v>1.1007899999999999</c:v>
                </c:pt>
                <c:pt idx="233">
                  <c:v>1.1006400000000001</c:v>
                </c:pt>
                <c:pt idx="234">
                  <c:v>1.1007800000000001</c:v>
                </c:pt>
                <c:pt idx="235">
                  <c:v>1.1008899999999999</c:v>
                </c:pt>
                <c:pt idx="236">
                  <c:v>1.10084</c:v>
                </c:pt>
                <c:pt idx="237">
                  <c:v>1.1007899999999999</c:v>
                </c:pt>
                <c:pt idx="238">
                  <c:v>1.10097</c:v>
                </c:pt>
                <c:pt idx="239">
                  <c:v>1.1006800000000001</c:v>
                </c:pt>
                <c:pt idx="240">
                  <c:v>1.1008599999999999</c:v>
                </c:pt>
                <c:pt idx="241">
                  <c:v>1.1005400000000001</c:v>
                </c:pt>
                <c:pt idx="242">
                  <c:v>1.1007100000000001</c:v>
                </c:pt>
                <c:pt idx="243">
                  <c:v>1.10077</c:v>
                </c:pt>
                <c:pt idx="244">
                  <c:v>1.10094</c:v>
                </c:pt>
                <c:pt idx="245">
                  <c:v>1.1009500000000001</c:v>
                </c:pt>
                <c:pt idx="246">
                  <c:v>1.10097</c:v>
                </c:pt>
                <c:pt idx="247">
                  <c:v>1.1008</c:v>
                </c:pt>
                <c:pt idx="248">
                  <c:v>1.10103</c:v>
                </c:pt>
                <c:pt idx="249">
                  <c:v>1.1010800000000001</c:v>
                </c:pt>
                <c:pt idx="250">
                  <c:v>1.1010500000000001</c:v>
                </c:pt>
                <c:pt idx="251">
                  <c:v>1.1009599999999999</c:v>
                </c:pt>
                <c:pt idx="252">
                  <c:v>1.1010200000000001</c:v>
                </c:pt>
                <c:pt idx="253">
                  <c:v>1.1009199999999999</c:v>
                </c:pt>
                <c:pt idx="254">
                  <c:v>1.10118</c:v>
                </c:pt>
                <c:pt idx="255">
                  <c:v>1.101</c:v>
                </c:pt>
                <c:pt idx="256">
                  <c:v>1.1010899999999999</c:v>
                </c:pt>
                <c:pt idx="257">
                  <c:v>1.10104</c:v>
                </c:pt>
                <c:pt idx="258">
                  <c:v>1.10111</c:v>
                </c:pt>
                <c:pt idx="259">
                  <c:v>1.1010500000000001</c:v>
                </c:pt>
                <c:pt idx="260">
                  <c:v>1.10104</c:v>
                </c:pt>
                <c:pt idx="261">
                  <c:v>1.1009899999999999</c:v>
                </c:pt>
                <c:pt idx="262">
                  <c:v>1.10107</c:v>
                </c:pt>
                <c:pt idx="263">
                  <c:v>1.1011</c:v>
                </c:pt>
                <c:pt idx="264">
                  <c:v>1.10093</c:v>
                </c:pt>
                <c:pt idx="265">
                  <c:v>1.1010899999999999</c:v>
                </c:pt>
                <c:pt idx="266">
                  <c:v>1.1011599999999999</c:v>
                </c:pt>
                <c:pt idx="267">
                  <c:v>1.1007899999999999</c:v>
                </c:pt>
                <c:pt idx="268">
                  <c:v>1.10077</c:v>
                </c:pt>
                <c:pt idx="269">
                  <c:v>1.1008800000000001</c:v>
                </c:pt>
                <c:pt idx="270">
                  <c:v>1.1009800000000001</c:v>
                </c:pt>
                <c:pt idx="271">
                  <c:v>1.1009199999999999</c:v>
                </c:pt>
                <c:pt idx="272">
                  <c:v>1.1009800000000001</c:v>
                </c:pt>
                <c:pt idx="273">
                  <c:v>1.10104</c:v>
                </c:pt>
                <c:pt idx="274">
                  <c:v>1.1012</c:v>
                </c:pt>
                <c:pt idx="275">
                  <c:v>1.10121</c:v>
                </c:pt>
                <c:pt idx="276">
                  <c:v>1.1011299999999999</c:v>
                </c:pt>
                <c:pt idx="277">
                  <c:v>1.10104</c:v>
                </c:pt>
                <c:pt idx="278">
                  <c:v>1.1012599999999999</c:v>
                </c:pt>
                <c:pt idx="279">
                  <c:v>1.1010800000000001</c:v>
                </c:pt>
                <c:pt idx="280">
                  <c:v>1.10118</c:v>
                </c:pt>
                <c:pt idx="281">
                  <c:v>1.10117</c:v>
                </c:pt>
                <c:pt idx="282">
                  <c:v>1.1012999999999999</c:v>
                </c:pt>
                <c:pt idx="283">
                  <c:v>1.1014299999999999</c:v>
                </c:pt>
                <c:pt idx="284">
                  <c:v>1.1014999999999999</c:v>
                </c:pt>
                <c:pt idx="285">
                  <c:v>1.10144</c:v>
                </c:pt>
                <c:pt idx="286">
                  <c:v>1.10137</c:v>
                </c:pt>
                <c:pt idx="287">
                  <c:v>1.10141</c:v>
                </c:pt>
                <c:pt idx="288">
                  <c:v>1.1013200000000001</c:v>
                </c:pt>
                <c:pt idx="289">
                  <c:v>1.1013999999999999</c:v>
                </c:pt>
                <c:pt idx="290">
                  <c:v>1.10151</c:v>
                </c:pt>
                <c:pt idx="291">
                  <c:v>1.10141</c:v>
                </c:pt>
                <c:pt idx="292">
                  <c:v>1.10148</c:v>
                </c:pt>
                <c:pt idx="293">
                  <c:v>1.10148</c:v>
                </c:pt>
                <c:pt idx="294">
                  <c:v>1.10128</c:v>
                </c:pt>
                <c:pt idx="295">
                  <c:v>1.1014299999999999</c:v>
                </c:pt>
                <c:pt idx="296">
                  <c:v>1.10131</c:v>
                </c:pt>
                <c:pt idx="297">
                  <c:v>1.10127</c:v>
                </c:pt>
                <c:pt idx="298">
                  <c:v>1.1015200000000001</c:v>
                </c:pt>
                <c:pt idx="299">
                  <c:v>1.10148</c:v>
                </c:pt>
                <c:pt idx="300">
                  <c:v>1.1014299999999999</c:v>
                </c:pt>
                <c:pt idx="301">
                  <c:v>1.10162</c:v>
                </c:pt>
                <c:pt idx="302">
                  <c:v>1.1014699999999999</c:v>
                </c:pt>
                <c:pt idx="303">
                  <c:v>1.10162</c:v>
                </c:pt>
                <c:pt idx="304">
                  <c:v>1.10158</c:v>
                </c:pt>
                <c:pt idx="305">
                  <c:v>1.1014900000000001</c:v>
                </c:pt>
                <c:pt idx="306">
                  <c:v>1.1015900000000001</c:v>
                </c:pt>
                <c:pt idx="307">
                  <c:v>1.1014600000000001</c:v>
                </c:pt>
                <c:pt idx="308">
                  <c:v>1.1014600000000001</c:v>
                </c:pt>
                <c:pt idx="309">
                  <c:v>1.1014999999999999</c:v>
                </c:pt>
                <c:pt idx="310">
                  <c:v>1.10154</c:v>
                </c:pt>
                <c:pt idx="311">
                  <c:v>1.10164</c:v>
                </c:pt>
                <c:pt idx="312">
                  <c:v>1.1016300000000001</c:v>
                </c:pt>
                <c:pt idx="313">
                  <c:v>1.1015299999999999</c:v>
                </c:pt>
                <c:pt idx="314">
                  <c:v>1.1016999999999999</c:v>
                </c:pt>
                <c:pt idx="315">
                  <c:v>1.1016999999999999</c:v>
                </c:pt>
                <c:pt idx="316">
                  <c:v>1.1017399999999999</c:v>
                </c:pt>
                <c:pt idx="317">
                  <c:v>1.1017999999999999</c:v>
                </c:pt>
                <c:pt idx="318">
                  <c:v>1.1016999999999999</c:v>
                </c:pt>
                <c:pt idx="319">
                  <c:v>1.10185</c:v>
                </c:pt>
                <c:pt idx="320">
                  <c:v>1.10181</c:v>
                </c:pt>
                <c:pt idx="321">
                  <c:v>1.1018699999999999</c:v>
                </c:pt>
                <c:pt idx="322">
                  <c:v>1.1017699999999999</c:v>
                </c:pt>
                <c:pt idx="323">
                  <c:v>1.10192</c:v>
                </c:pt>
                <c:pt idx="324">
                  <c:v>1.1020399999999999</c:v>
                </c:pt>
                <c:pt idx="325">
                  <c:v>1.1019000000000001</c:v>
                </c:pt>
                <c:pt idx="326">
                  <c:v>1.10189</c:v>
                </c:pt>
                <c:pt idx="327">
                  <c:v>1.1019399999999999</c:v>
                </c:pt>
                <c:pt idx="328">
                  <c:v>1.10181</c:v>
                </c:pt>
                <c:pt idx="329">
                  <c:v>1.10178</c:v>
                </c:pt>
                <c:pt idx="330">
                  <c:v>1.1018399999999999</c:v>
                </c:pt>
                <c:pt idx="331">
                  <c:v>1.10178</c:v>
                </c:pt>
                <c:pt idx="332">
                  <c:v>1.1017999999999999</c:v>
                </c:pt>
                <c:pt idx="333">
                  <c:v>1.1018600000000001</c:v>
                </c:pt>
                <c:pt idx="334">
                  <c:v>1.10181</c:v>
                </c:pt>
                <c:pt idx="335">
                  <c:v>1.1019000000000001</c:v>
                </c:pt>
                <c:pt idx="336">
                  <c:v>1.10199</c:v>
                </c:pt>
                <c:pt idx="337">
                  <c:v>1.10189</c:v>
                </c:pt>
                <c:pt idx="338">
                  <c:v>1.1017999999999999</c:v>
                </c:pt>
                <c:pt idx="339">
                  <c:v>1.10202</c:v>
                </c:pt>
                <c:pt idx="340">
                  <c:v>1.1021799999999999</c:v>
                </c:pt>
                <c:pt idx="341">
                  <c:v>1.10209</c:v>
                </c:pt>
                <c:pt idx="342">
                  <c:v>1.10205</c:v>
                </c:pt>
                <c:pt idx="343">
                  <c:v>1.10209</c:v>
                </c:pt>
                <c:pt idx="344">
                  <c:v>1.10206</c:v>
                </c:pt>
                <c:pt idx="345">
                  <c:v>1.10223</c:v>
                </c:pt>
                <c:pt idx="346">
                  <c:v>1.1022099999999999</c:v>
                </c:pt>
                <c:pt idx="347">
                  <c:v>1.10223</c:v>
                </c:pt>
                <c:pt idx="348">
                  <c:v>1.10223</c:v>
                </c:pt>
                <c:pt idx="349">
                  <c:v>1.1022400000000001</c:v>
                </c:pt>
                <c:pt idx="350">
                  <c:v>1.1023499999999999</c:v>
                </c:pt>
                <c:pt idx="351">
                  <c:v>1.10219</c:v>
                </c:pt>
                <c:pt idx="352">
                  <c:v>1.10209</c:v>
                </c:pt>
                <c:pt idx="353">
                  <c:v>1.1022799999999999</c:v>
                </c:pt>
                <c:pt idx="354">
                  <c:v>1.1020399999999999</c:v>
                </c:pt>
                <c:pt idx="355">
                  <c:v>1.1021300000000001</c:v>
                </c:pt>
                <c:pt idx="356">
                  <c:v>1.1020000000000001</c:v>
                </c:pt>
                <c:pt idx="357">
                  <c:v>1.1021700000000001</c:v>
                </c:pt>
                <c:pt idx="358">
                  <c:v>1.10202</c:v>
                </c:pt>
                <c:pt idx="359">
                  <c:v>1.1021399999999999</c:v>
                </c:pt>
                <c:pt idx="360">
                  <c:v>1.10232</c:v>
                </c:pt>
                <c:pt idx="361">
                  <c:v>1.1023700000000001</c:v>
                </c:pt>
                <c:pt idx="362">
                  <c:v>1.1022400000000001</c:v>
                </c:pt>
                <c:pt idx="363">
                  <c:v>1.1023000000000001</c:v>
                </c:pt>
                <c:pt idx="364">
                  <c:v>1.1024799999999999</c:v>
                </c:pt>
                <c:pt idx="365">
                  <c:v>1.10215</c:v>
                </c:pt>
                <c:pt idx="366">
                  <c:v>1.10223</c:v>
                </c:pt>
                <c:pt idx="367">
                  <c:v>1.10233</c:v>
                </c:pt>
                <c:pt idx="368">
                  <c:v>1.10236</c:v>
                </c:pt>
                <c:pt idx="369">
                  <c:v>1.1024700000000001</c:v>
                </c:pt>
                <c:pt idx="370">
                  <c:v>1.10236</c:v>
                </c:pt>
                <c:pt idx="371">
                  <c:v>1.1024099999999999</c:v>
                </c:pt>
                <c:pt idx="372">
                  <c:v>1.1023700000000001</c:v>
                </c:pt>
                <c:pt idx="373">
                  <c:v>1.1025100000000001</c:v>
                </c:pt>
                <c:pt idx="374">
                  <c:v>1.1026</c:v>
                </c:pt>
                <c:pt idx="375">
                  <c:v>1.1025400000000001</c:v>
                </c:pt>
                <c:pt idx="376">
                  <c:v>1.10243</c:v>
                </c:pt>
                <c:pt idx="377">
                  <c:v>1.1025499999999999</c:v>
                </c:pt>
                <c:pt idx="378">
                  <c:v>1.1025</c:v>
                </c:pt>
                <c:pt idx="379">
                  <c:v>1.1023700000000001</c:v>
                </c:pt>
                <c:pt idx="380">
                  <c:v>1.1026800000000001</c:v>
                </c:pt>
                <c:pt idx="381">
                  <c:v>1.1024799999999999</c:v>
                </c:pt>
                <c:pt idx="382">
                  <c:v>1.1026</c:v>
                </c:pt>
                <c:pt idx="383">
                  <c:v>1.1027400000000001</c:v>
                </c:pt>
                <c:pt idx="384">
                  <c:v>1.1025700000000001</c:v>
                </c:pt>
                <c:pt idx="385">
                  <c:v>1.1027</c:v>
                </c:pt>
                <c:pt idx="386">
                  <c:v>1.1025700000000001</c:v>
                </c:pt>
                <c:pt idx="387">
                  <c:v>1.1027100000000001</c:v>
                </c:pt>
                <c:pt idx="388">
                  <c:v>1.1025400000000001</c:v>
                </c:pt>
                <c:pt idx="389">
                  <c:v>1.1026499999999999</c:v>
                </c:pt>
                <c:pt idx="390">
                  <c:v>1.10246</c:v>
                </c:pt>
                <c:pt idx="391">
                  <c:v>1.10246</c:v>
                </c:pt>
                <c:pt idx="392">
                  <c:v>1.10253</c:v>
                </c:pt>
                <c:pt idx="393">
                  <c:v>1.1025</c:v>
                </c:pt>
                <c:pt idx="394">
                  <c:v>1.1026499999999999</c:v>
                </c:pt>
                <c:pt idx="395">
                  <c:v>1.1026199999999999</c:v>
                </c:pt>
                <c:pt idx="396">
                  <c:v>1.1026100000000001</c:v>
                </c:pt>
                <c:pt idx="397">
                  <c:v>1.1025499999999999</c:v>
                </c:pt>
                <c:pt idx="398">
                  <c:v>1.1027499999999999</c:v>
                </c:pt>
                <c:pt idx="399">
                  <c:v>1.1027</c:v>
                </c:pt>
                <c:pt idx="400">
                  <c:v>1.1027</c:v>
                </c:pt>
                <c:pt idx="401">
                  <c:v>1.1025499999999999</c:v>
                </c:pt>
                <c:pt idx="402">
                  <c:v>1.1025799999999999</c:v>
                </c:pt>
                <c:pt idx="403">
                  <c:v>1.10253</c:v>
                </c:pt>
                <c:pt idx="404">
                  <c:v>1.1027100000000001</c:v>
                </c:pt>
                <c:pt idx="405">
                  <c:v>1.1024499999999999</c:v>
                </c:pt>
                <c:pt idx="406">
                  <c:v>1.1025799999999999</c:v>
                </c:pt>
                <c:pt idx="407">
                  <c:v>1.1025</c:v>
                </c:pt>
                <c:pt idx="408">
                  <c:v>1.1025100000000001</c:v>
                </c:pt>
                <c:pt idx="409">
                  <c:v>1.1026199999999999</c:v>
                </c:pt>
                <c:pt idx="410">
                  <c:v>1.1027499999999999</c:v>
                </c:pt>
                <c:pt idx="411">
                  <c:v>1.1026899999999999</c:v>
                </c:pt>
                <c:pt idx="412">
                  <c:v>1.10253</c:v>
                </c:pt>
                <c:pt idx="413">
                  <c:v>1.10266</c:v>
                </c:pt>
                <c:pt idx="414">
                  <c:v>1.1027199999999999</c:v>
                </c:pt>
                <c:pt idx="415">
                  <c:v>1.1027800000000001</c:v>
                </c:pt>
                <c:pt idx="416">
                  <c:v>1.10286</c:v>
                </c:pt>
                <c:pt idx="417">
                  <c:v>1.1027400000000001</c:v>
                </c:pt>
                <c:pt idx="418">
                  <c:v>1.1027899999999999</c:v>
                </c:pt>
                <c:pt idx="419">
                  <c:v>1.1028100000000001</c:v>
                </c:pt>
                <c:pt idx="420">
                  <c:v>1.10293</c:v>
                </c:pt>
                <c:pt idx="421">
                  <c:v>1.1027899999999999</c:v>
                </c:pt>
                <c:pt idx="422">
                  <c:v>1.10283</c:v>
                </c:pt>
                <c:pt idx="423">
                  <c:v>1.10287</c:v>
                </c:pt>
                <c:pt idx="424">
                  <c:v>1.1026499999999999</c:v>
                </c:pt>
                <c:pt idx="425">
                  <c:v>1.10287</c:v>
                </c:pt>
                <c:pt idx="426">
                  <c:v>1.10284</c:v>
                </c:pt>
                <c:pt idx="427">
                  <c:v>1.10286</c:v>
                </c:pt>
                <c:pt idx="428">
                  <c:v>1.1029</c:v>
                </c:pt>
                <c:pt idx="429">
                  <c:v>1.1030199999999999</c:v>
                </c:pt>
                <c:pt idx="430">
                  <c:v>1.10307</c:v>
                </c:pt>
                <c:pt idx="431">
                  <c:v>1.1029</c:v>
                </c:pt>
                <c:pt idx="432">
                  <c:v>1.10294</c:v>
                </c:pt>
                <c:pt idx="433">
                  <c:v>1.10283</c:v>
                </c:pt>
                <c:pt idx="434">
                  <c:v>1.1029500000000001</c:v>
                </c:pt>
                <c:pt idx="435">
                  <c:v>1.1032299999999999</c:v>
                </c:pt>
                <c:pt idx="436">
                  <c:v>1.1031299999999999</c:v>
                </c:pt>
                <c:pt idx="437">
                  <c:v>1.1030199999999999</c:v>
                </c:pt>
                <c:pt idx="438">
                  <c:v>1.1031</c:v>
                </c:pt>
                <c:pt idx="439">
                  <c:v>1.10294</c:v>
                </c:pt>
                <c:pt idx="440">
                  <c:v>1.10317</c:v>
                </c:pt>
                <c:pt idx="441">
                  <c:v>1.1029800000000001</c:v>
                </c:pt>
                <c:pt idx="442">
                  <c:v>1.1030500000000001</c:v>
                </c:pt>
                <c:pt idx="443">
                  <c:v>1.10314</c:v>
                </c:pt>
                <c:pt idx="444">
                  <c:v>1.10307</c:v>
                </c:pt>
                <c:pt idx="445">
                  <c:v>1.1031299999999999</c:v>
                </c:pt>
                <c:pt idx="446">
                  <c:v>1.1032299999999999</c:v>
                </c:pt>
                <c:pt idx="447">
                  <c:v>1.1030899999999999</c:v>
                </c:pt>
                <c:pt idx="448">
                  <c:v>1.1032500000000001</c:v>
                </c:pt>
                <c:pt idx="449">
                  <c:v>1.1033299999999999</c:v>
                </c:pt>
                <c:pt idx="450">
                  <c:v>1.10327</c:v>
                </c:pt>
                <c:pt idx="451">
                  <c:v>1.10318</c:v>
                </c:pt>
                <c:pt idx="452">
                  <c:v>1.1034900000000001</c:v>
                </c:pt>
                <c:pt idx="453">
                  <c:v>1.1033900000000001</c:v>
                </c:pt>
                <c:pt idx="454">
                  <c:v>1.10334</c:v>
                </c:pt>
                <c:pt idx="455">
                  <c:v>1.1033900000000001</c:v>
                </c:pt>
                <c:pt idx="456">
                  <c:v>1.1032299999999999</c:v>
                </c:pt>
                <c:pt idx="457">
                  <c:v>1.10307</c:v>
                </c:pt>
                <c:pt idx="458">
                  <c:v>1.10318</c:v>
                </c:pt>
                <c:pt idx="459">
                  <c:v>1.1033500000000001</c:v>
                </c:pt>
                <c:pt idx="460">
                  <c:v>1.1030199999999999</c:v>
                </c:pt>
                <c:pt idx="461">
                  <c:v>1.1031299999999999</c:v>
                </c:pt>
                <c:pt idx="462">
                  <c:v>1.10321</c:v>
                </c:pt>
                <c:pt idx="463">
                  <c:v>1.10321</c:v>
                </c:pt>
                <c:pt idx="464">
                  <c:v>1.10328</c:v>
                </c:pt>
                <c:pt idx="465">
                  <c:v>1.1032900000000001</c:v>
                </c:pt>
                <c:pt idx="466">
                  <c:v>1.10344</c:v>
                </c:pt>
                <c:pt idx="467">
                  <c:v>1.10337</c:v>
                </c:pt>
                <c:pt idx="468">
                  <c:v>1.10358</c:v>
                </c:pt>
                <c:pt idx="469">
                  <c:v>1.10345</c:v>
                </c:pt>
                <c:pt idx="470">
                  <c:v>1.10354</c:v>
                </c:pt>
                <c:pt idx="471">
                  <c:v>1.10362</c:v>
                </c:pt>
                <c:pt idx="472">
                  <c:v>1.10347</c:v>
                </c:pt>
                <c:pt idx="473">
                  <c:v>1.1034999999999999</c:v>
                </c:pt>
                <c:pt idx="474">
                  <c:v>1.1034900000000001</c:v>
                </c:pt>
                <c:pt idx="475">
                  <c:v>1.1033900000000001</c:v>
                </c:pt>
                <c:pt idx="476">
                  <c:v>1.1033200000000001</c:v>
                </c:pt>
                <c:pt idx="477">
                  <c:v>1.1033500000000001</c:v>
                </c:pt>
                <c:pt idx="478">
                  <c:v>1.1033200000000001</c:v>
                </c:pt>
                <c:pt idx="479">
                  <c:v>1.10311</c:v>
                </c:pt>
                <c:pt idx="480">
                  <c:v>1.1032500000000001</c:v>
                </c:pt>
                <c:pt idx="481">
                  <c:v>1.10334</c:v>
                </c:pt>
                <c:pt idx="482">
                  <c:v>1.1034900000000001</c:v>
                </c:pt>
                <c:pt idx="483">
                  <c:v>1.1033900000000001</c:v>
                </c:pt>
                <c:pt idx="484">
                  <c:v>1.10334</c:v>
                </c:pt>
                <c:pt idx="485">
                  <c:v>1.10347</c:v>
                </c:pt>
                <c:pt idx="486">
                  <c:v>1.10347</c:v>
                </c:pt>
                <c:pt idx="487">
                  <c:v>1.10354</c:v>
                </c:pt>
                <c:pt idx="488">
                  <c:v>1.10364</c:v>
                </c:pt>
                <c:pt idx="489">
                  <c:v>1.10348</c:v>
                </c:pt>
                <c:pt idx="490">
                  <c:v>1.1035600000000001</c:v>
                </c:pt>
                <c:pt idx="491">
                  <c:v>1.10358</c:v>
                </c:pt>
                <c:pt idx="492">
                  <c:v>1.10382</c:v>
                </c:pt>
                <c:pt idx="493">
                  <c:v>1.10351</c:v>
                </c:pt>
                <c:pt idx="494">
                  <c:v>1.1037399999999999</c:v>
                </c:pt>
                <c:pt idx="495">
                  <c:v>1.1038600000000001</c:v>
                </c:pt>
                <c:pt idx="496">
                  <c:v>1.10375</c:v>
                </c:pt>
                <c:pt idx="497">
                  <c:v>1.10398</c:v>
                </c:pt>
                <c:pt idx="498">
                  <c:v>1.10362</c:v>
                </c:pt>
                <c:pt idx="499">
                  <c:v>1.1037399999999999</c:v>
                </c:pt>
                <c:pt idx="500">
                  <c:v>1.1038699999999999</c:v>
                </c:pt>
                <c:pt idx="501">
                  <c:v>1.1039099999999999</c:v>
                </c:pt>
                <c:pt idx="502">
                  <c:v>1.10402</c:v>
                </c:pt>
                <c:pt idx="503">
                  <c:v>1.10416</c:v>
                </c:pt>
                <c:pt idx="504">
                  <c:v>1.10406</c:v>
                </c:pt>
                <c:pt idx="505">
                  <c:v>1.1040399999999999</c:v>
                </c:pt>
                <c:pt idx="506">
                  <c:v>1.10381</c:v>
                </c:pt>
                <c:pt idx="507">
                  <c:v>1.10395</c:v>
                </c:pt>
                <c:pt idx="508">
                  <c:v>1.10398</c:v>
                </c:pt>
                <c:pt idx="509">
                  <c:v>1.10406</c:v>
                </c:pt>
                <c:pt idx="510">
                  <c:v>1.1039000000000001</c:v>
                </c:pt>
                <c:pt idx="511">
                  <c:v>1.1039399999999999</c:v>
                </c:pt>
                <c:pt idx="512">
                  <c:v>1.10395</c:v>
                </c:pt>
                <c:pt idx="513">
                  <c:v>1.10395</c:v>
                </c:pt>
                <c:pt idx="514">
                  <c:v>1.1040700000000001</c:v>
                </c:pt>
                <c:pt idx="515">
                  <c:v>1.1039699999999999</c:v>
                </c:pt>
                <c:pt idx="516">
                  <c:v>1.10385</c:v>
                </c:pt>
                <c:pt idx="517">
                  <c:v>1.1040000000000001</c:v>
                </c:pt>
                <c:pt idx="518">
                  <c:v>1.10399</c:v>
                </c:pt>
                <c:pt idx="519">
                  <c:v>1.10408</c:v>
                </c:pt>
                <c:pt idx="520">
                  <c:v>1.1040399999999999</c:v>
                </c:pt>
                <c:pt idx="521">
                  <c:v>1.1042099999999999</c:v>
                </c:pt>
                <c:pt idx="522">
                  <c:v>1.1040000000000001</c:v>
                </c:pt>
                <c:pt idx="523">
                  <c:v>1.1042400000000001</c:v>
                </c:pt>
                <c:pt idx="524">
                  <c:v>1.1042799999999999</c:v>
                </c:pt>
                <c:pt idx="525">
                  <c:v>1.10422</c:v>
                </c:pt>
                <c:pt idx="526">
                  <c:v>1.1041799999999999</c:v>
                </c:pt>
                <c:pt idx="527">
                  <c:v>1.10415</c:v>
                </c:pt>
                <c:pt idx="528">
                  <c:v>1.10442</c:v>
                </c:pt>
                <c:pt idx="529">
                  <c:v>1.1042400000000001</c:v>
                </c:pt>
                <c:pt idx="530">
                  <c:v>1.10429</c:v>
                </c:pt>
                <c:pt idx="531">
                  <c:v>1.10433</c:v>
                </c:pt>
                <c:pt idx="532">
                  <c:v>1.10439</c:v>
                </c:pt>
                <c:pt idx="533">
                  <c:v>1.1044</c:v>
                </c:pt>
                <c:pt idx="534">
                  <c:v>1.10442</c:v>
                </c:pt>
                <c:pt idx="535">
                  <c:v>1.1043099999999999</c:v>
                </c:pt>
                <c:pt idx="536">
                  <c:v>1.1045</c:v>
                </c:pt>
                <c:pt idx="537">
                  <c:v>1.10439</c:v>
                </c:pt>
                <c:pt idx="538">
                  <c:v>1.10459</c:v>
                </c:pt>
                <c:pt idx="539">
                  <c:v>1.1044499999999999</c:v>
                </c:pt>
                <c:pt idx="540">
                  <c:v>1.1046899999999999</c:v>
                </c:pt>
                <c:pt idx="541">
                  <c:v>1.1045799999999999</c:v>
                </c:pt>
                <c:pt idx="542">
                  <c:v>1.10443</c:v>
                </c:pt>
                <c:pt idx="543">
                  <c:v>1.1045700000000001</c:v>
                </c:pt>
                <c:pt idx="544">
                  <c:v>1.1044400000000001</c:v>
                </c:pt>
                <c:pt idx="545">
                  <c:v>1.1045499999999999</c:v>
                </c:pt>
                <c:pt idx="546">
                  <c:v>1.10453</c:v>
                </c:pt>
                <c:pt idx="547">
                  <c:v>1.1045199999999999</c:v>
                </c:pt>
                <c:pt idx="548">
                  <c:v>1.1047899999999999</c:v>
                </c:pt>
                <c:pt idx="549">
                  <c:v>1.1044099999999999</c:v>
                </c:pt>
                <c:pt idx="550">
                  <c:v>1.10453</c:v>
                </c:pt>
                <c:pt idx="551">
                  <c:v>1.1045</c:v>
                </c:pt>
                <c:pt idx="552">
                  <c:v>1.1047100000000001</c:v>
                </c:pt>
                <c:pt idx="553">
                  <c:v>1.1045700000000001</c:v>
                </c:pt>
                <c:pt idx="554">
                  <c:v>1.1045799999999999</c:v>
                </c:pt>
                <c:pt idx="555">
                  <c:v>1.10484</c:v>
                </c:pt>
                <c:pt idx="556">
                  <c:v>1.1047199999999999</c:v>
                </c:pt>
                <c:pt idx="557">
                  <c:v>1.1047899999999999</c:v>
                </c:pt>
                <c:pt idx="558">
                  <c:v>1.10484</c:v>
                </c:pt>
                <c:pt idx="559">
                  <c:v>1.1047499999999999</c:v>
                </c:pt>
                <c:pt idx="560">
                  <c:v>1.1046400000000001</c:v>
                </c:pt>
                <c:pt idx="561">
                  <c:v>1.1045799999999999</c:v>
                </c:pt>
                <c:pt idx="562">
                  <c:v>1.10473</c:v>
                </c:pt>
                <c:pt idx="563">
                  <c:v>1.10477</c:v>
                </c:pt>
                <c:pt idx="564">
                  <c:v>1.10477</c:v>
                </c:pt>
                <c:pt idx="565">
                  <c:v>1.10466</c:v>
                </c:pt>
                <c:pt idx="566">
                  <c:v>1.1049599999999999</c:v>
                </c:pt>
                <c:pt idx="567">
                  <c:v>1.10473</c:v>
                </c:pt>
                <c:pt idx="568">
                  <c:v>1.1049500000000001</c:v>
                </c:pt>
                <c:pt idx="569">
                  <c:v>1.1049100000000001</c:v>
                </c:pt>
                <c:pt idx="570">
                  <c:v>1.1048800000000001</c:v>
                </c:pt>
                <c:pt idx="571">
                  <c:v>1.1048199999999999</c:v>
                </c:pt>
                <c:pt idx="572">
                  <c:v>1.1050899999999999</c:v>
                </c:pt>
                <c:pt idx="573">
                  <c:v>1.10503</c:v>
                </c:pt>
                <c:pt idx="574">
                  <c:v>1.1052299999999999</c:v>
                </c:pt>
                <c:pt idx="575">
                  <c:v>1.1051800000000001</c:v>
                </c:pt>
                <c:pt idx="576">
                  <c:v>1.1049800000000001</c:v>
                </c:pt>
                <c:pt idx="577">
                  <c:v>1.1050199999999999</c:v>
                </c:pt>
                <c:pt idx="578">
                  <c:v>1.1052500000000001</c:v>
                </c:pt>
                <c:pt idx="579">
                  <c:v>1.1052299999999999</c:v>
                </c:pt>
                <c:pt idx="580">
                  <c:v>1.1050800000000001</c:v>
                </c:pt>
                <c:pt idx="581">
                  <c:v>1.1049800000000001</c:v>
                </c:pt>
                <c:pt idx="582">
                  <c:v>1.10517</c:v>
                </c:pt>
                <c:pt idx="583">
                  <c:v>1.1050800000000001</c:v>
                </c:pt>
                <c:pt idx="584">
                  <c:v>1.1050899999999999</c:v>
                </c:pt>
                <c:pt idx="585">
                  <c:v>1.10514</c:v>
                </c:pt>
                <c:pt idx="586">
                  <c:v>1.1052599999999999</c:v>
                </c:pt>
                <c:pt idx="587">
                  <c:v>1.10517</c:v>
                </c:pt>
                <c:pt idx="588">
                  <c:v>1.1050899999999999</c:v>
                </c:pt>
                <c:pt idx="589">
                  <c:v>1.10514</c:v>
                </c:pt>
                <c:pt idx="590">
                  <c:v>1.10544</c:v>
                </c:pt>
                <c:pt idx="591">
                  <c:v>1.1050500000000001</c:v>
                </c:pt>
                <c:pt idx="592">
                  <c:v>1.1052999999999999</c:v>
                </c:pt>
                <c:pt idx="593">
                  <c:v>1.1051500000000001</c:v>
                </c:pt>
                <c:pt idx="594">
                  <c:v>1.1052200000000001</c:v>
                </c:pt>
                <c:pt idx="595">
                  <c:v>1.10537</c:v>
                </c:pt>
                <c:pt idx="596">
                  <c:v>1.1052999999999999</c:v>
                </c:pt>
                <c:pt idx="597">
                  <c:v>1.1052900000000001</c:v>
                </c:pt>
                <c:pt idx="598">
                  <c:v>1.1054200000000001</c:v>
                </c:pt>
                <c:pt idx="599">
                  <c:v>1.1055200000000001</c:v>
                </c:pt>
                <c:pt idx="600">
                  <c:v>1.10551</c:v>
                </c:pt>
                <c:pt idx="601">
                  <c:v>1.10541</c:v>
                </c:pt>
                <c:pt idx="602">
                  <c:v>1.1055200000000001</c:v>
                </c:pt>
                <c:pt idx="603">
                  <c:v>1.10558</c:v>
                </c:pt>
                <c:pt idx="604">
                  <c:v>1.10561</c:v>
                </c:pt>
                <c:pt idx="605">
                  <c:v>1.10548</c:v>
                </c:pt>
                <c:pt idx="606">
                  <c:v>1.10541</c:v>
                </c:pt>
                <c:pt idx="607">
                  <c:v>1.1056600000000001</c:v>
                </c:pt>
                <c:pt idx="608">
                  <c:v>1.10575</c:v>
                </c:pt>
                <c:pt idx="609">
                  <c:v>1.1058600000000001</c:v>
                </c:pt>
                <c:pt idx="610">
                  <c:v>1.10582</c:v>
                </c:pt>
                <c:pt idx="611">
                  <c:v>1.1058600000000001</c:v>
                </c:pt>
                <c:pt idx="612">
                  <c:v>1.1057600000000001</c:v>
                </c:pt>
                <c:pt idx="613">
                  <c:v>1.1057999999999999</c:v>
                </c:pt>
                <c:pt idx="614">
                  <c:v>1.10581</c:v>
                </c:pt>
                <c:pt idx="615">
                  <c:v>1.10575</c:v>
                </c:pt>
                <c:pt idx="616">
                  <c:v>1.1056999999999999</c:v>
                </c:pt>
                <c:pt idx="617">
                  <c:v>1.1058300000000001</c:v>
                </c:pt>
                <c:pt idx="618">
                  <c:v>1.1057399999999999</c:v>
                </c:pt>
                <c:pt idx="619">
                  <c:v>1.10581</c:v>
                </c:pt>
                <c:pt idx="620">
                  <c:v>1.1058399999999999</c:v>
                </c:pt>
                <c:pt idx="621">
                  <c:v>1.1059300000000001</c:v>
                </c:pt>
                <c:pt idx="622">
                  <c:v>1.10585</c:v>
                </c:pt>
                <c:pt idx="623">
                  <c:v>1.1060300000000001</c:v>
                </c:pt>
                <c:pt idx="624">
                  <c:v>1.1058600000000001</c:v>
                </c:pt>
                <c:pt idx="625">
                  <c:v>1.10598</c:v>
                </c:pt>
                <c:pt idx="626">
                  <c:v>1.10592</c:v>
                </c:pt>
                <c:pt idx="627">
                  <c:v>1.1059300000000001</c:v>
                </c:pt>
                <c:pt idx="628">
                  <c:v>1.10592</c:v>
                </c:pt>
                <c:pt idx="629">
                  <c:v>1.10602</c:v>
                </c:pt>
                <c:pt idx="630">
                  <c:v>1.1061099999999999</c:v>
                </c:pt>
                <c:pt idx="631">
                  <c:v>1.10608</c:v>
                </c:pt>
                <c:pt idx="632">
                  <c:v>1.10595</c:v>
                </c:pt>
                <c:pt idx="633">
                  <c:v>1.10622</c:v>
                </c:pt>
                <c:pt idx="634">
                  <c:v>1.10632</c:v>
                </c:pt>
                <c:pt idx="635">
                  <c:v>1.1063099999999999</c:v>
                </c:pt>
                <c:pt idx="636">
                  <c:v>1.10626</c:v>
                </c:pt>
                <c:pt idx="637">
                  <c:v>1.1063400000000001</c:v>
                </c:pt>
                <c:pt idx="638">
                  <c:v>1.10642</c:v>
                </c:pt>
                <c:pt idx="639">
                  <c:v>1.1063499999999999</c:v>
                </c:pt>
                <c:pt idx="640">
                  <c:v>1.10636</c:v>
                </c:pt>
                <c:pt idx="641">
                  <c:v>1.10633</c:v>
                </c:pt>
                <c:pt idx="642">
                  <c:v>1.10643</c:v>
                </c:pt>
                <c:pt idx="643">
                  <c:v>1.1064499999999999</c:v>
                </c:pt>
                <c:pt idx="644">
                  <c:v>1.10639</c:v>
                </c:pt>
                <c:pt idx="645">
                  <c:v>1.1064400000000001</c:v>
                </c:pt>
                <c:pt idx="646">
                  <c:v>1.1067100000000001</c:v>
                </c:pt>
                <c:pt idx="647">
                  <c:v>1.1065199999999999</c:v>
                </c:pt>
                <c:pt idx="648">
                  <c:v>1.1066800000000001</c:v>
                </c:pt>
                <c:pt idx="649">
                  <c:v>1.1065</c:v>
                </c:pt>
                <c:pt idx="650">
                  <c:v>1.1066400000000001</c:v>
                </c:pt>
                <c:pt idx="651">
                  <c:v>1.1067100000000001</c:v>
                </c:pt>
                <c:pt idx="652">
                  <c:v>1.1067499999999999</c:v>
                </c:pt>
                <c:pt idx="653">
                  <c:v>1.1066199999999999</c:v>
                </c:pt>
                <c:pt idx="654">
                  <c:v>1.10667</c:v>
                </c:pt>
                <c:pt idx="655">
                  <c:v>1.1068</c:v>
                </c:pt>
                <c:pt idx="656">
                  <c:v>1.1067199999999999</c:v>
                </c:pt>
                <c:pt idx="657">
                  <c:v>1.1066499999999999</c:v>
                </c:pt>
                <c:pt idx="658">
                  <c:v>1.10666</c:v>
                </c:pt>
                <c:pt idx="659">
                  <c:v>1.10656</c:v>
                </c:pt>
                <c:pt idx="660">
                  <c:v>1.1069500000000001</c:v>
                </c:pt>
                <c:pt idx="661">
                  <c:v>1.10694</c:v>
                </c:pt>
                <c:pt idx="662">
                  <c:v>1.1068899999999999</c:v>
                </c:pt>
                <c:pt idx="663">
                  <c:v>1.1068199999999999</c:v>
                </c:pt>
                <c:pt idx="664">
                  <c:v>1.1069500000000001</c:v>
                </c:pt>
                <c:pt idx="665">
                  <c:v>1.10704</c:v>
                </c:pt>
                <c:pt idx="666">
                  <c:v>1.10704</c:v>
                </c:pt>
                <c:pt idx="667">
                  <c:v>1.1070199999999999</c:v>
                </c:pt>
                <c:pt idx="668">
                  <c:v>1.1069800000000001</c:v>
                </c:pt>
                <c:pt idx="669">
                  <c:v>1.1068</c:v>
                </c:pt>
                <c:pt idx="670">
                  <c:v>1.10707</c:v>
                </c:pt>
                <c:pt idx="671">
                  <c:v>1.1069500000000001</c:v>
                </c:pt>
                <c:pt idx="672">
                  <c:v>1.10711</c:v>
                </c:pt>
                <c:pt idx="673">
                  <c:v>1.10693</c:v>
                </c:pt>
                <c:pt idx="674">
                  <c:v>1.1072599999999999</c:v>
                </c:pt>
                <c:pt idx="675">
                  <c:v>1.1071599999999999</c:v>
                </c:pt>
                <c:pt idx="676">
                  <c:v>1.107</c:v>
                </c:pt>
                <c:pt idx="677">
                  <c:v>1.1068499999999999</c:v>
                </c:pt>
                <c:pt idx="678">
                  <c:v>1.10704</c:v>
                </c:pt>
                <c:pt idx="679">
                  <c:v>1.1071500000000001</c:v>
                </c:pt>
                <c:pt idx="680">
                  <c:v>1.10704</c:v>
                </c:pt>
                <c:pt idx="681">
                  <c:v>1.10711</c:v>
                </c:pt>
                <c:pt idx="682">
                  <c:v>1.1070199999999999</c:v>
                </c:pt>
                <c:pt idx="683">
                  <c:v>1.1071899999999999</c:v>
                </c:pt>
                <c:pt idx="684">
                  <c:v>1.10724</c:v>
                </c:pt>
                <c:pt idx="685">
                  <c:v>1.10727</c:v>
                </c:pt>
                <c:pt idx="686">
                  <c:v>1.1075699999999999</c:v>
                </c:pt>
                <c:pt idx="687">
                  <c:v>1.10751</c:v>
                </c:pt>
                <c:pt idx="688">
                  <c:v>1.10747</c:v>
                </c:pt>
                <c:pt idx="689">
                  <c:v>1.10747</c:v>
                </c:pt>
                <c:pt idx="690">
                  <c:v>1.1074299999999999</c:v>
                </c:pt>
                <c:pt idx="691">
                  <c:v>1.10734</c:v>
                </c:pt>
                <c:pt idx="692">
                  <c:v>1.1074299999999999</c:v>
                </c:pt>
                <c:pt idx="693">
                  <c:v>1.10758</c:v>
                </c:pt>
                <c:pt idx="694">
                  <c:v>1.1077399999999999</c:v>
                </c:pt>
                <c:pt idx="695">
                  <c:v>1.1077300000000001</c:v>
                </c:pt>
                <c:pt idx="696">
                  <c:v>1.1075999999999999</c:v>
                </c:pt>
                <c:pt idx="697">
                  <c:v>1.10761</c:v>
                </c:pt>
                <c:pt idx="698">
                  <c:v>1.1076600000000001</c:v>
                </c:pt>
                <c:pt idx="699">
                  <c:v>1.1079000000000001</c:v>
                </c:pt>
                <c:pt idx="700">
                  <c:v>1.1076600000000001</c:v>
                </c:pt>
                <c:pt idx="701">
                  <c:v>1.1076999999999999</c:v>
                </c:pt>
                <c:pt idx="702">
                  <c:v>1.1077300000000001</c:v>
                </c:pt>
                <c:pt idx="703">
                  <c:v>1.1079000000000001</c:v>
                </c:pt>
                <c:pt idx="704">
                  <c:v>1.1075999999999999</c:v>
                </c:pt>
                <c:pt idx="705">
                  <c:v>1.1076699999999999</c:v>
                </c:pt>
                <c:pt idx="706">
                  <c:v>1.1077399999999999</c:v>
                </c:pt>
                <c:pt idx="707">
                  <c:v>1.1078699999999999</c:v>
                </c:pt>
                <c:pt idx="708">
                  <c:v>1.1078399999999999</c:v>
                </c:pt>
                <c:pt idx="709">
                  <c:v>1.10788</c:v>
                </c:pt>
                <c:pt idx="710">
                  <c:v>1.1079300000000001</c:v>
                </c:pt>
                <c:pt idx="711">
                  <c:v>1.10782</c:v>
                </c:pt>
                <c:pt idx="712">
                  <c:v>1.10771</c:v>
                </c:pt>
                <c:pt idx="713">
                  <c:v>1.10791</c:v>
                </c:pt>
                <c:pt idx="714">
                  <c:v>1.1079699999999999</c:v>
                </c:pt>
                <c:pt idx="715">
                  <c:v>1.1081099999999999</c:v>
                </c:pt>
                <c:pt idx="716">
                  <c:v>1.1080300000000001</c:v>
                </c:pt>
                <c:pt idx="717">
                  <c:v>1.10806</c:v>
                </c:pt>
                <c:pt idx="718">
                  <c:v>1.1080300000000001</c:v>
                </c:pt>
                <c:pt idx="719">
                  <c:v>1.1080399999999999</c:v>
                </c:pt>
                <c:pt idx="720">
                  <c:v>1.10826</c:v>
                </c:pt>
                <c:pt idx="721">
                  <c:v>1.1081300000000001</c:v>
                </c:pt>
                <c:pt idx="722">
                  <c:v>1.10789</c:v>
                </c:pt>
                <c:pt idx="723">
                  <c:v>1.1079600000000001</c:v>
                </c:pt>
                <c:pt idx="724">
                  <c:v>1.1081399999999999</c:v>
                </c:pt>
                <c:pt idx="725">
                  <c:v>1.1081799999999999</c:v>
                </c:pt>
                <c:pt idx="726">
                  <c:v>1.1080700000000001</c:v>
                </c:pt>
                <c:pt idx="727">
                  <c:v>1.1081000000000001</c:v>
                </c:pt>
                <c:pt idx="728">
                  <c:v>1.1081399999999999</c:v>
                </c:pt>
                <c:pt idx="729">
                  <c:v>1.1083000000000001</c:v>
                </c:pt>
                <c:pt idx="730">
                  <c:v>1.1079699999999999</c:v>
                </c:pt>
                <c:pt idx="731">
                  <c:v>1.1081799999999999</c:v>
                </c:pt>
                <c:pt idx="732">
                  <c:v>1.10826</c:v>
                </c:pt>
                <c:pt idx="733">
                  <c:v>1.1082000000000001</c:v>
                </c:pt>
                <c:pt idx="734">
                  <c:v>1.1083099999999999</c:v>
                </c:pt>
                <c:pt idx="735">
                  <c:v>1.10823</c:v>
                </c:pt>
                <c:pt idx="736">
                  <c:v>1.1082799999999999</c:v>
                </c:pt>
                <c:pt idx="737">
                  <c:v>1.1082700000000001</c:v>
                </c:pt>
                <c:pt idx="738">
                  <c:v>1.1081399999999999</c:v>
                </c:pt>
                <c:pt idx="739">
                  <c:v>1.10833</c:v>
                </c:pt>
                <c:pt idx="740">
                  <c:v>1.1082799999999999</c:v>
                </c:pt>
                <c:pt idx="741">
                  <c:v>1.10833</c:v>
                </c:pt>
                <c:pt idx="742">
                  <c:v>1.10836</c:v>
                </c:pt>
                <c:pt idx="743">
                  <c:v>1.1082700000000001</c:v>
                </c:pt>
                <c:pt idx="744">
                  <c:v>1.1083400000000001</c:v>
                </c:pt>
                <c:pt idx="745">
                  <c:v>1.1085100000000001</c:v>
                </c:pt>
                <c:pt idx="746">
                  <c:v>1.1085100000000001</c:v>
                </c:pt>
                <c:pt idx="747">
                  <c:v>1.1085499999999999</c:v>
                </c:pt>
                <c:pt idx="748">
                  <c:v>1.10839</c:v>
                </c:pt>
                <c:pt idx="749">
                  <c:v>1.1087499999999999</c:v>
                </c:pt>
                <c:pt idx="750">
                  <c:v>1.10859</c:v>
                </c:pt>
                <c:pt idx="751">
                  <c:v>1.1085199999999999</c:v>
                </c:pt>
                <c:pt idx="752">
                  <c:v>1.1086400000000001</c:v>
                </c:pt>
                <c:pt idx="753">
                  <c:v>1.10867</c:v>
                </c:pt>
                <c:pt idx="754">
                  <c:v>1.1085400000000001</c:v>
                </c:pt>
                <c:pt idx="755">
                  <c:v>1.1088199999999999</c:v>
                </c:pt>
                <c:pt idx="756">
                  <c:v>1.1089800000000001</c:v>
                </c:pt>
                <c:pt idx="757">
                  <c:v>1.1090500000000001</c:v>
                </c:pt>
                <c:pt idx="758">
                  <c:v>1.1088</c:v>
                </c:pt>
                <c:pt idx="759">
                  <c:v>1.1089</c:v>
                </c:pt>
                <c:pt idx="760">
                  <c:v>1.1088100000000001</c:v>
                </c:pt>
                <c:pt idx="761">
                  <c:v>1.10884</c:v>
                </c:pt>
                <c:pt idx="762">
                  <c:v>1.1091</c:v>
                </c:pt>
                <c:pt idx="763">
                  <c:v>1.1088</c:v>
                </c:pt>
                <c:pt idx="764">
                  <c:v>1.1089899999999999</c:v>
                </c:pt>
                <c:pt idx="765">
                  <c:v>1.1090599999999999</c:v>
                </c:pt>
                <c:pt idx="766">
                  <c:v>1.10914</c:v>
                </c:pt>
                <c:pt idx="767">
                  <c:v>1.1090199999999999</c:v>
                </c:pt>
                <c:pt idx="768">
                  <c:v>1.1093</c:v>
                </c:pt>
                <c:pt idx="769">
                  <c:v>1.1091299999999999</c:v>
                </c:pt>
                <c:pt idx="770">
                  <c:v>1.10938</c:v>
                </c:pt>
                <c:pt idx="771">
                  <c:v>1.1092</c:v>
                </c:pt>
                <c:pt idx="772">
                  <c:v>1.1092299999999999</c:v>
                </c:pt>
                <c:pt idx="773">
                  <c:v>1.1090500000000001</c:v>
                </c:pt>
                <c:pt idx="774">
                  <c:v>1.1093500000000001</c:v>
                </c:pt>
                <c:pt idx="775">
                  <c:v>1.1093500000000001</c:v>
                </c:pt>
                <c:pt idx="776">
                  <c:v>1.1093599999999999</c:v>
                </c:pt>
                <c:pt idx="777">
                  <c:v>1.10924</c:v>
                </c:pt>
                <c:pt idx="778">
                  <c:v>1.10938</c:v>
                </c:pt>
                <c:pt idx="779">
                  <c:v>1.1096699999999999</c:v>
                </c:pt>
                <c:pt idx="780">
                  <c:v>1.1094900000000001</c:v>
                </c:pt>
                <c:pt idx="781">
                  <c:v>1.1093500000000001</c:v>
                </c:pt>
                <c:pt idx="782">
                  <c:v>1.10947</c:v>
                </c:pt>
                <c:pt idx="783">
                  <c:v>1.10948</c:v>
                </c:pt>
                <c:pt idx="784">
                  <c:v>1.10945</c:v>
                </c:pt>
                <c:pt idx="785">
                  <c:v>1.1095999999999999</c:v>
                </c:pt>
                <c:pt idx="786">
                  <c:v>1.10968</c:v>
                </c:pt>
                <c:pt idx="787">
                  <c:v>1.1097300000000001</c:v>
                </c:pt>
                <c:pt idx="788">
                  <c:v>1.1097900000000001</c:v>
                </c:pt>
                <c:pt idx="789">
                  <c:v>1.1097300000000001</c:v>
                </c:pt>
                <c:pt idx="790">
                  <c:v>1.10971</c:v>
                </c:pt>
                <c:pt idx="791">
                  <c:v>1.10981</c:v>
                </c:pt>
                <c:pt idx="792">
                  <c:v>1.10968</c:v>
                </c:pt>
                <c:pt idx="793">
                  <c:v>1.10968</c:v>
                </c:pt>
                <c:pt idx="794">
                  <c:v>1.10968</c:v>
                </c:pt>
                <c:pt idx="795">
                  <c:v>1.1099300000000001</c:v>
                </c:pt>
                <c:pt idx="796">
                  <c:v>1.1098600000000001</c:v>
                </c:pt>
                <c:pt idx="797">
                  <c:v>1.1099000000000001</c:v>
                </c:pt>
                <c:pt idx="798">
                  <c:v>1.10991</c:v>
                </c:pt>
                <c:pt idx="799">
                  <c:v>1.1098600000000001</c:v>
                </c:pt>
                <c:pt idx="800">
                  <c:v>1.10992</c:v>
                </c:pt>
                <c:pt idx="801">
                  <c:v>1.1098600000000001</c:v>
                </c:pt>
                <c:pt idx="802">
                  <c:v>1.1097900000000001</c:v>
                </c:pt>
                <c:pt idx="803">
                  <c:v>1.1100300000000001</c:v>
                </c:pt>
                <c:pt idx="804">
                  <c:v>1.11009</c:v>
                </c:pt>
                <c:pt idx="805">
                  <c:v>1.1100300000000001</c:v>
                </c:pt>
                <c:pt idx="806">
                  <c:v>1.11016</c:v>
                </c:pt>
                <c:pt idx="807">
                  <c:v>1.1101700000000001</c:v>
                </c:pt>
                <c:pt idx="808">
                  <c:v>1.1102000000000001</c:v>
                </c:pt>
                <c:pt idx="809">
                  <c:v>1.11015</c:v>
                </c:pt>
                <c:pt idx="810">
                  <c:v>1.11016</c:v>
                </c:pt>
                <c:pt idx="811">
                  <c:v>1.1101799999999999</c:v>
                </c:pt>
                <c:pt idx="812">
                  <c:v>1.10995</c:v>
                </c:pt>
                <c:pt idx="813">
                  <c:v>1.1101399999999999</c:v>
                </c:pt>
                <c:pt idx="814">
                  <c:v>1.1101399999999999</c:v>
                </c:pt>
                <c:pt idx="815">
                  <c:v>1.11006</c:v>
                </c:pt>
                <c:pt idx="816">
                  <c:v>1.11006</c:v>
                </c:pt>
                <c:pt idx="817">
                  <c:v>1.11005</c:v>
                </c:pt>
                <c:pt idx="818">
                  <c:v>1.11022</c:v>
                </c:pt>
                <c:pt idx="819">
                  <c:v>1.11015</c:v>
                </c:pt>
                <c:pt idx="820">
                  <c:v>1.1101399999999999</c:v>
                </c:pt>
                <c:pt idx="821">
                  <c:v>1.1103400000000001</c:v>
                </c:pt>
                <c:pt idx="822">
                  <c:v>1.1102799999999999</c:v>
                </c:pt>
                <c:pt idx="823">
                  <c:v>1.11025</c:v>
                </c:pt>
                <c:pt idx="824">
                  <c:v>1.1104000000000001</c:v>
                </c:pt>
                <c:pt idx="825">
                  <c:v>1.1103499999999999</c:v>
                </c:pt>
                <c:pt idx="826">
                  <c:v>1.1105</c:v>
                </c:pt>
                <c:pt idx="827">
                  <c:v>1.11059</c:v>
                </c:pt>
                <c:pt idx="828">
                  <c:v>1.11053</c:v>
                </c:pt>
                <c:pt idx="829">
                  <c:v>1.1105</c:v>
                </c:pt>
                <c:pt idx="830">
                  <c:v>1.11052</c:v>
                </c:pt>
                <c:pt idx="831">
                  <c:v>1.11046</c:v>
                </c:pt>
                <c:pt idx="832">
                  <c:v>1.1105799999999999</c:v>
                </c:pt>
                <c:pt idx="833">
                  <c:v>1.1106100000000001</c:v>
                </c:pt>
                <c:pt idx="834">
                  <c:v>1.1105400000000001</c:v>
                </c:pt>
                <c:pt idx="835">
                  <c:v>1.11059</c:v>
                </c:pt>
                <c:pt idx="836">
                  <c:v>1.1106499999999999</c:v>
                </c:pt>
                <c:pt idx="837">
                  <c:v>1.1105400000000001</c:v>
                </c:pt>
                <c:pt idx="838">
                  <c:v>1.1105799999999999</c:v>
                </c:pt>
                <c:pt idx="839">
                  <c:v>1.1106</c:v>
                </c:pt>
                <c:pt idx="840">
                  <c:v>1.11076</c:v>
                </c:pt>
                <c:pt idx="841">
                  <c:v>1.11073</c:v>
                </c:pt>
                <c:pt idx="842">
                  <c:v>1.1106100000000001</c:v>
                </c:pt>
                <c:pt idx="843">
                  <c:v>1.1107100000000001</c:v>
                </c:pt>
                <c:pt idx="844">
                  <c:v>1.11083</c:v>
                </c:pt>
                <c:pt idx="845">
                  <c:v>1.1106799999999999</c:v>
                </c:pt>
                <c:pt idx="846">
                  <c:v>1.11087</c:v>
                </c:pt>
                <c:pt idx="847">
                  <c:v>1.1108899999999999</c:v>
                </c:pt>
                <c:pt idx="848">
                  <c:v>1.11094</c:v>
                </c:pt>
                <c:pt idx="849">
                  <c:v>1.1109800000000001</c:v>
                </c:pt>
                <c:pt idx="850">
                  <c:v>1.1110100000000001</c:v>
                </c:pt>
                <c:pt idx="851">
                  <c:v>1.1109899999999999</c:v>
                </c:pt>
                <c:pt idx="852">
                  <c:v>1.1110100000000001</c:v>
                </c:pt>
                <c:pt idx="853">
                  <c:v>1.1109800000000001</c:v>
                </c:pt>
                <c:pt idx="854">
                  <c:v>1.11104</c:v>
                </c:pt>
                <c:pt idx="855">
                  <c:v>1.11124</c:v>
                </c:pt>
                <c:pt idx="856">
                  <c:v>1.1113200000000001</c:v>
                </c:pt>
                <c:pt idx="857">
                  <c:v>1.1113200000000001</c:v>
                </c:pt>
                <c:pt idx="858">
                  <c:v>1.11134</c:v>
                </c:pt>
                <c:pt idx="859">
                  <c:v>1.1112299999999999</c:v>
                </c:pt>
                <c:pt idx="860">
                  <c:v>1.1113599999999999</c:v>
                </c:pt>
                <c:pt idx="861">
                  <c:v>1.11141</c:v>
                </c:pt>
                <c:pt idx="862">
                  <c:v>1.11137</c:v>
                </c:pt>
                <c:pt idx="863">
                  <c:v>1.11137</c:v>
                </c:pt>
                <c:pt idx="864">
                  <c:v>1.1115299999999999</c:v>
                </c:pt>
                <c:pt idx="865">
                  <c:v>1.1114900000000001</c:v>
                </c:pt>
                <c:pt idx="866">
                  <c:v>1.11154</c:v>
                </c:pt>
                <c:pt idx="867">
                  <c:v>1.1115900000000001</c:v>
                </c:pt>
                <c:pt idx="868">
                  <c:v>1.11154</c:v>
                </c:pt>
                <c:pt idx="869">
                  <c:v>1.1114999999999999</c:v>
                </c:pt>
                <c:pt idx="870">
                  <c:v>1.11161</c:v>
                </c:pt>
                <c:pt idx="871">
                  <c:v>1.11161</c:v>
                </c:pt>
                <c:pt idx="872">
                  <c:v>1.11155</c:v>
                </c:pt>
                <c:pt idx="873">
                  <c:v>1.1117699999999999</c:v>
                </c:pt>
                <c:pt idx="874">
                  <c:v>1.11182</c:v>
                </c:pt>
                <c:pt idx="875">
                  <c:v>1.1117900000000001</c:v>
                </c:pt>
                <c:pt idx="876">
                  <c:v>1.1116600000000001</c:v>
                </c:pt>
                <c:pt idx="877">
                  <c:v>1.11175</c:v>
                </c:pt>
                <c:pt idx="878">
                  <c:v>1.11165</c:v>
                </c:pt>
                <c:pt idx="879">
                  <c:v>1.11175</c:v>
                </c:pt>
                <c:pt idx="880">
                  <c:v>1.11181</c:v>
                </c:pt>
                <c:pt idx="881">
                  <c:v>1.11189</c:v>
                </c:pt>
                <c:pt idx="882">
                  <c:v>1.1117900000000001</c:v>
                </c:pt>
                <c:pt idx="883">
                  <c:v>1.1119399999999999</c:v>
                </c:pt>
                <c:pt idx="884">
                  <c:v>1.11181</c:v>
                </c:pt>
                <c:pt idx="885">
                  <c:v>1.1121399999999999</c:v>
                </c:pt>
                <c:pt idx="886">
                  <c:v>1.11202</c:v>
                </c:pt>
                <c:pt idx="887">
                  <c:v>1.1122399999999999</c:v>
                </c:pt>
                <c:pt idx="888">
                  <c:v>1.1121099999999999</c:v>
                </c:pt>
                <c:pt idx="889">
                  <c:v>1.11198</c:v>
                </c:pt>
                <c:pt idx="890">
                  <c:v>1.11191</c:v>
                </c:pt>
                <c:pt idx="891">
                  <c:v>1.1121700000000001</c:v>
                </c:pt>
                <c:pt idx="892">
                  <c:v>1.1122799999999999</c:v>
                </c:pt>
                <c:pt idx="893">
                  <c:v>1.11229</c:v>
                </c:pt>
                <c:pt idx="894">
                  <c:v>1.11232</c:v>
                </c:pt>
                <c:pt idx="895">
                  <c:v>1.1123099999999999</c:v>
                </c:pt>
                <c:pt idx="896">
                  <c:v>1.1120699999999999</c:v>
                </c:pt>
                <c:pt idx="897">
                  <c:v>1.1121300000000001</c:v>
                </c:pt>
                <c:pt idx="898">
                  <c:v>1.1122700000000001</c:v>
                </c:pt>
                <c:pt idx="899">
                  <c:v>1.1121399999999999</c:v>
                </c:pt>
                <c:pt idx="900">
                  <c:v>1.1124499999999999</c:v>
                </c:pt>
                <c:pt idx="901">
                  <c:v>1.1124700000000001</c:v>
                </c:pt>
                <c:pt idx="902">
                  <c:v>1.11253</c:v>
                </c:pt>
                <c:pt idx="903">
                  <c:v>1.1123099999999999</c:v>
                </c:pt>
                <c:pt idx="904">
                  <c:v>1.1123499999999999</c:v>
                </c:pt>
                <c:pt idx="905">
                  <c:v>1.11232</c:v>
                </c:pt>
                <c:pt idx="906">
                  <c:v>1.1122300000000001</c:v>
                </c:pt>
                <c:pt idx="907">
                  <c:v>1.11252</c:v>
                </c:pt>
                <c:pt idx="908">
                  <c:v>1.11242</c:v>
                </c:pt>
                <c:pt idx="909">
                  <c:v>1.1125799999999999</c:v>
                </c:pt>
                <c:pt idx="910">
                  <c:v>1.1125100000000001</c:v>
                </c:pt>
                <c:pt idx="911">
                  <c:v>1.11259</c:v>
                </c:pt>
                <c:pt idx="912">
                  <c:v>1.1124799999999999</c:v>
                </c:pt>
                <c:pt idx="913">
                  <c:v>1.11246</c:v>
                </c:pt>
                <c:pt idx="914">
                  <c:v>1.11273</c:v>
                </c:pt>
                <c:pt idx="915">
                  <c:v>1.1126400000000001</c:v>
                </c:pt>
                <c:pt idx="916">
                  <c:v>1.1125100000000001</c:v>
                </c:pt>
                <c:pt idx="917">
                  <c:v>1.1125499999999999</c:v>
                </c:pt>
                <c:pt idx="918">
                  <c:v>1.1127400000000001</c:v>
                </c:pt>
                <c:pt idx="919">
                  <c:v>1.1127400000000001</c:v>
                </c:pt>
                <c:pt idx="920">
                  <c:v>1.11269</c:v>
                </c:pt>
                <c:pt idx="921">
                  <c:v>1.1128800000000001</c:v>
                </c:pt>
                <c:pt idx="922">
                  <c:v>1.1130599999999999</c:v>
                </c:pt>
                <c:pt idx="923">
                  <c:v>1.11294</c:v>
                </c:pt>
                <c:pt idx="924">
                  <c:v>1.1128400000000001</c:v>
                </c:pt>
                <c:pt idx="925">
                  <c:v>1.1128100000000001</c:v>
                </c:pt>
                <c:pt idx="926">
                  <c:v>1.1129899999999999</c:v>
                </c:pt>
                <c:pt idx="927">
                  <c:v>1.11311</c:v>
                </c:pt>
                <c:pt idx="928">
                  <c:v>1.1130500000000001</c:v>
                </c:pt>
                <c:pt idx="929">
                  <c:v>1.1129599999999999</c:v>
                </c:pt>
                <c:pt idx="930">
                  <c:v>1.11297</c:v>
                </c:pt>
                <c:pt idx="931">
                  <c:v>1.11304</c:v>
                </c:pt>
                <c:pt idx="932">
                  <c:v>1.113</c:v>
                </c:pt>
                <c:pt idx="933">
                  <c:v>1.11321</c:v>
                </c:pt>
                <c:pt idx="934">
                  <c:v>1.11313</c:v>
                </c:pt>
                <c:pt idx="935">
                  <c:v>1.1131599999999999</c:v>
                </c:pt>
                <c:pt idx="936">
                  <c:v>1.1130800000000001</c:v>
                </c:pt>
                <c:pt idx="937">
                  <c:v>1.11328</c:v>
                </c:pt>
                <c:pt idx="938">
                  <c:v>1.11313</c:v>
                </c:pt>
                <c:pt idx="939">
                  <c:v>1.11327</c:v>
                </c:pt>
                <c:pt idx="940">
                  <c:v>1.11314</c:v>
                </c:pt>
                <c:pt idx="941">
                  <c:v>1.11331</c:v>
                </c:pt>
                <c:pt idx="942">
                  <c:v>1.1132899999999999</c:v>
                </c:pt>
                <c:pt idx="943">
                  <c:v>1.1132899999999999</c:v>
                </c:pt>
                <c:pt idx="944">
                  <c:v>1.11348</c:v>
                </c:pt>
                <c:pt idx="945">
                  <c:v>1.1134599999999999</c:v>
                </c:pt>
                <c:pt idx="946">
                  <c:v>1.11328</c:v>
                </c:pt>
                <c:pt idx="947">
                  <c:v>1.11351</c:v>
                </c:pt>
                <c:pt idx="948">
                  <c:v>1.11348</c:v>
                </c:pt>
                <c:pt idx="949">
                  <c:v>1.1135900000000001</c:v>
                </c:pt>
                <c:pt idx="950">
                  <c:v>1.11348</c:v>
                </c:pt>
                <c:pt idx="951">
                  <c:v>1.11361</c:v>
                </c:pt>
                <c:pt idx="952">
                  <c:v>1.11365</c:v>
                </c:pt>
                <c:pt idx="953">
                  <c:v>1.1136999999999999</c:v>
                </c:pt>
                <c:pt idx="954">
                  <c:v>1.1135999999999999</c:v>
                </c:pt>
                <c:pt idx="955">
                  <c:v>1.1137999999999999</c:v>
                </c:pt>
                <c:pt idx="956">
                  <c:v>1.1138300000000001</c:v>
                </c:pt>
                <c:pt idx="957">
                  <c:v>1.11391</c:v>
                </c:pt>
                <c:pt idx="958">
                  <c:v>1.11388</c:v>
                </c:pt>
                <c:pt idx="959">
                  <c:v>1.1140000000000001</c:v>
                </c:pt>
                <c:pt idx="960">
                  <c:v>1.1140099999999999</c:v>
                </c:pt>
                <c:pt idx="961">
                  <c:v>1.1141799999999999</c:v>
                </c:pt>
                <c:pt idx="962">
                  <c:v>1.11415</c:v>
                </c:pt>
                <c:pt idx="963">
                  <c:v>1.1140099999999999</c:v>
                </c:pt>
                <c:pt idx="964">
                  <c:v>1.11408</c:v>
                </c:pt>
                <c:pt idx="965">
                  <c:v>1.1140699999999999</c:v>
                </c:pt>
                <c:pt idx="966">
                  <c:v>1.11405</c:v>
                </c:pt>
                <c:pt idx="967">
                  <c:v>1.11405</c:v>
                </c:pt>
                <c:pt idx="968">
                  <c:v>1.1140600000000001</c:v>
                </c:pt>
                <c:pt idx="969">
                  <c:v>1.1141300000000001</c:v>
                </c:pt>
                <c:pt idx="970">
                  <c:v>1.1141700000000001</c:v>
                </c:pt>
                <c:pt idx="971">
                  <c:v>1.11412</c:v>
                </c:pt>
                <c:pt idx="972">
                  <c:v>1.1142399999999999</c:v>
                </c:pt>
                <c:pt idx="973">
                  <c:v>1.11416</c:v>
                </c:pt>
                <c:pt idx="974">
                  <c:v>1.1142099999999999</c:v>
                </c:pt>
                <c:pt idx="975">
                  <c:v>1.1143700000000001</c:v>
                </c:pt>
                <c:pt idx="976">
                  <c:v>1.11432</c:v>
                </c:pt>
                <c:pt idx="977">
                  <c:v>1.1145</c:v>
                </c:pt>
                <c:pt idx="978">
                  <c:v>1.11459</c:v>
                </c:pt>
                <c:pt idx="979">
                  <c:v>1.11443</c:v>
                </c:pt>
                <c:pt idx="980">
                  <c:v>1.1144799999999999</c:v>
                </c:pt>
                <c:pt idx="981">
                  <c:v>1.1148</c:v>
                </c:pt>
                <c:pt idx="982">
                  <c:v>1.1146199999999999</c:v>
                </c:pt>
                <c:pt idx="983">
                  <c:v>1.11459</c:v>
                </c:pt>
                <c:pt idx="984">
                  <c:v>1.11477</c:v>
                </c:pt>
                <c:pt idx="985">
                  <c:v>1.1147899999999999</c:v>
                </c:pt>
                <c:pt idx="986">
                  <c:v>1.11483</c:v>
                </c:pt>
                <c:pt idx="987">
                  <c:v>1.11467</c:v>
                </c:pt>
                <c:pt idx="988">
                  <c:v>1.1149</c:v>
                </c:pt>
                <c:pt idx="989">
                  <c:v>1.11477</c:v>
                </c:pt>
                <c:pt idx="990">
                  <c:v>1.1147499999999999</c:v>
                </c:pt>
                <c:pt idx="991">
                  <c:v>1.11483</c:v>
                </c:pt>
                <c:pt idx="992">
                  <c:v>1.11496</c:v>
                </c:pt>
                <c:pt idx="993">
                  <c:v>1.11504</c:v>
                </c:pt>
                <c:pt idx="994">
                  <c:v>1.1150199999999999</c:v>
                </c:pt>
                <c:pt idx="995">
                  <c:v>1.1149100000000001</c:v>
                </c:pt>
                <c:pt idx="996">
                  <c:v>1.11496</c:v>
                </c:pt>
                <c:pt idx="997">
                  <c:v>1.11517</c:v>
                </c:pt>
                <c:pt idx="998">
                  <c:v>1.1152200000000001</c:v>
                </c:pt>
                <c:pt idx="999">
                  <c:v>1.1151199999999999</c:v>
                </c:pt>
                <c:pt idx="1000">
                  <c:v>1.1151</c:v>
                </c:pt>
                <c:pt idx="1001">
                  <c:v>1.11527</c:v>
                </c:pt>
                <c:pt idx="1002">
                  <c:v>1.11538</c:v>
                </c:pt>
                <c:pt idx="1003">
                  <c:v>1.1152200000000001</c:v>
                </c:pt>
                <c:pt idx="1004">
                  <c:v>1.1153200000000001</c:v>
                </c:pt>
                <c:pt idx="1005">
                  <c:v>1.1151899999999999</c:v>
                </c:pt>
                <c:pt idx="1006">
                  <c:v>1.11507</c:v>
                </c:pt>
                <c:pt idx="1007">
                  <c:v>1.1152</c:v>
                </c:pt>
                <c:pt idx="1008">
                  <c:v>1.11528</c:v>
                </c:pt>
                <c:pt idx="1009">
                  <c:v>1.1153599999999999</c:v>
                </c:pt>
                <c:pt idx="1010">
                  <c:v>1.11551</c:v>
                </c:pt>
                <c:pt idx="1011">
                  <c:v>1.11537</c:v>
                </c:pt>
                <c:pt idx="1012">
                  <c:v>1.1154599999999999</c:v>
                </c:pt>
                <c:pt idx="1013">
                  <c:v>1.11554</c:v>
                </c:pt>
                <c:pt idx="1014">
                  <c:v>1.1154599999999999</c:v>
                </c:pt>
                <c:pt idx="1015">
                  <c:v>1.1155600000000001</c:v>
                </c:pt>
                <c:pt idx="1016">
                  <c:v>1.1153900000000001</c:v>
                </c:pt>
                <c:pt idx="1017">
                  <c:v>1.11561</c:v>
                </c:pt>
                <c:pt idx="1018">
                  <c:v>1.1156200000000001</c:v>
                </c:pt>
                <c:pt idx="1019">
                  <c:v>1.11565</c:v>
                </c:pt>
                <c:pt idx="1020">
                  <c:v>1.11555</c:v>
                </c:pt>
                <c:pt idx="1021">
                  <c:v>1.1153999999999999</c:v>
                </c:pt>
                <c:pt idx="1022">
                  <c:v>1.11568</c:v>
                </c:pt>
                <c:pt idx="1023">
                  <c:v>1.11571</c:v>
                </c:pt>
                <c:pt idx="1024">
                  <c:v>1.11591</c:v>
                </c:pt>
                <c:pt idx="1025">
                  <c:v>1.1159300000000001</c:v>
                </c:pt>
                <c:pt idx="1026">
                  <c:v>1.1158300000000001</c:v>
                </c:pt>
                <c:pt idx="1027">
                  <c:v>1.11605</c:v>
                </c:pt>
                <c:pt idx="1028">
                  <c:v>1.11616</c:v>
                </c:pt>
                <c:pt idx="1029">
                  <c:v>1.1160099999999999</c:v>
                </c:pt>
                <c:pt idx="1030">
                  <c:v>1.11619</c:v>
                </c:pt>
                <c:pt idx="1031">
                  <c:v>1.1161700000000001</c:v>
                </c:pt>
                <c:pt idx="1032">
                  <c:v>1.11616</c:v>
                </c:pt>
                <c:pt idx="1033">
                  <c:v>1.1162700000000001</c:v>
                </c:pt>
                <c:pt idx="1034">
                  <c:v>1.1161700000000001</c:v>
                </c:pt>
                <c:pt idx="1035">
                  <c:v>1.1163799999999999</c:v>
                </c:pt>
                <c:pt idx="1036">
                  <c:v>1.1163000000000001</c:v>
                </c:pt>
                <c:pt idx="1037">
                  <c:v>1.11642</c:v>
                </c:pt>
                <c:pt idx="1038">
                  <c:v>1.1163700000000001</c:v>
                </c:pt>
                <c:pt idx="1039">
                  <c:v>1.1162300000000001</c:v>
                </c:pt>
                <c:pt idx="1040">
                  <c:v>1.1163400000000001</c:v>
                </c:pt>
                <c:pt idx="1041">
                  <c:v>1.1162799999999999</c:v>
                </c:pt>
                <c:pt idx="1042">
                  <c:v>1.1164000000000001</c:v>
                </c:pt>
                <c:pt idx="1043">
                  <c:v>1.1164499999999999</c:v>
                </c:pt>
                <c:pt idx="1044">
                  <c:v>1.1163099999999999</c:v>
                </c:pt>
                <c:pt idx="1045">
                  <c:v>1.1163799999999999</c:v>
                </c:pt>
                <c:pt idx="1046">
                  <c:v>1.11646</c:v>
                </c:pt>
                <c:pt idx="1047">
                  <c:v>1.11652</c:v>
                </c:pt>
                <c:pt idx="1048">
                  <c:v>1.11642</c:v>
                </c:pt>
                <c:pt idx="1049">
                  <c:v>1.1165099999999999</c:v>
                </c:pt>
                <c:pt idx="1050">
                  <c:v>1.11663</c:v>
                </c:pt>
                <c:pt idx="1051">
                  <c:v>1.1165799999999999</c:v>
                </c:pt>
                <c:pt idx="1052">
                  <c:v>1.11669</c:v>
                </c:pt>
                <c:pt idx="1053">
                  <c:v>1.11656</c:v>
                </c:pt>
                <c:pt idx="1054">
                  <c:v>1.1164700000000001</c:v>
                </c:pt>
                <c:pt idx="1055">
                  <c:v>1.11669</c:v>
                </c:pt>
                <c:pt idx="1056">
                  <c:v>1.11666</c:v>
                </c:pt>
                <c:pt idx="1057">
                  <c:v>1.1167400000000001</c:v>
                </c:pt>
                <c:pt idx="1058">
                  <c:v>1.1168</c:v>
                </c:pt>
                <c:pt idx="1059">
                  <c:v>1.1166</c:v>
                </c:pt>
                <c:pt idx="1060">
                  <c:v>1.1167800000000001</c:v>
                </c:pt>
                <c:pt idx="1061">
                  <c:v>1.11677</c:v>
                </c:pt>
                <c:pt idx="1062">
                  <c:v>1.11676</c:v>
                </c:pt>
                <c:pt idx="1063">
                  <c:v>1.1170199999999999</c:v>
                </c:pt>
                <c:pt idx="1064">
                  <c:v>1.1167800000000001</c:v>
                </c:pt>
                <c:pt idx="1065">
                  <c:v>1.1169800000000001</c:v>
                </c:pt>
                <c:pt idx="1066">
                  <c:v>1.11696</c:v>
                </c:pt>
                <c:pt idx="1067">
                  <c:v>1.11693</c:v>
                </c:pt>
                <c:pt idx="1068">
                  <c:v>1.11703</c:v>
                </c:pt>
                <c:pt idx="1069">
                  <c:v>1.1170100000000001</c:v>
                </c:pt>
                <c:pt idx="1070">
                  <c:v>1.11714</c:v>
                </c:pt>
                <c:pt idx="1071">
                  <c:v>1.11713</c:v>
                </c:pt>
                <c:pt idx="1072">
                  <c:v>1.1170800000000001</c:v>
                </c:pt>
                <c:pt idx="1073">
                  <c:v>1.11711</c:v>
                </c:pt>
                <c:pt idx="1074">
                  <c:v>1.117</c:v>
                </c:pt>
                <c:pt idx="1075">
                  <c:v>1.1168899999999999</c:v>
                </c:pt>
                <c:pt idx="1076">
                  <c:v>1.1173900000000001</c:v>
                </c:pt>
                <c:pt idx="1077">
                  <c:v>1.11724</c:v>
                </c:pt>
                <c:pt idx="1078">
                  <c:v>1.1172800000000001</c:v>
                </c:pt>
                <c:pt idx="1079">
                  <c:v>1.1172500000000001</c:v>
                </c:pt>
                <c:pt idx="1080">
                  <c:v>1.1173999999999999</c:v>
                </c:pt>
                <c:pt idx="1081">
                  <c:v>1.1172500000000001</c:v>
                </c:pt>
                <c:pt idx="1082">
                  <c:v>1.1174200000000001</c:v>
                </c:pt>
                <c:pt idx="1083">
                  <c:v>1.11738</c:v>
                </c:pt>
                <c:pt idx="1084">
                  <c:v>1.11744</c:v>
                </c:pt>
                <c:pt idx="1085">
                  <c:v>1.11731</c:v>
                </c:pt>
                <c:pt idx="1086">
                  <c:v>1.1173599999999999</c:v>
                </c:pt>
                <c:pt idx="1087">
                  <c:v>1.11747</c:v>
                </c:pt>
                <c:pt idx="1088">
                  <c:v>1.11761</c:v>
                </c:pt>
                <c:pt idx="1089">
                  <c:v>1.1175999999999999</c:v>
                </c:pt>
                <c:pt idx="1090">
                  <c:v>1.11754</c:v>
                </c:pt>
                <c:pt idx="1091">
                  <c:v>1.11758</c:v>
                </c:pt>
                <c:pt idx="1092">
                  <c:v>1.11778</c:v>
                </c:pt>
                <c:pt idx="1093">
                  <c:v>1.11785</c:v>
                </c:pt>
                <c:pt idx="1094">
                  <c:v>1.11761</c:v>
                </c:pt>
                <c:pt idx="1095">
                  <c:v>1.11775</c:v>
                </c:pt>
                <c:pt idx="1096">
                  <c:v>1.1174900000000001</c:v>
                </c:pt>
                <c:pt idx="1097">
                  <c:v>1.1176200000000001</c:v>
                </c:pt>
                <c:pt idx="1098">
                  <c:v>1.11754</c:v>
                </c:pt>
                <c:pt idx="1099">
                  <c:v>1.1178300000000001</c:v>
                </c:pt>
                <c:pt idx="1100">
                  <c:v>1.11775</c:v>
                </c:pt>
                <c:pt idx="1101">
                  <c:v>1.1177900000000001</c:v>
                </c:pt>
                <c:pt idx="1102">
                  <c:v>1.1177900000000001</c:v>
                </c:pt>
                <c:pt idx="1103">
                  <c:v>1.1179399999999999</c:v>
                </c:pt>
                <c:pt idx="1104">
                  <c:v>1.11785</c:v>
                </c:pt>
                <c:pt idx="1105">
                  <c:v>1.11799</c:v>
                </c:pt>
                <c:pt idx="1106">
                  <c:v>1.11799</c:v>
                </c:pt>
                <c:pt idx="1107">
                  <c:v>1.1179600000000001</c:v>
                </c:pt>
                <c:pt idx="1108">
                  <c:v>1.1178900000000001</c:v>
                </c:pt>
                <c:pt idx="1109">
                  <c:v>1.1181300000000001</c:v>
                </c:pt>
                <c:pt idx="1110">
                  <c:v>1.11818</c:v>
                </c:pt>
                <c:pt idx="1111">
                  <c:v>1.11812</c:v>
                </c:pt>
                <c:pt idx="1112">
                  <c:v>1.1182700000000001</c:v>
                </c:pt>
                <c:pt idx="1113">
                  <c:v>1.11809</c:v>
                </c:pt>
                <c:pt idx="1114">
                  <c:v>1.11833</c:v>
                </c:pt>
                <c:pt idx="1115">
                  <c:v>1.11826</c:v>
                </c:pt>
                <c:pt idx="1116">
                  <c:v>1.11822</c:v>
                </c:pt>
                <c:pt idx="1117">
                  <c:v>1.1181700000000001</c:v>
                </c:pt>
                <c:pt idx="1118">
                  <c:v>1.11839</c:v>
                </c:pt>
                <c:pt idx="1119">
                  <c:v>1.1184099999999999</c:v>
                </c:pt>
                <c:pt idx="1120">
                  <c:v>1.1181700000000001</c:v>
                </c:pt>
                <c:pt idx="1121">
                  <c:v>1.1183099999999999</c:v>
                </c:pt>
                <c:pt idx="1122">
                  <c:v>1.11843</c:v>
                </c:pt>
                <c:pt idx="1123">
                  <c:v>1.1185</c:v>
                </c:pt>
                <c:pt idx="1124">
                  <c:v>1.11835</c:v>
                </c:pt>
                <c:pt idx="1125">
                  <c:v>1.1183700000000001</c:v>
                </c:pt>
                <c:pt idx="1126">
                  <c:v>1.1185799999999999</c:v>
                </c:pt>
                <c:pt idx="1127">
                  <c:v>1.1185</c:v>
                </c:pt>
                <c:pt idx="1128">
                  <c:v>1.1187400000000001</c:v>
                </c:pt>
                <c:pt idx="1129">
                  <c:v>1.1185400000000001</c:v>
                </c:pt>
                <c:pt idx="1130">
                  <c:v>1.1186</c:v>
                </c:pt>
                <c:pt idx="1131">
                  <c:v>1.11859</c:v>
                </c:pt>
                <c:pt idx="1132">
                  <c:v>1.1186700000000001</c:v>
                </c:pt>
                <c:pt idx="1133">
                  <c:v>1.11859</c:v>
                </c:pt>
                <c:pt idx="1134">
                  <c:v>1.1186700000000001</c:v>
                </c:pt>
                <c:pt idx="1135">
                  <c:v>1.1186</c:v>
                </c:pt>
                <c:pt idx="1136">
                  <c:v>1.11877</c:v>
                </c:pt>
                <c:pt idx="1137">
                  <c:v>1.1187199999999999</c:v>
                </c:pt>
                <c:pt idx="1138">
                  <c:v>1.1187499999999999</c:v>
                </c:pt>
                <c:pt idx="1139">
                  <c:v>1.1186400000000001</c:v>
                </c:pt>
                <c:pt idx="1140">
                  <c:v>1.11896</c:v>
                </c:pt>
                <c:pt idx="1141">
                  <c:v>1.11886</c:v>
                </c:pt>
                <c:pt idx="1142">
                  <c:v>1.11879</c:v>
                </c:pt>
                <c:pt idx="1143">
                  <c:v>1.1189499999999999</c:v>
                </c:pt>
                <c:pt idx="1144">
                  <c:v>1.1189</c:v>
                </c:pt>
                <c:pt idx="1145">
                  <c:v>1.11893</c:v>
                </c:pt>
                <c:pt idx="1146">
                  <c:v>1.11897</c:v>
                </c:pt>
                <c:pt idx="1147">
                  <c:v>1.11903</c:v>
                </c:pt>
                <c:pt idx="1148">
                  <c:v>1.1189100000000001</c:v>
                </c:pt>
                <c:pt idx="1149">
                  <c:v>1.1192299999999999</c:v>
                </c:pt>
                <c:pt idx="1150">
                  <c:v>1.1191599999999999</c:v>
                </c:pt>
                <c:pt idx="1151">
                  <c:v>1.1191800000000001</c:v>
                </c:pt>
                <c:pt idx="1152">
                  <c:v>1.1192299999999999</c:v>
                </c:pt>
                <c:pt idx="1153">
                  <c:v>1.11941</c:v>
                </c:pt>
                <c:pt idx="1154">
                  <c:v>1.1192500000000001</c:v>
                </c:pt>
                <c:pt idx="1155">
                  <c:v>1.11944</c:v>
                </c:pt>
                <c:pt idx="1156">
                  <c:v>1.11941</c:v>
                </c:pt>
                <c:pt idx="1157">
                  <c:v>1.1193</c:v>
                </c:pt>
                <c:pt idx="1158">
                  <c:v>1.11921</c:v>
                </c:pt>
                <c:pt idx="1159">
                  <c:v>1.1193900000000001</c:v>
                </c:pt>
                <c:pt idx="1160">
                  <c:v>1.1193900000000001</c:v>
                </c:pt>
                <c:pt idx="1161">
                  <c:v>1.1195200000000001</c:v>
                </c:pt>
                <c:pt idx="1162">
                  <c:v>1.1195900000000001</c:v>
                </c:pt>
                <c:pt idx="1163">
                  <c:v>1.11975</c:v>
                </c:pt>
                <c:pt idx="1164">
                  <c:v>1.11955</c:v>
                </c:pt>
                <c:pt idx="1165">
                  <c:v>1.1196200000000001</c:v>
                </c:pt>
                <c:pt idx="1166">
                  <c:v>1.11975</c:v>
                </c:pt>
                <c:pt idx="1167">
                  <c:v>1.11968</c:v>
                </c:pt>
                <c:pt idx="1168">
                  <c:v>1.11964</c:v>
                </c:pt>
                <c:pt idx="1169">
                  <c:v>1.1198300000000001</c:v>
                </c:pt>
                <c:pt idx="1170">
                  <c:v>1.1198999999999999</c:v>
                </c:pt>
                <c:pt idx="1171">
                  <c:v>1.1199699999999999</c:v>
                </c:pt>
                <c:pt idx="1172">
                  <c:v>1.1198300000000001</c:v>
                </c:pt>
                <c:pt idx="1173">
                  <c:v>1.12002</c:v>
                </c:pt>
                <c:pt idx="1174">
                  <c:v>1.1198399999999999</c:v>
                </c:pt>
                <c:pt idx="1175">
                  <c:v>1.1197900000000001</c:v>
                </c:pt>
                <c:pt idx="1176">
                  <c:v>1.1199699999999999</c:v>
                </c:pt>
                <c:pt idx="1177">
                  <c:v>1.12002</c:v>
                </c:pt>
                <c:pt idx="1178">
                  <c:v>1.11998</c:v>
                </c:pt>
                <c:pt idx="1179">
                  <c:v>1.12008</c:v>
                </c:pt>
                <c:pt idx="1180">
                  <c:v>1.1200600000000001</c:v>
                </c:pt>
                <c:pt idx="1181">
                  <c:v>1.1200399999999999</c:v>
                </c:pt>
                <c:pt idx="1182">
                  <c:v>1.1202000000000001</c:v>
                </c:pt>
                <c:pt idx="1183">
                  <c:v>1.1201700000000001</c:v>
                </c:pt>
                <c:pt idx="1184">
                  <c:v>1.1203700000000001</c:v>
                </c:pt>
                <c:pt idx="1185">
                  <c:v>1.12032</c:v>
                </c:pt>
                <c:pt idx="1186">
                  <c:v>1.12032</c:v>
                </c:pt>
                <c:pt idx="1187">
                  <c:v>1.12039</c:v>
                </c:pt>
                <c:pt idx="1188">
                  <c:v>1.1203000000000001</c:v>
                </c:pt>
                <c:pt idx="1189">
                  <c:v>1.1205000000000001</c:v>
                </c:pt>
                <c:pt idx="1190">
                  <c:v>1.1205000000000001</c:v>
                </c:pt>
                <c:pt idx="1191">
                  <c:v>1.12049</c:v>
                </c:pt>
                <c:pt idx="1192">
                  <c:v>1.1204799999999999</c:v>
                </c:pt>
                <c:pt idx="1193">
                  <c:v>1.12043</c:v>
                </c:pt>
                <c:pt idx="1194">
                  <c:v>1.1204400000000001</c:v>
                </c:pt>
                <c:pt idx="1195">
                  <c:v>1.1205000000000001</c:v>
                </c:pt>
                <c:pt idx="1196">
                  <c:v>1.1206</c:v>
                </c:pt>
                <c:pt idx="1197">
                  <c:v>1.12046</c:v>
                </c:pt>
                <c:pt idx="1198">
                  <c:v>1.1207199999999999</c:v>
                </c:pt>
                <c:pt idx="1199">
                  <c:v>1.1206700000000001</c:v>
                </c:pt>
                <c:pt idx="1200">
                  <c:v>1.12077</c:v>
                </c:pt>
                <c:pt idx="1201">
                  <c:v>1.12083</c:v>
                </c:pt>
                <c:pt idx="1202">
                  <c:v>1.1206799999999999</c:v>
                </c:pt>
                <c:pt idx="1203">
                  <c:v>1.12086</c:v>
                </c:pt>
                <c:pt idx="1204">
                  <c:v>1.12097</c:v>
                </c:pt>
                <c:pt idx="1205">
                  <c:v>1.1207499999999999</c:v>
                </c:pt>
                <c:pt idx="1206">
                  <c:v>1.1207499999999999</c:v>
                </c:pt>
                <c:pt idx="1207">
                  <c:v>1.1208800000000001</c:v>
                </c:pt>
                <c:pt idx="1208">
                  <c:v>1.1210899999999999</c:v>
                </c:pt>
                <c:pt idx="1209">
                  <c:v>1.12097</c:v>
                </c:pt>
                <c:pt idx="1210">
                  <c:v>1.1209899999999999</c:v>
                </c:pt>
                <c:pt idx="1211">
                  <c:v>1.1209100000000001</c:v>
                </c:pt>
                <c:pt idx="1212">
                  <c:v>1.1211</c:v>
                </c:pt>
                <c:pt idx="1213">
                  <c:v>1.1210599999999999</c:v>
                </c:pt>
                <c:pt idx="1214">
                  <c:v>1.1211599999999999</c:v>
                </c:pt>
                <c:pt idx="1215">
                  <c:v>1.1210100000000001</c:v>
                </c:pt>
                <c:pt idx="1216">
                  <c:v>1.1213200000000001</c:v>
                </c:pt>
                <c:pt idx="1217">
                  <c:v>1.1212899999999999</c:v>
                </c:pt>
                <c:pt idx="1218">
                  <c:v>1.12137</c:v>
                </c:pt>
                <c:pt idx="1219">
                  <c:v>1.1213599999999999</c:v>
                </c:pt>
                <c:pt idx="1220">
                  <c:v>1.12137</c:v>
                </c:pt>
                <c:pt idx="1221">
                  <c:v>1.1213599999999999</c:v>
                </c:pt>
                <c:pt idx="1222">
                  <c:v>1.12137</c:v>
                </c:pt>
                <c:pt idx="1223">
                  <c:v>1.12144</c:v>
                </c:pt>
                <c:pt idx="1224">
                  <c:v>1.1214500000000001</c:v>
                </c:pt>
                <c:pt idx="1225">
                  <c:v>1.1215299999999999</c:v>
                </c:pt>
                <c:pt idx="1226">
                  <c:v>1.12141</c:v>
                </c:pt>
                <c:pt idx="1227">
                  <c:v>1.12134</c:v>
                </c:pt>
                <c:pt idx="1228">
                  <c:v>1.12147</c:v>
                </c:pt>
                <c:pt idx="1229">
                  <c:v>1.1215299999999999</c:v>
                </c:pt>
                <c:pt idx="1230">
                  <c:v>1.1215999999999999</c:v>
                </c:pt>
                <c:pt idx="1231">
                  <c:v>1.1217600000000001</c:v>
                </c:pt>
                <c:pt idx="1232">
                  <c:v>1.1216999999999999</c:v>
                </c:pt>
                <c:pt idx="1233">
                  <c:v>1.1215599999999999</c:v>
                </c:pt>
                <c:pt idx="1234">
                  <c:v>1.12155</c:v>
                </c:pt>
                <c:pt idx="1235">
                  <c:v>1.1217200000000001</c:v>
                </c:pt>
                <c:pt idx="1236">
                  <c:v>1.1217600000000001</c:v>
                </c:pt>
                <c:pt idx="1237">
                  <c:v>1.12182</c:v>
                </c:pt>
                <c:pt idx="1238">
                  <c:v>1.12178</c:v>
                </c:pt>
                <c:pt idx="1239">
                  <c:v>1.12164</c:v>
                </c:pt>
                <c:pt idx="1240">
                  <c:v>1.12175</c:v>
                </c:pt>
                <c:pt idx="1241">
                  <c:v>1.1218900000000001</c:v>
                </c:pt>
                <c:pt idx="1242">
                  <c:v>1.12185</c:v>
                </c:pt>
                <c:pt idx="1243">
                  <c:v>1.1218699999999999</c:v>
                </c:pt>
                <c:pt idx="1244">
                  <c:v>1.12188</c:v>
                </c:pt>
                <c:pt idx="1245">
                  <c:v>1.1219600000000001</c:v>
                </c:pt>
                <c:pt idx="1246">
                  <c:v>1.1221000000000001</c:v>
                </c:pt>
                <c:pt idx="1247">
                  <c:v>1.1222300000000001</c:v>
                </c:pt>
                <c:pt idx="1248">
                  <c:v>1.1221699999999999</c:v>
                </c:pt>
                <c:pt idx="1249">
                  <c:v>1.1221300000000001</c:v>
                </c:pt>
                <c:pt idx="1250">
                  <c:v>1.1222399999999999</c:v>
                </c:pt>
                <c:pt idx="1251">
                  <c:v>1.1222399999999999</c:v>
                </c:pt>
                <c:pt idx="1252">
                  <c:v>1.1223099999999999</c:v>
                </c:pt>
                <c:pt idx="1253">
                  <c:v>1.12226</c:v>
                </c:pt>
                <c:pt idx="1254">
                  <c:v>1.1223399999999999</c:v>
                </c:pt>
                <c:pt idx="1255">
                  <c:v>1.12239</c:v>
                </c:pt>
                <c:pt idx="1256">
                  <c:v>1.1221399999999999</c:v>
                </c:pt>
                <c:pt idx="1257">
                  <c:v>1.1222000000000001</c:v>
                </c:pt>
                <c:pt idx="1258">
                  <c:v>1.1222300000000001</c:v>
                </c:pt>
                <c:pt idx="1259">
                  <c:v>1.1223700000000001</c:v>
                </c:pt>
                <c:pt idx="1260">
                  <c:v>1.1223799999999999</c:v>
                </c:pt>
                <c:pt idx="1261">
                  <c:v>1.1223000000000001</c:v>
                </c:pt>
                <c:pt idx="1262">
                  <c:v>1.12239</c:v>
                </c:pt>
                <c:pt idx="1263">
                  <c:v>1.1224799999999999</c:v>
                </c:pt>
                <c:pt idx="1264">
                  <c:v>1.1223700000000001</c:v>
                </c:pt>
                <c:pt idx="1265">
                  <c:v>1.12242</c:v>
                </c:pt>
                <c:pt idx="1266">
                  <c:v>1.12253</c:v>
                </c:pt>
                <c:pt idx="1267">
                  <c:v>1.1225400000000001</c:v>
                </c:pt>
                <c:pt idx="1268">
                  <c:v>1.12276</c:v>
                </c:pt>
                <c:pt idx="1269">
                  <c:v>1.12256</c:v>
                </c:pt>
                <c:pt idx="1270">
                  <c:v>1.12259</c:v>
                </c:pt>
                <c:pt idx="1271">
                  <c:v>1.1226100000000001</c:v>
                </c:pt>
                <c:pt idx="1272">
                  <c:v>1.1229199999999999</c:v>
                </c:pt>
                <c:pt idx="1273">
                  <c:v>1.12297</c:v>
                </c:pt>
                <c:pt idx="1274">
                  <c:v>1.1228899999999999</c:v>
                </c:pt>
                <c:pt idx="1275">
                  <c:v>1.1229499999999999</c:v>
                </c:pt>
                <c:pt idx="1276">
                  <c:v>1.12293</c:v>
                </c:pt>
                <c:pt idx="1277">
                  <c:v>1.1229199999999999</c:v>
                </c:pt>
                <c:pt idx="1278">
                  <c:v>1.1229800000000001</c:v>
                </c:pt>
                <c:pt idx="1279">
                  <c:v>1.1230599999999999</c:v>
                </c:pt>
                <c:pt idx="1280">
                  <c:v>1.1229899999999999</c:v>
                </c:pt>
                <c:pt idx="1281">
                  <c:v>1.12293</c:v>
                </c:pt>
                <c:pt idx="1282">
                  <c:v>1.1230800000000001</c:v>
                </c:pt>
                <c:pt idx="1283">
                  <c:v>1.1230800000000001</c:v>
                </c:pt>
                <c:pt idx="1284">
                  <c:v>1.12314</c:v>
                </c:pt>
                <c:pt idx="1285">
                  <c:v>1.1232500000000001</c:v>
                </c:pt>
                <c:pt idx="1286">
                  <c:v>1.1230899999999999</c:v>
                </c:pt>
                <c:pt idx="1287">
                  <c:v>1.12334</c:v>
                </c:pt>
                <c:pt idx="1288">
                  <c:v>1.12313</c:v>
                </c:pt>
                <c:pt idx="1289">
                  <c:v>1.1232</c:v>
                </c:pt>
                <c:pt idx="1290">
                  <c:v>1.1232899999999999</c:v>
                </c:pt>
                <c:pt idx="1291">
                  <c:v>1.12341</c:v>
                </c:pt>
                <c:pt idx="1292">
                  <c:v>1.1234500000000001</c:v>
                </c:pt>
                <c:pt idx="1293">
                  <c:v>1.1234900000000001</c:v>
                </c:pt>
                <c:pt idx="1294">
                  <c:v>1.12338</c:v>
                </c:pt>
                <c:pt idx="1295">
                  <c:v>1.1236200000000001</c:v>
                </c:pt>
                <c:pt idx="1296">
                  <c:v>1.12351</c:v>
                </c:pt>
                <c:pt idx="1297">
                  <c:v>1.1235999999999999</c:v>
                </c:pt>
                <c:pt idx="1298">
                  <c:v>1.1234599999999999</c:v>
                </c:pt>
                <c:pt idx="1299">
                  <c:v>1.1233299999999999</c:v>
                </c:pt>
                <c:pt idx="1300">
                  <c:v>1.1235299999999999</c:v>
                </c:pt>
                <c:pt idx="1301">
                  <c:v>1.12361</c:v>
                </c:pt>
                <c:pt idx="1302">
                  <c:v>1.12357</c:v>
                </c:pt>
                <c:pt idx="1303">
                  <c:v>1.1237200000000001</c:v>
                </c:pt>
                <c:pt idx="1304">
                  <c:v>1.1236900000000001</c:v>
                </c:pt>
                <c:pt idx="1305">
                  <c:v>1.1238900000000001</c:v>
                </c:pt>
                <c:pt idx="1306">
                  <c:v>1.1238600000000001</c:v>
                </c:pt>
                <c:pt idx="1307">
                  <c:v>1.1236200000000001</c:v>
                </c:pt>
                <c:pt idx="1308">
                  <c:v>1.1238300000000001</c:v>
                </c:pt>
                <c:pt idx="1309">
                  <c:v>1.1237999999999999</c:v>
                </c:pt>
                <c:pt idx="1310">
                  <c:v>1.1238699999999999</c:v>
                </c:pt>
                <c:pt idx="1311">
                  <c:v>1.12398</c:v>
                </c:pt>
                <c:pt idx="1312">
                  <c:v>1.1238699999999999</c:v>
                </c:pt>
                <c:pt idx="1313">
                  <c:v>1.1238699999999999</c:v>
                </c:pt>
                <c:pt idx="1314">
                  <c:v>1.1238900000000001</c:v>
                </c:pt>
                <c:pt idx="1315">
                  <c:v>1.1239399999999999</c:v>
                </c:pt>
                <c:pt idx="1316">
                  <c:v>1.12398</c:v>
                </c:pt>
                <c:pt idx="1317">
                  <c:v>1.1240699999999999</c:v>
                </c:pt>
                <c:pt idx="1318">
                  <c:v>1.12402</c:v>
                </c:pt>
                <c:pt idx="1319">
                  <c:v>1.1240000000000001</c:v>
                </c:pt>
                <c:pt idx="1320">
                  <c:v>1.12418</c:v>
                </c:pt>
                <c:pt idx="1321">
                  <c:v>1.1240399999999999</c:v>
                </c:pt>
                <c:pt idx="1322">
                  <c:v>1.1241000000000001</c:v>
                </c:pt>
                <c:pt idx="1323">
                  <c:v>1.1241099999999999</c:v>
                </c:pt>
                <c:pt idx="1324">
                  <c:v>1.1242300000000001</c:v>
                </c:pt>
                <c:pt idx="1325">
                  <c:v>1.12415</c:v>
                </c:pt>
                <c:pt idx="1326">
                  <c:v>1.1243000000000001</c:v>
                </c:pt>
                <c:pt idx="1327">
                  <c:v>1.12419</c:v>
                </c:pt>
                <c:pt idx="1328">
                  <c:v>1.1244000000000001</c:v>
                </c:pt>
                <c:pt idx="1329">
                  <c:v>1.1243300000000001</c:v>
                </c:pt>
                <c:pt idx="1330">
                  <c:v>1.12456</c:v>
                </c:pt>
                <c:pt idx="1331">
                  <c:v>1.12442</c:v>
                </c:pt>
                <c:pt idx="1332">
                  <c:v>1.12439</c:v>
                </c:pt>
                <c:pt idx="1333">
                  <c:v>1.1243700000000001</c:v>
                </c:pt>
                <c:pt idx="1334">
                  <c:v>1.12443</c:v>
                </c:pt>
                <c:pt idx="1335">
                  <c:v>1.1244799999999999</c:v>
                </c:pt>
                <c:pt idx="1336">
                  <c:v>1.1246400000000001</c:v>
                </c:pt>
                <c:pt idx="1337">
                  <c:v>1.1246100000000001</c:v>
                </c:pt>
                <c:pt idx="1338">
                  <c:v>1.1245499999999999</c:v>
                </c:pt>
                <c:pt idx="1339">
                  <c:v>1.1247400000000001</c:v>
                </c:pt>
                <c:pt idx="1340">
                  <c:v>1.12466</c:v>
                </c:pt>
                <c:pt idx="1341">
                  <c:v>1.1247799999999999</c:v>
                </c:pt>
                <c:pt idx="1342">
                  <c:v>1.12469</c:v>
                </c:pt>
                <c:pt idx="1343">
                  <c:v>1.12486</c:v>
                </c:pt>
                <c:pt idx="1344">
                  <c:v>1.1248</c:v>
                </c:pt>
                <c:pt idx="1345">
                  <c:v>1.1247799999999999</c:v>
                </c:pt>
                <c:pt idx="1346">
                  <c:v>1.125</c:v>
                </c:pt>
                <c:pt idx="1347">
                  <c:v>1.1252</c:v>
                </c:pt>
                <c:pt idx="1348">
                  <c:v>1.1249100000000001</c:v>
                </c:pt>
                <c:pt idx="1349">
                  <c:v>1.125</c:v>
                </c:pt>
                <c:pt idx="1350">
                  <c:v>1.1249100000000001</c:v>
                </c:pt>
                <c:pt idx="1351">
                  <c:v>1.1250899999999999</c:v>
                </c:pt>
                <c:pt idx="1352">
                  <c:v>1.12514</c:v>
                </c:pt>
                <c:pt idx="1353">
                  <c:v>1.1250800000000001</c:v>
                </c:pt>
                <c:pt idx="1354">
                  <c:v>1.1252899999999999</c:v>
                </c:pt>
                <c:pt idx="1355">
                  <c:v>1.1251100000000001</c:v>
                </c:pt>
                <c:pt idx="1356">
                  <c:v>1.12504</c:v>
                </c:pt>
                <c:pt idx="1357">
                  <c:v>1.1251899999999999</c:v>
                </c:pt>
                <c:pt idx="1358">
                  <c:v>1.12524</c:v>
                </c:pt>
                <c:pt idx="1359">
                  <c:v>1.12514</c:v>
                </c:pt>
                <c:pt idx="1360">
                  <c:v>1.1252</c:v>
                </c:pt>
                <c:pt idx="1361">
                  <c:v>1.1250599999999999</c:v>
                </c:pt>
                <c:pt idx="1362">
                  <c:v>1.1251800000000001</c:v>
                </c:pt>
                <c:pt idx="1363">
                  <c:v>1.12521</c:v>
                </c:pt>
                <c:pt idx="1364">
                  <c:v>1.1252599999999999</c:v>
                </c:pt>
                <c:pt idx="1365">
                  <c:v>1.12547</c:v>
                </c:pt>
                <c:pt idx="1366">
                  <c:v>1.1251599999999999</c:v>
                </c:pt>
                <c:pt idx="1367">
                  <c:v>1.1254</c:v>
                </c:pt>
                <c:pt idx="1368">
                  <c:v>1.12551</c:v>
                </c:pt>
                <c:pt idx="1369">
                  <c:v>1.12544</c:v>
                </c:pt>
                <c:pt idx="1370">
                  <c:v>1.12537</c:v>
                </c:pt>
                <c:pt idx="1371">
                  <c:v>1.1253500000000001</c:v>
                </c:pt>
                <c:pt idx="1372">
                  <c:v>1.12538</c:v>
                </c:pt>
                <c:pt idx="1373">
                  <c:v>1.12554</c:v>
                </c:pt>
                <c:pt idx="1374">
                  <c:v>1.1254599999999999</c:v>
                </c:pt>
                <c:pt idx="1375">
                  <c:v>1.12557</c:v>
                </c:pt>
                <c:pt idx="1376">
                  <c:v>1.1254</c:v>
                </c:pt>
                <c:pt idx="1377">
                  <c:v>1.1254900000000001</c:v>
                </c:pt>
                <c:pt idx="1378">
                  <c:v>1.1255500000000001</c:v>
                </c:pt>
                <c:pt idx="1379">
                  <c:v>1.12565</c:v>
                </c:pt>
                <c:pt idx="1380">
                  <c:v>1.12565</c:v>
                </c:pt>
                <c:pt idx="1381">
                  <c:v>1.12571</c:v>
                </c:pt>
                <c:pt idx="1382">
                  <c:v>1.12574</c:v>
                </c:pt>
                <c:pt idx="1383">
                  <c:v>1.1257999999999999</c:v>
                </c:pt>
                <c:pt idx="1384">
                  <c:v>1.1256999999999999</c:v>
                </c:pt>
                <c:pt idx="1385">
                  <c:v>1.12568</c:v>
                </c:pt>
                <c:pt idx="1386">
                  <c:v>1.1257200000000001</c:v>
                </c:pt>
                <c:pt idx="1387">
                  <c:v>1.1259699999999999</c:v>
                </c:pt>
                <c:pt idx="1388">
                  <c:v>1.12595</c:v>
                </c:pt>
                <c:pt idx="1389">
                  <c:v>1.1258999999999999</c:v>
                </c:pt>
                <c:pt idx="1390">
                  <c:v>1.12602</c:v>
                </c:pt>
                <c:pt idx="1391">
                  <c:v>1.12605</c:v>
                </c:pt>
                <c:pt idx="1392">
                  <c:v>1.12599</c:v>
                </c:pt>
                <c:pt idx="1393">
                  <c:v>1.12602</c:v>
                </c:pt>
                <c:pt idx="1394">
                  <c:v>1.12612</c:v>
                </c:pt>
                <c:pt idx="1395">
                  <c:v>1.12605</c:v>
                </c:pt>
                <c:pt idx="1396">
                  <c:v>1.1261000000000001</c:v>
                </c:pt>
                <c:pt idx="1397">
                  <c:v>1.12598</c:v>
                </c:pt>
                <c:pt idx="1398">
                  <c:v>1.1260600000000001</c:v>
                </c:pt>
                <c:pt idx="1399">
                  <c:v>1.1259699999999999</c:v>
                </c:pt>
                <c:pt idx="1400">
                  <c:v>1.1262000000000001</c:v>
                </c:pt>
                <c:pt idx="1401">
                  <c:v>1.1260600000000001</c:v>
                </c:pt>
                <c:pt idx="1402">
                  <c:v>1.1259300000000001</c:v>
                </c:pt>
                <c:pt idx="1403">
                  <c:v>1.12615</c:v>
                </c:pt>
                <c:pt idx="1404">
                  <c:v>1.12616</c:v>
                </c:pt>
                <c:pt idx="1405">
                  <c:v>1.12608</c:v>
                </c:pt>
                <c:pt idx="1406">
                  <c:v>1.12609</c:v>
                </c:pt>
                <c:pt idx="1407">
                  <c:v>1.1261699999999999</c:v>
                </c:pt>
                <c:pt idx="1408">
                  <c:v>1.12629</c:v>
                </c:pt>
                <c:pt idx="1409">
                  <c:v>1.1262000000000001</c:v>
                </c:pt>
                <c:pt idx="1410">
                  <c:v>1.1262399999999999</c:v>
                </c:pt>
                <c:pt idx="1411">
                  <c:v>1.12639</c:v>
                </c:pt>
                <c:pt idx="1412">
                  <c:v>1.1263799999999999</c:v>
                </c:pt>
                <c:pt idx="1413">
                  <c:v>1.12652</c:v>
                </c:pt>
                <c:pt idx="1414">
                  <c:v>1.12645</c:v>
                </c:pt>
                <c:pt idx="1415">
                  <c:v>1.1265799999999999</c:v>
                </c:pt>
                <c:pt idx="1416">
                  <c:v>1.1265700000000001</c:v>
                </c:pt>
                <c:pt idx="1417">
                  <c:v>1.12666</c:v>
                </c:pt>
                <c:pt idx="1418">
                  <c:v>1.12656</c:v>
                </c:pt>
                <c:pt idx="1419">
                  <c:v>1.1264700000000001</c:v>
                </c:pt>
                <c:pt idx="1420">
                  <c:v>1.12662</c:v>
                </c:pt>
                <c:pt idx="1421">
                  <c:v>1.12656</c:v>
                </c:pt>
                <c:pt idx="1422">
                  <c:v>1.12669</c:v>
                </c:pt>
                <c:pt idx="1423">
                  <c:v>1.12666</c:v>
                </c:pt>
                <c:pt idx="1424">
                  <c:v>1.1267199999999999</c:v>
                </c:pt>
                <c:pt idx="1425">
                  <c:v>1.1268100000000001</c:v>
                </c:pt>
                <c:pt idx="1426">
                  <c:v>1.1266799999999999</c:v>
                </c:pt>
                <c:pt idx="1427">
                  <c:v>1.1269400000000001</c:v>
                </c:pt>
                <c:pt idx="1428">
                  <c:v>1.12697</c:v>
                </c:pt>
                <c:pt idx="1429">
                  <c:v>1.1268</c:v>
                </c:pt>
                <c:pt idx="1430">
                  <c:v>1.12687</c:v>
                </c:pt>
                <c:pt idx="1431">
                  <c:v>1.12683</c:v>
                </c:pt>
                <c:pt idx="1432">
                  <c:v>1.1269499999999999</c:v>
                </c:pt>
                <c:pt idx="1433">
                  <c:v>1.1268899999999999</c:v>
                </c:pt>
                <c:pt idx="1434">
                  <c:v>1.1270199999999999</c:v>
                </c:pt>
                <c:pt idx="1435">
                  <c:v>1.1270500000000001</c:v>
                </c:pt>
                <c:pt idx="1436">
                  <c:v>1.1270500000000001</c:v>
                </c:pt>
                <c:pt idx="1437">
                  <c:v>1.1270500000000001</c:v>
                </c:pt>
                <c:pt idx="1438">
                  <c:v>1.127</c:v>
                </c:pt>
                <c:pt idx="1439">
                  <c:v>1.1270500000000001</c:v>
                </c:pt>
                <c:pt idx="1440">
                  <c:v>1.1270199999999999</c:v>
                </c:pt>
                <c:pt idx="1441">
                  <c:v>1.1271</c:v>
                </c:pt>
                <c:pt idx="1442">
                  <c:v>1.1271899999999999</c:v>
                </c:pt>
                <c:pt idx="1443">
                  <c:v>1.1270800000000001</c:v>
                </c:pt>
                <c:pt idx="1444">
                  <c:v>1.1272599999999999</c:v>
                </c:pt>
                <c:pt idx="1445">
                  <c:v>1.1271500000000001</c:v>
                </c:pt>
                <c:pt idx="1446">
                  <c:v>1.1271199999999999</c:v>
                </c:pt>
                <c:pt idx="1447">
                  <c:v>1.1270800000000001</c:v>
                </c:pt>
                <c:pt idx="1448">
                  <c:v>1.12707</c:v>
                </c:pt>
                <c:pt idx="1449">
                  <c:v>1.1271599999999999</c:v>
                </c:pt>
                <c:pt idx="1450">
                  <c:v>1.1273</c:v>
                </c:pt>
                <c:pt idx="1451">
                  <c:v>1.12727</c:v>
                </c:pt>
                <c:pt idx="1452">
                  <c:v>1.1271800000000001</c:v>
                </c:pt>
                <c:pt idx="1453">
                  <c:v>1.12721</c:v>
                </c:pt>
                <c:pt idx="1454">
                  <c:v>1.1272200000000001</c:v>
                </c:pt>
                <c:pt idx="1455">
                  <c:v>1.12721</c:v>
                </c:pt>
                <c:pt idx="1456">
                  <c:v>1.1273</c:v>
                </c:pt>
                <c:pt idx="1457">
                  <c:v>1.12744</c:v>
                </c:pt>
                <c:pt idx="1458">
                  <c:v>1.1274</c:v>
                </c:pt>
                <c:pt idx="1459">
                  <c:v>1.1274299999999999</c:v>
                </c:pt>
                <c:pt idx="1460">
                  <c:v>1.1273599999999999</c:v>
                </c:pt>
                <c:pt idx="1461">
                  <c:v>1.1274299999999999</c:v>
                </c:pt>
                <c:pt idx="1462">
                  <c:v>1.1273299999999999</c:v>
                </c:pt>
                <c:pt idx="1463">
                  <c:v>1.1274599999999999</c:v>
                </c:pt>
                <c:pt idx="1464">
                  <c:v>1.12738</c:v>
                </c:pt>
                <c:pt idx="1465">
                  <c:v>1.1274900000000001</c:v>
                </c:pt>
                <c:pt idx="1466">
                  <c:v>1.1275500000000001</c:v>
                </c:pt>
                <c:pt idx="1467">
                  <c:v>1.12765</c:v>
                </c:pt>
                <c:pt idx="1468">
                  <c:v>1.12768</c:v>
                </c:pt>
                <c:pt idx="1469">
                  <c:v>1.1276999999999999</c:v>
                </c:pt>
                <c:pt idx="1470">
                  <c:v>1.1278300000000001</c:v>
                </c:pt>
                <c:pt idx="1471">
                  <c:v>1.12768</c:v>
                </c:pt>
                <c:pt idx="1472">
                  <c:v>1.1276999999999999</c:v>
                </c:pt>
                <c:pt idx="1473">
                  <c:v>1.12757</c:v>
                </c:pt>
                <c:pt idx="1474">
                  <c:v>1.12761</c:v>
                </c:pt>
                <c:pt idx="1475">
                  <c:v>1.12757</c:v>
                </c:pt>
                <c:pt idx="1476">
                  <c:v>1.12767</c:v>
                </c:pt>
                <c:pt idx="1477">
                  <c:v>1.1277600000000001</c:v>
                </c:pt>
                <c:pt idx="1478">
                  <c:v>1.12767</c:v>
                </c:pt>
                <c:pt idx="1479">
                  <c:v>1.12784</c:v>
                </c:pt>
                <c:pt idx="1480">
                  <c:v>1.12782</c:v>
                </c:pt>
                <c:pt idx="1481">
                  <c:v>1.12774</c:v>
                </c:pt>
                <c:pt idx="1482">
                  <c:v>1.1279300000000001</c:v>
                </c:pt>
                <c:pt idx="1483">
                  <c:v>1.12775</c:v>
                </c:pt>
                <c:pt idx="1484">
                  <c:v>1.1278300000000001</c:v>
                </c:pt>
                <c:pt idx="1485">
                  <c:v>1.12781</c:v>
                </c:pt>
                <c:pt idx="1486">
                  <c:v>1.12781</c:v>
                </c:pt>
                <c:pt idx="1487">
                  <c:v>1.1276600000000001</c:v>
                </c:pt>
                <c:pt idx="1488">
                  <c:v>1.12792</c:v>
                </c:pt>
                <c:pt idx="1489">
                  <c:v>1.1277999999999999</c:v>
                </c:pt>
                <c:pt idx="1490">
                  <c:v>1.12774</c:v>
                </c:pt>
                <c:pt idx="1491">
                  <c:v>1.1277999999999999</c:v>
                </c:pt>
                <c:pt idx="1492">
                  <c:v>1.1280300000000001</c:v>
                </c:pt>
                <c:pt idx="1493">
                  <c:v>1.12809</c:v>
                </c:pt>
                <c:pt idx="1494">
                  <c:v>1.1280699999999999</c:v>
                </c:pt>
                <c:pt idx="1495">
                  <c:v>1.1278600000000001</c:v>
                </c:pt>
                <c:pt idx="1496">
                  <c:v>1.12785</c:v>
                </c:pt>
                <c:pt idx="1497">
                  <c:v>1.1281300000000001</c:v>
                </c:pt>
                <c:pt idx="1498">
                  <c:v>1.12808</c:v>
                </c:pt>
                <c:pt idx="1499">
                  <c:v>1.1282399999999999</c:v>
                </c:pt>
                <c:pt idx="1500">
                  <c:v>1.1281399999999999</c:v>
                </c:pt>
                <c:pt idx="1501">
                  <c:v>1.1282300000000001</c:v>
                </c:pt>
                <c:pt idx="1502">
                  <c:v>1.12809</c:v>
                </c:pt>
                <c:pt idx="1503">
                  <c:v>1.12815</c:v>
                </c:pt>
                <c:pt idx="1504">
                  <c:v>1.1281399999999999</c:v>
                </c:pt>
                <c:pt idx="1505">
                  <c:v>1.12802</c:v>
                </c:pt>
                <c:pt idx="1506">
                  <c:v>1.1281600000000001</c:v>
                </c:pt>
                <c:pt idx="1507">
                  <c:v>1.1280600000000001</c:v>
                </c:pt>
                <c:pt idx="1508">
                  <c:v>1.12819</c:v>
                </c:pt>
                <c:pt idx="1509">
                  <c:v>1.1281099999999999</c:v>
                </c:pt>
                <c:pt idx="1510">
                  <c:v>1.12819</c:v>
                </c:pt>
                <c:pt idx="1511">
                  <c:v>1.1281300000000001</c:v>
                </c:pt>
                <c:pt idx="1512">
                  <c:v>1.1281399999999999</c:v>
                </c:pt>
                <c:pt idx="1513">
                  <c:v>1.12836</c:v>
                </c:pt>
                <c:pt idx="1514">
                  <c:v>1.1284700000000001</c:v>
                </c:pt>
                <c:pt idx="1515">
                  <c:v>1.12849</c:v>
                </c:pt>
                <c:pt idx="1516">
                  <c:v>1.1283799999999999</c:v>
                </c:pt>
                <c:pt idx="1517">
                  <c:v>1.1283799999999999</c:v>
                </c:pt>
                <c:pt idx="1518">
                  <c:v>1.12842</c:v>
                </c:pt>
                <c:pt idx="1519">
                  <c:v>1.1284099999999999</c:v>
                </c:pt>
                <c:pt idx="1520">
                  <c:v>1.1283399999999999</c:v>
                </c:pt>
                <c:pt idx="1521">
                  <c:v>1.12826</c:v>
                </c:pt>
                <c:pt idx="1522">
                  <c:v>1.1283399999999999</c:v>
                </c:pt>
                <c:pt idx="1523">
                  <c:v>1.12842</c:v>
                </c:pt>
                <c:pt idx="1524">
                  <c:v>1.1284700000000001</c:v>
                </c:pt>
                <c:pt idx="1525">
                  <c:v>1.1284700000000001</c:v>
                </c:pt>
                <c:pt idx="1526">
                  <c:v>1.1283000000000001</c:v>
                </c:pt>
                <c:pt idx="1527">
                  <c:v>1.1283700000000001</c:v>
                </c:pt>
                <c:pt idx="1528">
                  <c:v>1.12819</c:v>
                </c:pt>
                <c:pt idx="1529">
                  <c:v>1.12842</c:v>
                </c:pt>
                <c:pt idx="1530">
                  <c:v>1.12845</c:v>
                </c:pt>
                <c:pt idx="1531">
                  <c:v>1.12842</c:v>
                </c:pt>
                <c:pt idx="1532">
                  <c:v>1.1285099999999999</c:v>
                </c:pt>
                <c:pt idx="1533">
                  <c:v>1.12843</c:v>
                </c:pt>
                <c:pt idx="1534">
                  <c:v>1.12853</c:v>
                </c:pt>
                <c:pt idx="1535">
                  <c:v>1.12839</c:v>
                </c:pt>
                <c:pt idx="1536">
                  <c:v>1.12859</c:v>
                </c:pt>
                <c:pt idx="1537">
                  <c:v>1.1283399999999999</c:v>
                </c:pt>
                <c:pt idx="1538">
                  <c:v>1.1285000000000001</c:v>
                </c:pt>
                <c:pt idx="1539">
                  <c:v>1.12852</c:v>
                </c:pt>
                <c:pt idx="1540">
                  <c:v>1.1285799999999999</c:v>
                </c:pt>
                <c:pt idx="1541">
                  <c:v>1.1285700000000001</c:v>
                </c:pt>
                <c:pt idx="1542">
                  <c:v>1.1284700000000001</c:v>
                </c:pt>
                <c:pt idx="1543">
                  <c:v>1.1285099999999999</c:v>
                </c:pt>
                <c:pt idx="1544">
                  <c:v>1.12852</c:v>
                </c:pt>
                <c:pt idx="1545">
                  <c:v>1.1286499999999999</c:v>
                </c:pt>
                <c:pt idx="1546">
                  <c:v>1.1285799999999999</c:v>
                </c:pt>
                <c:pt idx="1547">
                  <c:v>1.1285000000000001</c:v>
                </c:pt>
                <c:pt idx="1548">
                  <c:v>1.1284099999999999</c:v>
                </c:pt>
                <c:pt idx="1549">
                  <c:v>1.1284400000000001</c:v>
                </c:pt>
                <c:pt idx="1550">
                  <c:v>1.1284799999999999</c:v>
                </c:pt>
                <c:pt idx="1551">
                  <c:v>1.1285799999999999</c:v>
                </c:pt>
                <c:pt idx="1552">
                  <c:v>1.1285700000000001</c:v>
                </c:pt>
                <c:pt idx="1553">
                  <c:v>1.12852</c:v>
                </c:pt>
                <c:pt idx="1554">
                  <c:v>1.1284099999999999</c:v>
                </c:pt>
                <c:pt idx="1555">
                  <c:v>1.1283799999999999</c:v>
                </c:pt>
                <c:pt idx="1556">
                  <c:v>1.1285099999999999</c:v>
                </c:pt>
                <c:pt idx="1557">
                  <c:v>1.12852</c:v>
                </c:pt>
                <c:pt idx="1558">
                  <c:v>1.1285400000000001</c:v>
                </c:pt>
                <c:pt idx="1559">
                  <c:v>1.1286499999999999</c:v>
                </c:pt>
                <c:pt idx="1560">
                  <c:v>1.1285000000000001</c:v>
                </c:pt>
                <c:pt idx="1561">
                  <c:v>1.1285799999999999</c:v>
                </c:pt>
                <c:pt idx="1562">
                  <c:v>1.12846</c:v>
                </c:pt>
                <c:pt idx="1563">
                  <c:v>1.1284400000000001</c:v>
                </c:pt>
                <c:pt idx="1564">
                  <c:v>1.1283799999999999</c:v>
                </c:pt>
                <c:pt idx="1565">
                  <c:v>1.1285099999999999</c:v>
                </c:pt>
                <c:pt idx="1566">
                  <c:v>1.12839</c:v>
                </c:pt>
                <c:pt idx="1567">
                  <c:v>1.12846</c:v>
                </c:pt>
                <c:pt idx="1568">
                  <c:v>1.1285700000000001</c:v>
                </c:pt>
                <c:pt idx="1569">
                  <c:v>1.1285700000000001</c:v>
                </c:pt>
                <c:pt idx="1570">
                  <c:v>1.12859</c:v>
                </c:pt>
                <c:pt idx="1571">
                  <c:v>1.1286799999999999</c:v>
                </c:pt>
                <c:pt idx="1572">
                  <c:v>1.1286</c:v>
                </c:pt>
                <c:pt idx="1573">
                  <c:v>1.12852</c:v>
                </c:pt>
                <c:pt idx="1574">
                  <c:v>1.1286099999999999</c:v>
                </c:pt>
                <c:pt idx="1575">
                  <c:v>1.1287</c:v>
                </c:pt>
                <c:pt idx="1576">
                  <c:v>1.12862</c:v>
                </c:pt>
                <c:pt idx="1577">
                  <c:v>1.1286499999999999</c:v>
                </c:pt>
                <c:pt idx="1578">
                  <c:v>1.1288199999999999</c:v>
                </c:pt>
                <c:pt idx="1579">
                  <c:v>1.12859</c:v>
                </c:pt>
                <c:pt idx="1580">
                  <c:v>1.1288199999999999</c:v>
                </c:pt>
                <c:pt idx="1581">
                  <c:v>1.12873</c:v>
                </c:pt>
                <c:pt idx="1582">
                  <c:v>1.1286799999999999</c:v>
                </c:pt>
                <c:pt idx="1583">
                  <c:v>1.12853</c:v>
                </c:pt>
                <c:pt idx="1584">
                  <c:v>1.1286700000000001</c:v>
                </c:pt>
                <c:pt idx="1585">
                  <c:v>1.1286099999999999</c:v>
                </c:pt>
                <c:pt idx="1586">
                  <c:v>1.1285499999999999</c:v>
                </c:pt>
                <c:pt idx="1587">
                  <c:v>1.1284400000000001</c:v>
                </c:pt>
                <c:pt idx="1588">
                  <c:v>1.12862</c:v>
                </c:pt>
                <c:pt idx="1589">
                  <c:v>1.1287799999999999</c:v>
                </c:pt>
                <c:pt idx="1590">
                  <c:v>1.1286099999999999</c:v>
                </c:pt>
                <c:pt idx="1591">
                  <c:v>1.12862</c:v>
                </c:pt>
                <c:pt idx="1592">
                  <c:v>1.12849</c:v>
                </c:pt>
                <c:pt idx="1593">
                  <c:v>1.12859</c:v>
                </c:pt>
                <c:pt idx="1594">
                  <c:v>1.1286499999999999</c:v>
                </c:pt>
                <c:pt idx="1595">
                  <c:v>1.1284099999999999</c:v>
                </c:pt>
                <c:pt idx="1596">
                  <c:v>1.1285000000000001</c:v>
                </c:pt>
                <c:pt idx="1597">
                  <c:v>1.1286</c:v>
                </c:pt>
                <c:pt idx="1598">
                  <c:v>1.1285700000000001</c:v>
                </c:pt>
                <c:pt idx="1599">
                  <c:v>1.12853</c:v>
                </c:pt>
                <c:pt idx="1600">
                  <c:v>1.12873</c:v>
                </c:pt>
                <c:pt idx="1601">
                  <c:v>1.12873</c:v>
                </c:pt>
                <c:pt idx="1602">
                  <c:v>1.1284400000000001</c:v>
                </c:pt>
                <c:pt idx="1603">
                  <c:v>1.12866</c:v>
                </c:pt>
                <c:pt idx="1604">
                  <c:v>1.1286499999999999</c:v>
                </c:pt>
                <c:pt idx="1605">
                  <c:v>1.1287</c:v>
                </c:pt>
                <c:pt idx="1606">
                  <c:v>1.12859</c:v>
                </c:pt>
                <c:pt idx="1607">
                  <c:v>1.1285700000000001</c:v>
                </c:pt>
                <c:pt idx="1608">
                  <c:v>1.1285799999999999</c:v>
                </c:pt>
                <c:pt idx="1609">
                  <c:v>1.1285499999999999</c:v>
                </c:pt>
                <c:pt idx="1610">
                  <c:v>1.12849</c:v>
                </c:pt>
                <c:pt idx="1611">
                  <c:v>1.1285099999999999</c:v>
                </c:pt>
                <c:pt idx="1612">
                  <c:v>1.1284700000000001</c:v>
                </c:pt>
                <c:pt idx="1613">
                  <c:v>1.1285700000000001</c:v>
                </c:pt>
                <c:pt idx="1614">
                  <c:v>1.1285700000000001</c:v>
                </c:pt>
                <c:pt idx="1615">
                  <c:v>1.1286099999999999</c:v>
                </c:pt>
                <c:pt idx="1616">
                  <c:v>1.1287100000000001</c:v>
                </c:pt>
                <c:pt idx="1617">
                  <c:v>1.1286700000000001</c:v>
                </c:pt>
                <c:pt idx="1618">
                  <c:v>1.12849</c:v>
                </c:pt>
                <c:pt idx="1619">
                  <c:v>1.1285799999999999</c:v>
                </c:pt>
                <c:pt idx="1620">
                  <c:v>1.12836</c:v>
                </c:pt>
                <c:pt idx="1621">
                  <c:v>1.1283799999999999</c:v>
                </c:pt>
                <c:pt idx="1622">
                  <c:v>1.1284099999999999</c:v>
                </c:pt>
                <c:pt idx="1623">
                  <c:v>1.1284700000000001</c:v>
                </c:pt>
                <c:pt idx="1624">
                  <c:v>1.1284400000000001</c:v>
                </c:pt>
                <c:pt idx="1625">
                  <c:v>1.1284700000000001</c:v>
                </c:pt>
                <c:pt idx="1626">
                  <c:v>1.12842</c:v>
                </c:pt>
                <c:pt idx="1627">
                  <c:v>1.12815</c:v>
                </c:pt>
                <c:pt idx="1628">
                  <c:v>1.12845</c:v>
                </c:pt>
                <c:pt idx="1629">
                  <c:v>1.12839</c:v>
                </c:pt>
                <c:pt idx="1630">
                  <c:v>1.12842</c:v>
                </c:pt>
                <c:pt idx="1631">
                  <c:v>1.1284700000000001</c:v>
                </c:pt>
                <c:pt idx="1632">
                  <c:v>1.1284099999999999</c:v>
                </c:pt>
                <c:pt idx="1633">
                  <c:v>1.1284099999999999</c:v>
                </c:pt>
                <c:pt idx="1634">
                  <c:v>1.12856</c:v>
                </c:pt>
                <c:pt idx="1635">
                  <c:v>1.12846</c:v>
                </c:pt>
                <c:pt idx="1636">
                  <c:v>1.12846</c:v>
                </c:pt>
                <c:pt idx="1637">
                  <c:v>1.1284099999999999</c:v>
                </c:pt>
                <c:pt idx="1638">
                  <c:v>1.1284000000000001</c:v>
                </c:pt>
                <c:pt idx="1639">
                  <c:v>1.12845</c:v>
                </c:pt>
                <c:pt idx="1640">
                  <c:v>1.1283399999999999</c:v>
                </c:pt>
                <c:pt idx="1641">
                  <c:v>1.12849</c:v>
                </c:pt>
                <c:pt idx="1642">
                  <c:v>1.1284799999999999</c:v>
                </c:pt>
                <c:pt idx="1643">
                  <c:v>1.1285499999999999</c:v>
                </c:pt>
                <c:pt idx="1644">
                  <c:v>1.1284099999999999</c:v>
                </c:pt>
                <c:pt idx="1645">
                  <c:v>1.1285400000000001</c:v>
                </c:pt>
                <c:pt idx="1646">
                  <c:v>1.1285099999999999</c:v>
                </c:pt>
                <c:pt idx="1647">
                  <c:v>1.1283700000000001</c:v>
                </c:pt>
                <c:pt idx="1648">
                  <c:v>1.1284700000000001</c:v>
                </c:pt>
                <c:pt idx="1649">
                  <c:v>1.1284700000000001</c:v>
                </c:pt>
                <c:pt idx="1650">
                  <c:v>1.1283300000000001</c:v>
                </c:pt>
                <c:pt idx="1651">
                  <c:v>1.12835</c:v>
                </c:pt>
                <c:pt idx="1652">
                  <c:v>1.12849</c:v>
                </c:pt>
                <c:pt idx="1653">
                  <c:v>1.12845</c:v>
                </c:pt>
                <c:pt idx="1654">
                  <c:v>1.1282799999999999</c:v>
                </c:pt>
                <c:pt idx="1655">
                  <c:v>1.12845</c:v>
                </c:pt>
                <c:pt idx="1656">
                  <c:v>1.12845</c:v>
                </c:pt>
                <c:pt idx="1657">
                  <c:v>1.12835</c:v>
                </c:pt>
                <c:pt idx="1658">
                  <c:v>1.1284799999999999</c:v>
                </c:pt>
                <c:pt idx="1659">
                  <c:v>1.1282300000000001</c:v>
                </c:pt>
                <c:pt idx="1660">
                  <c:v>1.12849</c:v>
                </c:pt>
                <c:pt idx="1661">
                  <c:v>1.1283700000000001</c:v>
                </c:pt>
                <c:pt idx="1662">
                  <c:v>1.12826</c:v>
                </c:pt>
                <c:pt idx="1663">
                  <c:v>1.12842</c:v>
                </c:pt>
                <c:pt idx="1664">
                  <c:v>1.1283799999999999</c:v>
                </c:pt>
                <c:pt idx="1665">
                  <c:v>1.12849</c:v>
                </c:pt>
                <c:pt idx="1666">
                  <c:v>1.1283099999999999</c:v>
                </c:pt>
                <c:pt idx="1667">
                  <c:v>1.1283399999999999</c:v>
                </c:pt>
                <c:pt idx="1668">
                  <c:v>1.12835</c:v>
                </c:pt>
                <c:pt idx="1669">
                  <c:v>1.12832</c:v>
                </c:pt>
                <c:pt idx="1670">
                  <c:v>1.1283799999999999</c:v>
                </c:pt>
                <c:pt idx="1671">
                  <c:v>1.12829</c:v>
                </c:pt>
                <c:pt idx="1672">
                  <c:v>1.1283399999999999</c:v>
                </c:pt>
                <c:pt idx="1673">
                  <c:v>1.1282700000000001</c:v>
                </c:pt>
                <c:pt idx="1674">
                  <c:v>1.1283000000000001</c:v>
                </c:pt>
                <c:pt idx="1675">
                  <c:v>1.12836</c:v>
                </c:pt>
                <c:pt idx="1676">
                  <c:v>1.12822</c:v>
                </c:pt>
                <c:pt idx="1677">
                  <c:v>1.12845</c:v>
                </c:pt>
                <c:pt idx="1678">
                  <c:v>1.1282300000000001</c:v>
                </c:pt>
                <c:pt idx="1679">
                  <c:v>1.12826</c:v>
                </c:pt>
                <c:pt idx="1680">
                  <c:v>1.12826</c:v>
                </c:pt>
                <c:pt idx="1681">
                  <c:v>1.1282700000000001</c:v>
                </c:pt>
                <c:pt idx="1682">
                  <c:v>1.1282099999999999</c:v>
                </c:pt>
                <c:pt idx="1683">
                  <c:v>1.1282000000000001</c:v>
                </c:pt>
                <c:pt idx="1684">
                  <c:v>1.1284099999999999</c:v>
                </c:pt>
                <c:pt idx="1685">
                  <c:v>1.12819</c:v>
                </c:pt>
                <c:pt idx="1686">
                  <c:v>1.1282099999999999</c:v>
                </c:pt>
                <c:pt idx="1687">
                  <c:v>1.1283099999999999</c:v>
                </c:pt>
                <c:pt idx="1688">
                  <c:v>1.1283700000000001</c:v>
                </c:pt>
                <c:pt idx="1689">
                  <c:v>1.1283399999999999</c:v>
                </c:pt>
                <c:pt idx="1690">
                  <c:v>1.12835</c:v>
                </c:pt>
                <c:pt idx="1691">
                  <c:v>1.1282799999999999</c:v>
                </c:pt>
                <c:pt idx="1692">
                  <c:v>1.12845</c:v>
                </c:pt>
                <c:pt idx="1693">
                  <c:v>1.1283099999999999</c:v>
                </c:pt>
                <c:pt idx="1694">
                  <c:v>1.1283099999999999</c:v>
                </c:pt>
                <c:pt idx="1695">
                  <c:v>1.12825</c:v>
                </c:pt>
                <c:pt idx="1696">
                  <c:v>1.12818</c:v>
                </c:pt>
                <c:pt idx="1697">
                  <c:v>1.1283700000000001</c:v>
                </c:pt>
                <c:pt idx="1698">
                  <c:v>1.1282799999999999</c:v>
                </c:pt>
                <c:pt idx="1699">
                  <c:v>1.12822</c:v>
                </c:pt>
                <c:pt idx="1700">
                  <c:v>1.12826</c:v>
                </c:pt>
                <c:pt idx="1701">
                  <c:v>1.12832</c:v>
                </c:pt>
                <c:pt idx="1702">
                  <c:v>1.1281699999999999</c:v>
                </c:pt>
                <c:pt idx="1703">
                  <c:v>1.1282700000000001</c:v>
                </c:pt>
                <c:pt idx="1704">
                  <c:v>1.12832</c:v>
                </c:pt>
                <c:pt idx="1705">
                  <c:v>1.12822</c:v>
                </c:pt>
                <c:pt idx="1706">
                  <c:v>1.1284099999999999</c:v>
                </c:pt>
                <c:pt idx="1707">
                  <c:v>1.1281300000000001</c:v>
                </c:pt>
                <c:pt idx="1708">
                  <c:v>1.12809</c:v>
                </c:pt>
                <c:pt idx="1709">
                  <c:v>1.12825</c:v>
                </c:pt>
                <c:pt idx="1710">
                  <c:v>1.12818</c:v>
                </c:pt>
                <c:pt idx="1711">
                  <c:v>1.12822</c:v>
                </c:pt>
                <c:pt idx="1712">
                  <c:v>1.1282000000000001</c:v>
                </c:pt>
                <c:pt idx="1713">
                  <c:v>1.12815</c:v>
                </c:pt>
                <c:pt idx="1714">
                  <c:v>1.1281300000000001</c:v>
                </c:pt>
                <c:pt idx="1715">
                  <c:v>1.12829</c:v>
                </c:pt>
                <c:pt idx="1716">
                  <c:v>1.1282099999999999</c:v>
                </c:pt>
                <c:pt idx="1717">
                  <c:v>1.1283000000000001</c:v>
                </c:pt>
                <c:pt idx="1718">
                  <c:v>1.1281099999999999</c:v>
                </c:pt>
                <c:pt idx="1719">
                  <c:v>1.12835</c:v>
                </c:pt>
                <c:pt idx="1720">
                  <c:v>1.1282700000000001</c:v>
                </c:pt>
                <c:pt idx="1721">
                  <c:v>1.12819</c:v>
                </c:pt>
                <c:pt idx="1722">
                  <c:v>1.1282099999999999</c:v>
                </c:pt>
                <c:pt idx="1723">
                  <c:v>1.1282700000000001</c:v>
                </c:pt>
                <c:pt idx="1724">
                  <c:v>1.1281600000000001</c:v>
                </c:pt>
                <c:pt idx="1725">
                  <c:v>1.12818</c:v>
                </c:pt>
                <c:pt idx="1726">
                  <c:v>1.12829</c:v>
                </c:pt>
                <c:pt idx="1727">
                  <c:v>1.12825</c:v>
                </c:pt>
                <c:pt idx="1728">
                  <c:v>1.12818</c:v>
                </c:pt>
                <c:pt idx="1729">
                  <c:v>1.1282799999999999</c:v>
                </c:pt>
                <c:pt idx="1730">
                  <c:v>1.1282700000000001</c:v>
                </c:pt>
                <c:pt idx="1731">
                  <c:v>1.12815</c:v>
                </c:pt>
                <c:pt idx="1732">
                  <c:v>1.12819</c:v>
                </c:pt>
                <c:pt idx="1733">
                  <c:v>1.1280600000000001</c:v>
                </c:pt>
                <c:pt idx="1734">
                  <c:v>1.1279999999999999</c:v>
                </c:pt>
                <c:pt idx="1735">
                  <c:v>1.1281300000000001</c:v>
                </c:pt>
                <c:pt idx="1736">
                  <c:v>1.1280600000000001</c:v>
                </c:pt>
                <c:pt idx="1737">
                  <c:v>1.1281099999999999</c:v>
                </c:pt>
                <c:pt idx="1738">
                  <c:v>1.1281699999999999</c:v>
                </c:pt>
                <c:pt idx="1739">
                  <c:v>1.1281000000000001</c:v>
                </c:pt>
                <c:pt idx="1740">
                  <c:v>1.12809</c:v>
                </c:pt>
                <c:pt idx="1741">
                  <c:v>1.12822</c:v>
                </c:pt>
                <c:pt idx="1742">
                  <c:v>1.1281300000000001</c:v>
                </c:pt>
                <c:pt idx="1743">
                  <c:v>1.1282099999999999</c:v>
                </c:pt>
                <c:pt idx="1744">
                  <c:v>1.1281600000000001</c:v>
                </c:pt>
                <c:pt idx="1745">
                  <c:v>1.1281699999999999</c:v>
                </c:pt>
                <c:pt idx="1746">
                  <c:v>1.1282799999999999</c:v>
                </c:pt>
                <c:pt idx="1747">
                  <c:v>1.1281699999999999</c:v>
                </c:pt>
                <c:pt idx="1748">
                  <c:v>1.1282399999999999</c:v>
                </c:pt>
                <c:pt idx="1749">
                  <c:v>1.12822</c:v>
                </c:pt>
                <c:pt idx="1750">
                  <c:v>1.1281600000000001</c:v>
                </c:pt>
                <c:pt idx="1751">
                  <c:v>1.12822</c:v>
                </c:pt>
                <c:pt idx="1752">
                  <c:v>1.12808</c:v>
                </c:pt>
                <c:pt idx="1753">
                  <c:v>1.12812</c:v>
                </c:pt>
                <c:pt idx="1754">
                  <c:v>1.12825</c:v>
                </c:pt>
                <c:pt idx="1755">
                  <c:v>1.12812</c:v>
                </c:pt>
                <c:pt idx="1756">
                  <c:v>1.1282300000000001</c:v>
                </c:pt>
                <c:pt idx="1757">
                  <c:v>1.12808</c:v>
                </c:pt>
                <c:pt idx="1758">
                  <c:v>1.1282099999999999</c:v>
                </c:pt>
                <c:pt idx="1759">
                  <c:v>1.1283300000000001</c:v>
                </c:pt>
                <c:pt idx="1760">
                  <c:v>1.1282099999999999</c:v>
                </c:pt>
                <c:pt idx="1761">
                  <c:v>1.1282700000000001</c:v>
                </c:pt>
                <c:pt idx="1762">
                  <c:v>1.1281000000000001</c:v>
                </c:pt>
                <c:pt idx="1763">
                  <c:v>1.1282300000000001</c:v>
                </c:pt>
                <c:pt idx="1764">
                  <c:v>1.1282099999999999</c:v>
                </c:pt>
                <c:pt idx="1765">
                  <c:v>1.12799</c:v>
                </c:pt>
                <c:pt idx="1766">
                  <c:v>1.12819</c:v>
                </c:pt>
                <c:pt idx="1767">
                  <c:v>1.12815</c:v>
                </c:pt>
                <c:pt idx="1768">
                  <c:v>1.1283099999999999</c:v>
                </c:pt>
                <c:pt idx="1769">
                  <c:v>1.1282799999999999</c:v>
                </c:pt>
                <c:pt idx="1770">
                  <c:v>1.12826</c:v>
                </c:pt>
                <c:pt idx="1771">
                  <c:v>1.1283099999999999</c:v>
                </c:pt>
                <c:pt idx="1772">
                  <c:v>1.1282300000000001</c:v>
                </c:pt>
                <c:pt idx="1773">
                  <c:v>1.12836</c:v>
                </c:pt>
                <c:pt idx="1774">
                  <c:v>1.12835</c:v>
                </c:pt>
                <c:pt idx="1775">
                  <c:v>1.1283000000000001</c:v>
                </c:pt>
                <c:pt idx="1776">
                  <c:v>1.12802</c:v>
                </c:pt>
                <c:pt idx="1777">
                  <c:v>1.1281099999999999</c:v>
                </c:pt>
                <c:pt idx="1778">
                  <c:v>1.12805</c:v>
                </c:pt>
                <c:pt idx="1779">
                  <c:v>1.1281699999999999</c:v>
                </c:pt>
                <c:pt idx="1780">
                  <c:v>1.1281099999999999</c:v>
                </c:pt>
                <c:pt idx="1781">
                  <c:v>1.1282000000000001</c:v>
                </c:pt>
                <c:pt idx="1782">
                  <c:v>1.1282399999999999</c:v>
                </c:pt>
                <c:pt idx="1783">
                  <c:v>1.12825</c:v>
                </c:pt>
                <c:pt idx="1784">
                  <c:v>1.12812</c:v>
                </c:pt>
                <c:pt idx="1785">
                  <c:v>1.12822</c:v>
                </c:pt>
                <c:pt idx="1786">
                  <c:v>1.1280699999999999</c:v>
                </c:pt>
                <c:pt idx="1787">
                  <c:v>1.1282000000000001</c:v>
                </c:pt>
                <c:pt idx="1788">
                  <c:v>1.12815</c:v>
                </c:pt>
                <c:pt idx="1789">
                  <c:v>1.1279300000000001</c:v>
                </c:pt>
                <c:pt idx="1790">
                  <c:v>1.12798</c:v>
                </c:pt>
                <c:pt idx="1791">
                  <c:v>1.12802</c:v>
                </c:pt>
                <c:pt idx="1792">
                  <c:v>1.12802</c:v>
                </c:pt>
                <c:pt idx="1793">
                  <c:v>1.1281699999999999</c:v>
                </c:pt>
                <c:pt idx="1794">
                  <c:v>1.1280399999999999</c:v>
                </c:pt>
                <c:pt idx="1795">
                  <c:v>1.1280300000000001</c:v>
                </c:pt>
                <c:pt idx="1796">
                  <c:v>1.12809</c:v>
                </c:pt>
                <c:pt idx="1797">
                  <c:v>1.1281699999999999</c:v>
                </c:pt>
                <c:pt idx="1798">
                  <c:v>1.12826</c:v>
                </c:pt>
                <c:pt idx="1799">
                  <c:v>1.12825</c:v>
                </c:pt>
                <c:pt idx="1800">
                  <c:v>1.1280600000000001</c:v>
                </c:pt>
                <c:pt idx="1801">
                  <c:v>1.12812</c:v>
                </c:pt>
                <c:pt idx="1802">
                  <c:v>1.12805</c:v>
                </c:pt>
                <c:pt idx="1803">
                  <c:v>1.12815</c:v>
                </c:pt>
                <c:pt idx="1804">
                  <c:v>1.1282399999999999</c:v>
                </c:pt>
                <c:pt idx="1805">
                  <c:v>1.1281399999999999</c:v>
                </c:pt>
                <c:pt idx="1806">
                  <c:v>1.12801</c:v>
                </c:pt>
                <c:pt idx="1807">
                  <c:v>1.12805</c:v>
                </c:pt>
                <c:pt idx="1808">
                  <c:v>1.1280699999999999</c:v>
                </c:pt>
                <c:pt idx="1809">
                  <c:v>1.1281399999999999</c:v>
                </c:pt>
                <c:pt idx="1810">
                  <c:v>1.12808</c:v>
                </c:pt>
                <c:pt idx="1811">
                  <c:v>1.1283000000000001</c:v>
                </c:pt>
                <c:pt idx="1812">
                  <c:v>1.1281699999999999</c:v>
                </c:pt>
                <c:pt idx="1813">
                  <c:v>1.1282300000000001</c:v>
                </c:pt>
                <c:pt idx="1814">
                  <c:v>1.1281699999999999</c:v>
                </c:pt>
                <c:pt idx="1815">
                  <c:v>1.12808</c:v>
                </c:pt>
                <c:pt idx="1816">
                  <c:v>1.1282000000000001</c:v>
                </c:pt>
                <c:pt idx="1817">
                  <c:v>1.12809</c:v>
                </c:pt>
                <c:pt idx="1818">
                  <c:v>1.1282700000000001</c:v>
                </c:pt>
                <c:pt idx="1819">
                  <c:v>1.12836</c:v>
                </c:pt>
                <c:pt idx="1820">
                  <c:v>1.1283399999999999</c:v>
                </c:pt>
                <c:pt idx="1821">
                  <c:v>1.1284000000000001</c:v>
                </c:pt>
                <c:pt idx="1822">
                  <c:v>1.12826</c:v>
                </c:pt>
                <c:pt idx="1823">
                  <c:v>1.1282099999999999</c:v>
                </c:pt>
                <c:pt idx="1824">
                  <c:v>1.1282099999999999</c:v>
                </c:pt>
                <c:pt idx="1825">
                  <c:v>1.1282300000000001</c:v>
                </c:pt>
                <c:pt idx="1826">
                  <c:v>1.12812</c:v>
                </c:pt>
                <c:pt idx="1827">
                  <c:v>1.1282000000000001</c:v>
                </c:pt>
                <c:pt idx="1828">
                  <c:v>1.1281000000000001</c:v>
                </c:pt>
                <c:pt idx="1829">
                  <c:v>1.12801</c:v>
                </c:pt>
                <c:pt idx="1830">
                  <c:v>1.1282799999999999</c:v>
                </c:pt>
                <c:pt idx="1831">
                  <c:v>1.1280300000000001</c:v>
                </c:pt>
                <c:pt idx="1832">
                  <c:v>1.1282099999999999</c:v>
                </c:pt>
                <c:pt idx="1833">
                  <c:v>1.1282099999999999</c:v>
                </c:pt>
                <c:pt idx="1834">
                  <c:v>1.12809</c:v>
                </c:pt>
                <c:pt idx="1835">
                  <c:v>1.1283000000000001</c:v>
                </c:pt>
                <c:pt idx="1836">
                  <c:v>1.12819</c:v>
                </c:pt>
                <c:pt idx="1837">
                  <c:v>1.1282300000000001</c:v>
                </c:pt>
                <c:pt idx="1838">
                  <c:v>1.12822</c:v>
                </c:pt>
                <c:pt idx="1839">
                  <c:v>1.1282399999999999</c:v>
                </c:pt>
                <c:pt idx="1840">
                  <c:v>1.1281000000000001</c:v>
                </c:pt>
                <c:pt idx="1841">
                  <c:v>1.1283000000000001</c:v>
                </c:pt>
                <c:pt idx="1842">
                  <c:v>1.1281399999999999</c:v>
                </c:pt>
                <c:pt idx="1843">
                  <c:v>1.1282399999999999</c:v>
                </c:pt>
                <c:pt idx="1844">
                  <c:v>1.1282399999999999</c:v>
                </c:pt>
                <c:pt idx="1845">
                  <c:v>1.12825</c:v>
                </c:pt>
                <c:pt idx="1846">
                  <c:v>1.12822</c:v>
                </c:pt>
                <c:pt idx="1847">
                  <c:v>1.12815</c:v>
                </c:pt>
                <c:pt idx="1848">
                  <c:v>1.1281699999999999</c:v>
                </c:pt>
                <c:pt idx="1849">
                  <c:v>1.12815</c:v>
                </c:pt>
                <c:pt idx="1850">
                  <c:v>1.1281399999999999</c:v>
                </c:pt>
                <c:pt idx="1851">
                  <c:v>1.12822</c:v>
                </c:pt>
                <c:pt idx="1852">
                  <c:v>1.12825</c:v>
                </c:pt>
                <c:pt idx="1853">
                  <c:v>1.12829</c:v>
                </c:pt>
                <c:pt idx="1854">
                  <c:v>1.1281399999999999</c:v>
                </c:pt>
                <c:pt idx="1855">
                  <c:v>1.12829</c:v>
                </c:pt>
                <c:pt idx="1856">
                  <c:v>1.12818</c:v>
                </c:pt>
                <c:pt idx="1857">
                  <c:v>1.12825</c:v>
                </c:pt>
                <c:pt idx="1858">
                  <c:v>1.1283300000000001</c:v>
                </c:pt>
                <c:pt idx="1859">
                  <c:v>1.1282300000000001</c:v>
                </c:pt>
                <c:pt idx="1860">
                  <c:v>1.1282099999999999</c:v>
                </c:pt>
                <c:pt idx="1861">
                  <c:v>1.1281699999999999</c:v>
                </c:pt>
                <c:pt idx="1862">
                  <c:v>1.1281099999999999</c:v>
                </c:pt>
                <c:pt idx="1863">
                  <c:v>1.1282799999999999</c:v>
                </c:pt>
                <c:pt idx="1864">
                  <c:v>1.12815</c:v>
                </c:pt>
                <c:pt idx="1865">
                  <c:v>1.1279699999999999</c:v>
                </c:pt>
                <c:pt idx="1866">
                  <c:v>1.12808</c:v>
                </c:pt>
                <c:pt idx="1867">
                  <c:v>1.12812</c:v>
                </c:pt>
                <c:pt idx="1868">
                  <c:v>1.1278999999999999</c:v>
                </c:pt>
                <c:pt idx="1869">
                  <c:v>1.1281699999999999</c:v>
                </c:pt>
                <c:pt idx="1870">
                  <c:v>1.12805</c:v>
                </c:pt>
                <c:pt idx="1871">
                  <c:v>1.12801</c:v>
                </c:pt>
                <c:pt idx="1872">
                  <c:v>1.12795</c:v>
                </c:pt>
                <c:pt idx="1873">
                  <c:v>1.1281399999999999</c:v>
                </c:pt>
                <c:pt idx="1874">
                  <c:v>1.12809</c:v>
                </c:pt>
                <c:pt idx="1875">
                  <c:v>1.12808</c:v>
                </c:pt>
                <c:pt idx="1876">
                  <c:v>1.1280300000000001</c:v>
                </c:pt>
                <c:pt idx="1877">
                  <c:v>1.12788</c:v>
                </c:pt>
                <c:pt idx="1878">
                  <c:v>1.1278999999999999</c:v>
                </c:pt>
                <c:pt idx="1879">
                  <c:v>1.1280399999999999</c:v>
                </c:pt>
                <c:pt idx="1880">
                  <c:v>1.1280699999999999</c:v>
                </c:pt>
                <c:pt idx="1881">
                  <c:v>1.12805</c:v>
                </c:pt>
                <c:pt idx="1882">
                  <c:v>1.1279600000000001</c:v>
                </c:pt>
                <c:pt idx="1883">
                  <c:v>1.1278999999999999</c:v>
                </c:pt>
                <c:pt idx="1884">
                  <c:v>1.1281000000000001</c:v>
                </c:pt>
                <c:pt idx="1885">
                  <c:v>1.12799</c:v>
                </c:pt>
                <c:pt idx="1886">
                  <c:v>1.12819</c:v>
                </c:pt>
                <c:pt idx="1887">
                  <c:v>1.1279600000000001</c:v>
                </c:pt>
                <c:pt idx="1888">
                  <c:v>1.1281000000000001</c:v>
                </c:pt>
                <c:pt idx="1889">
                  <c:v>1.12809</c:v>
                </c:pt>
                <c:pt idx="1890">
                  <c:v>1.12808</c:v>
                </c:pt>
                <c:pt idx="1891">
                  <c:v>1.1281000000000001</c:v>
                </c:pt>
                <c:pt idx="1892">
                  <c:v>1.12784</c:v>
                </c:pt>
                <c:pt idx="1893">
                  <c:v>1.12798</c:v>
                </c:pt>
                <c:pt idx="1894">
                  <c:v>1.12801</c:v>
                </c:pt>
                <c:pt idx="1895">
                  <c:v>1.1281000000000001</c:v>
                </c:pt>
                <c:pt idx="1896">
                  <c:v>1.1279300000000001</c:v>
                </c:pt>
                <c:pt idx="1897">
                  <c:v>1.1282000000000001</c:v>
                </c:pt>
                <c:pt idx="1898">
                  <c:v>1.12812</c:v>
                </c:pt>
                <c:pt idx="1899">
                  <c:v>1.1280699999999999</c:v>
                </c:pt>
                <c:pt idx="1900">
                  <c:v>1.1277999999999999</c:v>
                </c:pt>
                <c:pt idx="1901">
                  <c:v>1.1279999999999999</c:v>
                </c:pt>
                <c:pt idx="1902">
                  <c:v>1.1280600000000001</c:v>
                </c:pt>
                <c:pt idx="1903">
                  <c:v>1.1279300000000001</c:v>
                </c:pt>
                <c:pt idx="1904">
                  <c:v>1.1282099999999999</c:v>
                </c:pt>
                <c:pt idx="1905">
                  <c:v>1.1280399999999999</c:v>
                </c:pt>
                <c:pt idx="1906">
                  <c:v>1.1281099999999999</c:v>
                </c:pt>
                <c:pt idx="1907">
                  <c:v>1.1279399999999999</c:v>
                </c:pt>
                <c:pt idx="1908">
                  <c:v>1.12802</c:v>
                </c:pt>
                <c:pt idx="1909">
                  <c:v>1.1280399999999999</c:v>
                </c:pt>
                <c:pt idx="1910">
                  <c:v>1.12795</c:v>
                </c:pt>
                <c:pt idx="1911">
                  <c:v>1.1279399999999999</c:v>
                </c:pt>
                <c:pt idx="1912">
                  <c:v>1.1279699999999999</c:v>
                </c:pt>
                <c:pt idx="1913">
                  <c:v>1.1281699999999999</c:v>
                </c:pt>
                <c:pt idx="1914">
                  <c:v>1.12798</c:v>
                </c:pt>
                <c:pt idx="1915">
                  <c:v>1.1280399999999999</c:v>
                </c:pt>
                <c:pt idx="1916">
                  <c:v>1.1279300000000001</c:v>
                </c:pt>
                <c:pt idx="1917">
                  <c:v>1.12788</c:v>
                </c:pt>
                <c:pt idx="1918">
                  <c:v>1.12802</c:v>
                </c:pt>
                <c:pt idx="1919">
                  <c:v>1.1281699999999999</c:v>
                </c:pt>
                <c:pt idx="1920">
                  <c:v>1.12801</c:v>
                </c:pt>
                <c:pt idx="1921">
                  <c:v>1.12812</c:v>
                </c:pt>
                <c:pt idx="1922">
                  <c:v>1.1280699999999999</c:v>
                </c:pt>
                <c:pt idx="1923">
                  <c:v>1.1278999999999999</c:v>
                </c:pt>
                <c:pt idx="1924">
                  <c:v>1.1280600000000001</c:v>
                </c:pt>
                <c:pt idx="1925">
                  <c:v>1.1278999999999999</c:v>
                </c:pt>
                <c:pt idx="1926">
                  <c:v>1.1281099999999999</c:v>
                </c:pt>
                <c:pt idx="1927">
                  <c:v>1.12815</c:v>
                </c:pt>
                <c:pt idx="1928">
                  <c:v>1.12812</c:v>
                </c:pt>
                <c:pt idx="1929">
                  <c:v>1.1279699999999999</c:v>
                </c:pt>
                <c:pt idx="1930">
                  <c:v>1.1280600000000001</c:v>
                </c:pt>
                <c:pt idx="1931">
                  <c:v>1.1280699999999999</c:v>
                </c:pt>
                <c:pt idx="1932">
                  <c:v>1.1280699999999999</c:v>
                </c:pt>
                <c:pt idx="1933">
                  <c:v>1.1280600000000001</c:v>
                </c:pt>
                <c:pt idx="1934">
                  <c:v>1.1280600000000001</c:v>
                </c:pt>
                <c:pt idx="1935">
                  <c:v>1.12812</c:v>
                </c:pt>
                <c:pt idx="1936">
                  <c:v>1.1281300000000001</c:v>
                </c:pt>
                <c:pt idx="1937">
                  <c:v>1.1283000000000001</c:v>
                </c:pt>
                <c:pt idx="1938">
                  <c:v>1.1280300000000001</c:v>
                </c:pt>
                <c:pt idx="1939">
                  <c:v>1.12815</c:v>
                </c:pt>
                <c:pt idx="1940">
                  <c:v>1.1280399999999999</c:v>
                </c:pt>
                <c:pt idx="1941">
                  <c:v>1.12815</c:v>
                </c:pt>
                <c:pt idx="1942">
                  <c:v>1.1281399999999999</c:v>
                </c:pt>
                <c:pt idx="1943">
                  <c:v>1.1280600000000001</c:v>
                </c:pt>
                <c:pt idx="1944">
                  <c:v>1.12815</c:v>
                </c:pt>
                <c:pt idx="1945">
                  <c:v>1.12808</c:v>
                </c:pt>
                <c:pt idx="1946">
                  <c:v>1.1281000000000001</c:v>
                </c:pt>
                <c:pt idx="1947">
                  <c:v>1.1279699999999999</c:v>
                </c:pt>
                <c:pt idx="1948">
                  <c:v>1.1279999999999999</c:v>
                </c:pt>
                <c:pt idx="1949">
                  <c:v>1.1279300000000001</c:v>
                </c:pt>
                <c:pt idx="1950">
                  <c:v>1.12798</c:v>
                </c:pt>
                <c:pt idx="1951">
                  <c:v>1.12785</c:v>
                </c:pt>
                <c:pt idx="1952">
                  <c:v>1.1279300000000001</c:v>
                </c:pt>
                <c:pt idx="1953">
                  <c:v>1.12788</c:v>
                </c:pt>
                <c:pt idx="1954">
                  <c:v>1.12795</c:v>
                </c:pt>
                <c:pt idx="1955">
                  <c:v>1.12784</c:v>
                </c:pt>
                <c:pt idx="1956">
                  <c:v>1.12798</c:v>
                </c:pt>
                <c:pt idx="1957">
                  <c:v>1.12805</c:v>
                </c:pt>
                <c:pt idx="1958">
                  <c:v>1.1280300000000001</c:v>
                </c:pt>
                <c:pt idx="1959">
                  <c:v>1.12791</c:v>
                </c:pt>
                <c:pt idx="1960">
                  <c:v>1.1281099999999999</c:v>
                </c:pt>
                <c:pt idx="1961">
                  <c:v>1.12808</c:v>
                </c:pt>
                <c:pt idx="1962">
                  <c:v>1.1280600000000001</c:v>
                </c:pt>
                <c:pt idx="1963">
                  <c:v>1.1281099999999999</c:v>
                </c:pt>
                <c:pt idx="1964">
                  <c:v>1.1281600000000001</c:v>
                </c:pt>
                <c:pt idx="1965">
                  <c:v>1.12809</c:v>
                </c:pt>
                <c:pt idx="1966">
                  <c:v>1.1281300000000001</c:v>
                </c:pt>
                <c:pt idx="1967">
                  <c:v>1.12802</c:v>
                </c:pt>
                <c:pt idx="1968">
                  <c:v>1.12822</c:v>
                </c:pt>
                <c:pt idx="1969">
                  <c:v>1.12799</c:v>
                </c:pt>
                <c:pt idx="1970">
                  <c:v>1.1278999999999999</c:v>
                </c:pt>
                <c:pt idx="1971">
                  <c:v>1.1279699999999999</c:v>
                </c:pt>
                <c:pt idx="1972">
                  <c:v>1.1280699999999999</c:v>
                </c:pt>
                <c:pt idx="1973">
                  <c:v>1.1279300000000001</c:v>
                </c:pt>
                <c:pt idx="1974">
                  <c:v>1.12792</c:v>
                </c:pt>
                <c:pt idx="1975">
                  <c:v>1.12785</c:v>
                </c:pt>
                <c:pt idx="1976">
                  <c:v>1.1279399999999999</c:v>
                </c:pt>
                <c:pt idx="1977">
                  <c:v>1.12788</c:v>
                </c:pt>
                <c:pt idx="1978">
                  <c:v>1.12809</c:v>
                </c:pt>
                <c:pt idx="1979">
                  <c:v>1.12815</c:v>
                </c:pt>
                <c:pt idx="1980">
                  <c:v>1.1279399999999999</c:v>
                </c:pt>
                <c:pt idx="1981">
                  <c:v>1.1279399999999999</c:v>
                </c:pt>
                <c:pt idx="1982">
                  <c:v>1.1278900000000001</c:v>
                </c:pt>
                <c:pt idx="1983">
                  <c:v>1.1277600000000001</c:v>
                </c:pt>
                <c:pt idx="1984">
                  <c:v>1.12812</c:v>
                </c:pt>
                <c:pt idx="1985">
                  <c:v>1.12782</c:v>
                </c:pt>
                <c:pt idx="1986">
                  <c:v>1.1279399999999999</c:v>
                </c:pt>
                <c:pt idx="1987">
                  <c:v>1.12785</c:v>
                </c:pt>
                <c:pt idx="1988">
                  <c:v>1.12802</c:v>
                </c:pt>
                <c:pt idx="1989">
                  <c:v>1.1278999999999999</c:v>
                </c:pt>
                <c:pt idx="1990">
                  <c:v>1.1277999999999999</c:v>
                </c:pt>
                <c:pt idx="1991">
                  <c:v>1.12799</c:v>
                </c:pt>
                <c:pt idx="1992">
                  <c:v>1.1279699999999999</c:v>
                </c:pt>
                <c:pt idx="1993">
                  <c:v>1.12795</c:v>
                </c:pt>
                <c:pt idx="1994">
                  <c:v>1.1278600000000001</c:v>
                </c:pt>
                <c:pt idx="1995">
                  <c:v>1.12795</c:v>
                </c:pt>
                <c:pt idx="1996">
                  <c:v>1.1278699999999999</c:v>
                </c:pt>
                <c:pt idx="1997">
                  <c:v>1.12788</c:v>
                </c:pt>
                <c:pt idx="1998">
                  <c:v>1.1278900000000001</c:v>
                </c:pt>
                <c:pt idx="1999">
                  <c:v>1.1281099999999999</c:v>
                </c:pt>
                <c:pt idx="2000">
                  <c:v>1.12788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13CC-406B-AC78-03F6210778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5179552"/>
        <c:axId val="1785174976"/>
      </c:scatterChart>
      <c:valAx>
        <c:axId val="1785179552"/>
        <c:scaling>
          <c:orientation val="minMax"/>
          <c:max val="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Input Current [A]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85174976"/>
        <c:crosses val="autoZero"/>
        <c:crossBetween val="midCat"/>
      </c:valAx>
      <c:valAx>
        <c:axId val="1785174976"/>
        <c:scaling>
          <c:orientation val="minMax"/>
          <c:max val="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Voltage [V]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851795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TC2_LineReg_LowPower!$B$5</c:f>
              <c:strCache>
                <c:ptCount val="1"/>
                <c:pt idx="0">
                  <c:v>Vofshalf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TC2_LineReg_LowPower!$A$6:$A$2006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TC2_LineReg_LowPower!$B$6:$B$2006</c:f>
              <c:numCache>
                <c:formatCode>General</c:formatCode>
                <c:ptCount val="2001"/>
                <c:pt idx="0">
                  <c:v>2.2775000000000001E-4</c:v>
                </c:pt>
                <c:pt idx="1">
                  <c:v>0.44589400000000001</c:v>
                </c:pt>
                <c:pt idx="2">
                  <c:v>0.47720499999999999</c:v>
                </c:pt>
                <c:pt idx="3">
                  <c:v>0.505776</c:v>
                </c:pt>
                <c:pt idx="4">
                  <c:v>0.52177700000000005</c:v>
                </c:pt>
                <c:pt idx="5">
                  <c:v>0.52205299999999999</c:v>
                </c:pt>
                <c:pt idx="6">
                  <c:v>0.52855700000000005</c:v>
                </c:pt>
                <c:pt idx="7">
                  <c:v>0.53385099999999996</c:v>
                </c:pt>
                <c:pt idx="8">
                  <c:v>0.538323</c:v>
                </c:pt>
                <c:pt idx="9">
                  <c:v>0.54213900000000004</c:v>
                </c:pt>
                <c:pt idx="10">
                  <c:v>0.67259400000000003</c:v>
                </c:pt>
                <c:pt idx="11">
                  <c:v>0.67272399999999999</c:v>
                </c:pt>
                <c:pt idx="12">
                  <c:v>0.67255100000000001</c:v>
                </c:pt>
                <c:pt idx="13">
                  <c:v>0.67212700000000003</c:v>
                </c:pt>
                <c:pt idx="14">
                  <c:v>0.67213199999999995</c:v>
                </c:pt>
                <c:pt idx="15">
                  <c:v>0.67187399999999997</c:v>
                </c:pt>
                <c:pt idx="16">
                  <c:v>0.67180899999999999</c:v>
                </c:pt>
                <c:pt idx="17">
                  <c:v>0.67151400000000006</c:v>
                </c:pt>
                <c:pt idx="18">
                  <c:v>0.67163399999999995</c:v>
                </c:pt>
                <c:pt idx="19">
                  <c:v>0.67107799999999995</c:v>
                </c:pt>
                <c:pt idx="20">
                  <c:v>0.67112799999999995</c:v>
                </c:pt>
                <c:pt idx="21">
                  <c:v>0.67103100000000004</c:v>
                </c:pt>
                <c:pt idx="22">
                  <c:v>0.67106900000000003</c:v>
                </c:pt>
                <c:pt idx="23">
                  <c:v>0.67080399999999996</c:v>
                </c:pt>
                <c:pt idx="24">
                  <c:v>0.67067299999999996</c:v>
                </c:pt>
                <c:pt idx="25">
                  <c:v>0.670516</c:v>
                </c:pt>
                <c:pt idx="26">
                  <c:v>0.67028799999999999</c:v>
                </c:pt>
                <c:pt idx="27">
                  <c:v>0.67046700000000004</c:v>
                </c:pt>
                <c:pt idx="28">
                  <c:v>0.67021699999999995</c:v>
                </c:pt>
                <c:pt idx="29">
                  <c:v>0.67028299999999996</c:v>
                </c:pt>
                <c:pt idx="30">
                  <c:v>0.66971099999999995</c:v>
                </c:pt>
                <c:pt idx="31">
                  <c:v>0.66991699999999998</c:v>
                </c:pt>
                <c:pt idx="32">
                  <c:v>0.66934099999999996</c:v>
                </c:pt>
                <c:pt idx="33">
                  <c:v>0.66935699999999998</c:v>
                </c:pt>
                <c:pt idx="34">
                  <c:v>0.66945100000000002</c:v>
                </c:pt>
                <c:pt idx="35">
                  <c:v>0.66914300000000004</c:v>
                </c:pt>
                <c:pt idx="36">
                  <c:v>0.66913699999999998</c:v>
                </c:pt>
                <c:pt idx="37">
                  <c:v>0.66880200000000001</c:v>
                </c:pt>
                <c:pt idx="38">
                  <c:v>0.66885899999999998</c:v>
                </c:pt>
                <c:pt idx="39">
                  <c:v>0.66870099999999999</c:v>
                </c:pt>
                <c:pt idx="40">
                  <c:v>0.66886900000000005</c:v>
                </c:pt>
                <c:pt idx="41">
                  <c:v>0.66849899999999995</c:v>
                </c:pt>
                <c:pt idx="42">
                  <c:v>0.66835299999999997</c:v>
                </c:pt>
                <c:pt idx="43">
                  <c:v>0.66820500000000005</c:v>
                </c:pt>
                <c:pt idx="44">
                  <c:v>0.66833699999999996</c:v>
                </c:pt>
                <c:pt idx="45">
                  <c:v>0.66770700000000005</c:v>
                </c:pt>
                <c:pt idx="46">
                  <c:v>0.66799200000000003</c:v>
                </c:pt>
                <c:pt idx="47">
                  <c:v>0.66749400000000003</c:v>
                </c:pt>
                <c:pt idx="48">
                  <c:v>0.667875</c:v>
                </c:pt>
                <c:pt idx="49">
                  <c:v>0.66748099999999999</c:v>
                </c:pt>
                <c:pt idx="50">
                  <c:v>0.66746700000000003</c:v>
                </c:pt>
                <c:pt idx="51">
                  <c:v>0.66706600000000005</c:v>
                </c:pt>
                <c:pt idx="52">
                  <c:v>0.66742299999999999</c:v>
                </c:pt>
                <c:pt idx="53">
                  <c:v>0.667134</c:v>
                </c:pt>
                <c:pt idx="54">
                  <c:v>0.66700999999999999</c:v>
                </c:pt>
                <c:pt idx="55">
                  <c:v>0.66703699999999999</c:v>
                </c:pt>
                <c:pt idx="56">
                  <c:v>0.66688599999999998</c:v>
                </c:pt>
                <c:pt idx="57">
                  <c:v>0.66681400000000002</c:v>
                </c:pt>
                <c:pt idx="58">
                  <c:v>0.666134</c:v>
                </c:pt>
                <c:pt idx="59">
                  <c:v>0.66674500000000003</c:v>
                </c:pt>
                <c:pt idx="60">
                  <c:v>0.66591800000000001</c:v>
                </c:pt>
                <c:pt idx="61">
                  <c:v>0.66600300000000001</c:v>
                </c:pt>
                <c:pt idx="62">
                  <c:v>0.66610599999999998</c:v>
                </c:pt>
                <c:pt idx="63">
                  <c:v>0.66580600000000001</c:v>
                </c:pt>
                <c:pt idx="64">
                  <c:v>0.66596599999999995</c:v>
                </c:pt>
                <c:pt idx="65">
                  <c:v>0.66576299999999999</c:v>
                </c:pt>
                <c:pt idx="66">
                  <c:v>0.66564800000000002</c:v>
                </c:pt>
                <c:pt idx="67">
                  <c:v>0.66513</c:v>
                </c:pt>
                <c:pt idx="68">
                  <c:v>0.66567900000000002</c:v>
                </c:pt>
                <c:pt idx="69">
                  <c:v>0.66571000000000002</c:v>
                </c:pt>
                <c:pt idx="70">
                  <c:v>0.66483400000000004</c:v>
                </c:pt>
                <c:pt idx="71">
                  <c:v>0.66536899999999999</c:v>
                </c:pt>
                <c:pt idx="72">
                  <c:v>0.66513999999999995</c:v>
                </c:pt>
                <c:pt idx="73">
                  <c:v>0.66456700000000002</c:v>
                </c:pt>
                <c:pt idx="74">
                  <c:v>0.66515000000000002</c:v>
                </c:pt>
                <c:pt idx="75">
                  <c:v>0.66459299999999999</c:v>
                </c:pt>
                <c:pt idx="76">
                  <c:v>0.66484200000000004</c:v>
                </c:pt>
                <c:pt idx="77">
                  <c:v>0.66432100000000005</c:v>
                </c:pt>
                <c:pt idx="78">
                  <c:v>0.66450100000000001</c:v>
                </c:pt>
                <c:pt idx="79">
                  <c:v>0.6643</c:v>
                </c:pt>
                <c:pt idx="80">
                  <c:v>0.66378599999999999</c:v>
                </c:pt>
                <c:pt idx="81">
                  <c:v>0.66436899999999999</c:v>
                </c:pt>
                <c:pt idx="82">
                  <c:v>0.66398400000000002</c:v>
                </c:pt>
                <c:pt idx="83">
                  <c:v>0.66340900000000003</c:v>
                </c:pt>
                <c:pt idx="84">
                  <c:v>0.664238</c:v>
                </c:pt>
                <c:pt idx="85">
                  <c:v>0.66366400000000003</c:v>
                </c:pt>
                <c:pt idx="86">
                  <c:v>0.66347199999999995</c:v>
                </c:pt>
                <c:pt idx="87">
                  <c:v>0.66335</c:v>
                </c:pt>
                <c:pt idx="88">
                  <c:v>0.66300700000000001</c:v>
                </c:pt>
                <c:pt idx="89">
                  <c:v>0.66349199999999997</c:v>
                </c:pt>
                <c:pt idx="90">
                  <c:v>0.66276599999999997</c:v>
                </c:pt>
                <c:pt idx="91">
                  <c:v>0.66322199999999998</c:v>
                </c:pt>
                <c:pt idx="92">
                  <c:v>0.66283499999999995</c:v>
                </c:pt>
                <c:pt idx="93">
                  <c:v>0.66304600000000002</c:v>
                </c:pt>
                <c:pt idx="94">
                  <c:v>0.66283899999999996</c:v>
                </c:pt>
                <c:pt idx="95">
                  <c:v>0.66237800000000002</c:v>
                </c:pt>
                <c:pt idx="96">
                  <c:v>0.66278999999999999</c:v>
                </c:pt>
                <c:pt idx="97">
                  <c:v>0.66300199999999998</c:v>
                </c:pt>
                <c:pt idx="98">
                  <c:v>0.66276599999999997</c:v>
                </c:pt>
                <c:pt idx="99">
                  <c:v>0.66293400000000002</c:v>
                </c:pt>
                <c:pt idx="100">
                  <c:v>0.66216399999999997</c:v>
                </c:pt>
                <c:pt idx="101">
                  <c:v>0.66264400000000001</c:v>
                </c:pt>
                <c:pt idx="102">
                  <c:v>0.66190300000000002</c:v>
                </c:pt>
                <c:pt idx="103">
                  <c:v>0.66248200000000002</c:v>
                </c:pt>
                <c:pt idx="104">
                  <c:v>0.66201299999999996</c:v>
                </c:pt>
                <c:pt idx="105">
                  <c:v>0.66212300000000002</c:v>
                </c:pt>
                <c:pt idx="106">
                  <c:v>0.66166000000000003</c:v>
                </c:pt>
                <c:pt idx="107">
                  <c:v>0.66204499999999999</c:v>
                </c:pt>
                <c:pt idx="108">
                  <c:v>0.66187499999999999</c:v>
                </c:pt>
                <c:pt idx="109">
                  <c:v>0.66130299999999997</c:v>
                </c:pt>
                <c:pt idx="110">
                  <c:v>0.66159400000000002</c:v>
                </c:pt>
                <c:pt idx="111">
                  <c:v>0.66184100000000001</c:v>
                </c:pt>
                <c:pt idx="112">
                  <c:v>0.66167600000000004</c:v>
                </c:pt>
                <c:pt idx="113">
                  <c:v>0.661555</c:v>
                </c:pt>
                <c:pt idx="114">
                  <c:v>0.66153600000000001</c:v>
                </c:pt>
                <c:pt idx="115">
                  <c:v>0.66114099999999998</c:v>
                </c:pt>
                <c:pt idx="116">
                  <c:v>0.66110100000000005</c:v>
                </c:pt>
                <c:pt idx="117">
                  <c:v>0.66142000000000001</c:v>
                </c:pt>
                <c:pt idx="118">
                  <c:v>0.66122099999999995</c:v>
                </c:pt>
                <c:pt idx="119">
                  <c:v>0.66127800000000003</c:v>
                </c:pt>
                <c:pt idx="120">
                  <c:v>0.66091299999999997</c:v>
                </c:pt>
                <c:pt idx="121">
                  <c:v>0.66142999999999996</c:v>
                </c:pt>
                <c:pt idx="122">
                  <c:v>0.66124099999999997</c:v>
                </c:pt>
                <c:pt idx="123">
                  <c:v>0.66125100000000003</c:v>
                </c:pt>
                <c:pt idx="124">
                  <c:v>0.66081500000000004</c:v>
                </c:pt>
                <c:pt idx="125">
                  <c:v>0.66136200000000001</c:v>
                </c:pt>
                <c:pt idx="126">
                  <c:v>0.66074500000000003</c:v>
                </c:pt>
                <c:pt idx="127">
                  <c:v>0.66068300000000002</c:v>
                </c:pt>
                <c:pt idx="128">
                  <c:v>0.6603</c:v>
                </c:pt>
                <c:pt idx="129">
                  <c:v>0.66049100000000005</c:v>
                </c:pt>
                <c:pt idx="130">
                  <c:v>0.66117199999999998</c:v>
                </c:pt>
                <c:pt idx="131">
                  <c:v>0.66040900000000002</c:v>
                </c:pt>
                <c:pt idx="132">
                  <c:v>0.66029400000000005</c:v>
                </c:pt>
                <c:pt idx="133">
                  <c:v>0.660771</c:v>
                </c:pt>
                <c:pt idx="134">
                  <c:v>0.66027400000000003</c:v>
                </c:pt>
                <c:pt idx="135">
                  <c:v>0.66085799999999995</c:v>
                </c:pt>
                <c:pt idx="136">
                  <c:v>0.660443</c:v>
                </c:pt>
                <c:pt idx="137">
                  <c:v>0.66086599999999995</c:v>
                </c:pt>
                <c:pt idx="138">
                  <c:v>0.66042199999999995</c:v>
                </c:pt>
                <c:pt idx="139">
                  <c:v>0.66034499999999996</c:v>
                </c:pt>
                <c:pt idx="140">
                  <c:v>0.66023799999999999</c:v>
                </c:pt>
                <c:pt idx="141">
                  <c:v>0.66011200000000003</c:v>
                </c:pt>
                <c:pt idx="142">
                  <c:v>0.66028500000000001</c:v>
                </c:pt>
                <c:pt idx="143">
                  <c:v>0.66003599999999996</c:v>
                </c:pt>
                <c:pt idx="144">
                  <c:v>0.66017700000000001</c:v>
                </c:pt>
                <c:pt idx="145">
                  <c:v>0.66015299999999999</c:v>
                </c:pt>
                <c:pt idx="146">
                  <c:v>0.66015500000000005</c:v>
                </c:pt>
                <c:pt idx="147">
                  <c:v>0.66053799999999996</c:v>
                </c:pt>
                <c:pt idx="148">
                  <c:v>0.65998800000000002</c:v>
                </c:pt>
                <c:pt idx="149">
                  <c:v>0.66014200000000001</c:v>
                </c:pt>
                <c:pt idx="150">
                  <c:v>0.66000199999999998</c:v>
                </c:pt>
                <c:pt idx="151">
                  <c:v>0.659972</c:v>
                </c:pt>
                <c:pt idx="152">
                  <c:v>0.65985400000000005</c:v>
                </c:pt>
                <c:pt idx="153">
                  <c:v>0.65957299999999996</c:v>
                </c:pt>
                <c:pt idx="154">
                  <c:v>0.65966199999999997</c:v>
                </c:pt>
                <c:pt idx="155">
                  <c:v>0.65991500000000003</c:v>
                </c:pt>
                <c:pt idx="156">
                  <c:v>0.65965499999999999</c:v>
                </c:pt>
                <c:pt idx="157">
                  <c:v>0.66000800000000004</c:v>
                </c:pt>
                <c:pt idx="158">
                  <c:v>0.65979100000000002</c:v>
                </c:pt>
                <c:pt idx="159">
                  <c:v>0.65997700000000004</c:v>
                </c:pt>
                <c:pt idx="160">
                  <c:v>0.65959699999999999</c:v>
                </c:pt>
                <c:pt idx="161">
                  <c:v>0.65974600000000005</c:v>
                </c:pt>
                <c:pt idx="162">
                  <c:v>0.65980899999999998</c:v>
                </c:pt>
                <c:pt idx="163">
                  <c:v>0.65963700000000003</c:v>
                </c:pt>
                <c:pt idx="164">
                  <c:v>0.65984500000000001</c:v>
                </c:pt>
                <c:pt idx="165">
                  <c:v>0.66000099999999995</c:v>
                </c:pt>
                <c:pt idx="166">
                  <c:v>0.65986900000000004</c:v>
                </c:pt>
                <c:pt idx="167">
                  <c:v>0.65971800000000003</c:v>
                </c:pt>
                <c:pt idx="168">
                  <c:v>0.65986199999999995</c:v>
                </c:pt>
                <c:pt idx="169">
                  <c:v>0.65942999999999996</c:v>
                </c:pt>
                <c:pt idx="170">
                  <c:v>0.65982700000000005</c:v>
                </c:pt>
                <c:pt idx="171">
                  <c:v>0.65952200000000005</c:v>
                </c:pt>
                <c:pt idx="172">
                  <c:v>0.660246</c:v>
                </c:pt>
                <c:pt idx="173">
                  <c:v>0.65958099999999997</c:v>
                </c:pt>
                <c:pt idx="174">
                  <c:v>0.65984900000000002</c:v>
                </c:pt>
                <c:pt idx="175">
                  <c:v>0.65976900000000005</c:v>
                </c:pt>
                <c:pt idx="176">
                  <c:v>0.66017999999999999</c:v>
                </c:pt>
                <c:pt idx="177">
                  <c:v>0.65975700000000004</c:v>
                </c:pt>
                <c:pt idx="178">
                  <c:v>0.65976299999999999</c:v>
                </c:pt>
                <c:pt idx="179">
                  <c:v>0.66006699999999996</c:v>
                </c:pt>
                <c:pt idx="180">
                  <c:v>0.65942999999999996</c:v>
                </c:pt>
                <c:pt idx="181">
                  <c:v>0.65969599999999995</c:v>
                </c:pt>
                <c:pt idx="182">
                  <c:v>0.659636</c:v>
                </c:pt>
                <c:pt idx="183">
                  <c:v>0.66020699999999999</c:v>
                </c:pt>
                <c:pt idx="184">
                  <c:v>0.65947599999999995</c:v>
                </c:pt>
                <c:pt idx="185">
                  <c:v>0.65972299999999995</c:v>
                </c:pt>
                <c:pt idx="186">
                  <c:v>0.659223</c:v>
                </c:pt>
                <c:pt idx="187">
                  <c:v>0.659663</c:v>
                </c:pt>
                <c:pt idx="188">
                  <c:v>0.65933200000000003</c:v>
                </c:pt>
                <c:pt idx="189">
                  <c:v>0.65933799999999998</c:v>
                </c:pt>
                <c:pt idx="190">
                  <c:v>0.65903599999999996</c:v>
                </c:pt>
                <c:pt idx="191">
                  <c:v>0.65936099999999997</c:v>
                </c:pt>
                <c:pt idx="192">
                  <c:v>0.65910199999999997</c:v>
                </c:pt>
                <c:pt idx="193">
                  <c:v>0.65948200000000001</c:v>
                </c:pt>
                <c:pt idx="194">
                  <c:v>0.65918600000000005</c:v>
                </c:pt>
                <c:pt idx="195">
                  <c:v>0.65934400000000004</c:v>
                </c:pt>
                <c:pt idx="196">
                  <c:v>0.65969900000000004</c:v>
                </c:pt>
                <c:pt idx="197">
                  <c:v>0.65948200000000001</c:v>
                </c:pt>
                <c:pt idx="198">
                  <c:v>0.65924499999999997</c:v>
                </c:pt>
                <c:pt idx="199">
                  <c:v>0.65965399999999996</c:v>
                </c:pt>
                <c:pt idx="200">
                  <c:v>0.65904099999999999</c:v>
                </c:pt>
                <c:pt idx="201">
                  <c:v>0.65947999999999996</c:v>
                </c:pt>
                <c:pt idx="202">
                  <c:v>0.65909399999999996</c:v>
                </c:pt>
                <c:pt idx="203">
                  <c:v>0.65932100000000005</c:v>
                </c:pt>
                <c:pt idx="204">
                  <c:v>0.65973899999999996</c:v>
                </c:pt>
                <c:pt idx="205">
                  <c:v>0.659609</c:v>
                </c:pt>
                <c:pt idx="206">
                  <c:v>0.65936099999999997</c:v>
                </c:pt>
                <c:pt idx="207">
                  <c:v>0.65898000000000001</c:v>
                </c:pt>
                <c:pt idx="208">
                  <c:v>0.65914399999999995</c:v>
                </c:pt>
                <c:pt idx="209">
                  <c:v>0.65910999999999997</c:v>
                </c:pt>
                <c:pt idx="210">
                  <c:v>0.65952699999999997</c:v>
                </c:pt>
                <c:pt idx="211">
                  <c:v>0.65922499999999995</c:v>
                </c:pt>
                <c:pt idx="212">
                  <c:v>0.65940600000000005</c:v>
                </c:pt>
                <c:pt idx="213">
                  <c:v>0.65922999999999998</c:v>
                </c:pt>
                <c:pt idx="214">
                  <c:v>0.65895000000000004</c:v>
                </c:pt>
                <c:pt idx="215">
                  <c:v>0.65934700000000002</c:v>
                </c:pt>
                <c:pt idx="216">
                  <c:v>0.65909200000000001</c:v>
                </c:pt>
                <c:pt idx="217">
                  <c:v>0.65953899999999999</c:v>
                </c:pt>
                <c:pt idx="218">
                  <c:v>0.65920199999999995</c:v>
                </c:pt>
                <c:pt idx="219">
                  <c:v>0.65940799999999999</c:v>
                </c:pt>
                <c:pt idx="220">
                  <c:v>0.659219</c:v>
                </c:pt>
                <c:pt idx="221">
                  <c:v>0.65940399999999999</c:v>
                </c:pt>
                <c:pt idx="222">
                  <c:v>0.65945799999999999</c:v>
                </c:pt>
                <c:pt idx="223">
                  <c:v>0.65957500000000002</c:v>
                </c:pt>
                <c:pt idx="224">
                  <c:v>0.65951599999999999</c:v>
                </c:pt>
                <c:pt idx="225">
                  <c:v>0.65937999999999997</c:v>
                </c:pt>
                <c:pt idx="226">
                  <c:v>0.65945600000000004</c:v>
                </c:pt>
                <c:pt idx="227">
                  <c:v>0.65920500000000004</c:v>
                </c:pt>
                <c:pt idx="228">
                  <c:v>0.65917199999999998</c:v>
                </c:pt>
                <c:pt idx="229">
                  <c:v>0.65916600000000003</c:v>
                </c:pt>
                <c:pt idx="230">
                  <c:v>0.65921700000000005</c:v>
                </c:pt>
                <c:pt idx="231">
                  <c:v>0.65942699999999999</c:v>
                </c:pt>
                <c:pt idx="232">
                  <c:v>0.65901200000000004</c:v>
                </c:pt>
                <c:pt idx="233">
                  <c:v>0.65929000000000004</c:v>
                </c:pt>
                <c:pt idx="234">
                  <c:v>0.65917300000000001</c:v>
                </c:pt>
                <c:pt idx="235">
                  <c:v>0.65885000000000005</c:v>
                </c:pt>
                <c:pt idx="236">
                  <c:v>0.65942199999999995</c:v>
                </c:pt>
                <c:pt idx="237">
                  <c:v>0.65938300000000005</c:v>
                </c:pt>
                <c:pt idx="238">
                  <c:v>0.659273</c:v>
                </c:pt>
                <c:pt idx="239">
                  <c:v>0.65887099999999998</c:v>
                </c:pt>
                <c:pt idx="240">
                  <c:v>0.65912599999999999</c:v>
                </c:pt>
                <c:pt idx="241">
                  <c:v>0.65891100000000002</c:v>
                </c:pt>
                <c:pt idx="242">
                  <c:v>0.65888599999999997</c:v>
                </c:pt>
                <c:pt idx="243">
                  <c:v>0.65902400000000005</c:v>
                </c:pt>
                <c:pt idx="244">
                  <c:v>0.65895800000000004</c:v>
                </c:pt>
                <c:pt idx="245">
                  <c:v>0.65938200000000002</c:v>
                </c:pt>
                <c:pt idx="246">
                  <c:v>0.65922899999999995</c:v>
                </c:pt>
                <c:pt idx="247">
                  <c:v>0.65934199999999998</c:v>
                </c:pt>
                <c:pt idx="248">
                  <c:v>0.65924099999999997</c:v>
                </c:pt>
                <c:pt idx="249">
                  <c:v>0.65916600000000003</c:v>
                </c:pt>
                <c:pt idx="250">
                  <c:v>0.65945500000000001</c:v>
                </c:pt>
                <c:pt idx="251">
                  <c:v>0.65921200000000002</c:v>
                </c:pt>
                <c:pt idx="252">
                  <c:v>0.65944400000000003</c:v>
                </c:pt>
                <c:pt idx="253">
                  <c:v>0.65940399999999999</c:v>
                </c:pt>
                <c:pt idx="254">
                  <c:v>0.65918100000000002</c:v>
                </c:pt>
                <c:pt idx="255">
                  <c:v>0.65935600000000005</c:v>
                </c:pt>
                <c:pt idx="256">
                  <c:v>0.65936099999999997</c:v>
                </c:pt>
                <c:pt idx="257">
                  <c:v>0.65947299999999998</c:v>
                </c:pt>
                <c:pt idx="258">
                  <c:v>0.65924899999999997</c:v>
                </c:pt>
                <c:pt idx="259">
                  <c:v>0.65907000000000004</c:v>
                </c:pt>
                <c:pt idx="260">
                  <c:v>0.65925</c:v>
                </c:pt>
                <c:pt idx="261">
                  <c:v>0.65911799999999998</c:v>
                </c:pt>
                <c:pt idx="262">
                  <c:v>0.65916799999999998</c:v>
                </c:pt>
                <c:pt idx="263">
                  <c:v>0.65934700000000002</c:v>
                </c:pt>
                <c:pt idx="264">
                  <c:v>0.65947999999999996</c:v>
                </c:pt>
                <c:pt idx="265">
                  <c:v>0.65893999999999997</c:v>
                </c:pt>
                <c:pt idx="266">
                  <c:v>0.659748</c:v>
                </c:pt>
                <c:pt idx="267">
                  <c:v>0.65898599999999996</c:v>
                </c:pt>
                <c:pt idx="268">
                  <c:v>0.65921300000000005</c:v>
                </c:pt>
                <c:pt idx="269">
                  <c:v>0.65884500000000001</c:v>
                </c:pt>
                <c:pt idx="270">
                  <c:v>0.65891699999999997</c:v>
                </c:pt>
                <c:pt idx="271">
                  <c:v>0.65927000000000002</c:v>
                </c:pt>
                <c:pt idx="272">
                  <c:v>0.65925500000000004</c:v>
                </c:pt>
                <c:pt idx="273">
                  <c:v>0.65900199999999998</c:v>
                </c:pt>
                <c:pt idx="274">
                  <c:v>0.65947</c:v>
                </c:pt>
                <c:pt idx="275">
                  <c:v>0.65959500000000004</c:v>
                </c:pt>
                <c:pt idx="276">
                  <c:v>0.65903</c:v>
                </c:pt>
                <c:pt idx="277">
                  <c:v>0.65939599999999998</c:v>
                </c:pt>
                <c:pt idx="278">
                  <c:v>0.65917400000000004</c:v>
                </c:pt>
                <c:pt idx="279">
                  <c:v>0.65931899999999999</c:v>
                </c:pt>
                <c:pt idx="280">
                  <c:v>0.65921200000000002</c:v>
                </c:pt>
                <c:pt idx="281">
                  <c:v>0.65923399999999999</c:v>
                </c:pt>
                <c:pt idx="282">
                  <c:v>0.65959699999999999</c:v>
                </c:pt>
                <c:pt idx="283">
                  <c:v>0.65900599999999998</c:v>
                </c:pt>
                <c:pt idx="284">
                  <c:v>0.65946700000000003</c:v>
                </c:pt>
                <c:pt idx="285">
                  <c:v>0.65902300000000003</c:v>
                </c:pt>
                <c:pt idx="286">
                  <c:v>0.65932500000000005</c:v>
                </c:pt>
                <c:pt idx="287">
                  <c:v>0.65925999999999996</c:v>
                </c:pt>
                <c:pt idx="288">
                  <c:v>0.659362</c:v>
                </c:pt>
                <c:pt idx="289">
                  <c:v>0.65897399999999995</c:v>
                </c:pt>
                <c:pt idx="290">
                  <c:v>0.65928600000000004</c:v>
                </c:pt>
                <c:pt idx="291">
                  <c:v>0.65900400000000003</c:v>
                </c:pt>
                <c:pt idx="292">
                  <c:v>0.658748</c:v>
                </c:pt>
                <c:pt idx="293">
                  <c:v>0.65924099999999997</c:v>
                </c:pt>
                <c:pt idx="294">
                  <c:v>0.65902099999999997</c:v>
                </c:pt>
                <c:pt idx="295">
                  <c:v>0.65911900000000001</c:v>
                </c:pt>
                <c:pt idx="296">
                  <c:v>0.658667</c:v>
                </c:pt>
                <c:pt idx="297">
                  <c:v>0.65862200000000004</c:v>
                </c:pt>
                <c:pt idx="298">
                  <c:v>0.65911299999999995</c:v>
                </c:pt>
                <c:pt idx="299">
                  <c:v>0.65889500000000001</c:v>
                </c:pt>
                <c:pt idx="300">
                  <c:v>0.65904499999999999</c:v>
                </c:pt>
                <c:pt idx="301">
                  <c:v>0.65948399999999996</c:v>
                </c:pt>
                <c:pt idx="302">
                  <c:v>0.65895999999999999</c:v>
                </c:pt>
                <c:pt idx="303">
                  <c:v>0.65945799999999999</c:v>
                </c:pt>
                <c:pt idx="304">
                  <c:v>0.65928699999999996</c:v>
                </c:pt>
                <c:pt idx="305">
                  <c:v>0.65887700000000005</c:v>
                </c:pt>
                <c:pt idx="306">
                  <c:v>0.65919499999999998</c:v>
                </c:pt>
                <c:pt idx="307">
                  <c:v>0.658918</c:v>
                </c:pt>
                <c:pt idx="308">
                  <c:v>0.65917800000000004</c:v>
                </c:pt>
                <c:pt idx="309">
                  <c:v>0.65907800000000005</c:v>
                </c:pt>
                <c:pt idx="310">
                  <c:v>0.65872900000000001</c:v>
                </c:pt>
                <c:pt idx="311">
                  <c:v>0.65922199999999997</c:v>
                </c:pt>
                <c:pt idx="312">
                  <c:v>0.65917300000000001</c:v>
                </c:pt>
                <c:pt idx="313">
                  <c:v>0.65892700000000004</c:v>
                </c:pt>
                <c:pt idx="314">
                  <c:v>0.65942699999999999</c:v>
                </c:pt>
                <c:pt idx="315">
                  <c:v>0.65892700000000004</c:v>
                </c:pt>
                <c:pt idx="316">
                  <c:v>0.65879200000000004</c:v>
                </c:pt>
                <c:pt idx="317">
                  <c:v>0.65925800000000001</c:v>
                </c:pt>
                <c:pt idx="318">
                  <c:v>0.65934899999999996</c:v>
                </c:pt>
                <c:pt idx="319">
                  <c:v>0.65905599999999998</c:v>
                </c:pt>
                <c:pt idx="320">
                  <c:v>0.65919700000000003</c:v>
                </c:pt>
                <c:pt idx="321">
                  <c:v>0.65923200000000004</c:v>
                </c:pt>
                <c:pt idx="322">
                  <c:v>0.65939400000000004</c:v>
                </c:pt>
                <c:pt idx="323">
                  <c:v>0.65913900000000003</c:v>
                </c:pt>
                <c:pt idx="324">
                  <c:v>0.65920199999999995</c:v>
                </c:pt>
                <c:pt idx="325">
                  <c:v>0.65895800000000004</c:v>
                </c:pt>
                <c:pt idx="326">
                  <c:v>0.65892499999999998</c:v>
                </c:pt>
                <c:pt idx="327">
                  <c:v>0.65884600000000004</c:v>
                </c:pt>
                <c:pt idx="328">
                  <c:v>0.65905899999999995</c:v>
                </c:pt>
                <c:pt idx="329">
                  <c:v>0.65933799999999998</c:v>
                </c:pt>
                <c:pt idx="330">
                  <c:v>0.658891</c:v>
                </c:pt>
                <c:pt idx="331">
                  <c:v>0.65876800000000002</c:v>
                </c:pt>
                <c:pt idx="332">
                  <c:v>0.65907499999999997</c:v>
                </c:pt>
                <c:pt idx="333">
                  <c:v>0.65867699999999996</c:v>
                </c:pt>
                <c:pt idx="334">
                  <c:v>0.65889799999999998</c:v>
                </c:pt>
                <c:pt idx="335">
                  <c:v>0.65839099999999995</c:v>
                </c:pt>
                <c:pt idx="336">
                  <c:v>0.65898199999999996</c:v>
                </c:pt>
                <c:pt idx="337">
                  <c:v>0.65889900000000001</c:v>
                </c:pt>
                <c:pt idx="338">
                  <c:v>0.65881000000000001</c:v>
                </c:pt>
                <c:pt idx="339">
                  <c:v>0.65889799999999998</c:v>
                </c:pt>
                <c:pt idx="340">
                  <c:v>0.65922899999999995</c:v>
                </c:pt>
                <c:pt idx="341">
                  <c:v>0.65924700000000003</c:v>
                </c:pt>
                <c:pt idx="342">
                  <c:v>0.65867500000000001</c:v>
                </c:pt>
                <c:pt idx="343">
                  <c:v>0.658806</c:v>
                </c:pt>
                <c:pt idx="344">
                  <c:v>0.658779</c:v>
                </c:pt>
                <c:pt idx="345">
                  <c:v>0.65887799999999996</c:v>
                </c:pt>
                <c:pt idx="346">
                  <c:v>0.65895800000000004</c:v>
                </c:pt>
                <c:pt idx="347">
                  <c:v>0.65893500000000005</c:v>
                </c:pt>
                <c:pt idx="348">
                  <c:v>0.65910599999999997</c:v>
                </c:pt>
                <c:pt idx="349">
                  <c:v>0.65892499999999998</c:v>
                </c:pt>
                <c:pt idx="350">
                  <c:v>0.659111</c:v>
                </c:pt>
                <c:pt idx="351">
                  <c:v>0.65884200000000004</c:v>
                </c:pt>
                <c:pt idx="352">
                  <c:v>0.65915800000000002</c:v>
                </c:pt>
                <c:pt idx="353">
                  <c:v>0.65864</c:v>
                </c:pt>
                <c:pt idx="354">
                  <c:v>0.65899600000000003</c:v>
                </c:pt>
                <c:pt idx="355">
                  <c:v>0.65892799999999996</c:v>
                </c:pt>
                <c:pt idx="356">
                  <c:v>0.65903999999999996</c:v>
                </c:pt>
                <c:pt idx="357">
                  <c:v>0.65901500000000002</c:v>
                </c:pt>
                <c:pt idx="358">
                  <c:v>0.65885700000000003</c:v>
                </c:pt>
                <c:pt idx="359">
                  <c:v>0.658636</c:v>
                </c:pt>
                <c:pt idx="360">
                  <c:v>0.65881699999999999</c:v>
                </c:pt>
                <c:pt idx="361">
                  <c:v>0.65861700000000001</c:v>
                </c:pt>
                <c:pt idx="362">
                  <c:v>0.65901600000000005</c:v>
                </c:pt>
                <c:pt idx="363">
                  <c:v>0.65889900000000001</c:v>
                </c:pt>
                <c:pt idx="364">
                  <c:v>0.65898100000000004</c:v>
                </c:pt>
                <c:pt idx="365">
                  <c:v>0.65852999999999995</c:v>
                </c:pt>
                <c:pt idx="366">
                  <c:v>0.65862900000000002</c:v>
                </c:pt>
                <c:pt idx="367">
                  <c:v>0.65882399999999997</c:v>
                </c:pt>
                <c:pt idx="368">
                  <c:v>0.65859599999999996</c:v>
                </c:pt>
                <c:pt idx="369">
                  <c:v>0.65875899999999998</c:v>
                </c:pt>
                <c:pt idx="370">
                  <c:v>0.65873000000000004</c:v>
                </c:pt>
                <c:pt idx="371">
                  <c:v>0.65884799999999999</c:v>
                </c:pt>
                <c:pt idx="372">
                  <c:v>0.65853499999999998</c:v>
                </c:pt>
                <c:pt idx="373">
                  <c:v>0.658586</c:v>
                </c:pt>
                <c:pt idx="374">
                  <c:v>0.65856499999999996</c:v>
                </c:pt>
                <c:pt idx="375">
                  <c:v>0.65861199999999998</c:v>
                </c:pt>
                <c:pt idx="376">
                  <c:v>0.65905999999999998</c:v>
                </c:pt>
                <c:pt idx="377">
                  <c:v>0.658744</c:v>
                </c:pt>
                <c:pt idx="378">
                  <c:v>0.65876999999999997</c:v>
                </c:pt>
                <c:pt idx="379">
                  <c:v>0.65898999999999996</c:v>
                </c:pt>
                <c:pt idx="380">
                  <c:v>0.65873700000000002</c:v>
                </c:pt>
                <c:pt idx="381">
                  <c:v>0.65909200000000001</c:v>
                </c:pt>
                <c:pt idx="382">
                  <c:v>0.65867100000000001</c:v>
                </c:pt>
                <c:pt idx="383">
                  <c:v>0.65861999999999998</c:v>
                </c:pt>
                <c:pt idx="384">
                  <c:v>0.65860200000000002</c:v>
                </c:pt>
                <c:pt idx="385">
                  <c:v>0.65886100000000003</c:v>
                </c:pt>
                <c:pt idx="386">
                  <c:v>0.65883000000000003</c:v>
                </c:pt>
                <c:pt idx="387">
                  <c:v>0.65907400000000005</c:v>
                </c:pt>
                <c:pt idx="388">
                  <c:v>0.65891599999999995</c:v>
                </c:pt>
                <c:pt idx="389">
                  <c:v>0.65902099999999997</c:v>
                </c:pt>
                <c:pt idx="390">
                  <c:v>0.65885199999999999</c:v>
                </c:pt>
                <c:pt idx="391">
                  <c:v>0.658829</c:v>
                </c:pt>
                <c:pt idx="392">
                  <c:v>0.65915699999999999</c:v>
                </c:pt>
                <c:pt idx="393">
                  <c:v>0.65890300000000002</c:v>
                </c:pt>
                <c:pt idx="394">
                  <c:v>0.65867299999999995</c:v>
                </c:pt>
                <c:pt idx="395">
                  <c:v>0.65897700000000003</c:v>
                </c:pt>
                <c:pt idx="396">
                  <c:v>0.65888999999999998</c:v>
                </c:pt>
                <c:pt idx="397">
                  <c:v>0.65919899999999998</c:v>
                </c:pt>
                <c:pt idx="398">
                  <c:v>0.65859299999999998</c:v>
                </c:pt>
                <c:pt idx="399">
                  <c:v>0.65889600000000004</c:v>
                </c:pt>
                <c:pt idx="400">
                  <c:v>0.658779</c:v>
                </c:pt>
                <c:pt idx="401">
                  <c:v>0.65911500000000001</c:v>
                </c:pt>
                <c:pt idx="402">
                  <c:v>0.65889699999999995</c:v>
                </c:pt>
                <c:pt idx="403">
                  <c:v>0.65917400000000004</c:v>
                </c:pt>
                <c:pt idx="404">
                  <c:v>0.65889799999999998</c:v>
                </c:pt>
                <c:pt idx="405">
                  <c:v>0.65905499999999995</c:v>
                </c:pt>
                <c:pt idx="406">
                  <c:v>0.65911299999999995</c:v>
                </c:pt>
                <c:pt idx="407">
                  <c:v>0.65972299999999995</c:v>
                </c:pt>
                <c:pt idx="408">
                  <c:v>0.659223</c:v>
                </c:pt>
                <c:pt idx="409">
                  <c:v>0.65919799999999995</c:v>
                </c:pt>
                <c:pt idx="410">
                  <c:v>0.65906600000000004</c:v>
                </c:pt>
                <c:pt idx="411">
                  <c:v>0.65918500000000002</c:v>
                </c:pt>
                <c:pt idx="412">
                  <c:v>0.65952599999999995</c:v>
                </c:pt>
                <c:pt idx="413">
                  <c:v>0.65945200000000004</c:v>
                </c:pt>
                <c:pt idx="414">
                  <c:v>0.65941099999999997</c:v>
                </c:pt>
                <c:pt idx="415">
                  <c:v>0.65918200000000005</c:v>
                </c:pt>
                <c:pt idx="416">
                  <c:v>0.65943200000000002</c:v>
                </c:pt>
                <c:pt idx="417">
                  <c:v>0.65920800000000002</c:v>
                </c:pt>
                <c:pt idx="418">
                  <c:v>0.65900899999999996</c:v>
                </c:pt>
                <c:pt idx="419">
                  <c:v>0.65882799999999997</c:v>
                </c:pt>
                <c:pt idx="420">
                  <c:v>0.65961400000000003</c:v>
                </c:pt>
                <c:pt idx="421">
                  <c:v>0.65930599999999995</c:v>
                </c:pt>
                <c:pt idx="422">
                  <c:v>0.65934599999999999</c:v>
                </c:pt>
                <c:pt idx="423">
                  <c:v>0.65915299999999999</c:v>
                </c:pt>
                <c:pt idx="424">
                  <c:v>0.65895199999999998</c:v>
                </c:pt>
                <c:pt idx="425">
                  <c:v>0.65903900000000004</c:v>
                </c:pt>
                <c:pt idx="426">
                  <c:v>0.65878999999999999</c:v>
                </c:pt>
                <c:pt idx="427">
                  <c:v>0.65886100000000003</c:v>
                </c:pt>
                <c:pt idx="428">
                  <c:v>0.65918100000000002</c:v>
                </c:pt>
                <c:pt idx="429">
                  <c:v>0.65886100000000003</c:v>
                </c:pt>
                <c:pt idx="430">
                  <c:v>0.65901900000000002</c:v>
                </c:pt>
                <c:pt idx="431">
                  <c:v>0.65877300000000005</c:v>
                </c:pt>
                <c:pt idx="432">
                  <c:v>0.65926700000000005</c:v>
                </c:pt>
                <c:pt idx="433">
                  <c:v>0.65911600000000004</c:v>
                </c:pt>
                <c:pt idx="434">
                  <c:v>0.65899300000000005</c:v>
                </c:pt>
                <c:pt idx="435">
                  <c:v>0.65919300000000003</c:v>
                </c:pt>
                <c:pt idx="436">
                  <c:v>0.65874600000000005</c:v>
                </c:pt>
                <c:pt idx="437">
                  <c:v>0.65909799999999996</c:v>
                </c:pt>
                <c:pt idx="438">
                  <c:v>0.65901299999999996</c:v>
                </c:pt>
                <c:pt idx="439">
                  <c:v>0.65929899999999997</c:v>
                </c:pt>
                <c:pt idx="440">
                  <c:v>0.65911200000000003</c:v>
                </c:pt>
                <c:pt idx="441">
                  <c:v>0.65933200000000003</c:v>
                </c:pt>
                <c:pt idx="442">
                  <c:v>0.65901299999999996</c:v>
                </c:pt>
                <c:pt idx="443">
                  <c:v>0.65912899999999996</c:v>
                </c:pt>
                <c:pt idx="444">
                  <c:v>0.65900700000000001</c:v>
                </c:pt>
                <c:pt idx="445">
                  <c:v>0.65928500000000001</c:v>
                </c:pt>
                <c:pt idx="446">
                  <c:v>0.65895099999999995</c:v>
                </c:pt>
                <c:pt idx="447">
                  <c:v>0.65967299999999995</c:v>
                </c:pt>
                <c:pt idx="448">
                  <c:v>0.65899300000000005</c:v>
                </c:pt>
                <c:pt idx="449">
                  <c:v>0.65870399999999996</c:v>
                </c:pt>
                <c:pt idx="450">
                  <c:v>0.658999</c:v>
                </c:pt>
                <c:pt idx="451">
                  <c:v>0.65912099999999996</c:v>
                </c:pt>
                <c:pt idx="452">
                  <c:v>0.65883199999999997</c:v>
                </c:pt>
                <c:pt idx="453">
                  <c:v>0.65904399999999996</c:v>
                </c:pt>
                <c:pt idx="454">
                  <c:v>0.65898999999999996</c:v>
                </c:pt>
                <c:pt idx="455">
                  <c:v>0.65901299999999996</c:v>
                </c:pt>
                <c:pt idx="456">
                  <c:v>0.65909600000000002</c:v>
                </c:pt>
                <c:pt idx="457">
                  <c:v>0.65920999999999996</c:v>
                </c:pt>
                <c:pt idx="458">
                  <c:v>0.65939199999999998</c:v>
                </c:pt>
                <c:pt idx="459">
                  <c:v>0.65931099999999998</c:v>
                </c:pt>
                <c:pt idx="460">
                  <c:v>0.65944000000000003</c:v>
                </c:pt>
                <c:pt idx="461">
                  <c:v>0.65927800000000003</c:v>
                </c:pt>
                <c:pt idx="462">
                  <c:v>0.65926600000000002</c:v>
                </c:pt>
                <c:pt idx="463">
                  <c:v>0.65911699999999995</c:v>
                </c:pt>
                <c:pt idx="464">
                  <c:v>0.65901299999999996</c:v>
                </c:pt>
                <c:pt idx="465">
                  <c:v>0.65916799999999998</c:v>
                </c:pt>
                <c:pt idx="466">
                  <c:v>0.65896500000000002</c:v>
                </c:pt>
                <c:pt idx="467">
                  <c:v>0.65887600000000002</c:v>
                </c:pt>
                <c:pt idx="468">
                  <c:v>0.65936700000000004</c:v>
                </c:pt>
                <c:pt idx="469">
                  <c:v>0.65901900000000002</c:v>
                </c:pt>
                <c:pt idx="470">
                  <c:v>0.65925</c:v>
                </c:pt>
                <c:pt idx="471">
                  <c:v>0.65884399999999999</c:v>
                </c:pt>
                <c:pt idx="472">
                  <c:v>0.65926399999999996</c:v>
                </c:pt>
                <c:pt idx="473">
                  <c:v>0.65900999999999998</c:v>
                </c:pt>
                <c:pt idx="474">
                  <c:v>0.65939400000000004</c:v>
                </c:pt>
                <c:pt idx="475">
                  <c:v>0.65896299999999997</c:v>
                </c:pt>
                <c:pt idx="476">
                  <c:v>0.65930599999999995</c:v>
                </c:pt>
                <c:pt idx="477">
                  <c:v>0.65875499999999998</c:v>
                </c:pt>
                <c:pt idx="478">
                  <c:v>0.65891599999999995</c:v>
                </c:pt>
                <c:pt idx="479">
                  <c:v>0.65880700000000003</c:v>
                </c:pt>
                <c:pt idx="480">
                  <c:v>0.65917499999999996</c:v>
                </c:pt>
                <c:pt idx="481">
                  <c:v>0.65876299999999999</c:v>
                </c:pt>
                <c:pt idx="482">
                  <c:v>0.65879900000000002</c:v>
                </c:pt>
                <c:pt idx="483">
                  <c:v>0.65903800000000001</c:v>
                </c:pt>
                <c:pt idx="484">
                  <c:v>0.65888000000000002</c:v>
                </c:pt>
                <c:pt idx="485">
                  <c:v>0.65920800000000002</c:v>
                </c:pt>
                <c:pt idx="486">
                  <c:v>0.658883</c:v>
                </c:pt>
                <c:pt idx="487">
                  <c:v>0.65912999999999999</c:v>
                </c:pt>
                <c:pt idx="488">
                  <c:v>0.65884500000000001</c:v>
                </c:pt>
                <c:pt idx="489">
                  <c:v>0.65909099999999998</c:v>
                </c:pt>
                <c:pt idx="490">
                  <c:v>0.65844000000000003</c:v>
                </c:pt>
                <c:pt idx="491">
                  <c:v>0.65900199999999998</c:v>
                </c:pt>
                <c:pt idx="492">
                  <c:v>0.65903299999999998</c:v>
                </c:pt>
                <c:pt idx="493">
                  <c:v>0.65895000000000004</c:v>
                </c:pt>
                <c:pt idx="494">
                  <c:v>0.65912800000000005</c:v>
                </c:pt>
                <c:pt idx="495">
                  <c:v>0.658995</c:v>
                </c:pt>
                <c:pt idx="496">
                  <c:v>0.65910400000000002</c:v>
                </c:pt>
                <c:pt idx="497">
                  <c:v>0.65951300000000002</c:v>
                </c:pt>
                <c:pt idx="498">
                  <c:v>0.65923799999999999</c:v>
                </c:pt>
                <c:pt idx="499">
                  <c:v>0.65924799999999995</c:v>
                </c:pt>
                <c:pt idx="500">
                  <c:v>0.65942999999999996</c:v>
                </c:pt>
                <c:pt idx="501">
                  <c:v>0.65924700000000003</c:v>
                </c:pt>
                <c:pt idx="502">
                  <c:v>0.65941300000000003</c:v>
                </c:pt>
                <c:pt idx="503">
                  <c:v>0.65930200000000005</c:v>
                </c:pt>
                <c:pt idx="504">
                  <c:v>0.65907700000000002</c:v>
                </c:pt>
                <c:pt idx="505">
                  <c:v>0.65953200000000001</c:v>
                </c:pt>
                <c:pt idx="506">
                  <c:v>0.65915000000000001</c:v>
                </c:pt>
                <c:pt idx="507">
                  <c:v>0.65950900000000001</c:v>
                </c:pt>
                <c:pt idx="508">
                  <c:v>0.65927199999999997</c:v>
                </c:pt>
                <c:pt idx="509">
                  <c:v>0.65920900000000004</c:v>
                </c:pt>
                <c:pt idx="510">
                  <c:v>0.65959999999999996</c:v>
                </c:pt>
                <c:pt idx="511">
                  <c:v>0.65901699999999996</c:v>
                </c:pt>
                <c:pt idx="512">
                  <c:v>0.65991599999999995</c:v>
                </c:pt>
                <c:pt idx="513">
                  <c:v>0.65951199999999999</c:v>
                </c:pt>
                <c:pt idx="514">
                  <c:v>0.65956000000000004</c:v>
                </c:pt>
                <c:pt idx="515">
                  <c:v>0.65909200000000001</c:v>
                </c:pt>
                <c:pt idx="516">
                  <c:v>0.65934800000000005</c:v>
                </c:pt>
                <c:pt idx="517">
                  <c:v>0.65857600000000005</c:v>
                </c:pt>
                <c:pt idx="518">
                  <c:v>0.65934899999999996</c:v>
                </c:pt>
                <c:pt idx="519">
                  <c:v>0.65916799999999998</c:v>
                </c:pt>
                <c:pt idx="520">
                  <c:v>0.65933699999999995</c:v>
                </c:pt>
                <c:pt idx="521">
                  <c:v>0.65947800000000001</c:v>
                </c:pt>
                <c:pt idx="522">
                  <c:v>0.65938699999999995</c:v>
                </c:pt>
                <c:pt idx="523">
                  <c:v>0.65926600000000002</c:v>
                </c:pt>
                <c:pt idx="524">
                  <c:v>0.65935999999999995</c:v>
                </c:pt>
                <c:pt idx="525">
                  <c:v>0.65946899999999997</c:v>
                </c:pt>
                <c:pt idx="526">
                  <c:v>0.659717</c:v>
                </c:pt>
                <c:pt idx="527">
                  <c:v>0.65931200000000001</c:v>
                </c:pt>
                <c:pt idx="528">
                  <c:v>0.65964599999999995</c:v>
                </c:pt>
                <c:pt idx="529">
                  <c:v>0.65926899999999999</c:v>
                </c:pt>
                <c:pt idx="530">
                  <c:v>0.65940399999999999</c:v>
                </c:pt>
                <c:pt idx="531">
                  <c:v>0.659327</c:v>
                </c:pt>
                <c:pt idx="532">
                  <c:v>0.65908100000000003</c:v>
                </c:pt>
                <c:pt idx="533">
                  <c:v>0.65914099999999998</c:v>
                </c:pt>
                <c:pt idx="534">
                  <c:v>0.65945900000000002</c:v>
                </c:pt>
                <c:pt idx="535">
                  <c:v>0.65945600000000004</c:v>
                </c:pt>
                <c:pt idx="536">
                  <c:v>0.65945100000000001</c:v>
                </c:pt>
                <c:pt idx="537">
                  <c:v>0.65942100000000003</c:v>
                </c:pt>
                <c:pt idx="538">
                  <c:v>0.65957200000000005</c:v>
                </c:pt>
                <c:pt idx="539">
                  <c:v>0.65922700000000001</c:v>
                </c:pt>
                <c:pt idx="540">
                  <c:v>0.65930800000000001</c:v>
                </c:pt>
                <c:pt idx="541">
                  <c:v>0.65939599999999998</c:v>
                </c:pt>
                <c:pt idx="542">
                  <c:v>0.65909499999999999</c:v>
                </c:pt>
                <c:pt idx="543">
                  <c:v>0.65981400000000001</c:v>
                </c:pt>
                <c:pt idx="544">
                  <c:v>0.65889900000000001</c:v>
                </c:pt>
                <c:pt idx="545">
                  <c:v>0.65963300000000002</c:v>
                </c:pt>
                <c:pt idx="546">
                  <c:v>0.65888800000000003</c:v>
                </c:pt>
                <c:pt idx="547">
                  <c:v>0.659798</c:v>
                </c:pt>
                <c:pt idx="548">
                  <c:v>0.65882799999999997</c:v>
                </c:pt>
                <c:pt idx="549">
                  <c:v>0.65989699999999996</c:v>
                </c:pt>
                <c:pt idx="550">
                  <c:v>0.65896999999999994</c:v>
                </c:pt>
                <c:pt idx="551">
                  <c:v>0.65898800000000002</c:v>
                </c:pt>
                <c:pt idx="552">
                  <c:v>0.65970099999999998</c:v>
                </c:pt>
                <c:pt idx="553">
                  <c:v>0.65893299999999999</c:v>
                </c:pt>
                <c:pt idx="554">
                  <c:v>0.658941</c:v>
                </c:pt>
                <c:pt idx="555">
                  <c:v>0.65965600000000002</c:v>
                </c:pt>
                <c:pt idx="556">
                  <c:v>0.65922000000000003</c:v>
                </c:pt>
                <c:pt idx="557">
                  <c:v>0.65930299999999997</c:v>
                </c:pt>
                <c:pt idx="558">
                  <c:v>0.65931200000000001</c:v>
                </c:pt>
                <c:pt idx="559">
                  <c:v>0.65908100000000003</c:v>
                </c:pt>
                <c:pt idx="560">
                  <c:v>0.65904099999999999</c:v>
                </c:pt>
                <c:pt idx="561">
                  <c:v>0.65991100000000003</c:v>
                </c:pt>
                <c:pt idx="562">
                  <c:v>0.6593</c:v>
                </c:pt>
                <c:pt idx="563">
                  <c:v>0.65972399999999998</c:v>
                </c:pt>
                <c:pt idx="564">
                  <c:v>0.65911600000000004</c:v>
                </c:pt>
                <c:pt idx="565">
                  <c:v>0.65898500000000004</c:v>
                </c:pt>
                <c:pt idx="566">
                  <c:v>0.65929099999999996</c:v>
                </c:pt>
                <c:pt idx="567">
                  <c:v>0.65924199999999999</c:v>
                </c:pt>
                <c:pt idx="568">
                  <c:v>0.65926799999999997</c:v>
                </c:pt>
                <c:pt idx="569">
                  <c:v>0.65953099999999998</c:v>
                </c:pt>
                <c:pt idx="570">
                  <c:v>0.65907000000000004</c:v>
                </c:pt>
                <c:pt idx="571">
                  <c:v>0.65977399999999997</c:v>
                </c:pt>
                <c:pt idx="572">
                  <c:v>0.65920100000000004</c:v>
                </c:pt>
                <c:pt idx="573">
                  <c:v>0.65926099999999999</c:v>
                </c:pt>
                <c:pt idx="574">
                  <c:v>0.65936499999999998</c:v>
                </c:pt>
                <c:pt idx="575">
                  <c:v>0.65890300000000002</c:v>
                </c:pt>
                <c:pt idx="576">
                  <c:v>0.65968099999999996</c:v>
                </c:pt>
                <c:pt idx="577">
                  <c:v>0.65887399999999996</c:v>
                </c:pt>
                <c:pt idx="578">
                  <c:v>0.65937299999999999</c:v>
                </c:pt>
                <c:pt idx="579">
                  <c:v>0.65903699999999998</c:v>
                </c:pt>
                <c:pt idx="580">
                  <c:v>0.65895599999999999</c:v>
                </c:pt>
                <c:pt idx="581">
                  <c:v>0.65973499999999996</c:v>
                </c:pt>
                <c:pt idx="582">
                  <c:v>0.65911399999999998</c:v>
                </c:pt>
                <c:pt idx="583">
                  <c:v>0.65958700000000003</c:v>
                </c:pt>
                <c:pt idx="584">
                  <c:v>0.65924799999999995</c:v>
                </c:pt>
                <c:pt idx="585">
                  <c:v>0.65917300000000001</c:v>
                </c:pt>
                <c:pt idx="586">
                  <c:v>0.65957900000000003</c:v>
                </c:pt>
                <c:pt idx="587">
                  <c:v>0.65887700000000005</c:v>
                </c:pt>
                <c:pt idx="588">
                  <c:v>0.65936899999999998</c:v>
                </c:pt>
                <c:pt idx="589">
                  <c:v>0.65919000000000005</c:v>
                </c:pt>
                <c:pt idx="590">
                  <c:v>0.65911900000000001</c:v>
                </c:pt>
                <c:pt idx="591">
                  <c:v>0.65967699999999996</c:v>
                </c:pt>
                <c:pt idx="592">
                  <c:v>0.65910500000000005</c:v>
                </c:pt>
                <c:pt idx="593">
                  <c:v>0.65961599999999998</c:v>
                </c:pt>
                <c:pt idx="594">
                  <c:v>0.65973999999999999</c:v>
                </c:pt>
                <c:pt idx="595">
                  <c:v>0.65895499999999996</c:v>
                </c:pt>
                <c:pt idx="596">
                  <c:v>0.659663</c:v>
                </c:pt>
                <c:pt idx="597">
                  <c:v>0.65933900000000001</c:v>
                </c:pt>
                <c:pt idx="598">
                  <c:v>0.65992499999999998</c:v>
                </c:pt>
                <c:pt idx="599">
                  <c:v>0.65970200000000001</c:v>
                </c:pt>
                <c:pt idx="600">
                  <c:v>0.65897300000000003</c:v>
                </c:pt>
                <c:pt idx="601">
                  <c:v>0.65966199999999997</c:v>
                </c:pt>
                <c:pt idx="602">
                  <c:v>0.65940900000000002</c:v>
                </c:pt>
                <c:pt idx="603">
                  <c:v>0.65951700000000002</c:v>
                </c:pt>
                <c:pt idx="604">
                  <c:v>0.65920199999999995</c:v>
                </c:pt>
                <c:pt idx="605">
                  <c:v>0.65931600000000001</c:v>
                </c:pt>
                <c:pt idx="606">
                  <c:v>0.65960700000000005</c:v>
                </c:pt>
                <c:pt idx="607">
                  <c:v>0.65888899999999995</c:v>
                </c:pt>
                <c:pt idx="608">
                  <c:v>0.65928200000000003</c:v>
                </c:pt>
                <c:pt idx="609">
                  <c:v>0.65967399999999998</c:v>
                </c:pt>
                <c:pt idx="610">
                  <c:v>0.65915699999999999</c:v>
                </c:pt>
                <c:pt idx="611">
                  <c:v>0.65988599999999997</c:v>
                </c:pt>
                <c:pt idx="612">
                  <c:v>0.65956400000000004</c:v>
                </c:pt>
                <c:pt idx="613">
                  <c:v>0.65900499999999995</c:v>
                </c:pt>
                <c:pt idx="614">
                  <c:v>0.65943300000000005</c:v>
                </c:pt>
                <c:pt idx="615">
                  <c:v>0.65917999999999999</c:v>
                </c:pt>
                <c:pt idx="616">
                  <c:v>0.65930699999999998</c:v>
                </c:pt>
                <c:pt idx="617">
                  <c:v>0.659605</c:v>
                </c:pt>
                <c:pt idx="618">
                  <c:v>0.65906900000000002</c:v>
                </c:pt>
                <c:pt idx="619">
                  <c:v>0.659331</c:v>
                </c:pt>
                <c:pt idx="620">
                  <c:v>0.659771</c:v>
                </c:pt>
                <c:pt idx="621">
                  <c:v>0.65915299999999999</c:v>
                </c:pt>
                <c:pt idx="622">
                  <c:v>0.65979200000000005</c:v>
                </c:pt>
                <c:pt idx="623">
                  <c:v>0.65906900000000002</c:v>
                </c:pt>
                <c:pt idx="624">
                  <c:v>0.65958600000000001</c:v>
                </c:pt>
                <c:pt idx="625">
                  <c:v>0.65886400000000001</c:v>
                </c:pt>
                <c:pt idx="626">
                  <c:v>0.659663</c:v>
                </c:pt>
                <c:pt idx="627">
                  <c:v>0.65939499999999995</c:v>
                </c:pt>
                <c:pt idx="628">
                  <c:v>0.65927100000000005</c:v>
                </c:pt>
                <c:pt idx="629">
                  <c:v>0.65951599999999999</c:v>
                </c:pt>
                <c:pt idx="630">
                  <c:v>0.65923100000000001</c:v>
                </c:pt>
                <c:pt idx="631">
                  <c:v>0.65899099999999999</c:v>
                </c:pt>
                <c:pt idx="632">
                  <c:v>0.65958099999999997</c:v>
                </c:pt>
                <c:pt idx="633">
                  <c:v>0.65942900000000004</c:v>
                </c:pt>
                <c:pt idx="634">
                  <c:v>0.65866100000000005</c:v>
                </c:pt>
                <c:pt idx="635">
                  <c:v>0.65981299999999998</c:v>
                </c:pt>
                <c:pt idx="636">
                  <c:v>0.65893699999999999</c:v>
                </c:pt>
                <c:pt idx="637">
                  <c:v>0.65897899999999998</c:v>
                </c:pt>
                <c:pt idx="638">
                  <c:v>0.65951400000000004</c:v>
                </c:pt>
                <c:pt idx="639">
                  <c:v>0.65930699999999998</c:v>
                </c:pt>
                <c:pt idx="640">
                  <c:v>0.65953300000000004</c:v>
                </c:pt>
                <c:pt idx="641">
                  <c:v>0.65903599999999996</c:v>
                </c:pt>
                <c:pt idx="642">
                  <c:v>0.65921399999999997</c:v>
                </c:pt>
                <c:pt idx="643">
                  <c:v>0.65926799999999997</c:v>
                </c:pt>
                <c:pt idx="644">
                  <c:v>0.65923799999999999</c:v>
                </c:pt>
                <c:pt idx="645">
                  <c:v>0.65961000000000003</c:v>
                </c:pt>
                <c:pt idx="646">
                  <c:v>0.65930999999999995</c:v>
                </c:pt>
                <c:pt idx="647">
                  <c:v>0.65935299999999997</c:v>
                </c:pt>
                <c:pt idx="648">
                  <c:v>0.659497</c:v>
                </c:pt>
                <c:pt idx="649">
                  <c:v>0.65883999999999998</c:v>
                </c:pt>
                <c:pt idx="650">
                  <c:v>0.65970700000000004</c:v>
                </c:pt>
                <c:pt idx="651">
                  <c:v>0.65922199999999997</c:v>
                </c:pt>
                <c:pt idx="652">
                  <c:v>0.65958700000000003</c:v>
                </c:pt>
                <c:pt idx="653">
                  <c:v>0.65948899999999999</c:v>
                </c:pt>
                <c:pt idx="654">
                  <c:v>0.65881800000000001</c:v>
                </c:pt>
                <c:pt idx="655">
                  <c:v>0.65956800000000004</c:v>
                </c:pt>
                <c:pt idx="656">
                  <c:v>0.65906399999999998</c:v>
                </c:pt>
                <c:pt idx="657">
                  <c:v>0.65965399999999996</c:v>
                </c:pt>
                <c:pt idx="658">
                  <c:v>0.65920400000000001</c:v>
                </c:pt>
                <c:pt idx="659">
                  <c:v>0.65944599999999998</c:v>
                </c:pt>
                <c:pt idx="660">
                  <c:v>0.65978599999999998</c:v>
                </c:pt>
                <c:pt idx="661">
                  <c:v>0.65890800000000005</c:v>
                </c:pt>
                <c:pt idx="662">
                  <c:v>0.65961400000000003</c:v>
                </c:pt>
                <c:pt idx="663">
                  <c:v>0.65896999999999994</c:v>
                </c:pt>
                <c:pt idx="664">
                  <c:v>0.65928699999999996</c:v>
                </c:pt>
                <c:pt idx="665">
                  <c:v>0.659412</c:v>
                </c:pt>
                <c:pt idx="666">
                  <c:v>0.65887899999999999</c:v>
                </c:pt>
                <c:pt idx="667">
                  <c:v>0.65980300000000003</c:v>
                </c:pt>
                <c:pt idx="668">
                  <c:v>0.65887499999999999</c:v>
                </c:pt>
                <c:pt idx="669">
                  <c:v>0.65949100000000005</c:v>
                </c:pt>
                <c:pt idx="670">
                  <c:v>0.65885800000000005</c:v>
                </c:pt>
                <c:pt idx="671">
                  <c:v>0.65968800000000005</c:v>
                </c:pt>
                <c:pt idx="672">
                  <c:v>0.659053</c:v>
                </c:pt>
                <c:pt idx="673">
                  <c:v>0.65916600000000003</c:v>
                </c:pt>
                <c:pt idx="674">
                  <c:v>0.65964299999999998</c:v>
                </c:pt>
                <c:pt idx="675">
                  <c:v>0.65899300000000005</c:v>
                </c:pt>
                <c:pt idx="676">
                  <c:v>0.65920599999999996</c:v>
                </c:pt>
                <c:pt idx="677">
                  <c:v>0.65909200000000001</c:v>
                </c:pt>
                <c:pt idx="678">
                  <c:v>0.65893199999999996</c:v>
                </c:pt>
                <c:pt idx="679">
                  <c:v>0.65960099999999999</c:v>
                </c:pt>
                <c:pt idx="680">
                  <c:v>0.65910599999999997</c:v>
                </c:pt>
                <c:pt idx="681">
                  <c:v>0.65900499999999995</c:v>
                </c:pt>
                <c:pt idx="682">
                  <c:v>0.65935699999999997</c:v>
                </c:pt>
                <c:pt idx="683">
                  <c:v>0.65920500000000004</c:v>
                </c:pt>
                <c:pt idx="684">
                  <c:v>0.65970899999999999</c:v>
                </c:pt>
                <c:pt idx="685">
                  <c:v>0.65921799999999997</c:v>
                </c:pt>
                <c:pt idx="686">
                  <c:v>0.65897099999999997</c:v>
                </c:pt>
                <c:pt idx="687">
                  <c:v>0.65922199999999997</c:v>
                </c:pt>
                <c:pt idx="688">
                  <c:v>0.65892399999999995</c:v>
                </c:pt>
                <c:pt idx="689">
                  <c:v>0.65936700000000004</c:v>
                </c:pt>
                <c:pt idx="690">
                  <c:v>0.65863000000000005</c:v>
                </c:pt>
                <c:pt idx="691">
                  <c:v>0.65927899999999995</c:v>
                </c:pt>
                <c:pt idx="692">
                  <c:v>0.659474</c:v>
                </c:pt>
                <c:pt idx="693">
                  <c:v>0.65861199999999998</c:v>
                </c:pt>
                <c:pt idx="694">
                  <c:v>0.65949000000000002</c:v>
                </c:pt>
                <c:pt idx="695">
                  <c:v>0.65883100000000006</c:v>
                </c:pt>
                <c:pt idx="696">
                  <c:v>0.65936399999999995</c:v>
                </c:pt>
                <c:pt idx="697">
                  <c:v>0.659802</c:v>
                </c:pt>
                <c:pt idx="698">
                  <c:v>0.65904399999999996</c:v>
                </c:pt>
                <c:pt idx="699">
                  <c:v>0.65944100000000005</c:v>
                </c:pt>
                <c:pt idx="700">
                  <c:v>0.65873700000000002</c:v>
                </c:pt>
                <c:pt idx="701">
                  <c:v>0.65954000000000002</c:v>
                </c:pt>
                <c:pt idx="702">
                  <c:v>0.658999</c:v>
                </c:pt>
                <c:pt idx="703">
                  <c:v>0.65934199999999998</c:v>
                </c:pt>
                <c:pt idx="704">
                  <c:v>0.65917499999999996</c:v>
                </c:pt>
                <c:pt idx="705">
                  <c:v>0.65897799999999995</c:v>
                </c:pt>
                <c:pt idx="706">
                  <c:v>0.65963499999999997</c:v>
                </c:pt>
                <c:pt idx="707">
                  <c:v>0.659084</c:v>
                </c:pt>
                <c:pt idx="708">
                  <c:v>0.65932800000000003</c:v>
                </c:pt>
                <c:pt idx="709">
                  <c:v>0.65926799999999997</c:v>
                </c:pt>
                <c:pt idx="710">
                  <c:v>0.65909899999999999</c:v>
                </c:pt>
                <c:pt idx="711">
                  <c:v>0.65956599999999999</c:v>
                </c:pt>
                <c:pt idx="712">
                  <c:v>0.65910800000000003</c:v>
                </c:pt>
                <c:pt idx="713">
                  <c:v>0.65883499999999995</c:v>
                </c:pt>
                <c:pt idx="714">
                  <c:v>0.65925400000000001</c:v>
                </c:pt>
                <c:pt idx="715">
                  <c:v>0.658887</c:v>
                </c:pt>
                <c:pt idx="716">
                  <c:v>0.65889200000000003</c:v>
                </c:pt>
                <c:pt idx="717">
                  <c:v>0.65965600000000002</c:v>
                </c:pt>
                <c:pt idx="718">
                  <c:v>0.65890499999999996</c:v>
                </c:pt>
                <c:pt idx="719">
                  <c:v>0.65962100000000001</c:v>
                </c:pt>
                <c:pt idx="720">
                  <c:v>0.658914</c:v>
                </c:pt>
                <c:pt idx="721">
                  <c:v>0.65900400000000003</c:v>
                </c:pt>
                <c:pt idx="722">
                  <c:v>0.65947</c:v>
                </c:pt>
                <c:pt idx="723">
                  <c:v>0.65880899999999998</c:v>
                </c:pt>
                <c:pt idx="724">
                  <c:v>0.65930900000000003</c:v>
                </c:pt>
                <c:pt idx="725">
                  <c:v>0.659524</c:v>
                </c:pt>
                <c:pt idx="726">
                  <c:v>0.65884600000000004</c:v>
                </c:pt>
                <c:pt idx="727">
                  <c:v>0.65962200000000004</c:v>
                </c:pt>
                <c:pt idx="728">
                  <c:v>0.65881900000000004</c:v>
                </c:pt>
                <c:pt idx="729">
                  <c:v>0.65913699999999997</c:v>
                </c:pt>
                <c:pt idx="730">
                  <c:v>0.65931899999999999</c:v>
                </c:pt>
                <c:pt idx="731">
                  <c:v>0.65866899999999995</c:v>
                </c:pt>
                <c:pt idx="732">
                  <c:v>0.65954699999999999</c:v>
                </c:pt>
                <c:pt idx="733">
                  <c:v>0.65929499999999996</c:v>
                </c:pt>
                <c:pt idx="734">
                  <c:v>0.65905999999999998</c:v>
                </c:pt>
                <c:pt idx="735">
                  <c:v>0.65977200000000003</c:v>
                </c:pt>
                <c:pt idx="736">
                  <c:v>0.65879900000000002</c:v>
                </c:pt>
                <c:pt idx="737">
                  <c:v>0.65949500000000005</c:v>
                </c:pt>
                <c:pt idx="738">
                  <c:v>0.65892899999999999</c:v>
                </c:pt>
                <c:pt idx="739">
                  <c:v>0.65937299999999999</c:v>
                </c:pt>
                <c:pt idx="740">
                  <c:v>0.658775</c:v>
                </c:pt>
                <c:pt idx="741">
                  <c:v>0.65962399999999999</c:v>
                </c:pt>
                <c:pt idx="742">
                  <c:v>0.659026</c:v>
                </c:pt>
                <c:pt idx="743">
                  <c:v>0.65902300000000003</c:v>
                </c:pt>
                <c:pt idx="744">
                  <c:v>0.65954800000000002</c:v>
                </c:pt>
                <c:pt idx="745">
                  <c:v>0.65914399999999995</c:v>
                </c:pt>
                <c:pt idx="746">
                  <c:v>0.65903999999999996</c:v>
                </c:pt>
                <c:pt idx="747">
                  <c:v>0.65907300000000002</c:v>
                </c:pt>
                <c:pt idx="748">
                  <c:v>0.65924799999999995</c:v>
                </c:pt>
                <c:pt idx="749">
                  <c:v>0.65905599999999998</c:v>
                </c:pt>
                <c:pt idx="750">
                  <c:v>0.65906399999999998</c:v>
                </c:pt>
                <c:pt idx="751">
                  <c:v>0.65903400000000001</c:v>
                </c:pt>
                <c:pt idx="752">
                  <c:v>0.65924199999999999</c:v>
                </c:pt>
                <c:pt idx="753">
                  <c:v>0.65908900000000004</c:v>
                </c:pt>
                <c:pt idx="754">
                  <c:v>0.65893199999999996</c:v>
                </c:pt>
                <c:pt idx="755">
                  <c:v>0.65883899999999995</c:v>
                </c:pt>
                <c:pt idx="756">
                  <c:v>0.65927000000000002</c:v>
                </c:pt>
                <c:pt idx="757">
                  <c:v>0.65890599999999999</c:v>
                </c:pt>
                <c:pt idx="758">
                  <c:v>0.65913699999999997</c:v>
                </c:pt>
                <c:pt idx="759">
                  <c:v>0.65908100000000003</c:v>
                </c:pt>
                <c:pt idx="760">
                  <c:v>0.65942000000000001</c:v>
                </c:pt>
                <c:pt idx="761">
                  <c:v>0.65952</c:v>
                </c:pt>
                <c:pt idx="762">
                  <c:v>0.65926099999999999</c:v>
                </c:pt>
                <c:pt idx="763">
                  <c:v>0.65911799999999998</c:v>
                </c:pt>
                <c:pt idx="764">
                  <c:v>0.659026</c:v>
                </c:pt>
                <c:pt idx="765">
                  <c:v>0.659215</c:v>
                </c:pt>
                <c:pt idx="766">
                  <c:v>0.65920100000000004</c:v>
                </c:pt>
                <c:pt idx="767">
                  <c:v>0.65882600000000002</c:v>
                </c:pt>
                <c:pt idx="768">
                  <c:v>0.65915299999999999</c:v>
                </c:pt>
                <c:pt idx="769">
                  <c:v>0.65903900000000004</c:v>
                </c:pt>
                <c:pt idx="770">
                  <c:v>0.65936899999999998</c:v>
                </c:pt>
                <c:pt idx="771">
                  <c:v>0.65906299999999995</c:v>
                </c:pt>
                <c:pt idx="772">
                  <c:v>0.659057</c:v>
                </c:pt>
                <c:pt idx="773">
                  <c:v>0.65882700000000005</c:v>
                </c:pt>
                <c:pt idx="774">
                  <c:v>0.65868400000000005</c:v>
                </c:pt>
                <c:pt idx="775">
                  <c:v>0.65888500000000005</c:v>
                </c:pt>
                <c:pt idx="776">
                  <c:v>0.65885099999999996</c:v>
                </c:pt>
                <c:pt idx="777">
                  <c:v>0.65874699999999997</c:v>
                </c:pt>
                <c:pt idx="778">
                  <c:v>0.65896200000000005</c:v>
                </c:pt>
                <c:pt idx="779">
                  <c:v>0.659107</c:v>
                </c:pt>
                <c:pt idx="780">
                  <c:v>0.65859400000000001</c:v>
                </c:pt>
                <c:pt idx="781">
                  <c:v>0.65900300000000001</c:v>
                </c:pt>
                <c:pt idx="782">
                  <c:v>0.65854400000000002</c:v>
                </c:pt>
                <c:pt idx="783">
                  <c:v>0.65900899999999996</c:v>
                </c:pt>
                <c:pt idx="784">
                  <c:v>0.65929300000000002</c:v>
                </c:pt>
                <c:pt idx="785">
                  <c:v>0.65861000000000003</c:v>
                </c:pt>
                <c:pt idx="786">
                  <c:v>0.65955699999999995</c:v>
                </c:pt>
                <c:pt idx="787">
                  <c:v>0.65875600000000001</c:v>
                </c:pt>
                <c:pt idx="788">
                  <c:v>0.65954100000000004</c:v>
                </c:pt>
                <c:pt idx="789">
                  <c:v>0.65872799999999998</c:v>
                </c:pt>
                <c:pt idx="790">
                  <c:v>0.65934199999999998</c:v>
                </c:pt>
                <c:pt idx="791">
                  <c:v>0.65911399999999998</c:v>
                </c:pt>
                <c:pt idx="792">
                  <c:v>0.65897799999999995</c:v>
                </c:pt>
                <c:pt idx="793">
                  <c:v>0.65869</c:v>
                </c:pt>
                <c:pt idx="794">
                  <c:v>0.65879299999999996</c:v>
                </c:pt>
                <c:pt idx="795">
                  <c:v>0.65914399999999995</c:v>
                </c:pt>
                <c:pt idx="796">
                  <c:v>0.658941</c:v>
                </c:pt>
                <c:pt idx="797">
                  <c:v>0.65915199999999996</c:v>
                </c:pt>
                <c:pt idx="798">
                  <c:v>0.65885499999999997</c:v>
                </c:pt>
                <c:pt idx="799">
                  <c:v>0.65869299999999997</c:v>
                </c:pt>
                <c:pt idx="800">
                  <c:v>0.65894699999999995</c:v>
                </c:pt>
                <c:pt idx="801">
                  <c:v>0.65886</c:v>
                </c:pt>
                <c:pt idx="802">
                  <c:v>0.658918</c:v>
                </c:pt>
                <c:pt idx="803">
                  <c:v>0.65849000000000002</c:v>
                </c:pt>
                <c:pt idx="804">
                  <c:v>0.65877200000000002</c:v>
                </c:pt>
                <c:pt idx="805">
                  <c:v>0.65892300000000004</c:v>
                </c:pt>
                <c:pt idx="806">
                  <c:v>0.65891999999999995</c:v>
                </c:pt>
                <c:pt idx="807">
                  <c:v>0.65909099999999998</c:v>
                </c:pt>
                <c:pt idx="808">
                  <c:v>0.65904499999999999</c:v>
                </c:pt>
                <c:pt idx="809">
                  <c:v>0.65916300000000005</c:v>
                </c:pt>
                <c:pt idx="810">
                  <c:v>0.658945</c:v>
                </c:pt>
                <c:pt idx="811">
                  <c:v>0.659053</c:v>
                </c:pt>
                <c:pt idx="812">
                  <c:v>0.65890899999999997</c:v>
                </c:pt>
                <c:pt idx="813">
                  <c:v>0.65901600000000005</c:v>
                </c:pt>
                <c:pt idx="814">
                  <c:v>0.65911699999999995</c:v>
                </c:pt>
                <c:pt idx="815">
                  <c:v>0.65922000000000003</c:v>
                </c:pt>
                <c:pt idx="816">
                  <c:v>0.658968</c:v>
                </c:pt>
                <c:pt idx="817">
                  <c:v>0.65904499999999999</c:v>
                </c:pt>
                <c:pt idx="818">
                  <c:v>0.65898299999999999</c:v>
                </c:pt>
                <c:pt idx="819">
                  <c:v>0.658883</c:v>
                </c:pt>
                <c:pt idx="820">
                  <c:v>0.65923399999999999</c:v>
                </c:pt>
                <c:pt idx="821">
                  <c:v>0.65890000000000004</c:v>
                </c:pt>
                <c:pt idx="822">
                  <c:v>0.65893900000000005</c:v>
                </c:pt>
                <c:pt idx="823">
                  <c:v>0.65884200000000004</c:v>
                </c:pt>
                <c:pt idx="824">
                  <c:v>0.65903500000000004</c:v>
                </c:pt>
                <c:pt idx="825">
                  <c:v>0.65933600000000003</c:v>
                </c:pt>
                <c:pt idx="826">
                  <c:v>0.65867900000000001</c:v>
                </c:pt>
                <c:pt idx="827">
                  <c:v>0.658918</c:v>
                </c:pt>
                <c:pt idx="828">
                  <c:v>0.65891299999999997</c:v>
                </c:pt>
                <c:pt idx="829">
                  <c:v>0.65904099999999999</c:v>
                </c:pt>
                <c:pt idx="830">
                  <c:v>0.65887300000000004</c:v>
                </c:pt>
                <c:pt idx="831">
                  <c:v>0.65887600000000002</c:v>
                </c:pt>
                <c:pt idx="832">
                  <c:v>0.65899300000000005</c:v>
                </c:pt>
                <c:pt idx="833">
                  <c:v>0.65898199999999996</c:v>
                </c:pt>
                <c:pt idx="834">
                  <c:v>0.65898500000000004</c:v>
                </c:pt>
                <c:pt idx="835">
                  <c:v>0.65869299999999997</c:v>
                </c:pt>
                <c:pt idx="836">
                  <c:v>0.65924799999999995</c:v>
                </c:pt>
                <c:pt idx="837">
                  <c:v>0.65884399999999999</c:v>
                </c:pt>
                <c:pt idx="838">
                  <c:v>0.65886500000000003</c:v>
                </c:pt>
                <c:pt idx="839">
                  <c:v>0.65903400000000001</c:v>
                </c:pt>
                <c:pt idx="840">
                  <c:v>0.65866499999999994</c:v>
                </c:pt>
                <c:pt idx="841">
                  <c:v>0.65895999999999999</c:v>
                </c:pt>
                <c:pt idx="842">
                  <c:v>0.65880300000000003</c:v>
                </c:pt>
                <c:pt idx="843">
                  <c:v>0.65889900000000001</c:v>
                </c:pt>
                <c:pt idx="844">
                  <c:v>0.65900000000000003</c:v>
                </c:pt>
                <c:pt idx="845">
                  <c:v>0.65921200000000002</c:v>
                </c:pt>
                <c:pt idx="846">
                  <c:v>0.65912199999999999</c:v>
                </c:pt>
                <c:pt idx="847">
                  <c:v>0.65911500000000001</c:v>
                </c:pt>
                <c:pt idx="848">
                  <c:v>0.65847199999999995</c:v>
                </c:pt>
                <c:pt idx="849">
                  <c:v>0.65881800000000001</c:v>
                </c:pt>
                <c:pt idx="850">
                  <c:v>0.65847900000000004</c:v>
                </c:pt>
                <c:pt idx="851">
                  <c:v>0.65875099999999998</c:v>
                </c:pt>
                <c:pt idx="852">
                  <c:v>0.65910500000000005</c:v>
                </c:pt>
                <c:pt idx="853">
                  <c:v>0.65897300000000003</c:v>
                </c:pt>
                <c:pt idx="854">
                  <c:v>0.65888000000000002</c:v>
                </c:pt>
                <c:pt idx="855">
                  <c:v>0.65892499999999998</c:v>
                </c:pt>
                <c:pt idx="856">
                  <c:v>0.658632</c:v>
                </c:pt>
                <c:pt idx="857">
                  <c:v>0.658856</c:v>
                </c:pt>
                <c:pt idx="858">
                  <c:v>0.65842400000000001</c:v>
                </c:pt>
                <c:pt idx="859">
                  <c:v>0.65885099999999996</c:v>
                </c:pt>
                <c:pt idx="860">
                  <c:v>0.65851099999999996</c:v>
                </c:pt>
                <c:pt idx="861">
                  <c:v>0.65853700000000004</c:v>
                </c:pt>
                <c:pt idx="862">
                  <c:v>0.65869200000000006</c:v>
                </c:pt>
                <c:pt idx="863">
                  <c:v>0.65855699999999995</c:v>
                </c:pt>
                <c:pt idx="864">
                  <c:v>0.65818500000000002</c:v>
                </c:pt>
                <c:pt idx="865">
                  <c:v>0.65873599999999999</c:v>
                </c:pt>
                <c:pt idx="866">
                  <c:v>0.65821300000000005</c:v>
                </c:pt>
                <c:pt idx="867">
                  <c:v>0.65853700000000004</c:v>
                </c:pt>
                <c:pt idx="868">
                  <c:v>0.65867699999999996</c:v>
                </c:pt>
                <c:pt idx="869">
                  <c:v>0.65875099999999998</c:v>
                </c:pt>
                <c:pt idx="870">
                  <c:v>0.658466</c:v>
                </c:pt>
                <c:pt idx="871">
                  <c:v>0.65839999999999999</c:v>
                </c:pt>
                <c:pt idx="872">
                  <c:v>0.65868499999999996</c:v>
                </c:pt>
                <c:pt idx="873">
                  <c:v>0.65836700000000004</c:v>
                </c:pt>
                <c:pt idx="874">
                  <c:v>0.65879900000000002</c:v>
                </c:pt>
                <c:pt idx="875">
                  <c:v>0.65859500000000004</c:v>
                </c:pt>
                <c:pt idx="876">
                  <c:v>0.65879100000000002</c:v>
                </c:pt>
                <c:pt idx="877">
                  <c:v>0.65861199999999998</c:v>
                </c:pt>
                <c:pt idx="878">
                  <c:v>0.658775</c:v>
                </c:pt>
                <c:pt idx="879">
                  <c:v>0.65829599999999999</c:v>
                </c:pt>
                <c:pt idx="880">
                  <c:v>0.65872299999999995</c:v>
                </c:pt>
                <c:pt idx="881">
                  <c:v>0.65848899999999999</c:v>
                </c:pt>
                <c:pt idx="882">
                  <c:v>0.658524</c:v>
                </c:pt>
                <c:pt idx="883">
                  <c:v>0.65826899999999999</c:v>
                </c:pt>
                <c:pt idx="884">
                  <c:v>0.65847299999999997</c:v>
                </c:pt>
                <c:pt idx="885">
                  <c:v>0.65859400000000001</c:v>
                </c:pt>
                <c:pt idx="886">
                  <c:v>0.65835299999999997</c:v>
                </c:pt>
                <c:pt idx="887">
                  <c:v>0.65846300000000002</c:v>
                </c:pt>
                <c:pt idx="888">
                  <c:v>0.65826899999999999</c:v>
                </c:pt>
                <c:pt idx="889">
                  <c:v>0.65853099999999998</c:v>
                </c:pt>
                <c:pt idx="890">
                  <c:v>0.65813999999999995</c:v>
                </c:pt>
                <c:pt idx="891">
                  <c:v>0.65870799999999996</c:v>
                </c:pt>
                <c:pt idx="892">
                  <c:v>0.65831099999999998</c:v>
                </c:pt>
                <c:pt idx="893">
                  <c:v>0.65839499999999995</c:v>
                </c:pt>
                <c:pt idx="894">
                  <c:v>0.65811900000000001</c:v>
                </c:pt>
                <c:pt idx="895">
                  <c:v>0.65858899999999998</c:v>
                </c:pt>
                <c:pt idx="896">
                  <c:v>0.65851999999999999</c:v>
                </c:pt>
                <c:pt idx="897">
                  <c:v>0.65857900000000003</c:v>
                </c:pt>
                <c:pt idx="898">
                  <c:v>0.658304</c:v>
                </c:pt>
                <c:pt idx="899">
                  <c:v>0.658362</c:v>
                </c:pt>
                <c:pt idx="900">
                  <c:v>0.65837299999999999</c:v>
                </c:pt>
                <c:pt idx="901">
                  <c:v>0.65853899999999999</c:v>
                </c:pt>
                <c:pt idx="902">
                  <c:v>0.65826600000000002</c:v>
                </c:pt>
                <c:pt idx="903">
                  <c:v>0.65865300000000004</c:v>
                </c:pt>
                <c:pt idx="904">
                  <c:v>0.65791500000000003</c:v>
                </c:pt>
                <c:pt idx="905">
                  <c:v>0.65804300000000004</c:v>
                </c:pt>
                <c:pt idx="906">
                  <c:v>0.65839000000000003</c:v>
                </c:pt>
                <c:pt idx="907">
                  <c:v>0.65825500000000003</c:v>
                </c:pt>
                <c:pt idx="908">
                  <c:v>0.65848600000000002</c:v>
                </c:pt>
                <c:pt idx="909">
                  <c:v>0.65835399999999999</c:v>
                </c:pt>
                <c:pt idx="910">
                  <c:v>0.65848600000000002</c:v>
                </c:pt>
                <c:pt idx="911">
                  <c:v>0.65817099999999995</c:v>
                </c:pt>
                <c:pt idx="912">
                  <c:v>0.65851499999999996</c:v>
                </c:pt>
                <c:pt idx="913">
                  <c:v>0.65817999999999999</c:v>
                </c:pt>
                <c:pt idx="914">
                  <c:v>0.65825500000000003</c:v>
                </c:pt>
                <c:pt idx="915">
                  <c:v>0.65855900000000001</c:v>
                </c:pt>
                <c:pt idx="916">
                  <c:v>0.658188</c:v>
                </c:pt>
                <c:pt idx="917">
                  <c:v>0.65856000000000003</c:v>
                </c:pt>
                <c:pt idx="918">
                  <c:v>0.65821700000000005</c:v>
                </c:pt>
                <c:pt idx="919">
                  <c:v>0.65894399999999997</c:v>
                </c:pt>
                <c:pt idx="920">
                  <c:v>0.65852500000000003</c:v>
                </c:pt>
                <c:pt idx="921">
                  <c:v>0.65839000000000003</c:v>
                </c:pt>
                <c:pt idx="922">
                  <c:v>0.65839099999999995</c:v>
                </c:pt>
                <c:pt idx="923">
                  <c:v>0.65842100000000003</c:v>
                </c:pt>
                <c:pt idx="924">
                  <c:v>0.658107</c:v>
                </c:pt>
                <c:pt idx="925">
                  <c:v>0.65817800000000004</c:v>
                </c:pt>
                <c:pt idx="926">
                  <c:v>0.65796900000000003</c:v>
                </c:pt>
                <c:pt idx="927">
                  <c:v>0.65850699999999995</c:v>
                </c:pt>
                <c:pt idx="928">
                  <c:v>0.65795400000000004</c:v>
                </c:pt>
                <c:pt idx="929">
                  <c:v>0.65821499999999999</c:v>
                </c:pt>
                <c:pt idx="930">
                  <c:v>0.658084</c:v>
                </c:pt>
                <c:pt idx="931">
                  <c:v>0.65840100000000001</c:v>
                </c:pt>
                <c:pt idx="932">
                  <c:v>0.65795300000000001</c:v>
                </c:pt>
                <c:pt idx="933">
                  <c:v>0.65869500000000003</c:v>
                </c:pt>
                <c:pt idx="934">
                  <c:v>0.65783899999999995</c:v>
                </c:pt>
                <c:pt idx="935">
                  <c:v>0.658416</c:v>
                </c:pt>
                <c:pt idx="936">
                  <c:v>0.65825400000000001</c:v>
                </c:pt>
                <c:pt idx="937">
                  <c:v>0.65825100000000003</c:v>
                </c:pt>
                <c:pt idx="938">
                  <c:v>0.65827999999999998</c:v>
                </c:pt>
                <c:pt idx="939">
                  <c:v>0.658142</c:v>
                </c:pt>
                <c:pt idx="940">
                  <c:v>0.65816200000000002</c:v>
                </c:pt>
                <c:pt idx="941">
                  <c:v>0.65811200000000003</c:v>
                </c:pt>
                <c:pt idx="942">
                  <c:v>0.65825999999999996</c:v>
                </c:pt>
                <c:pt idx="943">
                  <c:v>0.65791900000000003</c:v>
                </c:pt>
                <c:pt idx="944">
                  <c:v>0.65814399999999995</c:v>
                </c:pt>
                <c:pt idx="945">
                  <c:v>0.65797799999999995</c:v>
                </c:pt>
                <c:pt idx="946">
                  <c:v>0.65816799999999998</c:v>
                </c:pt>
                <c:pt idx="947">
                  <c:v>0.65778199999999998</c:v>
                </c:pt>
                <c:pt idx="948">
                  <c:v>0.65808500000000003</c:v>
                </c:pt>
                <c:pt idx="949">
                  <c:v>0.65780499999999997</c:v>
                </c:pt>
                <c:pt idx="950">
                  <c:v>0.65799700000000005</c:v>
                </c:pt>
                <c:pt idx="951">
                  <c:v>0.65786</c:v>
                </c:pt>
                <c:pt idx="952">
                  <c:v>0.65793800000000002</c:v>
                </c:pt>
                <c:pt idx="953">
                  <c:v>0.65804600000000002</c:v>
                </c:pt>
                <c:pt idx="954">
                  <c:v>0.65805100000000005</c:v>
                </c:pt>
                <c:pt idx="955">
                  <c:v>0.65769299999999997</c:v>
                </c:pt>
                <c:pt idx="956">
                  <c:v>0.65800599999999998</c:v>
                </c:pt>
                <c:pt idx="957">
                  <c:v>0.65784600000000004</c:v>
                </c:pt>
                <c:pt idx="958">
                  <c:v>0.657551</c:v>
                </c:pt>
                <c:pt idx="959">
                  <c:v>0.65797899999999998</c:v>
                </c:pt>
                <c:pt idx="960">
                  <c:v>0.65803199999999995</c:v>
                </c:pt>
                <c:pt idx="961">
                  <c:v>0.65794299999999994</c:v>
                </c:pt>
                <c:pt idx="962">
                  <c:v>0.65771800000000002</c:v>
                </c:pt>
                <c:pt idx="963">
                  <c:v>0.65808599999999995</c:v>
                </c:pt>
                <c:pt idx="964">
                  <c:v>0.65792700000000004</c:v>
                </c:pt>
                <c:pt idx="965">
                  <c:v>0.65792399999999995</c:v>
                </c:pt>
                <c:pt idx="966">
                  <c:v>0.65786699999999998</c:v>
                </c:pt>
                <c:pt idx="967">
                  <c:v>0.65783000000000003</c:v>
                </c:pt>
                <c:pt idx="968">
                  <c:v>0.65771800000000002</c:v>
                </c:pt>
                <c:pt idx="969">
                  <c:v>0.65816200000000002</c:v>
                </c:pt>
                <c:pt idx="970">
                  <c:v>0.65771500000000005</c:v>
                </c:pt>
                <c:pt idx="971">
                  <c:v>0.658003</c:v>
                </c:pt>
                <c:pt idx="972">
                  <c:v>0.65759199999999995</c:v>
                </c:pt>
                <c:pt idx="973">
                  <c:v>0.65788500000000005</c:v>
                </c:pt>
                <c:pt idx="974">
                  <c:v>0.65758899999999998</c:v>
                </c:pt>
                <c:pt idx="975">
                  <c:v>0.65810000000000002</c:v>
                </c:pt>
                <c:pt idx="976">
                  <c:v>0.65768899999999997</c:v>
                </c:pt>
                <c:pt idx="977">
                  <c:v>0.65789299999999995</c:v>
                </c:pt>
                <c:pt idx="978">
                  <c:v>0.65769900000000003</c:v>
                </c:pt>
                <c:pt idx="979">
                  <c:v>0.65773599999999999</c:v>
                </c:pt>
                <c:pt idx="980">
                  <c:v>0.65779299999999996</c:v>
                </c:pt>
                <c:pt idx="981">
                  <c:v>0.657775</c:v>
                </c:pt>
                <c:pt idx="982">
                  <c:v>0.65782099999999999</c:v>
                </c:pt>
                <c:pt idx="983">
                  <c:v>0.65775399999999995</c:v>
                </c:pt>
                <c:pt idx="984">
                  <c:v>0.65780099999999997</c:v>
                </c:pt>
                <c:pt idx="985">
                  <c:v>0.65817499999999995</c:v>
                </c:pt>
                <c:pt idx="986">
                  <c:v>0.65782399999999996</c:v>
                </c:pt>
                <c:pt idx="987">
                  <c:v>0.65733299999999995</c:v>
                </c:pt>
                <c:pt idx="988">
                  <c:v>0.65779299999999996</c:v>
                </c:pt>
                <c:pt idx="989">
                  <c:v>0.65760700000000005</c:v>
                </c:pt>
                <c:pt idx="990">
                  <c:v>0.65737199999999996</c:v>
                </c:pt>
                <c:pt idx="991">
                  <c:v>0.65745900000000002</c:v>
                </c:pt>
                <c:pt idx="992">
                  <c:v>0.65738099999999999</c:v>
                </c:pt>
                <c:pt idx="993">
                  <c:v>0.65749100000000005</c:v>
                </c:pt>
                <c:pt idx="994">
                  <c:v>0.65791200000000005</c:v>
                </c:pt>
                <c:pt idx="995">
                  <c:v>0.65750600000000003</c:v>
                </c:pt>
                <c:pt idx="996">
                  <c:v>0.65789200000000003</c:v>
                </c:pt>
                <c:pt idx="997">
                  <c:v>0.65776000000000001</c:v>
                </c:pt>
                <c:pt idx="998">
                  <c:v>0.65800199999999998</c:v>
                </c:pt>
                <c:pt idx="999">
                  <c:v>0.65748300000000004</c:v>
                </c:pt>
                <c:pt idx="1000">
                  <c:v>0.65761499999999995</c:v>
                </c:pt>
                <c:pt idx="1001">
                  <c:v>0.65727599999999997</c:v>
                </c:pt>
                <c:pt idx="1002">
                  <c:v>0.657748</c:v>
                </c:pt>
                <c:pt idx="1003">
                  <c:v>0.65779399999999999</c:v>
                </c:pt>
                <c:pt idx="1004">
                  <c:v>0.65756599999999998</c:v>
                </c:pt>
                <c:pt idx="1005">
                  <c:v>0.65778999999999999</c:v>
                </c:pt>
                <c:pt idx="1006">
                  <c:v>0.65769900000000003</c:v>
                </c:pt>
                <c:pt idx="1007">
                  <c:v>0.65746199999999999</c:v>
                </c:pt>
                <c:pt idx="1008">
                  <c:v>0.65763000000000005</c:v>
                </c:pt>
                <c:pt idx="1009">
                  <c:v>0.65720199999999995</c:v>
                </c:pt>
                <c:pt idx="1010">
                  <c:v>0.65751099999999996</c:v>
                </c:pt>
                <c:pt idx="1011">
                  <c:v>0.65802899999999998</c:v>
                </c:pt>
                <c:pt idx="1012">
                  <c:v>0.657605</c:v>
                </c:pt>
                <c:pt idx="1013">
                  <c:v>0.65796699999999997</c:v>
                </c:pt>
                <c:pt idx="1014">
                  <c:v>0.65751300000000001</c:v>
                </c:pt>
                <c:pt idx="1015">
                  <c:v>0.65801799999999999</c:v>
                </c:pt>
                <c:pt idx="1016">
                  <c:v>0.65726200000000001</c:v>
                </c:pt>
                <c:pt idx="1017">
                  <c:v>0.65754500000000005</c:v>
                </c:pt>
                <c:pt idx="1018">
                  <c:v>0.65774299999999997</c:v>
                </c:pt>
                <c:pt idx="1019">
                  <c:v>0.65749599999999997</c:v>
                </c:pt>
                <c:pt idx="1020">
                  <c:v>0.65731399999999995</c:v>
                </c:pt>
                <c:pt idx="1021">
                  <c:v>0.65772200000000003</c:v>
                </c:pt>
                <c:pt idx="1022">
                  <c:v>0.65756499999999996</c:v>
                </c:pt>
                <c:pt idx="1023">
                  <c:v>0.65734899999999996</c:v>
                </c:pt>
                <c:pt idx="1024">
                  <c:v>0.65748499999999999</c:v>
                </c:pt>
                <c:pt idx="1025">
                  <c:v>0.657586</c:v>
                </c:pt>
                <c:pt idx="1026">
                  <c:v>0.65778599999999998</c:v>
                </c:pt>
                <c:pt idx="1027">
                  <c:v>0.65771900000000005</c:v>
                </c:pt>
                <c:pt idx="1028">
                  <c:v>0.65732900000000005</c:v>
                </c:pt>
                <c:pt idx="1029">
                  <c:v>0.65776199999999996</c:v>
                </c:pt>
                <c:pt idx="1030">
                  <c:v>0.65756199999999998</c:v>
                </c:pt>
                <c:pt idx="1031">
                  <c:v>0.65772399999999998</c:v>
                </c:pt>
                <c:pt idx="1032">
                  <c:v>0.65737100000000004</c:v>
                </c:pt>
                <c:pt idx="1033">
                  <c:v>0.65723299999999996</c:v>
                </c:pt>
                <c:pt idx="1034">
                  <c:v>0.65768300000000002</c:v>
                </c:pt>
                <c:pt idx="1035">
                  <c:v>0.65746000000000004</c:v>
                </c:pt>
                <c:pt idx="1036">
                  <c:v>0.65742800000000001</c:v>
                </c:pt>
                <c:pt idx="1037">
                  <c:v>0.65770099999999998</c:v>
                </c:pt>
                <c:pt idx="1038">
                  <c:v>0.65732400000000002</c:v>
                </c:pt>
                <c:pt idx="1039">
                  <c:v>0.65773800000000004</c:v>
                </c:pt>
                <c:pt idx="1040">
                  <c:v>0.65750299999999995</c:v>
                </c:pt>
                <c:pt idx="1041">
                  <c:v>0.65760099999999999</c:v>
                </c:pt>
                <c:pt idx="1042">
                  <c:v>0.65767900000000001</c:v>
                </c:pt>
                <c:pt idx="1043">
                  <c:v>0.65762299999999996</c:v>
                </c:pt>
                <c:pt idx="1044">
                  <c:v>0.65765700000000005</c:v>
                </c:pt>
                <c:pt idx="1045">
                  <c:v>0.65750500000000001</c:v>
                </c:pt>
                <c:pt idx="1046">
                  <c:v>0.65761499999999995</c:v>
                </c:pt>
                <c:pt idx="1047">
                  <c:v>0.65782600000000002</c:v>
                </c:pt>
                <c:pt idx="1048">
                  <c:v>0.65763899999999997</c:v>
                </c:pt>
                <c:pt idx="1049">
                  <c:v>0.65755200000000003</c:v>
                </c:pt>
                <c:pt idx="1050">
                  <c:v>0.65755399999999997</c:v>
                </c:pt>
                <c:pt idx="1051">
                  <c:v>0.65747699999999998</c:v>
                </c:pt>
                <c:pt idx="1052">
                  <c:v>0.65751999999999999</c:v>
                </c:pt>
                <c:pt idx="1053">
                  <c:v>0.65780400000000006</c:v>
                </c:pt>
                <c:pt idx="1054">
                  <c:v>0.65748600000000001</c:v>
                </c:pt>
                <c:pt idx="1055">
                  <c:v>0.65810400000000002</c:v>
                </c:pt>
                <c:pt idx="1056">
                  <c:v>0.65761800000000004</c:v>
                </c:pt>
                <c:pt idx="1057">
                  <c:v>0.65776699999999999</c:v>
                </c:pt>
                <c:pt idx="1058">
                  <c:v>0.65810400000000002</c:v>
                </c:pt>
                <c:pt idx="1059">
                  <c:v>0.65753099999999998</c:v>
                </c:pt>
                <c:pt idx="1060">
                  <c:v>0.65774600000000005</c:v>
                </c:pt>
                <c:pt idx="1061">
                  <c:v>0.65739400000000003</c:v>
                </c:pt>
                <c:pt idx="1062">
                  <c:v>0.65773899999999996</c:v>
                </c:pt>
                <c:pt idx="1063">
                  <c:v>0.65757100000000002</c:v>
                </c:pt>
                <c:pt idx="1064">
                  <c:v>0.65746000000000004</c:v>
                </c:pt>
                <c:pt idx="1065">
                  <c:v>0.65726700000000005</c:v>
                </c:pt>
                <c:pt idx="1066">
                  <c:v>0.65766999999999998</c:v>
                </c:pt>
                <c:pt idx="1067">
                  <c:v>0.65723500000000001</c:v>
                </c:pt>
                <c:pt idx="1068">
                  <c:v>0.65746300000000002</c:v>
                </c:pt>
                <c:pt idx="1069">
                  <c:v>0.65755799999999998</c:v>
                </c:pt>
                <c:pt idx="1070">
                  <c:v>0.65747100000000003</c:v>
                </c:pt>
                <c:pt idx="1071">
                  <c:v>0.65787399999999996</c:v>
                </c:pt>
                <c:pt idx="1072">
                  <c:v>0.65766899999999995</c:v>
                </c:pt>
                <c:pt idx="1073">
                  <c:v>0.65730299999999997</c:v>
                </c:pt>
                <c:pt idx="1074">
                  <c:v>0.657725</c:v>
                </c:pt>
                <c:pt idx="1075">
                  <c:v>0.657698</c:v>
                </c:pt>
                <c:pt idx="1076">
                  <c:v>0.65734499999999996</c:v>
                </c:pt>
                <c:pt idx="1077">
                  <c:v>0.65796299999999996</c:v>
                </c:pt>
                <c:pt idx="1078">
                  <c:v>0.65776599999999996</c:v>
                </c:pt>
                <c:pt idx="1079">
                  <c:v>0.65756800000000004</c:v>
                </c:pt>
                <c:pt idx="1080">
                  <c:v>0.65796699999999997</c:v>
                </c:pt>
                <c:pt idx="1081">
                  <c:v>0.65754500000000005</c:v>
                </c:pt>
                <c:pt idx="1082">
                  <c:v>0.65837199999999996</c:v>
                </c:pt>
                <c:pt idx="1083">
                  <c:v>0.65785899999999997</c:v>
                </c:pt>
                <c:pt idx="1084">
                  <c:v>0.65757299999999996</c:v>
                </c:pt>
                <c:pt idx="1085">
                  <c:v>0.65806500000000001</c:v>
                </c:pt>
                <c:pt idx="1086">
                  <c:v>0.65781199999999995</c:v>
                </c:pt>
                <c:pt idx="1087">
                  <c:v>0.65790899999999997</c:v>
                </c:pt>
                <c:pt idx="1088">
                  <c:v>0.65774999999999995</c:v>
                </c:pt>
                <c:pt idx="1089">
                  <c:v>0.657613</c:v>
                </c:pt>
                <c:pt idx="1090">
                  <c:v>0.65772299999999995</c:v>
                </c:pt>
                <c:pt idx="1091">
                  <c:v>0.65739800000000004</c:v>
                </c:pt>
                <c:pt idx="1092">
                  <c:v>0.65756599999999998</c:v>
                </c:pt>
                <c:pt idx="1093">
                  <c:v>0.65762100000000001</c:v>
                </c:pt>
                <c:pt idx="1094">
                  <c:v>0.65759000000000001</c:v>
                </c:pt>
                <c:pt idx="1095">
                  <c:v>0.65714700000000004</c:v>
                </c:pt>
                <c:pt idx="1096">
                  <c:v>0.65784299999999996</c:v>
                </c:pt>
                <c:pt idx="1097">
                  <c:v>0.65781500000000004</c:v>
                </c:pt>
                <c:pt idx="1098">
                  <c:v>0.65790000000000004</c:v>
                </c:pt>
                <c:pt idx="1099">
                  <c:v>0.65759400000000001</c:v>
                </c:pt>
                <c:pt idx="1100">
                  <c:v>0.65776900000000005</c:v>
                </c:pt>
                <c:pt idx="1101">
                  <c:v>0.65759400000000001</c:v>
                </c:pt>
                <c:pt idx="1102">
                  <c:v>0.65793900000000005</c:v>
                </c:pt>
                <c:pt idx="1103">
                  <c:v>0.65777200000000002</c:v>
                </c:pt>
                <c:pt idx="1104">
                  <c:v>0.65783100000000005</c:v>
                </c:pt>
                <c:pt idx="1105">
                  <c:v>0.65761999999999998</c:v>
                </c:pt>
                <c:pt idx="1106">
                  <c:v>0.65763099999999997</c:v>
                </c:pt>
                <c:pt idx="1107">
                  <c:v>0.65780700000000003</c:v>
                </c:pt>
                <c:pt idx="1108">
                  <c:v>0.65775600000000001</c:v>
                </c:pt>
                <c:pt idx="1109">
                  <c:v>0.65760399999999997</c:v>
                </c:pt>
                <c:pt idx="1110">
                  <c:v>0.65773999999999999</c:v>
                </c:pt>
                <c:pt idx="1111">
                  <c:v>0.65783199999999997</c:v>
                </c:pt>
                <c:pt idx="1112">
                  <c:v>0.65763199999999999</c:v>
                </c:pt>
                <c:pt idx="1113">
                  <c:v>0.65793699999999999</c:v>
                </c:pt>
                <c:pt idx="1114">
                  <c:v>0.65760700000000005</c:v>
                </c:pt>
                <c:pt idx="1115">
                  <c:v>0.65797700000000003</c:v>
                </c:pt>
                <c:pt idx="1116">
                  <c:v>0.65753700000000004</c:v>
                </c:pt>
                <c:pt idx="1117">
                  <c:v>0.65759999999999996</c:v>
                </c:pt>
                <c:pt idx="1118">
                  <c:v>0.65754999999999997</c:v>
                </c:pt>
                <c:pt idx="1119">
                  <c:v>0.65781299999999998</c:v>
                </c:pt>
                <c:pt idx="1120">
                  <c:v>0.65787200000000001</c:v>
                </c:pt>
                <c:pt idx="1121">
                  <c:v>0.65765200000000001</c:v>
                </c:pt>
                <c:pt idx="1122">
                  <c:v>0.65798699999999999</c:v>
                </c:pt>
                <c:pt idx="1123">
                  <c:v>0.65754100000000004</c:v>
                </c:pt>
                <c:pt idx="1124">
                  <c:v>0.65811500000000001</c:v>
                </c:pt>
                <c:pt idx="1125">
                  <c:v>0.65759500000000004</c:v>
                </c:pt>
                <c:pt idx="1126">
                  <c:v>0.65817000000000003</c:v>
                </c:pt>
                <c:pt idx="1127">
                  <c:v>0.65748200000000001</c:v>
                </c:pt>
                <c:pt idx="1128">
                  <c:v>0.657497</c:v>
                </c:pt>
                <c:pt idx="1129">
                  <c:v>0.65739000000000003</c:v>
                </c:pt>
                <c:pt idx="1130">
                  <c:v>0.65769299999999997</c:v>
                </c:pt>
                <c:pt idx="1131">
                  <c:v>0.65736300000000003</c:v>
                </c:pt>
                <c:pt idx="1132">
                  <c:v>0.65783400000000003</c:v>
                </c:pt>
                <c:pt idx="1133">
                  <c:v>0.65766100000000005</c:v>
                </c:pt>
                <c:pt idx="1134">
                  <c:v>0.657277</c:v>
                </c:pt>
                <c:pt idx="1135">
                  <c:v>0.65766500000000006</c:v>
                </c:pt>
                <c:pt idx="1136">
                  <c:v>0.65757100000000002</c:v>
                </c:pt>
                <c:pt idx="1137">
                  <c:v>0.65732400000000002</c:v>
                </c:pt>
                <c:pt idx="1138">
                  <c:v>0.657995</c:v>
                </c:pt>
                <c:pt idx="1139">
                  <c:v>0.657555</c:v>
                </c:pt>
                <c:pt idx="1140">
                  <c:v>0.65757500000000002</c:v>
                </c:pt>
                <c:pt idx="1141">
                  <c:v>0.65759599999999996</c:v>
                </c:pt>
                <c:pt idx="1142">
                  <c:v>0.65808900000000004</c:v>
                </c:pt>
                <c:pt idx="1143">
                  <c:v>0.65745699999999996</c:v>
                </c:pt>
                <c:pt idx="1144">
                  <c:v>0.65748399999999996</c:v>
                </c:pt>
                <c:pt idx="1145">
                  <c:v>0.65746800000000005</c:v>
                </c:pt>
                <c:pt idx="1146">
                  <c:v>0.65756000000000003</c:v>
                </c:pt>
                <c:pt idx="1147">
                  <c:v>0.65772299999999995</c:v>
                </c:pt>
                <c:pt idx="1148">
                  <c:v>0.657524</c:v>
                </c:pt>
                <c:pt idx="1149">
                  <c:v>0.65781599999999996</c:v>
                </c:pt>
                <c:pt idx="1150">
                  <c:v>0.657169</c:v>
                </c:pt>
                <c:pt idx="1151">
                  <c:v>0.65773199999999998</c:v>
                </c:pt>
                <c:pt idx="1152">
                  <c:v>0.65745299999999995</c:v>
                </c:pt>
                <c:pt idx="1153">
                  <c:v>0.657586</c:v>
                </c:pt>
                <c:pt idx="1154">
                  <c:v>0.65755300000000005</c:v>
                </c:pt>
                <c:pt idx="1155">
                  <c:v>0.65778300000000001</c:v>
                </c:pt>
                <c:pt idx="1156">
                  <c:v>0.65778099999999995</c:v>
                </c:pt>
                <c:pt idx="1157">
                  <c:v>0.65769699999999998</c:v>
                </c:pt>
                <c:pt idx="1158">
                  <c:v>0.65773700000000002</c:v>
                </c:pt>
                <c:pt idx="1159">
                  <c:v>0.657439</c:v>
                </c:pt>
                <c:pt idx="1160">
                  <c:v>0.65805800000000003</c:v>
                </c:pt>
                <c:pt idx="1161">
                  <c:v>0.65769900000000003</c:v>
                </c:pt>
                <c:pt idx="1162">
                  <c:v>0.657362</c:v>
                </c:pt>
                <c:pt idx="1163">
                  <c:v>0.65780799999999995</c:v>
                </c:pt>
                <c:pt idx="1164">
                  <c:v>0.65754299999999999</c:v>
                </c:pt>
                <c:pt idx="1165">
                  <c:v>0.65715800000000002</c:v>
                </c:pt>
                <c:pt idx="1166">
                  <c:v>0.65763000000000005</c:v>
                </c:pt>
                <c:pt idx="1167">
                  <c:v>0.65740900000000002</c:v>
                </c:pt>
                <c:pt idx="1168">
                  <c:v>0.65762399999999999</c:v>
                </c:pt>
                <c:pt idx="1169">
                  <c:v>0.65717099999999995</c:v>
                </c:pt>
                <c:pt idx="1170">
                  <c:v>0.65784600000000004</c:v>
                </c:pt>
                <c:pt idx="1171">
                  <c:v>0.657196</c:v>
                </c:pt>
                <c:pt idx="1172">
                  <c:v>0.65767399999999998</c:v>
                </c:pt>
                <c:pt idx="1173">
                  <c:v>0.65753499999999998</c:v>
                </c:pt>
                <c:pt idx="1174">
                  <c:v>0.65734599999999999</c:v>
                </c:pt>
                <c:pt idx="1175">
                  <c:v>0.65744000000000002</c:v>
                </c:pt>
                <c:pt idx="1176">
                  <c:v>0.65794699999999995</c:v>
                </c:pt>
                <c:pt idx="1177">
                  <c:v>0.65754400000000002</c:v>
                </c:pt>
                <c:pt idx="1178">
                  <c:v>0.65750699999999995</c:v>
                </c:pt>
                <c:pt idx="1179">
                  <c:v>0.65760399999999997</c:v>
                </c:pt>
                <c:pt idx="1180">
                  <c:v>0.65744899999999995</c:v>
                </c:pt>
                <c:pt idx="1181">
                  <c:v>0.65764</c:v>
                </c:pt>
                <c:pt idx="1182">
                  <c:v>0.65769900000000003</c:v>
                </c:pt>
                <c:pt idx="1183">
                  <c:v>0.65746700000000002</c:v>
                </c:pt>
                <c:pt idx="1184">
                  <c:v>0.657528</c:v>
                </c:pt>
                <c:pt idx="1185">
                  <c:v>0.65709700000000004</c:v>
                </c:pt>
                <c:pt idx="1186">
                  <c:v>0.657586</c:v>
                </c:pt>
                <c:pt idx="1187">
                  <c:v>0.65775799999999995</c:v>
                </c:pt>
                <c:pt idx="1188">
                  <c:v>0.65767900000000001</c:v>
                </c:pt>
                <c:pt idx="1189">
                  <c:v>0.657717</c:v>
                </c:pt>
                <c:pt idx="1190">
                  <c:v>0.65749299999999999</c:v>
                </c:pt>
                <c:pt idx="1191">
                  <c:v>0.65695499999999996</c:v>
                </c:pt>
                <c:pt idx="1192">
                  <c:v>0.65752999999999995</c:v>
                </c:pt>
                <c:pt idx="1193">
                  <c:v>0.65762699999999996</c:v>
                </c:pt>
                <c:pt idx="1194">
                  <c:v>0.65738300000000005</c:v>
                </c:pt>
                <c:pt idx="1195">
                  <c:v>0.65732500000000005</c:v>
                </c:pt>
                <c:pt idx="1196">
                  <c:v>0.65745799999999999</c:v>
                </c:pt>
                <c:pt idx="1197">
                  <c:v>0.65719099999999997</c:v>
                </c:pt>
                <c:pt idx="1198">
                  <c:v>0.65757299999999996</c:v>
                </c:pt>
                <c:pt idx="1199">
                  <c:v>0.65708100000000003</c:v>
                </c:pt>
                <c:pt idx="1200">
                  <c:v>0.65775899999999998</c:v>
                </c:pt>
                <c:pt idx="1201">
                  <c:v>0.65714399999999995</c:v>
                </c:pt>
                <c:pt idx="1202">
                  <c:v>0.65769999999999995</c:v>
                </c:pt>
                <c:pt idx="1203">
                  <c:v>0.65756999999999999</c:v>
                </c:pt>
                <c:pt idx="1204">
                  <c:v>0.65770899999999999</c:v>
                </c:pt>
                <c:pt idx="1205">
                  <c:v>0.65728399999999998</c:v>
                </c:pt>
                <c:pt idx="1206">
                  <c:v>0.65770099999999998</c:v>
                </c:pt>
                <c:pt idx="1207">
                  <c:v>0.65751099999999996</c:v>
                </c:pt>
                <c:pt idx="1208">
                  <c:v>0.65763499999999997</c:v>
                </c:pt>
                <c:pt idx="1209">
                  <c:v>0.65754299999999999</c:v>
                </c:pt>
                <c:pt idx="1210">
                  <c:v>0.65751099999999996</c:v>
                </c:pt>
                <c:pt idx="1211">
                  <c:v>0.65761800000000004</c:v>
                </c:pt>
                <c:pt idx="1212">
                  <c:v>0.65776199999999996</c:v>
                </c:pt>
                <c:pt idx="1213">
                  <c:v>0.65766599999999997</c:v>
                </c:pt>
                <c:pt idx="1214">
                  <c:v>0.65754000000000001</c:v>
                </c:pt>
                <c:pt idx="1215">
                  <c:v>0.65756400000000004</c:v>
                </c:pt>
                <c:pt idx="1216">
                  <c:v>0.657663</c:v>
                </c:pt>
                <c:pt idx="1217">
                  <c:v>0.65750200000000003</c:v>
                </c:pt>
                <c:pt idx="1218">
                  <c:v>0.65763000000000005</c:v>
                </c:pt>
                <c:pt idx="1219">
                  <c:v>0.65705999999999998</c:v>
                </c:pt>
                <c:pt idx="1220">
                  <c:v>0.65726799999999996</c:v>
                </c:pt>
                <c:pt idx="1221">
                  <c:v>0.65734099999999995</c:v>
                </c:pt>
                <c:pt idx="1222">
                  <c:v>0.65724899999999997</c:v>
                </c:pt>
                <c:pt idx="1223">
                  <c:v>0.65729199999999999</c:v>
                </c:pt>
                <c:pt idx="1224">
                  <c:v>0.65737800000000002</c:v>
                </c:pt>
                <c:pt idx="1225">
                  <c:v>0.65769100000000003</c:v>
                </c:pt>
                <c:pt idx="1226">
                  <c:v>0.65736799999999995</c:v>
                </c:pt>
                <c:pt idx="1227">
                  <c:v>0.657447</c:v>
                </c:pt>
                <c:pt idx="1228">
                  <c:v>0.65710800000000003</c:v>
                </c:pt>
                <c:pt idx="1229">
                  <c:v>0.65775799999999995</c:v>
                </c:pt>
                <c:pt idx="1230">
                  <c:v>0.65741099999999997</c:v>
                </c:pt>
                <c:pt idx="1231">
                  <c:v>0.65747199999999995</c:v>
                </c:pt>
                <c:pt idx="1232">
                  <c:v>0.65705000000000002</c:v>
                </c:pt>
                <c:pt idx="1233">
                  <c:v>0.65738700000000005</c:v>
                </c:pt>
                <c:pt idx="1234">
                  <c:v>0.65733799999999998</c:v>
                </c:pt>
                <c:pt idx="1235">
                  <c:v>0.65729099999999996</c:v>
                </c:pt>
                <c:pt idx="1236">
                  <c:v>0.65744899999999995</c:v>
                </c:pt>
                <c:pt idx="1237">
                  <c:v>0.656945</c:v>
                </c:pt>
                <c:pt idx="1238">
                  <c:v>0.656945</c:v>
                </c:pt>
                <c:pt idx="1239">
                  <c:v>0.65718699999999997</c:v>
                </c:pt>
                <c:pt idx="1240">
                  <c:v>0.65729599999999999</c:v>
                </c:pt>
                <c:pt idx="1241">
                  <c:v>0.65733299999999995</c:v>
                </c:pt>
                <c:pt idx="1242">
                  <c:v>0.657447</c:v>
                </c:pt>
                <c:pt idx="1243">
                  <c:v>0.65713500000000002</c:v>
                </c:pt>
                <c:pt idx="1244">
                  <c:v>0.65764299999999998</c:v>
                </c:pt>
                <c:pt idx="1245">
                  <c:v>0.65732100000000004</c:v>
                </c:pt>
                <c:pt idx="1246">
                  <c:v>0.65730500000000003</c:v>
                </c:pt>
                <c:pt idx="1247">
                  <c:v>0.65724899999999997</c:v>
                </c:pt>
                <c:pt idx="1248">
                  <c:v>0.657528</c:v>
                </c:pt>
                <c:pt idx="1249">
                  <c:v>0.65720199999999995</c:v>
                </c:pt>
                <c:pt idx="1250">
                  <c:v>0.65750600000000003</c:v>
                </c:pt>
                <c:pt idx="1251">
                  <c:v>0.65736799999999995</c:v>
                </c:pt>
                <c:pt idx="1252">
                  <c:v>0.65747599999999995</c:v>
                </c:pt>
                <c:pt idx="1253">
                  <c:v>0.65746700000000002</c:v>
                </c:pt>
                <c:pt idx="1254">
                  <c:v>0.65745299999999995</c:v>
                </c:pt>
                <c:pt idx="1255">
                  <c:v>0.65718600000000005</c:v>
                </c:pt>
                <c:pt idx="1256">
                  <c:v>0.65707899999999997</c:v>
                </c:pt>
                <c:pt idx="1257">
                  <c:v>0.65718799999999999</c:v>
                </c:pt>
                <c:pt idx="1258">
                  <c:v>0.65721799999999997</c:v>
                </c:pt>
                <c:pt idx="1259">
                  <c:v>0.65725999999999996</c:v>
                </c:pt>
                <c:pt idx="1260">
                  <c:v>0.65688899999999995</c:v>
                </c:pt>
                <c:pt idx="1261">
                  <c:v>0.65720299999999998</c:v>
                </c:pt>
                <c:pt idx="1262">
                  <c:v>0.65734999999999999</c:v>
                </c:pt>
                <c:pt idx="1263">
                  <c:v>0.657528</c:v>
                </c:pt>
                <c:pt idx="1264">
                  <c:v>0.65753499999999998</c:v>
                </c:pt>
                <c:pt idx="1265">
                  <c:v>0.65751199999999999</c:v>
                </c:pt>
                <c:pt idx="1266">
                  <c:v>0.65741099999999997</c:v>
                </c:pt>
                <c:pt idx="1267">
                  <c:v>0.65722599999999998</c:v>
                </c:pt>
                <c:pt idx="1268">
                  <c:v>0.65723100000000001</c:v>
                </c:pt>
                <c:pt idx="1269">
                  <c:v>0.65745299999999995</c:v>
                </c:pt>
                <c:pt idx="1270">
                  <c:v>0.65722100000000006</c:v>
                </c:pt>
                <c:pt idx="1271">
                  <c:v>0.65735399999999999</c:v>
                </c:pt>
                <c:pt idx="1272">
                  <c:v>0.657698</c:v>
                </c:pt>
                <c:pt idx="1273">
                  <c:v>0.65705800000000003</c:v>
                </c:pt>
                <c:pt idx="1274">
                  <c:v>0.65749100000000005</c:v>
                </c:pt>
                <c:pt idx="1275">
                  <c:v>0.65731300000000004</c:v>
                </c:pt>
                <c:pt idx="1276">
                  <c:v>0.65728900000000001</c:v>
                </c:pt>
                <c:pt idx="1277">
                  <c:v>0.65754500000000005</c:v>
                </c:pt>
                <c:pt idx="1278">
                  <c:v>0.65792499999999998</c:v>
                </c:pt>
                <c:pt idx="1279">
                  <c:v>0.65770799999999996</c:v>
                </c:pt>
                <c:pt idx="1280">
                  <c:v>0.65696399999999999</c:v>
                </c:pt>
                <c:pt idx="1281">
                  <c:v>0.65734599999999999</c:v>
                </c:pt>
                <c:pt idx="1282">
                  <c:v>0.65726700000000005</c:v>
                </c:pt>
                <c:pt idx="1283">
                  <c:v>0.65775700000000004</c:v>
                </c:pt>
                <c:pt idx="1284">
                  <c:v>0.657605</c:v>
                </c:pt>
                <c:pt idx="1285">
                  <c:v>0.65716399999999997</c:v>
                </c:pt>
                <c:pt idx="1286">
                  <c:v>0.65732999999999997</c:v>
                </c:pt>
                <c:pt idx="1287">
                  <c:v>0.65767900000000001</c:v>
                </c:pt>
                <c:pt idx="1288">
                  <c:v>0.65721799999999997</c:v>
                </c:pt>
                <c:pt idx="1289">
                  <c:v>0.65789699999999995</c:v>
                </c:pt>
                <c:pt idx="1290">
                  <c:v>0.65686500000000003</c:v>
                </c:pt>
                <c:pt idx="1291">
                  <c:v>0.65752600000000005</c:v>
                </c:pt>
                <c:pt idx="1292">
                  <c:v>0.65730699999999997</c:v>
                </c:pt>
                <c:pt idx="1293">
                  <c:v>0.65788000000000002</c:v>
                </c:pt>
                <c:pt idx="1294">
                  <c:v>0.657385</c:v>
                </c:pt>
                <c:pt idx="1295">
                  <c:v>0.65749100000000005</c:v>
                </c:pt>
                <c:pt idx="1296">
                  <c:v>0.65729800000000005</c:v>
                </c:pt>
                <c:pt idx="1297">
                  <c:v>0.65751700000000002</c:v>
                </c:pt>
                <c:pt idx="1298">
                  <c:v>0.657416</c:v>
                </c:pt>
                <c:pt idx="1299">
                  <c:v>0.65725</c:v>
                </c:pt>
                <c:pt idx="1300">
                  <c:v>0.65730100000000002</c:v>
                </c:pt>
                <c:pt idx="1301">
                  <c:v>0.657196</c:v>
                </c:pt>
                <c:pt idx="1302">
                  <c:v>0.657667</c:v>
                </c:pt>
                <c:pt idx="1303">
                  <c:v>0.65707800000000005</c:v>
                </c:pt>
                <c:pt idx="1304">
                  <c:v>0.65734700000000001</c:v>
                </c:pt>
                <c:pt idx="1305">
                  <c:v>0.65750799999999998</c:v>
                </c:pt>
                <c:pt idx="1306">
                  <c:v>0.65743300000000005</c:v>
                </c:pt>
                <c:pt idx="1307">
                  <c:v>0.65735100000000002</c:v>
                </c:pt>
                <c:pt idx="1308">
                  <c:v>0.65727500000000005</c:v>
                </c:pt>
                <c:pt idx="1309">
                  <c:v>0.65696500000000002</c:v>
                </c:pt>
                <c:pt idx="1310">
                  <c:v>0.657609</c:v>
                </c:pt>
                <c:pt idx="1311">
                  <c:v>0.65705599999999997</c:v>
                </c:pt>
                <c:pt idx="1312">
                  <c:v>0.65748499999999999</c:v>
                </c:pt>
                <c:pt idx="1313">
                  <c:v>0.65720999999999996</c:v>
                </c:pt>
                <c:pt idx="1314">
                  <c:v>0.65749299999999999</c:v>
                </c:pt>
                <c:pt idx="1315">
                  <c:v>0.65734000000000004</c:v>
                </c:pt>
                <c:pt idx="1316">
                  <c:v>0.65782700000000005</c:v>
                </c:pt>
                <c:pt idx="1317">
                  <c:v>0.65785700000000003</c:v>
                </c:pt>
                <c:pt idx="1318">
                  <c:v>0.65752500000000003</c:v>
                </c:pt>
                <c:pt idx="1319">
                  <c:v>0.65722599999999998</c:v>
                </c:pt>
                <c:pt idx="1320">
                  <c:v>0.65728200000000003</c:v>
                </c:pt>
                <c:pt idx="1321">
                  <c:v>0.65751599999999999</c:v>
                </c:pt>
                <c:pt idx="1322">
                  <c:v>0.65730900000000003</c:v>
                </c:pt>
                <c:pt idx="1323">
                  <c:v>0.65764699999999998</c:v>
                </c:pt>
                <c:pt idx="1324">
                  <c:v>0.65751499999999996</c:v>
                </c:pt>
                <c:pt idx="1325">
                  <c:v>0.65766599999999997</c:v>
                </c:pt>
                <c:pt idx="1326">
                  <c:v>0.65765600000000002</c:v>
                </c:pt>
                <c:pt idx="1327">
                  <c:v>0.65807599999999999</c:v>
                </c:pt>
                <c:pt idx="1328">
                  <c:v>0.657717</c:v>
                </c:pt>
                <c:pt idx="1329">
                  <c:v>0.65713600000000005</c:v>
                </c:pt>
                <c:pt idx="1330">
                  <c:v>0.65751400000000004</c:v>
                </c:pt>
                <c:pt idx="1331">
                  <c:v>0.65772699999999995</c:v>
                </c:pt>
                <c:pt idx="1332">
                  <c:v>0.65780099999999997</c:v>
                </c:pt>
                <c:pt idx="1333">
                  <c:v>0.65766100000000005</c:v>
                </c:pt>
                <c:pt idx="1334">
                  <c:v>0.65788999999999997</c:v>
                </c:pt>
                <c:pt idx="1335">
                  <c:v>0.65744000000000002</c:v>
                </c:pt>
                <c:pt idx="1336">
                  <c:v>0.65759299999999998</c:v>
                </c:pt>
                <c:pt idx="1337">
                  <c:v>0.65724300000000002</c:v>
                </c:pt>
                <c:pt idx="1338">
                  <c:v>0.657107</c:v>
                </c:pt>
                <c:pt idx="1339">
                  <c:v>0.65761199999999997</c:v>
                </c:pt>
                <c:pt idx="1340">
                  <c:v>0.65770799999999996</c:v>
                </c:pt>
                <c:pt idx="1341">
                  <c:v>0.65786599999999995</c:v>
                </c:pt>
                <c:pt idx="1342">
                  <c:v>0.65763899999999997</c:v>
                </c:pt>
                <c:pt idx="1343">
                  <c:v>0.65818699999999997</c:v>
                </c:pt>
                <c:pt idx="1344">
                  <c:v>0.65771000000000002</c:v>
                </c:pt>
                <c:pt idx="1345">
                  <c:v>0.65799200000000002</c:v>
                </c:pt>
                <c:pt idx="1346">
                  <c:v>0.65788500000000005</c:v>
                </c:pt>
                <c:pt idx="1347">
                  <c:v>0.65786100000000003</c:v>
                </c:pt>
                <c:pt idx="1348">
                  <c:v>0.65746400000000005</c:v>
                </c:pt>
                <c:pt idx="1349">
                  <c:v>0.65701699999999996</c:v>
                </c:pt>
                <c:pt idx="1350">
                  <c:v>0.65760099999999999</c:v>
                </c:pt>
                <c:pt idx="1351">
                  <c:v>0.657694</c:v>
                </c:pt>
                <c:pt idx="1352">
                  <c:v>0.65721499999999999</c:v>
                </c:pt>
                <c:pt idx="1353">
                  <c:v>0.65722700000000001</c:v>
                </c:pt>
                <c:pt idx="1354">
                  <c:v>0.65756499999999996</c:v>
                </c:pt>
                <c:pt idx="1355">
                  <c:v>0.65750299999999995</c:v>
                </c:pt>
                <c:pt idx="1356">
                  <c:v>0.65745799999999999</c:v>
                </c:pt>
                <c:pt idx="1357">
                  <c:v>0.65750799999999998</c:v>
                </c:pt>
                <c:pt idx="1358">
                  <c:v>0.657578</c:v>
                </c:pt>
                <c:pt idx="1359">
                  <c:v>0.65744999999999998</c:v>
                </c:pt>
                <c:pt idx="1360">
                  <c:v>0.65732400000000002</c:v>
                </c:pt>
                <c:pt idx="1361">
                  <c:v>0.65748499999999999</c:v>
                </c:pt>
                <c:pt idx="1362">
                  <c:v>0.657273</c:v>
                </c:pt>
                <c:pt idx="1363">
                  <c:v>0.65739199999999998</c:v>
                </c:pt>
                <c:pt idx="1364">
                  <c:v>0.65751999999999999</c:v>
                </c:pt>
                <c:pt idx="1365">
                  <c:v>0.65727899999999995</c:v>
                </c:pt>
                <c:pt idx="1366">
                  <c:v>0.65746199999999999</c:v>
                </c:pt>
                <c:pt idx="1367">
                  <c:v>0.65738200000000002</c:v>
                </c:pt>
                <c:pt idx="1368">
                  <c:v>0.65740100000000001</c:v>
                </c:pt>
                <c:pt idx="1369">
                  <c:v>0.65739300000000001</c:v>
                </c:pt>
                <c:pt idx="1370">
                  <c:v>0.65751499999999996</c:v>
                </c:pt>
                <c:pt idx="1371">
                  <c:v>0.65737500000000004</c:v>
                </c:pt>
                <c:pt idx="1372">
                  <c:v>0.65755399999999997</c:v>
                </c:pt>
                <c:pt idx="1373">
                  <c:v>0.65741099999999997</c:v>
                </c:pt>
                <c:pt idx="1374">
                  <c:v>0.65736099999999997</c:v>
                </c:pt>
                <c:pt idx="1375">
                  <c:v>0.65737100000000004</c:v>
                </c:pt>
                <c:pt idx="1376">
                  <c:v>0.65755699999999995</c:v>
                </c:pt>
                <c:pt idx="1377">
                  <c:v>0.65759400000000001</c:v>
                </c:pt>
                <c:pt idx="1378">
                  <c:v>0.65754199999999996</c:v>
                </c:pt>
                <c:pt idx="1379">
                  <c:v>0.65724899999999997</c:v>
                </c:pt>
                <c:pt idx="1380">
                  <c:v>0.65775899999999998</c:v>
                </c:pt>
                <c:pt idx="1381">
                  <c:v>0.657416</c:v>
                </c:pt>
                <c:pt idx="1382">
                  <c:v>0.65756800000000004</c:v>
                </c:pt>
                <c:pt idx="1383">
                  <c:v>0.65737500000000004</c:v>
                </c:pt>
                <c:pt idx="1384">
                  <c:v>0.65731099999999998</c:v>
                </c:pt>
                <c:pt idx="1385">
                  <c:v>0.65757399999999999</c:v>
                </c:pt>
                <c:pt idx="1386">
                  <c:v>0.65729099999999996</c:v>
                </c:pt>
                <c:pt idx="1387">
                  <c:v>0.65755799999999998</c:v>
                </c:pt>
                <c:pt idx="1388">
                  <c:v>0.65709899999999999</c:v>
                </c:pt>
                <c:pt idx="1389">
                  <c:v>0.65734000000000004</c:v>
                </c:pt>
                <c:pt idx="1390">
                  <c:v>0.65720000000000001</c:v>
                </c:pt>
                <c:pt idx="1391">
                  <c:v>0.65748700000000004</c:v>
                </c:pt>
                <c:pt idx="1392">
                  <c:v>0.65718699999999997</c:v>
                </c:pt>
                <c:pt idx="1393">
                  <c:v>0.65742</c:v>
                </c:pt>
                <c:pt idx="1394">
                  <c:v>0.65716200000000002</c:v>
                </c:pt>
                <c:pt idx="1395">
                  <c:v>0.65749199999999997</c:v>
                </c:pt>
                <c:pt idx="1396">
                  <c:v>0.65747999999999995</c:v>
                </c:pt>
                <c:pt idx="1397">
                  <c:v>0.65774100000000002</c:v>
                </c:pt>
                <c:pt idx="1398">
                  <c:v>0.65720800000000001</c:v>
                </c:pt>
                <c:pt idx="1399">
                  <c:v>0.65709300000000004</c:v>
                </c:pt>
                <c:pt idx="1400">
                  <c:v>0.65744100000000005</c:v>
                </c:pt>
                <c:pt idx="1401">
                  <c:v>0.65745699999999996</c:v>
                </c:pt>
                <c:pt idx="1402">
                  <c:v>0.65705499999999994</c:v>
                </c:pt>
                <c:pt idx="1403">
                  <c:v>0.65770899999999999</c:v>
                </c:pt>
                <c:pt idx="1404">
                  <c:v>0.65751099999999996</c:v>
                </c:pt>
                <c:pt idx="1405">
                  <c:v>0.65738799999999997</c:v>
                </c:pt>
                <c:pt idx="1406">
                  <c:v>0.65758499999999998</c:v>
                </c:pt>
                <c:pt idx="1407">
                  <c:v>0.65688500000000005</c:v>
                </c:pt>
                <c:pt idx="1408">
                  <c:v>0.65751899999999996</c:v>
                </c:pt>
                <c:pt idx="1409">
                  <c:v>0.65765399999999996</c:v>
                </c:pt>
                <c:pt idx="1410">
                  <c:v>0.65726399999999996</c:v>
                </c:pt>
                <c:pt idx="1411">
                  <c:v>0.65786699999999998</c:v>
                </c:pt>
                <c:pt idx="1412">
                  <c:v>0.65741499999999997</c:v>
                </c:pt>
                <c:pt idx="1413">
                  <c:v>0.65714499999999998</c:v>
                </c:pt>
                <c:pt idx="1414">
                  <c:v>0.65784799999999999</c:v>
                </c:pt>
                <c:pt idx="1415">
                  <c:v>0.65715699999999999</c:v>
                </c:pt>
                <c:pt idx="1416">
                  <c:v>0.65724300000000002</c:v>
                </c:pt>
                <c:pt idx="1417">
                  <c:v>0.65756000000000003</c:v>
                </c:pt>
                <c:pt idx="1418">
                  <c:v>0.65725999999999996</c:v>
                </c:pt>
                <c:pt idx="1419">
                  <c:v>0.65712899999999996</c:v>
                </c:pt>
                <c:pt idx="1420">
                  <c:v>0.657914</c:v>
                </c:pt>
                <c:pt idx="1421">
                  <c:v>0.65732800000000002</c:v>
                </c:pt>
                <c:pt idx="1422">
                  <c:v>0.65774100000000002</c:v>
                </c:pt>
                <c:pt idx="1423">
                  <c:v>0.65722999999999998</c:v>
                </c:pt>
                <c:pt idx="1424">
                  <c:v>0.65775700000000004</c:v>
                </c:pt>
                <c:pt idx="1425">
                  <c:v>0.657277</c:v>
                </c:pt>
                <c:pt idx="1426">
                  <c:v>0.657883</c:v>
                </c:pt>
                <c:pt idx="1427">
                  <c:v>0.65715500000000004</c:v>
                </c:pt>
                <c:pt idx="1428">
                  <c:v>0.65733600000000003</c:v>
                </c:pt>
                <c:pt idx="1429">
                  <c:v>0.65748799999999996</c:v>
                </c:pt>
                <c:pt idx="1430">
                  <c:v>0.65720800000000001</c:v>
                </c:pt>
                <c:pt idx="1431">
                  <c:v>0.65771299999999999</c:v>
                </c:pt>
                <c:pt idx="1432">
                  <c:v>0.657246</c:v>
                </c:pt>
                <c:pt idx="1433">
                  <c:v>0.65766100000000005</c:v>
                </c:pt>
                <c:pt idx="1434">
                  <c:v>0.65722000000000003</c:v>
                </c:pt>
                <c:pt idx="1435">
                  <c:v>0.65747299999999997</c:v>
                </c:pt>
                <c:pt idx="1436">
                  <c:v>0.65751000000000004</c:v>
                </c:pt>
                <c:pt idx="1437">
                  <c:v>0.65712199999999998</c:v>
                </c:pt>
                <c:pt idx="1438">
                  <c:v>0.657698</c:v>
                </c:pt>
                <c:pt idx="1439">
                  <c:v>0.65730999999999995</c:v>
                </c:pt>
                <c:pt idx="1440">
                  <c:v>0.65737800000000002</c:v>
                </c:pt>
                <c:pt idx="1441">
                  <c:v>0.65786599999999995</c:v>
                </c:pt>
                <c:pt idx="1442">
                  <c:v>0.65709300000000004</c:v>
                </c:pt>
                <c:pt idx="1443">
                  <c:v>0.657501</c:v>
                </c:pt>
                <c:pt idx="1444">
                  <c:v>0.65763899999999997</c:v>
                </c:pt>
                <c:pt idx="1445">
                  <c:v>0.65704200000000001</c:v>
                </c:pt>
                <c:pt idx="1446">
                  <c:v>0.65762900000000002</c:v>
                </c:pt>
                <c:pt idx="1447">
                  <c:v>0.65732100000000004</c:v>
                </c:pt>
                <c:pt idx="1448">
                  <c:v>0.65745100000000001</c:v>
                </c:pt>
                <c:pt idx="1449">
                  <c:v>0.65763700000000003</c:v>
                </c:pt>
                <c:pt idx="1450">
                  <c:v>0.65673099999999995</c:v>
                </c:pt>
                <c:pt idx="1451">
                  <c:v>0.65766599999999997</c:v>
                </c:pt>
                <c:pt idx="1452">
                  <c:v>0.65724499999999997</c:v>
                </c:pt>
                <c:pt idx="1453">
                  <c:v>0.657107</c:v>
                </c:pt>
                <c:pt idx="1454">
                  <c:v>0.65778700000000001</c:v>
                </c:pt>
                <c:pt idx="1455">
                  <c:v>0.65742299999999998</c:v>
                </c:pt>
                <c:pt idx="1456">
                  <c:v>0.65709700000000004</c:v>
                </c:pt>
                <c:pt idx="1457">
                  <c:v>0.65757299999999996</c:v>
                </c:pt>
                <c:pt idx="1458">
                  <c:v>0.65700000000000003</c:v>
                </c:pt>
                <c:pt idx="1459">
                  <c:v>0.65726799999999996</c:v>
                </c:pt>
                <c:pt idx="1460">
                  <c:v>0.65767799999999998</c:v>
                </c:pt>
                <c:pt idx="1461">
                  <c:v>0.65700499999999995</c:v>
                </c:pt>
                <c:pt idx="1462">
                  <c:v>0.65776900000000005</c:v>
                </c:pt>
                <c:pt idx="1463">
                  <c:v>0.65713299999999997</c:v>
                </c:pt>
                <c:pt idx="1464">
                  <c:v>0.65712199999999998</c:v>
                </c:pt>
                <c:pt idx="1465">
                  <c:v>0.65761499999999995</c:v>
                </c:pt>
                <c:pt idx="1466">
                  <c:v>0.65715400000000002</c:v>
                </c:pt>
                <c:pt idx="1467">
                  <c:v>0.65707199999999999</c:v>
                </c:pt>
                <c:pt idx="1468">
                  <c:v>0.65788199999999997</c:v>
                </c:pt>
                <c:pt idx="1469">
                  <c:v>0.65698299999999998</c:v>
                </c:pt>
                <c:pt idx="1470">
                  <c:v>0.65733799999999998</c:v>
                </c:pt>
                <c:pt idx="1471">
                  <c:v>0.65770200000000001</c:v>
                </c:pt>
                <c:pt idx="1472">
                  <c:v>0.65708800000000001</c:v>
                </c:pt>
                <c:pt idx="1473">
                  <c:v>0.657578</c:v>
                </c:pt>
                <c:pt idx="1474">
                  <c:v>0.65762100000000001</c:v>
                </c:pt>
                <c:pt idx="1475">
                  <c:v>0.65684299999999995</c:v>
                </c:pt>
                <c:pt idx="1476">
                  <c:v>0.65778999999999999</c:v>
                </c:pt>
                <c:pt idx="1477">
                  <c:v>0.65695099999999995</c:v>
                </c:pt>
                <c:pt idx="1478">
                  <c:v>0.65765600000000002</c:v>
                </c:pt>
                <c:pt idx="1479">
                  <c:v>0.65697899999999998</c:v>
                </c:pt>
                <c:pt idx="1480">
                  <c:v>0.65719700000000003</c:v>
                </c:pt>
                <c:pt idx="1481">
                  <c:v>0.65739000000000003</c:v>
                </c:pt>
                <c:pt idx="1482">
                  <c:v>0.65709099999999998</c:v>
                </c:pt>
                <c:pt idx="1483">
                  <c:v>0.65720500000000004</c:v>
                </c:pt>
                <c:pt idx="1484">
                  <c:v>0.65723399999999998</c:v>
                </c:pt>
                <c:pt idx="1485">
                  <c:v>0.65741700000000003</c:v>
                </c:pt>
                <c:pt idx="1486">
                  <c:v>0.65700800000000004</c:v>
                </c:pt>
                <c:pt idx="1487">
                  <c:v>0.65732599999999997</c:v>
                </c:pt>
                <c:pt idx="1488">
                  <c:v>0.657107</c:v>
                </c:pt>
                <c:pt idx="1489">
                  <c:v>0.65760600000000002</c:v>
                </c:pt>
                <c:pt idx="1490">
                  <c:v>0.65713600000000005</c:v>
                </c:pt>
                <c:pt idx="1491">
                  <c:v>0.65722100000000006</c:v>
                </c:pt>
                <c:pt idx="1492">
                  <c:v>0.657752</c:v>
                </c:pt>
                <c:pt idx="1493">
                  <c:v>0.65744000000000002</c:v>
                </c:pt>
                <c:pt idx="1494">
                  <c:v>0.65687600000000002</c:v>
                </c:pt>
                <c:pt idx="1495">
                  <c:v>0.65762100000000001</c:v>
                </c:pt>
                <c:pt idx="1496">
                  <c:v>0.65757399999999999</c:v>
                </c:pt>
                <c:pt idx="1497">
                  <c:v>0.65764199999999995</c:v>
                </c:pt>
                <c:pt idx="1498">
                  <c:v>0.65725699999999998</c:v>
                </c:pt>
                <c:pt idx="1499">
                  <c:v>0.65735600000000005</c:v>
                </c:pt>
                <c:pt idx="1500">
                  <c:v>0.65736000000000006</c:v>
                </c:pt>
                <c:pt idx="1501">
                  <c:v>0.65727800000000003</c:v>
                </c:pt>
                <c:pt idx="1502">
                  <c:v>0.65737199999999996</c:v>
                </c:pt>
                <c:pt idx="1503">
                  <c:v>0.65715299999999999</c:v>
                </c:pt>
                <c:pt idx="1504">
                  <c:v>0.65726200000000001</c:v>
                </c:pt>
                <c:pt idx="1505">
                  <c:v>0.65739899999999996</c:v>
                </c:pt>
                <c:pt idx="1506">
                  <c:v>0.65725900000000004</c:v>
                </c:pt>
                <c:pt idx="1507">
                  <c:v>0.65758700000000003</c:v>
                </c:pt>
                <c:pt idx="1508">
                  <c:v>0.65743200000000002</c:v>
                </c:pt>
                <c:pt idx="1509">
                  <c:v>0.65753200000000001</c:v>
                </c:pt>
                <c:pt idx="1510">
                  <c:v>0.65752900000000003</c:v>
                </c:pt>
                <c:pt idx="1511">
                  <c:v>0.65710100000000005</c:v>
                </c:pt>
                <c:pt idx="1512">
                  <c:v>0.65761800000000004</c:v>
                </c:pt>
                <c:pt idx="1513">
                  <c:v>0.65723900000000002</c:v>
                </c:pt>
                <c:pt idx="1514">
                  <c:v>0.65745600000000004</c:v>
                </c:pt>
                <c:pt idx="1515">
                  <c:v>0.65739999999999998</c:v>
                </c:pt>
                <c:pt idx="1516">
                  <c:v>0.65752999999999995</c:v>
                </c:pt>
                <c:pt idx="1517">
                  <c:v>0.657335</c:v>
                </c:pt>
                <c:pt idx="1518">
                  <c:v>0.65746899999999997</c:v>
                </c:pt>
                <c:pt idx="1519">
                  <c:v>0.657192</c:v>
                </c:pt>
                <c:pt idx="1520">
                  <c:v>0.65728900000000001</c:v>
                </c:pt>
                <c:pt idx="1521">
                  <c:v>0.65763300000000002</c:v>
                </c:pt>
                <c:pt idx="1522">
                  <c:v>0.65758399999999995</c:v>
                </c:pt>
                <c:pt idx="1523">
                  <c:v>0.65740900000000002</c:v>
                </c:pt>
                <c:pt idx="1524">
                  <c:v>0.657555</c:v>
                </c:pt>
                <c:pt idx="1525">
                  <c:v>0.65739800000000004</c:v>
                </c:pt>
                <c:pt idx="1526">
                  <c:v>0.657586</c:v>
                </c:pt>
                <c:pt idx="1527">
                  <c:v>0.65781299999999998</c:v>
                </c:pt>
                <c:pt idx="1528">
                  <c:v>0.65759199999999995</c:v>
                </c:pt>
                <c:pt idx="1529">
                  <c:v>0.65745900000000002</c:v>
                </c:pt>
                <c:pt idx="1530">
                  <c:v>0.65718900000000002</c:v>
                </c:pt>
                <c:pt idx="1531">
                  <c:v>0.65740299999999996</c:v>
                </c:pt>
                <c:pt idx="1532">
                  <c:v>0.65715999999999997</c:v>
                </c:pt>
                <c:pt idx="1533">
                  <c:v>0.65739400000000003</c:v>
                </c:pt>
                <c:pt idx="1534">
                  <c:v>0.65708</c:v>
                </c:pt>
                <c:pt idx="1535">
                  <c:v>0.65721200000000002</c:v>
                </c:pt>
                <c:pt idx="1536">
                  <c:v>0.65703299999999998</c:v>
                </c:pt>
                <c:pt idx="1537">
                  <c:v>0.65695499999999996</c:v>
                </c:pt>
                <c:pt idx="1538">
                  <c:v>0.65709200000000001</c:v>
                </c:pt>
                <c:pt idx="1539">
                  <c:v>0.65698900000000005</c:v>
                </c:pt>
                <c:pt idx="1540">
                  <c:v>0.65728399999999998</c:v>
                </c:pt>
                <c:pt idx="1541">
                  <c:v>0.656968</c:v>
                </c:pt>
                <c:pt idx="1542">
                  <c:v>0.65705400000000003</c:v>
                </c:pt>
                <c:pt idx="1543">
                  <c:v>0.65710900000000005</c:v>
                </c:pt>
                <c:pt idx="1544">
                  <c:v>0.65743300000000005</c:v>
                </c:pt>
                <c:pt idx="1545">
                  <c:v>0.65695999999999999</c:v>
                </c:pt>
                <c:pt idx="1546">
                  <c:v>0.65723299999999996</c:v>
                </c:pt>
                <c:pt idx="1547">
                  <c:v>0.65724800000000005</c:v>
                </c:pt>
                <c:pt idx="1548">
                  <c:v>0.657196</c:v>
                </c:pt>
                <c:pt idx="1549">
                  <c:v>0.65705000000000002</c:v>
                </c:pt>
                <c:pt idx="1550">
                  <c:v>0.65695199999999998</c:v>
                </c:pt>
                <c:pt idx="1551">
                  <c:v>0.65727500000000005</c:v>
                </c:pt>
                <c:pt idx="1552">
                  <c:v>0.65706699999999996</c:v>
                </c:pt>
                <c:pt idx="1553">
                  <c:v>0.65686500000000003</c:v>
                </c:pt>
                <c:pt idx="1554">
                  <c:v>0.65715900000000005</c:v>
                </c:pt>
                <c:pt idx="1555">
                  <c:v>0.65709799999999996</c:v>
                </c:pt>
                <c:pt idx="1556">
                  <c:v>0.65726200000000001</c:v>
                </c:pt>
                <c:pt idx="1557">
                  <c:v>0.65704399999999996</c:v>
                </c:pt>
                <c:pt idx="1558">
                  <c:v>0.65743399999999996</c:v>
                </c:pt>
                <c:pt idx="1559">
                  <c:v>0.65729499999999996</c:v>
                </c:pt>
                <c:pt idx="1560">
                  <c:v>0.65729400000000004</c:v>
                </c:pt>
                <c:pt idx="1561">
                  <c:v>0.65717800000000004</c:v>
                </c:pt>
                <c:pt idx="1562">
                  <c:v>0.65722800000000003</c:v>
                </c:pt>
                <c:pt idx="1563">
                  <c:v>0.65749500000000005</c:v>
                </c:pt>
                <c:pt idx="1564">
                  <c:v>0.65719799999999995</c:v>
                </c:pt>
                <c:pt idx="1565">
                  <c:v>0.65747800000000001</c:v>
                </c:pt>
                <c:pt idx="1566">
                  <c:v>0.65720199999999995</c:v>
                </c:pt>
                <c:pt idx="1567">
                  <c:v>0.65739300000000001</c:v>
                </c:pt>
                <c:pt idx="1568">
                  <c:v>0.65734499999999996</c:v>
                </c:pt>
                <c:pt idx="1569">
                  <c:v>0.65730100000000002</c:v>
                </c:pt>
                <c:pt idx="1570">
                  <c:v>0.65713600000000005</c:v>
                </c:pt>
                <c:pt idx="1571">
                  <c:v>0.65709899999999999</c:v>
                </c:pt>
                <c:pt idx="1572">
                  <c:v>0.65743600000000002</c:v>
                </c:pt>
                <c:pt idx="1573">
                  <c:v>0.65706500000000001</c:v>
                </c:pt>
                <c:pt idx="1574">
                  <c:v>0.657254</c:v>
                </c:pt>
                <c:pt idx="1575">
                  <c:v>0.65742999999999996</c:v>
                </c:pt>
                <c:pt idx="1576">
                  <c:v>0.65715999999999997</c:v>
                </c:pt>
                <c:pt idx="1577">
                  <c:v>0.65731799999999996</c:v>
                </c:pt>
                <c:pt idx="1578">
                  <c:v>0.65706399999999998</c:v>
                </c:pt>
                <c:pt idx="1579">
                  <c:v>0.65692600000000001</c:v>
                </c:pt>
                <c:pt idx="1580">
                  <c:v>0.65703500000000004</c:v>
                </c:pt>
                <c:pt idx="1581">
                  <c:v>0.65698599999999996</c:v>
                </c:pt>
                <c:pt idx="1582">
                  <c:v>0.65734000000000004</c:v>
                </c:pt>
                <c:pt idx="1583">
                  <c:v>0.65684699999999996</c:v>
                </c:pt>
                <c:pt idx="1584">
                  <c:v>0.65701200000000004</c:v>
                </c:pt>
                <c:pt idx="1585">
                  <c:v>0.65656199999999998</c:v>
                </c:pt>
                <c:pt idx="1586">
                  <c:v>0.65687499999999999</c:v>
                </c:pt>
                <c:pt idx="1587">
                  <c:v>0.65759400000000001</c:v>
                </c:pt>
                <c:pt idx="1588">
                  <c:v>0.65731899999999999</c:v>
                </c:pt>
                <c:pt idx="1589">
                  <c:v>0.65715900000000005</c:v>
                </c:pt>
                <c:pt idx="1590">
                  <c:v>0.65728299999999995</c:v>
                </c:pt>
                <c:pt idx="1591">
                  <c:v>0.65712099999999996</c:v>
                </c:pt>
                <c:pt idx="1592">
                  <c:v>0.65717499999999995</c:v>
                </c:pt>
                <c:pt idx="1593">
                  <c:v>0.65683100000000005</c:v>
                </c:pt>
                <c:pt idx="1594">
                  <c:v>0.657246</c:v>
                </c:pt>
                <c:pt idx="1595">
                  <c:v>0.65711799999999998</c:v>
                </c:pt>
                <c:pt idx="1596">
                  <c:v>0.65780499999999997</c:v>
                </c:pt>
                <c:pt idx="1597">
                  <c:v>0.657026</c:v>
                </c:pt>
                <c:pt idx="1598">
                  <c:v>0.65736300000000003</c:v>
                </c:pt>
                <c:pt idx="1599">
                  <c:v>0.65699799999999997</c:v>
                </c:pt>
                <c:pt idx="1600">
                  <c:v>0.657003</c:v>
                </c:pt>
                <c:pt idx="1601">
                  <c:v>0.65730200000000005</c:v>
                </c:pt>
                <c:pt idx="1602">
                  <c:v>0.65678199999999998</c:v>
                </c:pt>
                <c:pt idx="1603">
                  <c:v>0.65729599999999999</c:v>
                </c:pt>
                <c:pt idx="1604">
                  <c:v>0.65721099999999999</c:v>
                </c:pt>
                <c:pt idx="1605">
                  <c:v>0.65710599999999997</c:v>
                </c:pt>
                <c:pt idx="1606">
                  <c:v>0.65672600000000003</c:v>
                </c:pt>
                <c:pt idx="1607">
                  <c:v>0.65710500000000005</c:v>
                </c:pt>
                <c:pt idx="1608">
                  <c:v>0.65706100000000001</c:v>
                </c:pt>
                <c:pt idx="1609">
                  <c:v>0.65709799999999996</c:v>
                </c:pt>
                <c:pt idx="1610">
                  <c:v>0.65718500000000002</c:v>
                </c:pt>
                <c:pt idx="1611">
                  <c:v>0.65691699999999997</c:v>
                </c:pt>
                <c:pt idx="1612">
                  <c:v>0.65748799999999996</c:v>
                </c:pt>
                <c:pt idx="1613">
                  <c:v>0.65699099999999999</c:v>
                </c:pt>
                <c:pt idx="1614">
                  <c:v>0.65750200000000003</c:v>
                </c:pt>
                <c:pt idx="1615">
                  <c:v>0.657308</c:v>
                </c:pt>
                <c:pt idx="1616">
                  <c:v>0.65745699999999996</c:v>
                </c:pt>
                <c:pt idx="1617">
                  <c:v>0.65740600000000005</c:v>
                </c:pt>
                <c:pt idx="1618">
                  <c:v>0.65719899999999998</c:v>
                </c:pt>
                <c:pt idx="1619">
                  <c:v>0.65718399999999999</c:v>
                </c:pt>
                <c:pt idx="1620">
                  <c:v>0.65707099999999996</c:v>
                </c:pt>
                <c:pt idx="1621">
                  <c:v>0.65735900000000003</c:v>
                </c:pt>
                <c:pt idx="1622">
                  <c:v>0.65728900000000001</c:v>
                </c:pt>
                <c:pt idx="1623">
                  <c:v>0.65714799999999995</c:v>
                </c:pt>
                <c:pt idx="1624">
                  <c:v>0.65724199999999999</c:v>
                </c:pt>
                <c:pt idx="1625">
                  <c:v>0.65707899999999997</c:v>
                </c:pt>
                <c:pt idx="1626">
                  <c:v>0.65694200000000003</c:v>
                </c:pt>
                <c:pt idx="1627">
                  <c:v>0.657169</c:v>
                </c:pt>
                <c:pt idx="1628">
                  <c:v>0.65750500000000001</c:v>
                </c:pt>
                <c:pt idx="1629">
                  <c:v>0.65744400000000003</c:v>
                </c:pt>
                <c:pt idx="1630">
                  <c:v>0.65726300000000004</c:v>
                </c:pt>
                <c:pt idx="1631">
                  <c:v>0.65710299999999999</c:v>
                </c:pt>
                <c:pt idx="1632">
                  <c:v>0.65756499999999996</c:v>
                </c:pt>
                <c:pt idx="1633">
                  <c:v>0.65735299999999997</c:v>
                </c:pt>
                <c:pt idx="1634">
                  <c:v>0.65734499999999996</c:v>
                </c:pt>
                <c:pt idx="1635">
                  <c:v>0.65722999999999998</c:v>
                </c:pt>
                <c:pt idx="1636">
                  <c:v>0.65734800000000004</c:v>
                </c:pt>
                <c:pt idx="1637">
                  <c:v>0.65729199999999999</c:v>
                </c:pt>
                <c:pt idx="1638">
                  <c:v>0.65746400000000005</c:v>
                </c:pt>
                <c:pt idx="1639">
                  <c:v>0.65751700000000002</c:v>
                </c:pt>
                <c:pt idx="1640">
                  <c:v>0.65726099999999998</c:v>
                </c:pt>
                <c:pt idx="1641">
                  <c:v>0.65733299999999995</c:v>
                </c:pt>
                <c:pt idx="1642">
                  <c:v>0.65719399999999994</c:v>
                </c:pt>
                <c:pt idx="1643">
                  <c:v>0.65731600000000001</c:v>
                </c:pt>
                <c:pt idx="1644">
                  <c:v>0.65716600000000003</c:v>
                </c:pt>
                <c:pt idx="1645">
                  <c:v>0.65728600000000004</c:v>
                </c:pt>
                <c:pt idx="1646">
                  <c:v>0.65711900000000001</c:v>
                </c:pt>
                <c:pt idx="1647">
                  <c:v>0.65745900000000002</c:v>
                </c:pt>
                <c:pt idx="1648">
                  <c:v>0.65729499999999996</c:v>
                </c:pt>
                <c:pt idx="1649">
                  <c:v>0.657223</c:v>
                </c:pt>
                <c:pt idx="1650">
                  <c:v>0.65730599999999995</c:v>
                </c:pt>
                <c:pt idx="1651">
                  <c:v>0.65714300000000003</c:v>
                </c:pt>
                <c:pt idx="1652">
                  <c:v>0.65780400000000006</c:v>
                </c:pt>
                <c:pt idx="1653">
                  <c:v>0.65721399999999996</c:v>
                </c:pt>
                <c:pt idx="1654">
                  <c:v>0.65747999999999995</c:v>
                </c:pt>
                <c:pt idx="1655">
                  <c:v>0.65705400000000003</c:v>
                </c:pt>
                <c:pt idx="1656">
                  <c:v>0.65739199999999998</c:v>
                </c:pt>
                <c:pt idx="1657">
                  <c:v>0.65704499999999999</c:v>
                </c:pt>
                <c:pt idx="1658">
                  <c:v>0.65705999999999998</c:v>
                </c:pt>
                <c:pt idx="1659">
                  <c:v>0.65745299999999995</c:v>
                </c:pt>
                <c:pt idx="1660">
                  <c:v>0.65718200000000004</c:v>
                </c:pt>
                <c:pt idx="1661">
                  <c:v>0.65739300000000001</c:v>
                </c:pt>
                <c:pt idx="1662">
                  <c:v>0.65726499999999999</c:v>
                </c:pt>
                <c:pt idx="1663">
                  <c:v>0.65726600000000002</c:v>
                </c:pt>
                <c:pt idx="1664">
                  <c:v>0.65735200000000005</c:v>
                </c:pt>
                <c:pt idx="1665">
                  <c:v>0.65710299999999999</c:v>
                </c:pt>
                <c:pt idx="1666">
                  <c:v>0.657389</c:v>
                </c:pt>
                <c:pt idx="1667">
                  <c:v>0.65708299999999997</c:v>
                </c:pt>
                <c:pt idx="1668">
                  <c:v>0.65705999999999998</c:v>
                </c:pt>
                <c:pt idx="1669">
                  <c:v>0.65731499999999998</c:v>
                </c:pt>
                <c:pt idx="1670">
                  <c:v>0.65694200000000003</c:v>
                </c:pt>
                <c:pt idx="1671">
                  <c:v>0.65706100000000001</c:v>
                </c:pt>
                <c:pt idx="1672">
                  <c:v>0.65703299999999998</c:v>
                </c:pt>
                <c:pt idx="1673">
                  <c:v>0.65712499999999996</c:v>
                </c:pt>
                <c:pt idx="1674">
                  <c:v>0.65727999999999998</c:v>
                </c:pt>
                <c:pt idx="1675">
                  <c:v>0.65734899999999996</c:v>
                </c:pt>
                <c:pt idx="1676">
                  <c:v>0.65723100000000001</c:v>
                </c:pt>
                <c:pt idx="1677">
                  <c:v>0.65738600000000003</c:v>
                </c:pt>
                <c:pt idx="1678">
                  <c:v>0.65686900000000004</c:v>
                </c:pt>
                <c:pt idx="1679">
                  <c:v>0.657362</c:v>
                </c:pt>
                <c:pt idx="1680">
                  <c:v>0.65691100000000002</c:v>
                </c:pt>
                <c:pt idx="1681">
                  <c:v>0.65725</c:v>
                </c:pt>
                <c:pt idx="1682">
                  <c:v>0.656941</c:v>
                </c:pt>
                <c:pt idx="1683">
                  <c:v>0.65704300000000004</c:v>
                </c:pt>
                <c:pt idx="1684">
                  <c:v>0.65697799999999995</c:v>
                </c:pt>
                <c:pt idx="1685">
                  <c:v>0.65683999999999998</c:v>
                </c:pt>
                <c:pt idx="1686">
                  <c:v>0.65696900000000003</c:v>
                </c:pt>
                <c:pt idx="1687">
                  <c:v>0.65715199999999996</c:v>
                </c:pt>
                <c:pt idx="1688">
                  <c:v>0.65751599999999999</c:v>
                </c:pt>
                <c:pt idx="1689">
                  <c:v>0.65684299999999995</c:v>
                </c:pt>
                <c:pt idx="1690">
                  <c:v>0.65702000000000005</c:v>
                </c:pt>
                <c:pt idx="1691">
                  <c:v>0.65692700000000004</c:v>
                </c:pt>
                <c:pt idx="1692">
                  <c:v>0.65708100000000003</c:v>
                </c:pt>
                <c:pt idx="1693">
                  <c:v>0.65698000000000001</c:v>
                </c:pt>
                <c:pt idx="1694">
                  <c:v>0.65722899999999995</c:v>
                </c:pt>
                <c:pt idx="1695">
                  <c:v>0.65695800000000004</c:v>
                </c:pt>
                <c:pt idx="1696">
                  <c:v>0.65691999999999995</c:v>
                </c:pt>
                <c:pt idx="1697">
                  <c:v>0.65704600000000002</c:v>
                </c:pt>
                <c:pt idx="1698">
                  <c:v>0.657138</c:v>
                </c:pt>
                <c:pt idx="1699">
                  <c:v>0.65722899999999995</c:v>
                </c:pt>
                <c:pt idx="1700">
                  <c:v>0.65711699999999995</c:v>
                </c:pt>
                <c:pt idx="1701">
                  <c:v>0.65713699999999997</c:v>
                </c:pt>
                <c:pt idx="1702">
                  <c:v>0.65697000000000005</c:v>
                </c:pt>
                <c:pt idx="1703">
                  <c:v>0.65725800000000001</c:v>
                </c:pt>
                <c:pt idx="1704">
                  <c:v>0.65685099999999996</c:v>
                </c:pt>
                <c:pt idx="1705">
                  <c:v>0.65692499999999998</c:v>
                </c:pt>
                <c:pt idx="1706">
                  <c:v>0.65708100000000003</c:v>
                </c:pt>
                <c:pt idx="1707">
                  <c:v>0.65717999999999999</c:v>
                </c:pt>
                <c:pt idx="1708">
                  <c:v>0.65721799999999997</c:v>
                </c:pt>
                <c:pt idx="1709">
                  <c:v>0.65695199999999998</c:v>
                </c:pt>
                <c:pt idx="1710">
                  <c:v>0.65723299999999996</c:v>
                </c:pt>
                <c:pt idx="1711">
                  <c:v>0.657277</c:v>
                </c:pt>
                <c:pt idx="1712">
                  <c:v>0.65733299999999995</c:v>
                </c:pt>
                <c:pt idx="1713">
                  <c:v>0.65705800000000003</c:v>
                </c:pt>
                <c:pt idx="1714">
                  <c:v>0.657219</c:v>
                </c:pt>
                <c:pt idx="1715">
                  <c:v>0.65735500000000002</c:v>
                </c:pt>
                <c:pt idx="1716">
                  <c:v>0.65700800000000004</c:v>
                </c:pt>
                <c:pt idx="1717">
                  <c:v>0.65705199999999997</c:v>
                </c:pt>
                <c:pt idx="1718">
                  <c:v>0.65659100000000004</c:v>
                </c:pt>
                <c:pt idx="1719">
                  <c:v>0.65710199999999996</c:v>
                </c:pt>
                <c:pt idx="1720">
                  <c:v>0.65713500000000002</c:v>
                </c:pt>
                <c:pt idx="1721">
                  <c:v>0.65715199999999996</c:v>
                </c:pt>
                <c:pt idx="1722">
                  <c:v>0.65676199999999996</c:v>
                </c:pt>
                <c:pt idx="1723">
                  <c:v>0.65727500000000005</c:v>
                </c:pt>
                <c:pt idx="1724">
                  <c:v>0.65695000000000003</c:v>
                </c:pt>
                <c:pt idx="1725">
                  <c:v>0.65695000000000003</c:v>
                </c:pt>
                <c:pt idx="1726">
                  <c:v>0.65720299999999998</c:v>
                </c:pt>
                <c:pt idx="1727">
                  <c:v>0.65704300000000004</c:v>
                </c:pt>
                <c:pt idx="1728">
                  <c:v>0.65739099999999995</c:v>
                </c:pt>
                <c:pt idx="1729">
                  <c:v>0.65707800000000005</c:v>
                </c:pt>
                <c:pt idx="1730">
                  <c:v>0.65720400000000001</c:v>
                </c:pt>
                <c:pt idx="1731">
                  <c:v>0.65699700000000005</c:v>
                </c:pt>
                <c:pt idx="1732">
                  <c:v>0.65697499999999998</c:v>
                </c:pt>
                <c:pt idx="1733">
                  <c:v>0.65704200000000001</c:v>
                </c:pt>
                <c:pt idx="1734">
                  <c:v>0.65731700000000004</c:v>
                </c:pt>
                <c:pt idx="1735">
                  <c:v>0.65701399999999999</c:v>
                </c:pt>
                <c:pt idx="1736">
                  <c:v>0.65727999999999998</c:v>
                </c:pt>
                <c:pt idx="1737">
                  <c:v>0.65700999999999998</c:v>
                </c:pt>
                <c:pt idx="1738">
                  <c:v>0.65707899999999997</c:v>
                </c:pt>
                <c:pt idx="1739">
                  <c:v>0.656748</c:v>
                </c:pt>
                <c:pt idx="1740">
                  <c:v>0.65702199999999999</c:v>
                </c:pt>
                <c:pt idx="1741">
                  <c:v>0.65694300000000005</c:v>
                </c:pt>
                <c:pt idx="1742">
                  <c:v>0.657161</c:v>
                </c:pt>
                <c:pt idx="1743">
                  <c:v>0.65680700000000003</c:v>
                </c:pt>
                <c:pt idx="1744">
                  <c:v>0.65686999999999995</c:v>
                </c:pt>
                <c:pt idx="1745">
                  <c:v>0.65696399999999999</c:v>
                </c:pt>
                <c:pt idx="1746">
                  <c:v>0.65709499999999998</c:v>
                </c:pt>
                <c:pt idx="1747">
                  <c:v>0.65727400000000002</c:v>
                </c:pt>
                <c:pt idx="1748">
                  <c:v>0.65700800000000004</c:v>
                </c:pt>
                <c:pt idx="1749">
                  <c:v>0.65747100000000003</c:v>
                </c:pt>
                <c:pt idx="1750">
                  <c:v>0.65711399999999998</c:v>
                </c:pt>
                <c:pt idx="1751">
                  <c:v>0.65754599999999996</c:v>
                </c:pt>
                <c:pt idx="1752">
                  <c:v>0.656864</c:v>
                </c:pt>
                <c:pt idx="1753">
                  <c:v>0.65725500000000003</c:v>
                </c:pt>
                <c:pt idx="1754">
                  <c:v>0.65725199999999995</c:v>
                </c:pt>
                <c:pt idx="1755">
                  <c:v>0.65724899999999997</c:v>
                </c:pt>
                <c:pt idx="1756">
                  <c:v>0.65760399999999997</c:v>
                </c:pt>
                <c:pt idx="1757">
                  <c:v>0.65723100000000001</c:v>
                </c:pt>
                <c:pt idx="1758">
                  <c:v>0.65730599999999995</c:v>
                </c:pt>
                <c:pt idx="1759">
                  <c:v>0.65717000000000003</c:v>
                </c:pt>
                <c:pt idx="1760">
                  <c:v>0.657196</c:v>
                </c:pt>
                <c:pt idx="1761">
                  <c:v>0.65699200000000002</c:v>
                </c:pt>
                <c:pt idx="1762">
                  <c:v>0.65711699999999995</c:v>
                </c:pt>
                <c:pt idx="1763">
                  <c:v>0.65699099999999999</c:v>
                </c:pt>
                <c:pt idx="1764">
                  <c:v>0.65699300000000005</c:v>
                </c:pt>
                <c:pt idx="1765">
                  <c:v>0.65721399999999996</c:v>
                </c:pt>
                <c:pt idx="1766">
                  <c:v>0.65698900000000005</c:v>
                </c:pt>
                <c:pt idx="1767">
                  <c:v>0.65732500000000005</c:v>
                </c:pt>
                <c:pt idx="1768">
                  <c:v>0.65660600000000002</c:v>
                </c:pt>
                <c:pt idx="1769">
                  <c:v>0.65724099999999996</c:v>
                </c:pt>
                <c:pt idx="1770">
                  <c:v>0.65714600000000001</c:v>
                </c:pt>
                <c:pt idx="1771">
                  <c:v>0.657308</c:v>
                </c:pt>
                <c:pt idx="1772">
                  <c:v>0.65725299999999998</c:v>
                </c:pt>
                <c:pt idx="1773">
                  <c:v>0.65712999999999999</c:v>
                </c:pt>
                <c:pt idx="1774">
                  <c:v>0.65747999999999995</c:v>
                </c:pt>
                <c:pt idx="1775">
                  <c:v>0.65722499999999995</c:v>
                </c:pt>
                <c:pt idx="1776">
                  <c:v>0.65792899999999999</c:v>
                </c:pt>
                <c:pt idx="1777">
                  <c:v>0.65705199999999997</c:v>
                </c:pt>
                <c:pt idx="1778">
                  <c:v>0.65683800000000003</c:v>
                </c:pt>
                <c:pt idx="1779">
                  <c:v>0.65688899999999995</c:v>
                </c:pt>
                <c:pt idx="1780">
                  <c:v>0.65719499999999997</c:v>
                </c:pt>
                <c:pt idx="1781">
                  <c:v>0.65690499999999996</c:v>
                </c:pt>
                <c:pt idx="1782">
                  <c:v>0.65742</c:v>
                </c:pt>
                <c:pt idx="1783">
                  <c:v>0.65707499999999996</c:v>
                </c:pt>
                <c:pt idx="1784">
                  <c:v>0.65727899999999995</c:v>
                </c:pt>
                <c:pt idx="1785">
                  <c:v>0.65718200000000004</c:v>
                </c:pt>
                <c:pt idx="1786">
                  <c:v>0.65720999999999996</c:v>
                </c:pt>
                <c:pt idx="1787">
                  <c:v>0.65689299999999995</c:v>
                </c:pt>
                <c:pt idx="1788">
                  <c:v>0.65682300000000005</c:v>
                </c:pt>
                <c:pt idx="1789">
                  <c:v>0.65725100000000003</c:v>
                </c:pt>
                <c:pt idx="1790">
                  <c:v>0.65673499999999996</c:v>
                </c:pt>
                <c:pt idx="1791">
                  <c:v>0.65719799999999995</c:v>
                </c:pt>
                <c:pt idx="1792">
                  <c:v>0.65715699999999999</c:v>
                </c:pt>
                <c:pt idx="1793">
                  <c:v>0.65696200000000005</c:v>
                </c:pt>
                <c:pt idx="1794">
                  <c:v>0.65691299999999997</c:v>
                </c:pt>
                <c:pt idx="1795">
                  <c:v>0.65700099999999995</c:v>
                </c:pt>
                <c:pt idx="1796">
                  <c:v>0.65698400000000001</c:v>
                </c:pt>
                <c:pt idx="1797">
                  <c:v>0.65691100000000002</c:v>
                </c:pt>
                <c:pt idx="1798">
                  <c:v>0.65722100000000006</c:v>
                </c:pt>
                <c:pt idx="1799">
                  <c:v>0.65667500000000001</c:v>
                </c:pt>
                <c:pt idx="1800">
                  <c:v>0.65720999999999996</c:v>
                </c:pt>
                <c:pt idx="1801">
                  <c:v>0.65678499999999995</c:v>
                </c:pt>
                <c:pt idx="1802">
                  <c:v>0.65710299999999999</c:v>
                </c:pt>
                <c:pt idx="1803">
                  <c:v>0.65701900000000002</c:v>
                </c:pt>
                <c:pt idx="1804">
                  <c:v>0.65698000000000001</c:v>
                </c:pt>
                <c:pt idx="1805">
                  <c:v>0.65721600000000002</c:v>
                </c:pt>
                <c:pt idx="1806">
                  <c:v>0.65728399999999998</c:v>
                </c:pt>
                <c:pt idx="1807">
                  <c:v>0.65738200000000002</c:v>
                </c:pt>
                <c:pt idx="1808">
                  <c:v>0.65715000000000001</c:v>
                </c:pt>
                <c:pt idx="1809">
                  <c:v>0.65729800000000005</c:v>
                </c:pt>
                <c:pt idx="1810">
                  <c:v>0.65692399999999995</c:v>
                </c:pt>
                <c:pt idx="1811">
                  <c:v>0.65729700000000002</c:v>
                </c:pt>
                <c:pt idx="1812">
                  <c:v>0.65725100000000003</c:v>
                </c:pt>
                <c:pt idx="1813">
                  <c:v>0.65719799999999995</c:v>
                </c:pt>
                <c:pt idx="1814">
                  <c:v>0.65704700000000005</c:v>
                </c:pt>
                <c:pt idx="1815">
                  <c:v>0.65682799999999997</c:v>
                </c:pt>
                <c:pt idx="1816">
                  <c:v>0.65712899999999996</c:v>
                </c:pt>
                <c:pt idx="1817">
                  <c:v>0.65695899999999996</c:v>
                </c:pt>
                <c:pt idx="1818">
                  <c:v>0.65712800000000005</c:v>
                </c:pt>
                <c:pt idx="1819">
                  <c:v>0.65728799999999998</c:v>
                </c:pt>
                <c:pt idx="1820">
                  <c:v>0.65687499999999999</c:v>
                </c:pt>
                <c:pt idx="1821">
                  <c:v>0.65729400000000004</c:v>
                </c:pt>
                <c:pt idx="1822">
                  <c:v>0.65706200000000003</c:v>
                </c:pt>
                <c:pt idx="1823">
                  <c:v>0.65683999999999998</c:v>
                </c:pt>
                <c:pt idx="1824">
                  <c:v>0.65726399999999996</c:v>
                </c:pt>
                <c:pt idx="1825">
                  <c:v>0.65692200000000001</c:v>
                </c:pt>
                <c:pt idx="1826">
                  <c:v>0.65684299999999995</c:v>
                </c:pt>
                <c:pt idx="1827">
                  <c:v>0.65700700000000001</c:v>
                </c:pt>
                <c:pt idx="1828">
                  <c:v>0.65681999999999996</c:v>
                </c:pt>
                <c:pt idx="1829">
                  <c:v>0.65704899999999999</c:v>
                </c:pt>
                <c:pt idx="1830">
                  <c:v>0.65703900000000004</c:v>
                </c:pt>
                <c:pt idx="1831">
                  <c:v>0.65705899999999995</c:v>
                </c:pt>
                <c:pt idx="1832">
                  <c:v>0.65702899999999997</c:v>
                </c:pt>
                <c:pt idx="1833">
                  <c:v>0.65701200000000004</c:v>
                </c:pt>
                <c:pt idx="1834">
                  <c:v>0.65730900000000003</c:v>
                </c:pt>
                <c:pt idx="1835">
                  <c:v>0.65699399999999997</c:v>
                </c:pt>
                <c:pt idx="1836">
                  <c:v>0.65706399999999998</c:v>
                </c:pt>
                <c:pt idx="1837">
                  <c:v>0.65711299999999995</c:v>
                </c:pt>
                <c:pt idx="1838">
                  <c:v>0.657057</c:v>
                </c:pt>
                <c:pt idx="1839">
                  <c:v>0.65697300000000003</c:v>
                </c:pt>
                <c:pt idx="1840">
                  <c:v>0.65704799999999997</c:v>
                </c:pt>
                <c:pt idx="1841">
                  <c:v>0.65722899999999995</c:v>
                </c:pt>
                <c:pt idx="1842">
                  <c:v>0.65702799999999995</c:v>
                </c:pt>
                <c:pt idx="1843">
                  <c:v>0.657613</c:v>
                </c:pt>
                <c:pt idx="1844">
                  <c:v>0.65699399999999997</c:v>
                </c:pt>
                <c:pt idx="1845">
                  <c:v>0.65720400000000001</c:v>
                </c:pt>
                <c:pt idx="1846">
                  <c:v>0.65738399999999997</c:v>
                </c:pt>
                <c:pt idx="1847">
                  <c:v>0.65723399999999998</c:v>
                </c:pt>
                <c:pt idx="1848">
                  <c:v>0.65714099999999998</c:v>
                </c:pt>
                <c:pt idx="1849">
                  <c:v>0.65698400000000001</c:v>
                </c:pt>
                <c:pt idx="1850">
                  <c:v>0.65704300000000004</c:v>
                </c:pt>
                <c:pt idx="1851">
                  <c:v>0.65715800000000002</c:v>
                </c:pt>
                <c:pt idx="1852">
                  <c:v>0.65697099999999997</c:v>
                </c:pt>
                <c:pt idx="1853">
                  <c:v>0.657385</c:v>
                </c:pt>
                <c:pt idx="1854">
                  <c:v>0.65700499999999995</c:v>
                </c:pt>
                <c:pt idx="1855">
                  <c:v>0.65719399999999994</c:v>
                </c:pt>
                <c:pt idx="1856">
                  <c:v>0.65723100000000001</c:v>
                </c:pt>
                <c:pt idx="1857">
                  <c:v>0.65703199999999995</c:v>
                </c:pt>
                <c:pt idx="1858">
                  <c:v>0.65709799999999996</c:v>
                </c:pt>
                <c:pt idx="1859">
                  <c:v>0.65694300000000005</c:v>
                </c:pt>
                <c:pt idx="1860">
                  <c:v>0.65738799999999997</c:v>
                </c:pt>
                <c:pt idx="1861">
                  <c:v>0.65713900000000003</c:v>
                </c:pt>
                <c:pt idx="1862">
                  <c:v>0.65700800000000004</c:v>
                </c:pt>
                <c:pt idx="1863">
                  <c:v>0.65729099999999996</c:v>
                </c:pt>
                <c:pt idx="1864">
                  <c:v>0.65699700000000005</c:v>
                </c:pt>
                <c:pt idx="1865">
                  <c:v>0.65721799999999997</c:v>
                </c:pt>
                <c:pt idx="1866">
                  <c:v>0.65732400000000002</c:v>
                </c:pt>
                <c:pt idx="1867">
                  <c:v>0.65737000000000001</c:v>
                </c:pt>
                <c:pt idx="1868">
                  <c:v>0.65717199999999998</c:v>
                </c:pt>
                <c:pt idx="1869">
                  <c:v>0.65723799999999999</c:v>
                </c:pt>
                <c:pt idx="1870">
                  <c:v>0.65725599999999995</c:v>
                </c:pt>
                <c:pt idx="1871">
                  <c:v>0.65681800000000001</c:v>
                </c:pt>
                <c:pt idx="1872">
                  <c:v>0.65712800000000005</c:v>
                </c:pt>
                <c:pt idx="1873">
                  <c:v>0.65683599999999998</c:v>
                </c:pt>
                <c:pt idx="1874">
                  <c:v>0.65720400000000001</c:v>
                </c:pt>
                <c:pt idx="1875">
                  <c:v>0.65717400000000004</c:v>
                </c:pt>
                <c:pt idx="1876">
                  <c:v>0.65713500000000002</c:v>
                </c:pt>
                <c:pt idx="1877">
                  <c:v>0.65737599999999996</c:v>
                </c:pt>
                <c:pt idx="1878">
                  <c:v>0.65717700000000001</c:v>
                </c:pt>
                <c:pt idx="1879">
                  <c:v>0.65718600000000005</c:v>
                </c:pt>
                <c:pt idx="1880">
                  <c:v>0.65720199999999995</c:v>
                </c:pt>
                <c:pt idx="1881">
                  <c:v>0.65701200000000004</c:v>
                </c:pt>
                <c:pt idx="1882">
                  <c:v>0.65725</c:v>
                </c:pt>
                <c:pt idx="1883">
                  <c:v>0.65695700000000001</c:v>
                </c:pt>
                <c:pt idx="1884">
                  <c:v>0.65726399999999996</c:v>
                </c:pt>
                <c:pt idx="1885">
                  <c:v>0.65681199999999995</c:v>
                </c:pt>
                <c:pt idx="1886">
                  <c:v>0.65686500000000003</c:v>
                </c:pt>
                <c:pt idx="1887">
                  <c:v>0.65719799999999995</c:v>
                </c:pt>
                <c:pt idx="1888">
                  <c:v>0.65725500000000003</c:v>
                </c:pt>
                <c:pt idx="1889">
                  <c:v>0.65707000000000004</c:v>
                </c:pt>
                <c:pt idx="1890">
                  <c:v>0.65715900000000005</c:v>
                </c:pt>
                <c:pt idx="1891">
                  <c:v>0.656972</c:v>
                </c:pt>
                <c:pt idx="1892">
                  <c:v>0.656995</c:v>
                </c:pt>
                <c:pt idx="1893">
                  <c:v>0.65714600000000001</c:v>
                </c:pt>
                <c:pt idx="1894">
                  <c:v>0.65741099999999997</c:v>
                </c:pt>
                <c:pt idx="1895">
                  <c:v>0.65719799999999995</c:v>
                </c:pt>
                <c:pt idx="1896">
                  <c:v>0.65714499999999998</c:v>
                </c:pt>
                <c:pt idx="1897">
                  <c:v>0.65679600000000005</c:v>
                </c:pt>
                <c:pt idx="1898">
                  <c:v>0.65698999999999996</c:v>
                </c:pt>
                <c:pt idx="1899">
                  <c:v>0.656918</c:v>
                </c:pt>
                <c:pt idx="1900">
                  <c:v>0.65703400000000001</c:v>
                </c:pt>
                <c:pt idx="1901">
                  <c:v>0.65693999999999997</c:v>
                </c:pt>
                <c:pt idx="1902">
                  <c:v>0.65696299999999996</c:v>
                </c:pt>
                <c:pt idx="1903">
                  <c:v>0.65721200000000002</c:v>
                </c:pt>
                <c:pt idx="1904">
                  <c:v>0.65719000000000005</c:v>
                </c:pt>
                <c:pt idx="1905">
                  <c:v>0.65687499999999999</c:v>
                </c:pt>
                <c:pt idx="1906">
                  <c:v>0.65716699999999995</c:v>
                </c:pt>
                <c:pt idx="1907">
                  <c:v>0.65721099999999999</c:v>
                </c:pt>
                <c:pt idx="1908">
                  <c:v>0.65734599999999999</c:v>
                </c:pt>
                <c:pt idx="1909">
                  <c:v>0.65709300000000004</c:v>
                </c:pt>
                <c:pt idx="1910">
                  <c:v>0.65710999999999997</c:v>
                </c:pt>
                <c:pt idx="1911">
                  <c:v>0.657277</c:v>
                </c:pt>
                <c:pt idx="1912">
                  <c:v>0.65699399999999997</c:v>
                </c:pt>
                <c:pt idx="1913">
                  <c:v>0.65718299999999996</c:v>
                </c:pt>
                <c:pt idx="1914">
                  <c:v>0.65708299999999997</c:v>
                </c:pt>
                <c:pt idx="1915">
                  <c:v>0.65660399999999997</c:v>
                </c:pt>
                <c:pt idx="1916">
                  <c:v>0.65722100000000006</c:v>
                </c:pt>
                <c:pt idx="1917">
                  <c:v>0.65695099999999995</c:v>
                </c:pt>
                <c:pt idx="1918">
                  <c:v>0.65681299999999998</c:v>
                </c:pt>
                <c:pt idx="1919">
                  <c:v>0.65762600000000004</c:v>
                </c:pt>
                <c:pt idx="1920">
                  <c:v>0.65690300000000001</c:v>
                </c:pt>
                <c:pt idx="1921">
                  <c:v>0.65712099999999996</c:v>
                </c:pt>
                <c:pt idx="1922">
                  <c:v>0.65671000000000002</c:v>
                </c:pt>
                <c:pt idx="1923">
                  <c:v>0.65709300000000004</c:v>
                </c:pt>
                <c:pt idx="1924">
                  <c:v>0.65705400000000003</c:v>
                </c:pt>
                <c:pt idx="1925">
                  <c:v>0.65689900000000001</c:v>
                </c:pt>
                <c:pt idx="1926">
                  <c:v>0.65702000000000005</c:v>
                </c:pt>
                <c:pt idx="1927">
                  <c:v>0.65703500000000004</c:v>
                </c:pt>
                <c:pt idx="1928">
                  <c:v>0.65688899999999995</c:v>
                </c:pt>
                <c:pt idx="1929">
                  <c:v>0.65729400000000004</c:v>
                </c:pt>
                <c:pt idx="1930">
                  <c:v>0.65715199999999996</c:v>
                </c:pt>
                <c:pt idx="1931">
                  <c:v>0.65710900000000005</c:v>
                </c:pt>
                <c:pt idx="1932">
                  <c:v>0.65721799999999997</c:v>
                </c:pt>
                <c:pt idx="1933">
                  <c:v>0.65749000000000002</c:v>
                </c:pt>
                <c:pt idx="1934">
                  <c:v>0.65684399999999998</c:v>
                </c:pt>
                <c:pt idx="1935">
                  <c:v>0.65714099999999998</c:v>
                </c:pt>
                <c:pt idx="1936">
                  <c:v>0.65727000000000002</c:v>
                </c:pt>
                <c:pt idx="1937">
                  <c:v>0.65716399999999997</c:v>
                </c:pt>
                <c:pt idx="1938">
                  <c:v>0.65692300000000003</c:v>
                </c:pt>
                <c:pt idx="1939">
                  <c:v>0.65706399999999998</c:v>
                </c:pt>
                <c:pt idx="1940">
                  <c:v>0.65707499999999996</c:v>
                </c:pt>
                <c:pt idx="1941">
                  <c:v>0.656802</c:v>
                </c:pt>
                <c:pt idx="1942">
                  <c:v>0.65704899999999999</c:v>
                </c:pt>
                <c:pt idx="1943">
                  <c:v>0.65702199999999999</c:v>
                </c:pt>
                <c:pt idx="1944">
                  <c:v>0.65713600000000005</c:v>
                </c:pt>
                <c:pt idx="1945">
                  <c:v>0.656806</c:v>
                </c:pt>
                <c:pt idx="1946">
                  <c:v>0.65725800000000001</c:v>
                </c:pt>
                <c:pt idx="1947">
                  <c:v>0.65728699999999995</c:v>
                </c:pt>
                <c:pt idx="1948">
                  <c:v>0.65692899999999999</c:v>
                </c:pt>
                <c:pt idx="1949">
                  <c:v>0.65663400000000005</c:v>
                </c:pt>
                <c:pt idx="1950">
                  <c:v>0.65719099999999997</c:v>
                </c:pt>
                <c:pt idx="1951">
                  <c:v>0.65698100000000004</c:v>
                </c:pt>
                <c:pt idx="1952">
                  <c:v>0.65721499999999999</c:v>
                </c:pt>
                <c:pt idx="1953">
                  <c:v>0.65702799999999995</c:v>
                </c:pt>
                <c:pt idx="1954">
                  <c:v>0.65723500000000001</c:v>
                </c:pt>
                <c:pt idx="1955">
                  <c:v>0.65698999999999996</c:v>
                </c:pt>
                <c:pt idx="1956">
                  <c:v>0.65709700000000004</c:v>
                </c:pt>
                <c:pt idx="1957">
                  <c:v>0.65707499999999996</c:v>
                </c:pt>
                <c:pt idx="1958">
                  <c:v>0.65692200000000001</c:v>
                </c:pt>
                <c:pt idx="1959">
                  <c:v>0.65731899999999999</c:v>
                </c:pt>
                <c:pt idx="1960">
                  <c:v>0.65675700000000004</c:v>
                </c:pt>
                <c:pt idx="1961">
                  <c:v>0.65712099999999996</c:v>
                </c:pt>
                <c:pt idx="1962">
                  <c:v>0.65691699999999997</c:v>
                </c:pt>
                <c:pt idx="1963">
                  <c:v>0.65713699999999997</c:v>
                </c:pt>
                <c:pt idx="1964">
                  <c:v>0.65687300000000004</c:v>
                </c:pt>
                <c:pt idx="1965">
                  <c:v>0.65713299999999997</c:v>
                </c:pt>
                <c:pt idx="1966">
                  <c:v>0.65692799999999996</c:v>
                </c:pt>
                <c:pt idx="1967">
                  <c:v>0.65662399999999999</c:v>
                </c:pt>
                <c:pt idx="1968">
                  <c:v>0.65694900000000001</c:v>
                </c:pt>
                <c:pt idx="1969">
                  <c:v>0.65713900000000003</c:v>
                </c:pt>
                <c:pt idx="1970">
                  <c:v>0.65715900000000005</c:v>
                </c:pt>
                <c:pt idx="1971">
                  <c:v>0.65693800000000002</c:v>
                </c:pt>
                <c:pt idx="1972">
                  <c:v>0.65725100000000003</c:v>
                </c:pt>
                <c:pt idx="1973">
                  <c:v>0.65680099999999997</c:v>
                </c:pt>
                <c:pt idx="1974">
                  <c:v>0.65735600000000005</c:v>
                </c:pt>
                <c:pt idx="1975">
                  <c:v>0.65676500000000004</c:v>
                </c:pt>
                <c:pt idx="1976">
                  <c:v>0.65745699999999996</c:v>
                </c:pt>
                <c:pt idx="1977">
                  <c:v>0.65705199999999997</c:v>
                </c:pt>
                <c:pt idx="1978">
                  <c:v>0.65732500000000005</c:v>
                </c:pt>
                <c:pt idx="1979">
                  <c:v>0.65713200000000005</c:v>
                </c:pt>
                <c:pt idx="1980">
                  <c:v>0.656976</c:v>
                </c:pt>
                <c:pt idx="1981">
                  <c:v>0.65676900000000005</c:v>
                </c:pt>
                <c:pt idx="1982">
                  <c:v>0.65708599999999995</c:v>
                </c:pt>
                <c:pt idx="1983">
                  <c:v>0.65692499999999998</c:v>
                </c:pt>
                <c:pt idx="1984">
                  <c:v>0.65705000000000002</c:v>
                </c:pt>
                <c:pt idx="1985">
                  <c:v>0.65716300000000005</c:v>
                </c:pt>
                <c:pt idx="1986">
                  <c:v>0.65710599999999997</c:v>
                </c:pt>
                <c:pt idx="1987">
                  <c:v>0.65709300000000004</c:v>
                </c:pt>
                <c:pt idx="1988">
                  <c:v>0.65703500000000004</c:v>
                </c:pt>
                <c:pt idx="1989">
                  <c:v>0.65726799999999996</c:v>
                </c:pt>
                <c:pt idx="1990">
                  <c:v>0.65698900000000005</c:v>
                </c:pt>
                <c:pt idx="1991">
                  <c:v>0.65715999999999997</c:v>
                </c:pt>
                <c:pt idx="1992">
                  <c:v>0.65706699999999996</c:v>
                </c:pt>
                <c:pt idx="1993">
                  <c:v>0.65703100000000003</c:v>
                </c:pt>
                <c:pt idx="1994">
                  <c:v>0.65709899999999999</c:v>
                </c:pt>
                <c:pt idx="1995">
                  <c:v>0.65721600000000002</c:v>
                </c:pt>
                <c:pt idx="1996">
                  <c:v>0.65692600000000001</c:v>
                </c:pt>
                <c:pt idx="1997">
                  <c:v>0.65673499999999996</c:v>
                </c:pt>
                <c:pt idx="1998">
                  <c:v>0.65689500000000001</c:v>
                </c:pt>
                <c:pt idx="1999">
                  <c:v>0.656829</c:v>
                </c:pt>
                <c:pt idx="2000">
                  <c:v>0.65710100000000005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AFF-4C75-BFD9-80383EB5A190}"/>
            </c:ext>
          </c:extLst>
        </c:ser>
        <c:ser>
          <c:idx val="1"/>
          <c:order val="1"/>
          <c:tx>
            <c:strRef>
              <c:f>TC2_LineReg_LowPower!$C$5</c:f>
              <c:strCache>
                <c:ptCount val="1"/>
                <c:pt idx="0">
                  <c:v>Vref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TC2_LineReg_LowPower!$A$6:$A$2006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TC2_LineReg_LowPower!$C$6:$C$2006</c:f>
              <c:numCache>
                <c:formatCode>General</c:formatCode>
                <c:ptCount val="2001"/>
                <c:pt idx="0" formatCode="0.00E+00">
                  <c:v>3.81721E-5</c:v>
                </c:pt>
                <c:pt idx="1">
                  <c:v>2.2570099999999999E-2</c:v>
                </c:pt>
                <c:pt idx="2">
                  <c:v>4.3409099999999999E-2</c:v>
                </c:pt>
                <c:pt idx="3">
                  <c:v>4.7679600000000003E-2</c:v>
                </c:pt>
                <c:pt idx="4">
                  <c:v>5.5048300000000001E-2</c:v>
                </c:pt>
                <c:pt idx="5">
                  <c:v>7.2972999999999996E-2</c:v>
                </c:pt>
                <c:pt idx="6">
                  <c:v>8.1988099999999994E-2</c:v>
                </c:pt>
                <c:pt idx="7">
                  <c:v>8.9517600000000003E-2</c:v>
                </c:pt>
                <c:pt idx="8">
                  <c:v>9.6779100000000007E-2</c:v>
                </c:pt>
                <c:pt idx="9">
                  <c:v>0.10424899999999999</c:v>
                </c:pt>
                <c:pt idx="10">
                  <c:v>0.60608300000000004</c:v>
                </c:pt>
                <c:pt idx="11">
                  <c:v>0.60612900000000003</c:v>
                </c:pt>
                <c:pt idx="12">
                  <c:v>0.60572000000000004</c:v>
                </c:pt>
                <c:pt idx="13">
                  <c:v>0.60562300000000002</c:v>
                </c:pt>
                <c:pt idx="14">
                  <c:v>0.60601099999999997</c:v>
                </c:pt>
                <c:pt idx="15">
                  <c:v>0.60589300000000001</c:v>
                </c:pt>
                <c:pt idx="16">
                  <c:v>0.60580100000000003</c:v>
                </c:pt>
                <c:pt idx="17">
                  <c:v>0.60590699999999997</c:v>
                </c:pt>
                <c:pt idx="18">
                  <c:v>0.60552300000000003</c:v>
                </c:pt>
                <c:pt idx="19">
                  <c:v>0.60594099999999995</c:v>
                </c:pt>
                <c:pt idx="20">
                  <c:v>0.605572</c:v>
                </c:pt>
                <c:pt idx="21">
                  <c:v>0.60553500000000005</c:v>
                </c:pt>
                <c:pt idx="22">
                  <c:v>0.60597800000000002</c:v>
                </c:pt>
                <c:pt idx="23">
                  <c:v>0.60575800000000002</c:v>
                </c:pt>
                <c:pt idx="24">
                  <c:v>0.60563900000000004</c:v>
                </c:pt>
                <c:pt idx="25">
                  <c:v>0.60560899999999995</c:v>
                </c:pt>
                <c:pt idx="26">
                  <c:v>0.60544600000000004</c:v>
                </c:pt>
                <c:pt idx="27">
                  <c:v>0.60581099999999999</c:v>
                </c:pt>
                <c:pt idx="28">
                  <c:v>0.605541</c:v>
                </c:pt>
                <c:pt idx="29">
                  <c:v>0.60562400000000005</c:v>
                </c:pt>
                <c:pt idx="30">
                  <c:v>0.60565100000000005</c:v>
                </c:pt>
                <c:pt idx="31">
                  <c:v>0.60580900000000004</c:v>
                </c:pt>
                <c:pt idx="32">
                  <c:v>0.60533599999999999</c:v>
                </c:pt>
                <c:pt idx="33">
                  <c:v>0.60605500000000001</c:v>
                </c:pt>
                <c:pt idx="34">
                  <c:v>0.60554399999999997</c:v>
                </c:pt>
                <c:pt idx="35">
                  <c:v>0.60541</c:v>
                </c:pt>
                <c:pt idx="36">
                  <c:v>0.60559600000000002</c:v>
                </c:pt>
                <c:pt idx="37">
                  <c:v>0.60550700000000002</c:v>
                </c:pt>
                <c:pt idx="38">
                  <c:v>0.60577599999999998</c:v>
                </c:pt>
                <c:pt idx="39">
                  <c:v>0.60580400000000001</c:v>
                </c:pt>
                <c:pt idx="40">
                  <c:v>0.60561500000000001</c:v>
                </c:pt>
                <c:pt idx="41">
                  <c:v>0.60530600000000001</c:v>
                </c:pt>
                <c:pt idx="42">
                  <c:v>0.60605399999999998</c:v>
                </c:pt>
                <c:pt idx="43">
                  <c:v>0.60560099999999994</c:v>
                </c:pt>
                <c:pt idx="44">
                  <c:v>0.60633700000000001</c:v>
                </c:pt>
                <c:pt idx="45">
                  <c:v>0.60579400000000005</c:v>
                </c:pt>
                <c:pt idx="46">
                  <c:v>0.60572800000000004</c:v>
                </c:pt>
                <c:pt idx="47">
                  <c:v>0.60557300000000003</c:v>
                </c:pt>
                <c:pt idx="48">
                  <c:v>0.60599700000000001</c:v>
                </c:pt>
                <c:pt idx="49">
                  <c:v>0.605406</c:v>
                </c:pt>
                <c:pt idx="50">
                  <c:v>0.60553299999999999</c:v>
                </c:pt>
                <c:pt idx="51">
                  <c:v>0.60544600000000004</c:v>
                </c:pt>
                <c:pt idx="52">
                  <c:v>0.60585900000000004</c:v>
                </c:pt>
                <c:pt idx="53">
                  <c:v>0.60578600000000005</c:v>
                </c:pt>
                <c:pt idx="54">
                  <c:v>0.60633999999999999</c:v>
                </c:pt>
                <c:pt idx="55">
                  <c:v>0.606097</c:v>
                </c:pt>
                <c:pt idx="56">
                  <c:v>0.60589700000000002</c:v>
                </c:pt>
                <c:pt idx="57">
                  <c:v>0.60579899999999998</c:v>
                </c:pt>
                <c:pt idx="58">
                  <c:v>0.60621800000000003</c:v>
                </c:pt>
                <c:pt idx="59">
                  <c:v>0.605958</c:v>
                </c:pt>
                <c:pt idx="60">
                  <c:v>0.60575699999999999</c:v>
                </c:pt>
                <c:pt idx="61">
                  <c:v>0.60535399999999995</c:v>
                </c:pt>
                <c:pt idx="62">
                  <c:v>0.60596399999999995</c:v>
                </c:pt>
                <c:pt idx="63">
                  <c:v>0.60552700000000004</c:v>
                </c:pt>
                <c:pt idx="64">
                  <c:v>0.60575199999999996</c:v>
                </c:pt>
                <c:pt idx="65">
                  <c:v>0.60564700000000005</c:v>
                </c:pt>
                <c:pt idx="66">
                  <c:v>0.60545400000000005</c:v>
                </c:pt>
                <c:pt idx="67">
                  <c:v>0.60531900000000005</c:v>
                </c:pt>
                <c:pt idx="68">
                  <c:v>0.60572800000000004</c:v>
                </c:pt>
                <c:pt idx="69">
                  <c:v>0.60603700000000005</c:v>
                </c:pt>
                <c:pt idx="70">
                  <c:v>0.60576300000000005</c:v>
                </c:pt>
                <c:pt idx="71">
                  <c:v>0.60564300000000004</c:v>
                </c:pt>
                <c:pt idx="72">
                  <c:v>0.60608200000000001</c:v>
                </c:pt>
                <c:pt idx="73">
                  <c:v>0.60586700000000004</c:v>
                </c:pt>
                <c:pt idx="74">
                  <c:v>0.60563599999999995</c:v>
                </c:pt>
                <c:pt idx="75">
                  <c:v>0.60583699999999996</c:v>
                </c:pt>
                <c:pt idx="76">
                  <c:v>0.60620799999999997</c:v>
                </c:pt>
                <c:pt idx="77">
                  <c:v>0.60574899999999998</c:v>
                </c:pt>
                <c:pt idx="78">
                  <c:v>0.60572300000000001</c:v>
                </c:pt>
                <c:pt idx="79">
                  <c:v>0.605966</c:v>
                </c:pt>
                <c:pt idx="80">
                  <c:v>0.60568599999999995</c:v>
                </c:pt>
                <c:pt idx="81">
                  <c:v>0.60615600000000003</c:v>
                </c:pt>
                <c:pt idx="82">
                  <c:v>0.60562199999999999</c:v>
                </c:pt>
                <c:pt idx="83">
                  <c:v>0.60561699999999996</c:v>
                </c:pt>
                <c:pt idx="84">
                  <c:v>0.60588200000000003</c:v>
                </c:pt>
                <c:pt idx="85">
                  <c:v>0.606101</c:v>
                </c:pt>
                <c:pt idx="86">
                  <c:v>0.60569300000000004</c:v>
                </c:pt>
                <c:pt idx="87">
                  <c:v>0.60596700000000003</c:v>
                </c:pt>
                <c:pt idx="88">
                  <c:v>0.605962</c:v>
                </c:pt>
                <c:pt idx="89">
                  <c:v>0.60582599999999998</c:v>
                </c:pt>
                <c:pt idx="90">
                  <c:v>0.60619900000000004</c:v>
                </c:pt>
                <c:pt idx="91">
                  <c:v>0.60609999999999997</c:v>
                </c:pt>
                <c:pt idx="92">
                  <c:v>0.60598799999999997</c:v>
                </c:pt>
                <c:pt idx="93">
                  <c:v>0.60568699999999998</c:v>
                </c:pt>
                <c:pt idx="94">
                  <c:v>0.60602400000000001</c:v>
                </c:pt>
                <c:pt idx="95">
                  <c:v>0.60612299999999997</c:v>
                </c:pt>
                <c:pt idx="96">
                  <c:v>0.605854</c:v>
                </c:pt>
                <c:pt idx="97">
                  <c:v>0.60608899999999999</c:v>
                </c:pt>
                <c:pt idx="98">
                  <c:v>0.60592000000000001</c:v>
                </c:pt>
                <c:pt idx="99">
                  <c:v>0.60607100000000003</c:v>
                </c:pt>
                <c:pt idx="100">
                  <c:v>0.60586600000000002</c:v>
                </c:pt>
                <c:pt idx="101">
                  <c:v>0.60575299999999999</c:v>
                </c:pt>
                <c:pt idx="102">
                  <c:v>0.60582899999999995</c:v>
                </c:pt>
                <c:pt idx="103">
                  <c:v>0.60600200000000004</c:v>
                </c:pt>
                <c:pt idx="104">
                  <c:v>0.60600799999999999</c:v>
                </c:pt>
                <c:pt idx="105">
                  <c:v>0.60592500000000005</c:v>
                </c:pt>
                <c:pt idx="106">
                  <c:v>0.60606000000000004</c:v>
                </c:pt>
                <c:pt idx="107">
                  <c:v>0.60600299999999996</c:v>
                </c:pt>
                <c:pt idx="108">
                  <c:v>0.60597599999999996</c:v>
                </c:pt>
                <c:pt idx="109">
                  <c:v>0.60562800000000006</c:v>
                </c:pt>
                <c:pt idx="110">
                  <c:v>0.60581799999999997</c:v>
                </c:pt>
                <c:pt idx="111">
                  <c:v>0.60586200000000001</c:v>
                </c:pt>
                <c:pt idx="112">
                  <c:v>0.60574499999999998</c:v>
                </c:pt>
                <c:pt idx="113">
                  <c:v>0.605962</c:v>
                </c:pt>
                <c:pt idx="114">
                  <c:v>0.60561699999999996</c:v>
                </c:pt>
                <c:pt idx="115">
                  <c:v>0.60574899999999998</c:v>
                </c:pt>
                <c:pt idx="116">
                  <c:v>0.60575900000000005</c:v>
                </c:pt>
                <c:pt idx="117">
                  <c:v>0.60589999999999999</c:v>
                </c:pt>
                <c:pt idx="118">
                  <c:v>0.60570400000000002</c:v>
                </c:pt>
                <c:pt idx="119">
                  <c:v>0.60597199999999996</c:v>
                </c:pt>
                <c:pt idx="120">
                  <c:v>0.60565999999999998</c:v>
                </c:pt>
                <c:pt idx="121">
                  <c:v>0.60613700000000004</c:v>
                </c:pt>
                <c:pt idx="122">
                  <c:v>0.60602500000000004</c:v>
                </c:pt>
                <c:pt idx="123">
                  <c:v>0.606132</c:v>
                </c:pt>
                <c:pt idx="124">
                  <c:v>0.60620399999999997</c:v>
                </c:pt>
                <c:pt idx="125">
                  <c:v>0.60599700000000001</c:v>
                </c:pt>
                <c:pt idx="126">
                  <c:v>0.60592100000000004</c:v>
                </c:pt>
                <c:pt idx="127">
                  <c:v>0.60580000000000001</c:v>
                </c:pt>
                <c:pt idx="128">
                  <c:v>0.60611499999999996</c:v>
                </c:pt>
                <c:pt idx="129">
                  <c:v>0.60582800000000003</c:v>
                </c:pt>
                <c:pt idx="130">
                  <c:v>0.60583799999999999</c:v>
                </c:pt>
                <c:pt idx="131">
                  <c:v>0.60588799999999998</c:v>
                </c:pt>
                <c:pt idx="132">
                  <c:v>0.60562300000000002</c:v>
                </c:pt>
                <c:pt idx="133">
                  <c:v>0.60586700000000004</c:v>
                </c:pt>
                <c:pt idx="134">
                  <c:v>0.60586200000000001</c:v>
                </c:pt>
                <c:pt idx="135">
                  <c:v>0.60589999999999999</c:v>
                </c:pt>
                <c:pt idx="136">
                  <c:v>0.60610200000000003</c:v>
                </c:pt>
                <c:pt idx="137">
                  <c:v>0.60624900000000004</c:v>
                </c:pt>
                <c:pt idx="138">
                  <c:v>0.60632900000000001</c:v>
                </c:pt>
                <c:pt idx="139">
                  <c:v>0.60595500000000002</c:v>
                </c:pt>
                <c:pt idx="140">
                  <c:v>0.60579499999999997</c:v>
                </c:pt>
                <c:pt idx="141">
                  <c:v>0.60580199999999995</c:v>
                </c:pt>
                <c:pt idx="142">
                  <c:v>0.60583799999999999</c:v>
                </c:pt>
                <c:pt idx="143">
                  <c:v>0.60601899999999997</c:v>
                </c:pt>
                <c:pt idx="144">
                  <c:v>0.60585699999999998</c:v>
                </c:pt>
                <c:pt idx="145">
                  <c:v>0.60607999999999995</c:v>
                </c:pt>
                <c:pt idx="146">
                  <c:v>0.60602199999999995</c:v>
                </c:pt>
                <c:pt idx="147">
                  <c:v>0.60607900000000003</c:v>
                </c:pt>
                <c:pt idx="148">
                  <c:v>0.60574899999999998</c:v>
                </c:pt>
                <c:pt idx="149">
                  <c:v>0.60581300000000005</c:v>
                </c:pt>
                <c:pt idx="150">
                  <c:v>0.60579899999999998</c:v>
                </c:pt>
                <c:pt idx="151">
                  <c:v>0.60603499999999999</c:v>
                </c:pt>
                <c:pt idx="152">
                  <c:v>0.60586499999999999</c:v>
                </c:pt>
                <c:pt idx="153">
                  <c:v>0.60577199999999998</c:v>
                </c:pt>
                <c:pt idx="154">
                  <c:v>0.60597599999999996</c:v>
                </c:pt>
                <c:pt idx="155">
                  <c:v>0.605962</c:v>
                </c:pt>
                <c:pt idx="156">
                  <c:v>0.60608399999999996</c:v>
                </c:pt>
                <c:pt idx="157">
                  <c:v>0.60579300000000003</c:v>
                </c:pt>
                <c:pt idx="158">
                  <c:v>0.60594700000000001</c:v>
                </c:pt>
                <c:pt idx="159">
                  <c:v>0.60580400000000001</c:v>
                </c:pt>
                <c:pt idx="160">
                  <c:v>0.60599599999999998</c:v>
                </c:pt>
                <c:pt idx="161">
                  <c:v>0.60578900000000002</c:v>
                </c:pt>
                <c:pt idx="162">
                  <c:v>0.60616499999999995</c:v>
                </c:pt>
                <c:pt idx="163">
                  <c:v>0.60609999999999997</c:v>
                </c:pt>
                <c:pt idx="164">
                  <c:v>0.60613700000000004</c:v>
                </c:pt>
                <c:pt idx="165">
                  <c:v>0.60597299999999998</c:v>
                </c:pt>
                <c:pt idx="166">
                  <c:v>0.605985</c:v>
                </c:pt>
                <c:pt idx="167">
                  <c:v>0.605881</c:v>
                </c:pt>
                <c:pt idx="168">
                  <c:v>0.60595500000000002</c:v>
                </c:pt>
                <c:pt idx="169">
                  <c:v>0.60601300000000002</c:v>
                </c:pt>
                <c:pt idx="170">
                  <c:v>0.60587400000000002</c:v>
                </c:pt>
                <c:pt idx="171">
                  <c:v>0.60596300000000003</c:v>
                </c:pt>
                <c:pt idx="172">
                  <c:v>0.60623300000000002</c:v>
                </c:pt>
                <c:pt idx="173">
                  <c:v>0.60613099999999998</c:v>
                </c:pt>
                <c:pt idx="174">
                  <c:v>0.60610900000000001</c:v>
                </c:pt>
                <c:pt idx="175">
                  <c:v>0.60640300000000003</c:v>
                </c:pt>
                <c:pt idx="176">
                  <c:v>0.60651299999999997</c:v>
                </c:pt>
                <c:pt idx="177">
                  <c:v>0.60641500000000004</c:v>
                </c:pt>
                <c:pt idx="178">
                  <c:v>0.60605399999999998</c:v>
                </c:pt>
                <c:pt idx="179">
                  <c:v>0.60610600000000003</c:v>
                </c:pt>
                <c:pt idx="180">
                  <c:v>0.60597999999999996</c:v>
                </c:pt>
                <c:pt idx="181">
                  <c:v>0.60638700000000001</c:v>
                </c:pt>
                <c:pt idx="182">
                  <c:v>0.60647099999999998</c:v>
                </c:pt>
                <c:pt idx="183">
                  <c:v>0.60641500000000004</c:v>
                </c:pt>
                <c:pt idx="184">
                  <c:v>0.60595200000000005</c:v>
                </c:pt>
                <c:pt idx="185">
                  <c:v>0.60599400000000003</c:v>
                </c:pt>
                <c:pt idx="186">
                  <c:v>0.60606099999999996</c:v>
                </c:pt>
                <c:pt idx="187">
                  <c:v>0.605931</c:v>
                </c:pt>
                <c:pt idx="188">
                  <c:v>0.605715</c:v>
                </c:pt>
                <c:pt idx="189">
                  <c:v>0.60578200000000004</c:v>
                </c:pt>
                <c:pt idx="190">
                  <c:v>0.60589000000000004</c:v>
                </c:pt>
                <c:pt idx="191">
                  <c:v>0.60592800000000002</c:v>
                </c:pt>
                <c:pt idx="192">
                  <c:v>0.60572199999999998</c:v>
                </c:pt>
                <c:pt idx="193">
                  <c:v>0.60582999999999998</c:v>
                </c:pt>
                <c:pt idx="194">
                  <c:v>0.60548400000000002</c:v>
                </c:pt>
                <c:pt idx="195">
                  <c:v>0.605796</c:v>
                </c:pt>
                <c:pt idx="196">
                  <c:v>0.60607500000000003</c:v>
                </c:pt>
                <c:pt idx="197">
                  <c:v>0.60626999999999998</c:v>
                </c:pt>
                <c:pt idx="198">
                  <c:v>0.60567099999999996</c:v>
                </c:pt>
                <c:pt idx="199">
                  <c:v>0.60655899999999996</c:v>
                </c:pt>
                <c:pt idx="200">
                  <c:v>0.60584400000000005</c:v>
                </c:pt>
                <c:pt idx="201">
                  <c:v>0.60596300000000003</c:v>
                </c:pt>
                <c:pt idx="202">
                  <c:v>0.60592199999999996</c:v>
                </c:pt>
                <c:pt idx="203">
                  <c:v>0.60631599999999997</c:v>
                </c:pt>
                <c:pt idx="204">
                  <c:v>0.60622799999999999</c:v>
                </c:pt>
                <c:pt idx="205">
                  <c:v>0.60577599999999998</c:v>
                </c:pt>
                <c:pt idx="206">
                  <c:v>0.60613899999999998</c:v>
                </c:pt>
                <c:pt idx="207">
                  <c:v>0.60600600000000004</c:v>
                </c:pt>
                <c:pt idx="208">
                  <c:v>0.60585100000000003</c:v>
                </c:pt>
                <c:pt idx="209">
                  <c:v>0.60585999999999995</c:v>
                </c:pt>
                <c:pt idx="210">
                  <c:v>0.60631800000000002</c:v>
                </c:pt>
                <c:pt idx="211">
                  <c:v>0.60620300000000005</c:v>
                </c:pt>
                <c:pt idx="212">
                  <c:v>0.60593300000000005</c:v>
                </c:pt>
                <c:pt idx="213">
                  <c:v>0.606325</c:v>
                </c:pt>
                <c:pt idx="214">
                  <c:v>0.60606199999999999</c:v>
                </c:pt>
                <c:pt idx="215">
                  <c:v>0.60634399999999999</c:v>
                </c:pt>
                <c:pt idx="216">
                  <c:v>0.60621000000000003</c:v>
                </c:pt>
                <c:pt idx="217">
                  <c:v>0.60593300000000005</c:v>
                </c:pt>
                <c:pt idx="218">
                  <c:v>0.60596099999999997</c:v>
                </c:pt>
                <c:pt idx="219">
                  <c:v>0.60623099999999996</c:v>
                </c:pt>
                <c:pt idx="220">
                  <c:v>0.60621899999999995</c:v>
                </c:pt>
                <c:pt idx="221">
                  <c:v>0.60594999999999999</c:v>
                </c:pt>
                <c:pt idx="222">
                  <c:v>0.60636400000000001</c:v>
                </c:pt>
                <c:pt idx="223">
                  <c:v>0.60641599999999996</c:v>
                </c:pt>
                <c:pt idx="224">
                  <c:v>0.60628700000000002</c:v>
                </c:pt>
                <c:pt idx="225">
                  <c:v>0.60626000000000002</c:v>
                </c:pt>
                <c:pt idx="226">
                  <c:v>0.60647099999999998</c:v>
                </c:pt>
                <c:pt idx="227">
                  <c:v>0.60635799999999995</c:v>
                </c:pt>
                <c:pt idx="228">
                  <c:v>0.60635700000000003</c:v>
                </c:pt>
                <c:pt idx="229">
                  <c:v>0.60625499999999999</c:v>
                </c:pt>
                <c:pt idx="230">
                  <c:v>0.60637399999999997</c:v>
                </c:pt>
                <c:pt idx="231">
                  <c:v>0.60628000000000004</c:v>
                </c:pt>
                <c:pt idx="232">
                  <c:v>0.60590100000000002</c:v>
                </c:pt>
                <c:pt idx="233">
                  <c:v>0.60609500000000005</c:v>
                </c:pt>
                <c:pt idx="234">
                  <c:v>0.60629100000000002</c:v>
                </c:pt>
                <c:pt idx="235">
                  <c:v>0.60586499999999999</c:v>
                </c:pt>
                <c:pt idx="236">
                  <c:v>0.60620200000000002</c:v>
                </c:pt>
                <c:pt idx="237">
                  <c:v>0.60631199999999996</c:v>
                </c:pt>
                <c:pt idx="238">
                  <c:v>0.60588900000000001</c:v>
                </c:pt>
                <c:pt idx="239">
                  <c:v>0.60578299999999996</c:v>
                </c:pt>
                <c:pt idx="240">
                  <c:v>0.60628899999999997</c:v>
                </c:pt>
                <c:pt idx="241">
                  <c:v>0.60598200000000002</c:v>
                </c:pt>
                <c:pt idx="242">
                  <c:v>0.60622699999999996</c:v>
                </c:pt>
                <c:pt idx="243">
                  <c:v>0.60609100000000005</c:v>
                </c:pt>
                <c:pt idx="244">
                  <c:v>0.60603499999999999</c:v>
                </c:pt>
                <c:pt idx="245">
                  <c:v>0.60602900000000004</c:v>
                </c:pt>
                <c:pt idx="246">
                  <c:v>0.60597500000000004</c:v>
                </c:pt>
                <c:pt idx="247">
                  <c:v>0.60633499999999996</c:v>
                </c:pt>
                <c:pt idx="248">
                  <c:v>0.60645899999999997</c:v>
                </c:pt>
                <c:pt idx="249">
                  <c:v>0.60609999999999997</c:v>
                </c:pt>
                <c:pt idx="250">
                  <c:v>0.60667099999999996</c:v>
                </c:pt>
                <c:pt idx="251">
                  <c:v>0.60646999999999995</c:v>
                </c:pt>
                <c:pt idx="252">
                  <c:v>0.606437</c:v>
                </c:pt>
                <c:pt idx="253">
                  <c:v>0.60627399999999998</c:v>
                </c:pt>
                <c:pt idx="254">
                  <c:v>0.60635300000000003</c:v>
                </c:pt>
                <c:pt idx="255">
                  <c:v>0.60656900000000002</c:v>
                </c:pt>
                <c:pt idx="256">
                  <c:v>0.60678500000000002</c:v>
                </c:pt>
                <c:pt idx="257">
                  <c:v>0.60648899999999994</c:v>
                </c:pt>
                <c:pt idx="258">
                  <c:v>0.60615200000000002</c:v>
                </c:pt>
                <c:pt idx="259">
                  <c:v>0.60639500000000002</c:v>
                </c:pt>
                <c:pt idx="260">
                  <c:v>0.60644900000000002</c:v>
                </c:pt>
                <c:pt idx="261">
                  <c:v>0.60647899999999999</c:v>
                </c:pt>
                <c:pt idx="262">
                  <c:v>0.60663299999999998</c:v>
                </c:pt>
                <c:pt idx="263">
                  <c:v>0.60650300000000001</c:v>
                </c:pt>
                <c:pt idx="264">
                  <c:v>0.60649500000000001</c:v>
                </c:pt>
                <c:pt idx="265">
                  <c:v>0.60663</c:v>
                </c:pt>
                <c:pt idx="266">
                  <c:v>0.606545</c:v>
                </c:pt>
                <c:pt idx="267">
                  <c:v>0.60648199999999997</c:v>
                </c:pt>
                <c:pt idx="268">
                  <c:v>0.60670100000000005</c:v>
                </c:pt>
                <c:pt idx="269">
                  <c:v>0.606545</c:v>
                </c:pt>
                <c:pt idx="270">
                  <c:v>0.606352</c:v>
                </c:pt>
                <c:pt idx="271">
                  <c:v>0.60650099999999996</c:v>
                </c:pt>
                <c:pt idx="272">
                  <c:v>0.60687100000000005</c:v>
                </c:pt>
                <c:pt idx="273">
                  <c:v>0.60649500000000001</c:v>
                </c:pt>
                <c:pt idx="274">
                  <c:v>0.60641500000000004</c:v>
                </c:pt>
                <c:pt idx="275">
                  <c:v>0.60657799999999995</c:v>
                </c:pt>
                <c:pt idx="276">
                  <c:v>0.60628599999999999</c:v>
                </c:pt>
                <c:pt idx="277">
                  <c:v>0.60627500000000001</c:v>
                </c:pt>
                <c:pt idx="278">
                  <c:v>0.60656399999999999</c:v>
                </c:pt>
                <c:pt idx="279">
                  <c:v>0.60675500000000004</c:v>
                </c:pt>
                <c:pt idx="280">
                  <c:v>0.60662300000000002</c:v>
                </c:pt>
                <c:pt idx="281">
                  <c:v>0.60678299999999996</c:v>
                </c:pt>
                <c:pt idx="282">
                  <c:v>0.60685</c:v>
                </c:pt>
                <c:pt idx="283">
                  <c:v>0.60681399999999996</c:v>
                </c:pt>
                <c:pt idx="284">
                  <c:v>0.60702800000000001</c:v>
                </c:pt>
                <c:pt idx="285">
                  <c:v>0.60635600000000001</c:v>
                </c:pt>
                <c:pt idx="286">
                  <c:v>0.60643499999999995</c:v>
                </c:pt>
                <c:pt idx="287">
                  <c:v>0.60670999999999997</c:v>
                </c:pt>
                <c:pt idx="288">
                  <c:v>0.60652499999999998</c:v>
                </c:pt>
                <c:pt idx="289">
                  <c:v>0.606684</c:v>
                </c:pt>
                <c:pt idx="290">
                  <c:v>0.60640300000000003</c:v>
                </c:pt>
                <c:pt idx="291">
                  <c:v>0.60643400000000003</c:v>
                </c:pt>
                <c:pt idx="292">
                  <c:v>0.60602599999999995</c:v>
                </c:pt>
                <c:pt idx="293">
                  <c:v>0.60655499999999996</c:v>
                </c:pt>
                <c:pt idx="294">
                  <c:v>0.60655700000000001</c:v>
                </c:pt>
                <c:pt idx="295">
                  <c:v>0.606626</c:v>
                </c:pt>
                <c:pt idx="296">
                  <c:v>0.60646699999999998</c:v>
                </c:pt>
                <c:pt idx="297">
                  <c:v>0.60615200000000002</c:v>
                </c:pt>
                <c:pt idx="298">
                  <c:v>0.60673100000000002</c:v>
                </c:pt>
                <c:pt idx="299">
                  <c:v>0.60640799999999995</c:v>
                </c:pt>
                <c:pt idx="300">
                  <c:v>0.60653900000000005</c:v>
                </c:pt>
                <c:pt idx="301">
                  <c:v>0.60678699999999997</c:v>
                </c:pt>
                <c:pt idx="302">
                  <c:v>0.60667199999999999</c:v>
                </c:pt>
                <c:pt idx="303">
                  <c:v>0.60665400000000003</c:v>
                </c:pt>
                <c:pt idx="304">
                  <c:v>0.60681499999999999</c:v>
                </c:pt>
                <c:pt idx="305">
                  <c:v>0.60658599999999996</c:v>
                </c:pt>
                <c:pt idx="306">
                  <c:v>0.60680800000000001</c:v>
                </c:pt>
                <c:pt idx="307">
                  <c:v>0.60644299999999995</c:v>
                </c:pt>
                <c:pt idx="308">
                  <c:v>0.60665599999999997</c:v>
                </c:pt>
                <c:pt idx="309">
                  <c:v>0.60663999999999996</c:v>
                </c:pt>
                <c:pt idx="310">
                  <c:v>0.60689300000000002</c:v>
                </c:pt>
                <c:pt idx="311">
                  <c:v>0.60646100000000003</c:v>
                </c:pt>
                <c:pt idx="312">
                  <c:v>0.60676300000000005</c:v>
                </c:pt>
                <c:pt idx="313">
                  <c:v>0.60673100000000002</c:v>
                </c:pt>
                <c:pt idx="314">
                  <c:v>0.60706199999999999</c:v>
                </c:pt>
                <c:pt idx="315">
                  <c:v>0.60655999999999999</c:v>
                </c:pt>
                <c:pt idx="316">
                  <c:v>0.60638400000000003</c:v>
                </c:pt>
                <c:pt idx="317">
                  <c:v>0.606908</c:v>
                </c:pt>
                <c:pt idx="318">
                  <c:v>0.60702599999999995</c:v>
                </c:pt>
                <c:pt idx="319">
                  <c:v>0.60675100000000004</c:v>
                </c:pt>
                <c:pt idx="320">
                  <c:v>0.60697599999999996</c:v>
                </c:pt>
                <c:pt idx="321">
                  <c:v>0.606707</c:v>
                </c:pt>
                <c:pt idx="322">
                  <c:v>0.60684300000000002</c:v>
                </c:pt>
                <c:pt idx="323">
                  <c:v>0.60709900000000006</c:v>
                </c:pt>
                <c:pt idx="324">
                  <c:v>0.60670500000000005</c:v>
                </c:pt>
                <c:pt idx="325">
                  <c:v>0.60641900000000004</c:v>
                </c:pt>
                <c:pt idx="326">
                  <c:v>0.60665400000000003</c:v>
                </c:pt>
                <c:pt idx="327">
                  <c:v>0.60655599999999998</c:v>
                </c:pt>
                <c:pt idx="328">
                  <c:v>0.60685</c:v>
                </c:pt>
                <c:pt idx="329">
                  <c:v>0.60693900000000001</c:v>
                </c:pt>
                <c:pt idx="330">
                  <c:v>0.60689199999999999</c:v>
                </c:pt>
                <c:pt idx="331">
                  <c:v>0.60669399999999996</c:v>
                </c:pt>
                <c:pt idx="332">
                  <c:v>0.606572</c:v>
                </c:pt>
                <c:pt idx="333">
                  <c:v>0.606464</c:v>
                </c:pt>
                <c:pt idx="334">
                  <c:v>0.60657399999999995</c:v>
                </c:pt>
                <c:pt idx="335">
                  <c:v>0.60662899999999997</c:v>
                </c:pt>
                <c:pt idx="336">
                  <c:v>0.60723400000000005</c:v>
                </c:pt>
                <c:pt idx="337">
                  <c:v>0.60674899999999998</c:v>
                </c:pt>
                <c:pt idx="338">
                  <c:v>0.60648000000000002</c:v>
                </c:pt>
                <c:pt idx="339">
                  <c:v>0.60676399999999997</c:v>
                </c:pt>
                <c:pt idx="340">
                  <c:v>0.60679300000000003</c:v>
                </c:pt>
                <c:pt idx="341">
                  <c:v>0.60684300000000002</c:v>
                </c:pt>
                <c:pt idx="342">
                  <c:v>0.60636699999999999</c:v>
                </c:pt>
                <c:pt idx="343">
                  <c:v>0.60657399999999995</c:v>
                </c:pt>
                <c:pt idx="344">
                  <c:v>0.60649500000000001</c:v>
                </c:pt>
                <c:pt idx="345">
                  <c:v>0.60640799999999995</c:v>
                </c:pt>
                <c:pt idx="346">
                  <c:v>0.60672199999999998</c:v>
                </c:pt>
                <c:pt idx="347">
                  <c:v>0.60684800000000005</c:v>
                </c:pt>
                <c:pt idx="348">
                  <c:v>0.60681799999999997</c:v>
                </c:pt>
                <c:pt idx="349">
                  <c:v>0.60663100000000003</c:v>
                </c:pt>
                <c:pt idx="350">
                  <c:v>0.60711499999999996</c:v>
                </c:pt>
                <c:pt idx="351">
                  <c:v>0.60653400000000002</c:v>
                </c:pt>
                <c:pt idx="352">
                  <c:v>0.607325</c:v>
                </c:pt>
                <c:pt idx="353">
                  <c:v>0.60687000000000002</c:v>
                </c:pt>
                <c:pt idx="354">
                  <c:v>0.60707999999999995</c:v>
                </c:pt>
                <c:pt idx="355">
                  <c:v>0.60717200000000005</c:v>
                </c:pt>
                <c:pt idx="356">
                  <c:v>0.60682400000000003</c:v>
                </c:pt>
                <c:pt idx="357">
                  <c:v>0.60653299999999999</c:v>
                </c:pt>
                <c:pt idx="358">
                  <c:v>0.60663900000000004</c:v>
                </c:pt>
                <c:pt idx="359">
                  <c:v>0.60672400000000004</c:v>
                </c:pt>
                <c:pt idx="360">
                  <c:v>0.60727100000000001</c:v>
                </c:pt>
                <c:pt idx="361">
                  <c:v>0.60693299999999994</c:v>
                </c:pt>
                <c:pt idx="362">
                  <c:v>0.60713700000000004</c:v>
                </c:pt>
                <c:pt idx="363">
                  <c:v>0.60707699999999998</c:v>
                </c:pt>
                <c:pt idx="364">
                  <c:v>0.60705699999999996</c:v>
                </c:pt>
                <c:pt idx="365">
                  <c:v>0.60712900000000003</c:v>
                </c:pt>
                <c:pt idx="366">
                  <c:v>0.60697900000000005</c:v>
                </c:pt>
                <c:pt idx="367">
                  <c:v>0.60727100000000001</c:v>
                </c:pt>
                <c:pt idx="368">
                  <c:v>0.607236</c:v>
                </c:pt>
                <c:pt idx="369">
                  <c:v>0.60701400000000005</c:v>
                </c:pt>
                <c:pt idx="370">
                  <c:v>0.60683500000000001</c:v>
                </c:pt>
                <c:pt idx="371">
                  <c:v>0.60684199999999999</c:v>
                </c:pt>
                <c:pt idx="372">
                  <c:v>0.60689300000000002</c:v>
                </c:pt>
                <c:pt idx="373">
                  <c:v>0.60692000000000002</c:v>
                </c:pt>
                <c:pt idx="374">
                  <c:v>0.60690900000000003</c:v>
                </c:pt>
                <c:pt idx="375">
                  <c:v>0.60683799999999999</c:v>
                </c:pt>
                <c:pt idx="376">
                  <c:v>0.60708799999999996</c:v>
                </c:pt>
                <c:pt idx="377">
                  <c:v>0.60714100000000004</c:v>
                </c:pt>
                <c:pt idx="378">
                  <c:v>0.60685999999999996</c:v>
                </c:pt>
                <c:pt idx="379">
                  <c:v>0.60711899999999996</c:v>
                </c:pt>
                <c:pt idx="380">
                  <c:v>0.60676399999999997</c:v>
                </c:pt>
                <c:pt idx="381">
                  <c:v>0.60751699999999997</c:v>
                </c:pt>
                <c:pt idx="382">
                  <c:v>0.60723000000000005</c:v>
                </c:pt>
                <c:pt idx="383">
                  <c:v>0.60718399999999995</c:v>
                </c:pt>
                <c:pt idx="384">
                  <c:v>0.60699199999999998</c:v>
                </c:pt>
                <c:pt idx="385">
                  <c:v>0.60726199999999997</c:v>
                </c:pt>
                <c:pt idx="386">
                  <c:v>0.60742099999999999</c:v>
                </c:pt>
                <c:pt idx="387">
                  <c:v>0.607541</c:v>
                </c:pt>
                <c:pt idx="388">
                  <c:v>0.60750300000000002</c:v>
                </c:pt>
                <c:pt idx="389">
                  <c:v>0.60724599999999995</c:v>
                </c:pt>
                <c:pt idx="390">
                  <c:v>0.60710299999999995</c:v>
                </c:pt>
                <c:pt idx="391">
                  <c:v>0.60706099999999996</c:v>
                </c:pt>
                <c:pt idx="392">
                  <c:v>0.60747399999999996</c:v>
                </c:pt>
                <c:pt idx="393">
                  <c:v>0.60715200000000003</c:v>
                </c:pt>
                <c:pt idx="394">
                  <c:v>0.60718099999999997</c:v>
                </c:pt>
                <c:pt idx="395">
                  <c:v>0.60756600000000005</c:v>
                </c:pt>
                <c:pt idx="396">
                  <c:v>0.60701300000000002</c:v>
                </c:pt>
                <c:pt idx="397">
                  <c:v>0.60749900000000001</c:v>
                </c:pt>
                <c:pt idx="398">
                  <c:v>0.60735499999999998</c:v>
                </c:pt>
                <c:pt idx="399">
                  <c:v>0.60721700000000001</c:v>
                </c:pt>
                <c:pt idx="400">
                  <c:v>0.60731999999999997</c:v>
                </c:pt>
                <c:pt idx="401">
                  <c:v>0.607576</c:v>
                </c:pt>
                <c:pt idx="402">
                  <c:v>0.60712100000000002</c:v>
                </c:pt>
                <c:pt idx="403">
                  <c:v>0.60729</c:v>
                </c:pt>
                <c:pt idx="404">
                  <c:v>0.60730300000000004</c:v>
                </c:pt>
                <c:pt idx="405">
                  <c:v>0.60736000000000001</c:v>
                </c:pt>
                <c:pt idx="406">
                  <c:v>0.60744799999999999</c:v>
                </c:pt>
                <c:pt idx="407">
                  <c:v>0.60776200000000002</c:v>
                </c:pt>
                <c:pt idx="408">
                  <c:v>0.60733000000000004</c:v>
                </c:pt>
                <c:pt idx="409">
                  <c:v>0.607734</c:v>
                </c:pt>
                <c:pt idx="410">
                  <c:v>0.607761</c:v>
                </c:pt>
                <c:pt idx="411">
                  <c:v>0.60733499999999996</c:v>
                </c:pt>
                <c:pt idx="412">
                  <c:v>0.60729100000000003</c:v>
                </c:pt>
                <c:pt idx="413">
                  <c:v>0.60757300000000003</c:v>
                </c:pt>
                <c:pt idx="414">
                  <c:v>0.60790599999999995</c:v>
                </c:pt>
                <c:pt idx="415">
                  <c:v>0.60748999999999997</c:v>
                </c:pt>
                <c:pt idx="416">
                  <c:v>0.60790699999999998</c:v>
                </c:pt>
                <c:pt idx="417">
                  <c:v>0.60737699999999994</c:v>
                </c:pt>
                <c:pt idx="418">
                  <c:v>0.60767599999999999</c:v>
                </c:pt>
                <c:pt idx="419">
                  <c:v>0.60745499999999997</c:v>
                </c:pt>
                <c:pt idx="420">
                  <c:v>0.60776300000000005</c:v>
                </c:pt>
                <c:pt idx="421">
                  <c:v>0.60795900000000003</c:v>
                </c:pt>
                <c:pt idx="422">
                  <c:v>0.60778399999999999</c:v>
                </c:pt>
                <c:pt idx="423">
                  <c:v>0.60767300000000002</c:v>
                </c:pt>
                <c:pt idx="424">
                  <c:v>0.60737799999999997</c:v>
                </c:pt>
                <c:pt idx="425">
                  <c:v>0.60754200000000003</c:v>
                </c:pt>
                <c:pt idx="426">
                  <c:v>0.60766200000000004</c:v>
                </c:pt>
                <c:pt idx="427">
                  <c:v>0.60763999999999996</c:v>
                </c:pt>
                <c:pt idx="428">
                  <c:v>0.60772099999999996</c:v>
                </c:pt>
                <c:pt idx="429">
                  <c:v>0.60751900000000003</c:v>
                </c:pt>
                <c:pt idx="430">
                  <c:v>0.607657</c:v>
                </c:pt>
                <c:pt idx="431">
                  <c:v>0.60747799999999996</c:v>
                </c:pt>
                <c:pt idx="432">
                  <c:v>0.60745899999999997</c:v>
                </c:pt>
                <c:pt idx="433">
                  <c:v>0.60757399999999995</c:v>
                </c:pt>
                <c:pt idx="434">
                  <c:v>0.60790599999999995</c:v>
                </c:pt>
                <c:pt idx="435">
                  <c:v>0.60771500000000001</c:v>
                </c:pt>
                <c:pt idx="436">
                  <c:v>0.60764399999999996</c:v>
                </c:pt>
                <c:pt idx="437">
                  <c:v>0.60792199999999996</c:v>
                </c:pt>
                <c:pt idx="438">
                  <c:v>0.60782599999999998</c:v>
                </c:pt>
                <c:pt idx="439">
                  <c:v>0.60767599999999999</c:v>
                </c:pt>
                <c:pt idx="440">
                  <c:v>0.60765599999999997</c:v>
                </c:pt>
                <c:pt idx="441">
                  <c:v>0.60778900000000002</c:v>
                </c:pt>
                <c:pt idx="442">
                  <c:v>0.60781399999999997</c:v>
                </c:pt>
                <c:pt idx="443">
                  <c:v>0.60756399999999999</c:v>
                </c:pt>
                <c:pt idx="444">
                  <c:v>0.60746199999999995</c:v>
                </c:pt>
                <c:pt idx="445">
                  <c:v>0.607819</c:v>
                </c:pt>
                <c:pt idx="446">
                  <c:v>0.60811700000000002</c:v>
                </c:pt>
                <c:pt idx="447">
                  <c:v>0.60777899999999996</c:v>
                </c:pt>
                <c:pt idx="448">
                  <c:v>0.60778900000000002</c:v>
                </c:pt>
                <c:pt idx="449">
                  <c:v>0.60774099999999998</c:v>
                </c:pt>
                <c:pt idx="450">
                  <c:v>0.60784700000000003</c:v>
                </c:pt>
                <c:pt idx="451">
                  <c:v>0.60780500000000004</c:v>
                </c:pt>
                <c:pt idx="452">
                  <c:v>0.60789300000000002</c:v>
                </c:pt>
                <c:pt idx="453">
                  <c:v>0.60783900000000002</c:v>
                </c:pt>
                <c:pt idx="454">
                  <c:v>0.607711</c:v>
                </c:pt>
                <c:pt idx="455">
                  <c:v>0.60778399999999999</c:v>
                </c:pt>
                <c:pt idx="456">
                  <c:v>0.60814599999999996</c:v>
                </c:pt>
                <c:pt idx="457">
                  <c:v>0.608039</c:v>
                </c:pt>
                <c:pt idx="458">
                  <c:v>0.60785400000000001</c:v>
                </c:pt>
                <c:pt idx="459">
                  <c:v>0.60817200000000005</c:v>
                </c:pt>
                <c:pt idx="460">
                  <c:v>0.60801400000000005</c:v>
                </c:pt>
                <c:pt idx="461">
                  <c:v>0.60790500000000003</c:v>
                </c:pt>
                <c:pt idx="462">
                  <c:v>0.60797299999999999</c:v>
                </c:pt>
                <c:pt idx="463">
                  <c:v>0.60822100000000001</c:v>
                </c:pt>
                <c:pt idx="464">
                  <c:v>0.60807</c:v>
                </c:pt>
                <c:pt idx="465">
                  <c:v>0.607881</c:v>
                </c:pt>
                <c:pt idx="466">
                  <c:v>0.60804800000000003</c:v>
                </c:pt>
                <c:pt idx="467">
                  <c:v>0.60819599999999996</c:v>
                </c:pt>
                <c:pt idx="468">
                  <c:v>0.608572</c:v>
                </c:pt>
                <c:pt idx="469">
                  <c:v>0.60786099999999998</c:v>
                </c:pt>
                <c:pt idx="470">
                  <c:v>0.60811899999999997</c:v>
                </c:pt>
                <c:pt idx="471">
                  <c:v>0.60809500000000005</c:v>
                </c:pt>
                <c:pt idx="472">
                  <c:v>0.60818300000000003</c:v>
                </c:pt>
                <c:pt idx="473">
                  <c:v>0.607908</c:v>
                </c:pt>
                <c:pt idx="474">
                  <c:v>0.60851100000000002</c:v>
                </c:pt>
                <c:pt idx="475">
                  <c:v>0.60816400000000004</c:v>
                </c:pt>
                <c:pt idx="476">
                  <c:v>0.60819699999999999</c:v>
                </c:pt>
                <c:pt idx="477">
                  <c:v>0.60808700000000004</c:v>
                </c:pt>
                <c:pt idx="478">
                  <c:v>0.60829699999999998</c:v>
                </c:pt>
                <c:pt idx="479">
                  <c:v>0.60821999999999998</c:v>
                </c:pt>
                <c:pt idx="480">
                  <c:v>0.60813099999999998</c:v>
                </c:pt>
                <c:pt idx="481">
                  <c:v>0.60817100000000002</c:v>
                </c:pt>
                <c:pt idx="482">
                  <c:v>0.60778799999999999</c:v>
                </c:pt>
                <c:pt idx="483">
                  <c:v>0.60849500000000001</c:v>
                </c:pt>
                <c:pt idx="484">
                  <c:v>0.60816400000000004</c:v>
                </c:pt>
                <c:pt idx="485">
                  <c:v>0.60829999999999995</c:v>
                </c:pt>
                <c:pt idx="486">
                  <c:v>0.60860599999999998</c:v>
                </c:pt>
                <c:pt idx="487">
                  <c:v>0.60845199999999999</c:v>
                </c:pt>
                <c:pt idx="488">
                  <c:v>0.60822699999999996</c:v>
                </c:pt>
                <c:pt idx="489">
                  <c:v>0.60851100000000002</c:v>
                </c:pt>
                <c:pt idx="490">
                  <c:v>0.60828499999999996</c:v>
                </c:pt>
                <c:pt idx="491">
                  <c:v>0.608344</c:v>
                </c:pt>
                <c:pt idx="492">
                  <c:v>0.608205</c:v>
                </c:pt>
                <c:pt idx="493">
                  <c:v>0.608043</c:v>
                </c:pt>
                <c:pt idx="494">
                  <c:v>0.60842300000000005</c:v>
                </c:pt>
                <c:pt idx="495">
                  <c:v>0.608653</c:v>
                </c:pt>
                <c:pt idx="496">
                  <c:v>0.60853500000000005</c:v>
                </c:pt>
                <c:pt idx="497">
                  <c:v>0.60880900000000004</c:v>
                </c:pt>
                <c:pt idx="498">
                  <c:v>0.60837600000000003</c:v>
                </c:pt>
                <c:pt idx="499">
                  <c:v>0.60841500000000004</c:v>
                </c:pt>
                <c:pt idx="500">
                  <c:v>0.60855400000000004</c:v>
                </c:pt>
                <c:pt idx="501">
                  <c:v>0.60846599999999995</c:v>
                </c:pt>
                <c:pt idx="502">
                  <c:v>0.60853400000000002</c:v>
                </c:pt>
                <c:pt idx="503">
                  <c:v>0.60847899999999999</c:v>
                </c:pt>
                <c:pt idx="504">
                  <c:v>0.60852600000000001</c:v>
                </c:pt>
                <c:pt idx="505">
                  <c:v>0.60859399999999997</c:v>
                </c:pt>
                <c:pt idx="506">
                  <c:v>0.60869499999999999</c:v>
                </c:pt>
                <c:pt idx="507">
                  <c:v>0.60872400000000004</c:v>
                </c:pt>
                <c:pt idx="508">
                  <c:v>0.60885100000000003</c:v>
                </c:pt>
                <c:pt idx="509">
                  <c:v>0.60865000000000002</c:v>
                </c:pt>
                <c:pt idx="510">
                  <c:v>0.608707</c:v>
                </c:pt>
                <c:pt idx="511">
                  <c:v>0.608595</c:v>
                </c:pt>
                <c:pt idx="512">
                  <c:v>0.60872000000000004</c:v>
                </c:pt>
                <c:pt idx="513">
                  <c:v>0.608734</c:v>
                </c:pt>
                <c:pt idx="514">
                  <c:v>0.60897400000000002</c:v>
                </c:pt>
                <c:pt idx="515">
                  <c:v>0.60821899999999995</c:v>
                </c:pt>
                <c:pt idx="516">
                  <c:v>0.60875800000000002</c:v>
                </c:pt>
                <c:pt idx="517">
                  <c:v>0.60849699999999995</c:v>
                </c:pt>
                <c:pt idx="518">
                  <c:v>0.60924400000000001</c:v>
                </c:pt>
                <c:pt idx="519">
                  <c:v>0.60843700000000001</c:v>
                </c:pt>
                <c:pt idx="520">
                  <c:v>0.60883600000000004</c:v>
                </c:pt>
                <c:pt idx="521">
                  <c:v>0.60914800000000002</c:v>
                </c:pt>
                <c:pt idx="522">
                  <c:v>0.608935</c:v>
                </c:pt>
                <c:pt idx="523">
                  <c:v>0.608684</c:v>
                </c:pt>
                <c:pt idx="524">
                  <c:v>0.60921400000000003</c:v>
                </c:pt>
                <c:pt idx="525">
                  <c:v>0.60889599999999999</c:v>
                </c:pt>
                <c:pt idx="526">
                  <c:v>0.60912100000000002</c:v>
                </c:pt>
                <c:pt idx="527">
                  <c:v>0.60866500000000001</c:v>
                </c:pt>
                <c:pt idx="528">
                  <c:v>0.60900500000000002</c:v>
                </c:pt>
                <c:pt idx="529">
                  <c:v>0.60889099999999996</c:v>
                </c:pt>
                <c:pt idx="530">
                  <c:v>0.60886300000000004</c:v>
                </c:pt>
                <c:pt idx="531">
                  <c:v>0.60897800000000002</c:v>
                </c:pt>
                <c:pt idx="532">
                  <c:v>0.60872999999999999</c:v>
                </c:pt>
                <c:pt idx="533">
                  <c:v>0.60892800000000002</c:v>
                </c:pt>
                <c:pt idx="534">
                  <c:v>0.60905699999999996</c:v>
                </c:pt>
                <c:pt idx="535">
                  <c:v>0.60882199999999997</c:v>
                </c:pt>
                <c:pt idx="536">
                  <c:v>0.60921999999999998</c:v>
                </c:pt>
                <c:pt idx="537">
                  <c:v>0.60919100000000004</c:v>
                </c:pt>
                <c:pt idx="538">
                  <c:v>0.60887500000000006</c:v>
                </c:pt>
                <c:pt idx="539">
                  <c:v>0.60905900000000002</c:v>
                </c:pt>
                <c:pt idx="540">
                  <c:v>0.60867800000000005</c:v>
                </c:pt>
                <c:pt idx="541">
                  <c:v>0.60900299999999996</c:v>
                </c:pt>
                <c:pt idx="542">
                  <c:v>0.60945400000000005</c:v>
                </c:pt>
                <c:pt idx="543">
                  <c:v>0.60903499999999999</c:v>
                </c:pt>
                <c:pt idx="544">
                  <c:v>0.60887100000000005</c:v>
                </c:pt>
                <c:pt idx="545">
                  <c:v>0.60919299999999998</c:v>
                </c:pt>
                <c:pt idx="546">
                  <c:v>0.60908499999999999</c:v>
                </c:pt>
                <c:pt idx="547">
                  <c:v>0.60912999999999995</c:v>
                </c:pt>
                <c:pt idx="548">
                  <c:v>0.60905600000000004</c:v>
                </c:pt>
                <c:pt idx="549">
                  <c:v>0.60917299999999996</c:v>
                </c:pt>
                <c:pt idx="550">
                  <c:v>0.60908899999999999</c:v>
                </c:pt>
                <c:pt idx="551">
                  <c:v>0.60874499999999998</c:v>
                </c:pt>
                <c:pt idx="552">
                  <c:v>0.60893699999999995</c:v>
                </c:pt>
                <c:pt idx="553">
                  <c:v>0.60878399999999999</c:v>
                </c:pt>
                <c:pt idx="554">
                  <c:v>0.60877199999999998</c:v>
                </c:pt>
                <c:pt idx="555">
                  <c:v>0.60885900000000004</c:v>
                </c:pt>
                <c:pt idx="556">
                  <c:v>0.60891399999999996</c:v>
                </c:pt>
                <c:pt idx="557">
                  <c:v>0.60886700000000005</c:v>
                </c:pt>
                <c:pt idx="558">
                  <c:v>0.60907800000000001</c:v>
                </c:pt>
                <c:pt idx="559">
                  <c:v>0.60912500000000003</c:v>
                </c:pt>
                <c:pt idx="560">
                  <c:v>0.60913799999999996</c:v>
                </c:pt>
                <c:pt idx="561">
                  <c:v>0.60906400000000005</c:v>
                </c:pt>
                <c:pt idx="562">
                  <c:v>0.609074</c:v>
                </c:pt>
                <c:pt idx="563">
                  <c:v>0.60923300000000002</c:v>
                </c:pt>
                <c:pt idx="564">
                  <c:v>0.60922799999999999</c:v>
                </c:pt>
                <c:pt idx="565">
                  <c:v>0.60893799999999998</c:v>
                </c:pt>
                <c:pt idx="566">
                  <c:v>0.60876200000000003</c:v>
                </c:pt>
                <c:pt idx="567">
                  <c:v>0.60928800000000005</c:v>
                </c:pt>
                <c:pt idx="568">
                  <c:v>0.60901300000000003</c:v>
                </c:pt>
                <c:pt idx="569">
                  <c:v>0.60921800000000004</c:v>
                </c:pt>
                <c:pt idx="570">
                  <c:v>0.60906499999999997</c:v>
                </c:pt>
                <c:pt idx="571">
                  <c:v>0.60924900000000004</c:v>
                </c:pt>
                <c:pt idx="572">
                  <c:v>0.60913399999999995</c:v>
                </c:pt>
                <c:pt idx="573">
                  <c:v>0.60905299999999996</c:v>
                </c:pt>
                <c:pt idx="574">
                  <c:v>0.60926899999999995</c:v>
                </c:pt>
                <c:pt idx="575">
                  <c:v>0.60926000000000002</c:v>
                </c:pt>
                <c:pt idx="576">
                  <c:v>0.60941400000000001</c:v>
                </c:pt>
                <c:pt idx="577">
                  <c:v>0.60900500000000002</c:v>
                </c:pt>
                <c:pt idx="578">
                  <c:v>0.60923000000000005</c:v>
                </c:pt>
                <c:pt idx="579">
                  <c:v>0.60912200000000005</c:v>
                </c:pt>
                <c:pt idx="580">
                  <c:v>0.60942300000000005</c:v>
                </c:pt>
                <c:pt idx="581">
                  <c:v>0.60954699999999995</c:v>
                </c:pt>
                <c:pt idx="582">
                  <c:v>0.60938700000000001</c:v>
                </c:pt>
                <c:pt idx="583">
                  <c:v>0.60952099999999998</c:v>
                </c:pt>
                <c:pt idx="584">
                  <c:v>0.609537</c:v>
                </c:pt>
                <c:pt idx="585">
                  <c:v>0.60956500000000002</c:v>
                </c:pt>
                <c:pt idx="586">
                  <c:v>0.60952200000000001</c:v>
                </c:pt>
                <c:pt idx="587">
                  <c:v>0.60961699999999996</c:v>
                </c:pt>
                <c:pt idx="588">
                  <c:v>0.60919000000000001</c:v>
                </c:pt>
                <c:pt idx="589">
                  <c:v>0.60950800000000005</c:v>
                </c:pt>
                <c:pt idx="590">
                  <c:v>0.60922699999999996</c:v>
                </c:pt>
                <c:pt idx="591">
                  <c:v>0.60944699999999996</c:v>
                </c:pt>
                <c:pt idx="592">
                  <c:v>0.60961600000000005</c:v>
                </c:pt>
                <c:pt idx="593">
                  <c:v>0.60963000000000001</c:v>
                </c:pt>
                <c:pt idx="594">
                  <c:v>0.60981300000000005</c:v>
                </c:pt>
                <c:pt idx="595">
                  <c:v>0.60954399999999997</c:v>
                </c:pt>
                <c:pt idx="596">
                  <c:v>0.60982400000000003</c:v>
                </c:pt>
                <c:pt idx="597">
                  <c:v>0.60966900000000002</c:v>
                </c:pt>
                <c:pt idx="598">
                  <c:v>0.61008099999999998</c:v>
                </c:pt>
                <c:pt idx="599">
                  <c:v>0.60982499999999995</c:v>
                </c:pt>
                <c:pt idx="600">
                  <c:v>0.60975199999999996</c:v>
                </c:pt>
                <c:pt idx="601">
                  <c:v>0.60979300000000003</c:v>
                </c:pt>
                <c:pt idx="602">
                  <c:v>0.61013899999999999</c:v>
                </c:pt>
                <c:pt idx="603">
                  <c:v>0.60965899999999995</c:v>
                </c:pt>
                <c:pt idx="604">
                  <c:v>0.60966100000000001</c:v>
                </c:pt>
                <c:pt idx="605">
                  <c:v>0.60967000000000005</c:v>
                </c:pt>
                <c:pt idx="606">
                  <c:v>0.60964799999999997</c:v>
                </c:pt>
                <c:pt idx="607">
                  <c:v>0.609981</c:v>
                </c:pt>
                <c:pt idx="608">
                  <c:v>0.60970500000000005</c:v>
                </c:pt>
                <c:pt idx="609">
                  <c:v>0.60982099999999995</c:v>
                </c:pt>
                <c:pt idx="610">
                  <c:v>0.60973500000000003</c:v>
                </c:pt>
                <c:pt idx="611">
                  <c:v>0.60980000000000001</c:v>
                </c:pt>
                <c:pt idx="612">
                  <c:v>0.60974499999999998</c:v>
                </c:pt>
                <c:pt idx="613">
                  <c:v>0.61002100000000004</c:v>
                </c:pt>
                <c:pt idx="614">
                  <c:v>0.60999800000000004</c:v>
                </c:pt>
                <c:pt idx="615">
                  <c:v>0.60988900000000001</c:v>
                </c:pt>
                <c:pt idx="616">
                  <c:v>0.60958500000000004</c:v>
                </c:pt>
                <c:pt idx="617">
                  <c:v>0.60981300000000005</c:v>
                </c:pt>
                <c:pt idx="618">
                  <c:v>0.60997599999999996</c:v>
                </c:pt>
                <c:pt idx="619">
                  <c:v>0.61016700000000001</c:v>
                </c:pt>
                <c:pt idx="620">
                  <c:v>0.610128</c:v>
                </c:pt>
                <c:pt idx="621">
                  <c:v>0.60980599999999996</c:v>
                </c:pt>
                <c:pt idx="622">
                  <c:v>0.61007400000000001</c:v>
                </c:pt>
                <c:pt idx="623">
                  <c:v>0.60991700000000004</c:v>
                </c:pt>
                <c:pt idx="624">
                  <c:v>0.609935</c:v>
                </c:pt>
                <c:pt idx="625">
                  <c:v>0.60977499999999996</c:v>
                </c:pt>
                <c:pt idx="626">
                  <c:v>0.60998200000000002</c:v>
                </c:pt>
                <c:pt idx="627">
                  <c:v>0.60995200000000005</c:v>
                </c:pt>
                <c:pt idx="628">
                  <c:v>0.60999199999999998</c:v>
                </c:pt>
                <c:pt idx="629">
                  <c:v>0.60999000000000003</c:v>
                </c:pt>
                <c:pt idx="630">
                  <c:v>0.61020700000000005</c:v>
                </c:pt>
                <c:pt idx="631">
                  <c:v>0.60970400000000002</c:v>
                </c:pt>
                <c:pt idx="632">
                  <c:v>0.60983500000000002</c:v>
                </c:pt>
                <c:pt idx="633">
                  <c:v>0.61013099999999998</c:v>
                </c:pt>
                <c:pt idx="634">
                  <c:v>0.60949799999999998</c:v>
                </c:pt>
                <c:pt idx="635">
                  <c:v>0.61009100000000005</c:v>
                </c:pt>
                <c:pt idx="636">
                  <c:v>0.61023799999999995</c:v>
                </c:pt>
                <c:pt idx="637">
                  <c:v>0.61003399999999997</c:v>
                </c:pt>
                <c:pt idx="638">
                  <c:v>0.61019800000000002</c:v>
                </c:pt>
                <c:pt idx="639">
                  <c:v>0.61024999999999996</c:v>
                </c:pt>
                <c:pt idx="640">
                  <c:v>0.61041699999999999</c:v>
                </c:pt>
                <c:pt idx="641">
                  <c:v>0.61029500000000003</c:v>
                </c:pt>
                <c:pt idx="642">
                  <c:v>0.60994300000000001</c:v>
                </c:pt>
                <c:pt idx="643">
                  <c:v>0.61025700000000005</c:v>
                </c:pt>
                <c:pt idx="644">
                  <c:v>0.61032200000000003</c:v>
                </c:pt>
                <c:pt idx="645">
                  <c:v>0.61017699999999997</c:v>
                </c:pt>
                <c:pt idx="646">
                  <c:v>0.61059699999999995</c:v>
                </c:pt>
                <c:pt idx="647">
                  <c:v>0.61041000000000001</c:v>
                </c:pt>
                <c:pt idx="648">
                  <c:v>0.61012900000000003</c:v>
                </c:pt>
                <c:pt idx="649">
                  <c:v>0.61046900000000004</c:v>
                </c:pt>
                <c:pt idx="650">
                  <c:v>0.61044399999999999</c:v>
                </c:pt>
                <c:pt idx="651">
                  <c:v>0.61040499999999998</c:v>
                </c:pt>
                <c:pt idx="652">
                  <c:v>0.61049100000000001</c:v>
                </c:pt>
                <c:pt idx="653">
                  <c:v>0.610649</c:v>
                </c:pt>
                <c:pt idx="654">
                  <c:v>0.61028099999999996</c:v>
                </c:pt>
                <c:pt idx="655">
                  <c:v>0.610703</c:v>
                </c:pt>
                <c:pt idx="656">
                  <c:v>0.610371</c:v>
                </c:pt>
                <c:pt idx="657">
                  <c:v>0.61029900000000004</c:v>
                </c:pt>
                <c:pt idx="658">
                  <c:v>0.61063299999999998</c:v>
                </c:pt>
                <c:pt idx="659">
                  <c:v>0.61044500000000002</c:v>
                </c:pt>
                <c:pt idx="660">
                  <c:v>0.61049600000000004</c:v>
                </c:pt>
                <c:pt idx="661">
                  <c:v>0.61040099999999997</c:v>
                </c:pt>
                <c:pt idx="662">
                  <c:v>0.610545</c:v>
                </c:pt>
                <c:pt idx="663">
                  <c:v>0.61058100000000004</c:v>
                </c:pt>
                <c:pt idx="664">
                  <c:v>0.61045899999999997</c:v>
                </c:pt>
                <c:pt idx="665">
                  <c:v>0.61074499999999998</c:v>
                </c:pt>
                <c:pt idx="666">
                  <c:v>0.61052499999999998</c:v>
                </c:pt>
                <c:pt idx="667">
                  <c:v>0.61067800000000005</c:v>
                </c:pt>
                <c:pt idx="668">
                  <c:v>0.61042099999999999</c:v>
                </c:pt>
                <c:pt idx="669">
                  <c:v>0.610429</c:v>
                </c:pt>
                <c:pt idx="670">
                  <c:v>0.61031299999999999</c:v>
                </c:pt>
                <c:pt idx="671">
                  <c:v>0.61055499999999996</c:v>
                </c:pt>
                <c:pt idx="672">
                  <c:v>0.610379</c:v>
                </c:pt>
                <c:pt idx="673">
                  <c:v>0.61033999999999999</c:v>
                </c:pt>
                <c:pt idx="674">
                  <c:v>0.61043199999999997</c:v>
                </c:pt>
                <c:pt idx="675">
                  <c:v>0.61060199999999998</c:v>
                </c:pt>
                <c:pt idx="676">
                  <c:v>0.61012</c:v>
                </c:pt>
                <c:pt idx="677">
                  <c:v>0.61032799999999998</c:v>
                </c:pt>
                <c:pt idx="678">
                  <c:v>0.61027500000000001</c:v>
                </c:pt>
                <c:pt idx="679">
                  <c:v>0.61057300000000003</c:v>
                </c:pt>
                <c:pt idx="680">
                  <c:v>0.61072800000000005</c:v>
                </c:pt>
                <c:pt idx="681">
                  <c:v>0.61078500000000002</c:v>
                </c:pt>
                <c:pt idx="682">
                  <c:v>0.61076600000000003</c:v>
                </c:pt>
                <c:pt idx="683">
                  <c:v>0.61064499999999999</c:v>
                </c:pt>
                <c:pt idx="684">
                  <c:v>0.61076299999999994</c:v>
                </c:pt>
                <c:pt idx="685">
                  <c:v>0.61098300000000005</c:v>
                </c:pt>
                <c:pt idx="686">
                  <c:v>0.61081099999999999</c:v>
                </c:pt>
                <c:pt idx="687">
                  <c:v>0.61093600000000003</c:v>
                </c:pt>
                <c:pt idx="688">
                  <c:v>0.61069300000000004</c:v>
                </c:pt>
                <c:pt idx="689">
                  <c:v>0.61083500000000002</c:v>
                </c:pt>
                <c:pt idx="690">
                  <c:v>0.61080500000000004</c:v>
                </c:pt>
                <c:pt idx="691">
                  <c:v>0.61067099999999996</c:v>
                </c:pt>
                <c:pt idx="692">
                  <c:v>0.61096099999999998</c:v>
                </c:pt>
                <c:pt idx="693">
                  <c:v>0.61077800000000004</c:v>
                </c:pt>
                <c:pt idx="694">
                  <c:v>0.61089099999999996</c:v>
                </c:pt>
                <c:pt idx="695">
                  <c:v>0.61089199999999999</c:v>
                </c:pt>
                <c:pt idx="696">
                  <c:v>0.61105699999999996</c:v>
                </c:pt>
                <c:pt idx="697">
                  <c:v>0.61119100000000004</c:v>
                </c:pt>
                <c:pt idx="698">
                  <c:v>0.61107299999999998</c:v>
                </c:pt>
                <c:pt idx="699">
                  <c:v>0.61109500000000005</c:v>
                </c:pt>
                <c:pt idx="700">
                  <c:v>0.61081300000000005</c:v>
                </c:pt>
                <c:pt idx="701">
                  <c:v>0.61090999999999995</c:v>
                </c:pt>
                <c:pt idx="702">
                  <c:v>0.61133300000000002</c:v>
                </c:pt>
                <c:pt idx="703">
                  <c:v>0.61107400000000001</c:v>
                </c:pt>
                <c:pt idx="704">
                  <c:v>0.61130799999999996</c:v>
                </c:pt>
                <c:pt idx="705">
                  <c:v>0.61093200000000003</c:v>
                </c:pt>
                <c:pt idx="706">
                  <c:v>0.61089199999999999</c:v>
                </c:pt>
                <c:pt idx="707">
                  <c:v>0.61093799999999998</c:v>
                </c:pt>
                <c:pt idx="708">
                  <c:v>0.61100200000000005</c:v>
                </c:pt>
                <c:pt idx="709">
                  <c:v>0.61084499999999997</c:v>
                </c:pt>
                <c:pt idx="710">
                  <c:v>0.61119800000000002</c:v>
                </c:pt>
                <c:pt idx="711">
                  <c:v>0.61107699999999998</c:v>
                </c:pt>
                <c:pt idx="712">
                  <c:v>0.611209</c:v>
                </c:pt>
                <c:pt idx="713">
                  <c:v>0.61115399999999998</c:v>
                </c:pt>
                <c:pt idx="714">
                  <c:v>0.61109400000000003</c:v>
                </c:pt>
                <c:pt idx="715">
                  <c:v>0.61106099999999997</c:v>
                </c:pt>
                <c:pt idx="716">
                  <c:v>0.61112100000000003</c:v>
                </c:pt>
                <c:pt idx="717">
                  <c:v>0.611487</c:v>
                </c:pt>
                <c:pt idx="718">
                  <c:v>0.61137900000000001</c:v>
                </c:pt>
                <c:pt idx="719">
                  <c:v>0.61138599999999999</c:v>
                </c:pt>
                <c:pt idx="720">
                  <c:v>0.61129199999999995</c:v>
                </c:pt>
                <c:pt idx="721">
                  <c:v>0.61096499999999998</c:v>
                </c:pt>
                <c:pt idx="722">
                  <c:v>0.61135700000000004</c:v>
                </c:pt>
                <c:pt idx="723">
                  <c:v>0.61127799999999999</c:v>
                </c:pt>
                <c:pt idx="724">
                  <c:v>0.611178</c:v>
                </c:pt>
                <c:pt idx="725">
                  <c:v>0.61142099999999999</c:v>
                </c:pt>
                <c:pt idx="726">
                  <c:v>0.611452</c:v>
                </c:pt>
                <c:pt idx="727">
                  <c:v>0.61136000000000001</c:v>
                </c:pt>
                <c:pt idx="728">
                  <c:v>0.61144799999999999</c:v>
                </c:pt>
                <c:pt idx="729">
                  <c:v>0.61117900000000003</c:v>
                </c:pt>
                <c:pt idx="730">
                  <c:v>0.61154799999999998</c:v>
                </c:pt>
                <c:pt idx="731">
                  <c:v>0.61127799999999999</c:v>
                </c:pt>
                <c:pt idx="732">
                  <c:v>0.61136999999999997</c:v>
                </c:pt>
                <c:pt idx="733">
                  <c:v>0.61174099999999998</c:v>
                </c:pt>
                <c:pt idx="734">
                  <c:v>0.61169300000000004</c:v>
                </c:pt>
                <c:pt idx="735">
                  <c:v>0.61188900000000002</c:v>
                </c:pt>
                <c:pt idx="736">
                  <c:v>0.61187499999999995</c:v>
                </c:pt>
                <c:pt idx="737">
                  <c:v>0.61162099999999997</c:v>
                </c:pt>
                <c:pt idx="738">
                  <c:v>0.61183100000000001</c:v>
                </c:pt>
                <c:pt idx="739">
                  <c:v>0.61170000000000002</c:v>
                </c:pt>
                <c:pt idx="740">
                  <c:v>0.61159799999999997</c:v>
                </c:pt>
                <c:pt idx="741">
                  <c:v>0.61182099999999995</c:v>
                </c:pt>
                <c:pt idx="742">
                  <c:v>0.61158400000000002</c:v>
                </c:pt>
                <c:pt idx="743">
                  <c:v>0.611537</c:v>
                </c:pt>
                <c:pt idx="744">
                  <c:v>0.61183600000000005</c:v>
                </c:pt>
                <c:pt idx="745">
                  <c:v>0.61179799999999995</c:v>
                </c:pt>
                <c:pt idx="746">
                  <c:v>0.61177800000000004</c:v>
                </c:pt>
                <c:pt idx="747">
                  <c:v>0.61158699999999999</c:v>
                </c:pt>
                <c:pt idx="748">
                  <c:v>0.61182300000000001</c:v>
                </c:pt>
                <c:pt idx="749">
                  <c:v>0.61199199999999998</c:v>
                </c:pt>
                <c:pt idx="750">
                  <c:v>0.61186600000000002</c:v>
                </c:pt>
                <c:pt idx="751">
                  <c:v>0.61182199999999998</c:v>
                </c:pt>
                <c:pt idx="752">
                  <c:v>0.611958</c:v>
                </c:pt>
                <c:pt idx="753">
                  <c:v>0.61211099999999996</c:v>
                </c:pt>
                <c:pt idx="754">
                  <c:v>0.61164799999999997</c:v>
                </c:pt>
                <c:pt idx="755">
                  <c:v>0.611537</c:v>
                </c:pt>
                <c:pt idx="756">
                  <c:v>0.61192599999999997</c:v>
                </c:pt>
                <c:pt idx="757">
                  <c:v>0.61170000000000002</c:v>
                </c:pt>
                <c:pt idx="758">
                  <c:v>0.61194300000000001</c:v>
                </c:pt>
                <c:pt idx="759">
                  <c:v>0.61171500000000001</c:v>
                </c:pt>
                <c:pt idx="760">
                  <c:v>0.61221800000000004</c:v>
                </c:pt>
                <c:pt idx="761">
                  <c:v>0.61223399999999994</c:v>
                </c:pt>
                <c:pt idx="762">
                  <c:v>0.61212</c:v>
                </c:pt>
                <c:pt idx="763">
                  <c:v>0.61197699999999999</c:v>
                </c:pt>
                <c:pt idx="764">
                  <c:v>0.61197800000000002</c:v>
                </c:pt>
                <c:pt idx="765">
                  <c:v>0.61201399999999995</c:v>
                </c:pt>
                <c:pt idx="766">
                  <c:v>0.612201</c:v>
                </c:pt>
                <c:pt idx="767">
                  <c:v>0.61194800000000005</c:v>
                </c:pt>
                <c:pt idx="768">
                  <c:v>0.61242700000000005</c:v>
                </c:pt>
                <c:pt idx="769">
                  <c:v>0.61199700000000001</c:v>
                </c:pt>
                <c:pt idx="770">
                  <c:v>0.61206199999999999</c:v>
                </c:pt>
                <c:pt idx="771">
                  <c:v>0.61218300000000003</c:v>
                </c:pt>
                <c:pt idx="772">
                  <c:v>0.61202000000000001</c:v>
                </c:pt>
                <c:pt idx="773">
                  <c:v>0.61192800000000003</c:v>
                </c:pt>
                <c:pt idx="774">
                  <c:v>0.61159600000000003</c:v>
                </c:pt>
                <c:pt idx="775">
                  <c:v>0.61229299999999998</c:v>
                </c:pt>
                <c:pt idx="776">
                  <c:v>0.61207500000000004</c:v>
                </c:pt>
                <c:pt idx="777">
                  <c:v>0.61206899999999997</c:v>
                </c:pt>
                <c:pt idx="778">
                  <c:v>0.61223399999999994</c:v>
                </c:pt>
                <c:pt idx="779">
                  <c:v>0.61203099999999999</c:v>
                </c:pt>
                <c:pt idx="780">
                  <c:v>0.61194099999999996</c:v>
                </c:pt>
                <c:pt idx="781">
                  <c:v>0.61207599999999995</c:v>
                </c:pt>
                <c:pt idx="782">
                  <c:v>0.61179300000000003</c:v>
                </c:pt>
                <c:pt idx="783">
                  <c:v>0.61221599999999998</c:v>
                </c:pt>
                <c:pt idx="784">
                  <c:v>0.612599</c:v>
                </c:pt>
                <c:pt idx="785">
                  <c:v>0.61251599999999995</c:v>
                </c:pt>
                <c:pt idx="786">
                  <c:v>0.61255000000000004</c:v>
                </c:pt>
                <c:pt idx="787">
                  <c:v>0.61220300000000005</c:v>
                </c:pt>
                <c:pt idx="788">
                  <c:v>0.61247099999999999</c:v>
                </c:pt>
                <c:pt idx="789">
                  <c:v>0.61250599999999999</c:v>
                </c:pt>
                <c:pt idx="790">
                  <c:v>0.61265199999999997</c:v>
                </c:pt>
                <c:pt idx="791">
                  <c:v>0.61257799999999996</c:v>
                </c:pt>
                <c:pt idx="792">
                  <c:v>0.61217200000000005</c:v>
                </c:pt>
                <c:pt idx="793">
                  <c:v>0.61228800000000005</c:v>
                </c:pt>
                <c:pt idx="794">
                  <c:v>0.61220799999999997</c:v>
                </c:pt>
                <c:pt idx="795">
                  <c:v>0.61282599999999998</c:v>
                </c:pt>
                <c:pt idx="796">
                  <c:v>0.61247099999999999</c:v>
                </c:pt>
                <c:pt idx="797">
                  <c:v>0.61240000000000006</c:v>
                </c:pt>
                <c:pt idx="798">
                  <c:v>0.61254799999999998</c:v>
                </c:pt>
                <c:pt idx="799">
                  <c:v>0.61258400000000002</c:v>
                </c:pt>
                <c:pt idx="800">
                  <c:v>0.61233599999999999</c:v>
                </c:pt>
                <c:pt idx="801">
                  <c:v>0.61197800000000002</c:v>
                </c:pt>
                <c:pt idx="802">
                  <c:v>0.61210100000000001</c:v>
                </c:pt>
                <c:pt idx="803">
                  <c:v>0.61207599999999995</c:v>
                </c:pt>
                <c:pt idx="804">
                  <c:v>0.612452</c:v>
                </c:pt>
                <c:pt idx="805">
                  <c:v>0.61232500000000001</c:v>
                </c:pt>
                <c:pt idx="806">
                  <c:v>0.61265800000000004</c:v>
                </c:pt>
                <c:pt idx="807">
                  <c:v>0.61242300000000005</c:v>
                </c:pt>
                <c:pt idx="808">
                  <c:v>0.61277800000000004</c:v>
                </c:pt>
                <c:pt idx="809">
                  <c:v>0.61276699999999995</c:v>
                </c:pt>
                <c:pt idx="810">
                  <c:v>0.612568</c:v>
                </c:pt>
                <c:pt idx="811">
                  <c:v>0.61277700000000002</c:v>
                </c:pt>
                <c:pt idx="812">
                  <c:v>0.612765</c:v>
                </c:pt>
                <c:pt idx="813">
                  <c:v>0.612788</c:v>
                </c:pt>
                <c:pt idx="814">
                  <c:v>0.61299700000000001</c:v>
                </c:pt>
                <c:pt idx="815">
                  <c:v>0.61282599999999998</c:v>
                </c:pt>
                <c:pt idx="816">
                  <c:v>0.61284400000000006</c:v>
                </c:pt>
                <c:pt idx="817">
                  <c:v>0.61271600000000004</c:v>
                </c:pt>
                <c:pt idx="818">
                  <c:v>0.61265899999999995</c:v>
                </c:pt>
                <c:pt idx="819">
                  <c:v>0.61270199999999997</c:v>
                </c:pt>
                <c:pt idx="820">
                  <c:v>0.61266399999999999</c:v>
                </c:pt>
                <c:pt idx="821">
                  <c:v>0.61266299999999996</c:v>
                </c:pt>
                <c:pt idx="822">
                  <c:v>0.61266200000000004</c:v>
                </c:pt>
                <c:pt idx="823">
                  <c:v>0.61287700000000001</c:v>
                </c:pt>
                <c:pt idx="824">
                  <c:v>0.61313600000000001</c:v>
                </c:pt>
                <c:pt idx="825">
                  <c:v>0.61303600000000003</c:v>
                </c:pt>
                <c:pt idx="826">
                  <c:v>0.61294499999999996</c:v>
                </c:pt>
                <c:pt idx="827">
                  <c:v>0.61305699999999996</c:v>
                </c:pt>
                <c:pt idx="828">
                  <c:v>0.61290199999999995</c:v>
                </c:pt>
                <c:pt idx="829">
                  <c:v>0.61311899999999997</c:v>
                </c:pt>
                <c:pt idx="830">
                  <c:v>0.6129</c:v>
                </c:pt>
                <c:pt idx="831">
                  <c:v>0.61293699999999995</c:v>
                </c:pt>
                <c:pt idx="832">
                  <c:v>0.61316400000000004</c:v>
                </c:pt>
                <c:pt idx="833">
                  <c:v>0.61282899999999996</c:v>
                </c:pt>
                <c:pt idx="834">
                  <c:v>0.61320399999999997</c:v>
                </c:pt>
                <c:pt idx="835">
                  <c:v>0.61322600000000005</c:v>
                </c:pt>
                <c:pt idx="836">
                  <c:v>0.61320600000000003</c:v>
                </c:pt>
                <c:pt idx="837">
                  <c:v>0.61328899999999997</c:v>
                </c:pt>
                <c:pt idx="838">
                  <c:v>0.61324800000000002</c:v>
                </c:pt>
                <c:pt idx="839">
                  <c:v>0.61363199999999996</c:v>
                </c:pt>
                <c:pt idx="840">
                  <c:v>0.61303200000000002</c:v>
                </c:pt>
                <c:pt idx="841">
                  <c:v>0.61347399999999996</c:v>
                </c:pt>
                <c:pt idx="842">
                  <c:v>0.61332799999999998</c:v>
                </c:pt>
                <c:pt idx="843">
                  <c:v>0.61337900000000001</c:v>
                </c:pt>
                <c:pt idx="844">
                  <c:v>0.61346100000000003</c:v>
                </c:pt>
                <c:pt idx="845">
                  <c:v>0.613761</c:v>
                </c:pt>
                <c:pt idx="846">
                  <c:v>0.61361299999999996</c:v>
                </c:pt>
                <c:pt idx="847">
                  <c:v>0.61348800000000003</c:v>
                </c:pt>
                <c:pt idx="848">
                  <c:v>0.61362099999999997</c:v>
                </c:pt>
                <c:pt idx="849">
                  <c:v>0.61359699999999995</c:v>
                </c:pt>
                <c:pt idx="850">
                  <c:v>0.613649</c:v>
                </c:pt>
                <c:pt idx="851">
                  <c:v>0.61373299999999997</c:v>
                </c:pt>
                <c:pt idx="852">
                  <c:v>0.61358299999999999</c:v>
                </c:pt>
                <c:pt idx="853">
                  <c:v>0.61359900000000001</c:v>
                </c:pt>
                <c:pt idx="854">
                  <c:v>0.61362700000000003</c:v>
                </c:pt>
                <c:pt idx="855">
                  <c:v>0.61358100000000004</c:v>
                </c:pt>
                <c:pt idx="856">
                  <c:v>0.61319199999999996</c:v>
                </c:pt>
                <c:pt idx="857">
                  <c:v>0.61328899999999997</c:v>
                </c:pt>
                <c:pt idx="858">
                  <c:v>0.61353999999999997</c:v>
                </c:pt>
                <c:pt idx="859">
                  <c:v>0.61363500000000004</c:v>
                </c:pt>
                <c:pt idx="860">
                  <c:v>0.61340300000000003</c:v>
                </c:pt>
                <c:pt idx="861">
                  <c:v>0.613595</c:v>
                </c:pt>
                <c:pt idx="862">
                  <c:v>0.61372800000000005</c:v>
                </c:pt>
                <c:pt idx="863">
                  <c:v>0.61357600000000001</c:v>
                </c:pt>
                <c:pt idx="864">
                  <c:v>0.61370400000000003</c:v>
                </c:pt>
                <c:pt idx="865">
                  <c:v>0.61383100000000002</c:v>
                </c:pt>
                <c:pt idx="866">
                  <c:v>0.61346800000000001</c:v>
                </c:pt>
                <c:pt idx="867">
                  <c:v>0.61378299999999997</c:v>
                </c:pt>
                <c:pt idx="868">
                  <c:v>0.61382499999999995</c:v>
                </c:pt>
                <c:pt idx="869">
                  <c:v>0.61357499999999998</c:v>
                </c:pt>
                <c:pt idx="870">
                  <c:v>0.613896</c:v>
                </c:pt>
                <c:pt idx="871">
                  <c:v>0.61368400000000001</c:v>
                </c:pt>
                <c:pt idx="872">
                  <c:v>0.61394499999999996</c:v>
                </c:pt>
                <c:pt idx="873">
                  <c:v>0.613734</c:v>
                </c:pt>
                <c:pt idx="874">
                  <c:v>0.61400600000000005</c:v>
                </c:pt>
                <c:pt idx="875">
                  <c:v>0.61415399999999998</c:v>
                </c:pt>
                <c:pt idx="876">
                  <c:v>0.61403700000000005</c:v>
                </c:pt>
                <c:pt idx="877">
                  <c:v>0.61427500000000002</c:v>
                </c:pt>
                <c:pt idx="878">
                  <c:v>0.61422200000000005</c:v>
                </c:pt>
                <c:pt idx="879">
                  <c:v>0.61383399999999999</c:v>
                </c:pt>
                <c:pt idx="880">
                  <c:v>0.61439500000000002</c:v>
                </c:pt>
                <c:pt idx="881">
                  <c:v>0.61390199999999995</c:v>
                </c:pt>
                <c:pt idx="882">
                  <c:v>0.61368299999999998</c:v>
                </c:pt>
                <c:pt idx="883">
                  <c:v>0.61385999999999996</c:v>
                </c:pt>
                <c:pt idx="884">
                  <c:v>0.61402100000000004</c:v>
                </c:pt>
                <c:pt idx="885">
                  <c:v>0.61393500000000001</c:v>
                </c:pt>
                <c:pt idx="886">
                  <c:v>0.61374799999999996</c:v>
                </c:pt>
                <c:pt idx="887">
                  <c:v>0.61411400000000005</c:v>
                </c:pt>
                <c:pt idx="888">
                  <c:v>0.613757</c:v>
                </c:pt>
                <c:pt idx="889">
                  <c:v>0.61397500000000005</c:v>
                </c:pt>
                <c:pt idx="890">
                  <c:v>0.61407500000000004</c:v>
                </c:pt>
                <c:pt idx="891">
                  <c:v>0.61422699999999997</c:v>
                </c:pt>
                <c:pt idx="892">
                  <c:v>0.61404000000000003</c:v>
                </c:pt>
                <c:pt idx="893">
                  <c:v>0.61402699999999999</c:v>
                </c:pt>
                <c:pt idx="894">
                  <c:v>0.61405500000000002</c:v>
                </c:pt>
                <c:pt idx="895">
                  <c:v>0.61411300000000002</c:v>
                </c:pt>
                <c:pt idx="896">
                  <c:v>0.61428499999999997</c:v>
                </c:pt>
                <c:pt idx="897">
                  <c:v>0.61438300000000001</c:v>
                </c:pt>
                <c:pt idx="898">
                  <c:v>0.61412800000000001</c:v>
                </c:pt>
                <c:pt idx="899">
                  <c:v>0.61420399999999997</c:v>
                </c:pt>
                <c:pt idx="900">
                  <c:v>0.61421400000000004</c:v>
                </c:pt>
                <c:pt idx="901">
                  <c:v>0.61434599999999995</c:v>
                </c:pt>
                <c:pt idx="902">
                  <c:v>0.61445099999999997</c:v>
                </c:pt>
                <c:pt idx="903">
                  <c:v>0.61439999999999995</c:v>
                </c:pt>
                <c:pt idx="904">
                  <c:v>0.61414400000000002</c:v>
                </c:pt>
                <c:pt idx="905">
                  <c:v>0.614402</c:v>
                </c:pt>
                <c:pt idx="906">
                  <c:v>0.61428499999999997</c:v>
                </c:pt>
                <c:pt idx="907">
                  <c:v>0.61417299999999997</c:v>
                </c:pt>
                <c:pt idx="908">
                  <c:v>0.61451900000000004</c:v>
                </c:pt>
                <c:pt idx="909">
                  <c:v>0.61448599999999998</c:v>
                </c:pt>
                <c:pt idx="910">
                  <c:v>0.61462000000000006</c:v>
                </c:pt>
                <c:pt idx="911">
                  <c:v>0.61443800000000004</c:v>
                </c:pt>
                <c:pt idx="912">
                  <c:v>0.61454699999999995</c:v>
                </c:pt>
                <c:pt idx="913">
                  <c:v>0.61457099999999998</c:v>
                </c:pt>
                <c:pt idx="914">
                  <c:v>0.61438800000000005</c:v>
                </c:pt>
                <c:pt idx="915">
                  <c:v>0.61495299999999997</c:v>
                </c:pt>
                <c:pt idx="916">
                  <c:v>0.61474099999999998</c:v>
                </c:pt>
                <c:pt idx="917">
                  <c:v>0.61480299999999999</c:v>
                </c:pt>
                <c:pt idx="918">
                  <c:v>0.61492100000000005</c:v>
                </c:pt>
                <c:pt idx="919">
                  <c:v>0.61505600000000005</c:v>
                </c:pt>
                <c:pt idx="920">
                  <c:v>0.61496099999999998</c:v>
                </c:pt>
                <c:pt idx="921">
                  <c:v>0.61516199999999999</c:v>
                </c:pt>
                <c:pt idx="922">
                  <c:v>0.61466399999999999</c:v>
                </c:pt>
                <c:pt idx="923">
                  <c:v>0.61484799999999995</c:v>
                </c:pt>
                <c:pt idx="924">
                  <c:v>0.61465700000000001</c:v>
                </c:pt>
                <c:pt idx="925">
                  <c:v>0.61485699999999999</c:v>
                </c:pt>
                <c:pt idx="926">
                  <c:v>0.61488100000000001</c:v>
                </c:pt>
                <c:pt idx="927">
                  <c:v>0.61499700000000002</c:v>
                </c:pt>
                <c:pt idx="928">
                  <c:v>0.61481399999999997</c:v>
                </c:pt>
                <c:pt idx="929">
                  <c:v>0.61498299999999995</c:v>
                </c:pt>
                <c:pt idx="930">
                  <c:v>0.61490999999999996</c:v>
                </c:pt>
                <c:pt idx="931">
                  <c:v>0.61512</c:v>
                </c:pt>
                <c:pt idx="932">
                  <c:v>0.61492899999999995</c:v>
                </c:pt>
                <c:pt idx="933">
                  <c:v>0.614838</c:v>
                </c:pt>
                <c:pt idx="934">
                  <c:v>0.61497299999999999</c:v>
                </c:pt>
                <c:pt idx="935">
                  <c:v>0.615205</c:v>
                </c:pt>
                <c:pt idx="936">
                  <c:v>0.61504800000000004</c:v>
                </c:pt>
                <c:pt idx="937">
                  <c:v>0.61482800000000004</c:v>
                </c:pt>
                <c:pt idx="938">
                  <c:v>0.61500600000000005</c:v>
                </c:pt>
                <c:pt idx="939">
                  <c:v>0.61506300000000003</c:v>
                </c:pt>
                <c:pt idx="940">
                  <c:v>0.61509599999999998</c:v>
                </c:pt>
                <c:pt idx="941">
                  <c:v>0.615097</c:v>
                </c:pt>
                <c:pt idx="942">
                  <c:v>0.61510200000000004</c:v>
                </c:pt>
                <c:pt idx="943">
                  <c:v>0.61498200000000003</c:v>
                </c:pt>
                <c:pt idx="944">
                  <c:v>0.61530099999999999</c:v>
                </c:pt>
                <c:pt idx="945">
                  <c:v>0.61513099999999998</c:v>
                </c:pt>
                <c:pt idx="946">
                  <c:v>0.61509899999999995</c:v>
                </c:pt>
                <c:pt idx="947">
                  <c:v>0.61518099999999998</c:v>
                </c:pt>
                <c:pt idx="948">
                  <c:v>0.61526400000000003</c:v>
                </c:pt>
                <c:pt idx="949">
                  <c:v>0.61530399999999996</c:v>
                </c:pt>
                <c:pt idx="950">
                  <c:v>0.61544600000000005</c:v>
                </c:pt>
                <c:pt idx="951">
                  <c:v>0.61546400000000001</c:v>
                </c:pt>
                <c:pt idx="952">
                  <c:v>0.61535899999999999</c:v>
                </c:pt>
                <c:pt idx="953">
                  <c:v>0.61529999999999996</c:v>
                </c:pt>
                <c:pt idx="954">
                  <c:v>0.61548000000000003</c:v>
                </c:pt>
                <c:pt idx="955">
                  <c:v>0.61552700000000005</c:v>
                </c:pt>
                <c:pt idx="956">
                  <c:v>0.61506700000000003</c:v>
                </c:pt>
                <c:pt idx="957">
                  <c:v>0.61543199999999998</c:v>
                </c:pt>
                <c:pt idx="958">
                  <c:v>0.61533300000000002</c:v>
                </c:pt>
                <c:pt idx="959">
                  <c:v>0.61553199999999997</c:v>
                </c:pt>
                <c:pt idx="960">
                  <c:v>0.61554299999999995</c:v>
                </c:pt>
                <c:pt idx="961">
                  <c:v>0.61557899999999999</c:v>
                </c:pt>
                <c:pt idx="962">
                  <c:v>0.61582999999999999</c:v>
                </c:pt>
                <c:pt idx="963">
                  <c:v>0.61580199999999996</c:v>
                </c:pt>
                <c:pt idx="964">
                  <c:v>0.61544699999999997</c:v>
                </c:pt>
                <c:pt idx="965">
                  <c:v>0.61585299999999998</c:v>
                </c:pt>
                <c:pt idx="966">
                  <c:v>0.61544200000000004</c:v>
                </c:pt>
                <c:pt idx="967">
                  <c:v>0.61584799999999995</c:v>
                </c:pt>
                <c:pt idx="968">
                  <c:v>0.61599000000000004</c:v>
                </c:pt>
                <c:pt idx="969">
                  <c:v>0.61580800000000002</c:v>
                </c:pt>
                <c:pt idx="970">
                  <c:v>0.61611499999999997</c:v>
                </c:pt>
                <c:pt idx="971">
                  <c:v>0.61599400000000004</c:v>
                </c:pt>
                <c:pt idx="972">
                  <c:v>0.61582099999999995</c:v>
                </c:pt>
                <c:pt idx="973">
                  <c:v>0.61624699999999999</c:v>
                </c:pt>
                <c:pt idx="974">
                  <c:v>0.61572300000000002</c:v>
                </c:pt>
                <c:pt idx="975">
                  <c:v>0.61592599999999997</c:v>
                </c:pt>
                <c:pt idx="976">
                  <c:v>0.61575199999999997</c:v>
                </c:pt>
                <c:pt idx="977">
                  <c:v>0.61591799999999997</c:v>
                </c:pt>
                <c:pt idx="978">
                  <c:v>0.61587499999999995</c:v>
                </c:pt>
                <c:pt idx="979">
                  <c:v>0.61599199999999998</c:v>
                </c:pt>
                <c:pt idx="980">
                  <c:v>0.61592100000000005</c:v>
                </c:pt>
                <c:pt idx="981">
                  <c:v>0.61605699999999997</c:v>
                </c:pt>
                <c:pt idx="982">
                  <c:v>0.61620900000000001</c:v>
                </c:pt>
                <c:pt idx="983">
                  <c:v>0.61609899999999995</c:v>
                </c:pt>
                <c:pt idx="984">
                  <c:v>0.616259</c:v>
                </c:pt>
                <c:pt idx="985">
                  <c:v>0.61651</c:v>
                </c:pt>
                <c:pt idx="986">
                  <c:v>0.61616499999999996</c:v>
                </c:pt>
                <c:pt idx="987">
                  <c:v>0.61597900000000005</c:v>
                </c:pt>
                <c:pt idx="988">
                  <c:v>0.61610799999999999</c:v>
                </c:pt>
                <c:pt idx="989">
                  <c:v>0.61637399999999998</c:v>
                </c:pt>
                <c:pt idx="990">
                  <c:v>0.61611400000000005</c:v>
                </c:pt>
                <c:pt idx="991">
                  <c:v>0.61634999999999995</c:v>
                </c:pt>
                <c:pt idx="992">
                  <c:v>0.61621099999999995</c:v>
                </c:pt>
                <c:pt idx="993">
                  <c:v>0.61636199999999997</c:v>
                </c:pt>
                <c:pt idx="994">
                  <c:v>0.61657499999999998</c:v>
                </c:pt>
                <c:pt idx="995">
                  <c:v>0.61619400000000002</c:v>
                </c:pt>
                <c:pt idx="996">
                  <c:v>0.61635799999999996</c:v>
                </c:pt>
                <c:pt idx="997">
                  <c:v>0.61649299999999996</c:v>
                </c:pt>
                <c:pt idx="998">
                  <c:v>0.61659799999999998</c:v>
                </c:pt>
                <c:pt idx="999">
                  <c:v>0.61626800000000004</c:v>
                </c:pt>
                <c:pt idx="1000">
                  <c:v>0.61635200000000001</c:v>
                </c:pt>
                <c:pt idx="1001">
                  <c:v>0.61649600000000004</c:v>
                </c:pt>
                <c:pt idx="1002">
                  <c:v>0.61665099999999995</c:v>
                </c:pt>
                <c:pt idx="1003">
                  <c:v>0.61667400000000006</c:v>
                </c:pt>
                <c:pt idx="1004">
                  <c:v>0.61661200000000005</c:v>
                </c:pt>
                <c:pt idx="1005">
                  <c:v>0.61677899999999997</c:v>
                </c:pt>
                <c:pt idx="1006">
                  <c:v>0.61662399999999995</c:v>
                </c:pt>
                <c:pt idx="1007">
                  <c:v>0.61663699999999999</c:v>
                </c:pt>
                <c:pt idx="1008">
                  <c:v>0.61675999999999997</c:v>
                </c:pt>
                <c:pt idx="1009">
                  <c:v>0.61644500000000002</c:v>
                </c:pt>
                <c:pt idx="1010">
                  <c:v>0.61681799999999998</c:v>
                </c:pt>
                <c:pt idx="1011">
                  <c:v>0.61684300000000003</c:v>
                </c:pt>
                <c:pt idx="1012">
                  <c:v>0.61672300000000002</c:v>
                </c:pt>
                <c:pt idx="1013">
                  <c:v>0.61682000000000003</c:v>
                </c:pt>
                <c:pt idx="1014">
                  <c:v>0.61655499999999996</c:v>
                </c:pt>
                <c:pt idx="1015">
                  <c:v>0.61681900000000001</c:v>
                </c:pt>
                <c:pt idx="1016">
                  <c:v>0.61653100000000005</c:v>
                </c:pt>
                <c:pt idx="1017">
                  <c:v>0.61656500000000003</c:v>
                </c:pt>
                <c:pt idx="1018">
                  <c:v>0.61677700000000002</c:v>
                </c:pt>
                <c:pt idx="1019">
                  <c:v>0.61660400000000004</c:v>
                </c:pt>
                <c:pt idx="1020">
                  <c:v>0.61646800000000002</c:v>
                </c:pt>
                <c:pt idx="1021">
                  <c:v>0.61690699999999998</c:v>
                </c:pt>
                <c:pt idx="1022">
                  <c:v>0.61661200000000005</c:v>
                </c:pt>
                <c:pt idx="1023">
                  <c:v>0.61665400000000004</c:v>
                </c:pt>
                <c:pt idx="1024">
                  <c:v>0.61664099999999999</c:v>
                </c:pt>
                <c:pt idx="1025">
                  <c:v>0.61680500000000005</c:v>
                </c:pt>
                <c:pt idx="1026">
                  <c:v>0.61682999999999999</c:v>
                </c:pt>
                <c:pt idx="1027">
                  <c:v>0.61678500000000003</c:v>
                </c:pt>
                <c:pt idx="1028">
                  <c:v>0.61665099999999995</c:v>
                </c:pt>
                <c:pt idx="1029">
                  <c:v>0.61726700000000001</c:v>
                </c:pt>
                <c:pt idx="1030">
                  <c:v>0.61698500000000001</c:v>
                </c:pt>
                <c:pt idx="1031">
                  <c:v>0.61687400000000003</c:v>
                </c:pt>
                <c:pt idx="1032">
                  <c:v>0.61670400000000003</c:v>
                </c:pt>
                <c:pt idx="1033">
                  <c:v>0.61645499999999998</c:v>
                </c:pt>
                <c:pt idx="1034">
                  <c:v>0.61690400000000001</c:v>
                </c:pt>
                <c:pt idx="1035">
                  <c:v>0.616842</c:v>
                </c:pt>
                <c:pt idx="1036">
                  <c:v>0.61662499999999998</c:v>
                </c:pt>
                <c:pt idx="1037">
                  <c:v>0.61689300000000002</c:v>
                </c:pt>
                <c:pt idx="1038">
                  <c:v>0.61662499999999998</c:v>
                </c:pt>
                <c:pt idx="1039">
                  <c:v>0.61680400000000002</c:v>
                </c:pt>
                <c:pt idx="1040">
                  <c:v>0.61647799999999997</c:v>
                </c:pt>
                <c:pt idx="1041">
                  <c:v>0.61685599999999996</c:v>
                </c:pt>
                <c:pt idx="1042">
                  <c:v>0.61661600000000005</c:v>
                </c:pt>
                <c:pt idx="1043">
                  <c:v>0.61663299999999999</c:v>
                </c:pt>
                <c:pt idx="1044">
                  <c:v>0.61676699999999995</c:v>
                </c:pt>
                <c:pt idx="1045">
                  <c:v>0.61662300000000003</c:v>
                </c:pt>
                <c:pt idx="1046">
                  <c:v>0.61662700000000004</c:v>
                </c:pt>
                <c:pt idx="1047">
                  <c:v>0.61670999999999998</c:v>
                </c:pt>
                <c:pt idx="1048">
                  <c:v>0.61693699999999996</c:v>
                </c:pt>
                <c:pt idx="1049">
                  <c:v>0.61691300000000004</c:v>
                </c:pt>
                <c:pt idx="1050">
                  <c:v>0.61663999999999997</c:v>
                </c:pt>
                <c:pt idx="1051">
                  <c:v>0.617093</c:v>
                </c:pt>
                <c:pt idx="1052">
                  <c:v>0.61698200000000003</c:v>
                </c:pt>
                <c:pt idx="1053">
                  <c:v>0.61731400000000003</c:v>
                </c:pt>
                <c:pt idx="1054">
                  <c:v>0.61699099999999996</c:v>
                </c:pt>
                <c:pt idx="1055">
                  <c:v>0.61699999999999999</c:v>
                </c:pt>
                <c:pt idx="1056">
                  <c:v>0.61693600000000004</c:v>
                </c:pt>
                <c:pt idx="1057">
                  <c:v>0.61697299999999999</c:v>
                </c:pt>
                <c:pt idx="1058">
                  <c:v>0.61699300000000001</c:v>
                </c:pt>
                <c:pt idx="1059">
                  <c:v>0.61703300000000005</c:v>
                </c:pt>
                <c:pt idx="1060">
                  <c:v>0.61711300000000002</c:v>
                </c:pt>
                <c:pt idx="1061">
                  <c:v>0.61698500000000001</c:v>
                </c:pt>
                <c:pt idx="1062">
                  <c:v>0.61706799999999995</c:v>
                </c:pt>
                <c:pt idx="1063">
                  <c:v>0.61671900000000002</c:v>
                </c:pt>
                <c:pt idx="1064">
                  <c:v>0.61697800000000003</c:v>
                </c:pt>
                <c:pt idx="1065">
                  <c:v>0.61693600000000004</c:v>
                </c:pt>
                <c:pt idx="1066">
                  <c:v>0.61711899999999997</c:v>
                </c:pt>
                <c:pt idx="1067">
                  <c:v>0.61690299999999998</c:v>
                </c:pt>
                <c:pt idx="1068">
                  <c:v>0.61703200000000002</c:v>
                </c:pt>
                <c:pt idx="1069">
                  <c:v>0.61718499999999998</c:v>
                </c:pt>
                <c:pt idx="1070">
                  <c:v>0.616954</c:v>
                </c:pt>
                <c:pt idx="1071">
                  <c:v>0.61702100000000004</c:v>
                </c:pt>
                <c:pt idx="1072">
                  <c:v>0.61697900000000006</c:v>
                </c:pt>
                <c:pt idx="1073">
                  <c:v>0.61691200000000002</c:v>
                </c:pt>
                <c:pt idx="1074">
                  <c:v>0.61712299999999998</c:v>
                </c:pt>
                <c:pt idx="1075">
                  <c:v>0.61711499999999997</c:v>
                </c:pt>
                <c:pt idx="1076">
                  <c:v>0.61703200000000002</c:v>
                </c:pt>
                <c:pt idx="1077">
                  <c:v>0.617286</c:v>
                </c:pt>
                <c:pt idx="1078">
                  <c:v>0.61737200000000003</c:v>
                </c:pt>
                <c:pt idx="1079">
                  <c:v>0.61719199999999996</c:v>
                </c:pt>
                <c:pt idx="1080">
                  <c:v>0.61741400000000002</c:v>
                </c:pt>
                <c:pt idx="1081">
                  <c:v>0.617147</c:v>
                </c:pt>
                <c:pt idx="1082">
                  <c:v>0.61739999999999995</c:v>
                </c:pt>
                <c:pt idx="1083">
                  <c:v>0.61735499999999999</c:v>
                </c:pt>
                <c:pt idx="1084">
                  <c:v>0.61714199999999997</c:v>
                </c:pt>
                <c:pt idx="1085">
                  <c:v>0.61706000000000005</c:v>
                </c:pt>
                <c:pt idx="1086">
                  <c:v>0.61702500000000005</c:v>
                </c:pt>
                <c:pt idx="1087">
                  <c:v>0.61697999999999997</c:v>
                </c:pt>
                <c:pt idx="1088">
                  <c:v>0.61714100000000005</c:v>
                </c:pt>
                <c:pt idx="1089">
                  <c:v>0.61727100000000001</c:v>
                </c:pt>
                <c:pt idx="1090">
                  <c:v>0.61719800000000002</c:v>
                </c:pt>
                <c:pt idx="1091">
                  <c:v>0.61716000000000004</c:v>
                </c:pt>
                <c:pt idx="1092">
                  <c:v>0.61724900000000005</c:v>
                </c:pt>
                <c:pt idx="1093">
                  <c:v>0.61719500000000005</c:v>
                </c:pt>
                <c:pt idx="1094">
                  <c:v>0.61714400000000003</c:v>
                </c:pt>
                <c:pt idx="1095">
                  <c:v>0.61702599999999996</c:v>
                </c:pt>
                <c:pt idx="1096">
                  <c:v>0.61727200000000004</c:v>
                </c:pt>
                <c:pt idx="1097">
                  <c:v>0.61737399999999998</c:v>
                </c:pt>
                <c:pt idx="1098">
                  <c:v>0.61726000000000003</c:v>
                </c:pt>
                <c:pt idx="1099">
                  <c:v>0.61728400000000005</c:v>
                </c:pt>
                <c:pt idx="1100">
                  <c:v>0.61736800000000003</c:v>
                </c:pt>
                <c:pt idx="1101">
                  <c:v>0.617286</c:v>
                </c:pt>
                <c:pt idx="1102">
                  <c:v>0.61720399999999997</c:v>
                </c:pt>
                <c:pt idx="1103">
                  <c:v>0.61724999999999997</c:v>
                </c:pt>
                <c:pt idx="1104">
                  <c:v>0.61706399999999995</c:v>
                </c:pt>
                <c:pt idx="1105">
                  <c:v>0.61720299999999995</c:v>
                </c:pt>
                <c:pt idx="1106">
                  <c:v>0.61718899999999999</c:v>
                </c:pt>
                <c:pt idx="1107">
                  <c:v>0.61715200000000003</c:v>
                </c:pt>
                <c:pt idx="1108">
                  <c:v>0.61726300000000001</c:v>
                </c:pt>
                <c:pt idx="1109">
                  <c:v>0.61718700000000004</c:v>
                </c:pt>
                <c:pt idx="1110">
                  <c:v>0.61712500000000003</c:v>
                </c:pt>
                <c:pt idx="1111">
                  <c:v>0.617309</c:v>
                </c:pt>
                <c:pt idx="1112">
                  <c:v>0.61715399999999998</c:v>
                </c:pt>
                <c:pt idx="1113">
                  <c:v>0.61755300000000002</c:v>
                </c:pt>
                <c:pt idx="1114">
                  <c:v>0.61740499999999998</c:v>
                </c:pt>
                <c:pt idx="1115">
                  <c:v>0.61751500000000004</c:v>
                </c:pt>
                <c:pt idx="1116">
                  <c:v>0.61733400000000005</c:v>
                </c:pt>
                <c:pt idx="1117">
                  <c:v>0.617143</c:v>
                </c:pt>
                <c:pt idx="1118">
                  <c:v>0.61728099999999997</c:v>
                </c:pt>
                <c:pt idx="1119">
                  <c:v>0.61729699999999998</c:v>
                </c:pt>
                <c:pt idx="1120">
                  <c:v>0.61755099999999996</c:v>
                </c:pt>
                <c:pt idx="1121">
                  <c:v>0.617367</c:v>
                </c:pt>
                <c:pt idx="1122">
                  <c:v>0.61752700000000005</c:v>
                </c:pt>
                <c:pt idx="1123">
                  <c:v>0.61745300000000003</c:v>
                </c:pt>
                <c:pt idx="1124">
                  <c:v>0.61754399999999998</c:v>
                </c:pt>
                <c:pt idx="1125">
                  <c:v>0.61748099999999995</c:v>
                </c:pt>
                <c:pt idx="1126">
                  <c:v>0.61762499999999998</c:v>
                </c:pt>
                <c:pt idx="1127">
                  <c:v>0.61721899999999996</c:v>
                </c:pt>
                <c:pt idx="1128">
                  <c:v>0.61710500000000001</c:v>
                </c:pt>
                <c:pt idx="1129">
                  <c:v>0.61726499999999995</c:v>
                </c:pt>
                <c:pt idx="1130">
                  <c:v>0.61714500000000005</c:v>
                </c:pt>
                <c:pt idx="1131">
                  <c:v>0.61712900000000004</c:v>
                </c:pt>
                <c:pt idx="1132">
                  <c:v>0.61738800000000005</c:v>
                </c:pt>
                <c:pt idx="1133">
                  <c:v>0.61754799999999999</c:v>
                </c:pt>
                <c:pt idx="1134">
                  <c:v>0.61731800000000003</c:v>
                </c:pt>
                <c:pt idx="1135">
                  <c:v>0.61721599999999999</c:v>
                </c:pt>
                <c:pt idx="1136">
                  <c:v>0.61742600000000003</c:v>
                </c:pt>
                <c:pt idx="1137">
                  <c:v>0.617286</c:v>
                </c:pt>
                <c:pt idx="1138">
                  <c:v>0.61747399999999997</c:v>
                </c:pt>
                <c:pt idx="1139">
                  <c:v>0.61725799999999997</c:v>
                </c:pt>
                <c:pt idx="1140">
                  <c:v>0.617255</c:v>
                </c:pt>
                <c:pt idx="1141">
                  <c:v>0.61748499999999995</c:v>
                </c:pt>
                <c:pt idx="1142">
                  <c:v>0.61730700000000005</c:v>
                </c:pt>
                <c:pt idx="1143">
                  <c:v>0.61737799999999998</c:v>
                </c:pt>
                <c:pt idx="1144">
                  <c:v>0.61713200000000001</c:v>
                </c:pt>
                <c:pt idx="1145">
                  <c:v>0.61727100000000001</c:v>
                </c:pt>
                <c:pt idx="1146">
                  <c:v>0.61737200000000003</c:v>
                </c:pt>
                <c:pt idx="1147">
                  <c:v>0.61751400000000001</c:v>
                </c:pt>
                <c:pt idx="1148">
                  <c:v>0.61744699999999997</c:v>
                </c:pt>
                <c:pt idx="1149">
                  <c:v>0.61751699999999998</c:v>
                </c:pt>
                <c:pt idx="1150">
                  <c:v>0.61753899999999995</c:v>
                </c:pt>
                <c:pt idx="1151">
                  <c:v>0.61750400000000005</c:v>
                </c:pt>
                <c:pt idx="1152">
                  <c:v>0.61719599999999997</c:v>
                </c:pt>
                <c:pt idx="1153">
                  <c:v>0.61720200000000003</c:v>
                </c:pt>
                <c:pt idx="1154">
                  <c:v>0.61728899999999998</c:v>
                </c:pt>
                <c:pt idx="1155">
                  <c:v>0.61740300000000004</c:v>
                </c:pt>
                <c:pt idx="1156">
                  <c:v>0.617591</c:v>
                </c:pt>
                <c:pt idx="1157">
                  <c:v>0.61762799999999995</c:v>
                </c:pt>
                <c:pt idx="1158">
                  <c:v>0.61756</c:v>
                </c:pt>
                <c:pt idx="1159">
                  <c:v>0.61756999999999995</c:v>
                </c:pt>
                <c:pt idx="1160">
                  <c:v>0.61750899999999997</c:v>
                </c:pt>
                <c:pt idx="1161">
                  <c:v>0.61736599999999997</c:v>
                </c:pt>
                <c:pt idx="1162">
                  <c:v>0.61731000000000003</c:v>
                </c:pt>
                <c:pt idx="1163">
                  <c:v>0.61729800000000001</c:v>
                </c:pt>
                <c:pt idx="1164">
                  <c:v>0.617448</c:v>
                </c:pt>
                <c:pt idx="1165">
                  <c:v>0.61722900000000003</c:v>
                </c:pt>
                <c:pt idx="1166">
                  <c:v>0.617475</c:v>
                </c:pt>
                <c:pt idx="1167">
                  <c:v>0.61722999999999995</c:v>
                </c:pt>
                <c:pt idx="1168">
                  <c:v>0.61727600000000005</c:v>
                </c:pt>
                <c:pt idx="1169">
                  <c:v>0.61741000000000001</c:v>
                </c:pt>
                <c:pt idx="1170">
                  <c:v>0.617363</c:v>
                </c:pt>
                <c:pt idx="1171">
                  <c:v>0.61734999999999995</c:v>
                </c:pt>
                <c:pt idx="1172">
                  <c:v>0.61734299999999998</c:v>
                </c:pt>
                <c:pt idx="1173">
                  <c:v>0.61752099999999999</c:v>
                </c:pt>
                <c:pt idx="1174">
                  <c:v>0.61724599999999996</c:v>
                </c:pt>
                <c:pt idx="1175">
                  <c:v>0.61777899999999997</c:v>
                </c:pt>
                <c:pt idx="1176">
                  <c:v>0.61787899999999996</c:v>
                </c:pt>
                <c:pt idx="1177">
                  <c:v>0.61763199999999996</c:v>
                </c:pt>
                <c:pt idx="1178">
                  <c:v>0.61757799999999996</c:v>
                </c:pt>
                <c:pt idx="1179">
                  <c:v>0.61770000000000003</c:v>
                </c:pt>
                <c:pt idx="1180">
                  <c:v>0.61756599999999995</c:v>
                </c:pt>
                <c:pt idx="1181">
                  <c:v>0.61751199999999995</c:v>
                </c:pt>
                <c:pt idx="1182">
                  <c:v>0.61767399999999995</c:v>
                </c:pt>
                <c:pt idx="1183">
                  <c:v>0.61739599999999994</c:v>
                </c:pt>
                <c:pt idx="1184">
                  <c:v>0.61741199999999996</c:v>
                </c:pt>
                <c:pt idx="1185">
                  <c:v>0.61760199999999998</c:v>
                </c:pt>
                <c:pt idx="1186">
                  <c:v>0.61748199999999998</c:v>
                </c:pt>
                <c:pt idx="1187">
                  <c:v>0.61763500000000005</c:v>
                </c:pt>
                <c:pt idx="1188">
                  <c:v>0.61770499999999995</c:v>
                </c:pt>
                <c:pt idx="1189">
                  <c:v>0.617425</c:v>
                </c:pt>
                <c:pt idx="1190">
                  <c:v>0.617228</c:v>
                </c:pt>
                <c:pt idx="1191">
                  <c:v>0.61738700000000002</c:v>
                </c:pt>
                <c:pt idx="1192">
                  <c:v>0.61751100000000003</c:v>
                </c:pt>
                <c:pt idx="1193">
                  <c:v>0.61729599999999996</c:v>
                </c:pt>
                <c:pt idx="1194">
                  <c:v>0.61746699999999999</c:v>
                </c:pt>
                <c:pt idx="1195">
                  <c:v>0.61719100000000005</c:v>
                </c:pt>
                <c:pt idx="1196">
                  <c:v>0.61752099999999999</c:v>
                </c:pt>
                <c:pt idx="1197">
                  <c:v>0.61710299999999996</c:v>
                </c:pt>
                <c:pt idx="1198">
                  <c:v>0.61723300000000003</c:v>
                </c:pt>
                <c:pt idx="1199">
                  <c:v>0.617371</c:v>
                </c:pt>
                <c:pt idx="1200">
                  <c:v>0.61763999999999997</c:v>
                </c:pt>
                <c:pt idx="1201">
                  <c:v>0.61768999999999996</c:v>
                </c:pt>
                <c:pt idx="1202">
                  <c:v>0.61778200000000005</c:v>
                </c:pt>
                <c:pt idx="1203">
                  <c:v>0.61764399999999997</c:v>
                </c:pt>
                <c:pt idx="1204">
                  <c:v>0.61755099999999996</c:v>
                </c:pt>
                <c:pt idx="1205">
                  <c:v>0.61739100000000002</c:v>
                </c:pt>
                <c:pt idx="1206">
                  <c:v>0.61752899999999999</c:v>
                </c:pt>
                <c:pt idx="1207">
                  <c:v>0.61741000000000001</c:v>
                </c:pt>
                <c:pt idx="1208">
                  <c:v>0.61754399999999998</c:v>
                </c:pt>
                <c:pt idx="1209">
                  <c:v>0.61751800000000001</c:v>
                </c:pt>
                <c:pt idx="1210">
                  <c:v>0.61751900000000004</c:v>
                </c:pt>
                <c:pt idx="1211">
                  <c:v>0.61759200000000003</c:v>
                </c:pt>
                <c:pt idx="1212">
                  <c:v>0.61791399999999996</c:v>
                </c:pt>
                <c:pt idx="1213">
                  <c:v>0.61758999999999997</c:v>
                </c:pt>
                <c:pt idx="1214">
                  <c:v>0.61741999999999997</c:v>
                </c:pt>
                <c:pt idx="1215">
                  <c:v>0.61746599999999996</c:v>
                </c:pt>
                <c:pt idx="1216">
                  <c:v>0.61780500000000005</c:v>
                </c:pt>
                <c:pt idx="1217">
                  <c:v>0.61767499999999997</c:v>
                </c:pt>
                <c:pt idx="1218">
                  <c:v>0.61741800000000002</c:v>
                </c:pt>
                <c:pt idx="1219">
                  <c:v>0.61726300000000001</c:v>
                </c:pt>
                <c:pt idx="1220">
                  <c:v>0.61712199999999995</c:v>
                </c:pt>
                <c:pt idx="1221">
                  <c:v>0.61724599999999996</c:v>
                </c:pt>
                <c:pt idx="1222">
                  <c:v>0.61722600000000005</c:v>
                </c:pt>
                <c:pt idx="1223">
                  <c:v>0.61730399999999996</c:v>
                </c:pt>
                <c:pt idx="1224">
                  <c:v>0.617336</c:v>
                </c:pt>
                <c:pt idx="1225">
                  <c:v>0.61759900000000001</c:v>
                </c:pt>
                <c:pt idx="1226">
                  <c:v>0.61741000000000001</c:v>
                </c:pt>
                <c:pt idx="1227">
                  <c:v>0.61755000000000004</c:v>
                </c:pt>
                <c:pt idx="1228">
                  <c:v>0.61748400000000003</c:v>
                </c:pt>
                <c:pt idx="1229">
                  <c:v>0.61760300000000001</c:v>
                </c:pt>
                <c:pt idx="1230">
                  <c:v>0.61752799999999997</c:v>
                </c:pt>
                <c:pt idx="1231">
                  <c:v>0.61745099999999997</c:v>
                </c:pt>
                <c:pt idx="1232">
                  <c:v>0.61741000000000001</c:v>
                </c:pt>
                <c:pt idx="1233">
                  <c:v>0.61761299999999997</c:v>
                </c:pt>
                <c:pt idx="1234">
                  <c:v>0.61736000000000002</c:v>
                </c:pt>
                <c:pt idx="1235">
                  <c:v>0.61738400000000004</c:v>
                </c:pt>
                <c:pt idx="1236">
                  <c:v>0.61756299999999997</c:v>
                </c:pt>
                <c:pt idx="1237">
                  <c:v>0.61725099999999999</c:v>
                </c:pt>
                <c:pt idx="1238">
                  <c:v>0.61747700000000005</c:v>
                </c:pt>
                <c:pt idx="1239">
                  <c:v>0.61716700000000002</c:v>
                </c:pt>
                <c:pt idx="1240">
                  <c:v>0.61719599999999997</c:v>
                </c:pt>
                <c:pt idx="1241">
                  <c:v>0.61760000000000004</c:v>
                </c:pt>
                <c:pt idx="1242">
                  <c:v>0.61780599999999997</c:v>
                </c:pt>
                <c:pt idx="1243">
                  <c:v>0.61754100000000001</c:v>
                </c:pt>
                <c:pt idx="1244">
                  <c:v>0.61755599999999999</c:v>
                </c:pt>
                <c:pt idx="1245">
                  <c:v>0.61743199999999998</c:v>
                </c:pt>
                <c:pt idx="1246">
                  <c:v>0.61743999999999999</c:v>
                </c:pt>
                <c:pt idx="1247">
                  <c:v>0.61740899999999999</c:v>
                </c:pt>
                <c:pt idx="1248">
                  <c:v>0.61751800000000001</c:v>
                </c:pt>
                <c:pt idx="1249">
                  <c:v>0.61739699999999997</c:v>
                </c:pt>
                <c:pt idx="1250">
                  <c:v>0.61751100000000003</c:v>
                </c:pt>
                <c:pt idx="1251">
                  <c:v>0.61774700000000005</c:v>
                </c:pt>
                <c:pt idx="1252">
                  <c:v>0.61744299999999996</c:v>
                </c:pt>
                <c:pt idx="1253">
                  <c:v>0.61778900000000003</c:v>
                </c:pt>
                <c:pt idx="1254">
                  <c:v>0.61771399999999999</c:v>
                </c:pt>
                <c:pt idx="1255">
                  <c:v>0.61756200000000006</c:v>
                </c:pt>
                <c:pt idx="1256">
                  <c:v>0.61760499999999996</c:v>
                </c:pt>
                <c:pt idx="1257">
                  <c:v>0.617448</c:v>
                </c:pt>
                <c:pt idx="1258">
                  <c:v>0.61755199999999999</c:v>
                </c:pt>
                <c:pt idx="1259">
                  <c:v>0.61754500000000001</c:v>
                </c:pt>
                <c:pt idx="1260">
                  <c:v>0.61763100000000004</c:v>
                </c:pt>
                <c:pt idx="1261">
                  <c:v>0.61746299999999998</c:v>
                </c:pt>
                <c:pt idx="1262">
                  <c:v>0.61724999999999997</c:v>
                </c:pt>
                <c:pt idx="1263">
                  <c:v>0.61769399999999997</c:v>
                </c:pt>
                <c:pt idx="1264">
                  <c:v>0.61745799999999995</c:v>
                </c:pt>
                <c:pt idx="1265">
                  <c:v>0.61776799999999998</c:v>
                </c:pt>
                <c:pt idx="1266">
                  <c:v>0.61784799999999995</c:v>
                </c:pt>
                <c:pt idx="1267">
                  <c:v>0.61733199999999999</c:v>
                </c:pt>
                <c:pt idx="1268">
                  <c:v>0.61783999999999994</c:v>
                </c:pt>
                <c:pt idx="1269">
                  <c:v>0.61779600000000001</c:v>
                </c:pt>
                <c:pt idx="1270">
                  <c:v>0.617564</c:v>
                </c:pt>
                <c:pt idx="1271">
                  <c:v>0.61770899999999995</c:v>
                </c:pt>
                <c:pt idx="1272">
                  <c:v>0.61783699999999997</c:v>
                </c:pt>
                <c:pt idx="1273">
                  <c:v>0.61765700000000001</c:v>
                </c:pt>
                <c:pt idx="1274">
                  <c:v>0.61777199999999999</c:v>
                </c:pt>
                <c:pt idx="1275">
                  <c:v>0.61762300000000003</c:v>
                </c:pt>
                <c:pt idx="1276">
                  <c:v>0.61747600000000002</c:v>
                </c:pt>
                <c:pt idx="1277">
                  <c:v>0.61746400000000001</c:v>
                </c:pt>
                <c:pt idx="1278">
                  <c:v>0.61774799999999996</c:v>
                </c:pt>
                <c:pt idx="1279">
                  <c:v>0.61784099999999997</c:v>
                </c:pt>
                <c:pt idx="1280">
                  <c:v>0.61768699999999999</c:v>
                </c:pt>
                <c:pt idx="1281">
                  <c:v>0.617838</c:v>
                </c:pt>
                <c:pt idx="1282">
                  <c:v>0.617618</c:v>
                </c:pt>
                <c:pt idx="1283">
                  <c:v>0.61776699999999996</c:v>
                </c:pt>
                <c:pt idx="1284">
                  <c:v>0.617649</c:v>
                </c:pt>
                <c:pt idx="1285">
                  <c:v>0.61751800000000001</c:v>
                </c:pt>
                <c:pt idx="1286">
                  <c:v>0.61774099999999998</c:v>
                </c:pt>
                <c:pt idx="1287">
                  <c:v>0.61796899999999999</c:v>
                </c:pt>
                <c:pt idx="1288">
                  <c:v>0.617757</c:v>
                </c:pt>
                <c:pt idx="1289">
                  <c:v>0.61790800000000001</c:v>
                </c:pt>
                <c:pt idx="1290">
                  <c:v>0.61746400000000001</c:v>
                </c:pt>
                <c:pt idx="1291">
                  <c:v>0.61792899999999995</c:v>
                </c:pt>
                <c:pt idx="1292">
                  <c:v>0.61769200000000002</c:v>
                </c:pt>
                <c:pt idx="1293">
                  <c:v>0.61804899999999996</c:v>
                </c:pt>
                <c:pt idx="1294">
                  <c:v>0.61776200000000003</c:v>
                </c:pt>
                <c:pt idx="1295">
                  <c:v>0.61786099999999999</c:v>
                </c:pt>
                <c:pt idx="1296">
                  <c:v>0.61795500000000003</c:v>
                </c:pt>
                <c:pt idx="1297">
                  <c:v>0.61791499999999999</c:v>
                </c:pt>
                <c:pt idx="1298">
                  <c:v>0.61799899999999997</c:v>
                </c:pt>
                <c:pt idx="1299">
                  <c:v>0.61762399999999995</c:v>
                </c:pt>
                <c:pt idx="1300">
                  <c:v>0.617954</c:v>
                </c:pt>
                <c:pt idx="1301">
                  <c:v>0.61804499999999996</c:v>
                </c:pt>
                <c:pt idx="1302">
                  <c:v>0.61773100000000003</c:v>
                </c:pt>
                <c:pt idx="1303">
                  <c:v>0.617788</c:v>
                </c:pt>
                <c:pt idx="1304">
                  <c:v>0.61767899999999998</c:v>
                </c:pt>
                <c:pt idx="1305">
                  <c:v>0.61785999999999996</c:v>
                </c:pt>
                <c:pt idx="1306">
                  <c:v>0.61786700000000006</c:v>
                </c:pt>
                <c:pt idx="1307">
                  <c:v>0.61790999999999996</c:v>
                </c:pt>
                <c:pt idx="1308">
                  <c:v>0.61757499999999999</c:v>
                </c:pt>
                <c:pt idx="1309">
                  <c:v>0.617649</c:v>
                </c:pt>
                <c:pt idx="1310">
                  <c:v>0.61778900000000003</c:v>
                </c:pt>
                <c:pt idx="1311">
                  <c:v>0.61791300000000005</c:v>
                </c:pt>
                <c:pt idx="1312">
                  <c:v>0.61804999999999999</c:v>
                </c:pt>
                <c:pt idx="1313">
                  <c:v>0.61794499999999997</c:v>
                </c:pt>
                <c:pt idx="1314">
                  <c:v>0.61780500000000005</c:v>
                </c:pt>
                <c:pt idx="1315">
                  <c:v>0.61784300000000003</c:v>
                </c:pt>
                <c:pt idx="1316">
                  <c:v>0.61774799999999996</c:v>
                </c:pt>
                <c:pt idx="1317">
                  <c:v>0.617753</c:v>
                </c:pt>
                <c:pt idx="1318">
                  <c:v>0.61797800000000003</c:v>
                </c:pt>
                <c:pt idx="1319">
                  <c:v>0.61776699999999996</c:v>
                </c:pt>
                <c:pt idx="1320">
                  <c:v>0.61790599999999996</c:v>
                </c:pt>
                <c:pt idx="1321">
                  <c:v>0.61802999999999997</c:v>
                </c:pt>
                <c:pt idx="1322">
                  <c:v>0.61762399999999995</c:v>
                </c:pt>
                <c:pt idx="1323">
                  <c:v>0.61794099999999996</c:v>
                </c:pt>
                <c:pt idx="1324">
                  <c:v>0.61797599999999997</c:v>
                </c:pt>
                <c:pt idx="1325">
                  <c:v>0.61816099999999996</c:v>
                </c:pt>
                <c:pt idx="1326">
                  <c:v>0.61814999999999998</c:v>
                </c:pt>
                <c:pt idx="1327">
                  <c:v>0.61786200000000002</c:v>
                </c:pt>
                <c:pt idx="1328">
                  <c:v>0.61797100000000005</c:v>
                </c:pt>
                <c:pt idx="1329">
                  <c:v>0.61790100000000003</c:v>
                </c:pt>
                <c:pt idx="1330">
                  <c:v>0.61802199999999996</c:v>
                </c:pt>
                <c:pt idx="1331">
                  <c:v>0.61794199999999999</c:v>
                </c:pt>
                <c:pt idx="1332">
                  <c:v>0.61810799999999999</c:v>
                </c:pt>
                <c:pt idx="1333">
                  <c:v>0.61816400000000005</c:v>
                </c:pt>
                <c:pt idx="1334">
                  <c:v>0.61828700000000003</c:v>
                </c:pt>
                <c:pt idx="1335">
                  <c:v>0.61789899999999998</c:v>
                </c:pt>
                <c:pt idx="1336">
                  <c:v>0.61782400000000004</c:v>
                </c:pt>
                <c:pt idx="1337">
                  <c:v>0.61795</c:v>
                </c:pt>
                <c:pt idx="1338">
                  <c:v>0.618255</c:v>
                </c:pt>
                <c:pt idx="1339">
                  <c:v>0.618058</c:v>
                </c:pt>
                <c:pt idx="1340">
                  <c:v>0.61812599999999995</c:v>
                </c:pt>
                <c:pt idx="1341">
                  <c:v>0.61820200000000003</c:v>
                </c:pt>
                <c:pt idx="1342">
                  <c:v>0.61823700000000004</c:v>
                </c:pt>
                <c:pt idx="1343">
                  <c:v>0.61801499999999998</c:v>
                </c:pt>
                <c:pt idx="1344">
                  <c:v>0.61802199999999996</c:v>
                </c:pt>
                <c:pt idx="1345">
                  <c:v>0.61800100000000002</c:v>
                </c:pt>
                <c:pt idx="1346">
                  <c:v>0.61824100000000004</c:v>
                </c:pt>
                <c:pt idx="1347">
                  <c:v>0.61809099999999995</c:v>
                </c:pt>
                <c:pt idx="1348">
                  <c:v>0.61815100000000001</c:v>
                </c:pt>
                <c:pt idx="1349">
                  <c:v>0.61810699999999996</c:v>
                </c:pt>
                <c:pt idx="1350">
                  <c:v>0.61827100000000002</c:v>
                </c:pt>
                <c:pt idx="1351">
                  <c:v>0.61830700000000005</c:v>
                </c:pt>
                <c:pt idx="1352">
                  <c:v>0.61791799999999997</c:v>
                </c:pt>
                <c:pt idx="1353">
                  <c:v>0.61819400000000002</c:v>
                </c:pt>
                <c:pt idx="1354">
                  <c:v>0.61818799999999996</c:v>
                </c:pt>
                <c:pt idx="1355">
                  <c:v>0.61809800000000004</c:v>
                </c:pt>
                <c:pt idx="1356">
                  <c:v>0.61818700000000004</c:v>
                </c:pt>
                <c:pt idx="1357">
                  <c:v>0.61795599999999995</c:v>
                </c:pt>
                <c:pt idx="1358">
                  <c:v>0.61804899999999996</c:v>
                </c:pt>
                <c:pt idx="1359">
                  <c:v>0.61807100000000004</c:v>
                </c:pt>
                <c:pt idx="1360">
                  <c:v>0.617672</c:v>
                </c:pt>
                <c:pt idx="1361">
                  <c:v>0.61789000000000005</c:v>
                </c:pt>
                <c:pt idx="1362">
                  <c:v>0.61777400000000005</c:v>
                </c:pt>
                <c:pt idx="1363">
                  <c:v>0.61806399999999995</c:v>
                </c:pt>
                <c:pt idx="1364">
                  <c:v>0.61804800000000004</c:v>
                </c:pt>
                <c:pt idx="1365">
                  <c:v>0.61773500000000003</c:v>
                </c:pt>
                <c:pt idx="1366">
                  <c:v>0.61813099999999999</c:v>
                </c:pt>
                <c:pt idx="1367">
                  <c:v>0.61790199999999995</c:v>
                </c:pt>
                <c:pt idx="1368">
                  <c:v>0.61798699999999995</c:v>
                </c:pt>
                <c:pt idx="1369">
                  <c:v>0.61775899999999995</c:v>
                </c:pt>
                <c:pt idx="1370">
                  <c:v>0.61793900000000002</c:v>
                </c:pt>
                <c:pt idx="1371">
                  <c:v>0.61803300000000005</c:v>
                </c:pt>
                <c:pt idx="1372">
                  <c:v>0.61810600000000004</c:v>
                </c:pt>
                <c:pt idx="1373">
                  <c:v>0.61801899999999999</c:v>
                </c:pt>
                <c:pt idx="1374">
                  <c:v>0.61784899999999998</c:v>
                </c:pt>
                <c:pt idx="1375">
                  <c:v>0.61811899999999997</c:v>
                </c:pt>
                <c:pt idx="1376">
                  <c:v>0.618143</c:v>
                </c:pt>
                <c:pt idx="1377">
                  <c:v>0.61802800000000002</c:v>
                </c:pt>
                <c:pt idx="1378">
                  <c:v>0.61807199999999995</c:v>
                </c:pt>
                <c:pt idx="1379">
                  <c:v>0.61791099999999999</c:v>
                </c:pt>
                <c:pt idx="1380">
                  <c:v>0.61813700000000005</c:v>
                </c:pt>
                <c:pt idx="1381">
                  <c:v>0.61820799999999998</c:v>
                </c:pt>
                <c:pt idx="1382">
                  <c:v>0.61785800000000002</c:v>
                </c:pt>
                <c:pt idx="1383">
                  <c:v>0.61788900000000002</c:v>
                </c:pt>
                <c:pt idx="1384">
                  <c:v>0.61781799999999998</c:v>
                </c:pt>
                <c:pt idx="1385">
                  <c:v>0.61795500000000003</c:v>
                </c:pt>
                <c:pt idx="1386">
                  <c:v>0.61786099999999999</c:v>
                </c:pt>
                <c:pt idx="1387">
                  <c:v>0.617927</c:v>
                </c:pt>
                <c:pt idx="1388">
                  <c:v>0.61792499999999995</c:v>
                </c:pt>
                <c:pt idx="1389">
                  <c:v>0.61774700000000005</c:v>
                </c:pt>
                <c:pt idx="1390">
                  <c:v>0.61782999999999999</c:v>
                </c:pt>
                <c:pt idx="1391">
                  <c:v>0.61792899999999995</c:v>
                </c:pt>
                <c:pt idx="1392">
                  <c:v>0.61799199999999999</c:v>
                </c:pt>
                <c:pt idx="1393">
                  <c:v>0.61797400000000002</c:v>
                </c:pt>
                <c:pt idx="1394">
                  <c:v>0.61798299999999995</c:v>
                </c:pt>
                <c:pt idx="1395">
                  <c:v>0.61805299999999996</c:v>
                </c:pt>
                <c:pt idx="1396">
                  <c:v>0.61801799999999996</c:v>
                </c:pt>
                <c:pt idx="1397">
                  <c:v>0.61789300000000003</c:v>
                </c:pt>
                <c:pt idx="1398">
                  <c:v>0.61799800000000005</c:v>
                </c:pt>
                <c:pt idx="1399">
                  <c:v>0.61782700000000002</c:v>
                </c:pt>
                <c:pt idx="1400">
                  <c:v>0.61818099999999998</c:v>
                </c:pt>
                <c:pt idx="1401">
                  <c:v>0.61781900000000001</c:v>
                </c:pt>
                <c:pt idx="1402">
                  <c:v>0.61797000000000002</c:v>
                </c:pt>
                <c:pt idx="1403">
                  <c:v>0.61817599999999995</c:v>
                </c:pt>
                <c:pt idx="1404">
                  <c:v>0.61836100000000005</c:v>
                </c:pt>
                <c:pt idx="1405">
                  <c:v>0.61783200000000005</c:v>
                </c:pt>
                <c:pt idx="1406">
                  <c:v>0.61810799999999999</c:v>
                </c:pt>
                <c:pt idx="1407">
                  <c:v>0.61809199999999997</c:v>
                </c:pt>
                <c:pt idx="1408">
                  <c:v>0.61780400000000002</c:v>
                </c:pt>
                <c:pt idx="1409">
                  <c:v>0.61823899999999998</c:v>
                </c:pt>
                <c:pt idx="1410">
                  <c:v>0.61819400000000002</c:v>
                </c:pt>
                <c:pt idx="1411">
                  <c:v>0.618251</c:v>
                </c:pt>
                <c:pt idx="1412">
                  <c:v>0.61824400000000002</c:v>
                </c:pt>
                <c:pt idx="1413">
                  <c:v>0.61811700000000003</c:v>
                </c:pt>
                <c:pt idx="1414">
                  <c:v>0.61838300000000002</c:v>
                </c:pt>
                <c:pt idx="1415">
                  <c:v>0.61829100000000004</c:v>
                </c:pt>
                <c:pt idx="1416">
                  <c:v>0.61798399999999998</c:v>
                </c:pt>
                <c:pt idx="1417">
                  <c:v>0.61796600000000002</c:v>
                </c:pt>
                <c:pt idx="1418">
                  <c:v>0.61814800000000003</c:v>
                </c:pt>
                <c:pt idx="1419">
                  <c:v>0.61821599999999999</c:v>
                </c:pt>
                <c:pt idx="1420">
                  <c:v>0.61824599999999996</c:v>
                </c:pt>
                <c:pt idx="1421">
                  <c:v>0.61819299999999999</c:v>
                </c:pt>
                <c:pt idx="1422">
                  <c:v>0.61814000000000002</c:v>
                </c:pt>
                <c:pt idx="1423">
                  <c:v>0.61816599999999999</c:v>
                </c:pt>
                <c:pt idx="1424">
                  <c:v>0.61807599999999996</c:v>
                </c:pt>
                <c:pt idx="1425">
                  <c:v>0.61821400000000004</c:v>
                </c:pt>
                <c:pt idx="1426">
                  <c:v>0.618228</c:v>
                </c:pt>
                <c:pt idx="1427">
                  <c:v>0.61799800000000005</c:v>
                </c:pt>
                <c:pt idx="1428">
                  <c:v>0.618147</c:v>
                </c:pt>
                <c:pt idx="1429">
                  <c:v>0.61851699999999998</c:v>
                </c:pt>
                <c:pt idx="1430">
                  <c:v>0.61813099999999999</c:v>
                </c:pt>
                <c:pt idx="1431">
                  <c:v>0.61852700000000005</c:v>
                </c:pt>
                <c:pt idx="1432">
                  <c:v>0.61792999999999998</c:v>
                </c:pt>
                <c:pt idx="1433">
                  <c:v>0.61817999999999995</c:v>
                </c:pt>
                <c:pt idx="1434">
                  <c:v>0.61803799999999998</c:v>
                </c:pt>
                <c:pt idx="1435">
                  <c:v>0.61806300000000003</c:v>
                </c:pt>
                <c:pt idx="1436">
                  <c:v>0.61809800000000004</c:v>
                </c:pt>
                <c:pt idx="1437">
                  <c:v>0.61814199999999997</c:v>
                </c:pt>
                <c:pt idx="1438">
                  <c:v>0.61807100000000004</c:v>
                </c:pt>
                <c:pt idx="1439">
                  <c:v>0.61830700000000005</c:v>
                </c:pt>
                <c:pt idx="1440">
                  <c:v>0.61816000000000004</c:v>
                </c:pt>
                <c:pt idx="1441">
                  <c:v>0.61813600000000002</c:v>
                </c:pt>
                <c:pt idx="1442">
                  <c:v>0.61802500000000005</c:v>
                </c:pt>
                <c:pt idx="1443">
                  <c:v>0.618085</c:v>
                </c:pt>
                <c:pt idx="1444">
                  <c:v>0.61821800000000005</c:v>
                </c:pt>
                <c:pt idx="1445">
                  <c:v>0.61796899999999999</c:v>
                </c:pt>
                <c:pt idx="1446">
                  <c:v>0.61791700000000005</c:v>
                </c:pt>
                <c:pt idx="1447">
                  <c:v>0.61846400000000001</c:v>
                </c:pt>
                <c:pt idx="1448">
                  <c:v>0.61802400000000002</c:v>
                </c:pt>
                <c:pt idx="1449">
                  <c:v>0.61809700000000001</c:v>
                </c:pt>
                <c:pt idx="1450">
                  <c:v>0.61805500000000002</c:v>
                </c:pt>
                <c:pt idx="1451">
                  <c:v>0.61789499999999997</c:v>
                </c:pt>
                <c:pt idx="1452">
                  <c:v>0.61828099999999997</c:v>
                </c:pt>
                <c:pt idx="1453">
                  <c:v>0.61772499999999997</c:v>
                </c:pt>
                <c:pt idx="1454">
                  <c:v>0.61807999999999996</c:v>
                </c:pt>
                <c:pt idx="1455">
                  <c:v>0.61823899999999998</c:v>
                </c:pt>
                <c:pt idx="1456">
                  <c:v>0.61784600000000001</c:v>
                </c:pt>
                <c:pt idx="1457">
                  <c:v>0.61818399999999996</c:v>
                </c:pt>
                <c:pt idx="1458">
                  <c:v>0.61821499999999996</c:v>
                </c:pt>
                <c:pt idx="1459">
                  <c:v>0.61789400000000005</c:v>
                </c:pt>
                <c:pt idx="1460">
                  <c:v>0.61837299999999995</c:v>
                </c:pt>
                <c:pt idx="1461">
                  <c:v>0.6179</c:v>
                </c:pt>
                <c:pt idx="1462">
                  <c:v>0.61821199999999998</c:v>
                </c:pt>
                <c:pt idx="1463">
                  <c:v>0.61838700000000002</c:v>
                </c:pt>
                <c:pt idx="1464">
                  <c:v>0.61805900000000003</c:v>
                </c:pt>
                <c:pt idx="1465">
                  <c:v>0.61796300000000004</c:v>
                </c:pt>
                <c:pt idx="1466">
                  <c:v>0.61804000000000003</c:v>
                </c:pt>
                <c:pt idx="1467">
                  <c:v>0.61819900000000005</c:v>
                </c:pt>
                <c:pt idx="1468">
                  <c:v>0.61834500000000003</c:v>
                </c:pt>
                <c:pt idx="1469">
                  <c:v>0.61816599999999999</c:v>
                </c:pt>
                <c:pt idx="1470">
                  <c:v>0.61812699999999998</c:v>
                </c:pt>
                <c:pt idx="1471">
                  <c:v>0.61822999999999995</c:v>
                </c:pt>
                <c:pt idx="1472">
                  <c:v>0.618093</c:v>
                </c:pt>
                <c:pt idx="1473">
                  <c:v>0.61807299999999998</c:v>
                </c:pt>
                <c:pt idx="1474">
                  <c:v>0.61826400000000004</c:v>
                </c:pt>
                <c:pt idx="1475">
                  <c:v>0.61807999999999996</c:v>
                </c:pt>
                <c:pt idx="1476">
                  <c:v>0.61811799999999995</c:v>
                </c:pt>
                <c:pt idx="1477">
                  <c:v>0.61833000000000005</c:v>
                </c:pt>
                <c:pt idx="1478">
                  <c:v>0.61818099999999998</c:v>
                </c:pt>
                <c:pt idx="1479">
                  <c:v>0.61824100000000004</c:v>
                </c:pt>
                <c:pt idx="1480">
                  <c:v>0.61795199999999995</c:v>
                </c:pt>
                <c:pt idx="1481">
                  <c:v>0.61811300000000002</c:v>
                </c:pt>
                <c:pt idx="1482">
                  <c:v>0.61837299999999995</c:v>
                </c:pt>
                <c:pt idx="1483">
                  <c:v>0.61814599999999997</c:v>
                </c:pt>
                <c:pt idx="1484">
                  <c:v>0.617977</c:v>
                </c:pt>
                <c:pt idx="1485">
                  <c:v>0.61845099999999997</c:v>
                </c:pt>
                <c:pt idx="1486">
                  <c:v>0.61818899999999999</c:v>
                </c:pt>
                <c:pt idx="1487">
                  <c:v>0.61807400000000001</c:v>
                </c:pt>
                <c:pt idx="1488">
                  <c:v>0.61797800000000003</c:v>
                </c:pt>
                <c:pt idx="1489">
                  <c:v>0.61814999999999998</c:v>
                </c:pt>
                <c:pt idx="1490">
                  <c:v>0.61819999999999997</c:v>
                </c:pt>
                <c:pt idx="1491">
                  <c:v>0.61807599999999996</c:v>
                </c:pt>
                <c:pt idx="1492">
                  <c:v>0.61844600000000005</c:v>
                </c:pt>
                <c:pt idx="1493">
                  <c:v>0.61832399999999998</c:v>
                </c:pt>
                <c:pt idx="1494">
                  <c:v>0.61804099999999995</c:v>
                </c:pt>
                <c:pt idx="1495">
                  <c:v>0.61847700000000005</c:v>
                </c:pt>
                <c:pt idx="1496">
                  <c:v>0.61833199999999999</c:v>
                </c:pt>
                <c:pt idx="1497">
                  <c:v>0.61861500000000003</c:v>
                </c:pt>
                <c:pt idx="1498">
                  <c:v>0.61836999999999998</c:v>
                </c:pt>
                <c:pt idx="1499">
                  <c:v>0.61816099999999996</c:v>
                </c:pt>
                <c:pt idx="1500">
                  <c:v>0.61821899999999996</c:v>
                </c:pt>
                <c:pt idx="1501">
                  <c:v>0.61801399999999995</c:v>
                </c:pt>
                <c:pt idx="1502">
                  <c:v>0.61822100000000002</c:v>
                </c:pt>
                <c:pt idx="1503">
                  <c:v>0.61804000000000003</c:v>
                </c:pt>
                <c:pt idx="1504">
                  <c:v>0.61809700000000001</c:v>
                </c:pt>
                <c:pt idx="1505">
                  <c:v>0.61834100000000003</c:v>
                </c:pt>
                <c:pt idx="1506">
                  <c:v>0.61814999999999998</c:v>
                </c:pt>
                <c:pt idx="1507">
                  <c:v>0.61828399999999994</c:v>
                </c:pt>
                <c:pt idx="1508">
                  <c:v>0.61826099999999995</c:v>
                </c:pt>
                <c:pt idx="1509">
                  <c:v>0.61833499999999997</c:v>
                </c:pt>
                <c:pt idx="1510">
                  <c:v>0.61842900000000001</c:v>
                </c:pt>
                <c:pt idx="1511">
                  <c:v>0.61821300000000001</c:v>
                </c:pt>
                <c:pt idx="1512">
                  <c:v>0.61839200000000005</c:v>
                </c:pt>
                <c:pt idx="1513">
                  <c:v>0.61824299999999999</c:v>
                </c:pt>
                <c:pt idx="1514">
                  <c:v>0.61824400000000002</c:v>
                </c:pt>
                <c:pt idx="1515">
                  <c:v>0.61819199999999996</c:v>
                </c:pt>
                <c:pt idx="1516">
                  <c:v>0.61824400000000002</c:v>
                </c:pt>
                <c:pt idx="1517">
                  <c:v>0.61815500000000001</c:v>
                </c:pt>
                <c:pt idx="1518">
                  <c:v>0.618004</c:v>
                </c:pt>
                <c:pt idx="1519">
                  <c:v>0.61804700000000001</c:v>
                </c:pt>
                <c:pt idx="1520">
                  <c:v>0.61801799999999996</c:v>
                </c:pt>
                <c:pt idx="1521">
                  <c:v>0.61832299999999996</c:v>
                </c:pt>
                <c:pt idx="1522">
                  <c:v>0.61839200000000005</c:v>
                </c:pt>
                <c:pt idx="1523">
                  <c:v>0.61824100000000004</c:v>
                </c:pt>
                <c:pt idx="1524">
                  <c:v>0.61839999999999995</c:v>
                </c:pt>
                <c:pt idx="1525">
                  <c:v>0.61829599999999996</c:v>
                </c:pt>
                <c:pt idx="1526">
                  <c:v>0.61829100000000004</c:v>
                </c:pt>
                <c:pt idx="1527">
                  <c:v>0.61823600000000001</c:v>
                </c:pt>
                <c:pt idx="1528">
                  <c:v>0.618506</c:v>
                </c:pt>
                <c:pt idx="1529">
                  <c:v>0.61824199999999996</c:v>
                </c:pt>
                <c:pt idx="1530">
                  <c:v>0.61817299999999997</c:v>
                </c:pt>
                <c:pt idx="1531">
                  <c:v>0.61817999999999995</c:v>
                </c:pt>
                <c:pt idx="1532">
                  <c:v>0.61821899999999996</c:v>
                </c:pt>
                <c:pt idx="1533">
                  <c:v>0.61839699999999997</c:v>
                </c:pt>
                <c:pt idx="1534">
                  <c:v>0.61789000000000005</c:v>
                </c:pt>
                <c:pt idx="1535">
                  <c:v>0.61806099999999997</c:v>
                </c:pt>
                <c:pt idx="1536">
                  <c:v>0.61827399999999999</c:v>
                </c:pt>
                <c:pt idx="1537">
                  <c:v>0.61799899999999997</c:v>
                </c:pt>
                <c:pt idx="1538">
                  <c:v>0.61834699999999998</c:v>
                </c:pt>
                <c:pt idx="1539">
                  <c:v>0.61804199999999998</c:v>
                </c:pt>
                <c:pt idx="1540">
                  <c:v>0.61801899999999999</c:v>
                </c:pt>
                <c:pt idx="1541">
                  <c:v>0.61793299999999995</c:v>
                </c:pt>
                <c:pt idx="1542">
                  <c:v>0.61803399999999997</c:v>
                </c:pt>
                <c:pt idx="1543">
                  <c:v>0.61799999999999999</c:v>
                </c:pt>
                <c:pt idx="1544">
                  <c:v>0.61808200000000002</c:v>
                </c:pt>
                <c:pt idx="1545">
                  <c:v>0.61784700000000004</c:v>
                </c:pt>
                <c:pt idx="1546">
                  <c:v>0.61792199999999997</c:v>
                </c:pt>
                <c:pt idx="1547">
                  <c:v>0.61819900000000005</c:v>
                </c:pt>
                <c:pt idx="1548">
                  <c:v>0.61780800000000002</c:v>
                </c:pt>
                <c:pt idx="1549">
                  <c:v>0.61795900000000004</c:v>
                </c:pt>
                <c:pt idx="1550">
                  <c:v>0.61810799999999999</c:v>
                </c:pt>
                <c:pt idx="1551">
                  <c:v>0.61814899999999995</c:v>
                </c:pt>
                <c:pt idx="1552">
                  <c:v>0.61830600000000002</c:v>
                </c:pt>
                <c:pt idx="1553">
                  <c:v>0.61835200000000001</c:v>
                </c:pt>
                <c:pt idx="1554">
                  <c:v>0.61825200000000002</c:v>
                </c:pt>
                <c:pt idx="1555">
                  <c:v>0.61834599999999995</c:v>
                </c:pt>
                <c:pt idx="1556">
                  <c:v>0.61853100000000005</c:v>
                </c:pt>
                <c:pt idx="1557">
                  <c:v>0.61846699999999999</c:v>
                </c:pt>
                <c:pt idx="1558">
                  <c:v>0.61849500000000002</c:v>
                </c:pt>
                <c:pt idx="1559">
                  <c:v>0.61840799999999996</c:v>
                </c:pt>
                <c:pt idx="1560">
                  <c:v>0.61805600000000005</c:v>
                </c:pt>
                <c:pt idx="1561">
                  <c:v>0.61838700000000002</c:v>
                </c:pt>
                <c:pt idx="1562">
                  <c:v>0.61805100000000002</c:v>
                </c:pt>
                <c:pt idx="1563">
                  <c:v>0.61840399999999995</c:v>
                </c:pt>
                <c:pt idx="1564">
                  <c:v>0.61821899999999996</c:v>
                </c:pt>
                <c:pt idx="1565">
                  <c:v>0.61837600000000004</c:v>
                </c:pt>
                <c:pt idx="1566">
                  <c:v>0.61826999999999999</c:v>
                </c:pt>
                <c:pt idx="1567">
                  <c:v>0.61834999999999996</c:v>
                </c:pt>
                <c:pt idx="1568">
                  <c:v>0.61854799999999999</c:v>
                </c:pt>
                <c:pt idx="1569">
                  <c:v>0.61807800000000002</c:v>
                </c:pt>
                <c:pt idx="1570">
                  <c:v>0.61842600000000003</c:v>
                </c:pt>
                <c:pt idx="1571">
                  <c:v>0.61827399999999999</c:v>
                </c:pt>
                <c:pt idx="1572">
                  <c:v>0.61843400000000004</c:v>
                </c:pt>
                <c:pt idx="1573">
                  <c:v>0.61830700000000005</c:v>
                </c:pt>
                <c:pt idx="1574">
                  <c:v>0.61832100000000001</c:v>
                </c:pt>
                <c:pt idx="1575">
                  <c:v>0.61849200000000004</c:v>
                </c:pt>
                <c:pt idx="1576">
                  <c:v>0.61817100000000003</c:v>
                </c:pt>
                <c:pt idx="1577">
                  <c:v>0.61820799999999998</c:v>
                </c:pt>
                <c:pt idx="1578">
                  <c:v>0.61838899999999997</c:v>
                </c:pt>
                <c:pt idx="1579">
                  <c:v>0.61789000000000005</c:v>
                </c:pt>
                <c:pt idx="1580">
                  <c:v>0.61829599999999996</c:v>
                </c:pt>
                <c:pt idx="1581">
                  <c:v>0.61795999999999995</c:v>
                </c:pt>
                <c:pt idx="1582">
                  <c:v>0.61797199999999997</c:v>
                </c:pt>
                <c:pt idx="1583">
                  <c:v>0.61809899999999995</c:v>
                </c:pt>
                <c:pt idx="1584">
                  <c:v>0.61802800000000002</c:v>
                </c:pt>
                <c:pt idx="1585">
                  <c:v>0.618197</c:v>
                </c:pt>
                <c:pt idx="1586">
                  <c:v>0.61803600000000003</c:v>
                </c:pt>
                <c:pt idx="1587">
                  <c:v>0.61822999999999995</c:v>
                </c:pt>
                <c:pt idx="1588">
                  <c:v>0.61828499999999997</c:v>
                </c:pt>
                <c:pt idx="1589">
                  <c:v>0.61827799999999999</c:v>
                </c:pt>
                <c:pt idx="1590">
                  <c:v>0.61810699999999996</c:v>
                </c:pt>
                <c:pt idx="1591">
                  <c:v>0.61832299999999996</c:v>
                </c:pt>
                <c:pt idx="1592">
                  <c:v>0.61803799999999998</c:v>
                </c:pt>
                <c:pt idx="1593">
                  <c:v>0.61799099999999996</c:v>
                </c:pt>
                <c:pt idx="1594">
                  <c:v>0.61838800000000005</c:v>
                </c:pt>
                <c:pt idx="1595">
                  <c:v>0.61824500000000004</c:v>
                </c:pt>
                <c:pt idx="1596">
                  <c:v>0.618394</c:v>
                </c:pt>
                <c:pt idx="1597">
                  <c:v>0.61821599999999999</c:v>
                </c:pt>
                <c:pt idx="1598">
                  <c:v>0.61822500000000002</c:v>
                </c:pt>
                <c:pt idx="1599">
                  <c:v>0.61815200000000003</c:v>
                </c:pt>
                <c:pt idx="1600">
                  <c:v>0.61828700000000003</c:v>
                </c:pt>
                <c:pt idx="1601">
                  <c:v>0.61810299999999996</c:v>
                </c:pt>
                <c:pt idx="1602">
                  <c:v>0.618309</c:v>
                </c:pt>
                <c:pt idx="1603">
                  <c:v>0.61810600000000004</c:v>
                </c:pt>
                <c:pt idx="1604">
                  <c:v>0.618251</c:v>
                </c:pt>
                <c:pt idx="1605">
                  <c:v>0.61827399999999999</c:v>
                </c:pt>
                <c:pt idx="1606">
                  <c:v>0.61822699999999997</c:v>
                </c:pt>
                <c:pt idx="1607">
                  <c:v>0.61816700000000002</c:v>
                </c:pt>
                <c:pt idx="1608">
                  <c:v>0.61833400000000005</c:v>
                </c:pt>
                <c:pt idx="1609">
                  <c:v>0.618224</c:v>
                </c:pt>
                <c:pt idx="1610">
                  <c:v>0.61828399999999994</c:v>
                </c:pt>
                <c:pt idx="1611">
                  <c:v>0.61807800000000002</c:v>
                </c:pt>
                <c:pt idx="1612">
                  <c:v>0.61838700000000002</c:v>
                </c:pt>
                <c:pt idx="1613">
                  <c:v>0.61813499999999999</c:v>
                </c:pt>
                <c:pt idx="1614">
                  <c:v>0.61856100000000003</c:v>
                </c:pt>
                <c:pt idx="1615">
                  <c:v>0.61816300000000002</c:v>
                </c:pt>
                <c:pt idx="1616">
                  <c:v>0.618506</c:v>
                </c:pt>
                <c:pt idx="1617">
                  <c:v>0.61839299999999997</c:v>
                </c:pt>
                <c:pt idx="1618">
                  <c:v>0.61828899999999998</c:v>
                </c:pt>
                <c:pt idx="1619">
                  <c:v>0.61849500000000002</c:v>
                </c:pt>
                <c:pt idx="1620">
                  <c:v>0.61841000000000002</c:v>
                </c:pt>
                <c:pt idx="1621">
                  <c:v>0.61839900000000003</c:v>
                </c:pt>
                <c:pt idx="1622">
                  <c:v>0.61828099999999997</c:v>
                </c:pt>
                <c:pt idx="1623">
                  <c:v>0.61815399999999998</c:v>
                </c:pt>
                <c:pt idx="1624">
                  <c:v>0.61822900000000003</c:v>
                </c:pt>
                <c:pt idx="1625">
                  <c:v>0.61805699999999997</c:v>
                </c:pt>
                <c:pt idx="1626">
                  <c:v>0.61816599999999999</c:v>
                </c:pt>
                <c:pt idx="1627">
                  <c:v>0.61848599999999998</c:v>
                </c:pt>
                <c:pt idx="1628">
                  <c:v>0.618529</c:v>
                </c:pt>
                <c:pt idx="1629">
                  <c:v>0.61828399999999994</c:v>
                </c:pt>
                <c:pt idx="1630">
                  <c:v>0.61812100000000003</c:v>
                </c:pt>
                <c:pt idx="1631">
                  <c:v>0.61820600000000003</c:v>
                </c:pt>
                <c:pt idx="1632">
                  <c:v>0.61850899999999998</c:v>
                </c:pt>
                <c:pt idx="1633">
                  <c:v>0.61836500000000005</c:v>
                </c:pt>
                <c:pt idx="1634">
                  <c:v>0.61849100000000001</c:v>
                </c:pt>
                <c:pt idx="1635">
                  <c:v>0.61829800000000001</c:v>
                </c:pt>
                <c:pt idx="1636">
                  <c:v>0.61832200000000004</c:v>
                </c:pt>
                <c:pt idx="1637">
                  <c:v>0.61853999999999998</c:v>
                </c:pt>
                <c:pt idx="1638">
                  <c:v>0.61830300000000005</c:v>
                </c:pt>
                <c:pt idx="1639">
                  <c:v>0.61828399999999994</c:v>
                </c:pt>
                <c:pt idx="1640">
                  <c:v>0.61825200000000002</c:v>
                </c:pt>
                <c:pt idx="1641">
                  <c:v>0.61828499999999997</c:v>
                </c:pt>
                <c:pt idx="1642">
                  <c:v>0.61835099999999998</c:v>
                </c:pt>
                <c:pt idx="1643">
                  <c:v>0.61813499999999999</c:v>
                </c:pt>
                <c:pt idx="1644">
                  <c:v>0.61843599999999999</c:v>
                </c:pt>
                <c:pt idx="1645">
                  <c:v>0.61838700000000002</c:v>
                </c:pt>
                <c:pt idx="1646">
                  <c:v>0.61836599999999997</c:v>
                </c:pt>
                <c:pt idx="1647">
                  <c:v>0.61854900000000002</c:v>
                </c:pt>
                <c:pt idx="1648">
                  <c:v>0.61855800000000005</c:v>
                </c:pt>
                <c:pt idx="1649">
                  <c:v>0.61846400000000001</c:v>
                </c:pt>
                <c:pt idx="1650">
                  <c:v>0.61855599999999999</c:v>
                </c:pt>
                <c:pt idx="1651">
                  <c:v>0.618344</c:v>
                </c:pt>
                <c:pt idx="1652">
                  <c:v>0.61833899999999997</c:v>
                </c:pt>
                <c:pt idx="1653">
                  <c:v>0.61821700000000002</c:v>
                </c:pt>
                <c:pt idx="1654">
                  <c:v>0.61848599999999998</c:v>
                </c:pt>
                <c:pt idx="1655">
                  <c:v>0.61830499999999999</c:v>
                </c:pt>
                <c:pt idx="1656">
                  <c:v>0.61831899999999995</c:v>
                </c:pt>
                <c:pt idx="1657">
                  <c:v>0.61822600000000005</c:v>
                </c:pt>
                <c:pt idx="1658">
                  <c:v>0.61863599999999996</c:v>
                </c:pt>
                <c:pt idx="1659">
                  <c:v>0.61857300000000004</c:v>
                </c:pt>
                <c:pt idx="1660">
                  <c:v>0.61855899999999997</c:v>
                </c:pt>
                <c:pt idx="1661">
                  <c:v>0.61830300000000005</c:v>
                </c:pt>
                <c:pt idx="1662">
                  <c:v>0.61836000000000002</c:v>
                </c:pt>
                <c:pt idx="1663">
                  <c:v>0.61833700000000003</c:v>
                </c:pt>
                <c:pt idx="1664">
                  <c:v>0.61836199999999997</c:v>
                </c:pt>
                <c:pt idx="1665">
                  <c:v>0.61834</c:v>
                </c:pt>
                <c:pt idx="1666">
                  <c:v>0.61842699999999995</c:v>
                </c:pt>
                <c:pt idx="1667">
                  <c:v>0.61818399999999996</c:v>
                </c:pt>
                <c:pt idx="1668">
                  <c:v>0.61823399999999995</c:v>
                </c:pt>
                <c:pt idx="1669">
                  <c:v>0.61843000000000004</c:v>
                </c:pt>
                <c:pt idx="1670">
                  <c:v>0.61807400000000001</c:v>
                </c:pt>
                <c:pt idx="1671">
                  <c:v>0.61843899999999996</c:v>
                </c:pt>
                <c:pt idx="1672">
                  <c:v>0.61867499999999997</c:v>
                </c:pt>
                <c:pt idx="1673">
                  <c:v>0.61829999999999996</c:v>
                </c:pt>
                <c:pt idx="1674">
                  <c:v>0.61869399999999997</c:v>
                </c:pt>
                <c:pt idx="1675">
                  <c:v>0.61849100000000001</c:v>
                </c:pt>
                <c:pt idx="1676">
                  <c:v>0.61867399999999995</c:v>
                </c:pt>
                <c:pt idx="1677">
                  <c:v>0.61854799999999999</c:v>
                </c:pt>
                <c:pt idx="1678">
                  <c:v>0.61826400000000004</c:v>
                </c:pt>
                <c:pt idx="1679">
                  <c:v>0.61837299999999995</c:v>
                </c:pt>
                <c:pt idx="1680">
                  <c:v>0.61852799999999997</c:v>
                </c:pt>
                <c:pt idx="1681">
                  <c:v>0.61847799999999997</c:v>
                </c:pt>
                <c:pt idx="1682">
                  <c:v>0.61831999999999998</c:v>
                </c:pt>
                <c:pt idx="1683">
                  <c:v>0.61837799999999998</c:v>
                </c:pt>
                <c:pt idx="1684">
                  <c:v>0.618529</c:v>
                </c:pt>
                <c:pt idx="1685">
                  <c:v>0.61821099999999996</c:v>
                </c:pt>
                <c:pt idx="1686">
                  <c:v>0.61854699999999996</c:v>
                </c:pt>
                <c:pt idx="1687">
                  <c:v>0.61860499999999996</c:v>
                </c:pt>
                <c:pt idx="1688">
                  <c:v>0.61848199999999998</c:v>
                </c:pt>
                <c:pt idx="1689">
                  <c:v>0.61822500000000002</c:v>
                </c:pt>
                <c:pt idx="1690">
                  <c:v>0.618224</c:v>
                </c:pt>
                <c:pt idx="1691">
                  <c:v>0.61872799999999994</c:v>
                </c:pt>
                <c:pt idx="1692">
                  <c:v>0.61826499999999995</c:v>
                </c:pt>
                <c:pt idx="1693">
                  <c:v>0.61841900000000005</c:v>
                </c:pt>
                <c:pt idx="1694">
                  <c:v>0.61834199999999995</c:v>
                </c:pt>
                <c:pt idx="1695">
                  <c:v>0.61834699999999998</c:v>
                </c:pt>
                <c:pt idx="1696">
                  <c:v>0.61854600000000004</c:v>
                </c:pt>
                <c:pt idx="1697">
                  <c:v>0.61849399999999999</c:v>
                </c:pt>
                <c:pt idx="1698">
                  <c:v>0.61843099999999995</c:v>
                </c:pt>
                <c:pt idx="1699">
                  <c:v>0.61847799999999997</c:v>
                </c:pt>
                <c:pt idx="1700">
                  <c:v>0.61846800000000002</c:v>
                </c:pt>
                <c:pt idx="1701">
                  <c:v>0.61834699999999998</c:v>
                </c:pt>
                <c:pt idx="1702">
                  <c:v>0.61819000000000002</c:v>
                </c:pt>
                <c:pt idx="1703">
                  <c:v>0.61849799999999999</c:v>
                </c:pt>
                <c:pt idx="1704">
                  <c:v>0.61826099999999995</c:v>
                </c:pt>
                <c:pt idx="1705">
                  <c:v>0.61846599999999996</c:v>
                </c:pt>
                <c:pt idx="1706">
                  <c:v>0.61841000000000002</c:v>
                </c:pt>
                <c:pt idx="1707">
                  <c:v>0.61859200000000003</c:v>
                </c:pt>
                <c:pt idx="1708">
                  <c:v>0.61841400000000002</c:v>
                </c:pt>
                <c:pt idx="1709">
                  <c:v>0.61826899999999996</c:v>
                </c:pt>
                <c:pt idx="1710">
                  <c:v>0.61846000000000001</c:v>
                </c:pt>
                <c:pt idx="1711">
                  <c:v>0.61864600000000003</c:v>
                </c:pt>
                <c:pt idx="1712">
                  <c:v>0.61849699999999996</c:v>
                </c:pt>
                <c:pt idx="1713">
                  <c:v>0.61850300000000002</c:v>
                </c:pt>
                <c:pt idx="1714">
                  <c:v>0.61818600000000001</c:v>
                </c:pt>
                <c:pt idx="1715">
                  <c:v>0.61824699999999999</c:v>
                </c:pt>
                <c:pt idx="1716">
                  <c:v>0.61821599999999999</c:v>
                </c:pt>
                <c:pt idx="1717">
                  <c:v>0.61849500000000002</c:v>
                </c:pt>
                <c:pt idx="1718">
                  <c:v>0.61824299999999999</c:v>
                </c:pt>
                <c:pt idx="1719">
                  <c:v>0.61839500000000003</c:v>
                </c:pt>
                <c:pt idx="1720">
                  <c:v>0.61829500000000004</c:v>
                </c:pt>
                <c:pt idx="1721">
                  <c:v>0.61856100000000003</c:v>
                </c:pt>
                <c:pt idx="1722">
                  <c:v>0.61851</c:v>
                </c:pt>
                <c:pt idx="1723">
                  <c:v>0.61880000000000002</c:v>
                </c:pt>
                <c:pt idx="1724">
                  <c:v>0.61849100000000001</c:v>
                </c:pt>
                <c:pt idx="1725">
                  <c:v>0.61851699999999998</c:v>
                </c:pt>
                <c:pt idx="1726">
                  <c:v>0.61845600000000001</c:v>
                </c:pt>
                <c:pt idx="1727">
                  <c:v>0.61811099999999997</c:v>
                </c:pt>
                <c:pt idx="1728">
                  <c:v>0.61841800000000002</c:v>
                </c:pt>
                <c:pt idx="1729">
                  <c:v>0.61818799999999996</c:v>
                </c:pt>
                <c:pt idx="1730">
                  <c:v>0.61836100000000005</c:v>
                </c:pt>
                <c:pt idx="1731">
                  <c:v>0.61836999999999998</c:v>
                </c:pt>
                <c:pt idx="1732">
                  <c:v>0.61852300000000004</c:v>
                </c:pt>
                <c:pt idx="1733">
                  <c:v>0.61838400000000004</c:v>
                </c:pt>
                <c:pt idx="1734">
                  <c:v>0.61830499999999999</c:v>
                </c:pt>
                <c:pt idx="1735">
                  <c:v>0.61852200000000002</c:v>
                </c:pt>
                <c:pt idx="1736">
                  <c:v>0.61873199999999995</c:v>
                </c:pt>
                <c:pt idx="1737">
                  <c:v>0.618506</c:v>
                </c:pt>
                <c:pt idx="1738">
                  <c:v>0.61864799999999998</c:v>
                </c:pt>
                <c:pt idx="1739">
                  <c:v>0.61848800000000004</c:v>
                </c:pt>
                <c:pt idx="1740">
                  <c:v>0.61846500000000004</c:v>
                </c:pt>
                <c:pt idx="1741">
                  <c:v>0.61827399999999999</c:v>
                </c:pt>
                <c:pt idx="1742">
                  <c:v>0.61853199999999997</c:v>
                </c:pt>
                <c:pt idx="1743">
                  <c:v>0.618344</c:v>
                </c:pt>
                <c:pt idx="1744">
                  <c:v>0.61808700000000005</c:v>
                </c:pt>
                <c:pt idx="1745">
                  <c:v>0.61831999999999998</c:v>
                </c:pt>
                <c:pt idx="1746">
                  <c:v>0.61830499999999999</c:v>
                </c:pt>
                <c:pt idx="1747">
                  <c:v>0.61848199999999998</c:v>
                </c:pt>
                <c:pt idx="1748">
                  <c:v>0.61856900000000004</c:v>
                </c:pt>
                <c:pt idx="1749">
                  <c:v>0.61873699999999998</c:v>
                </c:pt>
                <c:pt idx="1750">
                  <c:v>0.61848999999999998</c:v>
                </c:pt>
                <c:pt idx="1751">
                  <c:v>0.61850300000000002</c:v>
                </c:pt>
                <c:pt idx="1752">
                  <c:v>0.61831700000000001</c:v>
                </c:pt>
                <c:pt idx="1753">
                  <c:v>0.61860899999999996</c:v>
                </c:pt>
                <c:pt idx="1754">
                  <c:v>0.61851900000000004</c:v>
                </c:pt>
                <c:pt idx="1755">
                  <c:v>0.61850499999999997</c:v>
                </c:pt>
                <c:pt idx="1756">
                  <c:v>0.61868299999999998</c:v>
                </c:pt>
                <c:pt idx="1757">
                  <c:v>0.61867099999999997</c:v>
                </c:pt>
                <c:pt idx="1758">
                  <c:v>0.618784</c:v>
                </c:pt>
                <c:pt idx="1759">
                  <c:v>0.61845899999999998</c:v>
                </c:pt>
                <c:pt idx="1760">
                  <c:v>0.61838199999999999</c:v>
                </c:pt>
                <c:pt idx="1761">
                  <c:v>0.61834500000000003</c:v>
                </c:pt>
                <c:pt idx="1762">
                  <c:v>0.618367</c:v>
                </c:pt>
                <c:pt idx="1763">
                  <c:v>0.61852700000000005</c:v>
                </c:pt>
                <c:pt idx="1764">
                  <c:v>0.61839200000000005</c:v>
                </c:pt>
                <c:pt idx="1765">
                  <c:v>0.61848599999999998</c:v>
                </c:pt>
                <c:pt idx="1766">
                  <c:v>0.61827600000000005</c:v>
                </c:pt>
                <c:pt idx="1767">
                  <c:v>0.618506</c:v>
                </c:pt>
                <c:pt idx="1768">
                  <c:v>0.61823499999999998</c:v>
                </c:pt>
                <c:pt idx="1769">
                  <c:v>0.61846900000000005</c:v>
                </c:pt>
                <c:pt idx="1770">
                  <c:v>0.61835300000000004</c:v>
                </c:pt>
                <c:pt idx="1771">
                  <c:v>0.61830399999999996</c:v>
                </c:pt>
                <c:pt idx="1772">
                  <c:v>0.61864200000000003</c:v>
                </c:pt>
                <c:pt idx="1773">
                  <c:v>0.61836800000000003</c:v>
                </c:pt>
                <c:pt idx="1774">
                  <c:v>0.61875199999999997</c:v>
                </c:pt>
                <c:pt idx="1775">
                  <c:v>0.61851400000000001</c:v>
                </c:pt>
                <c:pt idx="1776">
                  <c:v>0.61880299999999999</c:v>
                </c:pt>
                <c:pt idx="1777">
                  <c:v>0.61853899999999995</c:v>
                </c:pt>
                <c:pt idx="1778">
                  <c:v>0.61845000000000006</c:v>
                </c:pt>
                <c:pt idx="1779">
                  <c:v>0.61830799999999997</c:v>
                </c:pt>
                <c:pt idx="1780">
                  <c:v>0.61843899999999996</c:v>
                </c:pt>
                <c:pt idx="1781">
                  <c:v>0.61815900000000001</c:v>
                </c:pt>
                <c:pt idx="1782">
                  <c:v>0.61863299999999999</c:v>
                </c:pt>
                <c:pt idx="1783">
                  <c:v>0.61837900000000001</c:v>
                </c:pt>
                <c:pt idx="1784">
                  <c:v>0.61857399999999996</c:v>
                </c:pt>
                <c:pt idx="1785">
                  <c:v>0.61838800000000005</c:v>
                </c:pt>
                <c:pt idx="1786">
                  <c:v>0.61845600000000001</c:v>
                </c:pt>
                <c:pt idx="1787">
                  <c:v>0.61828300000000003</c:v>
                </c:pt>
                <c:pt idx="1788">
                  <c:v>0.618251</c:v>
                </c:pt>
                <c:pt idx="1789">
                  <c:v>0.61825600000000003</c:v>
                </c:pt>
                <c:pt idx="1790">
                  <c:v>0.61794700000000002</c:v>
                </c:pt>
                <c:pt idx="1791">
                  <c:v>0.61836400000000002</c:v>
                </c:pt>
                <c:pt idx="1792">
                  <c:v>0.61810900000000002</c:v>
                </c:pt>
                <c:pt idx="1793">
                  <c:v>0.61815699999999996</c:v>
                </c:pt>
                <c:pt idx="1794">
                  <c:v>0.61830200000000002</c:v>
                </c:pt>
                <c:pt idx="1795">
                  <c:v>0.61810500000000002</c:v>
                </c:pt>
                <c:pt idx="1796">
                  <c:v>0.61828899999999998</c:v>
                </c:pt>
                <c:pt idx="1797">
                  <c:v>0.61807500000000004</c:v>
                </c:pt>
                <c:pt idx="1798">
                  <c:v>0.61824599999999996</c:v>
                </c:pt>
                <c:pt idx="1799">
                  <c:v>0.61819400000000002</c:v>
                </c:pt>
                <c:pt idx="1800">
                  <c:v>0.61823899999999998</c:v>
                </c:pt>
                <c:pt idx="1801">
                  <c:v>0.61842699999999995</c:v>
                </c:pt>
                <c:pt idx="1802">
                  <c:v>0.61839999999999995</c:v>
                </c:pt>
                <c:pt idx="1803">
                  <c:v>0.61840099999999998</c:v>
                </c:pt>
                <c:pt idx="1804">
                  <c:v>0.61827699999999997</c:v>
                </c:pt>
                <c:pt idx="1805">
                  <c:v>0.618286</c:v>
                </c:pt>
                <c:pt idx="1806">
                  <c:v>0.61840899999999999</c:v>
                </c:pt>
                <c:pt idx="1807">
                  <c:v>0.61842900000000001</c:v>
                </c:pt>
                <c:pt idx="1808">
                  <c:v>0.61817100000000003</c:v>
                </c:pt>
                <c:pt idx="1809">
                  <c:v>0.61829000000000001</c:v>
                </c:pt>
                <c:pt idx="1810">
                  <c:v>0.61832699999999996</c:v>
                </c:pt>
                <c:pt idx="1811">
                  <c:v>0.61860099999999996</c:v>
                </c:pt>
                <c:pt idx="1812">
                  <c:v>0.618502</c:v>
                </c:pt>
                <c:pt idx="1813">
                  <c:v>0.618483</c:v>
                </c:pt>
                <c:pt idx="1814">
                  <c:v>0.61865300000000001</c:v>
                </c:pt>
                <c:pt idx="1815">
                  <c:v>0.61840099999999998</c:v>
                </c:pt>
                <c:pt idx="1816">
                  <c:v>0.61859699999999995</c:v>
                </c:pt>
                <c:pt idx="1817">
                  <c:v>0.61843800000000004</c:v>
                </c:pt>
                <c:pt idx="1818">
                  <c:v>0.61829699999999999</c:v>
                </c:pt>
                <c:pt idx="1819">
                  <c:v>0.61862600000000001</c:v>
                </c:pt>
                <c:pt idx="1820">
                  <c:v>0.61825200000000002</c:v>
                </c:pt>
                <c:pt idx="1821">
                  <c:v>0.61852499999999999</c:v>
                </c:pt>
                <c:pt idx="1822">
                  <c:v>0.61855300000000002</c:v>
                </c:pt>
                <c:pt idx="1823">
                  <c:v>0.61824699999999999</c:v>
                </c:pt>
                <c:pt idx="1824">
                  <c:v>0.61840300000000004</c:v>
                </c:pt>
                <c:pt idx="1825">
                  <c:v>0.61826999999999999</c:v>
                </c:pt>
                <c:pt idx="1826">
                  <c:v>0.61827100000000002</c:v>
                </c:pt>
                <c:pt idx="1827">
                  <c:v>0.61830700000000005</c:v>
                </c:pt>
                <c:pt idx="1828">
                  <c:v>0.61826300000000001</c:v>
                </c:pt>
                <c:pt idx="1829">
                  <c:v>0.61843999999999999</c:v>
                </c:pt>
                <c:pt idx="1830">
                  <c:v>0.61849100000000001</c:v>
                </c:pt>
                <c:pt idx="1831">
                  <c:v>0.61848800000000004</c:v>
                </c:pt>
                <c:pt idx="1832">
                  <c:v>0.61870999999999998</c:v>
                </c:pt>
                <c:pt idx="1833">
                  <c:v>0.61857700000000004</c:v>
                </c:pt>
                <c:pt idx="1834">
                  <c:v>0.61858999999999997</c:v>
                </c:pt>
                <c:pt idx="1835">
                  <c:v>0.61843899999999996</c:v>
                </c:pt>
                <c:pt idx="1836">
                  <c:v>0.61857099999999998</c:v>
                </c:pt>
                <c:pt idx="1837">
                  <c:v>0.61839100000000002</c:v>
                </c:pt>
                <c:pt idx="1838">
                  <c:v>0.61842600000000003</c:v>
                </c:pt>
                <c:pt idx="1839">
                  <c:v>0.61831599999999998</c:v>
                </c:pt>
                <c:pt idx="1840">
                  <c:v>0.61841599999999997</c:v>
                </c:pt>
                <c:pt idx="1841">
                  <c:v>0.61855700000000002</c:v>
                </c:pt>
                <c:pt idx="1842">
                  <c:v>0.61855000000000004</c:v>
                </c:pt>
                <c:pt idx="1843">
                  <c:v>0.61873999999999996</c:v>
                </c:pt>
                <c:pt idx="1844">
                  <c:v>0.61866900000000002</c:v>
                </c:pt>
                <c:pt idx="1845">
                  <c:v>0.61879899999999999</c:v>
                </c:pt>
                <c:pt idx="1846">
                  <c:v>0.61854100000000001</c:v>
                </c:pt>
                <c:pt idx="1847">
                  <c:v>0.61845300000000003</c:v>
                </c:pt>
                <c:pt idx="1848">
                  <c:v>0.61830300000000005</c:v>
                </c:pt>
                <c:pt idx="1849">
                  <c:v>0.61848999999999998</c:v>
                </c:pt>
                <c:pt idx="1850">
                  <c:v>0.61819100000000005</c:v>
                </c:pt>
                <c:pt idx="1851">
                  <c:v>0.61844600000000005</c:v>
                </c:pt>
                <c:pt idx="1852">
                  <c:v>0.61865199999999998</c:v>
                </c:pt>
                <c:pt idx="1853">
                  <c:v>0.61836999999999998</c:v>
                </c:pt>
                <c:pt idx="1854">
                  <c:v>0.61836999999999998</c:v>
                </c:pt>
                <c:pt idx="1855">
                  <c:v>0.61827600000000005</c:v>
                </c:pt>
                <c:pt idx="1856">
                  <c:v>0.61865599999999998</c:v>
                </c:pt>
                <c:pt idx="1857">
                  <c:v>0.61854799999999999</c:v>
                </c:pt>
                <c:pt idx="1858">
                  <c:v>0.61841400000000002</c:v>
                </c:pt>
                <c:pt idx="1859">
                  <c:v>0.61844500000000002</c:v>
                </c:pt>
                <c:pt idx="1860">
                  <c:v>0.61869099999999999</c:v>
                </c:pt>
                <c:pt idx="1861">
                  <c:v>0.61854799999999999</c:v>
                </c:pt>
                <c:pt idx="1862">
                  <c:v>0.618282</c:v>
                </c:pt>
                <c:pt idx="1863">
                  <c:v>0.61860999999999999</c:v>
                </c:pt>
                <c:pt idx="1864">
                  <c:v>0.61845300000000003</c:v>
                </c:pt>
                <c:pt idx="1865">
                  <c:v>0.61854299999999995</c:v>
                </c:pt>
                <c:pt idx="1866">
                  <c:v>0.61861900000000003</c:v>
                </c:pt>
                <c:pt idx="1867">
                  <c:v>0.61860700000000002</c:v>
                </c:pt>
                <c:pt idx="1868">
                  <c:v>0.61880199999999996</c:v>
                </c:pt>
                <c:pt idx="1869">
                  <c:v>0.61862700000000004</c:v>
                </c:pt>
                <c:pt idx="1870">
                  <c:v>0.61871200000000004</c:v>
                </c:pt>
                <c:pt idx="1871">
                  <c:v>0.618502</c:v>
                </c:pt>
                <c:pt idx="1872">
                  <c:v>0.61877800000000005</c:v>
                </c:pt>
                <c:pt idx="1873">
                  <c:v>0.61846000000000001</c:v>
                </c:pt>
                <c:pt idx="1874">
                  <c:v>0.61865499999999995</c:v>
                </c:pt>
                <c:pt idx="1875">
                  <c:v>0.618788</c:v>
                </c:pt>
                <c:pt idx="1876">
                  <c:v>0.61869399999999997</c:v>
                </c:pt>
                <c:pt idx="1877">
                  <c:v>0.618479</c:v>
                </c:pt>
                <c:pt idx="1878">
                  <c:v>0.61834599999999995</c:v>
                </c:pt>
                <c:pt idx="1879">
                  <c:v>0.61843800000000004</c:v>
                </c:pt>
                <c:pt idx="1880">
                  <c:v>0.61860099999999996</c:v>
                </c:pt>
                <c:pt idx="1881">
                  <c:v>0.61839</c:v>
                </c:pt>
                <c:pt idx="1882">
                  <c:v>0.61846800000000002</c:v>
                </c:pt>
                <c:pt idx="1883">
                  <c:v>0.61836199999999997</c:v>
                </c:pt>
                <c:pt idx="1884">
                  <c:v>0.61817500000000003</c:v>
                </c:pt>
                <c:pt idx="1885">
                  <c:v>0.61821400000000004</c:v>
                </c:pt>
                <c:pt idx="1886">
                  <c:v>0.61850899999999998</c:v>
                </c:pt>
                <c:pt idx="1887">
                  <c:v>0.61851199999999995</c:v>
                </c:pt>
                <c:pt idx="1888">
                  <c:v>0.61867899999999998</c:v>
                </c:pt>
                <c:pt idx="1889">
                  <c:v>0.61837200000000003</c:v>
                </c:pt>
                <c:pt idx="1890">
                  <c:v>0.61871600000000004</c:v>
                </c:pt>
                <c:pt idx="1891">
                  <c:v>0.61850700000000003</c:v>
                </c:pt>
                <c:pt idx="1892">
                  <c:v>0.61845099999999997</c:v>
                </c:pt>
                <c:pt idx="1893">
                  <c:v>0.61848999999999998</c:v>
                </c:pt>
                <c:pt idx="1894">
                  <c:v>0.61862899999999998</c:v>
                </c:pt>
                <c:pt idx="1895">
                  <c:v>0.61834199999999995</c:v>
                </c:pt>
                <c:pt idx="1896">
                  <c:v>0.61843700000000001</c:v>
                </c:pt>
                <c:pt idx="1897">
                  <c:v>0.61826800000000004</c:v>
                </c:pt>
                <c:pt idx="1898">
                  <c:v>0.618286</c:v>
                </c:pt>
                <c:pt idx="1899">
                  <c:v>0.61826300000000001</c:v>
                </c:pt>
                <c:pt idx="1900">
                  <c:v>0.61852399999999996</c:v>
                </c:pt>
                <c:pt idx="1901">
                  <c:v>0.61851299999999998</c:v>
                </c:pt>
                <c:pt idx="1902">
                  <c:v>0.618537</c:v>
                </c:pt>
                <c:pt idx="1903">
                  <c:v>0.61852399999999996</c:v>
                </c:pt>
                <c:pt idx="1904">
                  <c:v>0.61844299999999996</c:v>
                </c:pt>
                <c:pt idx="1905">
                  <c:v>0.61874799999999996</c:v>
                </c:pt>
                <c:pt idx="1906">
                  <c:v>0.61845499999999998</c:v>
                </c:pt>
                <c:pt idx="1907">
                  <c:v>0.618533</c:v>
                </c:pt>
                <c:pt idx="1908">
                  <c:v>0.61850400000000005</c:v>
                </c:pt>
                <c:pt idx="1909">
                  <c:v>0.618614</c:v>
                </c:pt>
                <c:pt idx="1910">
                  <c:v>0.61846999999999996</c:v>
                </c:pt>
                <c:pt idx="1911">
                  <c:v>0.61834100000000003</c:v>
                </c:pt>
                <c:pt idx="1912">
                  <c:v>0.61839699999999997</c:v>
                </c:pt>
                <c:pt idx="1913">
                  <c:v>0.61854699999999996</c:v>
                </c:pt>
                <c:pt idx="1914">
                  <c:v>0.61865300000000001</c:v>
                </c:pt>
                <c:pt idx="1915">
                  <c:v>0.61852600000000002</c:v>
                </c:pt>
                <c:pt idx="1916">
                  <c:v>0.61854900000000002</c:v>
                </c:pt>
                <c:pt idx="1917">
                  <c:v>0.61836500000000005</c:v>
                </c:pt>
                <c:pt idx="1918">
                  <c:v>0.61836000000000002</c:v>
                </c:pt>
                <c:pt idx="1919">
                  <c:v>0.61862799999999996</c:v>
                </c:pt>
                <c:pt idx="1920">
                  <c:v>0.61841599999999997</c:v>
                </c:pt>
                <c:pt idx="1921">
                  <c:v>0.61845099999999997</c:v>
                </c:pt>
                <c:pt idx="1922">
                  <c:v>0.61891200000000002</c:v>
                </c:pt>
                <c:pt idx="1923">
                  <c:v>0.61862099999999998</c:v>
                </c:pt>
                <c:pt idx="1924">
                  <c:v>0.61873900000000004</c:v>
                </c:pt>
                <c:pt idx="1925">
                  <c:v>0.61865599999999998</c:v>
                </c:pt>
                <c:pt idx="1926">
                  <c:v>0.61845000000000006</c:v>
                </c:pt>
                <c:pt idx="1927">
                  <c:v>0.618425</c:v>
                </c:pt>
                <c:pt idx="1928">
                  <c:v>0.61846800000000002</c:v>
                </c:pt>
                <c:pt idx="1929">
                  <c:v>0.61862499999999998</c:v>
                </c:pt>
                <c:pt idx="1930">
                  <c:v>0.61854100000000001</c:v>
                </c:pt>
                <c:pt idx="1931">
                  <c:v>0.61868299999999998</c:v>
                </c:pt>
                <c:pt idx="1932">
                  <c:v>0.61871299999999996</c:v>
                </c:pt>
                <c:pt idx="1933">
                  <c:v>0.61861699999999997</c:v>
                </c:pt>
                <c:pt idx="1934">
                  <c:v>0.61834599999999995</c:v>
                </c:pt>
                <c:pt idx="1935">
                  <c:v>0.61874099999999999</c:v>
                </c:pt>
                <c:pt idx="1936">
                  <c:v>0.61870999999999998</c:v>
                </c:pt>
                <c:pt idx="1937">
                  <c:v>0.61851800000000001</c:v>
                </c:pt>
                <c:pt idx="1938">
                  <c:v>0.61832600000000004</c:v>
                </c:pt>
                <c:pt idx="1939">
                  <c:v>0.61838899999999997</c:v>
                </c:pt>
                <c:pt idx="1940">
                  <c:v>0.61853100000000005</c:v>
                </c:pt>
                <c:pt idx="1941">
                  <c:v>0.61844699999999997</c:v>
                </c:pt>
                <c:pt idx="1942">
                  <c:v>0.61873</c:v>
                </c:pt>
                <c:pt idx="1943">
                  <c:v>0.61865000000000003</c:v>
                </c:pt>
                <c:pt idx="1944">
                  <c:v>0.61862099999999998</c:v>
                </c:pt>
                <c:pt idx="1945">
                  <c:v>0.61838300000000002</c:v>
                </c:pt>
                <c:pt idx="1946">
                  <c:v>0.61867000000000005</c:v>
                </c:pt>
                <c:pt idx="1947">
                  <c:v>0.61861299999999997</c:v>
                </c:pt>
                <c:pt idx="1948">
                  <c:v>0.61834199999999995</c:v>
                </c:pt>
                <c:pt idx="1949">
                  <c:v>0.61845000000000006</c:v>
                </c:pt>
                <c:pt idx="1950">
                  <c:v>0.618672</c:v>
                </c:pt>
                <c:pt idx="1951">
                  <c:v>0.61841100000000004</c:v>
                </c:pt>
                <c:pt idx="1952">
                  <c:v>0.61873699999999998</c:v>
                </c:pt>
                <c:pt idx="1953">
                  <c:v>0.61871399999999999</c:v>
                </c:pt>
                <c:pt idx="1954">
                  <c:v>0.61880400000000002</c:v>
                </c:pt>
                <c:pt idx="1955">
                  <c:v>0.61855300000000002</c:v>
                </c:pt>
                <c:pt idx="1956">
                  <c:v>0.61861999999999995</c:v>
                </c:pt>
                <c:pt idx="1957">
                  <c:v>0.61854699999999996</c:v>
                </c:pt>
                <c:pt idx="1958">
                  <c:v>0.61855700000000002</c:v>
                </c:pt>
                <c:pt idx="1959">
                  <c:v>0.61878299999999997</c:v>
                </c:pt>
                <c:pt idx="1960">
                  <c:v>0.618363</c:v>
                </c:pt>
                <c:pt idx="1961">
                  <c:v>0.618479</c:v>
                </c:pt>
                <c:pt idx="1962">
                  <c:v>0.61834800000000001</c:v>
                </c:pt>
                <c:pt idx="1963">
                  <c:v>0.61843099999999995</c:v>
                </c:pt>
                <c:pt idx="1964">
                  <c:v>0.61830399999999996</c:v>
                </c:pt>
                <c:pt idx="1965">
                  <c:v>0.61873900000000004</c:v>
                </c:pt>
                <c:pt idx="1966">
                  <c:v>0.61858999999999997</c:v>
                </c:pt>
                <c:pt idx="1967">
                  <c:v>0.61877599999999999</c:v>
                </c:pt>
                <c:pt idx="1968">
                  <c:v>0.61881799999999998</c:v>
                </c:pt>
                <c:pt idx="1969">
                  <c:v>0.61870199999999997</c:v>
                </c:pt>
                <c:pt idx="1970">
                  <c:v>0.61849299999999996</c:v>
                </c:pt>
                <c:pt idx="1971">
                  <c:v>0.61836000000000002</c:v>
                </c:pt>
                <c:pt idx="1972">
                  <c:v>0.61860199999999999</c:v>
                </c:pt>
                <c:pt idx="1973">
                  <c:v>0.61859399999999998</c:v>
                </c:pt>
                <c:pt idx="1974">
                  <c:v>0.61850799999999995</c:v>
                </c:pt>
                <c:pt idx="1975">
                  <c:v>0.61845899999999998</c:v>
                </c:pt>
                <c:pt idx="1976">
                  <c:v>0.618784</c:v>
                </c:pt>
                <c:pt idx="1977">
                  <c:v>0.61887400000000004</c:v>
                </c:pt>
                <c:pt idx="1978">
                  <c:v>0.61870199999999997</c:v>
                </c:pt>
                <c:pt idx="1979">
                  <c:v>0.61854799999999999</c:v>
                </c:pt>
                <c:pt idx="1980">
                  <c:v>0.61876600000000004</c:v>
                </c:pt>
                <c:pt idx="1981">
                  <c:v>0.61866900000000002</c:v>
                </c:pt>
                <c:pt idx="1982">
                  <c:v>0.61855000000000004</c:v>
                </c:pt>
                <c:pt idx="1983">
                  <c:v>0.61871699999999996</c:v>
                </c:pt>
                <c:pt idx="1984">
                  <c:v>0.61866100000000002</c:v>
                </c:pt>
                <c:pt idx="1985">
                  <c:v>0.61887899999999996</c:v>
                </c:pt>
                <c:pt idx="1986">
                  <c:v>0.61863199999999996</c:v>
                </c:pt>
                <c:pt idx="1987">
                  <c:v>0.61875999999999998</c:v>
                </c:pt>
                <c:pt idx="1988">
                  <c:v>0.61862600000000001</c:v>
                </c:pt>
                <c:pt idx="1989">
                  <c:v>0.61888699999999996</c:v>
                </c:pt>
                <c:pt idx="1990">
                  <c:v>0.61851699999999998</c:v>
                </c:pt>
                <c:pt idx="1991">
                  <c:v>0.61867099999999997</c:v>
                </c:pt>
                <c:pt idx="1992">
                  <c:v>0.61858100000000005</c:v>
                </c:pt>
                <c:pt idx="1993">
                  <c:v>0.61856599999999995</c:v>
                </c:pt>
                <c:pt idx="1994">
                  <c:v>0.61868000000000001</c:v>
                </c:pt>
                <c:pt idx="1995">
                  <c:v>0.61857600000000001</c:v>
                </c:pt>
                <c:pt idx="1996">
                  <c:v>0.61833899999999997</c:v>
                </c:pt>
                <c:pt idx="1997">
                  <c:v>0.61804099999999995</c:v>
                </c:pt>
                <c:pt idx="1998">
                  <c:v>0.618309</c:v>
                </c:pt>
                <c:pt idx="1999">
                  <c:v>0.61846299999999998</c:v>
                </c:pt>
                <c:pt idx="2000">
                  <c:v>0.61832200000000004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5AFF-4C75-BFD9-80383EB5A190}"/>
            </c:ext>
          </c:extLst>
        </c:ser>
        <c:ser>
          <c:idx val="2"/>
          <c:order val="2"/>
          <c:tx>
            <c:strRef>
              <c:f>TC2_LineReg_LowPower!$D$5</c:f>
              <c:strCache>
                <c:ptCount val="1"/>
                <c:pt idx="0">
                  <c:v>Vout_Sense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TC2_LineReg_LowPower!$A$6:$A$2006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TC2_LineReg_LowPower!$D$6:$D$2006</c:f>
              <c:numCache>
                <c:formatCode>General</c:formatCode>
                <c:ptCount val="2001"/>
                <c:pt idx="0" formatCode="0.00E+00">
                  <c:v>3.28607E-7</c:v>
                </c:pt>
                <c:pt idx="1">
                  <c:v>2.2533300000000001E-4</c:v>
                </c:pt>
                <c:pt idx="2">
                  <c:v>4.4086499999999997E-4</c:v>
                </c:pt>
                <c:pt idx="3">
                  <c:v>6.7439099999999999E-4</c:v>
                </c:pt>
                <c:pt idx="4">
                  <c:v>9.3756500000000001E-4</c:v>
                </c:pt>
                <c:pt idx="5">
                  <c:v>1.25326E-3</c:v>
                </c:pt>
                <c:pt idx="6">
                  <c:v>1.6224900000000001E-3</c:v>
                </c:pt>
                <c:pt idx="7">
                  <c:v>2.1165699999999999E-3</c:v>
                </c:pt>
                <c:pt idx="8">
                  <c:v>2.9506300000000001E-3</c:v>
                </c:pt>
                <c:pt idx="9">
                  <c:v>6.1476500000000002E-3</c:v>
                </c:pt>
                <c:pt idx="10">
                  <c:v>1.2191700000000001</c:v>
                </c:pt>
                <c:pt idx="11">
                  <c:v>1.2184299999999999</c:v>
                </c:pt>
                <c:pt idx="12">
                  <c:v>1.21838</c:v>
                </c:pt>
                <c:pt idx="13">
                  <c:v>1.2185999999999999</c:v>
                </c:pt>
                <c:pt idx="14">
                  <c:v>1.21949</c:v>
                </c:pt>
                <c:pt idx="15">
                  <c:v>1.21865</c:v>
                </c:pt>
                <c:pt idx="16">
                  <c:v>1.2190300000000001</c:v>
                </c:pt>
                <c:pt idx="17">
                  <c:v>1.21875</c:v>
                </c:pt>
                <c:pt idx="18">
                  <c:v>1.21845</c:v>
                </c:pt>
                <c:pt idx="19">
                  <c:v>1.2197100000000001</c:v>
                </c:pt>
                <c:pt idx="20">
                  <c:v>1.21878</c:v>
                </c:pt>
                <c:pt idx="21">
                  <c:v>1.2185299999999999</c:v>
                </c:pt>
                <c:pt idx="22">
                  <c:v>1.2193799999999999</c:v>
                </c:pt>
                <c:pt idx="23">
                  <c:v>1.2186399999999999</c:v>
                </c:pt>
                <c:pt idx="24">
                  <c:v>1.2189700000000001</c:v>
                </c:pt>
                <c:pt idx="25">
                  <c:v>1.21868</c:v>
                </c:pt>
                <c:pt idx="26">
                  <c:v>1.2191799999999999</c:v>
                </c:pt>
                <c:pt idx="27">
                  <c:v>1.21872</c:v>
                </c:pt>
                <c:pt idx="28">
                  <c:v>1.21774</c:v>
                </c:pt>
                <c:pt idx="29">
                  <c:v>1.2185699999999999</c:v>
                </c:pt>
                <c:pt idx="30">
                  <c:v>1.2182999999999999</c:v>
                </c:pt>
                <c:pt idx="31">
                  <c:v>1.2189399999999999</c:v>
                </c:pt>
                <c:pt idx="32">
                  <c:v>1.21774</c:v>
                </c:pt>
                <c:pt idx="33">
                  <c:v>1.2190799999999999</c:v>
                </c:pt>
                <c:pt idx="34">
                  <c:v>1.2180800000000001</c:v>
                </c:pt>
                <c:pt idx="35">
                  <c:v>1.21831</c:v>
                </c:pt>
                <c:pt idx="36">
                  <c:v>1.2190000000000001</c:v>
                </c:pt>
                <c:pt idx="37">
                  <c:v>1.21882</c:v>
                </c:pt>
                <c:pt idx="38">
                  <c:v>1.2187699999999999</c:v>
                </c:pt>
                <c:pt idx="39">
                  <c:v>1.2184600000000001</c:v>
                </c:pt>
                <c:pt idx="40">
                  <c:v>1.2184699999999999</c:v>
                </c:pt>
                <c:pt idx="41">
                  <c:v>1.21811</c:v>
                </c:pt>
                <c:pt idx="42">
                  <c:v>1.2191099999999999</c:v>
                </c:pt>
                <c:pt idx="43">
                  <c:v>1.2182599999999999</c:v>
                </c:pt>
                <c:pt idx="44">
                  <c:v>1.2193799999999999</c:v>
                </c:pt>
                <c:pt idx="45">
                  <c:v>1.2189300000000001</c:v>
                </c:pt>
                <c:pt idx="46">
                  <c:v>1.2186399999999999</c:v>
                </c:pt>
                <c:pt idx="47">
                  <c:v>1.2186699999999999</c:v>
                </c:pt>
                <c:pt idx="48">
                  <c:v>1.21882</c:v>
                </c:pt>
                <c:pt idx="49">
                  <c:v>1.21801</c:v>
                </c:pt>
                <c:pt idx="50">
                  <c:v>1.218</c:v>
                </c:pt>
                <c:pt idx="51">
                  <c:v>1.2186399999999999</c:v>
                </c:pt>
                <c:pt idx="52">
                  <c:v>1.2190300000000001</c:v>
                </c:pt>
                <c:pt idx="53">
                  <c:v>1.2193000000000001</c:v>
                </c:pt>
                <c:pt idx="54">
                  <c:v>1.2194700000000001</c:v>
                </c:pt>
                <c:pt idx="55">
                  <c:v>1.2194100000000001</c:v>
                </c:pt>
                <c:pt idx="56">
                  <c:v>1.2191700000000001</c:v>
                </c:pt>
                <c:pt idx="57">
                  <c:v>1.21936</c:v>
                </c:pt>
                <c:pt idx="58">
                  <c:v>1.21957</c:v>
                </c:pt>
                <c:pt idx="59">
                  <c:v>1.21906</c:v>
                </c:pt>
                <c:pt idx="60">
                  <c:v>1.21871</c:v>
                </c:pt>
                <c:pt idx="61">
                  <c:v>1.21858</c:v>
                </c:pt>
                <c:pt idx="62">
                  <c:v>1.21899</c:v>
                </c:pt>
                <c:pt idx="63">
                  <c:v>1.2193700000000001</c:v>
                </c:pt>
                <c:pt idx="64">
                  <c:v>1.2189300000000001</c:v>
                </c:pt>
                <c:pt idx="65">
                  <c:v>1.2187699999999999</c:v>
                </c:pt>
                <c:pt idx="66">
                  <c:v>1.21868</c:v>
                </c:pt>
                <c:pt idx="67">
                  <c:v>1.2181999999999999</c:v>
                </c:pt>
                <c:pt idx="68">
                  <c:v>1.2192000000000001</c:v>
                </c:pt>
                <c:pt idx="69">
                  <c:v>1.22</c:v>
                </c:pt>
                <c:pt idx="70">
                  <c:v>1.21915</c:v>
                </c:pt>
                <c:pt idx="71">
                  <c:v>1.2190799999999999</c:v>
                </c:pt>
                <c:pt idx="72">
                  <c:v>1.21957</c:v>
                </c:pt>
                <c:pt idx="73">
                  <c:v>1.21865</c:v>
                </c:pt>
                <c:pt idx="74">
                  <c:v>1.21923</c:v>
                </c:pt>
                <c:pt idx="75">
                  <c:v>1.2190300000000001</c:v>
                </c:pt>
                <c:pt idx="76">
                  <c:v>1.21953</c:v>
                </c:pt>
                <c:pt idx="77">
                  <c:v>1.21899</c:v>
                </c:pt>
                <c:pt idx="78">
                  <c:v>1.21835</c:v>
                </c:pt>
                <c:pt idx="79">
                  <c:v>1.2191799999999999</c:v>
                </c:pt>
                <c:pt idx="80">
                  <c:v>1.2189300000000001</c:v>
                </c:pt>
                <c:pt idx="81">
                  <c:v>1.2190099999999999</c:v>
                </c:pt>
                <c:pt idx="82">
                  <c:v>1.2197100000000001</c:v>
                </c:pt>
                <c:pt idx="83">
                  <c:v>1.2188099999999999</c:v>
                </c:pt>
                <c:pt idx="84">
                  <c:v>1.2191099999999999</c:v>
                </c:pt>
                <c:pt idx="85">
                  <c:v>1.21926</c:v>
                </c:pt>
                <c:pt idx="86">
                  <c:v>1.2191799999999999</c:v>
                </c:pt>
                <c:pt idx="87">
                  <c:v>1.21963</c:v>
                </c:pt>
                <c:pt idx="88">
                  <c:v>1.21923</c:v>
                </c:pt>
                <c:pt idx="89">
                  <c:v>1.21933</c:v>
                </c:pt>
                <c:pt idx="90">
                  <c:v>1.21987</c:v>
                </c:pt>
                <c:pt idx="91">
                  <c:v>1.2198199999999999</c:v>
                </c:pt>
                <c:pt idx="92">
                  <c:v>1.2195800000000001</c:v>
                </c:pt>
                <c:pt idx="93">
                  <c:v>1.2190000000000001</c:v>
                </c:pt>
                <c:pt idx="94">
                  <c:v>1.2192499999999999</c:v>
                </c:pt>
                <c:pt idx="95">
                  <c:v>1.2194199999999999</c:v>
                </c:pt>
                <c:pt idx="96">
                  <c:v>1.2195499999999999</c:v>
                </c:pt>
                <c:pt idx="97">
                  <c:v>1.2201299999999999</c:v>
                </c:pt>
                <c:pt idx="98">
                  <c:v>1.2198500000000001</c:v>
                </c:pt>
                <c:pt idx="99">
                  <c:v>1.2201900000000001</c:v>
                </c:pt>
                <c:pt idx="100">
                  <c:v>1.21967</c:v>
                </c:pt>
                <c:pt idx="101">
                  <c:v>1.21997</c:v>
                </c:pt>
                <c:pt idx="102">
                  <c:v>1.21977</c:v>
                </c:pt>
                <c:pt idx="103">
                  <c:v>1.2198800000000001</c:v>
                </c:pt>
                <c:pt idx="104">
                  <c:v>1.21949</c:v>
                </c:pt>
                <c:pt idx="105">
                  <c:v>1.2194700000000001</c:v>
                </c:pt>
                <c:pt idx="106">
                  <c:v>1.2201599999999999</c:v>
                </c:pt>
                <c:pt idx="107">
                  <c:v>1.22007</c:v>
                </c:pt>
                <c:pt idx="108">
                  <c:v>1.21922</c:v>
                </c:pt>
                <c:pt idx="109">
                  <c:v>1.2194</c:v>
                </c:pt>
                <c:pt idx="110">
                  <c:v>1.2196899999999999</c:v>
                </c:pt>
                <c:pt idx="111">
                  <c:v>1.2194100000000001</c:v>
                </c:pt>
                <c:pt idx="112">
                  <c:v>1.21933</c:v>
                </c:pt>
                <c:pt idx="113">
                  <c:v>1.21889</c:v>
                </c:pt>
                <c:pt idx="114">
                  <c:v>1.2186600000000001</c:v>
                </c:pt>
                <c:pt idx="115">
                  <c:v>1.21926</c:v>
                </c:pt>
                <c:pt idx="116">
                  <c:v>1.21851</c:v>
                </c:pt>
                <c:pt idx="117">
                  <c:v>1.21898</c:v>
                </c:pt>
                <c:pt idx="118">
                  <c:v>1.2189300000000001</c:v>
                </c:pt>
                <c:pt idx="119">
                  <c:v>1.2197899999999999</c:v>
                </c:pt>
                <c:pt idx="120">
                  <c:v>1.2194400000000001</c:v>
                </c:pt>
                <c:pt idx="121">
                  <c:v>1.2199</c:v>
                </c:pt>
                <c:pt idx="122">
                  <c:v>1.21997</c:v>
                </c:pt>
                <c:pt idx="123">
                  <c:v>1.2197199999999999</c:v>
                </c:pt>
                <c:pt idx="124">
                  <c:v>1.2197499999999999</c:v>
                </c:pt>
                <c:pt idx="125">
                  <c:v>1.2191799999999999</c:v>
                </c:pt>
                <c:pt idx="126">
                  <c:v>1.22004</c:v>
                </c:pt>
                <c:pt idx="127">
                  <c:v>1.21936</c:v>
                </c:pt>
                <c:pt idx="128">
                  <c:v>1.21953</c:v>
                </c:pt>
                <c:pt idx="129">
                  <c:v>1.21939</c:v>
                </c:pt>
                <c:pt idx="130">
                  <c:v>1.21977</c:v>
                </c:pt>
                <c:pt idx="131">
                  <c:v>1.2193499999999999</c:v>
                </c:pt>
                <c:pt idx="132">
                  <c:v>1.2195400000000001</c:v>
                </c:pt>
                <c:pt idx="133">
                  <c:v>1.2195400000000001</c:v>
                </c:pt>
                <c:pt idx="134">
                  <c:v>1.2191700000000001</c:v>
                </c:pt>
                <c:pt idx="135">
                  <c:v>1.21953</c:v>
                </c:pt>
                <c:pt idx="136">
                  <c:v>1.2198500000000001</c:v>
                </c:pt>
                <c:pt idx="137">
                  <c:v>1.2199599999999999</c:v>
                </c:pt>
                <c:pt idx="138">
                  <c:v>1.22051</c:v>
                </c:pt>
                <c:pt idx="139">
                  <c:v>1.2195499999999999</c:v>
                </c:pt>
                <c:pt idx="140">
                  <c:v>1.21939</c:v>
                </c:pt>
                <c:pt idx="141">
                  <c:v>1.2195499999999999</c:v>
                </c:pt>
                <c:pt idx="142">
                  <c:v>1.21977</c:v>
                </c:pt>
                <c:pt idx="143">
                  <c:v>1.21987</c:v>
                </c:pt>
                <c:pt idx="144">
                  <c:v>1.2195100000000001</c:v>
                </c:pt>
                <c:pt idx="145">
                  <c:v>1.2201200000000001</c:v>
                </c:pt>
                <c:pt idx="146">
                  <c:v>1.2194499999999999</c:v>
                </c:pt>
                <c:pt idx="147">
                  <c:v>1.2198599999999999</c:v>
                </c:pt>
                <c:pt idx="148">
                  <c:v>1.2188699999999999</c:v>
                </c:pt>
                <c:pt idx="149">
                  <c:v>1.21983</c:v>
                </c:pt>
                <c:pt idx="150">
                  <c:v>1.21932</c:v>
                </c:pt>
                <c:pt idx="151">
                  <c:v>1.2200299999999999</c:v>
                </c:pt>
                <c:pt idx="152">
                  <c:v>1.2193400000000001</c:v>
                </c:pt>
                <c:pt idx="153">
                  <c:v>1.21949</c:v>
                </c:pt>
                <c:pt idx="154">
                  <c:v>1.21953</c:v>
                </c:pt>
                <c:pt idx="155">
                  <c:v>1.21963</c:v>
                </c:pt>
                <c:pt idx="156">
                  <c:v>1.2199500000000001</c:v>
                </c:pt>
                <c:pt idx="157">
                  <c:v>1.21913</c:v>
                </c:pt>
                <c:pt idx="158">
                  <c:v>1.21983</c:v>
                </c:pt>
                <c:pt idx="159">
                  <c:v>1.2189300000000001</c:v>
                </c:pt>
                <c:pt idx="160">
                  <c:v>1.2198899999999999</c:v>
                </c:pt>
                <c:pt idx="161">
                  <c:v>1.21974</c:v>
                </c:pt>
                <c:pt idx="162">
                  <c:v>1.2202200000000001</c:v>
                </c:pt>
                <c:pt idx="163">
                  <c:v>1.2201200000000001</c:v>
                </c:pt>
                <c:pt idx="164">
                  <c:v>1.2206699999999999</c:v>
                </c:pt>
                <c:pt idx="165">
                  <c:v>1.22024</c:v>
                </c:pt>
                <c:pt idx="166">
                  <c:v>1.2201299999999999</c:v>
                </c:pt>
                <c:pt idx="167">
                  <c:v>1.2201200000000001</c:v>
                </c:pt>
                <c:pt idx="168">
                  <c:v>1.2196100000000001</c:v>
                </c:pt>
                <c:pt idx="169">
                  <c:v>1.21926</c:v>
                </c:pt>
                <c:pt idx="170">
                  <c:v>1.2199199999999999</c:v>
                </c:pt>
                <c:pt idx="171">
                  <c:v>1.2195199999999999</c:v>
                </c:pt>
                <c:pt idx="172">
                  <c:v>1.2199500000000001</c:v>
                </c:pt>
                <c:pt idx="173">
                  <c:v>1.2203200000000001</c:v>
                </c:pt>
                <c:pt idx="174">
                  <c:v>1.2206900000000001</c:v>
                </c:pt>
                <c:pt idx="175">
                  <c:v>1.22098</c:v>
                </c:pt>
                <c:pt idx="176">
                  <c:v>1.2208300000000001</c:v>
                </c:pt>
                <c:pt idx="177">
                  <c:v>1.22065</c:v>
                </c:pt>
                <c:pt idx="178">
                  <c:v>1.2198100000000001</c:v>
                </c:pt>
                <c:pt idx="179">
                  <c:v>1.22</c:v>
                </c:pt>
                <c:pt idx="180">
                  <c:v>1.2199500000000001</c:v>
                </c:pt>
                <c:pt idx="181">
                  <c:v>1.2204600000000001</c:v>
                </c:pt>
                <c:pt idx="182">
                  <c:v>1.2204200000000001</c:v>
                </c:pt>
                <c:pt idx="183">
                  <c:v>1.2208699999999999</c:v>
                </c:pt>
                <c:pt idx="184">
                  <c:v>1.21976</c:v>
                </c:pt>
                <c:pt idx="185">
                  <c:v>1.21976</c:v>
                </c:pt>
                <c:pt idx="186">
                  <c:v>1.2197800000000001</c:v>
                </c:pt>
                <c:pt idx="187">
                  <c:v>1.2199899999999999</c:v>
                </c:pt>
                <c:pt idx="188">
                  <c:v>1.2199199999999999</c:v>
                </c:pt>
                <c:pt idx="189">
                  <c:v>1.2194799999999999</c:v>
                </c:pt>
                <c:pt idx="190">
                  <c:v>1.2196199999999999</c:v>
                </c:pt>
                <c:pt idx="191">
                  <c:v>1.2194799999999999</c:v>
                </c:pt>
                <c:pt idx="192">
                  <c:v>1.2197199999999999</c:v>
                </c:pt>
                <c:pt idx="193">
                  <c:v>1.2198199999999999</c:v>
                </c:pt>
                <c:pt idx="194">
                  <c:v>1.21913</c:v>
                </c:pt>
                <c:pt idx="195">
                  <c:v>1.22014</c:v>
                </c:pt>
                <c:pt idx="196">
                  <c:v>1.2202</c:v>
                </c:pt>
                <c:pt idx="197">
                  <c:v>1.2201500000000001</c:v>
                </c:pt>
                <c:pt idx="198">
                  <c:v>1.2199899999999999</c:v>
                </c:pt>
                <c:pt idx="199">
                  <c:v>1.22062</c:v>
                </c:pt>
                <c:pt idx="200">
                  <c:v>1.21953</c:v>
                </c:pt>
                <c:pt idx="201">
                  <c:v>1.22028</c:v>
                </c:pt>
                <c:pt idx="202">
                  <c:v>1.2198599999999999</c:v>
                </c:pt>
                <c:pt idx="203">
                  <c:v>1.22113</c:v>
                </c:pt>
                <c:pt idx="204">
                  <c:v>1.22123</c:v>
                </c:pt>
                <c:pt idx="205">
                  <c:v>1.21994</c:v>
                </c:pt>
                <c:pt idx="206">
                  <c:v>1.22078</c:v>
                </c:pt>
                <c:pt idx="207">
                  <c:v>1.22014</c:v>
                </c:pt>
                <c:pt idx="208">
                  <c:v>1.2194700000000001</c:v>
                </c:pt>
                <c:pt idx="209">
                  <c:v>1.2197</c:v>
                </c:pt>
                <c:pt idx="210">
                  <c:v>1.2199199999999999</c:v>
                </c:pt>
                <c:pt idx="211">
                  <c:v>1.22027</c:v>
                </c:pt>
                <c:pt idx="212">
                  <c:v>1.2197800000000001</c:v>
                </c:pt>
                <c:pt idx="213">
                  <c:v>1.2204900000000001</c:v>
                </c:pt>
                <c:pt idx="214">
                  <c:v>1.2200800000000001</c:v>
                </c:pt>
                <c:pt idx="215">
                  <c:v>1.2206999999999999</c:v>
                </c:pt>
                <c:pt idx="216">
                  <c:v>1.22122</c:v>
                </c:pt>
                <c:pt idx="217">
                  <c:v>1.21994</c:v>
                </c:pt>
                <c:pt idx="218">
                  <c:v>1.2198500000000001</c:v>
                </c:pt>
                <c:pt idx="219">
                  <c:v>1.2205299999999999</c:v>
                </c:pt>
                <c:pt idx="220">
                  <c:v>1.22055</c:v>
                </c:pt>
                <c:pt idx="221">
                  <c:v>1.21987</c:v>
                </c:pt>
                <c:pt idx="222">
                  <c:v>1.22</c:v>
                </c:pt>
                <c:pt idx="223">
                  <c:v>1.22021</c:v>
                </c:pt>
                <c:pt idx="224">
                  <c:v>1.2200200000000001</c:v>
                </c:pt>
                <c:pt idx="225">
                  <c:v>1.2214</c:v>
                </c:pt>
                <c:pt idx="226">
                  <c:v>1.2205299999999999</c:v>
                </c:pt>
                <c:pt idx="227">
                  <c:v>1.2213799999999999</c:v>
                </c:pt>
                <c:pt idx="228">
                  <c:v>1.22065</c:v>
                </c:pt>
                <c:pt idx="229">
                  <c:v>1.22071</c:v>
                </c:pt>
                <c:pt idx="230">
                  <c:v>1.22071</c:v>
                </c:pt>
                <c:pt idx="231">
                  <c:v>1.22081</c:v>
                </c:pt>
                <c:pt idx="232">
                  <c:v>1.2203999999999999</c:v>
                </c:pt>
                <c:pt idx="233">
                  <c:v>1.2204600000000001</c:v>
                </c:pt>
                <c:pt idx="234">
                  <c:v>1.2204999999999999</c:v>
                </c:pt>
                <c:pt idx="235">
                  <c:v>1.22031</c:v>
                </c:pt>
                <c:pt idx="236">
                  <c:v>1.22044</c:v>
                </c:pt>
                <c:pt idx="237">
                  <c:v>1.22062</c:v>
                </c:pt>
                <c:pt idx="238">
                  <c:v>1.2204699999999999</c:v>
                </c:pt>
                <c:pt idx="239">
                  <c:v>1.21983</c:v>
                </c:pt>
                <c:pt idx="240">
                  <c:v>1.2206600000000001</c:v>
                </c:pt>
                <c:pt idx="241">
                  <c:v>1.2193499999999999</c:v>
                </c:pt>
                <c:pt idx="242">
                  <c:v>1.22018</c:v>
                </c:pt>
                <c:pt idx="243">
                  <c:v>1.22089</c:v>
                </c:pt>
                <c:pt idx="244">
                  <c:v>1.2203599999999999</c:v>
                </c:pt>
                <c:pt idx="245">
                  <c:v>1.2204900000000001</c:v>
                </c:pt>
                <c:pt idx="246">
                  <c:v>1.22052</c:v>
                </c:pt>
                <c:pt idx="247">
                  <c:v>1.2209099999999999</c:v>
                </c:pt>
                <c:pt idx="248">
                  <c:v>1.2209399999999999</c:v>
                </c:pt>
                <c:pt idx="249">
                  <c:v>1.2210799999999999</c:v>
                </c:pt>
                <c:pt idx="250">
                  <c:v>1.2214499999999999</c:v>
                </c:pt>
                <c:pt idx="251">
                  <c:v>1.22112</c:v>
                </c:pt>
                <c:pt idx="252">
                  <c:v>1.2212700000000001</c:v>
                </c:pt>
                <c:pt idx="253">
                  <c:v>1.22095</c:v>
                </c:pt>
                <c:pt idx="254">
                  <c:v>1.2210300000000001</c:v>
                </c:pt>
                <c:pt idx="255">
                  <c:v>1.2211000000000001</c:v>
                </c:pt>
                <c:pt idx="256">
                  <c:v>1.2219199999999999</c:v>
                </c:pt>
                <c:pt idx="257">
                  <c:v>1.2217100000000001</c:v>
                </c:pt>
                <c:pt idx="258">
                  <c:v>1.22095</c:v>
                </c:pt>
                <c:pt idx="259">
                  <c:v>1.22058</c:v>
                </c:pt>
                <c:pt idx="260">
                  <c:v>1.22105</c:v>
                </c:pt>
                <c:pt idx="261">
                  <c:v>1.2214700000000001</c:v>
                </c:pt>
                <c:pt idx="262">
                  <c:v>1.2213700000000001</c:v>
                </c:pt>
                <c:pt idx="263">
                  <c:v>1.2210399999999999</c:v>
                </c:pt>
                <c:pt idx="264">
                  <c:v>1.2210799999999999</c:v>
                </c:pt>
                <c:pt idx="265">
                  <c:v>1.2211700000000001</c:v>
                </c:pt>
                <c:pt idx="266">
                  <c:v>1.2220200000000001</c:v>
                </c:pt>
                <c:pt idx="267">
                  <c:v>1.2212000000000001</c:v>
                </c:pt>
                <c:pt idx="268">
                  <c:v>1.22088</c:v>
                </c:pt>
                <c:pt idx="269">
                  <c:v>1.22072</c:v>
                </c:pt>
                <c:pt idx="270">
                  <c:v>1.2207699999999999</c:v>
                </c:pt>
                <c:pt idx="271">
                  <c:v>1.22098</c:v>
                </c:pt>
                <c:pt idx="272">
                  <c:v>1.2215100000000001</c:v>
                </c:pt>
                <c:pt idx="273">
                  <c:v>1.22143</c:v>
                </c:pt>
                <c:pt idx="274">
                  <c:v>1.22123</c:v>
                </c:pt>
                <c:pt idx="275">
                  <c:v>1.2216400000000001</c:v>
                </c:pt>
                <c:pt idx="276">
                  <c:v>1.2210300000000001</c:v>
                </c:pt>
                <c:pt idx="277">
                  <c:v>1.22122</c:v>
                </c:pt>
                <c:pt idx="278">
                  <c:v>1.2212799999999999</c:v>
                </c:pt>
                <c:pt idx="279">
                  <c:v>1.2220200000000001</c:v>
                </c:pt>
                <c:pt idx="280">
                  <c:v>1.22132</c:v>
                </c:pt>
                <c:pt idx="281">
                  <c:v>1.2217800000000001</c:v>
                </c:pt>
                <c:pt idx="282">
                  <c:v>1.2217800000000001</c:v>
                </c:pt>
                <c:pt idx="283">
                  <c:v>1.2218199999999999</c:v>
                </c:pt>
                <c:pt idx="284">
                  <c:v>1.2220899999999999</c:v>
                </c:pt>
                <c:pt idx="285">
                  <c:v>1.22113</c:v>
                </c:pt>
                <c:pt idx="286">
                  <c:v>1.2217800000000001</c:v>
                </c:pt>
                <c:pt idx="287">
                  <c:v>1.22183</c:v>
                </c:pt>
                <c:pt idx="288">
                  <c:v>1.2214</c:v>
                </c:pt>
                <c:pt idx="289">
                  <c:v>1.22174</c:v>
                </c:pt>
                <c:pt idx="290">
                  <c:v>1.22098</c:v>
                </c:pt>
                <c:pt idx="291">
                  <c:v>1.22123</c:v>
                </c:pt>
                <c:pt idx="292">
                  <c:v>1.2209099999999999</c:v>
                </c:pt>
                <c:pt idx="293">
                  <c:v>1.2218599999999999</c:v>
                </c:pt>
                <c:pt idx="294">
                  <c:v>1.2217</c:v>
                </c:pt>
                <c:pt idx="295">
                  <c:v>1.22177</c:v>
                </c:pt>
                <c:pt idx="296">
                  <c:v>1.2215499999999999</c:v>
                </c:pt>
                <c:pt idx="297">
                  <c:v>1.22106</c:v>
                </c:pt>
                <c:pt idx="298">
                  <c:v>1.2210300000000001</c:v>
                </c:pt>
                <c:pt idx="299">
                  <c:v>1.22156</c:v>
                </c:pt>
                <c:pt idx="300">
                  <c:v>1.2216499999999999</c:v>
                </c:pt>
                <c:pt idx="301">
                  <c:v>1.22166</c:v>
                </c:pt>
                <c:pt idx="302">
                  <c:v>1.2221</c:v>
                </c:pt>
                <c:pt idx="303">
                  <c:v>1.2222599999999999</c:v>
                </c:pt>
                <c:pt idx="304">
                  <c:v>1.22238</c:v>
                </c:pt>
                <c:pt idx="305">
                  <c:v>1.2213099999999999</c:v>
                </c:pt>
                <c:pt idx="306">
                  <c:v>1.22204</c:v>
                </c:pt>
                <c:pt idx="307">
                  <c:v>1.2218100000000001</c:v>
                </c:pt>
                <c:pt idx="308">
                  <c:v>1.2218899999999999</c:v>
                </c:pt>
                <c:pt idx="309">
                  <c:v>1.22183</c:v>
                </c:pt>
                <c:pt idx="310">
                  <c:v>1.2218199999999999</c:v>
                </c:pt>
                <c:pt idx="311">
                  <c:v>1.2214100000000001</c:v>
                </c:pt>
                <c:pt idx="312">
                  <c:v>1.2218199999999999</c:v>
                </c:pt>
                <c:pt idx="313">
                  <c:v>1.2213799999999999</c:v>
                </c:pt>
                <c:pt idx="314">
                  <c:v>1.2223299999999999</c:v>
                </c:pt>
                <c:pt idx="315">
                  <c:v>1.22143</c:v>
                </c:pt>
                <c:pt idx="316">
                  <c:v>1.2218199999999999</c:v>
                </c:pt>
                <c:pt idx="317">
                  <c:v>1.2222900000000001</c:v>
                </c:pt>
                <c:pt idx="318">
                  <c:v>1.22265</c:v>
                </c:pt>
                <c:pt idx="319">
                  <c:v>1.22184</c:v>
                </c:pt>
                <c:pt idx="320">
                  <c:v>1.2221</c:v>
                </c:pt>
                <c:pt idx="321">
                  <c:v>1.22184</c:v>
                </c:pt>
                <c:pt idx="322">
                  <c:v>1.2221</c:v>
                </c:pt>
                <c:pt idx="323">
                  <c:v>1.22251</c:v>
                </c:pt>
                <c:pt idx="324">
                  <c:v>1.2223299999999999</c:v>
                </c:pt>
                <c:pt idx="325">
                  <c:v>1.2218500000000001</c:v>
                </c:pt>
                <c:pt idx="326">
                  <c:v>1.222</c:v>
                </c:pt>
                <c:pt idx="327">
                  <c:v>1.22143</c:v>
                </c:pt>
                <c:pt idx="328">
                  <c:v>1.2223900000000001</c:v>
                </c:pt>
                <c:pt idx="329">
                  <c:v>1.2219899999999999</c:v>
                </c:pt>
                <c:pt idx="330">
                  <c:v>1.22174</c:v>
                </c:pt>
                <c:pt idx="331">
                  <c:v>1.22176</c:v>
                </c:pt>
                <c:pt idx="332">
                  <c:v>1.2224299999999999</c:v>
                </c:pt>
                <c:pt idx="333">
                  <c:v>1.2213000000000001</c:v>
                </c:pt>
                <c:pt idx="334">
                  <c:v>1.2223900000000001</c:v>
                </c:pt>
                <c:pt idx="335">
                  <c:v>1.222</c:v>
                </c:pt>
                <c:pt idx="336">
                  <c:v>1.2222200000000001</c:v>
                </c:pt>
                <c:pt idx="337">
                  <c:v>1.22184</c:v>
                </c:pt>
                <c:pt idx="338">
                  <c:v>1.22211</c:v>
                </c:pt>
                <c:pt idx="339">
                  <c:v>1.2224999999999999</c:v>
                </c:pt>
                <c:pt idx="340">
                  <c:v>1.2222</c:v>
                </c:pt>
                <c:pt idx="341">
                  <c:v>1.2220599999999999</c:v>
                </c:pt>
                <c:pt idx="342">
                  <c:v>1.2216800000000001</c:v>
                </c:pt>
                <c:pt idx="343">
                  <c:v>1.2220200000000001</c:v>
                </c:pt>
                <c:pt idx="344">
                  <c:v>1.22167</c:v>
                </c:pt>
                <c:pt idx="345">
                  <c:v>1.22163</c:v>
                </c:pt>
                <c:pt idx="346">
                  <c:v>1.2224999999999999</c:v>
                </c:pt>
                <c:pt idx="347">
                  <c:v>1.22278</c:v>
                </c:pt>
                <c:pt idx="348">
                  <c:v>1.22214</c:v>
                </c:pt>
                <c:pt idx="349">
                  <c:v>1.2217</c:v>
                </c:pt>
                <c:pt idx="350">
                  <c:v>1.22296</c:v>
                </c:pt>
                <c:pt idx="351">
                  <c:v>1.2218500000000001</c:v>
                </c:pt>
                <c:pt idx="352">
                  <c:v>1.22306</c:v>
                </c:pt>
                <c:pt idx="353">
                  <c:v>1.22201</c:v>
                </c:pt>
                <c:pt idx="354">
                  <c:v>1.22298</c:v>
                </c:pt>
                <c:pt idx="355">
                  <c:v>1.22221</c:v>
                </c:pt>
                <c:pt idx="356">
                  <c:v>1.2215100000000001</c:v>
                </c:pt>
                <c:pt idx="357">
                  <c:v>1.22231</c:v>
                </c:pt>
                <c:pt idx="358">
                  <c:v>1.2217499999999999</c:v>
                </c:pt>
                <c:pt idx="359">
                  <c:v>1.2222900000000001</c:v>
                </c:pt>
                <c:pt idx="360">
                  <c:v>1.2231300000000001</c:v>
                </c:pt>
                <c:pt idx="361">
                  <c:v>1.22285</c:v>
                </c:pt>
                <c:pt idx="362">
                  <c:v>1.22292</c:v>
                </c:pt>
                <c:pt idx="363">
                  <c:v>1.22268</c:v>
                </c:pt>
                <c:pt idx="364">
                  <c:v>1.2226399999999999</c:v>
                </c:pt>
                <c:pt idx="365">
                  <c:v>1.22265</c:v>
                </c:pt>
                <c:pt idx="366">
                  <c:v>1.2223599999999999</c:v>
                </c:pt>
                <c:pt idx="367">
                  <c:v>1.22343</c:v>
                </c:pt>
                <c:pt idx="368">
                  <c:v>1.2228300000000001</c:v>
                </c:pt>
                <c:pt idx="369">
                  <c:v>1.2227399999999999</c:v>
                </c:pt>
                <c:pt idx="370">
                  <c:v>1.22255</c:v>
                </c:pt>
                <c:pt idx="371">
                  <c:v>1.2228399999999999</c:v>
                </c:pt>
                <c:pt idx="372">
                  <c:v>1.2229399999999999</c:v>
                </c:pt>
                <c:pt idx="373">
                  <c:v>1.22214</c:v>
                </c:pt>
                <c:pt idx="374">
                  <c:v>1.2222299999999999</c:v>
                </c:pt>
                <c:pt idx="375">
                  <c:v>1.22245</c:v>
                </c:pt>
                <c:pt idx="376">
                  <c:v>1.2233499999999999</c:v>
                </c:pt>
                <c:pt idx="377">
                  <c:v>1.22296</c:v>
                </c:pt>
                <c:pt idx="378">
                  <c:v>1.22282</c:v>
                </c:pt>
                <c:pt idx="379">
                  <c:v>1.2231300000000001</c:v>
                </c:pt>
                <c:pt idx="380">
                  <c:v>1.2228300000000001</c:v>
                </c:pt>
                <c:pt idx="381">
                  <c:v>1.2232099999999999</c:v>
                </c:pt>
                <c:pt idx="382">
                  <c:v>1.22336</c:v>
                </c:pt>
                <c:pt idx="383">
                  <c:v>1.22255</c:v>
                </c:pt>
                <c:pt idx="384">
                  <c:v>1.22272</c:v>
                </c:pt>
                <c:pt idx="385">
                  <c:v>1.22349</c:v>
                </c:pt>
                <c:pt idx="386">
                  <c:v>1.2233700000000001</c:v>
                </c:pt>
                <c:pt idx="387">
                  <c:v>1.2235100000000001</c:v>
                </c:pt>
                <c:pt idx="388">
                  <c:v>1.2232499999999999</c:v>
                </c:pt>
                <c:pt idx="389">
                  <c:v>1.22312</c:v>
                </c:pt>
                <c:pt idx="390">
                  <c:v>1.2232099999999999</c:v>
                </c:pt>
                <c:pt idx="391">
                  <c:v>1.2230300000000001</c:v>
                </c:pt>
                <c:pt idx="392">
                  <c:v>1.22366</c:v>
                </c:pt>
                <c:pt idx="393">
                  <c:v>1.2232700000000001</c:v>
                </c:pt>
                <c:pt idx="394">
                  <c:v>1.2231399999999999</c:v>
                </c:pt>
                <c:pt idx="395">
                  <c:v>1.22403</c:v>
                </c:pt>
                <c:pt idx="396">
                  <c:v>1.22251</c:v>
                </c:pt>
                <c:pt idx="397">
                  <c:v>1.22359</c:v>
                </c:pt>
                <c:pt idx="398">
                  <c:v>1.2234</c:v>
                </c:pt>
                <c:pt idx="399">
                  <c:v>1.2233400000000001</c:v>
                </c:pt>
                <c:pt idx="400">
                  <c:v>1.2233700000000001</c:v>
                </c:pt>
                <c:pt idx="401">
                  <c:v>1.2234799999999999</c:v>
                </c:pt>
                <c:pt idx="402">
                  <c:v>1.22367</c:v>
                </c:pt>
                <c:pt idx="403">
                  <c:v>1.22349</c:v>
                </c:pt>
                <c:pt idx="404">
                  <c:v>1.22346</c:v>
                </c:pt>
                <c:pt idx="405">
                  <c:v>1.22401</c:v>
                </c:pt>
                <c:pt idx="406">
                  <c:v>1.2239800000000001</c:v>
                </c:pt>
                <c:pt idx="407">
                  <c:v>1.2239100000000001</c:v>
                </c:pt>
                <c:pt idx="408">
                  <c:v>1.2236400000000001</c:v>
                </c:pt>
                <c:pt idx="409">
                  <c:v>1.22427</c:v>
                </c:pt>
                <c:pt idx="410">
                  <c:v>1.22411</c:v>
                </c:pt>
                <c:pt idx="411">
                  <c:v>1.22394</c:v>
                </c:pt>
                <c:pt idx="412">
                  <c:v>1.22403</c:v>
                </c:pt>
                <c:pt idx="413">
                  <c:v>1.22377</c:v>
                </c:pt>
                <c:pt idx="414">
                  <c:v>1.22468</c:v>
                </c:pt>
                <c:pt idx="415">
                  <c:v>1.2239599999999999</c:v>
                </c:pt>
                <c:pt idx="416">
                  <c:v>1.2245900000000001</c:v>
                </c:pt>
                <c:pt idx="417">
                  <c:v>1.2239500000000001</c:v>
                </c:pt>
                <c:pt idx="418">
                  <c:v>1.2238</c:v>
                </c:pt>
                <c:pt idx="419">
                  <c:v>1.2237800000000001</c:v>
                </c:pt>
                <c:pt idx="420">
                  <c:v>1.22383</c:v>
                </c:pt>
                <c:pt idx="421">
                  <c:v>1.2242599999999999</c:v>
                </c:pt>
                <c:pt idx="422">
                  <c:v>1.2242900000000001</c:v>
                </c:pt>
                <c:pt idx="423">
                  <c:v>1.2241200000000001</c:v>
                </c:pt>
                <c:pt idx="424">
                  <c:v>1.2235</c:v>
                </c:pt>
                <c:pt idx="425">
                  <c:v>1.2237800000000001</c:v>
                </c:pt>
                <c:pt idx="426">
                  <c:v>1.22411</c:v>
                </c:pt>
                <c:pt idx="427">
                  <c:v>1.2246900000000001</c:v>
                </c:pt>
                <c:pt idx="428">
                  <c:v>1.2238800000000001</c:v>
                </c:pt>
                <c:pt idx="429">
                  <c:v>1.2239899999999999</c:v>
                </c:pt>
                <c:pt idx="430">
                  <c:v>1.2243599999999999</c:v>
                </c:pt>
                <c:pt idx="431">
                  <c:v>1.2240800000000001</c:v>
                </c:pt>
                <c:pt idx="432">
                  <c:v>1.2236199999999999</c:v>
                </c:pt>
                <c:pt idx="433">
                  <c:v>1.22403</c:v>
                </c:pt>
                <c:pt idx="434">
                  <c:v>1.2245999999999999</c:v>
                </c:pt>
                <c:pt idx="435">
                  <c:v>1.2244900000000001</c:v>
                </c:pt>
                <c:pt idx="436">
                  <c:v>1.22418</c:v>
                </c:pt>
                <c:pt idx="437">
                  <c:v>1.2245600000000001</c:v>
                </c:pt>
                <c:pt idx="438">
                  <c:v>1.22383</c:v>
                </c:pt>
                <c:pt idx="439">
                  <c:v>1.22437</c:v>
                </c:pt>
                <c:pt idx="440">
                  <c:v>1.2248600000000001</c:v>
                </c:pt>
                <c:pt idx="441">
                  <c:v>1.22462</c:v>
                </c:pt>
                <c:pt idx="442">
                  <c:v>1.22441</c:v>
                </c:pt>
                <c:pt idx="443">
                  <c:v>1.2239599999999999</c:v>
                </c:pt>
                <c:pt idx="444">
                  <c:v>1.22397</c:v>
                </c:pt>
                <c:pt idx="445">
                  <c:v>1.22471</c:v>
                </c:pt>
                <c:pt idx="446">
                  <c:v>1.22478</c:v>
                </c:pt>
                <c:pt idx="447">
                  <c:v>1.2243299999999999</c:v>
                </c:pt>
                <c:pt idx="448">
                  <c:v>1.22427</c:v>
                </c:pt>
                <c:pt idx="449">
                  <c:v>1.2245600000000001</c:v>
                </c:pt>
                <c:pt idx="450">
                  <c:v>1.2243200000000001</c:v>
                </c:pt>
                <c:pt idx="451">
                  <c:v>1.2247699999999999</c:v>
                </c:pt>
                <c:pt idx="452">
                  <c:v>1.22454</c:v>
                </c:pt>
                <c:pt idx="453">
                  <c:v>1.22427</c:v>
                </c:pt>
                <c:pt idx="454">
                  <c:v>1.22475</c:v>
                </c:pt>
                <c:pt idx="455">
                  <c:v>1.22421</c:v>
                </c:pt>
                <c:pt idx="456">
                  <c:v>1.22553</c:v>
                </c:pt>
                <c:pt idx="457">
                  <c:v>1.22499</c:v>
                </c:pt>
                <c:pt idx="458">
                  <c:v>1.2248000000000001</c:v>
                </c:pt>
                <c:pt idx="459">
                  <c:v>1.2246999999999999</c:v>
                </c:pt>
                <c:pt idx="460">
                  <c:v>1.2251300000000001</c:v>
                </c:pt>
                <c:pt idx="461">
                  <c:v>1.2246699999999999</c:v>
                </c:pt>
                <c:pt idx="462">
                  <c:v>1.2249699999999999</c:v>
                </c:pt>
                <c:pt idx="463">
                  <c:v>1.2248600000000001</c:v>
                </c:pt>
                <c:pt idx="464">
                  <c:v>1.2253799999999999</c:v>
                </c:pt>
                <c:pt idx="465">
                  <c:v>1.2256100000000001</c:v>
                </c:pt>
                <c:pt idx="466">
                  <c:v>1.2254799999999999</c:v>
                </c:pt>
                <c:pt idx="467">
                  <c:v>1.2255199999999999</c:v>
                </c:pt>
                <c:pt idx="468">
                  <c:v>1.2257800000000001</c:v>
                </c:pt>
                <c:pt idx="469">
                  <c:v>1.2248399999999999</c:v>
                </c:pt>
                <c:pt idx="470">
                  <c:v>1.2251700000000001</c:v>
                </c:pt>
                <c:pt idx="471">
                  <c:v>1.2256</c:v>
                </c:pt>
                <c:pt idx="472">
                  <c:v>1.22529</c:v>
                </c:pt>
                <c:pt idx="473">
                  <c:v>1.22505</c:v>
                </c:pt>
                <c:pt idx="474">
                  <c:v>1.2258</c:v>
                </c:pt>
                <c:pt idx="475">
                  <c:v>1.2247699999999999</c:v>
                </c:pt>
                <c:pt idx="476">
                  <c:v>1.22543</c:v>
                </c:pt>
                <c:pt idx="477">
                  <c:v>1.22563</c:v>
                </c:pt>
                <c:pt idx="478">
                  <c:v>1.2260500000000001</c:v>
                </c:pt>
                <c:pt idx="479">
                  <c:v>1.2254799999999999</c:v>
                </c:pt>
                <c:pt idx="480">
                  <c:v>1.2254499999999999</c:v>
                </c:pt>
                <c:pt idx="481">
                  <c:v>1.2257</c:v>
                </c:pt>
                <c:pt idx="482">
                  <c:v>1.22526</c:v>
                </c:pt>
                <c:pt idx="483">
                  <c:v>1.22624</c:v>
                </c:pt>
                <c:pt idx="484">
                  <c:v>1.2256</c:v>
                </c:pt>
                <c:pt idx="485">
                  <c:v>1.22634</c:v>
                </c:pt>
                <c:pt idx="486">
                  <c:v>1.2260200000000001</c:v>
                </c:pt>
                <c:pt idx="487">
                  <c:v>1.22618</c:v>
                </c:pt>
                <c:pt idx="488">
                  <c:v>1.22522</c:v>
                </c:pt>
                <c:pt idx="489">
                  <c:v>1.2256</c:v>
                </c:pt>
                <c:pt idx="490">
                  <c:v>1.2258899999999999</c:v>
                </c:pt>
                <c:pt idx="491">
                  <c:v>1.22576</c:v>
                </c:pt>
                <c:pt idx="492">
                  <c:v>1.2258500000000001</c:v>
                </c:pt>
                <c:pt idx="493">
                  <c:v>1.22556</c:v>
                </c:pt>
                <c:pt idx="494">
                  <c:v>1.2258199999999999</c:v>
                </c:pt>
                <c:pt idx="495">
                  <c:v>1.2258</c:v>
                </c:pt>
                <c:pt idx="496">
                  <c:v>1.22634</c:v>
                </c:pt>
                <c:pt idx="497">
                  <c:v>1.22699</c:v>
                </c:pt>
                <c:pt idx="498">
                  <c:v>1.22664</c:v>
                </c:pt>
                <c:pt idx="499">
                  <c:v>1.2261500000000001</c:v>
                </c:pt>
                <c:pt idx="500">
                  <c:v>1.2263999999999999</c:v>
                </c:pt>
                <c:pt idx="501">
                  <c:v>1.2259199999999999</c:v>
                </c:pt>
                <c:pt idx="502">
                  <c:v>1.22688</c:v>
                </c:pt>
                <c:pt idx="503">
                  <c:v>1.2265699999999999</c:v>
                </c:pt>
                <c:pt idx="504">
                  <c:v>1.2262200000000001</c:v>
                </c:pt>
                <c:pt idx="505">
                  <c:v>1.2269699999999999</c:v>
                </c:pt>
                <c:pt idx="506">
                  <c:v>1.2268600000000001</c:v>
                </c:pt>
                <c:pt idx="507">
                  <c:v>1.2270399999999999</c:v>
                </c:pt>
                <c:pt idx="508">
                  <c:v>1.2270000000000001</c:v>
                </c:pt>
                <c:pt idx="509">
                  <c:v>1.2265299999999999</c:v>
                </c:pt>
                <c:pt idx="510">
                  <c:v>1.2264699999999999</c:v>
                </c:pt>
                <c:pt idx="511">
                  <c:v>1.2268399999999999</c:v>
                </c:pt>
                <c:pt idx="512">
                  <c:v>1.2262</c:v>
                </c:pt>
                <c:pt idx="513">
                  <c:v>1.22679</c:v>
                </c:pt>
                <c:pt idx="514">
                  <c:v>1.2262599999999999</c:v>
                </c:pt>
                <c:pt idx="515">
                  <c:v>1.22637</c:v>
                </c:pt>
                <c:pt idx="516">
                  <c:v>1.2269399999999999</c:v>
                </c:pt>
                <c:pt idx="517">
                  <c:v>1.22618</c:v>
                </c:pt>
                <c:pt idx="518">
                  <c:v>1.2274400000000001</c:v>
                </c:pt>
                <c:pt idx="519">
                  <c:v>1.2263900000000001</c:v>
                </c:pt>
                <c:pt idx="520">
                  <c:v>1.22715</c:v>
                </c:pt>
                <c:pt idx="521">
                  <c:v>1.2275</c:v>
                </c:pt>
                <c:pt idx="522">
                  <c:v>1.2272000000000001</c:v>
                </c:pt>
                <c:pt idx="523">
                  <c:v>1.2275199999999999</c:v>
                </c:pt>
                <c:pt idx="524">
                  <c:v>1.22773</c:v>
                </c:pt>
                <c:pt idx="525">
                  <c:v>1.22746</c:v>
                </c:pt>
                <c:pt idx="526">
                  <c:v>1.22794</c:v>
                </c:pt>
                <c:pt idx="527">
                  <c:v>1.2269399999999999</c:v>
                </c:pt>
                <c:pt idx="528">
                  <c:v>1.22777</c:v>
                </c:pt>
                <c:pt idx="529">
                  <c:v>1.2272099999999999</c:v>
                </c:pt>
                <c:pt idx="530">
                  <c:v>1.2273700000000001</c:v>
                </c:pt>
                <c:pt idx="531">
                  <c:v>1.2278100000000001</c:v>
                </c:pt>
                <c:pt idx="532">
                  <c:v>1.22689</c:v>
                </c:pt>
                <c:pt idx="533">
                  <c:v>1.2271000000000001</c:v>
                </c:pt>
                <c:pt idx="534">
                  <c:v>1.22756</c:v>
                </c:pt>
                <c:pt idx="535">
                  <c:v>1.2268600000000001</c:v>
                </c:pt>
                <c:pt idx="536">
                  <c:v>1.2277199999999999</c:v>
                </c:pt>
                <c:pt idx="537">
                  <c:v>1.22719</c:v>
                </c:pt>
                <c:pt idx="538">
                  <c:v>1.2279599999999999</c:v>
                </c:pt>
                <c:pt idx="539">
                  <c:v>1.22766</c:v>
                </c:pt>
                <c:pt idx="540">
                  <c:v>1.2273099999999999</c:v>
                </c:pt>
                <c:pt idx="541">
                  <c:v>1.2270799999999999</c:v>
                </c:pt>
                <c:pt idx="542">
                  <c:v>1.2279599999999999</c:v>
                </c:pt>
                <c:pt idx="543">
                  <c:v>1.2275</c:v>
                </c:pt>
                <c:pt idx="544">
                  <c:v>1.2274499999999999</c:v>
                </c:pt>
                <c:pt idx="545">
                  <c:v>1.2278100000000001</c:v>
                </c:pt>
                <c:pt idx="546">
                  <c:v>1.2277899999999999</c:v>
                </c:pt>
                <c:pt idx="547">
                  <c:v>1.2278899999999999</c:v>
                </c:pt>
                <c:pt idx="548">
                  <c:v>1.2278500000000001</c:v>
                </c:pt>
                <c:pt idx="549">
                  <c:v>1.22803</c:v>
                </c:pt>
                <c:pt idx="550">
                  <c:v>1.22794</c:v>
                </c:pt>
                <c:pt idx="551">
                  <c:v>1.2272400000000001</c:v>
                </c:pt>
                <c:pt idx="552">
                  <c:v>1.22759</c:v>
                </c:pt>
                <c:pt idx="553">
                  <c:v>1.2270099999999999</c:v>
                </c:pt>
                <c:pt idx="554">
                  <c:v>1.2274400000000001</c:v>
                </c:pt>
                <c:pt idx="555">
                  <c:v>1.2274499999999999</c:v>
                </c:pt>
                <c:pt idx="556">
                  <c:v>1.22767</c:v>
                </c:pt>
                <c:pt idx="557">
                  <c:v>1.22733</c:v>
                </c:pt>
                <c:pt idx="558">
                  <c:v>1.22743</c:v>
                </c:pt>
                <c:pt idx="559">
                  <c:v>1.22739</c:v>
                </c:pt>
                <c:pt idx="560">
                  <c:v>1.2276499999999999</c:v>
                </c:pt>
                <c:pt idx="561">
                  <c:v>1.22777</c:v>
                </c:pt>
                <c:pt idx="562">
                  <c:v>1.22803</c:v>
                </c:pt>
                <c:pt idx="563">
                  <c:v>1.2280500000000001</c:v>
                </c:pt>
                <c:pt idx="564">
                  <c:v>1.2279899999999999</c:v>
                </c:pt>
                <c:pt idx="565">
                  <c:v>1.2274499999999999</c:v>
                </c:pt>
                <c:pt idx="566">
                  <c:v>1.22736</c:v>
                </c:pt>
                <c:pt idx="567">
                  <c:v>1.22783</c:v>
                </c:pt>
                <c:pt idx="568">
                  <c:v>1.22794</c:v>
                </c:pt>
                <c:pt idx="569">
                  <c:v>1.2281200000000001</c:v>
                </c:pt>
                <c:pt idx="570">
                  <c:v>1.2281</c:v>
                </c:pt>
                <c:pt idx="571">
                  <c:v>1.2281599999999999</c:v>
                </c:pt>
                <c:pt idx="572">
                  <c:v>1.2279899999999999</c:v>
                </c:pt>
                <c:pt idx="573">
                  <c:v>1.2278</c:v>
                </c:pt>
                <c:pt idx="574">
                  <c:v>1.22759</c:v>
                </c:pt>
                <c:pt idx="575">
                  <c:v>1.22749</c:v>
                </c:pt>
                <c:pt idx="576">
                  <c:v>1.2280800000000001</c:v>
                </c:pt>
                <c:pt idx="577">
                  <c:v>1.22695</c:v>
                </c:pt>
                <c:pt idx="578">
                  <c:v>1.2276400000000001</c:v>
                </c:pt>
                <c:pt idx="579">
                  <c:v>1.22777</c:v>
                </c:pt>
                <c:pt idx="580">
                  <c:v>1.2283599999999999</c:v>
                </c:pt>
                <c:pt idx="581">
                  <c:v>1.22851</c:v>
                </c:pt>
                <c:pt idx="582">
                  <c:v>1.22794</c:v>
                </c:pt>
                <c:pt idx="583">
                  <c:v>1.2287399999999999</c:v>
                </c:pt>
                <c:pt idx="584">
                  <c:v>1.2289000000000001</c:v>
                </c:pt>
                <c:pt idx="585">
                  <c:v>1.22838</c:v>
                </c:pt>
                <c:pt idx="586">
                  <c:v>1.2288399999999999</c:v>
                </c:pt>
                <c:pt idx="587">
                  <c:v>1.22841</c:v>
                </c:pt>
                <c:pt idx="588">
                  <c:v>1.2280599999999999</c:v>
                </c:pt>
                <c:pt idx="589">
                  <c:v>1.22841</c:v>
                </c:pt>
                <c:pt idx="590">
                  <c:v>1.2280500000000001</c:v>
                </c:pt>
                <c:pt idx="591">
                  <c:v>1.22858</c:v>
                </c:pt>
                <c:pt idx="592">
                  <c:v>1.22862</c:v>
                </c:pt>
                <c:pt idx="593">
                  <c:v>1.22889</c:v>
                </c:pt>
                <c:pt idx="594">
                  <c:v>1.2292400000000001</c:v>
                </c:pt>
                <c:pt idx="595">
                  <c:v>1.2285999999999999</c:v>
                </c:pt>
                <c:pt idx="596">
                  <c:v>1.2283500000000001</c:v>
                </c:pt>
                <c:pt idx="597">
                  <c:v>1.22892</c:v>
                </c:pt>
                <c:pt idx="598">
                  <c:v>1.2291399999999999</c:v>
                </c:pt>
                <c:pt idx="599">
                  <c:v>1.22915</c:v>
                </c:pt>
                <c:pt idx="600">
                  <c:v>1.22885</c:v>
                </c:pt>
                <c:pt idx="601">
                  <c:v>1.2292400000000001</c:v>
                </c:pt>
                <c:pt idx="602">
                  <c:v>1.2292400000000001</c:v>
                </c:pt>
                <c:pt idx="603">
                  <c:v>1.22916</c:v>
                </c:pt>
                <c:pt idx="604">
                  <c:v>1.22915</c:v>
                </c:pt>
                <c:pt idx="605">
                  <c:v>1.2288300000000001</c:v>
                </c:pt>
                <c:pt idx="606">
                  <c:v>1.2294700000000001</c:v>
                </c:pt>
                <c:pt idx="607">
                  <c:v>1.22926</c:v>
                </c:pt>
                <c:pt idx="608">
                  <c:v>1.2289000000000001</c:v>
                </c:pt>
                <c:pt idx="609">
                  <c:v>1.22942</c:v>
                </c:pt>
                <c:pt idx="610">
                  <c:v>1.2290300000000001</c:v>
                </c:pt>
                <c:pt idx="611">
                  <c:v>1.2296199999999999</c:v>
                </c:pt>
                <c:pt idx="612">
                  <c:v>1.2294</c:v>
                </c:pt>
                <c:pt idx="613">
                  <c:v>1.2296199999999999</c:v>
                </c:pt>
                <c:pt idx="614">
                  <c:v>1.22915</c:v>
                </c:pt>
                <c:pt idx="615">
                  <c:v>1.22963</c:v>
                </c:pt>
                <c:pt idx="616">
                  <c:v>1.2291399999999999</c:v>
                </c:pt>
                <c:pt idx="617">
                  <c:v>1.2296800000000001</c:v>
                </c:pt>
                <c:pt idx="618">
                  <c:v>1.2300800000000001</c:v>
                </c:pt>
                <c:pt idx="619">
                  <c:v>1.22976</c:v>
                </c:pt>
                <c:pt idx="620">
                  <c:v>1.2301599999999999</c:v>
                </c:pt>
                <c:pt idx="621">
                  <c:v>1.2293499999999999</c:v>
                </c:pt>
                <c:pt idx="622">
                  <c:v>1.22984</c:v>
                </c:pt>
                <c:pt idx="623">
                  <c:v>1.22915</c:v>
                </c:pt>
                <c:pt idx="624">
                  <c:v>1.2294499999999999</c:v>
                </c:pt>
                <c:pt idx="625">
                  <c:v>1.22943</c:v>
                </c:pt>
                <c:pt idx="626">
                  <c:v>1.22932</c:v>
                </c:pt>
                <c:pt idx="627">
                  <c:v>1.2302999999999999</c:v>
                </c:pt>
                <c:pt idx="628">
                  <c:v>1.2299500000000001</c:v>
                </c:pt>
                <c:pt idx="629">
                  <c:v>1.2295100000000001</c:v>
                </c:pt>
                <c:pt idx="630">
                  <c:v>1.23044</c:v>
                </c:pt>
                <c:pt idx="631">
                  <c:v>1.2295100000000001</c:v>
                </c:pt>
                <c:pt idx="632">
                  <c:v>1.2295</c:v>
                </c:pt>
                <c:pt idx="633">
                  <c:v>1.2304200000000001</c:v>
                </c:pt>
                <c:pt idx="634">
                  <c:v>1.22899</c:v>
                </c:pt>
                <c:pt idx="635">
                  <c:v>1.2298500000000001</c:v>
                </c:pt>
                <c:pt idx="636">
                  <c:v>1.2300599999999999</c:v>
                </c:pt>
                <c:pt idx="637">
                  <c:v>1.2303200000000001</c:v>
                </c:pt>
                <c:pt idx="638">
                  <c:v>1.2304299999999999</c:v>
                </c:pt>
                <c:pt idx="639">
                  <c:v>1.2295700000000001</c:v>
                </c:pt>
                <c:pt idx="640">
                  <c:v>1.2302599999999999</c:v>
                </c:pt>
                <c:pt idx="641">
                  <c:v>1.2303599999999999</c:v>
                </c:pt>
                <c:pt idx="642">
                  <c:v>1.2294799999999999</c:v>
                </c:pt>
                <c:pt idx="643">
                  <c:v>1.23031</c:v>
                </c:pt>
                <c:pt idx="644">
                  <c:v>1.2305600000000001</c:v>
                </c:pt>
                <c:pt idx="645">
                  <c:v>1.23014</c:v>
                </c:pt>
                <c:pt idx="646">
                  <c:v>1.2309300000000001</c:v>
                </c:pt>
                <c:pt idx="647">
                  <c:v>1.2304600000000001</c:v>
                </c:pt>
                <c:pt idx="648">
                  <c:v>1.2301599999999999</c:v>
                </c:pt>
                <c:pt idx="649">
                  <c:v>1.23082</c:v>
                </c:pt>
                <c:pt idx="650">
                  <c:v>1.23044</c:v>
                </c:pt>
                <c:pt idx="651">
                  <c:v>1.23105</c:v>
                </c:pt>
                <c:pt idx="652">
                  <c:v>1.23089</c:v>
                </c:pt>
                <c:pt idx="653">
                  <c:v>1.23092</c:v>
                </c:pt>
                <c:pt idx="654">
                  <c:v>1.23044</c:v>
                </c:pt>
                <c:pt idx="655">
                  <c:v>1.23123</c:v>
                </c:pt>
                <c:pt idx="656">
                  <c:v>1.2306699999999999</c:v>
                </c:pt>
                <c:pt idx="657">
                  <c:v>1.2308699999999999</c:v>
                </c:pt>
                <c:pt idx="658">
                  <c:v>1.2309000000000001</c:v>
                </c:pt>
                <c:pt idx="659">
                  <c:v>1.23109</c:v>
                </c:pt>
                <c:pt idx="660">
                  <c:v>1.23065</c:v>
                </c:pt>
                <c:pt idx="661">
                  <c:v>1.2303299999999999</c:v>
                </c:pt>
                <c:pt idx="662">
                  <c:v>1.2310399999999999</c:v>
                </c:pt>
                <c:pt idx="663">
                  <c:v>1.23089</c:v>
                </c:pt>
                <c:pt idx="664">
                  <c:v>1.2306699999999999</c:v>
                </c:pt>
                <c:pt idx="665">
                  <c:v>1.2313499999999999</c:v>
                </c:pt>
                <c:pt idx="666">
                  <c:v>1.23044</c:v>
                </c:pt>
                <c:pt idx="667">
                  <c:v>1.2310399999999999</c:v>
                </c:pt>
                <c:pt idx="668">
                  <c:v>1.23072</c:v>
                </c:pt>
                <c:pt idx="669">
                  <c:v>1.23075</c:v>
                </c:pt>
                <c:pt idx="670">
                  <c:v>1.23081</c:v>
                </c:pt>
                <c:pt idx="671">
                  <c:v>1.23112</c:v>
                </c:pt>
                <c:pt idx="672">
                  <c:v>1.2306299999999999</c:v>
                </c:pt>
                <c:pt idx="673">
                  <c:v>1.2309300000000001</c:v>
                </c:pt>
                <c:pt idx="674">
                  <c:v>1.2309600000000001</c:v>
                </c:pt>
                <c:pt idx="675">
                  <c:v>1.2313000000000001</c:v>
                </c:pt>
                <c:pt idx="676">
                  <c:v>1.2303999999999999</c:v>
                </c:pt>
                <c:pt idx="677">
                  <c:v>1.23027</c:v>
                </c:pt>
                <c:pt idx="678">
                  <c:v>1.22997</c:v>
                </c:pt>
                <c:pt idx="679">
                  <c:v>1.2310000000000001</c:v>
                </c:pt>
                <c:pt idx="680">
                  <c:v>1.2314400000000001</c:v>
                </c:pt>
                <c:pt idx="681">
                  <c:v>1.23156</c:v>
                </c:pt>
                <c:pt idx="682">
                  <c:v>1.23109</c:v>
                </c:pt>
                <c:pt idx="683">
                  <c:v>1.23119</c:v>
                </c:pt>
                <c:pt idx="684">
                  <c:v>1.23139</c:v>
                </c:pt>
                <c:pt idx="685">
                  <c:v>1.2313000000000001</c:v>
                </c:pt>
                <c:pt idx="686">
                  <c:v>1.23176</c:v>
                </c:pt>
                <c:pt idx="687">
                  <c:v>1.23214</c:v>
                </c:pt>
                <c:pt idx="688">
                  <c:v>1.23099</c:v>
                </c:pt>
                <c:pt idx="689">
                  <c:v>1.23149</c:v>
                </c:pt>
                <c:pt idx="690">
                  <c:v>1.2315</c:v>
                </c:pt>
                <c:pt idx="691">
                  <c:v>1.23139</c:v>
                </c:pt>
                <c:pt idx="692">
                  <c:v>1.23231</c:v>
                </c:pt>
                <c:pt idx="693">
                  <c:v>1.23204</c:v>
                </c:pt>
                <c:pt idx="694">
                  <c:v>1.23187</c:v>
                </c:pt>
                <c:pt idx="695">
                  <c:v>1.2318499999999999</c:v>
                </c:pt>
                <c:pt idx="696">
                  <c:v>1.2325900000000001</c:v>
                </c:pt>
                <c:pt idx="697">
                  <c:v>1.2329600000000001</c:v>
                </c:pt>
                <c:pt idx="698">
                  <c:v>1.2325900000000001</c:v>
                </c:pt>
                <c:pt idx="699">
                  <c:v>1.23254</c:v>
                </c:pt>
                <c:pt idx="700">
                  <c:v>1.2313799999999999</c:v>
                </c:pt>
                <c:pt idx="701">
                  <c:v>1.23211</c:v>
                </c:pt>
                <c:pt idx="702">
                  <c:v>1.23248</c:v>
                </c:pt>
                <c:pt idx="703">
                  <c:v>1.2325200000000001</c:v>
                </c:pt>
                <c:pt idx="704">
                  <c:v>1.23264</c:v>
                </c:pt>
                <c:pt idx="705">
                  <c:v>1.23201</c:v>
                </c:pt>
                <c:pt idx="706">
                  <c:v>1.2321599999999999</c:v>
                </c:pt>
                <c:pt idx="707">
                  <c:v>1.23227</c:v>
                </c:pt>
                <c:pt idx="708">
                  <c:v>1.23207</c:v>
                </c:pt>
                <c:pt idx="709">
                  <c:v>1.2319800000000001</c:v>
                </c:pt>
                <c:pt idx="710">
                  <c:v>1.2323599999999999</c:v>
                </c:pt>
                <c:pt idx="711">
                  <c:v>1.2323599999999999</c:v>
                </c:pt>
                <c:pt idx="712">
                  <c:v>1.23289</c:v>
                </c:pt>
                <c:pt idx="713">
                  <c:v>1.23268</c:v>
                </c:pt>
                <c:pt idx="714">
                  <c:v>1.2322900000000001</c:v>
                </c:pt>
                <c:pt idx="715">
                  <c:v>1.2321299999999999</c:v>
                </c:pt>
                <c:pt idx="716">
                  <c:v>1.2329000000000001</c:v>
                </c:pt>
                <c:pt idx="717">
                  <c:v>1.23308</c:v>
                </c:pt>
                <c:pt idx="718">
                  <c:v>1.23289</c:v>
                </c:pt>
                <c:pt idx="719">
                  <c:v>1.23285</c:v>
                </c:pt>
                <c:pt idx="720">
                  <c:v>1.2329699999999999</c:v>
                </c:pt>
                <c:pt idx="721">
                  <c:v>1.23214</c:v>
                </c:pt>
                <c:pt idx="722">
                  <c:v>1.23245</c:v>
                </c:pt>
                <c:pt idx="723">
                  <c:v>1.23275</c:v>
                </c:pt>
                <c:pt idx="724">
                  <c:v>1.23228</c:v>
                </c:pt>
                <c:pt idx="725">
                  <c:v>1.2329600000000001</c:v>
                </c:pt>
                <c:pt idx="726">
                  <c:v>1.2330399999999999</c:v>
                </c:pt>
                <c:pt idx="727">
                  <c:v>1.2333400000000001</c:v>
                </c:pt>
                <c:pt idx="728">
                  <c:v>1.23264</c:v>
                </c:pt>
                <c:pt idx="729">
                  <c:v>1.2326900000000001</c:v>
                </c:pt>
                <c:pt idx="730">
                  <c:v>1.23306</c:v>
                </c:pt>
                <c:pt idx="731">
                  <c:v>1.2330700000000001</c:v>
                </c:pt>
                <c:pt idx="732">
                  <c:v>1.23315</c:v>
                </c:pt>
                <c:pt idx="733">
                  <c:v>1.2339899999999999</c:v>
                </c:pt>
                <c:pt idx="734">
                  <c:v>1.2331700000000001</c:v>
                </c:pt>
                <c:pt idx="735">
                  <c:v>1.2341500000000001</c:v>
                </c:pt>
                <c:pt idx="736">
                  <c:v>1.2335</c:v>
                </c:pt>
                <c:pt idx="737">
                  <c:v>1.2331300000000001</c:v>
                </c:pt>
                <c:pt idx="738">
                  <c:v>1.2336800000000001</c:v>
                </c:pt>
                <c:pt idx="739">
                  <c:v>1.2331399999999999</c:v>
                </c:pt>
                <c:pt idx="740">
                  <c:v>1.23306</c:v>
                </c:pt>
                <c:pt idx="741">
                  <c:v>1.2336499999999999</c:v>
                </c:pt>
                <c:pt idx="742">
                  <c:v>1.2335799999999999</c:v>
                </c:pt>
                <c:pt idx="743">
                  <c:v>1.23383</c:v>
                </c:pt>
                <c:pt idx="744">
                  <c:v>1.2338899999999999</c:v>
                </c:pt>
                <c:pt idx="745">
                  <c:v>1.2338</c:v>
                </c:pt>
                <c:pt idx="746">
                  <c:v>1.2332099999999999</c:v>
                </c:pt>
                <c:pt idx="747">
                  <c:v>1.2327699999999999</c:v>
                </c:pt>
                <c:pt idx="748">
                  <c:v>1.2336199999999999</c:v>
                </c:pt>
                <c:pt idx="749">
                  <c:v>1.23377</c:v>
                </c:pt>
                <c:pt idx="750">
                  <c:v>1.23407</c:v>
                </c:pt>
                <c:pt idx="751">
                  <c:v>1.23384</c:v>
                </c:pt>
                <c:pt idx="752">
                  <c:v>1.2342299999999999</c:v>
                </c:pt>
                <c:pt idx="753">
                  <c:v>1.2341800000000001</c:v>
                </c:pt>
                <c:pt idx="754">
                  <c:v>1.2331700000000001</c:v>
                </c:pt>
                <c:pt idx="755">
                  <c:v>1.2337899999999999</c:v>
                </c:pt>
                <c:pt idx="756">
                  <c:v>1.2341800000000001</c:v>
                </c:pt>
                <c:pt idx="757">
                  <c:v>1.2336199999999999</c:v>
                </c:pt>
                <c:pt idx="758">
                  <c:v>1.23461</c:v>
                </c:pt>
                <c:pt idx="759">
                  <c:v>1.2340899999999999</c:v>
                </c:pt>
                <c:pt idx="760">
                  <c:v>1.23448</c:v>
                </c:pt>
                <c:pt idx="761">
                  <c:v>1.23428</c:v>
                </c:pt>
                <c:pt idx="762">
                  <c:v>1.2349600000000001</c:v>
                </c:pt>
                <c:pt idx="763">
                  <c:v>1.2344299999999999</c:v>
                </c:pt>
                <c:pt idx="764">
                  <c:v>1.2340800000000001</c:v>
                </c:pt>
                <c:pt idx="765">
                  <c:v>1.23431</c:v>
                </c:pt>
                <c:pt idx="766">
                  <c:v>1.2351000000000001</c:v>
                </c:pt>
                <c:pt idx="767">
                  <c:v>1.2343500000000001</c:v>
                </c:pt>
                <c:pt idx="768">
                  <c:v>1.2347399999999999</c:v>
                </c:pt>
                <c:pt idx="769">
                  <c:v>1.23431</c:v>
                </c:pt>
                <c:pt idx="770">
                  <c:v>1.23417</c:v>
                </c:pt>
                <c:pt idx="771">
                  <c:v>1.2344599999999999</c:v>
                </c:pt>
                <c:pt idx="772">
                  <c:v>1.2345900000000001</c:v>
                </c:pt>
                <c:pt idx="773">
                  <c:v>1.2342200000000001</c:v>
                </c:pt>
                <c:pt idx="774">
                  <c:v>1.2337400000000001</c:v>
                </c:pt>
                <c:pt idx="775">
                  <c:v>1.23465</c:v>
                </c:pt>
                <c:pt idx="776">
                  <c:v>1.2342200000000001</c:v>
                </c:pt>
                <c:pt idx="777">
                  <c:v>1.2342900000000001</c:v>
                </c:pt>
                <c:pt idx="778">
                  <c:v>1.2348300000000001</c:v>
                </c:pt>
                <c:pt idx="779">
                  <c:v>1.23482</c:v>
                </c:pt>
                <c:pt idx="780">
                  <c:v>1.23471</c:v>
                </c:pt>
                <c:pt idx="781">
                  <c:v>1.23431</c:v>
                </c:pt>
                <c:pt idx="782">
                  <c:v>1.2340599999999999</c:v>
                </c:pt>
                <c:pt idx="783">
                  <c:v>1.2353000000000001</c:v>
                </c:pt>
                <c:pt idx="784">
                  <c:v>1.23515</c:v>
                </c:pt>
                <c:pt idx="785">
                  <c:v>1.2354099999999999</c:v>
                </c:pt>
                <c:pt idx="786">
                  <c:v>1.2356</c:v>
                </c:pt>
                <c:pt idx="787">
                  <c:v>1.23499</c:v>
                </c:pt>
                <c:pt idx="788">
                  <c:v>1.2354000000000001</c:v>
                </c:pt>
                <c:pt idx="789">
                  <c:v>1.2358800000000001</c:v>
                </c:pt>
                <c:pt idx="790">
                  <c:v>1.2358100000000001</c:v>
                </c:pt>
                <c:pt idx="791">
                  <c:v>1.2355700000000001</c:v>
                </c:pt>
                <c:pt idx="792">
                  <c:v>1.2349699999999999</c:v>
                </c:pt>
                <c:pt idx="793">
                  <c:v>1.23553</c:v>
                </c:pt>
                <c:pt idx="794">
                  <c:v>1.23499</c:v>
                </c:pt>
                <c:pt idx="795">
                  <c:v>1.2363599999999999</c:v>
                </c:pt>
                <c:pt idx="796">
                  <c:v>1.2351700000000001</c:v>
                </c:pt>
                <c:pt idx="797">
                  <c:v>1.2352000000000001</c:v>
                </c:pt>
                <c:pt idx="798">
                  <c:v>1.2352300000000001</c:v>
                </c:pt>
                <c:pt idx="799">
                  <c:v>1.2353000000000001</c:v>
                </c:pt>
                <c:pt idx="800">
                  <c:v>1.23502</c:v>
                </c:pt>
                <c:pt idx="801">
                  <c:v>1.23465</c:v>
                </c:pt>
                <c:pt idx="802">
                  <c:v>1.2350099999999999</c:v>
                </c:pt>
                <c:pt idx="803">
                  <c:v>1.2346699999999999</c:v>
                </c:pt>
                <c:pt idx="804">
                  <c:v>1.2355799999999999</c:v>
                </c:pt>
                <c:pt idx="805">
                  <c:v>1.23488</c:v>
                </c:pt>
                <c:pt idx="806">
                  <c:v>1.2356799999999999</c:v>
                </c:pt>
                <c:pt idx="807">
                  <c:v>1.2359100000000001</c:v>
                </c:pt>
                <c:pt idx="808">
                  <c:v>1.2359800000000001</c:v>
                </c:pt>
                <c:pt idx="809">
                  <c:v>1.23611</c:v>
                </c:pt>
                <c:pt idx="810">
                  <c:v>1.2357100000000001</c:v>
                </c:pt>
                <c:pt idx="811">
                  <c:v>1.2360899999999999</c:v>
                </c:pt>
                <c:pt idx="812">
                  <c:v>1.23583</c:v>
                </c:pt>
                <c:pt idx="813">
                  <c:v>1.2363</c:v>
                </c:pt>
                <c:pt idx="814">
                  <c:v>1.2363999999999999</c:v>
                </c:pt>
                <c:pt idx="815">
                  <c:v>1.2361800000000001</c:v>
                </c:pt>
                <c:pt idx="816">
                  <c:v>1.2361899999999999</c:v>
                </c:pt>
                <c:pt idx="817">
                  <c:v>1.2357899999999999</c:v>
                </c:pt>
                <c:pt idx="818">
                  <c:v>1.2360800000000001</c:v>
                </c:pt>
                <c:pt idx="819">
                  <c:v>1.23634</c:v>
                </c:pt>
                <c:pt idx="820">
                  <c:v>1.2358499999999999</c:v>
                </c:pt>
                <c:pt idx="821">
                  <c:v>1.2354799999999999</c:v>
                </c:pt>
                <c:pt idx="822">
                  <c:v>1.23637</c:v>
                </c:pt>
                <c:pt idx="823">
                  <c:v>1.23604</c:v>
                </c:pt>
                <c:pt idx="824">
                  <c:v>1.2364200000000001</c:v>
                </c:pt>
                <c:pt idx="825">
                  <c:v>1.23638</c:v>
                </c:pt>
                <c:pt idx="826">
                  <c:v>1.23577</c:v>
                </c:pt>
                <c:pt idx="827">
                  <c:v>1.23603</c:v>
                </c:pt>
                <c:pt idx="828">
                  <c:v>1.23621</c:v>
                </c:pt>
                <c:pt idx="829">
                  <c:v>1.2363999999999999</c:v>
                </c:pt>
                <c:pt idx="830">
                  <c:v>1.23621</c:v>
                </c:pt>
                <c:pt idx="831">
                  <c:v>1.2369600000000001</c:v>
                </c:pt>
                <c:pt idx="832">
                  <c:v>1.2373099999999999</c:v>
                </c:pt>
                <c:pt idx="833">
                  <c:v>1.23658</c:v>
                </c:pt>
                <c:pt idx="834">
                  <c:v>1.23715</c:v>
                </c:pt>
                <c:pt idx="835">
                  <c:v>1.2370699999999999</c:v>
                </c:pt>
                <c:pt idx="836">
                  <c:v>1.2366900000000001</c:v>
                </c:pt>
                <c:pt idx="837">
                  <c:v>1.2369399999999999</c:v>
                </c:pt>
                <c:pt idx="838">
                  <c:v>1.2369600000000001</c:v>
                </c:pt>
                <c:pt idx="839">
                  <c:v>1.2371799999999999</c:v>
                </c:pt>
                <c:pt idx="840">
                  <c:v>1.23712</c:v>
                </c:pt>
                <c:pt idx="841">
                  <c:v>1.2377100000000001</c:v>
                </c:pt>
                <c:pt idx="842">
                  <c:v>1.2370099999999999</c:v>
                </c:pt>
                <c:pt idx="843">
                  <c:v>1.2377400000000001</c:v>
                </c:pt>
                <c:pt idx="844">
                  <c:v>1.2375</c:v>
                </c:pt>
                <c:pt idx="845">
                  <c:v>1.23797</c:v>
                </c:pt>
                <c:pt idx="846">
                  <c:v>1.2379</c:v>
                </c:pt>
                <c:pt idx="847">
                  <c:v>1.23742</c:v>
                </c:pt>
                <c:pt idx="848">
                  <c:v>1.2376499999999999</c:v>
                </c:pt>
                <c:pt idx="849">
                  <c:v>1.2372799999999999</c:v>
                </c:pt>
                <c:pt idx="850">
                  <c:v>1.2376499999999999</c:v>
                </c:pt>
                <c:pt idx="851">
                  <c:v>1.23807</c:v>
                </c:pt>
                <c:pt idx="852">
                  <c:v>1.2377199999999999</c:v>
                </c:pt>
                <c:pt idx="853">
                  <c:v>1.23763</c:v>
                </c:pt>
                <c:pt idx="854">
                  <c:v>1.2373000000000001</c:v>
                </c:pt>
                <c:pt idx="855">
                  <c:v>1.2377499999999999</c:v>
                </c:pt>
                <c:pt idx="856">
                  <c:v>1.23732</c:v>
                </c:pt>
                <c:pt idx="857">
                  <c:v>1.2377199999999999</c:v>
                </c:pt>
                <c:pt idx="858">
                  <c:v>1.2375100000000001</c:v>
                </c:pt>
                <c:pt idx="859">
                  <c:v>1.2378899999999999</c:v>
                </c:pt>
                <c:pt idx="860">
                  <c:v>1.2376400000000001</c:v>
                </c:pt>
                <c:pt idx="861">
                  <c:v>1.2381899999999999</c:v>
                </c:pt>
                <c:pt idx="862">
                  <c:v>1.2376</c:v>
                </c:pt>
                <c:pt idx="863">
                  <c:v>1.2377199999999999</c:v>
                </c:pt>
                <c:pt idx="864">
                  <c:v>1.2380500000000001</c:v>
                </c:pt>
                <c:pt idx="865">
                  <c:v>1.2383900000000001</c:v>
                </c:pt>
                <c:pt idx="866">
                  <c:v>1.23824</c:v>
                </c:pt>
                <c:pt idx="867">
                  <c:v>1.2391099999999999</c:v>
                </c:pt>
                <c:pt idx="868">
                  <c:v>1.23855</c:v>
                </c:pt>
                <c:pt idx="869">
                  <c:v>1.2382599999999999</c:v>
                </c:pt>
                <c:pt idx="870">
                  <c:v>1.2383</c:v>
                </c:pt>
                <c:pt idx="871">
                  <c:v>1.2382599999999999</c:v>
                </c:pt>
                <c:pt idx="872">
                  <c:v>1.2388300000000001</c:v>
                </c:pt>
                <c:pt idx="873">
                  <c:v>1.23864</c:v>
                </c:pt>
                <c:pt idx="874">
                  <c:v>1.23864</c:v>
                </c:pt>
                <c:pt idx="875">
                  <c:v>1.2385999999999999</c:v>
                </c:pt>
                <c:pt idx="876">
                  <c:v>1.23916</c:v>
                </c:pt>
                <c:pt idx="877">
                  <c:v>1.23881</c:v>
                </c:pt>
                <c:pt idx="878">
                  <c:v>1.2386200000000001</c:v>
                </c:pt>
                <c:pt idx="879">
                  <c:v>1.2383</c:v>
                </c:pt>
                <c:pt idx="880">
                  <c:v>1.2391099999999999</c:v>
                </c:pt>
                <c:pt idx="881">
                  <c:v>1.23881</c:v>
                </c:pt>
                <c:pt idx="882">
                  <c:v>1.2383</c:v>
                </c:pt>
                <c:pt idx="883">
                  <c:v>1.2386299999999999</c:v>
                </c:pt>
                <c:pt idx="884">
                  <c:v>1.2384500000000001</c:v>
                </c:pt>
                <c:pt idx="885">
                  <c:v>1.2386699999999999</c:v>
                </c:pt>
                <c:pt idx="886">
                  <c:v>1.2382</c:v>
                </c:pt>
                <c:pt idx="887">
                  <c:v>1.23875</c:v>
                </c:pt>
                <c:pt idx="888">
                  <c:v>1.23841</c:v>
                </c:pt>
                <c:pt idx="889">
                  <c:v>1.2384200000000001</c:v>
                </c:pt>
                <c:pt idx="890">
                  <c:v>1.2386699999999999</c:v>
                </c:pt>
                <c:pt idx="891">
                  <c:v>1.2390300000000001</c:v>
                </c:pt>
                <c:pt idx="892">
                  <c:v>1.2392399999999999</c:v>
                </c:pt>
                <c:pt idx="893">
                  <c:v>1.2386999999999999</c:v>
                </c:pt>
                <c:pt idx="894">
                  <c:v>1.2389699999999999</c:v>
                </c:pt>
                <c:pt idx="895">
                  <c:v>1.23889</c:v>
                </c:pt>
                <c:pt idx="896">
                  <c:v>1.2392099999999999</c:v>
                </c:pt>
                <c:pt idx="897">
                  <c:v>1.2390300000000001</c:v>
                </c:pt>
                <c:pt idx="898">
                  <c:v>1.2386999999999999</c:v>
                </c:pt>
                <c:pt idx="899">
                  <c:v>1.2394799999999999</c:v>
                </c:pt>
                <c:pt idx="900">
                  <c:v>1.2391300000000001</c:v>
                </c:pt>
                <c:pt idx="901">
                  <c:v>1.23936</c:v>
                </c:pt>
                <c:pt idx="902">
                  <c:v>1.23956</c:v>
                </c:pt>
                <c:pt idx="903">
                  <c:v>1.23935</c:v>
                </c:pt>
                <c:pt idx="904">
                  <c:v>1.2392000000000001</c:v>
                </c:pt>
                <c:pt idx="905">
                  <c:v>1.23969</c:v>
                </c:pt>
                <c:pt idx="906">
                  <c:v>1.23952</c:v>
                </c:pt>
                <c:pt idx="907">
                  <c:v>1.2389399999999999</c:v>
                </c:pt>
                <c:pt idx="908">
                  <c:v>1.24044</c:v>
                </c:pt>
                <c:pt idx="909">
                  <c:v>1.2394799999999999</c:v>
                </c:pt>
                <c:pt idx="910">
                  <c:v>1.2399199999999999</c:v>
                </c:pt>
                <c:pt idx="911">
                  <c:v>1.23967</c:v>
                </c:pt>
                <c:pt idx="912">
                  <c:v>1.2398800000000001</c:v>
                </c:pt>
                <c:pt idx="913">
                  <c:v>1.2397100000000001</c:v>
                </c:pt>
                <c:pt idx="914">
                  <c:v>1.2396799999999999</c:v>
                </c:pt>
                <c:pt idx="915">
                  <c:v>1.2402599999999999</c:v>
                </c:pt>
                <c:pt idx="916">
                  <c:v>1.24044</c:v>
                </c:pt>
                <c:pt idx="917">
                  <c:v>1.23977</c:v>
                </c:pt>
                <c:pt idx="918">
                  <c:v>1.2402299999999999</c:v>
                </c:pt>
                <c:pt idx="919">
                  <c:v>1.2404900000000001</c:v>
                </c:pt>
                <c:pt idx="920">
                  <c:v>1.2408300000000001</c:v>
                </c:pt>
                <c:pt idx="921">
                  <c:v>1.2405999999999999</c:v>
                </c:pt>
                <c:pt idx="922">
                  <c:v>1.2399199999999999</c:v>
                </c:pt>
                <c:pt idx="923">
                  <c:v>1.24003</c:v>
                </c:pt>
                <c:pt idx="924">
                  <c:v>1.2401500000000001</c:v>
                </c:pt>
                <c:pt idx="925">
                  <c:v>1.2402599999999999</c:v>
                </c:pt>
                <c:pt idx="926">
                  <c:v>1.24126</c:v>
                </c:pt>
                <c:pt idx="927">
                  <c:v>1.24031</c:v>
                </c:pt>
                <c:pt idx="928">
                  <c:v>1.2400599999999999</c:v>
                </c:pt>
                <c:pt idx="929">
                  <c:v>1.24028</c:v>
                </c:pt>
                <c:pt idx="930">
                  <c:v>1.24099</c:v>
                </c:pt>
                <c:pt idx="931">
                  <c:v>1.2409600000000001</c:v>
                </c:pt>
                <c:pt idx="932">
                  <c:v>1.2412700000000001</c:v>
                </c:pt>
                <c:pt idx="933">
                  <c:v>1.24108</c:v>
                </c:pt>
                <c:pt idx="934">
                  <c:v>1.2409399999999999</c:v>
                </c:pt>
                <c:pt idx="935">
                  <c:v>1.24133</c:v>
                </c:pt>
                <c:pt idx="936">
                  <c:v>1.2412399999999999</c:v>
                </c:pt>
                <c:pt idx="937">
                  <c:v>1.24089</c:v>
                </c:pt>
                <c:pt idx="938">
                  <c:v>1.2408999999999999</c:v>
                </c:pt>
                <c:pt idx="939">
                  <c:v>1.2410300000000001</c:v>
                </c:pt>
                <c:pt idx="940">
                  <c:v>1.24075</c:v>
                </c:pt>
                <c:pt idx="941">
                  <c:v>1.2409399999999999</c:v>
                </c:pt>
                <c:pt idx="942">
                  <c:v>1.2405999999999999</c:v>
                </c:pt>
                <c:pt idx="943">
                  <c:v>1.24057</c:v>
                </c:pt>
                <c:pt idx="944">
                  <c:v>1.2412700000000001</c:v>
                </c:pt>
                <c:pt idx="945">
                  <c:v>1.24132</c:v>
                </c:pt>
                <c:pt idx="946">
                  <c:v>1.2408600000000001</c:v>
                </c:pt>
                <c:pt idx="947">
                  <c:v>1.24119</c:v>
                </c:pt>
                <c:pt idx="948">
                  <c:v>1.2417400000000001</c:v>
                </c:pt>
                <c:pt idx="949">
                  <c:v>1.2411000000000001</c:v>
                </c:pt>
                <c:pt idx="950">
                  <c:v>1.2412000000000001</c:v>
                </c:pt>
                <c:pt idx="951">
                  <c:v>1.2415099999999999</c:v>
                </c:pt>
                <c:pt idx="952">
                  <c:v>1.2417199999999999</c:v>
                </c:pt>
                <c:pt idx="953">
                  <c:v>1.2413799999999999</c:v>
                </c:pt>
                <c:pt idx="954">
                  <c:v>1.2416199999999999</c:v>
                </c:pt>
                <c:pt idx="955">
                  <c:v>1.24183</c:v>
                </c:pt>
                <c:pt idx="956">
                  <c:v>1.24143</c:v>
                </c:pt>
                <c:pt idx="957">
                  <c:v>1.2412799999999999</c:v>
                </c:pt>
                <c:pt idx="958">
                  <c:v>1.2413099999999999</c:v>
                </c:pt>
                <c:pt idx="959">
                  <c:v>1.2416</c:v>
                </c:pt>
                <c:pt idx="960">
                  <c:v>1.24139</c:v>
                </c:pt>
                <c:pt idx="961">
                  <c:v>1.2418199999999999</c:v>
                </c:pt>
                <c:pt idx="962">
                  <c:v>1.24214</c:v>
                </c:pt>
                <c:pt idx="963">
                  <c:v>1.24244</c:v>
                </c:pt>
                <c:pt idx="964">
                  <c:v>1.2417</c:v>
                </c:pt>
                <c:pt idx="965">
                  <c:v>1.2423299999999999</c:v>
                </c:pt>
                <c:pt idx="966">
                  <c:v>1.2422</c:v>
                </c:pt>
                <c:pt idx="967">
                  <c:v>1.2423900000000001</c:v>
                </c:pt>
                <c:pt idx="968">
                  <c:v>1.2426699999999999</c:v>
                </c:pt>
                <c:pt idx="969">
                  <c:v>1.24254</c:v>
                </c:pt>
                <c:pt idx="970">
                  <c:v>1.2424599999999999</c:v>
                </c:pt>
                <c:pt idx="971">
                  <c:v>1.2431700000000001</c:v>
                </c:pt>
                <c:pt idx="972">
                  <c:v>1.2421</c:v>
                </c:pt>
                <c:pt idx="973">
                  <c:v>1.24318</c:v>
                </c:pt>
                <c:pt idx="974">
                  <c:v>1.24241</c:v>
                </c:pt>
                <c:pt idx="975">
                  <c:v>1.2426200000000001</c:v>
                </c:pt>
                <c:pt idx="976">
                  <c:v>1.2424200000000001</c:v>
                </c:pt>
                <c:pt idx="977">
                  <c:v>1.2426299999999999</c:v>
                </c:pt>
                <c:pt idx="978">
                  <c:v>1.24255</c:v>
                </c:pt>
                <c:pt idx="979">
                  <c:v>1.2422800000000001</c:v>
                </c:pt>
                <c:pt idx="980">
                  <c:v>1.2426999999999999</c:v>
                </c:pt>
                <c:pt idx="981">
                  <c:v>1.2427999999999999</c:v>
                </c:pt>
                <c:pt idx="982">
                  <c:v>1.2431300000000001</c:v>
                </c:pt>
                <c:pt idx="983">
                  <c:v>1.24238</c:v>
                </c:pt>
                <c:pt idx="984">
                  <c:v>1.2435799999999999</c:v>
                </c:pt>
                <c:pt idx="985">
                  <c:v>1.2434799999999999</c:v>
                </c:pt>
                <c:pt idx="986">
                  <c:v>1.24285</c:v>
                </c:pt>
                <c:pt idx="987">
                  <c:v>1.2429600000000001</c:v>
                </c:pt>
                <c:pt idx="988">
                  <c:v>1.24285</c:v>
                </c:pt>
                <c:pt idx="989">
                  <c:v>1.2432399999999999</c:v>
                </c:pt>
                <c:pt idx="990">
                  <c:v>1.24285</c:v>
                </c:pt>
                <c:pt idx="991">
                  <c:v>1.2432399999999999</c:v>
                </c:pt>
                <c:pt idx="992">
                  <c:v>1.2431099999999999</c:v>
                </c:pt>
                <c:pt idx="993">
                  <c:v>1.24333</c:v>
                </c:pt>
                <c:pt idx="994">
                  <c:v>1.2437400000000001</c:v>
                </c:pt>
                <c:pt idx="995">
                  <c:v>1.24295</c:v>
                </c:pt>
                <c:pt idx="996">
                  <c:v>1.2441899999999999</c:v>
                </c:pt>
                <c:pt idx="997">
                  <c:v>1.24397</c:v>
                </c:pt>
                <c:pt idx="998">
                  <c:v>1.2440199999999999</c:v>
                </c:pt>
                <c:pt idx="999">
                  <c:v>1.2433000000000001</c:v>
                </c:pt>
                <c:pt idx="1000">
                  <c:v>1.2435099999999999</c:v>
                </c:pt>
                <c:pt idx="1001">
                  <c:v>1.2438100000000001</c:v>
                </c:pt>
                <c:pt idx="1002">
                  <c:v>1.2442500000000001</c:v>
                </c:pt>
                <c:pt idx="1003">
                  <c:v>1.2444200000000001</c:v>
                </c:pt>
                <c:pt idx="1004">
                  <c:v>1.2443500000000001</c:v>
                </c:pt>
                <c:pt idx="1005">
                  <c:v>1.24448</c:v>
                </c:pt>
                <c:pt idx="1006">
                  <c:v>1.24475</c:v>
                </c:pt>
                <c:pt idx="1007">
                  <c:v>1.2438100000000001</c:v>
                </c:pt>
                <c:pt idx="1008">
                  <c:v>1.2445299999999999</c:v>
                </c:pt>
                <c:pt idx="1009">
                  <c:v>1.24356</c:v>
                </c:pt>
                <c:pt idx="1010">
                  <c:v>1.2445999999999999</c:v>
                </c:pt>
                <c:pt idx="1011">
                  <c:v>1.2444599999999999</c:v>
                </c:pt>
                <c:pt idx="1012">
                  <c:v>1.2448300000000001</c:v>
                </c:pt>
                <c:pt idx="1013">
                  <c:v>1.2446200000000001</c:v>
                </c:pt>
                <c:pt idx="1014">
                  <c:v>1.24393</c:v>
                </c:pt>
                <c:pt idx="1015">
                  <c:v>1.24413</c:v>
                </c:pt>
                <c:pt idx="1016">
                  <c:v>1.2442</c:v>
                </c:pt>
                <c:pt idx="1017">
                  <c:v>1.24407</c:v>
                </c:pt>
                <c:pt idx="1018">
                  <c:v>1.24475</c:v>
                </c:pt>
                <c:pt idx="1019">
                  <c:v>1.24411</c:v>
                </c:pt>
                <c:pt idx="1020">
                  <c:v>1.2441500000000001</c:v>
                </c:pt>
                <c:pt idx="1021">
                  <c:v>1.24447</c:v>
                </c:pt>
                <c:pt idx="1022">
                  <c:v>1.24413</c:v>
                </c:pt>
                <c:pt idx="1023">
                  <c:v>1.2444999999999999</c:v>
                </c:pt>
                <c:pt idx="1024">
                  <c:v>1.2443599999999999</c:v>
                </c:pt>
                <c:pt idx="1025">
                  <c:v>1.24458</c:v>
                </c:pt>
                <c:pt idx="1026">
                  <c:v>1.24437</c:v>
                </c:pt>
                <c:pt idx="1027">
                  <c:v>1.2447999999999999</c:v>
                </c:pt>
                <c:pt idx="1028">
                  <c:v>1.2443200000000001</c:v>
                </c:pt>
                <c:pt idx="1029">
                  <c:v>1.2446699999999999</c:v>
                </c:pt>
                <c:pt idx="1030">
                  <c:v>1.2444999999999999</c:v>
                </c:pt>
                <c:pt idx="1031">
                  <c:v>1.2444900000000001</c:v>
                </c:pt>
                <c:pt idx="1032">
                  <c:v>1.24413</c:v>
                </c:pt>
                <c:pt idx="1033">
                  <c:v>1.2440800000000001</c:v>
                </c:pt>
                <c:pt idx="1034">
                  <c:v>1.2439100000000001</c:v>
                </c:pt>
                <c:pt idx="1035">
                  <c:v>1.2440899999999999</c:v>
                </c:pt>
                <c:pt idx="1036">
                  <c:v>1.24387</c:v>
                </c:pt>
                <c:pt idx="1037">
                  <c:v>1.2444</c:v>
                </c:pt>
                <c:pt idx="1038">
                  <c:v>1.24394</c:v>
                </c:pt>
                <c:pt idx="1039">
                  <c:v>1.24407</c:v>
                </c:pt>
                <c:pt idx="1040">
                  <c:v>1.24413</c:v>
                </c:pt>
                <c:pt idx="1041">
                  <c:v>1.24472</c:v>
                </c:pt>
                <c:pt idx="1042">
                  <c:v>1.2442299999999999</c:v>
                </c:pt>
                <c:pt idx="1043">
                  <c:v>1.24427</c:v>
                </c:pt>
                <c:pt idx="1044">
                  <c:v>1.24474</c:v>
                </c:pt>
                <c:pt idx="1045">
                  <c:v>1.2437</c:v>
                </c:pt>
                <c:pt idx="1046">
                  <c:v>1.2445900000000001</c:v>
                </c:pt>
                <c:pt idx="1047">
                  <c:v>1.2438400000000001</c:v>
                </c:pt>
                <c:pt idx="1048">
                  <c:v>1.2442599999999999</c:v>
                </c:pt>
                <c:pt idx="1049">
                  <c:v>1.2441199999999999</c:v>
                </c:pt>
                <c:pt idx="1050">
                  <c:v>1.2438400000000001</c:v>
                </c:pt>
                <c:pt idx="1051">
                  <c:v>1.2444</c:v>
                </c:pt>
                <c:pt idx="1052">
                  <c:v>1.24455</c:v>
                </c:pt>
                <c:pt idx="1053">
                  <c:v>1.24499</c:v>
                </c:pt>
                <c:pt idx="1054">
                  <c:v>1.24455</c:v>
                </c:pt>
                <c:pt idx="1055">
                  <c:v>1.24472</c:v>
                </c:pt>
                <c:pt idx="1056">
                  <c:v>1.24471</c:v>
                </c:pt>
                <c:pt idx="1057">
                  <c:v>1.24472</c:v>
                </c:pt>
                <c:pt idx="1058">
                  <c:v>1.24458</c:v>
                </c:pt>
                <c:pt idx="1059">
                  <c:v>1.2446200000000001</c:v>
                </c:pt>
                <c:pt idx="1060">
                  <c:v>1.2442500000000001</c:v>
                </c:pt>
                <c:pt idx="1061">
                  <c:v>1.24447</c:v>
                </c:pt>
                <c:pt idx="1062">
                  <c:v>1.2445600000000001</c:v>
                </c:pt>
                <c:pt idx="1063">
                  <c:v>1.24458</c:v>
                </c:pt>
                <c:pt idx="1064">
                  <c:v>1.24501</c:v>
                </c:pt>
                <c:pt idx="1065">
                  <c:v>1.2440599999999999</c:v>
                </c:pt>
                <c:pt idx="1066">
                  <c:v>1.24498</c:v>
                </c:pt>
                <c:pt idx="1067">
                  <c:v>1.2444900000000001</c:v>
                </c:pt>
                <c:pt idx="1068">
                  <c:v>1.2450300000000001</c:v>
                </c:pt>
                <c:pt idx="1069">
                  <c:v>1.24485</c:v>
                </c:pt>
                <c:pt idx="1070">
                  <c:v>1.24478</c:v>
                </c:pt>
                <c:pt idx="1071">
                  <c:v>1.24529</c:v>
                </c:pt>
                <c:pt idx="1072">
                  <c:v>1.24522</c:v>
                </c:pt>
                <c:pt idx="1073">
                  <c:v>1.2445200000000001</c:v>
                </c:pt>
                <c:pt idx="1074">
                  <c:v>1.2455099999999999</c:v>
                </c:pt>
                <c:pt idx="1075">
                  <c:v>1.2452799999999999</c:v>
                </c:pt>
                <c:pt idx="1076">
                  <c:v>1.2450300000000001</c:v>
                </c:pt>
                <c:pt idx="1077">
                  <c:v>1.2451300000000001</c:v>
                </c:pt>
                <c:pt idx="1078">
                  <c:v>1.2454400000000001</c:v>
                </c:pt>
                <c:pt idx="1079">
                  <c:v>1.2448600000000001</c:v>
                </c:pt>
                <c:pt idx="1080">
                  <c:v>1.2452399999999999</c:v>
                </c:pt>
                <c:pt idx="1081">
                  <c:v>1.2454400000000001</c:v>
                </c:pt>
                <c:pt idx="1082">
                  <c:v>1.24516</c:v>
                </c:pt>
                <c:pt idx="1083">
                  <c:v>1.24539</c:v>
                </c:pt>
                <c:pt idx="1084">
                  <c:v>1.24488</c:v>
                </c:pt>
                <c:pt idx="1085">
                  <c:v>1.2453799999999999</c:v>
                </c:pt>
                <c:pt idx="1086">
                  <c:v>1.2453000000000001</c:v>
                </c:pt>
                <c:pt idx="1087">
                  <c:v>1.24458</c:v>
                </c:pt>
                <c:pt idx="1088">
                  <c:v>1.24488</c:v>
                </c:pt>
                <c:pt idx="1089">
                  <c:v>1.24529</c:v>
                </c:pt>
                <c:pt idx="1090">
                  <c:v>1.2455700000000001</c:v>
                </c:pt>
                <c:pt idx="1091">
                  <c:v>1.24501</c:v>
                </c:pt>
                <c:pt idx="1092">
                  <c:v>1.2453099999999999</c:v>
                </c:pt>
                <c:pt idx="1093">
                  <c:v>1.24546</c:v>
                </c:pt>
                <c:pt idx="1094">
                  <c:v>1.2452799999999999</c:v>
                </c:pt>
                <c:pt idx="1095">
                  <c:v>1.2451300000000001</c:v>
                </c:pt>
                <c:pt idx="1096">
                  <c:v>1.24535</c:v>
                </c:pt>
                <c:pt idx="1097">
                  <c:v>1.24549</c:v>
                </c:pt>
                <c:pt idx="1098">
                  <c:v>1.2452700000000001</c:v>
                </c:pt>
                <c:pt idx="1099">
                  <c:v>1.24501</c:v>
                </c:pt>
                <c:pt idx="1100">
                  <c:v>1.2453000000000001</c:v>
                </c:pt>
                <c:pt idx="1101">
                  <c:v>1.24518</c:v>
                </c:pt>
                <c:pt idx="1102">
                  <c:v>1.2450699999999999</c:v>
                </c:pt>
                <c:pt idx="1103">
                  <c:v>1.24516</c:v>
                </c:pt>
                <c:pt idx="1104">
                  <c:v>1.24549</c:v>
                </c:pt>
                <c:pt idx="1105">
                  <c:v>1.24475</c:v>
                </c:pt>
                <c:pt idx="1106">
                  <c:v>1.2449699999999999</c:v>
                </c:pt>
                <c:pt idx="1107">
                  <c:v>1.24526</c:v>
                </c:pt>
                <c:pt idx="1108">
                  <c:v>1.2450399999999999</c:v>
                </c:pt>
                <c:pt idx="1109">
                  <c:v>1.24526</c:v>
                </c:pt>
                <c:pt idx="1110">
                  <c:v>1.24536</c:v>
                </c:pt>
                <c:pt idx="1111">
                  <c:v>1.24529</c:v>
                </c:pt>
                <c:pt idx="1112">
                  <c:v>1.2452399999999999</c:v>
                </c:pt>
                <c:pt idx="1113">
                  <c:v>1.24573</c:v>
                </c:pt>
                <c:pt idx="1114">
                  <c:v>1.24535</c:v>
                </c:pt>
                <c:pt idx="1115">
                  <c:v>1.24594</c:v>
                </c:pt>
                <c:pt idx="1116">
                  <c:v>1.24515</c:v>
                </c:pt>
                <c:pt idx="1117">
                  <c:v>1.2453700000000001</c:v>
                </c:pt>
                <c:pt idx="1118">
                  <c:v>1.24556</c:v>
                </c:pt>
                <c:pt idx="1119">
                  <c:v>1.2452300000000001</c:v>
                </c:pt>
                <c:pt idx="1120">
                  <c:v>1.2462899999999999</c:v>
                </c:pt>
                <c:pt idx="1121">
                  <c:v>1.2455400000000001</c:v>
                </c:pt>
                <c:pt idx="1122">
                  <c:v>1.2458199999999999</c:v>
                </c:pt>
                <c:pt idx="1123">
                  <c:v>1.2455000000000001</c:v>
                </c:pt>
                <c:pt idx="1124">
                  <c:v>1.2456400000000001</c:v>
                </c:pt>
                <c:pt idx="1125">
                  <c:v>1.2460599999999999</c:v>
                </c:pt>
                <c:pt idx="1126">
                  <c:v>1.2454700000000001</c:v>
                </c:pt>
                <c:pt idx="1127">
                  <c:v>1.24495</c:v>
                </c:pt>
                <c:pt idx="1128">
                  <c:v>1.24465</c:v>
                </c:pt>
                <c:pt idx="1129">
                  <c:v>1.24539</c:v>
                </c:pt>
                <c:pt idx="1130">
                  <c:v>1.24529</c:v>
                </c:pt>
                <c:pt idx="1131">
                  <c:v>1.2452399999999999</c:v>
                </c:pt>
                <c:pt idx="1132">
                  <c:v>1.24569</c:v>
                </c:pt>
                <c:pt idx="1133">
                  <c:v>1.24573</c:v>
                </c:pt>
                <c:pt idx="1134">
                  <c:v>1.24515</c:v>
                </c:pt>
                <c:pt idx="1135">
                  <c:v>1.2452399999999999</c:v>
                </c:pt>
                <c:pt idx="1136">
                  <c:v>1.24509</c:v>
                </c:pt>
                <c:pt idx="1137">
                  <c:v>1.24509</c:v>
                </c:pt>
                <c:pt idx="1138">
                  <c:v>1.2454000000000001</c:v>
                </c:pt>
                <c:pt idx="1139">
                  <c:v>1.2452799999999999</c:v>
                </c:pt>
                <c:pt idx="1140">
                  <c:v>1.2455799999999999</c:v>
                </c:pt>
                <c:pt idx="1141">
                  <c:v>1.2456</c:v>
                </c:pt>
                <c:pt idx="1142">
                  <c:v>1.2455000000000001</c:v>
                </c:pt>
                <c:pt idx="1143">
                  <c:v>1.24518</c:v>
                </c:pt>
                <c:pt idx="1144">
                  <c:v>1.24485</c:v>
                </c:pt>
                <c:pt idx="1145">
                  <c:v>1.2456499999999999</c:v>
                </c:pt>
                <c:pt idx="1146">
                  <c:v>1.24539</c:v>
                </c:pt>
                <c:pt idx="1147">
                  <c:v>1.24579</c:v>
                </c:pt>
                <c:pt idx="1148">
                  <c:v>1.24583</c:v>
                </c:pt>
                <c:pt idx="1149">
                  <c:v>1.24552</c:v>
                </c:pt>
                <c:pt idx="1150">
                  <c:v>1.24543</c:v>
                </c:pt>
                <c:pt idx="1151">
                  <c:v>1.24553</c:v>
                </c:pt>
                <c:pt idx="1152">
                  <c:v>1.2450600000000001</c:v>
                </c:pt>
                <c:pt idx="1153">
                  <c:v>1.2454499999999999</c:v>
                </c:pt>
                <c:pt idx="1154">
                  <c:v>1.2454700000000001</c:v>
                </c:pt>
                <c:pt idx="1155">
                  <c:v>1.24553</c:v>
                </c:pt>
                <c:pt idx="1156">
                  <c:v>1.2461599999999999</c:v>
                </c:pt>
                <c:pt idx="1157">
                  <c:v>1.2460599999999999</c:v>
                </c:pt>
                <c:pt idx="1158">
                  <c:v>1.2454700000000001</c:v>
                </c:pt>
                <c:pt idx="1159">
                  <c:v>1.24587</c:v>
                </c:pt>
                <c:pt idx="1160">
                  <c:v>1.24546</c:v>
                </c:pt>
                <c:pt idx="1161">
                  <c:v>1.24553</c:v>
                </c:pt>
                <c:pt idx="1162">
                  <c:v>1.24573</c:v>
                </c:pt>
                <c:pt idx="1163">
                  <c:v>1.2453000000000001</c:v>
                </c:pt>
                <c:pt idx="1164">
                  <c:v>1.24552</c:v>
                </c:pt>
                <c:pt idx="1165">
                  <c:v>1.2450300000000001</c:v>
                </c:pt>
                <c:pt idx="1166">
                  <c:v>1.2455000000000001</c:v>
                </c:pt>
                <c:pt idx="1167">
                  <c:v>1.24546</c:v>
                </c:pt>
                <c:pt idx="1168">
                  <c:v>1.2454700000000001</c:v>
                </c:pt>
                <c:pt idx="1169">
                  <c:v>1.24533</c:v>
                </c:pt>
                <c:pt idx="1170">
                  <c:v>1.2455700000000001</c:v>
                </c:pt>
                <c:pt idx="1171">
                  <c:v>1.2454499999999999</c:v>
                </c:pt>
                <c:pt idx="1172">
                  <c:v>1.24552</c:v>
                </c:pt>
                <c:pt idx="1173">
                  <c:v>1.24587</c:v>
                </c:pt>
                <c:pt idx="1174">
                  <c:v>1.2456700000000001</c:v>
                </c:pt>
                <c:pt idx="1175">
                  <c:v>1.24586</c:v>
                </c:pt>
                <c:pt idx="1176">
                  <c:v>1.24624</c:v>
                </c:pt>
                <c:pt idx="1177">
                  <c:v>1.2457499999999999</c:v>
                </c:pt>
                <c:pt idx="1178">
                  <c:v>1.24596</c:v>
                </c:pt>
                <c:pt idx="1179">
                  <c:v>1.2457400000000001</c:v>
                </c:pt>
                <c:pt idx="1180">
                  <c:v>1.2458499999999999</c:v>
                </c:pt>
                <c:pt idx="1181">
                  <c:v>1.2456</c:v>
                </c:pt>
                <c:pt idx="1182">
                  <c:v>1.2462800000000001</c:v>
                </c:pt>
                <c:pt idx="1183">
                  <c:v>1.2457400000000001</c:v>
                </c:pt>
                <c:pt idx="1184">
                  <c:v>1.24556</c:v>
                </c:pt>
                <c:pt idx="1185">
                  <c:v>1.24566</c:v>
                </c:pt>
                <c:pt idx="1186">
                  <c:v>1.2456100000000001</c:v>
                </c:pt>
                <c:pt idx="1187">
                  <c:v>1.24576</c:v>
                </c:pt>
                <c:pt idx="1188">
                  <c:v>1.2458199999999999</c:v>
                </c:pt>
                <c:pt idx="1189">
                  <c:v>1.24569</c:v>
                </c:pt>
                <c:pt idx="1190">
                  <c:v>1.2455799999999999</c:v>
                </c:pt>
                <c:pt idx="1191">
                  <c:v>1.2459499999999999</c:v>
                </c:pt>
                <c:pt idx="1192">
                  <c:v>1.2453099999999999</c:v>
                </c:pt>
                <c:pt idx="1193">
                  <c:v>1.24525</c:v>
                </c:pt>
                <c:pt idx="1194">
                  <c:v>1.2455000000000001</c:v>
                </c:pt>
                <c:pt idx="1195">
                  <c:v>1.2451399999999999</c:v>
                </c:pt>
                <c:pt idx="1196">
                  <c:v>1.24593</c:v>
                </c:pt>
                <c:pt idx="1197">
                  <c:v>1.2454099999999999</c:v>
                </c:pt>
                <c:pt idx="1198">
                  <c:v>1.24509</c:v>
                </c:pt>
                <c:pt idx="1199">
                  <c:v>1.2457199999999999</c:v>
                </c:pt>
                <c:pt idx="1200">
                  <c:v>1.24559</c:v>
                </c:pt>
                <c:pt idx="1201">
                  <c:v>1.2463500000000001</c:v>
                </c:pt>
                <c:pt idx="1202">
                  <c:v>1.2461199999999999</c:v>
                </c:pt>
                <c:pt idx="1203">
                  <c:v>1.2458199999999999</c:v>
                </c:pt>
                <c:pt idx="1204">
                  <c:v>1.24579</c:v>
                </c:pt>
                <c:pt idx="1205">
                  <c:v>1.24553</c:v>
                </c:pt>
                <c:pt idx="1206">
                  <c:v>1.24596</c:v>
                </c:pt>
                <c:pt idx="1207">
                  <c:v>1.24579</c:v>
                </c:pt>
                <c:pt idx="1208">
                  <c:v>1.2457199999999999</c:v>
                </c:pt>
                <c:pt idx="1209">
                  <c:v>1.2459</c:v>
                </c:pt>
                <c:pt idx="1210">
                  <c:v>1.2456100000000001</c:v>
                </c:pt>
                <c:pt idx="1211">
                  <c:v>1.24586</c:v>
                </c:pt>
                <c:pt idx="1212">
                  <c:v>1.24607</c:v>
                </c:pt>
                <c:pt idx="1213">
                  <c:v>1.2458100000000001</c:v>
                </c:pt>
                <c:pt idx="1214">
                  <c:v>1.2454000000000001</c:v>
                </c:pt>
                <c:pt idx="1215">
                  <c:v>1.2458100000000001</c:v>
                </c:pt>
                <c:pt idx="1216">
                  <c:v>1.24637</c:v>
                </c:pt>
                <c:pt idx="1217">
                  <c:v>1.24603</c:v>
                </c:pt>
                <c:pt idx="1218">
                  <c:v>1.2458</c:v>
                </c:pt>
                <c:pt idx="1219">
                  <c:v>1.2455499999999999</c:v>
                </c:pt>
                <c:pt idx="1220">
                  <c:v>1.24539</c:v>
                </c:pt>
                <c:pt idx="1221">
                  <c:v>1.2454000000000001</c:v>
                </c:pt>
                <c:pt idx="1222">
                  <c:v>1.2458800000000001</c:v>
                </c:pt>
                <c:pt idx="1223">
                  <c:v>1.2458</c:v>
                </c:pt>
                <c:pt idx="1224">
                  <c:v>1.24569</c:v>
                </c:pt>
                <c:pt idx="1225">
                  <c:v>1.246</c:v>
                </c:pt>
                <c:pt idx="1226">
                  <c:v>1.2453799999999999</c:v>
                </c:pt>
                <c:pt idx="1227">
                  <c:v>1.24559</c:v>
                </c:pt>
                <c:pt idx="1228">
                  <c:v>1.24563</c:v>
                </c:pt>
                <c:pt idx="1229">
                  <c:v>1.2457499999999999</c:v>
                </c:pt>
                <c:pt idx="1230">
                  <c:v>1.2457</c:v>
                </c:pt>
                <c:pt idx="1231">
                  <c:v>1.2454799999999999</c:v>
                </c:pt>
                <c:pt idx="1232">
                  <c:v>1.24559</c:v>
                </c:pt>
                <c:pt idx="1233">
                  <c:v>1.2458</c:v>
                </c:pt>
                <c:pt idx="1234">
                  <c:v>1.2456700000000001</c:v>
                </c:pt>
                <c:pt idx="1235">
                  <c:v>1.2456700000000001</c:v>
                </c:pt>
                <c:pt idx="1236">
                  <c:v>1.2459499999999999</c:v>
                </c:pt>
                <c:pt idx="1237">
                  <c:v>1.2455000000000001</c:v>
                </c:pt>
                <c:pt idx="1238">
                  <c:v>1.2456199999999999</c:v>
                </c:pt>
                <c:pt idx="1239">
                  <c:v>1.24532</c:v>
                </c:pt>
                <c:pt idx="1240">
                  <c:v>1.2456100000000001</c:v>
                </c:pt>
                <c:pt idx="1241">
                  <c:v>1.24583</c:v>
                </c:pt>
                <c:pt idx="1242">
                  <c:v>1.2459899999999999</c:v>
                </c:pt>
                <c:pt idx="1243">
                  <c:v>1.2456799999999999</c:v>
                </c:pt>
                <c:pt idx="1244">
                  <c:v>1.24576</c:v>
                </c:pt>
                <c:pt idx="1245">
                  <c:v>1.2456</c:v>
                </c:pt>
                <c:pt idx="1246">
                  <c:v>1.2458199999999999</c:v>
                </c:pt>
                <c:pt idx="1247">
                  <c:v>1.24614</c:v>
                </c:pt>
                <c:pt idx="1248">
                  <c:v>1.24593</c:v>
                </c:pt>
                <c:pt idx="1249">
                  <c:v>1.2456100000000001</c:v>
                </c:pt>
                <c:pt idx="1250">
                  <c:v>1.2459899999999999</c:v>
                </c:pt>
                <c:pt idx="1251">
                  <c:v>1.2458499999999999</c:v>
                </c:pt>
                <c:pt idx="1252">
                  <c:v>1.24594</c:v>
                </c:pt>
                <c:pt idx="1253">
                  <c:v>1.2463</c:v>
                </c:pt>
                <c:pt idx="1254">
                  <c:v>1.2453799999999999</c:v>
                </c:pt>
                <c:pt idx="1255">
                  <c:v>1.24594</c:v>
                </c:pt>
                <c:pt idx="1256">
                  <c:v>1.2461599999999999</c:v>
                </c:pt>
                <c:pt idx="1257">
                  <c:v>1.2456100000000001</c:v>
                </c:pt>
                <c:pt idx="1258">
                  <c:v>1.24579</c:v>
                </c:pt>
                <c:pt idx="1259">
                  <c:v>1.24603</c:v>
                </c:pt>
                <c:pt idx="1260">
                  <c:v>1.2464999999999999</c:v>
                </c:pt>
                <c:pt idx="1261">
                  <c:v>1.2458499999999999</c:v>
                </c:pt>
                <c:pt idx="1262">
                  <c:v>1.24532</c:v>
                </c:pt>
                <c:pt idx="1263">
                  <c:v>1.2462</c:v>
                </c:pt>
                <c:pt idx="1264">
                  <c:v>1.2456100000000001</c:v>
                </c:pt>
                <c:pt idx="1265">
                  <c:v>1.2460100000000001</c:v>
                </c:pt>
                <c:pt idx="1266">
                  <c:v>1.2461899999999999</c:v>
                </c:pt>
                <c:pt idx="1267">
                  <c:v>1.2449600000000001</c:v>
                </c:pt>
                <c:pt idx="1268">
                  <c:v>1.2457800000000001</c:v>
                </c:pt>
                <c:pt idx="1269">
                  <c:v>1.24552</c:v>
                </c:pt>
                <c:pt idx="1270">
                  <c:v>1.2457</c:v>
                </c:pt>
                <c:pt idx="1271">
                  <c:v>1.2459800000000001</c:v>
                </c:pt>
                <c:pt idx="1272">
                  <c:v>1.2457800000000001</c:v>
                </c:pt>
                <c:pt idx="1273">
                  <c:v>1.2460599999999999</c:v>
                </c:pt>
                <c:pt idx="1274">
                  <c:v>1.2461800000000001</c:v>
                </c:pt>
                <c:pt idx="1275">
                  <c:v>1.24654</c:v>
                </c:pt>
                <c:pt idx="1276">
                  <c:v>1.24607</c:v>
                </c:pt>
                <c:pt idx="1277">
                  <c:v>1.2463</c:v>
                </c:pt>
                <c:pt idx="1278">
                  <c:v>1.2459899999999999</c:v>
                </c:pt>
                <c:pt idx="1279">
                  <c:v>1.24644</c:v>
                </c:pt>
                <c:pt idx="1280">
                  <c:v>1.24559</c:v>
                </c:pt>
                <c:pt idx="1281">
                  <c:v>1.2457199999999999</c:v>
                </c:pt>
                <c:pt idx="1282">
                  <c:v>1.2459199999999999</c:v>
                </c:pt>
                <c:pt idx="1283">
                  <c:v>1.24637</c:v>
                </c:pt>
                <c:pt idx="1284">
                  <c:v>1.2458899999999999</c:v>
                </c:pt>
                <c:pt idx="1285">
                  <c:v>1.2457499999999999</c:v>
                </c:pt>
                <c:pt idx="1286">
                  <c:v>1.2459899999999999</c:v>
                </c:pt>
                <c:pt idx="1287">
                  <c:v>1.2464900000000001</c:v>
                </c:pt>
                <c:pt idx="1288">
                  <c:v>1.2462800000000001</c:v>
                </c:pt>
                <c:pt idx="1289">
                  <c:v>1.2459499999999999</c:v>
                </c:pt>
                <c:pt idx="1290">
                  <c:v>1.2456</c:v>
                </c:pt>
                <c:pt idx="1291">
                  <c:v>1.2466999999999999</c:v>
                </c:pt>
                <c:pt idx="1292">
                  <c:v>1.2463599999999999</c:v>
                </c:pt>
                <c:pt idx="1293">
                  <c:v>1.24681</c:v>
                </c:pt>
                <c:pt idx="1294">
                  <c:v>1.24587</c:v>
                </c:pt>
                <c:pt idx="1295">
                  <c:v>1.24634</c:v>
                </c:pt>
                <c:pt idx="1296">
                  <c:v>1.2464500000000001</c:v>
                </c:pt>
                <c:pt idx="1297">
                  <c:v>1.2468699999999999</c:v>
                </c:pt>
                <c:pt idx="1298">
                  <c:v>1.24657</c:v>
                </c:pt>
                <c:pt idx="1299">
                  <c:v>1.2452799999999999</c:v>
                </c:pt>
                <c:pt idx="1300">
                  <c:v>1.2462599999999999</c:v>
                </c:pt>
                <c:pt idx="1301">
                  <c:v>1.2463</c:v>
                </c:pt>
                <c:pt idx="1302">
                  <c:v>1.24596</c:v>
                </c:pt>
                <c:pt idx="1303">
                  <c:v>1.2457</c:v>
                </c:pt>
                <c:pt idx="1304">
                  <c:v>1.2458800000000001</c:v>
                </c:pt>
                <c:pt idx="1305">
                  <c:v>1.2465200000000001</c:v>
                </c:pt>
                <c:pt idx="1306">
                  <c:v>1.24559</c:v>
                </c:pt>
                <c:pt idx="1307">
                  <c:v>1.2460199999999999</c:v>
                </c:pt>
                <c:pt idx="1308">
                  <c:v>1.2457400000000001</c:v>
                </c:pt>
                <c:pt idx="1309">
                  <c:v>1.2458199999999999</c:v>
                </c:pt>
                <c:pt idx="1310">
                  <c:v>1.2460899999999999</c:v>
                </c:pt>
                <c:pt idx="1311">
                  <c:v>1.2463200000000001</c:v>
                </c:pt>
                <c:pt idx="1312">
                  <c:v>1.2466900000000001</c:v>
                </c:pt>
                <c:pt idx="1313">
                  <c:v>1.2463200000000001</c:v>
                </c:pt>
                <c:pt idx="1314">
                  <c:v>1.24621</c:v>
                </c:pt>
                <c:pt idx="1315">
                  <c:v>1.2463</c:v>
                </c:pt>
                <c:pt idx="1316">
                  <c:v>1.2462899999999999</c:v>
                </c:pt>
                <c:pt idx="1317">
                  <c:v>1.2465599999999999</c:v>
                </c:pt>
                <c:pt idx="1318">
                  <c:v>1.2467900000000001</c:v>
                </c:pt>
                <c:pt idx="1319">
                  <c:v>1.24621</c:v>
                </c:pt>
                <c:pt idx="1320">
                  <c:v>1.2467900000000001</c:v>
                </c:pt>
                <c:pt idx="1321">
                  <c:v>1.2465900000000001</c:v>
                </c:pt>
                <c:pt idx="1322">
                  <c:v>1.2461100000000001</c:v>
                </c:pt>
                <c:pt idx="1323">
                  <c:v>1.2461599999999999</c:v>
                </c:pt>
                <c:pt idx="1324">
                  <c:v>1.2464299999999999</c:v>
                </c:pt>
                <c:pt idx="1325">
                  <c:v>1.24674</c:v>
                </c:pt>
                <c:pt idx="1326">
                  <c:v>1.2462800000000001</c:v>
                </c:pt>
                <c:pt idx="1327">
                  <c:v>1.2466299999999999</c:v>
                </c:pt>
                <c:pt idx="1328">
                  <c:v>1.24614</c:v>
                </c:pt>
                <c:pt idx="1329">
                  <c:v>1.2462599999999999</c:v>
                </c:pt>
                <c:pt idx="1330">
                  <c:v>1.2464900000000001</c:v>
                </c:pt>
                <c:pt idx="1331">
                  <c:v>1.2465599999999999</c:v>
                </c:pt>
                <c:pt idx="1332">
                  <c:v>1.2470600000000001</c:v>
                </c:pt>
                <c:pt idx="1333">
                  <c:v>1.2463299999999999</c:v>
                </c:pt>
                <c:pt idx="1334">
                  <c:v>1.2466999999999999</c:v>
                </c:pt>
                <c:pt idx="1335">
                  <c:v>1.24654</c:v>
                </c:pt>
                <c:pt idx="1336">
                  <c:v>1.2461599999999999</c:v>
                </c:pt>
                <c:pt idx="1337">
                  <c:v>1.24671</c:v>
                </c:pt>
                <c:pt idx="1338">
                  <c:v>1.24726</c:v>
                </c:pt>
                <c:pt idx="1339">
                  <c:v>1.24681</c:v>
                </c:pt>
                <c:pt idx="1340">
                  <c:v>1.2474400000000001</c:v>
                </c:pt>
                <c:pt idx="1341">
                  <c:v>1.2472399999999999</c:v>
                </c:pt>
                <c:pt idx="1342">
                  <c:v>1.2473399999999999</c:v>
                </c:pt>
                <c:pt idx="1343">
                  <c:v>1.2470000000000001</c:v>
                </c:pt>
                <c:pt idx="1344">
                  <c:v>1.24698</c:v>
                </c:pt>
                <c:pt idx="1345">
                  <c:v>1.2472399999999999</c:v>
                </c:pt>
                <c:pt idx="1346">
                  <c:v>1.2472799999999999</c:v>
                </c:pt>
                <c:pt idx="1347">
                  <c:v>1.2471399999999999</c:v>
                </c:pt>
                <c:pt idx="1348">
                  <c:v>1.24671</c:v>
                </c:pt>
                <c:pt idx="1349">
                  <c:v>1.2467299999999999</c:v>
                </c:pt>
                <c:pt idx="1350">
                  <c:v>1.24742</c:v>
                </c:pt>
                <c:pt idx="1351">
                  <c:v>1.24733</c:v>
                </c:pt>
                <c:pt idx="1352">
                  <c:v>1.2462299999999999</c:v>
                </c:pt>
                <c:pt idx="1353">
                  <c:v>1.2468399999999999</c:v>
                </c:pt>
                <c:pt idx="1354">
                  <c:v>1.2466900000000001</c:v>
                </c:pt>
                <c:pt idx="1355">
                  <c:v>1.24674</c:v>
                </c:pt>
                <c:pt idx="1356">
                  <c:v>1.24682</c:v>
                </c:pt>
                <c:pt idx="1357">
                  <c:v>1.2464299999999999</c:v>
                </c:pt>
                <c:pt idx="1358">
                  <c:v>1.24621</c:v>
                </c:pt>
                <c:pt idx="1359">
                  <c:v>1.24665</c:v>
                </c:pt>
                <c:pt idx="1360">
                  <c:v>1.24569</c:v>
                </c:pt>
                <c:pt idx="1361">
                  <c:v>1.2463299999999999</c:v>
                </c:pt>
                <c:pt idx="1362">
                  <c:v>1.2458</c:v>
                </c:pt>
                <c:pt idx="1363">
                  <c:v>1.2466200000000001</c:v>
                </c:pt>
                <c:pt idx="1364">
                  <c:v>1.24648</c:v>
                </c:pt>
                <c:pt idx="1365">
                  <c:v>1.2456700000000001</c:v>
                </c:pt>
                <c:pt idx="1366">
                  <c:v>1.24661</c:v>
                </c:pt>
                <c:pt idx="1367">
                  <c:v>1.2462800000000001</c:v>
                </c:pt>
                <c:pt idx="1368">
                  <c:v>1.24716</c:v>
                </c:pt>
                <c:pt idx="1369">
                  <c:v>1.24631</c:v>
                </c:pt>
                <c:pt idx="1370">
                  <c:v>1.24664</c:v>
                </c:pt>
                <c:pt idx="1371">
                  <c:v>1.2464299999999999</c:v>
                </c:pt>
                <c:pt idx="1372">
                  <c:v>1.2472300000000001</c:v>
                </c:pt>
                <c:pt idx="1373">
                  <c:v>1.24692</c:v>
                </c:pt>
                <c:pt idx="1374">
                  <c:v>1.2464900000000001</c:v>
                </c:pt>
                <c:pt idx="1375">
                  <c:v>1.24695</c:v>
                </c:pt>
                <c:pt idx="1376">
                  <c:v>1.2465599999999999</c:v>
                </c:pt>
                <c:pt idx="1377">
                  <c:v>1.24671</c:v>
                </c:pt>
                <c:pt idx="1378">
                  <c:v>1.2465999999999999</c:v>
                </c:pt>
                <c:pt idx="1379">
                  <c:v>1.24614</c:v>
                </c:pt>
                <c:pt idx="1380">
                  <c:v>1.2470399999999999</c:v>
                </c:pt>
                <c:pt idx="1381">
                  <c:v>1.2470699999999999</c:v>
                </c:pt>
                <c:pt idx="1382">
                  <c:v>1.24702</c:v>
                </c:pt>
                <c:pt idx="1383">
                  <c:v>1.2466699999999999</c:v>
                </c:pt>
                <c:pt idx="1384">
                  <c:v>1.2460500000000001</c:v>
                </c:pt>
                <c:pt idx="1385">
                  <c:v>1.24586</c:v>
                </c:pt>
                <c:pt idx="1386">
                  <c:v>1.24593</c:v>
                </c:pt>
                <c:pt idx="1387">
                  <c:v>1.2462299999999999</c:v>
                </c:pt>
                <c:pt idx="1388">
                  <c:v>1.2460899999999999</c:v>
                </c:pt>
                <c:pt idx="1389">
                  <c:v>1.2462800000000001</c:v>
                </c:pt>
                <c:pt idx="1390">
                  <c:v>1.2467600000000001</c:v>
                </c:pt>
                <c:pt idx="1391">
                  <c:v>1.24648</c:v>
                </c:pt>
                <c:pt idx="1392">
                  <c:v>1.24654</c:v>
                </c:pt>
                <c:pt idx="1393">
                  <c:v>1.2470000000000001</c:v>
                </c:pt>
                <c:pt idx="1394">
                  <c:v>1.2466600000000001</c:v>
                </c:pt>
                <c:pt idx="1395">
                  <c:v>1.2470300000000001</c:v>
                </c:pt>
                <c:pt idx="1396">
                  <c:v>1.2466600000000001</c:v>
                </c:pt>
                <c:pt idx="1397">
                  <c:v>1.2464200000000001</c:v>
                </c:pt>
                <c:pt idx="1398">
                  <c:v>1.2456799999999999</c:v>
                </c:pt>
                <c:pt idx="1399">
                  <c:v>1.2462200000000001</c:v>
                </c:pt>
                <c:pt idx="1400">
                  <c:v>1.2468300000000001</c:v>
                </c:pt>
                <c:pt idx="1401">
                  <c:v>1.2463</c:v>
                </c:pt>
                <c:pt idx="1402">
                  <c:v>1.2459499999999999</c:v>
                </c:pt>
                <c:pt idx="1403">
                  <c:v>1.2466999999999999</c:v>
                </c:pt>
                <c:pt idx="1404">
                  <c:v>1.2471000000000001</c:v>
                </c:pt>
                <c:pt idx="1405">
                  <c:v>1.24661</c:v>
                </c:pt>
                <c:pt idx="1406">
                  <c:v>1.24648</c:v>
                </c:pt>
                <c:pt idx="1407">
                  <c:v>1.24661</c:v>
                </c:pt>
                <c:pt idx="1408">
                  <c:v>1.24631</c:v>
                </c:pt>
                <c:pt idx="1409">
                  <c:v>1.2468999999999999</c:v>
                </c:pt>
                <c:pt idx="1410">
                  <c:v>1.24695</c:v>
                </c:pt>
                <c:pt idx="1411">
                  <c:v>1.2469399999999999</c:v>
                </c:pt>
                <c:pt idx="1412">
                  <c:v>1.24641</c:v>
                </c:pt>
                <c:pt idx="1413">
                  <c:v>1.24691</c:v>
                </c:pt>
                <c:pt idx="1414">
                  <c:v>1.24668</c:v>
                </c:pt>
                <c:pt idx="1415">
                  <c:v>1.2473700000000001</c:v>
                </c:pt>
                <c:pt idx="1416">
                  <c:v>1.2466699999999999</c:v>
                </c:pt>
                <c:pt idx="1417">
                  <c:v>1.24692</c:v>
                </c:pt>
                <c:pt idx="1418">
                  <c:v>1.24699</c:v>
                </c:pt>
                <c:pt idx="1419">
                  <c:v>1.2472099999999999</c:v>
                </c:pt>
                <c:pt idx="1420">
                  <c:v>1.24702</c:v>
                </c:pt>
                <c:pt idx="1421">
                  <c:v>1.24733</c:v>
                </c:pt>
                <c:pt idx="1422">
                  <c:v>1.24719</c:v>
                </c:pt>
                <c:pt idx="1423">
                  <c:v>1.2469399999999999</c:v>
                </c:pt>
                <c:pt idx="1424">
                  <c:v>1.24688</c:v>
                </c:pt>
                <c:pt idx="1425">
                  <c:v>1.2474400000000001</c:v>
                </c:pt>
                <c:pt idx="1426">
                  <c:v>1.2472099999999999</c:v>
                </c:pt>
                <c:pt idx="1427">
                  <c:v>1.2470300000000001</c:v>
                </c:pt>
                <c:pt idx="1428">
                  <c:v>1.2467600000000001</c:v>
                </c:pt>
                <c:pt idx="1429">
                  <c:v>1.2474400000000001</c:v>
                </c:pt>
                <c:pt idx="1430">
                  <c:v>1.24685</c:v>
                </c:pt>
                <c:pt idx="1431">
                  <c:v>1.2472099999999999</c:v>
                </c:pt>
                <c:pt idx="1432">
                  <c:v>1.2466699999999999</c:v>
                </c:pt>
                <c:pt idx="1433">
                  <c:v>1.2467699999999999</c:v>
                </c:pt>
                <c:pt idx="1434">
                  <c:v>1.24674</c:v>
                </c:pt>
                <c:pt idx="1435">
                  <c:v>1.24705</c:v>
                </c:pt>
                <c:pt idx="1436">
                  <c:v>1.24708</c:v>
                </c:pt>
                <c:pt idx="1437">
                  <c:v>1.2470300000000001</c:v>
                </c:pt>
                <c:pt idx="1438">
                  <c:v>1.2466900000000001</c:v>
                </c:pt>
                <c:pt idx="1439">
                  <c:v>1.24716</c:v>
                </c:pt>
                <c:pt idx="1440">
                  <c:v>1.2468699999999999</c:v>
                </c:pt>
                <c:pt idx="1441">
                  <c:v>1.2472399999999999</c:v>
                </c:pt>
                <c:pt idx="1442">
                  <c:v>1.2467600000000001</c:v>
                </c:pt>
                <c:pt idx="1443">
                  <c:v>1.24705</c:v>
                </c:pt>
                <c:pt idx="1444">
                  <c:v>1.24685</c:v>
                </c:pt>
                <c:pt idx="1445">
                  <c:v>1.2465900000000001</c:v>
                </c:pt>
                <c:pt idx="1446">
                  <c:v>1.24681</c:v>
                </c:pt>
                <c:pt idx="1447">
                  <c:v>1.24718</c:v>
                </c:pt>
                <c:pt idx="1448">
                  <c:v>1.24681</c:v>
                </c:pt>
                <c:pt idx="1449">
                  <c:v>1.24692</c:v>
                </c:pt>
                <c:pt idx="1450">
                  <c:v>1.2468999999999999</c:v>
                </c:pt>
                <c:pt idx="1451">
                  <c:v>1.24655</c:v>
                </c:pt>
                <c:pt idx="1452">
                  <c:v>1.2468600000000001</c:v>
                </c:pt>
                <c:pt idx="1453">
                  <c:v>1.2464999999999999</c:v>
                </c:pt>
                <c:pt idx="1454">
                  <c:v>1.2464599999999999</c:v>
                </c:pt>
                <c:pt idx="1455">
                  <c:v>1.2466999999999999</c:v>
                </c:pt>
                <c:pt idx="1456">
                  <c:v>1.2462599999999999</c:v>
                </c:pt>
                <c:pt idx="1457">
                  <c:v>1.24685</c:v>
                </c:pt>
                <c:pt idx="1458">
                  <c:v>1.2467200000000001</c:v>
                </c:pt>
                <c:pt idx="1459">
                  <c:v>1.2464299999999999</c:v>
                </c:pt>
                <c:pt idx="1460">
                  <c:v>1.24691</c:v>
                </c:pt>
                <c:pt idx="1461">
                  <c:v>1.246</c:v>
                </c:pt>
                <c:pt idx="1462">
                  <c:v>1.2466699999999999</c:v>
                </c:pt>
                <c:pt idx="1463">
                  <c:v>1.24685</c:v>
                </c:pt>
                <c:pt idx="1464">
                  <c:v>1.24675</c:v>
                </c:pt>
                <c:pt idx="1465">
                  <c:v>1.24681</c:v>
                </c:pt>
                <c:pt idx="1466">
                  <c:v>1.24651</c:v>
                </c:pt>
                <c:pt idx="1467">
                  <c:v>1.2464500000000001</c:v>
                </c:pt>
                <c:pt idx="1468">
                  <c:v>1.2471300000000001</c:v>
                </c:pt>
                <c:pt idx="1469">
                  <c:v>1.2467999999999999</c:v>
                </c:pt>
                <c:pt idx="1470">
                  <c:v>1.2471399999999999</c:v>
                </c:pt>
                <c:pt idx="1471">
                  <c:v>1.24678</c:v>
                </c:pt>
                <c:pt idx="1472">
                  <c:v>1.2470699999999999</c:v>
                </c:pt>
                <c:pt idx="1473">
                  <c:v>1.2467999999999999</c:v>
                </c:pt>
                <c:pt idx="1474">
                  <c:v>1.24718</c:v>
                </c:pt>
                <c:pt idx="1475">
                  <c:v>1.2466600000000001</c:v>
                </c:pt>
                <c:pt idx="1476">
                  <c:v>1.2470699999999999</c:v>
                </c:pt>
                <c:pt idx="1477">
                  <c:v>1.2467999999999999</c:v>
                </c:pt>
                <c:pt idx="1478">
                  <c:v>1.2471399999999999</c:v>
                </c:pt>
                <c:pt idx="1479">
                  <c:v>1.2471000000000001</c:v>
                </c:pt>
                <c:pt idx="1480">
                  <c:v>1.24654</c:v>
                </c:pt>
                <c:pt idx="1481">
                  <c:v>1.2465599999999999</c:v>
                </c:pt>
                <c:pt idx="1482">
                  <c:v>1.24725</c:v>
                </c:pt>
                <c:pt idx="1483">
                  <c:v>1.2469399999999999</c:v>
                </c:pt>
                <c:pt idx="1484">
                  <c:v>1.2466200000000001</c:v>
                </c:pt>
                <c:pt idx="1485">
                  <c:v>1.2477</c:v>
                </c:pt>
                <c:pt idx="1486">
                  <c:v>1.24655</c:v>
                </c:pt>
                <c:pt idx="1487">
                  <c:v>1.24726</c:v>
                </c:pt>
                <c:pt idx="1488">
                  <c:v>1.24691</c:v>
                </c:pt>
                <c:pt idx="1489">
                  <c:v>1.2467299999999999</c:v>
                </c:pt>
                <c:pt idx="1490">
                  <c:v>1.2474799999999999</c:v>
                </c:pt>
                <c:pt idx="1491">
                  <c:v>1.24736</c:v>
                </c:pt>
                <c:pt idx="1492">
                  <c:v>1.2476799999999999</c:v>
                </c:pt>
                <c:pt idx="1493">
                  <c:v>1.24699</c:v>
                </c:pt>
                <c:pt idx="1494">
                  <c:v>1.24691</c:v>
                </c:pt>
                <c:pt idx="1495">
                  <c:v>1.2470300000000001</c:v>
                </c:pt>
                <c:pt idx="1496">
                  <c:v>1.24674</c:v>
                </c:pt>
                <c:pt idx="1497">
                  <c:v>1.24733</c:v>
                </c:pt>
                <c:pt idx="1498">
                  <c:v>1.24631</c:v>
                </c:pt>
                <c:pt idx="1499">
                  <c:v>1.24644</c:v>
                </c:pt>
                <c:pt idx="1500">
                  <c:v>1.2468900000000001</c:v>
                </c:pt>
                <c:pt idx="1501">
                  <c:v>1.2464599999999999</c:v>
                </c:pt>
                <c:pt idx="1502">
                  <c:v>1.2469300000000001</c:v>
                </c:pt>
                <c:pt idx="1503">
                  <c:v>1.24664</c:v>
                </c:pt>
                <c:pt idx="1504">
                  <c:v>1.2471099999999999</c:v>
                </c:pt>
                <c:pt idx="1505">
                  <c:v>1.2473399999999999</c:v>
                </c:pt>
                <c:pt idx="1506">
                  <c:v>1.24681</c:v>
                </c:pt>
                <c:pt idx="1507">
                  <c:v>1.2472099999999999</c:v>
                </c:pt>
                <c:pt idx="1508">
                  <c:v>1.2470000000000001</c:v>
                </c:pt>
                <c:pt idx="1509">
                  <c:v>1.2469600000000001</c:v>
                </c:pt>
                <c:pt idx="1510">
                  <c:v>1.2470300000000001</c:v>
                </c:pt>
                <c:pt idx="1511">
                  <c:v>1.24665</c:v>
                </c:pt>
                <c:pt idx="1512">
                  <c:v>1.24735</c:v>
                </c:pt>
                <c:pt idx="1513">
                  <c:v>1.2473099999999999</c:v>
                </c:pt>
                <c:pt idx="1514">
                  <c:v>1.2472700000000001</c:v>
                </c:pt>
                <c:pt idx="1515">
                  <c:v>1.24699</c:v>
                </c:pt>
                <c:pt idx="1516">
                  <c:v>1.24726</c:v>
                </c:pt>
                <c:pt idx="1517">
                  <c:v>1.2470000000000001</c:v>
                </c:pt>
                <c:pt idx="1518">
                  <c:v>1.2473399999999999</c:v>
                </c:pt>
                <c:pt idx="1519">
                  <c:v>1.2471399999999999</c:v>
                </c:pt>
                <c:pt idx="1520">
                  <c:v>1.2470699999999999</c:v>
                </c:pt>
                <c:pt idx="1521">
                  <c:v>1.2472700000000001</c:v>
                </c:pt>
                <c:pt idx="1522">
                  <c:v>1.2473099999999999</c:v>
                </c:pt>
                <c:pt idx="1523">
                  <c:v>1.24698</c:v>
                </c:pt>
                <c:pt idx="1524">
                  <c:v>1.2472300000000001</c:v>
                </c:pt>
                <c:pt idx="1525">
                  <c:v>1.2471399999999999</c:v>
                </c:pt>
                <c:pt idx="1526">
                  <c:v>1.24722</c:v>
                </c:pt>
                <c:pt idx="1527">
                  <c:v>1.24722</c:v>
                </c:pt>
                <c:pt idx="1528">
                  <c:v>1.2473700000000001</c:v>
                </c:pt>
                <c:pt idx="1529">
                  <c:v>1.2469399999999999</c:v>
                </c:pt>
                <c:pt idx="1530">
                  <c:v>1.2466999999999999</c:v>
                </c:pt>
                <c:pt idx="1531">
                  <c:v>1.24715</c:v>
                </c:pt>
                <c:pt idx="1532">
                  <c:v>1.2465599999999999</c:v>
                </c:pt>
                <c:pt idx="1533">
                  <c:v>1.2471699999999999</c:v>
                </c:pt>
                <c:pt idx="1534">
                  <c:v>1.2466299999999999</c:v>
                </c:pt>
                <c:pt idx="1535">
                  <c:v>1.24634</c:v>
                </c:pt>
                <c:pt idx="1536">
                  <c:v>1.24685</c:v>
                </c:pt>
                <c:pt idx="1537">
                  <c:v>1.2464999999999999</c:v>
                </c:pt>
                <c:pt idx="1538">
                  <c:v>1.24743</c:v>
                </c:pt>
                <c:pt idx="1539">
                  <c:v>1.24699</c:v>
                </c:pt>
                <c:pt idx="1540">
                  <c:v>1.24657</c:v>
                </c:pt>
                <c:pt idx="1541">
                  <c:v>1.24655</c:v>
                </c:pt>
                <c:pt idx="1542">
                  <c:v>1.2464999999999999</c:v>
                </c:pt>
                <c:pt idx="1543">
                  <c:v>1.2468900000000001</c:v>
                </c:pt>
                <c:pt idx="1544">
                  <c:v>1.2469300000000001</c:v>
                </c:pt>
                <c:pt idx="1545">
                  <c:v>1.2464200000000001</c:v>
                </c:pt>
                <c:pt idx="1546">
                  <c:v>1.2469399999999999</c:v>
                </c:pt>
                <c:pt idx="1547">
                  <c:v>1.24759</c:v>
                </c:pt>
                <c:pt idx="1548">
                  <c:v>1.2467299999999999</c:v>
                </c:pt>
                <c:pt idx="1549">
                  <c:v>1.24688</c:v>
                </c:pt>
                <c:pt idx="1550">
                  <c:v>1.24726</c:v>
                </c:pt>
                <c:pt idx="1551">
                  <c:v>1.2466600000000001</c:v>
                </c:pt>
                <c:pt idx="1552">
                  <c:v>1.2476799999999999</c:v>
                </c:pt>
                <c:pt idx="1553">
                  <c:v>1.24746</c:v>
                </c:pt>
                <c:pt idx="1554">
                  <c:v>1.24773</c:v>
                </c:pt>
                <c:pt idx="1555">
                  <c:v>1.24732</c:v>
                </c:pt>
                <c:pt idx="1556">
                  <c:v>1.24803</c:v>
                </c:pt>
                <c:pt idx="1557">
                  <c:v>1.24712</c:v>
                </c:pt>
                <c:pt idx="1558">
                  <c:v>1.2474799999999999</c:v>
                </c:pt>
                <c:pt idx="1559">
                  <c:v>1.24685</c:v>
                </c:pt>
                <c:pt idx="1560">
                  <c:v>1.2467699999999999</c:v>
                </c:pt>
                <c:pt idx="1561">
                  <c:v>1.24716</c:v>
                </c:pt>
                <c:pt idx="1562">
                  <c:v>1.2468699999999999</c:v>
                </c:pt>
                <c:pt idx="1563">
                  <c:v>1.2472300000000001</c:v>
                </c:pt>
                <c:pt idx="1564">
                  <c:v>1.24701</c:v>
                </c:pt>
                <c:pt idx="1565">
                  <c:v>1.24739</c:v>
                </c:pt>
                <c:pt idx="1566">
                  <c:v>1.24657</c:v>
                </c:pt>
                <c:pt idx="1567">
                  <c:v>1.2467600000000001</c:v>
                </c:pt>
                <c:pt idx="1568">
                  <c:v>1.24736</c:v>
                </c:pt>
                <c:pt idx="1569">
                  <c:v>1.2462500000000001</c:v>
                </c:pt>
                <c:pt idx="1570">
                  <c:v>1.24678</c:v>
                </c:pt>
                <c:pt idx="1571">
                  <c:v>1.24688</c:v>
                </c:pt>
                <c:pt idx="1572">
                  <c:v>1.2469399999999999</c:v>
                </c:pt>
                <c:pt idx="1573">
                  <c:v>1.2470600000000001</c:v>
                </c:pt>
                <c:pt idx="1574">
                  <c:v>1.2474700000000001</c:v>
                </c:pt>
                <c:pt idx="1575">
                  <c:v>1.2470000000000001</c:v>
                </c:pt>
                <c:pt idx="1576">
                  <c:v>1.2470399999999999</c:v>
                </c:pt>
                <c:pt idx="1577">
                  <c:v>1.24722</c:v>
                </c:pt>
                <c:pt idx="1578">
                  <c:v>1.24702</c:v>
                </c:pt>
                <c:pt idx="1579">
                  <c:v>1.2468900000000001</c:v>
                </c:pt>
                <c:pt idx="1580">
                  <c:v>1.2466900000000001</c:v>
                </c:pt>
                <c:pt idx="1581">
                  <c:v>1.24654</c:v>
                </c:pt>
                <c:pt idx="1582">
                  <c:v>1.24655</c:v>
                </c:pt>
                <c:pt idx="1583">
                  <c:v>1.2464599999999999</c:v>
                </c:pt>
                <c:pt idx="1584">
                  <c:v>1.24657</c:v>
                </c:pt>
                <c:pt idx="1585">
                  <c:v>1.2469699999999999</c:v>
                </c:pt>
                <c:pt idx="1586">
                  <c:v>1.24688</c:v>
                </c:pt>
                <c:pt idx="1587">
                  <c:v>1.24715</c:v>
                </c:pt>
                <c:pt idx="1588">
                  <c:v>1.24691</c:v>
                </c:pt>
                <c:pt idx="1589">
                  <c:v>1.24695</c:v>
                </c:pt>
                <c:pt idx="1590">
                  <c:v>1.24675</c:v>
                </c:pt>
                <c:pt idx="1591">
                  <c:v>1.2473099999999999</c:v>
                </c:pt>
                <c:pt idx="1592">
                  <c:v>1.24691</c:v>
                </c:pt>
                <c:pt idx="1593">
                  <c:v>1.2472399999999999</c:v>
                </c:pt>
                <c:pt idx="1594">
                  <c:v>1.2474099999999999</c:v>
                </c:pt>
                <c:pt idx="1595">
                  <c:v>1.24719</c:v>
                </c:pt>
                <c:pt idx="1596">
                  <c:v>1.24695</c:v>
                </c:pt>
                <c:pt idx="1597">
                  <c:v>1.2467999999999999</c:v>
                </c:pt>
                <c:pt idx="1598">
                  <c:v>1.24708</c:v>
                </c:pt>
                <c:pt idx="1599">
                  <c:v>1.2471399999999999</c:v>
                </c:pt>
                <c:pt idx="1600">
                  <c:v>1.24695</c:v>
                </c:pt>
                <c:pt idx="1601">
                  <c:v>1.24661</c:v>
                </c:pt>
                <c:pt idx="1602">
                  <c:v>1.2468699999999999</c:v>
                </c:pt>
                <c:pt idx="1603">
                  <c:v>1.2468999999999999</c:v>
                </c:pt>
                <c:pt idx="1604">
                  <c:v>1.24664</c:v>
                </c:pt>
                <c:pt idx="1605">
                  <c:v>1.24702</c:v>
                </c:pt>
                <c:pt idx="1606">
                  <c:v>1.2468300000000001</c:v>
                </c:pt>
                <c:pt idx="1607">
                  <c:v>1.2475499999999999</c:v>
                </c:pt>
                <c:pt idx="1608">
                  <c:v>1.24722</c:v>
                </c:pt>
                <c:pt idx="1609">
                  <c:v>1.24716</c:v>
                </c:pt>
                <c:pt idx="1610">
                  <c:v>1.24746</c:v>
                </c:pt>
                <c:pt idx="1611">
                  <c:v>1.24691</c:v>
                </c:pt>
                <c:pt idx="1612">
                  <c:v>1.2471699999999999</c:v>
                </c:pt>
                <c:pt idx="1613">
                  <c:v>1.2472399999999999</c:v>
                </c:pt>
                <c:pt idx="1614">
                  <c:v>1.24762</c:v>
                </c:pt>
                <c:pt idx="1615">
                  <c:v>1.24701</c:v>
                </c:pt>
                <c:pt idx="1616">
                  <c:v>1.24725</c:v>
                </c:pt>
                <c:pt idx="1617">
                  <c:v>1.2470600000000001</c:v>
                </c:pt>
                <c:pt idx="1618">
                  <c:v>1.24644</c:v>
                </c:pt>
                <c:pt idx="1619">
                  <c:v>1.24733</c:v>
                </c:pt>
                <c:pt idx="1620">
                  <c:v>1.2468900000000001</c:v>
                </c:pt>
                <c:pt idx="1621">
                  <c:v>1.2471399999999999</c:v>
                </c:pt>
                <c:pt idx="1622">
                  <c:v>1.2469699999999999</c:v>
                </c:pt>
                <c:pt idx="1623">
                  <c:v>1.2471000000000001</c:v>
                </c:pt>
                <c:pt idx="1624">
                  <c:v>1.2470600000000001</c:v>
                </c:pt>
                <c:pt idx="1625">
                  <c:v>1.2468699999999999</c:v>
                </c:pt>
                <c:pt idx="1626">
                  <c:v>1.24688</c:v>
                </c:pt>
                <c:pt idx="1627">
                  <c:v>1.2475099999999999</c:v>
                </c:pt>
                <c:pt idx="1628">
                  <c:v>1.24756</c:v>
                </c:pt>
                <c:pt idx="1629">
                  <c:v>1.2477799999999999</c:v>
                </c:pt>
                <c:pt idx="1630">
                  <c:v>1.24708</c:v>
                </c:pt>
                <c:pt idx="1631">
                  <c:v>1.2471699999999999</c:v>
                </c:pt>
                <c:pt idx="1632">
                  <c:v>1.2475000000000001</c:v>
                </c:pt>
                <c:pt idx="1633">
                  <c:v>1.24701</c:v>
                </c:pt>
                <c:pt idx="1634">
                  <c:v>1.24797</c:v>
                </c:pt>
                <c:pt idx="1635">
                  <c:v>1.24705</c:v>
                </c:pt>
                <c:pt idx="1636">
                  <c:v>1.2470000000000001</c:v>
                </c:pt>
                <c:pt idx="1637">
                  <c:v>1.2478800000000001</c:v>
                </c:pt>
                <c:pt idx="1638">
                  <c:v>1.2473000000000001</c:v>
                </c:pt>
                <c:pt idx="1639">
                  <c:v>1.2473700000000001</c:v>
                </c:pt>
                <c:pt idx="1640">
                  <c:v>1.24736</c:v>
                </c:pt>
                <c:pt idx="1641">
                  <c:v>1.24743</c:v>
                </c:pt>
                <c:pt idx="1642">
                  <c:v>1.2476499999999999</c:v>
                </c:pt>
                <c:pt idx="1643">
                  <c:v>1.2471699999999999</c:v>
                </c:pt>
                <c:pt idx="1644">
                  <c:v>1.24735</c:v>
                </c:pt>
                <c:pt idx="1645">
                  <c:v>1.2476700000000001</c:v>
                </c:pt>
                <c:pt idx="1646">
                  <c:v>1.2471699999999999</c:v>
                </c:pt>
                <c:pt idx="1647">
                  <c:v>1.2474499999999999</c:v>
                </c:pt>
                <c:pt idx="1648">
                  <c:v>1.2472799999999999</c:v>
                </c:pt>
                <c:pt idx="1649">
                  <c:v>1.24743</c:v>
                </c:pt>
                <c:pt idx="1650">
                  <c:v>1.24756</c:v>
                </c:pt>
                <c:pt idx="1651">
                  <c:v>1.24736</c:v>
                </c:pt>
                <c:pt idx="1652">
                  <c:v>1.2472700000000001</c:v>
                </c:pt>
                <c:pt idx="1653">
                  <c:v>1.2473099999999999</c:v>
                </c:pt>
                <c:pt idx="1654">
                  <c:v>1.2473399999999999</c:v>
                </c:pt>
                <c:pt idx="1655">
                  <c:v>1.2467600000000001</c:v>
                </c:pt>
                <c:pt idx="1656">
                  <c:v>1.2474499999999999</c:v>
                </c:pt>
                <c:pt idx="1657">
                  <c:v>1.2471000000000001</c:v>
                </c:pt>
                <c:pt idx="1658">
                  <c:v>1.24753</c:v>
                </c:pt>
                <c:pt idx="1659">
                  <c:v>1.2476400000000001</c:v>
                </c:pt>
                <c:pt idx="1660">
                  <c:v>1.2479199999999999</c:v>
                </c:pt>
                <c:pt idx="1661">
                  <c:v>1.24753</c:v>
                </c:pt>
                <c:pt idx="1662">
                  <c:v>1.24762</c:v>
                </c:pt>
                <c:pt idx="1663">
                  <c:v>1.24702</c:v>
                </c:pt>
                <c:pt idx="1664">
                  <c:v>1.2471699999999999</c:v>
                </c:pt>
                <c:pt idx="1665">
                  <c:v>1.24701</c:v>
                </c:pt>
                <c:pt idx="1666">
                  <c:v>1.2471699999999999</c:v>
                </c:pt>
                <c:pt idx="1667">
                  <c:v>1.2472099999999999</c:v>
                </c:pt>
                <c:pt idx="1668">
                  <c:v>1.24702</c:v>
                </c:pt>
                <c:pt idx="1669">
                  <c:v>1.24718</c:v>
                </c:pt>
                <c:pt idx="1670">
                  <c:v>1.2467600000000001</c:v>
                </c:pt>
                <c:pt idx="1671">
                  <c:v>1.2469600000000001</c:v>
                </c:pt>
                <c:pt idx="1672">
                  <c:v>1.2474700000000001</c:v>
                </c:pt>
                <c:pt idx="1673">
                  <c:v>1.24701</c:v>
                </c:pt>
                <c:pt idx="1674">
                  <c:v>1.24787</c:v>
                </c:pt>
                <c:pt idx="1675">
                  <c:v>1.24759</c:v>
                </c:pt>
                <c:pt idx="1676">
                  <c:v>1.2478899999999999</c:v>
                </c:pt>
                <c:pt idx="1677">
                  <c:v>1.24779</c:v>
                </c:pt>
                <c:pt idx="1678">
                  <c:v>1.2476100000000001</c:v>
                </c:pt>
                <c:pt idx="1679">
                  <c:v>1.24763</c:v>
                </c:pt>
                <c:pt idx="1680">
                  <c:v>1.24753</c:v>
                </c:pt>
                <c:pt idx="1681">
                  <c:v>1.24777</c:v>
                </c:pt>
                <c:pt idx="1682">
                  <c:v>1.24701</c:v>
                </c:pt>
                <c:pt idx="1683">
                  <c:v>1.2472799999999999</c:v>
                </c:pt>
                <c:pt idx="1684">
                  <c:v>1.24742</c:v>
                </c:pt>
                <c:pt idx="1685">
                  <c:v>1.2477100000000001</c:v>
                </c:pt>
                <c:pt idx="1686">
                  <c:v>1.2474499999999999</c:v>
                </c:pt>
                <c:pt idx="1687">
                  <c:v>1.24735</c:v>
                </c:pt>
                <c:pt idx="1688">
                  <c:v>1.24759</c:v>
                </c:pt>
                <c:pt idx="1689">
                  <c:v>1.24699</c:v>
                </c:pt>
                <c:pt idx="1690">
                  <c:v>1.2478100000000001</c:v>
                </c:pt>
                <c:pt idx="1691">
                  <c:v>1.2478400000000001</c:v>
                </c:pt>
                <c:pt idx="1692">
                  <c:v>1.2474799999999999</c:v>
                </c:pt>
                <c:pt idx="1693">
                  <c:v>1.2471399999999999</c:v>
                </c:pt>
                <c:pt idx="1694">
                  <c:v>1.2472399999999999</c:v>
                </c:pt>
                <c:pt idx="1695">
                  <c:v>1.24736</c:v>
                </c:pt>
                <c:pt idx="1696">
                  <c:v>1.24752</c:v>
                </c:pt>
                <c:pt idx="1697">
                  <c:v>1.2476</c:v>
                </c:pt>
                <c:pt idx="1698">
                  <c:v>1.24783</c:v>
                </c:pt>
                <c:pt idx="1699">
                  <c:v>1.24746</c:v>
                </c:pt>
                <c:pt idx="1700">
                  <c:v>1.2475000000000001</c:v>
                </c:pt>
                <c:pt idx="1701">
                  <c:v>1.2472700000000001</c:v>
                </c:pt>
                <c:pt idx="1702">
                  <c:v>1.2476700000000001</c:v>
                </c:pt>
                <c:pt idx="1703">
                  <c:v>1.2477799999999999</c:v>
                </c:pt>
                <c:pt idx="1704">
                  <c:v>1.2470399999999999</c:v>
                </c:pt>
                <c:pt idx="1705">
                  <c:v>1.24742</c:v>
                </c:pt>
                <c:pt idx="1706">
                  <c:v>1.2479199999999999</c:v>
                </c:pt>
                <c:pt idx="1707">
                  <c:v>1.24763</c:v>
                </c:pt>
                <c:pt idx="1708">
                  <c:v>1.24753</c:v>
                </c:pt>
                <c:pt idx="1709">
                  <c:v>1.2474799999999999</c:v>
                </c:pt>
                <c:pt idx="1710">
                  <c:v>1.24756</c:v>
                </c:pt>
                <c:pt idx="1711">
                  <c:v>1.24763</c:v>
                </c:pt>
                <c:pt idx="1712">
                  <c:v>1.24753</c:v>
                </c:pt>
                <c:pt idx="1713">
                  <c:v>1.24749</c:v>
                </c:pt>
                <c:pt idx="1714">
                  <c:v>1.24726</c:v>
                </c:pt>
                <c:pt idx="1715">
                  <c:v>1.24756</c:v>
                </c:pt>
                <c:pt idx="1716">
                  <c:v>1.2470699999999999</c:v>
                </c:pt>
                <c:pt idx="1717">
                  <c:v>1.24712</c:v>
                </c:pt>
                <c:pt idx="1718">
                  <c:v>1.2471399999999999</c:v>
                </c:pt>
                <c:pt idx="1719">
                  <c:v>1.24759</c:v>
                </c:pt>
                <c:pt idx="1720">
                  <c:v>1.2472399999999999</c:v>
                </c:pt>
                <c:pt idx="1721">
                  <c:v>1.24749</c:v>
                </c:pt>
                <c:pt idx="1722">
                  <c:v>1.2471099999999999</c:v>
                </c:pt>
                <c:pt idx="1723">
                  <c:v>1.2476</c:v>
                </c:pt>
                <c:pt idx="1724">
                  <c:v>1.2475000000000001</c:v>
                </c:pt>
                <c:pt idx="1725">
                  <c:v>1.2473700000000001</c:v>
                </c:pt>
                <c:pt idx="1726">
                  <c:v>1.24773</c:v>
                </c:pt>
                <c:pt idx="1727">
                  <c:v>1.2467699999999999</c:v>
                </c:pt>
                <c:pt idx="1728">
                  <c:v>1.24719</c:v>
                </c:pt>
                <c:pt idx="1729">
                  <c:v>1.24712</c:v>
                </c:pt>
                <c:pt idx="1730">
                  <c:v>1.24705</c:v>
                </c:pt>
                <c:pt idx="1731">
                  <c:v>1.2474499999999999</c:v>
                </c:pt>
                <c:pt idx="1732">
                  <c:v>1.24756</c:v>
                </c:pt>
                <c:pt idx="1733">
                  <c:v>1.24736</c:v>
                </c:pt>
                <c:pt idx="1734">
                  <c:v>1.24708</c:v>
                </c:pt>
                <c:pt idx="1735">
                  <c:v>1.2472399999999999</c:v>
                </c:pt>
                <c:pt idx="1736">
                  <c:v>1.2477</c:v>
                </c:pt>
                <c:pt idx="1737">
                  <c:v>1.2475700000000001</c:v>
                </c:pt>
                <c:pt idx="1738">
                  <c:v>1.24739</c:v>
                </c:pt>
                <c:pt idx="1739">
                  <c:v>1.24763</c:v>
                </c:pt>
                <c:pt idx="1740">
                  <c:v>1.2473399999999999</c:v>
                </c:pt>
                <c:pt idx="1741">
                  <c:v>1.2473799999999999</c:v>
                </c:pt>
                <c:pt idx="1742">
                  <c:v>1.2476400000000001</c:v>
                </c:pt>
                <c:pt idx="1743">
                  <c:v>1.2472300000000001</c:v>
                </c:pt>
                <c:pt idx="1744">
                  <c:v>1.2466900000000001</c:v>
                </c:pt>
                <c:pt idx="1745">
                  <c:v>1.2470399999999999</c:v>
                </c:pt>
                <c:pt idx="1746">
                  <c:v>1.24664</c:v>
                </c:pt>
                <c:pt idx="1747">
                  <c:v>1.2475099999999999</c:v>
                </c:pt>
                <c:pt idx="1748">
                  <c:v>1.2477</c:v>
                </c:pt>
                <c:pt idx="1749">
                  <c:v>1.248</c:v>
                </c:pt>
                <c:pt idx="1750">
                  <c:v>1.24756</c:v>
                </c:pt>
                <c:pt idx="1751">
                  <c:v>1.24733</c:v>
                </c:pt>
                <c:pt idx="1752">
                  <c:v>1.2470699999999999</c:v>
                </c:pt>
                <c:pt idx="1753">
                  <c:v>1.24793</c:v>
                </c:pt>
                <c:pt idx="1754">
                  <c:v>1.24769</c:v>
                </c:pt>
                <c:pt idx="1755">
                  <c:v>1.2475700000000001</c:v>
                </c:pt>
                <c:pt idx="1756">
                  <c:v>1.2483</c:v>
                </c:pt>
                <c:pt idx="1757">
                  <c:v>1.2477100000000001</c:v>
                </c:pt>
                <c:pt idx="1758">
                  <c:v>1.24796</c:v>
                </c:pt>
                <c:pt idx="1759">
                  <c:v>1.2475799999999999</c:v>
                </c:pt>
                <c:pt idx="1760">
                  <c:v>1.24733</c:v>
                </c:pt>
                <c:pt idx="1761">
                  <c:v>1.24736</c:v>
                </c:pt>
                <c:pt idx="1762">
                  <c:v>1.2472099999999999</c:v>
                </c:pt>
                <c:pt idx="1763">
                  <c:v>1.2479199999999999</c:v>
                </c:pt>
                <c:pt idx="1764">
                  <c:v>1.24777</c:v>
                </c:pt>
                <c:pt idx="1765">
                  <c:v>1.24813</c:v>
                </c:pt>
                <c:pt idx="1766">
                  <c:v>1.2475700000000001</c:v>
                </c:pt>
                <c:pt idx="1767">
                  <c:v>1.2477199999999999</c:v>
                </c:pt>
                <c:pt idx="1768">
                  <c:v>1.24699</c:v>
                </c:pt>
                <c:pt idx="1769">
                  <c:v>1.24739</c:v>
                </c:pt>
                <c:pt idx="1770">
                  <c:v>1.24752</c:v>
                </c:pt>
                <c:pt idx="1771">
                  <c:v>1.24691</c:v>
                </c:pt>
                <c:pt idx="1772">
                  <c:v>1.2475400000000001</c:v>
                </c:pt>
                <c:pt idx="1773">
                  <c:v>1.2470300000000001</c:v>
                </c:pt>
                <c:pt idx="1774">
                  <c:v>1.2475400000000001</c:v>
                </c:pt>
                <c:pt idx="1775">
                  <c:v>1.2474700000000001</c:v>
                </c:pt>
                <c:pt idx="1776">
                  <c:v>1.2476</c:v>
                </c:pt>
                <c:pt idx="1777">
                  <c:v>1.24759</c:v>
                </c:pt>
                <c:pt idx="1778">
                  <c:v>1.24746</c:v>
                </c:pt>
                <c:pt idx="1779">
                  <c:v>1.2469699999999999</c:v>
                </c:pt>
                <c:pt idx="1780">
                  <c:v>1.2473799999999999</c:v>
                </c:pt>
                <c:pt idx="1781">
                  <c:v>1.24722</c:v>
                </c:pt>
                <c:pt idx="1782">
                  <c:v>1.2478</c:v>
                </c:pt>
                <c:pt idx="1783">
                  <c:v>1.24705</c:v>
                </c:pt>
                <c:pt idx="1784">
                  <c:v>1.2476499999999999</c:v>
                </c:pt>
                <c:pt idx="1785">
                  <c:v>1.2471300000000001</c:v>
                </c:pt>
                <c:pt idx="1786">
                  <c:v>1.2471699999999999</c:v>
                </c:pt>
                <c:pt idx="1787">
                  <c:v>1.2470300000000001</c:v>
                </c:pt>
                <c:pt idx="1788">
                  <c:v>1.2467200000000001</c:v>
                </c:pt>
                <c:pt idx="1789">
                  <c:v>1.24701</c:v>
                </c:pt>
                <c:pt idx="1790">
                  <c:v>1.24657</c:v>
                </c:pt>
                <c:pt idx="1791">
                  <c:v>1.2473099999999999</c:v>
                </c:pt>
                <c:pt idx="1792">
                  <c:v>1.24682</c:v>
                </c:pt>
                <c:pt idx="1793">
                  <c:v>1.2468699999999999</c:v>
                </c:pt>
                <c:pt idx="1794">
                  <c:v>1.24699</c:v>
                </c:pt>
                <c:pt idx="1795">
                  <c:v>1.24718</c:v>
                </c:pt>
                <c:pt idx="1796">
                  <c:v>1.2466999999999999</c:v>
                </c:pt>
                <c:pt idx="1797">
                  <c:v>1.2468300000000001</c:v>
                </c:pt>
                <c:pt idx="1798">
                  <c:v>1.24695</c:v>
                </c:pt>
                <c:pt idx="1799">
                  <c:v>1.2467200000000001</c:v>
                </c:pt>
                <c:pt idx="1800">
                  <c:v>1.24701</c:v>
                </c:pt>
                <c:pt idx="1801">
                  <c:v>1.24712</c:v>
                </c:pt>
                <c:pt idx="1802">
                  <c:v>1.24682</c:v>
                </c:pt>
                <c:pt idx="1803">
                  <c:v>1.2472099999999999</c:v>
                </c:pt>
                <c:pt idx="1804">
                  <c:v>1.2472399999999999</c:v>
                </c:pt>
                <c:pt idx="1805">
                  <c:v>1.2475700000000001</c:v>
                </c:pt>
                <c:pt idx="1806">
                  <c:v>1.24733</c:v>
                </c:pt>
                <c:pt idx="1807">
                  <c:v>1.24729</c:v>
                </c:pt>
                <c:pt idx="1808">
                  <c:v>1.24674</c:v>
                </c:pt>
                <c:pt idx="1809">
                  <c:v>1.2473000000000001</c:v>
                </c:pt>
                <c:pt idx="1810">
                  <c:v>1.24716</c:v>
                </c:pt>
                <c:pt idx="1811">
                  <c:v>1.2476400000000001</c:v>
                </c:pt>
                <c:pt idx="1812">
                  <c:v>1.24779</c:v>
                </c:pt>
                <c:pt idx="1813">
                  <c:v>1.2477</c:v>
                </c:pt>
                <c:pt idx="1814">
                  <c:v>1.24753</c:v>
                </c:pt>
                <c:pt idx="1815">
                  <c:v>1.2469699999999999</c:v>
                </c:pt>
                <c:pt idx="1816">
                  <c:v>1.24803</c:v>
                </c:pt>
                <c:pt idx="1817">
                  <c:v>1.24752</c:v>
                </c:pt>
                <c:pt idx="1818">
                  <c:v>1.24732</c:v>
                </c:pt>
                <c:pt idx="1819">
                  <c:v>1.2476400000000001</c:v>
                </c:pt>
                <c:pt idx="1820">
                  <c:v>1.2473000000000001</c:v>
                </c:pt>
                <c:pt idx="1821">
                  <c:v>1.2481599999999999</c:v>
                </c:pt>
                <c:pt idx="1822">
                  <c:v>1.2479800000000001</c:v>
                </c:pt>
                <c:pt idx="1823">
                  <c:v>1.24729</c:v>
                </c:pt>
                <c:pt idx="1824">
                  <c:v>1.24708</c:v>
                </c:pt>
                <c:pt idx="1825">
                  <c:v>1.24746</c:v>
                </c:pt>
                <c:pt idx="1826">
                  <c:v>1.24742</c:v>
                </c:pt>
                <c:pt idx="1827">
                  <c:v>1.24756</c:v>
                </c:pt>
                <c:pt idx="1828">
                  <c:v>1.2471399999999999</c:v>
                </c:pt>
                <c:pt idx="1829">
                  <c:v>1.24746</c:v>
                </c:pt>
                <c:pt idx="1830">
                  <c:v>1.2478100000000001</c:v>
                </c:pt>
                <c:pt idx="1831">
                  <c:v>1.2475700000000001</c:v>
                </c:pt>
                <c:pt idx="1832">
                  <c:v>1.2480500000000001</c:v>
                </c:pt>
                <c:pt idx="1833">
                  <c:v>1.24722</c:v>
                </c:pt>
                <c:pt idx="1834">
                  <c:v>1.2474000000000001</c:v>
                </c:pt>
                <c:pt idx="1835">
                  <c:v>1.2470699999999999</c:v>
                </c:pt>
                <c:pt idx="1836">
                  <c:v>1.2481500000000001</c:v>
                </c:pt>
                <c:pt idx="1837">
                  <c:v>1.24736</c:v>
                </c:pt>
                <c:pt idx="1838">
                  <c:v>1.24733</c:v>
                </c:pt>
                <c:pt idx="1839">
                  <c:v>1.2474700000000001</c:v>
                </c:pt>
                <c:pt idx="1840">
                  <c:v>1.2473799999999999</c:v>
                </c:pt>
                <c:pt idx="1841">
                  <c:v>1.2476499999999999</c:v>
                </c:pt>
                <c:pt idx="1842">
                  <c:v>1.24762</c:v>
                </c:pt>
                <c:pt idx="1843">
                  <c:v>1.24797</c:v>
                </c:pt>
                <c:pt idx="1844">
                  <c:v>1.24787</c:v>
                </c:pt>
                <c:pt idx="1845">
                  <c:v>1.2480599999999999</c:v>
                </c:pt>
                <c:pt idx="1846">
                  <c:v>1.2476100000000001</c:v>
                </c:pt>
                <c:pt idx="1847">
                  <c:v>1.24749</c:v>
                </c:pt>
                <c:pt idx="1848">
                  <c:v>1.2474799999999999</c:v>
                </c:pt>
                <c:pt idx="1849">
                  <c:v>1.2476100000000001</c:v>
                </c:pt>
                <c:pt idx="1850">
                  <c:v>1.24735</c:v>
                </c:pt>
                <c:pt idx="1851">
                  <c:v>1.2476</c:v>
                </c:pt>
                <c:pt idx="1852">
                  <c:v>1.2476400000000001</c:v>
                </c:pt>
                <c:pt idx="1853">
                  <c:v>1.2475099999999999</c:v>
                </c:pt>
                <c:pt idx="1854">
                  <c:v>1.2476100000000001</c:v>
                </c:pt>
                <c:pt idx="1855">
                  <c:v>1.24674</c:v>
                </c:pt>
                <c:pt idx="1856">
                  <c:v>1.24763</c:v>
                </c:pt>
                <c:pt idx="1857">
                  <c:v>1.24715</c:v>
                </c:pt>
                <c:pt idx="1858">
                  <c:v>1.2474099999999999</c:v>
                </c:pt>
                <c:pt idx="1859">
                  <c:v>1.2471399999999999</c:v>
                </c:pt>
                <c:pt idx="1860">
                  <c:v>1.24739</c:v>
                </c:pt>
                <c:pt idx="1861">
                  <c:v>1.2475400000000001</c:v>
                </c:pt>
                <c:pt idx="1862">
                  <c:v>1.2468999999999999</c:v>
                </c:pt>
                <c:pt idx="1863">
                  <c:v>1.2477400000000001</c:v>
                </c:pt>
                <c:pt idx="1864">
                  <c:v>1.24722</c:v>
                </c:pt>
                <c:pt idx="1865">
                  <c:v>1.2475799999999999</c:v>
                </c:pt>
                <c:pt idx="1866">
                  <c:v>1.2481899999999999</c:v>
                </c:pt>
                <c:pt idx="1867">
                  <c:v>1.2477100000000001</c:v>
                </c:pt>
                <c:pt idx="1868">
                  <c:v>1.2475799999999999</c:v>
                </c:pt>
                <c:pt idx="1869">
                  <c:v>1.2476100000000001</c:v>
                </c:pt>
                <c:pt idx="1870">
                  <c:v>1.2474400000000001</c:v>
                </c:pt>
                <c:pt idx="1871">
                  <c:v>1.24725</c:v>
                </c:pt>
                <c:pt idx="1872">
                  <c:v>1.2477199999999999</c:v>
                </c:pt>
                <c:pt idx="1873">
                  <c:v>1.2468699999999999</c:v>
                </c:pt>
                <c:pt idx="1874">
                  <c:v>1.24698</c:v>
                </c:pt>
                <c:pt idx="1875">
                  <c:v>1.24762</c:v>
                </c:pt>
                <c:pt idx="1876">
                  <c:v>1.24725</c:v>
                </c:pt>
                <c:pt idx="1877">
                  <c:v>1.2471399999999999</c:v>
                </c:pt>
                <c:pt idx="1878">
                  <c:v>1.24691</c:v>
                </c:pt>
                <c:pt idx="1879">
                  <c:v>1.24709</c:v>
                </c:pt>
                <c:pt idx="1880">
                  <c:v>1.2474799999999999</c:v>
                </c:pt>
                <c:pt idx="1881">
                  <c:v>1.24718</c:v>
                </c:pt>
                <c:pt idx="1882">
                  <c:v>1.2473000000000001</c:v>
                </c:pt>
                <c:pt idx="1883">
                  <c:v>1.24742</c:v>
                </c:pt>
                <c:pt idx="1884">
                  <c:v>1.24695</c:v>
                </c:pt>
                <c:pt idx="1885">
                  <c:v>1.2467999999999999</c:v>
                </c:pt>
                <c:pt idx="1886">
                  <c:v>1.24736</c:v>
                </c:pt>
                <c:pt idx="1887">
                  <c:v>1.24743</c:v>
                </c:pt>
                <c:pt idx="1888">
                  <c:v>1.2475700000000001</c:v>
                </c:pt>
                <c:pt idx="1889">
                  <c:v>1.24699</c:v>
                </c:pt>
                <c:pt idx="1890">
                  <c:v>1.24783</c:v>
                </c:pt>
                <c:pt idx="1891">
                  <c:v>1.2469699999999999</c:v>
                </c:pt>
                <c:pt idx="1892">
                  <c:v>1.2473000000000001</c:v>
                </c:pt>
                <c:pt idx="1893">
                  <c:v>1.2478499999999999</c:v>
                </c:pt>
                <c:pt idx="1894">
                  <c:v>1.2477</c:v>
                </c:pt>
                <c:pt idx="1895">
                  <c:v>1.2471099999999999</c:v>
                </c:pt>
                <c:pt idx="1896">
                  <c:v>1.2471099999999999</c:v>
                </c:pt>
                <c:pt idx="1897">
                  <c:v>1.24729</c:v>
                </c:pt>
                <c:pt idx="1898">
                  <c:v>1.24708</c:v>
                </c:pt>
                <c:pt idx="1899">
                  <c:v>1.24762</c:v>
                </c:pt>
                <c:pt idx="1900">
                  <c:v>1.2475499999999999</c:v>
                </c:pt>
                <c:pt idx="1901">
                  <c:v>1.2473399999999999</c:v>
                </c:pt>
                <c:pt idx="1902">
                  <c:v>1.2475099999999999</c:v>
                </c:pt>
                <c:pt idx="1903">
                  <c:v>1.24756</c:v>
                </c:pt>
                <c:pt idx="1904">
                  <c:v>1.2471000000000001</c:v>
                </c:pt>
                <c:pt idx="1905">
                  <c:v>1.24763</c:v>
                </c:pt>
                <c:pt idx="1906">
                  <c:v>1.2471699999999999</c:v>
                </c:pt>
                <c:pt idx="1907">
                  <c:v>1.24759</c:v>
                </c:pt>
                <c:pt idx="1908">
                  <c:v>1.2471399999999999</c:v>
                </c:pt>
                <c:pt idx="1909">
                  <c:v>1.2478199999999999</c:v>
                </c:pt>
                <c:pt idx="1910">
                  <c:v>1.2474099999999999</c:v>
                </c:pt>
                <c:pt idx="1911">
                  <c:v>1.2475700000000001</c:v>
                </c:pt>
                <c:pt idx="1912">
                  <c:v>1.2468699999999999</c:v>
                </c:pt>
                <c:pt idx="1913">
                  <c:v>1.2473399999999999</c:v>
                </c:pt>
                <c:pt idx="1914">
                  <c:v>1.2478400000000001</c:v>
                </c:pt>
                <c:pt idx="1915">
                  <c:v>1.2475700000000001</c:v>
                </c:pt>
                <c:pt idx="1916">
                  <c:v>1.2474700000000001</c:v>
                </c:pt>
                <c:pt idx="1917">
                  <c:v>1.2474400000000001</c:v>
                </c:pt>
                <c:pt idx="1918">
                  <c:v>1.24749</c:v>
                </c:pt>
                <c:pt idx="1919">
                  <c:v>1.2481100000000001</c:v>
                </c:pt>
                <c:pt idx="1920">
                  <c:v>1.24735</c:v>
                </c:pt>
                <c:pt idx="1921">
                  <c:v>1.24688</c:v>
                </c:pt>
                <c:pt idx="1922">
                  <c:v>1.2479899999999999</c:v>
                </c:pt>
                <c:pt idx="1923">
                  <c:v>1.2472099999999999</c:v>
                </c:pt>
                <c:pt idx="1924">
                  <c:v>1.2476499999999999</c:v>
                </c:pt>
                <c:pt idx="1925">
                  <c:v>1.2474700000000001</c:v>
                </c:pt>
                <c:pt idx="1926">
                  <c:v>1.2472399999999999</c:v>
                </c:pt>
                <c:pt idx="1927">
                  <c:v>1.24743</c:v>
                </c:pt>
                <c:pt idx="1928">
                  <c:v>1.24752</c:v>
                </c:pt>
                <c:pt idx="1929">
                  <c:v>1.24783</c:v>
                </c:pt>
                <c:pt idx="1930">
                  <c:v>1.24769</c:v>
                </c:pt>
                <c:pt idx="1931">
                  <c:v>1.24796</c:v>
                </c:pt>
                <c:pt idx="1932">
                  <c:v>1.24763</c:v>
                </c:pt>
                <c:pt idx="1933">
                  <c:v>1.24733</c:v>
                </c:pt>
                <c:pt idx="1934">
                  <c:v>1.2473099999999999</c:v>
                </c:pt>
                <c:pt idx="1935">
                  <c:v>1.24824</c:v>
                </c:pt>
                <c:pt idx="1936">
                  <c:v>1.24783</c:v>
                </c:pt>
                <c:pt idx="1937">
                  <c:v>1.2478899999999999</c:v>
                </c:pt>
                <c:pt idx="1938">
                  <c:v>1.2474499999999999</c:v>
                </c:pt>
                <c:pt idx="1939">
                  <c:v>1.2475499999999999</c:v>
                </c:pt>
                <c:pt idx="1940">
                  <c:v>1.2477400000000001</c:v>
                </c:pt>
                <c:pt idx="1941">
                  <c:v>1.2474499999999999</c:v>
                </c:pt>
                <c:pt idx="1942">
                  <c:v>1.2476</c:v>
                </c:pt>
                <c:pt idx="1943">
                  <c:v>1.2477499999999999</c:v>
                </c:pt>
                <c:pt idx="1944">
                  <c:v>1.2473700000000001</c:v>
                </c:pt>
                <c:pt idx="1945">
                  <c:v>1.2472700000000001</c:v>
                </c:pt>
                <c:pt idx="1946">
                  <c:v>1.24742</c:v>
                </c:pt>
                <c:pt idx="1947">
                  <c:v>1.2472399999999999</c:v>
                </c:pt>
                <c:pt idx="1948">
                  <c:v>1.2471099999999999</c:v>
                </c:pt>
                <c:pt idx="1949">
                  <c:v>1.24726</c:v>
                </c:pt>
                <c:pt idx="1950">
                  <c:v>1.2480599999999999</c:v>
                </c:pt>
                <c:pt idx="1951">
                  <c:v>1.24702</c:v>
                </c:pt>
                <c:pt idx="1952">
                  <c:v>1.2475499999999999</c:v>
                </c:pt>
                <c:pt idx="1953">
                  <c:v>1.24743</c:v>
                </c:pt>
                <c:pt idx="1954">
                  <c:v>1.2476499999999999</c:v>
                </c:pt>
                <c:pt idx="1955">
                  <c:v>1.2476100000000001</c:v>
                </c:pt>
                <c:pt idx="1956">
                  <c:v>1.24766</c:v>
                </c:pt>
                <c:pt idx="1957">
                  <c:v>1.2468699999999999</c:v>
                </c:pt>
                <c:pt idx="1958">
                  <c:v>1.2473099999999999</c:v>
                </c:pt>
                <c:pt idx="1959">
                  <c:v>1.2478800000000001</c:v>
                </c:pt>
                <c:pt idx="1960">
                  <c:v>1.2473700000000001</c:v>
                </c:pt>
                <c:pt idx="1961">
                  <c:v>1.24766</c:v>
                </c:pt>
                <c:pt idx="1962">
                  <c:v>1.2476499999999999</c:v>
                </c:pt>
                <c:pt idx="1963">
                  <c:v>1.2478800000000001</c:v>
                </c:pt>
                <c:pt idx="1964">
                  <c:v>1.24746</c:v>
                </c:pt>
                <c:pt idx="1965">
                  <c:v>1.24787</c:v>
                </c:pt>
                <c:pt idx="1966">
                  <c:v>1.24753</c:v>
                </c:pt>
                <c:pt idx="1967">
                  <c:v>1.2475099999999999</c:v>
                </c:pt>
                <c:pt idx="1968">
                  <c:v>1.2481199999999999</c:v>
                </c:pt>
                <c:pt idx="1969">
                  <c:v>1.24766</c:v>
                </c:pt>
                <c:pt idx="1970">
                  <c:v>1.24796</c:v>
                </c:pt>
                <c:pt idx="1971">
                  <c:v>1.24736</c:v>
                </c:pt>
                <c:pt idx="1972">
                  <c:v>1.2478800000000001</c:v>
                </c:pt>
                <c:pt idx="1973">
                  <c:v>1.2475799999999999</c:v>
                </c:pt>
                <c:pt idx="1974">
                  <c:v>1.2477199999999999</c:v>
                </c:pt>
                <c:pt idx="1975">
                  <c:v>1.24733</c:v>
                </c:pt>
                <c:pt idx="1976">
                  <c:v>1.2479499999999999</c:v>
                </c:pt>
                <c:pt idx="1977">
                  <c:v>1.2478800000000001</c:v>
                </c:pt>
                <c:pt idx="1978">
                  <c:v>1.24769</c:v>
                </c:pt>
                <c:pt idx="1979">
                  <c:v>1.2473799999999999</c:v>
                </c:pt>
                <c:pt idx="1980">
                  <c:v>1.2479</c:v>
                </c:pt>
                <c:pt idx="1981">
                  <c:v>1.2480899999999999</c:v>
                </c:pt>
                <c:pt idx="1982">
                  <c:v>1.24813</c:v>
                </c:pt>
                <c:pt idx="1983">
                  <c:v>1.2482200000000001</c:v>
                </c:pt>
                <c:pt idx="1984">
                  <c:v>1.2478100000000001</c:v>
                </c:pt>
                <c:pt idx="1985">
                  <c:v>1.248</c:v>
                </c:pt>
                <c:pt idx="1986">
                  <c:v>1.24796</c:v>
                </c:pt>
                <c:pt idx="1987">
                  <c:v>1.2482599999999999</c:v>
                </c:pt>
                <c:pt idx="1988">
                  <c:v>1.2480899999999999</c:v>
                </c:pt>
                <c:pt idx="1989">
                  <c:v>1.2481199999999999</c:v>
                </c:pt>
                <c:pt idx="1990">
                  <c:v>1.2475000000000001</c:v>
                </c:pt>
                <c:pt idx="1991">
                  <c:v>1.2482899999999999</c:v>
                </c:pt>
                <c:pt idx="1992">
                  <c:v>1.2480899999999999</c:v>
                </c:pt>
                <c:pt idx="1993">
                  <c:v>1.2472700000000001</c:v>
                </c:pt>
                <c:pt idx="1994">
                  <c:v>1.24794</c:v>
                </c:pt>
                <c:pt idx="1995">
                  <c:v>1.24735</c:v>
                </c:pt>
                <c:pt idx="1996">
                  <c:v>1.2477499999999999</c:v>
                </c:pt>
                <c:pt idx="1997">
                  <c:v>1.2472399999999999</c:v>
                </c:pt>
                <c:pt idx="1998">
                  <c:v>1.24722</c:v>
                </c:pt>
                <c:pt idx="1999">
                  <c:v>1.2472799999999999</c:v>
                </c:pt>
                <c:pt idx="2000">
                  <c:v>1.24725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5AFF-4C75-BFD9-80383EB5A190}"/>
            </c:ext>
          </c:extLst>
        </c:ser>
        <c:ser>
          <c:idx val="3"/>
          <c:order val="3"/>
          <c:tx>
            <c:strRef>
              <c:f>TC2_LineReg_LowPower!$E$5</c:f>
              <c:strCache>
                <c:ptCount val="1"/>
                <c:pt idx="0">
                  <c:v>Iin_Sense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TC2_LineReg_LowPower!$A$6:$A$2006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TC2_LineReg_LowPower!$E$6:$E$2006</c:f>
              <c:numCache>
                <c:formatCode>General</c:formatCode>
                <c:ptCount val="2001"/>
                <c:pt idx="0" formatCode="0.00E+00">
                  <c:v>-5.6993700000000003E-5</c:v>
                </c:pt>
                <c:pt idx="1">
                  <c:v>0.521227</c:v>
                </c:pt>
                <c:pt idx="2">
                  <c:v>0.54544999999999999</c:v>
                </c:pt>
                <c:pt idx="3">
                  <c:v>0.56462400000000001</c:v>
                </c:pt>
                <c:pt idx="4">
                  <c:v>0.57666099999999998</c:v>
                </c:pt>
                <c:pt idx="5">
                  <c:v>0.579758</c:v>
                </c:pt>
                <c:pt idx="6">
                  <c:v>0.58502299999999996</c:v>
                </c:pt>
                <c:pt idx="7">
                  <c:v>0.58928999999999998</c:v>
                </c:pt>
                <c:pt idx="8">
                  <c:v>0.59267599999999998</c:v>
                </c:pt>
                <c:pt idx="9">
                  <c:v>0.59497500000000003</c:v>
                </c:pt>
                <c:pt idx="10">
                  <c:v>1.21997</c:v>
                </c:pt>
                <c:pt idx="11">
                  <c:v>1.2193799999999999</c:v>
                </c:pt>
                <c:pt idx="12">
                  <c:v>1.2204600000000001</c:v>
                </c:pt>
                <c:pt idx="13">
                  <c:v>1.22061</c:v>
                </c:pt>
                <c:pt idx="14">
                  <c:v>1.2210099999999999</c:v>
                </c:pt>
                <c:pt idx="15">
                  <c:v>1.2217</c:v>
                </c:pt>
                <c:pt idx="16">
                  <c:v>1.2222</c:v>
                </c:pt>
                <c:pt idx="17">
                  <c:v>1.2222900000000001</c:v>
                </c:pt>
                <c:pt idx="18">
                  <c:v>1.2222599999999999</c:v>
                </c:pt>
                <c:pt idx="19">
                  <c:v>1.2235799999999999</c:v>
                </c:pt>
                <c:pt idx="20">
                  <c:v>1.2228300000000001</c:v>
                </c:pt>
                <c:pt idx="21">
                  <c:v>1.2238800000000001</c:v>
                </c:pt>
                <c:pt idx="22">
                  <c:v>1.2234799999999999</c:v>
                </c:pt>
                <c:pt idx="23">
                  <c:v>1.22394</c:v>
                </c:pt>
                <c:pt idx="24">
                  <c:v>1.22489</c:v>
                </c:pt>
                <c:pt idx="25">
                  <c:v>1.2241299999999999</c:v>
                </c:pt>
                <c:pt idx="26">
                  <c:v>1.2257800000000001</c:v>
                </c:pt>
                <c:pt idx="27">
                  <c:v>1.2254499999999999</c:v>
                </c:pt>
                <c:pt idx="28">
                  <c:v>1.22576</c:v>
                </c:pt>
                <c:pt idx="29">
                  <c:v>1.2264900000000001</c:v>
                </c:pt>
                <c:pt idx="30">
                  <c:v>1.22681</c:v>
                </c:pt>
                <c:pt idx="31">
                  <c:v>1.22675</c:v>
                </c:pt>
                <c:pt idx="32">
                  <c:v>1.22766</c:v>
                </c:pt>
                <c:pt idx="33">
                  <c:v>1.22793</c:v>
                </c:pt>
                <c:pt idx="34">
                  <c:v>1.22821</c:v>
                </c:pt>
                <c:pt idx="35">
                  <c:v>1.2291000000000001</c:v>
                </c:pt>
                <c:pt idx="36">
                  <c:v>1.2294499999999999</c:v>
                </c:pt>
                <c:pt idx="37">
                  <c:v>1.2296199999999999</c:v>
                </c:pt>
                <c:pt idx="38">
                  <c:v>1.2297</c:v>
                </c:pt>
                <c:pt idx="39">
                  <c:v>1.2306600000000001</c:v>
                </c:pt>
                <c:pt idx="40">
                  <c:v>1.23082</c:v>
                </c:pt>
                <c:pt idx="41">
                  <c:v>1.23115</c:v>
                </c:pt>
                <c:pt idx="42">
                  <c:v>1.2312700000000001</c:v>
                </c:pt>
                <c:pt idx="43">
                  <c:v>1.23207</c:v>
                </c:pt>
                <c:pt idx="44">
                  <c:v>1.23366</c:v>
                </c:pt>
                <c:pt idx="45">
                  <c:v>1.2337100000000001</c:v>
                </c:pt>
                <c:pt idx="46">
                  <c:v>1.2339800000000001</c:v>
                </c:pt>
                <c:pt idx="47">
                  <c:v>1.23448</c:v>
                </c:pt>
                <c:pt idx="48">
                  <c:v>1.2342299999999999</c:v>
                </c:pt>
                <c:pt idx="49">
                  <c:v>1.23475</c:v>
                </c:pt>
                <c:pt idx="50">
                  <c:v>1.2353000000000001</c:v>
                </c:pt>
                <c:pt idx="51">
                  <c:v>1.23661</c:v>
                </c:pt>
                <c:pt idx="52">
                  <c:v>1.23706</c:v>
                </c:pt>
                <c:pt idx="53">
                  <c:v>1.2376199999999999</c:v>
                </c:pt>
                <c:pt idx="54">
                  <c:v>1.23837</c:v>
                </c:pt>
                <c:pt idx="55">
                  <c:v>1.2385699999999999</c:v>
                </c:pt>
                <c:pt idx="56">
                  <c:v>1.2392399999999999</c:v>
                </c:pt>
                <c:pt idx="57">
                  <c:v>1.2405999999999999</c:v>
                </c:pt>
                <c:pt idx="58">
                  <c:v>1.2409399999999999</c:v>
                </c:pt>
                <c:pt idx="59">
                  <c:v>1.24089</c:v>
                </c:pt>
                <c:pt idx="60">
                  <c:v>1.24091</c:v>
                </c:pt>
                <c:pt idx="61">
                  <c:v>1.2423200000000001</c:v>
                </c:pt>
                <c:pt idx="62">
                  <c:v>1.2429600000000001</c:v>
                </c:pt>
                <c:pt idx="63">
                  <c:v>1.2442</c:v>
                </c:pt>
                <c:pt idx="64">
                  <c:v>1.2433700000000001</c:v>
                </c:pt>
                <c:pt idx="65">
                  <c:v>1.24468</c:v>
                </c:pt>
                <c:pt idx="66">
                  <c:v>1.2451000000000001</c:v>
                </c:pt>
                <c:pt idx="67">
                  <c:v>1.2456799999999999</c:v>
                </c:pt>
                <c:pt idx="68">
                  <c:v>1.2471000000000001</c:v>
                </c:pt>
                <c:pt idx="69">
                  <c:v>1.2473399999999999</c:v>
                </c:pt>
                <c:pt idx="70">
                  <c:v>1.2485999999999999</c:v>
                </c:pt>
                <c:pt idx="71">
                  <c:v>1.2488900000000001</c:v>
                </c:pt>
                <c:pt idx="72">
                  <c:v>1.2496700000000001</c:v>
                </c:pt>
                <c:pt idx="73">
                  <c:v>1.2515000000000001</c:v>
                </c:pt>
                <c:pt idx="74">
                  <c:v>1.2522599999999999</c:v>
                </c:pt>
                <c:pt idx="75">
                  <c:v>1.2523200000000001</c:v>
                </c:pt>
                <c:pt idx="76">
                  <c:v>1.2531099999999999</c:v>
                </c:pt>
                <c:pt idx="77">
                  <c:v>1.25359</c:v>
                </c:pt>
                <c:pt idx="78">
                  <c:v>1.25457</c:v>
                </c:pt>
                <c:pt idx="79">
                  <c:v>1.2549300000000001</c:v>
                </c:pt>
                <c:pt idx="80">
                  <c:v>1.25586</c:v>
                </c:pt>
                <c:pt idx="81">
                  <c:v>1.2570300000000001</c:v>
                </c:pt>
                <c:pt idx="82">
                  <c:v>1.2582500000000001</c:v>
                </c:pt>
                <c:pt idx="83">
                  <c:v>1.25858</c:v>
                </c:pt>
                <c:pt idx="84">
                  <c:v>1.26068</c:v>
                </c:pt>
                <c:pt idx="85">
                  <c:v>1.26071</c:v>
                </c:pt>
                <c:pt idx="86">
                  <c:v>1.2623800000000001</c:v>
                </c:pt>
                <c:pt idx="87">
                  <c:v>1.2630300000000001</c:v>
                </c:pt>
                <c:pt idx="88">
                  <c:v>1.26413</c:v>
                </c:pt>
                <c:pt idx="89">
                  <c:v>1.26529</c:v>
                </c:pt>
                <c:pt idx="90">
                  <c:v>1.2668699999999999</c:v>
                </c:pt>
                <c:pt idx="91">
                  <c:v>1.2675099999999999</c:v>
                </c:pt>
                <c:pt idx="92">
                  <c:v>1.2684800000000001</c:v>
                </c:pt>
                <c:pt idx="93">
                  <c:v>1.2700800000000001</c:v>
                </c:pt>
                <c:pt idx="94">
                  <c:v>1.26986</c:v>
                </c:pt>
                <c:pt idx="95">
                  <c:v>1.2719</c:v>
                </c:pt>
                <c:pt idx="96">
                  <c:v>1.27372</c:v>
                </c:pt>
                <c:pt idx="97">
                  <c:v>1.2743899999999999</c:v>
                </c:pt>
                <c:pt idx="98">
                  <c:v>1.27661</c:v>
                </c:pt>
                <c:pt idx="99">
                  <c:v>1.2763500000000001</c:v>
                </c:pt>
                <c:pt idx="100">
                  <c:v>1.2780899999999999</c:v>
                </c:pt>
                <c:pt idx="101">
                  <c:v>1.27965</c:v>
                </c:pt>
                <c:pt idx="102">
                  <c:v>1.2808900000000001</c:v>
                </c:pt>
                <c:pt idx="103">
                  <c:v>1.2825899999999999</c:v>
                </c:pt>
                <c:pt idx="104">
                  <c:v>1.2843199999999999</c:v>
                </c:pt>
                <c:pt idx="105">
                  <c:v>1.28467</c:v>
                </c:pt>
                <c:pt idx="106">
                  <c:v>1.2862</c:v>
                </c:pt>
                <c:pt idx="107">
                  <c:v>1.2869200000000001</c:v>
                </c:pt>
                <c:pt idx="108">
                  <c:v>1.28861</c:v>
                </c:pt>
                <c:pt idx="109">
                  <c:v>1.2896000000000001</c:v>
                </c:pt>
                <c:pt idx="110">
                  <c:v>1.2914099999999999</c:v>
                </c:pt>
                <c:pt idx="111">
                  <c:v>1.2927900000000001</c:v>
                </c:pt>
                <c:pt idx="112">
                  <c:v>1.2941400000000001</c:v>
                </c:pt>
                <c:pt idx="113">
                  <c:v>1.2942499999999999</c:v>
                </c:pt>
                <c:pt idx="114">
                  <c:v>1.2972300000000001</c:v>
                </c:pt>
                <c:pt idx="115">
                  <c:v>1.29752</c:v>
                </c:pt>
                <c:pt idx="116">
                  <c:v>1.2999000000000001</c:v>
                </c:pt>
                <c:pt idx="117">
                  <c:v>1.3007599999999999</c:v>
                </c:pt>
                <c:pt idx="118">
                  <c:v>1.3024500000000001</c:v>
                </c:pt>
                <c:pt idx="119">
                  <c:v>1.3038099999999999</c:v>
                </c:pt>
                <c:pt idx="120">
                  <c:v>1.3056700000000001</c:v>
                </c:pt>
                <c:pt idx="121">
                  <c:v>1.3066500000000001</c:v>
                </c:pt>
                <c:pt idx="122">
                  <c:v>1.3078099999999999</c:v>
                </c:pt>
                <c:pt idx="123">
                  <c:v>1.3089200000000001</c:v>
                </c:pt>
                <c:pt idx="124">
                  <c:v>1.3092200000000001</c:v>
                </c:pt>
                <c:pt idx="125">
                  <c:v>1.3127200000000001</c:v>
                </c:pt>
                <c:pt idx="126">
                  <c:v>1.31366</c:v>
                </c:pt>
                <c:pt idx="127">
                  <c:v>1.31467</c:v>
                </c:pt>
                <c:pt idx="128">
                  <c:v>1.3169500000000001</c:v>
                </c:pt>
                <c:pt idx="129">
                  <c:v>1.3179799999999999</c:v>
                </c:pt>
                <c:pt idx="130">
                  <c:v>1.3178799999999999</c:v>
                </c:pt>
                <c:pt idx="131">
                  <c:v>1.3196099999999999</c:v>
                </c:pt>
                <c:pt idx="132">
                  <c:v>1.32165</c:v>
                </c:pt>
                <c:pt idx="133">
                  <c:v>1.3222400000000001</c:v>
                </c:pt>
                <c:pt idx="134">
                  <c:v>1.32439</c:v>
                </c:pt>
                <c:pt idx="135">
                  <c:v>1.3253999999999999</c:v>
                </c:pt>
                <c:pt idx="136">
                  <c:v>1.32666</c:v>
                </c:pt>
                <c:pt idx="137">
                  <c:v>1.3279099999999999</c:v>
                </c:pt>
                <c:pt idx="138">
                  <c:v>1.32881</c:v>
                </c:pt>
                <c:pt idx="139">
                  <c:v>1.3305199999999999</c:v>
                </c:pt>
                <c:pt idx="140">
                  <c:v>1.33168</c:v>
                </c:pt>
                <c:pt idx="141">
                  <c:v>1.33413</c:v>
                </c:pt>
                <c:pt idx="142">
                  <c:v>1.33341</c:v>
                </c:pt>
                <c:pt idx="143">
                  <c:v>1.3369500000000001</c:v>
                </c:pt>
                <c:pt idx="144">
                  <c:v>1.33701</c:v>
                </c:pt>
                <c:pt idx="145">
                  <c:v>1.33849</c:v>
                </c:pt>
                <c:pt idx="146">
                  <c:v>1.3408</c:v>
                </c:pt>
                <c:pt idx="147">
                  <c:v>1.3404400000000001</c:v>
                </c:pt>
                <c:pt idx="148">
                  <c:v>1.3430299999999999</c:v>
                </c:pt>
                <c:pt idx="149">
                  <c:v>1.3433200000000001</c:v>
                </c:pt>
                <c:pt idx="150">
                  <c:v>1.3450800000000001</c:v>
                </c:pt>
                <c:pt idx="151">
                  <c:v>1.34721</c:v>
                </c:pt>
                <c:pt idx="152">
                  <c:v>1.3481099999999999</c:v>
                </c:pt>
                <c:pt idx="153">
                  <c:v>1.3489</c:v>
                </c:pt>
                <c:pt idx="154">
                  <c:v>1.35111</c:v>
                </c:pt>
                <c:pt idx="155">
                  <c:v>1.3509500000000001</c:v>
                </c:pt>
                <c:pt idx="156">
                  <c:v>1.3531299999999999</c:v>
                </c:pt>
                <c:pt idx="157">
                  <c:v>1.3541399999999999</c:v>
                </c:pt>
                <c:pt idx="158">
                  <c:v>1.3554299999999999</c:v>
                </c:pt>
                <c:pt idx="159">
                  <c:v>1.3563099999999999</c:v>
                </c:pt>
                <c:pt idx="160">
                  <c:v>1.3561799999999999</c:v>
                </c:pt>
                <c:pt idx="161">
                  <c:v>1.3589599999999999</c:v>
                </c:pt>
                <c:pt idx="162">
                  <c:v>1.3589899999999999</c:v>
                </c:pt>
                <c:pt idx="163">
                  <c:v>1.36138</c:v>
                </c:pt>
                <c:pt idx="164">
                  <c:v>1.36134</c:v>
                </c:pt>
                <c:pt idx="165">
                  <c:v>1.36398</c:v>
                </c:pt>
                <c:pt idx="166">
                  <c:v>1.36415</c:v>
                </c:pt>
                <c:pt idx="167">
                  <c:v>1.36589</c:v>
                </c:pt>
                <c:pt idx="168">
                  <c:v>1.36656</c:v>
                </c:pt>
                <c:pt idx="169">
                  <c:v>1.36816</c:v>
                </c:pt>
                <c:pt idx="170">
                  <c:v>1.36842</c:v>
                </c:pt>
                <c:pt idx="171">
                  <c:v>1.3691800000000001</c:v>
                </c:pt>
                <c:pt idx="172">
                  <c:v>1.36991</c:v>
                </c:pt>
                <c:pt idx="173">
                  <c:v>1.3732500000000001</c:v>
                </c:pt>
                <c:pt idx="174">
                  <c:v>1.37296</c:v>
                </c:pt>
                <c:pt idx="175">
                  <c:v>1.3749100000000001</c:v>
                </c:pt>
                <c:pt idx="176">
                  <c:v>1.37622</c:v>
                </c:pt>
                <c:pt idx="177">
                  <c:v>1.37683</c:v>
                </c:pt>
                <c:pt idx="178">
                  <c:v>1.3776299999999999</c:v>
                </c:pt>
                <c:pt idx="179">
                  <c:v>1.3780699999999999</c:v>
                </c:pt>
                <c:pt idx="180">
                  <c:v>1.3799699999999999</c:v>
                </c:pt>
                <c:pt idx="181">
                  <c:v>1.3797900000000001</c:v>
                </c:pt>
                <c:pt idx="182">
                  <c:v>1.3822300000000001</c:v>
                </c:pt>
                <c:pt idx="183">
                  <c:v>1.38287</c:v>
                </c:pt>
                <c:pt idx="184">
                  <c:v>1.3846099999999999</c:v>
                </c:pt>
                <c:pt idx="185">
                  <c:v>1.3850199999999999</c:v>
                </c:pt>
                <c:pt idx="186">
                  <c:v>1.3871599999999999</c:v>
                </c:pt>
                <c:pt idx="187">
                  <c:v>1.3858999999999999</c:v>
                </c:pt>
                <c:pt idx="188">
                  <c:v>1.3884700000000001</c:v>
                </c:pt>
                <c:pt idx="189">
                  <c:v>1.3885700000000001</c:v>
                </c:pt>
                <c:pt idx="190">
                  <c:v>1.38968</c:v>
                </c:pt>
                <c:pt idx="191">
                  <c:v>1.39161</c:v>
                </c:pt>
                <c:pt idx="192">
                  <c:v>1.3921699999999999</c:v>
                </c:pt>
                <c:pt idx="193">
                  <c:v>1.39337</c:v>
                </c:pt>
                <c:pt idx="194">
                  <c:v>1.3920600000000001</c:v>
                </c:pt>
                <c:pt idx="195">
                  <c:v>1.3961300000000001</c:v>
                </c:pt>
                <c:pt idx="196">
                  <c:v>1.39689</c:v>
                </c:pt>
                <c:pt idx="197">
                  <c:v>1.39636</c:v>
                </c:pt>
                <c:pt idx="198">
                  <c:v>1.3984000000000001</c:v>
                </c:pt>
                <c:pt idx="199">
                  <c:v>1.39899</c:v>
                </c:pt>
                <c:pt idx="200">
                  <c:v>1.4006000000000001</c:v>
                </c:pt>
                <c:pt idx="201">
                  <c:v>1.40032</c:v>
                </c:pt>
                <c:pt idx="202">
                  <c:v>1.4016599999999999</c:v>
                </c:pt>
                <c:pt idx="203">
                  <c:v>1.40323</c:v>
                </c:pt>
                <c:pt idx="204">
                  <c:v>1.4041300000000001</c:v>
                </c:pt>
                <c:pt idx="205">
                  <c:v>1.40537</c:v>
                </c:pt>
                <c:pt idx="206">
                  <c:v>1.40605</c:v>
                </c:pt>
                <c:pt idx="207">
                  <c:v>1.4073</c:v>
                </c:pt>
                <c:pt idx="208">
                  <c:v>1.40839</c:v>
                </c:pt>
                <c:pt idx="209">
                  <c:v>1.4095</c:v>
                </c:pt>
                <c:pt idx="210">
                  <c:v>1.4109</c:v>
                </c:pt>
                <c:pt idx="211">
                  <c:v>1.4104699999999999</c:v>
                </c:pt>
                <c:pt idx="212">
                  <c:v>1.41238</c:v>
                </c:pt>
                <c:pt idx="213">
                  <c:v>1.4124399999999999</c:v>
                </c:pt>
                <c:pt idx="214">
                  <c:v>1.41422</c:v>
                </c:pt>
                <c:pt idx="215">
                  <c:v>1.41551</c:v>
                </c:pt>
                <c:pt idx="216">
                  <c:v>1.41537</c:v>
                </c:pt>
                <c:pt idx="217">
                  <c:v>1.41639</c:v>
                </c:pt>
                <c:pt idx="218">
                  <c:v>1.4177599999999999</c:v>
                </c:pt>
                <c:pt idx="219">
                  <c:v>1.4181999999999999</c:v>
                </c:pt>
                <c:pt idx="220">
                  <c:v>1.4193499999999999</c:v>
                </c:pt>
                <c:pt idx="221">
                  <c:v>1.4200600000000001</c:v>
                </c:pt>
                <c:pt idx="222">
                  <c:v>1.42133</c:v>
                </c:pt>
                <c:pt idx="223">
                  <c:v>1.42252</c:v>
                </c:pt>
                <c:pt idx="224">
                  <c:v>1.4231199999999999</c:v>
                </c:pt>
                <c:pt idx="225">
                  <c:v>1.4235</c:v>
                </c:pt>
                <c:pt idx="226">
                  <c:v>1.4253899999999999</c:v>
                </c:pt>
                <c:pt idx="227">
                  <c:v>1.4261999999999999</c:v>
                </c:pt>
                <c:pt idx="228">
                  <c:v>1.4266700000000001</c:v>
                </c:pt>
                <c:pt idx="229">
                  <c:v>1.42801</c:v>
                </c:pt>
                <c:pt idx="230">
                  <c:v>1.4287799999999999</c:v>
                </c:pt>
                <c:pt idx="231">
                  <c:v>1.42855</c:v>
                </c:pt>
                <c:pt idx="232">
                  <c:v>1.4300999999999999</c:v>
                </c:pt>
                <c:pt idx="233">
                  <c:v>1.4317599999999999</c:v>
                </c:pt>
                <c:pt idx="234">
                  <c:v>1.43232</c:v>
                </c:pt>
                <c:pt idx="235">
                  <c:v>1.4330700000000001</c:v>
                </c:pt>
                <c:pt idx="236">
                  <c:v>1.43482</c:v>
                </c:pt>
                <c:pt idx="237">
                  <c:v>1.43455</c:v>
                </c:pt>
                <c:pt idx="238">
                  <c:v>1.43685</c:v>
                </c:pt>
                <c:pt idx="239">
                  <c:v>1.4363900000000001</c:v>
                </c:pt>
                <c:pt idx="240">
                  <c:v>1.43781</c:v>
                </c:pt>
                <c:pt idx="241">
                  <c:v>1.4377500000000001</c:v>
                </c:pt>
                <c:pt idx="242">
                  <c:v>1.4393100000000001</c:v>
                </c:pt>
                <c:pt idx="243">
                  <c:v>1.4393100000000001</c:v>
                </c:pt>
                <c:pt idx="244">
                  <c:v>1.44103</c:v>
                </c:pt>
                <c:pt idx="245">
                  <c:v>1.44184</c:v>
                </c:pt>
                <c:pt idx="246">
                  <c:v>1.4420599999999999</c:v>
                </c:pt>
                <c:pt idx="247">
                  <c:v>1.4446099999999999</c:v>
                </c:pt>
                <c:pt idx="248">
                  <c:v>1.4442600000000001</c:v>
                </c:pt>
                <c:pt idx="249">
                  <c:v>1.4464900000000001</c:v>
                </c:pt>
                <c:pt idx="250">
                  <c:v>1.44645</c:v>
                </c:pt>
                <c:pt idx="251">
                  <c:v>1.4468300000000001</c:v>
                </c:pt>
                <c:pt idx="252">
                  <c:v>1.4488399999999999</c:v>
                </c:pt>
                <c:pt idx="253">
                  <c:v>1.4487099999999999</c:v>
                </c:pt>
                <c:pt idx="254">
                  <c:v>1.4509000000000001</c:v>
                </c:pt>
                <c:pt idx="255">
                  <c:v>1.4506600000000001</c:v>
                </c:pt>
                <c:pt idx="256">
                  <c:v>1.4529399999999999</c:v>
                </c:pt>
                <c:pt idx="257">
                  <c:v>1.45221</c:v>
                </c:pt>
                <c:pt idx="258">
                  <c:v>1.4543900000000001</c:v>
                </c:pt>
                <c:pt idx="259">
                  <c:v>1.45384</c:v>
                </c:pt>
                <c:pt idx="260">
                  <c:v>1.4558599999999999</c:v>
                </c:pt>
                <c:pt idx="261">
                  <c:v>1.45692</c:v>
                </c:pt>
                <c:pt idx="262">
                  <c:v>1.4567099999999999</c:v>
                </c:pt>
                <c:pt idx="263">
                  <c:v>1.4581200000000001</c:v>
                </c:pt>
                <c:pt idx="264">
                  <c:v>1.4579800000000001</c:v>
                </c:pt>
                <c:pt idx="265">
                  <c:v>1.4599599999999999</c:v>
                </c:pt>
                <c:pt idx="266">
                  <c:v>1.4597899999999999</c:v>
                </c:pt>
                <c:pt idx="267">
                  <c:v>1.4597800000000001</c:v>
                </c:pt>
                <c:pt idx="268">
                  <c:v>1.4615</c:v>
                </c:pt>
                <c:pt idx="269">
                  <c:v>1.4612000000000001</c:v>
                </c:pt>
                <c:pt idx="270">
                  <c:v>1.4626999999999999</c:v>
                </c:pt>
                <c:pt idx="271">
                  <c:v>1.4630000000000001</c:v>
                </c:pt>
                <c:pt idx="272">
                  <c:v>1.4652499999999999</c:v>
                </c:pt>
                <c:pt idx="273">
                  <c:v>1.4646600000000001</c:v>
                </c:pt>
                <c:pt idx="274">
                  <c:v>1.4656199999999999</c:v>
                </c:pt>
                <c:pt idx="275">
                  <c:v>1.4674499999999999</c:v>
                </c:pt>
                <c:pt idx="276">
                  <c:v>1.4671799999999999</c:v>
                </c:pt>
                <c:pt idx="277">
                  <c:v>1.4694199999999999</c:v>
                </c:pt>
                <c:pt idx="278">
                  <c:v>1.4697899999999999</c:v>
                </c:pt>
                <c:pt idx="279">
                  <c:v>1.47058</c:v>
                </c:pt>
                <c:pt idx="280">
                  <c:v>1.47228</c:v>
                </c:pt>
                <c:pt idx="281">
                  <c:v>1.47367</c:v>
                </c:pt>
                <c:pt idx="282">
                  <c:v>1.4727600000000001</c:v>
                </c:pt>
                <c:pt idx="283">
                  <c:v>1.4743900000000001</c:v>
                </c:pt>
                <c:pt idx="284">
                  <c:v>1.4741899999999999</c:v>
                </c:pt>
                <c:pt idx="285">
                  <c:v>1.4755400000000001</c:v>
                </c:pt>
                <c:pt idx="286">
                  <c:v>1.47543</c:v>
                </c:pt>
                <c:pt idx="287">
                  <c:v>1.4779100000000001</c:v>
                </c:pt>
                <c:pt idx="288">
                  <c:v>1.4771300000000001</c:v>
                </c:pt>
                <c:pt idx="289">
                  <c:v>1.4787399999999999</c:v>
                </c:pt>
                <c:pt idx="290">
                  <c:v>1.4790399999999999</c:v>
                </c:pt>
                <c:pt idx="291">
                  <c:v>1.4798500000000001</c:v>
                </c:pt>
                <c:pt idx="292">
                  <c:v>1.4816499999999999</c:v>
                </c:pt>
                <c:pt idx="293">
                  <c:v>1.48184</c:v>
                </c:pt>
                <c:pt idx="294">
                  <c:v>1.4834499999999999</c:v>
                </c:pt>
                <c:pt idx="295">
                  <c:v>1.4825299999999999</c:v>
                </c:pt>
                <c:pt idx="296">
                  <c:v>1.48397</c:v>
                </c:pt>
                <c:pt idx="297">
                  <c:v>1.4851700000000001</c:v>
                </c:pt>
                <c:pt idx="298">
                  <c:v>1.48472</c:v>
                </c:pt>
                <c:pt idx="299">
                  <c:v>1.4865600000000001</c:v>
                </c:pt>
                <c:pt idx="300">
                  <c:v>1.48742</c:v>
                </c:pt>
                <c:pt idx="301">
                  <c:v>1.4877899999999999</c:v>
                </c:pt>
                <c:pt idx="302">
                  <c:v>1.4892399999999999</c:v>
                </c:pt>
                <c:pt idx="303">
                  <c:v>1.4895400000000001</c:v>
                </c:pt>
                <c:pt idx="304">
                  <c:v>1.49028</c:v>
                </c:pt>
                <c:pt idx="305">
                  <c:v>1.49098</c:v>
                </c:pt>
                <c:pt idx="306">
                  <c:v>1.4917899999999999</c:v>
                </c:pt>
                <c:pt idx="307">
                  <c:v>1.49203</c:v>
                </c:pt>
                <c:pt idx="308">
                  <c:v>1.49326</c:v>
                </c:pt>
                <c:pt idx="309">
                  <c:v>1.4935099999999999</c:v>
                </c:pt>
                <c:pt idx="310">
                  <c:v>1.49482</c:v>
                </c:pt>
                <c:pt idx="311">
                  <c:v>1.4957800000000001</c:v>
                </c:pt>
                <c:pt idx="312">
                  <c:v>1.4972099999999999</c:v>
                </c:pt>
                <c:pt idx="313">
                  <c:v>1.49838</c:v>
                </c:pt>
                <c:pt idx="314">
                  <c:v>1.49786</c:v>
                </c:pt>
                <c:pt idx="315">
                  <c:v>1.4994799999999999</c:v>
                </c:pt>
                <c:pt idx="316">
                  <c:v>1.4987699999999999</c:v>
                </c:pt>
                <c:pt idx="317">
                  <c:v>1.50156</c:v>
                </c:pt>
                <c:pt idx="318">
                  <c:v>1.50126</c:v>
                </c:pt>
                <c:pt idx="319">
                  <c:v>1.50299</c:v>
                </c:pt>
                <c:pt idx="320">
                  <c:v>1.50319</c:v>
                </c:pt>
                <c:pt idx="321">
                  <c:v>1.5040100000000001</c:v>
                </c:pt>
                <c:pt idx="322">
                  <c:v>1.50631</c:v>
                </c:pt>
                <c:pt idx="323">
                  <c:v>1.50444</c:v>
                </c:pt>
                <c:pt idx="324">
                  <c:v>1.50657</c:v>
                </c:pt>
                <c:pt idx="325">
                  <c:v>1.5059499999999999</c:v>
                </c:pt>
                <c:pt idx="326">
                  <c:v>1.50796</c:v>
                </c:pt>
                <c:pt idx="327">
                  <c:v>1.5076700000000001</c:v>
                </c:pt>
                <c:pt idx="328">
                  <c:v>1.50902</c:v>
                </c:pt>
                <c:pt idx="329">
                  <c:v>1.5103</c:v>
                </c:pt>
                <c:pt idx="330">
                  <c:v>1.5091300000000001</c:v>
                </c:pt>
                <c:pt idx="331">
                  <c:v>1.51112</c:v>
                </c:pt>
                <c:pt idx="332">
                  <c:v>1.5111600000000001</c:v>
                </c:pt>
                <c:pt idx="333">
                  <c:v>1.51203</c:v>
                </c:pt>
                <c:pt idx="334">
                  <c:v>1.5142100000000001</c:v>
                </c:pt>
                <c:pt idx="335">
                  <c:v>1.5146999999999999</c:v>
                </c:pt>
                <c:pt idx="336">
                  <c:v>1.5144</c:v>
                </c:pt>
                <c:pt idx="337">
                  <c:v>1.5153700000000001</c:v>
                </c:pt>
                <c:pt idx="338">
                  <c:v>1.51614</c:v>
                </c:pt>
                <c:pt idx="339">
                  <c:v>1.51698</c:v>
                </c:pt>
                <c:pt idx="340">
                  <c:v>1.51789</c:v>
                </c:pt>
                <c:pt idx="341">
                  <c:v>1.5178</c:v>
                </c:pt>
                <c:pt idx="342">
                  <c:v>1.5185900000000001</c:v>
                </c:pt>
                <c:pt idx="343">
                  <c:v>1.5189600000000001</c:v>
                </c:pt>
                <c:pt idx="344">
                  <c:v>1.5195700000000001</c:v>
                </c:pt>
                <c:pt idx="345">
                  <c:v>1.5224599999999999</c:v>
                </c:pt>
                <c:pt idx="346">
                  <c:v>1.52159</c:v>
                </c:pt>
                <c:pt idx="347">
                  <c:v>1.52376</c:v>
                </c:pt>
                <c:pt idx="348">
                  <c:v>1.5226299999999999</c:v>
                </c:pt>
                <c:pt idx="349">
                  <c:v>1.5249699999999999</c:v>
                </c:pt>
                <c:pt idx="350">
                  <c:v>1.5240199999999999</c:v>
                </c:pt>
                <c:pt idx="351">
                  <c:v>1.5264599999999999</c:v>
                </c:pt>
                <c:pt idx="352">
                  <c:v>1.5257799999999999</c:v>
                </c:pt>
                <c:pt idx="353">
                  <c:v>1.52816</c:v>
                </c:pt>
                <c:pt idx="354">
                  <c:v>1.5289900000000001</c:v>
                </c:pt>
                <c:pt idx="355">
                  <c:v>1.52793</c:v>
                </c:pt>
                <c:pt idx="356">
                  <c:v>1.53013</c:v>
                </c:pt>
                <c:pt idx="357">
                  <c:v>1.5306900000000001</c:v>
                </c:pt>
                <c:pt idx="358">
                  <c:v>1.5316000000000001</c:v>
                </c:pt>
                <c:pt idx="359">
                  <c:v>1.53243</c:v>
                </c:pt>
                <c:pt idx="360">
                  <c:v>1.5334300000000001</c:v>
                </c:pt>
                <c:pt idx="361">
                  <c:v>1.53342</c:v>
                </c:pt>
                <c:pt idx="362">
                  <c:v>1.5349699999999999</c:v>
                </c:pt>
                <c:pt idx="363">
                  <c:v>1.53586</c:v>
                </c:pt>
                <c:pt idx="364">
                  <c:v>1.5359</c:v>
                </c:pt>
                <c:pt idx="365">
                  <c:v>1.53525</c:v>
                </c:pt>
                <c:pt idx="366">
                  <c:v>1.5378499999999999</c:v>
                </c:pt>
                <c:pt idx="367">
                  <c:v>1.5376000000000001</c:v>
                </c:pt>
                <c:pt idx="368">
                  <c:v>1.53956</c:v>
                </c:pt>
                <c:pt idx="369">
                  <c:v>1.5391300000000001</c:v>
                </c:pt>
                <c:pt idx="370">
                  <c:v>1.5397000000000001</c:v>
                </c:pt>
                <c:pt idx="371">
                  <c:v>1.5412600000000001</c:v>
                </c:pt>
                <c:pt idx="372">
                  <c:v>1.54017</c:v>
                </c:pt>
                <c:pt idx="373">
                  <c:v>1.54304</c:v>
                </c:pt>
                <c:pt idx="374">
                  <c:v>1.5421899999999999</c:v>
                </c:pt>
                <c:pt idx="375">
                  <c:v>1.5446299999999999</c:v>
                </c:pt>
                <c:pt idx="376">
                  <c:v>1.5455300000000001</c:v>
                </c:pt>
                <c:pt idx="377">
                  <c:v>1.54505</c:v>
                </c:pt>
                <c:pt idx="378">
                  <c:v>1.5466500000000001</c:v>
                </c:pt>
                <c:pt idx="379">
                  <c:v>1.54623</c:v>
                </c:pt>
                <c:pt idx="380">
                  <c:v>1.5480499999999999</c:v>
                </c:pt>
                <c:pt idx="381">
                  <c:v>1.54857</c:v>
                </c:pt>
                <c:pt idx="382">
                  <c:v>1.5492699999999999</c:v>
                </c:pt>
                <c:pt idx="383">
                  <c:v>1.55053</c:v>
                </c:pt>
                <c:pt idx="384">
                  <c:v>1.5506500000000001</c:v>
                </c:pt>
                <c:pt idx="385">
                  <c:v>1.5520799999999999</c:v>
                </c:pt>
                <c:pt idx="386">
                  <c:v>1.55322</c:v>
                </c:pt>
                <c:pt idx="387">
                  <c:v>1.55446</c:v>
                </c:pt>
                <c:pt idx="388">
                  <c:v>1.55433</c:v>
                </c:pt>
                <c:pt idx="389">
                  <c:v>1.5553399999999999</c:v>
                </c:pt>
                <c:pt idx="390">
                  <c:v>1.5546199999999999</c:v>
                </c:pt>
                <c:pt idx="391">
                  <c:v>1.5568299999999999</c:v>
                </c:pt>
                <c:pt idx="392">
                  <c:v>1.5564199999999999</c:v>
                </c:pt>
                <c:pt idx="393">
                  <c:v>1.5586899999999999</c:v>
                </c:pt>
                <c:pt idx="394">
                  <c:v>1.5591299999999999</c:v>
                </c:pt>
                <c:pt idx="395">
                  <c:v>1.55925</c:v>
                </c:pt>
                <c:pt idx="396">
                  <c:v>1.56073</c:v>
                </c:pt>
                <c:pt idx="397">
                  <c:v>1.5612200000000001</c:v>
                </c:pt>
                <c:pt idx="398">
                  <c:v>1.56165</c:v>
                </c:pt>
                <c:pt idx="399">
                  <c:v>1.56236</c:v>
                </c:pt>
                <c:pt idx="400">
                  <c:v>1.5636000000000001</c:v>
                </c:pt>
                <c:pt idx="401">
                  <c:v>1.56392</c:v>
                </c:pt>
                <c:pt idx="402">
                  <c:v>1.56521</c:v>
                </c:pt>
                <c:pt idx="403">
                  <c:v>1.5651999999999999</c:v>
                </c:pt>
                <c:pt idx="404">
                  <c:v>1.5668599999999999</c:v>
                </c:pt>
                <c:pt idx="405">
                  <c:v>1.5682799999999999</c:v>
                </c:pt>
                <c:pt idx="406">
                  <c:v>1.56864</c:v>
                </c:pt>
                <c:pt idx="407">
                  <c:v>1.56871</c:v>
                </c:pt>
                <c:pt idx="408">
                  <c:v>1.57033</c:v>
                </c:pt>
                <c:pt idx="409">
                  <c:v>1.5710999999999999</c:v>
                </c:pt>
                <c:pt idx="410">
                  <c:v>1.57115</c:v>
                </c:pt>
                <c:pt idx="411">
                  <c:v>1.5712299999999999</c:v>
                </c:pt>
                <c:pt idx="412">
                  <c:v>1.5726199999999999</c:v>
                </c:pt>
                <c:pt idx="413">
                  <c:v>1.57439</c:v>
                </c:pt>
                <c:pt idx="414">
                  <c:v>1.5749</c:v>
                </c:pt>
                <c:pt idx="415">
                  <c:v>1.57565</c:v>
                </c:pt>
                <c:pt idx="416">
                  <c:v>1.57559</c:v>
                </c:pt>
                <c:pt idx="417">
                  <c:v>1.57741</c:v>
                </c:pt>
                <c:pt idx="418">
                  <c:v>1.5769</c:v>
                </c:pt>
                <c:pt idx="419">
                  <c:v>1.57867</c:v>
                </c:pt>
                <c:pt idx="420">
                  <c:v>1.5789800000000001</c:v>
                </c:pt>
                <c:pt idx="421">
                  <c:v>1.58033</c:v>
                </c:pt>
                <c:pt idx="422">
                  <c:v>1.58118</c:v>
                </c:pt>
                <c:pt idx="423">
                  <c:v>1.5807800000000001</c:v>
                </c:pt>
                <c:pt idx="424">
                  <c:v>1.58203</c:v>
                </c:pt>
                <c:pt idx="425">
                  <c:v>1.5835900000000001</c:v>
                </c:pt>
                <c:pt idx="426">
                  <c:v>1.5829500000000001</c:v>
                </c:pt>
                <c:pt idx="427">
                  <c:v>1.5847</c:v>
                </c:pt>
                <c:pt idx="428">
                  <c:v>1.5847899999999999</c:v>
                </c:pt>
                <c:pt idx="429">
                  <c:v>1.5854299999999999</c:v>
                </c:pt>
                <c:pt idx="430">
                  <c:v>1.5854299999999999</c:v>
                </c:pt>
                <c:pt idx="431">
                  <c:v>1.58649</c:v>
                </c:pt>
                <c:pt idx="432">
                  <c:v>1.58728</c:v>
                </c:pt>
                <c:pt idx="433">
                  <c:v>1.5884799999999999</c:v>
                </c:pt>
                <c:pt idx="434">
                  <c:v>1.5881400000000001</c:v>
                </c:pt>
                <c:pt idx="435">
                  <c:v>1.5907500000000001</c:v>
                </c:pt>
                <c:pt idx="436">
                  <c:v>1.59015</c:v>
                </c:pt>
                <c:pt idx="437">
                  <c:v>1.59188</c:v>
                </c:pt>
                <c:pt idx="438">
                  <c:v>1.59124</c:v>
                </c:pt>
                <c:pt idx="439">
                  <c:v>1.5928100000000001</c:v>
                </c:pt>
                <c:pt idx="440">
                  <c:v>1.5933299999999999</c:v>
                </c:pt>
                <c:pt idx="441">
                  <c:v>1.59318</c:v>
                </c:pt>
                <c:pt idx="442">
                  <c:v>1.5946</c:v>
                </c:pt>
                <c:pt idx="443">
                  <c:v>1.59491</c:v>
                </c:pt>
                <c:pt idx="444">
                  <c:v>1.5947100000000001</c:v>
                </c:pt>
                <c:pt idx="445">
                  <c:v>1.5962799999999999</c:v>
                </c:pt>
                <c:pt idx="446">
                  <c:v>1.5962799999999999</c:v>
                </c:pt>
                <c:pt idx="447">
                  <c:v>1.5964799999999999</c:v>
                </c:pt>
                <c:pt idx="448">
                  <c:v>1.59761</c:v>
                </c:pt>
                <c:pt idx="449">
                  <c:v>1.5978600000000001</c:v>
                </c:pt>
                <c:pt idx="450">
                  <c:v>1.60023</c:v>
                </c:pt>
                <c:pt idx="451">
                  <c:v>1.5989899999999999</c:v>
                </c:pt>
                <c:pt idx="452">
                  <c:v>1.6013900000000001</c:v>
                </c:pt>
                <c:pt idx="453">
                  <c:v>1.60198</c:v>
                </c:pt>
                <c:pt idx="454">
                  <c:v>1.60114</c:v>
                </c:pt>
                <c:pt idx="455">
                  <c:v>1.60355</c:v>
                </c:pt>
                <c:pt idx="456">
                  <c:v>1.6035999999999999</c:v>
                </c:pt>
                <c:pt idx="457">
                  <c:v>1.6048100000000001</c:v>
                </c:pt>
                <c:pt idx="458">
                  <c:v>1.60514</c:v>
                </c:pt>
                <c:pt idx="459">
                  <c:v>1.6072200000000001</c:v>
                </c:pt>
                <c:pt idx="460">
                  <c:v>1.6059099999999999</c:v>
                </c:pt>
                <c:pt idx="461">
                  <c:v>1.60677</c:v>
                </c:pt>
                <c:pt idx="462">
                  <c:v>1.60832</c:v>
                </c:pt>
                <c:pt idx="463">
                  <c:v>1.6073999999999999</c:v>
                </c:pt>
                <c:pt idx="464">
                  <c:v>1.6095699999999999</c:v>
                </c:pt>
                <c:pt idx="465">
                  <c:v>1.6098600000000001</c:v>
                </c:pt>
                <c:pt idx="466">
                  <c:v>1.60968</c:v>
                </c:pt>
                <c:pt idx="467">
                  <c:v>1.61198</c:v>
                </c:pt>
                <c:pt idx="468">
                  <c:v>1.61188</c:v>
                </c:pt>
                <c:pt idx="469">
                  <c:v>1.6133299999999999</c:v>
                </c:pt>
                <c:pt idx="470">
                  <c:v>1.6128199999999999</c:v>
                </c:pt>
                <c:pt idx="471">
                  <c:v>1.6150100000000001</c:v>
                </c:pt>
                <c:pt idx="472">
                  <c:v>1.61435</c:v>
                </c:pt>
                <c:pt idx="473">
                  <c:v>1.61632</c:v>
                </c:pt>
                <c:pt idx="474">
                  <c:v>1.6164700000000001</c:v>
                </c:pt>
                <c:pt idx="475">
                  <c:v>1.6180000000000001</c:v>
                </c:pt>
                <c:pt idx="476">
                  <c:v>1.6182099999999999</c:v>
                </c:pt>
                <c:pt idx="477">
                  <c:v>1.61904</c:v>
                </c:pt>
                <c:pt idx="478">
                  <c:v>1.61897</c:v>
                </c:pt>
                <c:pt idx="479">
                  <c:v>1.6194500000000001</c:v>
                </c:pt>
                <c:pt idx="480">
                  <c:v>1.62073</c:v>
                </c:pt>
                <c:pt idx="481">
                  <c:v>1.6203799999999999</c:v>
                </c:pt>
                <c:pt idx="482">
                  <c:v>1.62243</c:v>
                </c:pt>
                <c:pt idx="483">
                  <c:v>1.6225400000000001</c:v>
                </c:pt>
                <c:pt idx="484">
                  <c:v>1.62401</c:v>
                </c:pt>
                <c:pt idx="485">
                  <c:v>1.6238900000000001</c:v>
                </c:pt>
                <c:pt idx="486">
                  <c:v>1.62537</c:v>
                </c:pt>
                <c:pt idx="487">
                  <c:v>1.62459</c:v>
                </c:pt>
                <c:pt idx="488">
                  <c:v>1.62598</c:v>
                </c:pt>
                <c:pt idx="489">
                  <c:v>1.62677</c:v>
                </c:pt>
                <c:pt idx="490">
                  <c:v>1.6273599999999999</c:v>
                </c:pt>
                <c:pt idx="491">
                  <c:v>1.6269100000000001</c:v>
                </c:pt>
                <c:pt idx="492">
                  <c:v>1.6291500000000001</c:v>
                </c:pt>
                <c:pt idx="493">
                  <c:v>1.6288100000000001</c:v>
                </c:pt>
                <c:pt idx="494">
                  <c:v>1.6313299999999999</c:v>
                </c:pt>
                <c:pt idx="495">
                  <c:v>1.6304399999999999</c:v>
                </c:pt>
                <c:pt idx="496">
                  <c:v>1.6329899999999999</c:v>
                </c:pt>
                <c:pt idx="497">
                  <c:v>1.63331</c:v>
                </c:pt>
                <c:pt idx="498">
                  <c:v>1.6343300000000001</c:v>
                </c:pt>
                <c:pt idx="499">
                  <c:v>1.63428</c:v>
                </c:pt>
                <c:pt idx="500">
                  <c:v>1.6348100000000001</c:v>
                </c:pt>
                <c:pt idx="501">
                  <c:v>1.6361600000000001</c:v>
                </c:pt>
                <c:pt idx="502">
                  <c:v>1.6360699999999999</c:v>
                </c:pt>
                <c:pt idx="503">
                  <c:v>1.6369899999999999</c:v>
                </c:pt>
                <c:pt idx="504">
                  <c:v>1.6378900000000001</c:v>
                </c:pt>
                <c:pt idx="505">
                  <c:v>1.6377999999999999</c:v>
                </c:pt>
                <c:pt idx="506">
                  <c:v>1.63931</c:v>
                </c:pt>
                <c:pt idx="507">
                  <c:v>1.6404399999999999</c:v>
                </c:pt>
                <c:pt idx="508">
                  <c:v>1.6402699999999999</c:v>
                </c:pt>
                <c:pt idx="509">
                  <c:v>1.6420999999999999</c:v>
                </c:pt>
                <c:pt idx="510">
                  <c:v>1.6423099999999999</c:v>
                </c:pt>
                <c:pt idx="511">
                  <c:v>1.6443300000000001</c:v>
                </c:pt>
                <c:pt idx="512">
                  <c:v>1.6443399999999999</c:v>
                </c:pt>
                <c:pt idx="513">
                  <c:v>1.64513</c:v>
                </c:pt>
                <c:pt idx="514">
                  <c:v>1.64574</c:v>
                </c:pt>
                <c:pt idx="515">
                  <c:v>1.6465099999999999</c:v>
                </c:pt>
                <c:pt idx="516">
                  <c:v>1.6466000000000001</c:v>
                </c:pt>
                <c:pt idx="517">
                  <c:v>1.6478699999999999</c:v>
                </c:pt>
                <c:pt idx="518">
                  <c:v>1.64747</c:v>
                </c:pt>
                <c:pt idx="519">
                  <c:v>1.6489199999999999</c:v>
                </c:pt>
                <c:pt idx="520">
                  <c:v>1.6500900000000001</c:v>
                </c:pt>
                <c:pt idx="521">
                  <c:v>1.6495500000000001</c:v>
                </c:pt>
                <c:pt idx="522">
                  <c:v>1.65181</c:v>
                </c:pt>
                <c:pt idx="523">
                  <c:v>1.65222</c:v>
                </c:pt>
                <c:pt idx="524">
                  <c:v>1.6521699999999999</c:v>
                </c:pt>
                <c:pt idx="525">
                  <c:v>1.6540299999999999</c:v>
                </c:pt>
                <c:pt idx="526">
                  <c:v>1.6536599999999999</c:v>
                </c:pt>
                <c:pt idx="527">
                  <c:v>1.65561</c:v>
                </c:pt>
                <c:pt idx="528">
                  <c:v>1.6558299999999999</c:v>
                </c:pt>
                <c:pt idx="529">
                  <c:v>1.65543</c:v>
                </c:pt>
                <c:pt idx="530">
                  <c:v>1.65672</c:v>
                </c:pt>
                <c:pt idx="531">
                  <c:v>1.6565000000000001</c:v>
                </c:pt>
                <c:pt idx="532">
                  <c:v>1.65839</c:v>
                </c:pt>
                <c:pt idx="533">
                  <c:v>1.6590100000000001</c:v>
                </c:pt>
                <c:pt idx="534">
                  <c:v>1.6571499999999999</c:v>
                </c:pt>
                <c:pt idx="535">
                  <c:v>1.6597</c:v>
                </c:pt>
                <c:pt idx="536">
                  <c:v>1.6592</c:v>
                </c:pt>
                <c:pt idx="537">
                  <c:v>1.6619200000000001</c:v>
                </c:pt>
                <c:pt idx="538">
                  <c:v>1.6621900000000001</c:v>
                </c:pt>
                <c:pt idx="539">
                  <c:v>1.6611100000000001</c:v>
                </c:pt>
                <c:pt idx="540">
                  <c:v>1.6623000000000001</c:v>
                </c:pt>
                <c:pt idx="541">
                  <c:v>1.6630199999999999</c:v>
                </c:pt>
                <c:pt idx="542">
                  <c:v>1.6640699999999999</c:v>
                </c:pt>
                <c:pt idx="543">
                  <c:v>1.6655</c:v>
                </c:pt>
                <c:pt idx="544">
                  <c:v>1.66612</c:v>
                </c:pt>
                <c:pt idx="545">
                  <c:v>1.66581</c:v>
                </c:pt>
                <c:pt idx="546">
                  <c:v>1.6665700000000001</c:v>
                </c:pt>
                <c:pt idx="547">
                  <c:v>1.66751</c:v>
                </c:pt>
                <c:pt idx="548">
                  <c:v>1.66761</c:v>
                </c:pt>
                <c:pt idx="549">
                  <c:v>1.6687399999999999</c:v>
                </c:pt>
                <c:pt idx="550">
                  <c:v>1.6686300000000001</c:v>
                </c:pt>
                <c:pt idx="551">
                  <c:v>1.67018</c:v>
                </c:pt>
                <c:pt idx="552">
                  <c:v>1.67075</c:v>
                </c:pt>
                <c:pt idx="553">
                  <c:v>1.6704000000000001</c:v>
                </c:pt>
                <c:pt idx="554">
                  <c:v>1.67249</c:v>
                </c:pt>
                <c:pt idx="555">
                  <c:v>1.67319</c:v>
                </c:pt>
                <c:pt idx="556">
                  <c:v>1.6732499999999999</c:v>
                </c:pt>
                <c:pt idx="557">
                  <c:v>1.67422</c:v>
                </c:pt>
                <c:pt idx="558">
                  <c:v>1.6747000000000001</c:v>
                </c:pt>
                <c:pt idx="559">
                  <c:v>1.6752100000000001</c:v>
                </c:pt>
                <c:pt idx="560">
                  <c:v>1.67665</c:v>
                </c:pt>
                <c:pt idx="561">
                  <c:v>1.67815</c:v>
                </c:pt>
                <c:pt idx="562">
                  <c:v>1.67832</c:v>
                </c:pt>
                <c:pt idx="563">
                  <c:v>1.6797500000000001</c:v>
                </c:pt>
                <c:pt idx="564">
                  <c:v>1.67987</c:v>
                </c:pt>
                <c:pt idx="565">
                  <c:v>1.68021</c:v>
                </c:pt>
                <c:pt idx="566">
                  <c:v>1.68153</c:v>
                </c:pt>
                <c:pt idx="567">
                  <c:v>1.6810700000000001</c:v>
                </c:pt>
                <c:pt idx="568">
                  <c:v>1.6832100000000001</c:v>
                </c:pt>
                <c:pt idx="569">
                  <c:v>1.68451</c:v>
                </c:pt>
                <c:pt idx="570">
                  <c:v>1.68391</c:v>
                </c:pt>
                <c:pt idx="571">
                  <c:v>1.68594</c:v>
                </c:pt>
                <c:pt idx="572">
                  <c:v>1.6849000000000001</c:v>
                </c:pt>
                <c:pt idx="573">
                  <c:v>1.68658</c:v>
                </c:pt>
                <c:pt idx="574">
                  <c:v>1.6857</c:v>
                </c:pt>
                <c:pt idx="575">
                  <c:v>1.6873899999999999</c:v>
                </c:pt>
                <c:pt idx="576">
                  <c:v>1.6882699999999999</c:v>
                </c:pt>
                <c:pt idx="577">
                  <c:v>1.68906</c:v>
                </c:pt>
                <c:pt idx="578">
                  <c:v>1.6904300000000001</c:v>
                </c:pt>
                <c:pt idx="579">
                  <c:v>1.6890700000000001</c:v>
                </c:pt>
                <c:pt idx="580">
                  <c:v>1.6919</c:v>
                </c:pt>
                <c:pt idx="581">
                  <c:v>1.6911700000000001</c:v>
                </c:pt>
                <c:pt idx="582">
                  <c:v>1.6930700000000001</c:v>
                </c:pt>
                <c:pt idx="583">
                  <c:v>1.6940900000000001</c:v>
                </c:pt>
                <c:pt idx="584">
                  <c:v>1.6936899999999999</c:v>
                </c:pt>
                <c:pt idx="585">
                  <c:v>1.6949000000000001</c:v>
                </c:pt>
                <c:pt idx="586">
                  <c:v>1.6945300000000001</c:v>
                </c:pt>
                <c:pt idx="587">
                  <c:v>1.69537</c:v>
                </c:pt>
                <c:pt idx="588">
                  <c:v>1.6966399999999999</c:v>
                </c:pt>
                <c:pt idx="589">
                  <c:v>1.69638</c:v>
                </c:pt>
                <c:pt idx="590">
                  <c:v>1.69787</c:v>
                </c:pt>
                <c:pt idx="591">
                  <c:v>1.6992499999999999</c:v>
                </c:pt>
                <c:pt idx="592">
                  <c:v>1.6991499999999999</c:v>
                </c:pt>
                <c:pt idx="593">
                  <c:v>1.70079</c:v>
                </c:pt>
                <c:pt idx="594">
                  <c:v>1.7014</c:v>
                </c:pt>
                <c:pt idx="595">
                  <c:v>1.7015199999999999</c:v>
                </c:pt>
                <c:pt idx="596">
                  <c:v>1.7019899999999999</c:v>
                </c:pt>
                <c:pt idx="597">
                  <c:v>1.70218</c:v>
                </c:pt>
                <c:pt idx="598">
                  <c:v>1.7039</c:v>
                </c:pt>
                <c:pt idx="599">
                  <c:v>1.7041299999999999</c:v>
                </c:pt>
                <c:pt idx="600">
                  <c:v>1.70428</c:v>
                </c:pt>
                <c:pt idx="601">
                  <c:v>1.7063699999999999</c:v>
                </c:pt>
                <c:pt idx="602">
                  <c:v>1.7054400000000001</c:v>
                </c:pt>
                <c:pt idx="603">
                  <c:v>1.7075199999999999</c:v>
                </c:pt>
                <c:pt idx="604">
                  <c:v>1.7074400000000001</c:v>
                </c:pt>
                <c:pt idx="605">
                  <c:v>1.7086699999999999</c:v>
                </c:pt>
                <c:pt idx="606">
                  <c:v>1.70919</c:v>
                </c:pt>
                <c:pt idx="607">
                  <c:v>1.7085699999999999</c:v>
                </c:pt>
                <c:pt idx="608">
                  <c:v>1.71123</c:v>
                </c:pt>
                <c:pt idx="609">
                  <c:v>1.71068</c:v>
                </c:pt>
                <c:pt idx="610">
                  <c:v>1.7113799999999999</c:v>
                </c:pt>
                <c:pt idx="611">
                  <c:v>1.71401</c:v>
                </c:pt>
                <c:pt idx="612">
                  <c:v>1.7124999999999999</c:v>
                </c:pt>
                <c:pt idx="613">
                  <c:v>1.7153099999999999</c:v>
                </c:pt>
                <c:pt idx="614">
                  <c:v>1.7150700000000001</c:v>
                </c:pt>
                <c:pt idx="615">
                  <c:v>1.7144699999999999</c:v>
                </c:pt>
                <c:pt idx="616">
                  <c:v>1.71601</c:v>
                </c:pt>
                <c:pt idx="617">
                  <c:v>1.7176499999999999</c:v>
                </c:pt>
                <c:pt idx="618">
                  <c:v>1.7174700000000001</c:v>
                </c:pt>
                <c:pt idx="619">
                  <c:v>1.7192400000000001</c:v>
                </c:pt>
                <c:pt idx="620">
                  <c:v>1.7184200000000001</c:v>
                </c:pt>
                <c:pt idx="621">
                  <c:v>1.7192499999999999</c:v>
                </c:pt>
                <c:pt idx="622">
                  <c:v>1.7209399999999999</c:v>
                </c:pt>
                <c:pt idx="623">
                  <c:v>1.72115</c:v>
                </c:pt>
                <c:pt idx="624">
                  <c:v>1.72176</c:v>
                </c:pt>
                <c:pt idx="625">
                  <c:v>1.7223299999999999</c:v>
                </c:pt>
                <c:pt idx="626">
                  <c:v>1.7231300000000001</c:v>
                </c:pt>
                <c:pt idx="627">
                  <c:v>1.7228600000000001</c:v>
                </c:pt>
                <c:pt idx="628">
                  <c:v>1.7246300000000001</c:v>
                </c:pt>
                <c:pt idx="629">
                  <c:v>1.7270099999999999</c:v>
                </c:pt>
                <c:pt idx="630">
                  <c:v>1.72587</c:v>
                </c:pt>
                <c:pt idx="631">
                  <c:v>1.7266300000000001</c:v>
                </c:pt>
                <c:pt idx="632">
                  <c:v>1.7292700000000001</c:v>
                </c:pt>
                <c:pt idx="633">
                  <c:v>1.7277100000000001</c:v>
                </c:pt>
                <c:pt idx="634">
                  <c:v>1.72939</c:v>
                </c:pt>
                <c:pt idx="635">
                  <c:v>1.7301200000000001</c:v>
                </c:pt>
                <c:pt idx="636">
                  <c:v>1.7293499999999999</c:v>
                </c:pt>
                <c:pt idx="637">
                  <c:v>1.73068</c:v>
                </c:pt>
                <c:pt idx="638">
                  <c:v>1.7313499999999999</c:v>
                </c:pt>
                <c:pt idx="639">
                  <c:v>1.73251</c:v>
                </c:pt>
                <c:pt idx="640">
                  <c:v>1.7329699999999999</c:v>
                </c:pt>
                <c:pt idx="641">
                  <c:v>1.73353</c:v>
                </c:pt>
                <c:pt idx="642">
                  <c:v>1.7349699999999999</c:v>
                </c:pt>
                <c:pt idx="643">
                  <c:v>1.7347600000000001</c:v>
                </c:pt>
                <c:pt idx="644">
                  <c:v>1.7371700000000001</c:v>
                </c:pt>
                <c:pt idx="645">
                  <c:v>1.73722</c:v>
                </c:pt>
                <c:pt idx="646">
                  <c:v>1.73691</c:v>
                </c:pt>
                <c:pt idx="647">
                  <c:v>1.73837</c:v>
                </c:pt>
                <c:pt idx="648">
                  <c:v>1.7382899999999999</c:v>
                </c:pt>
                <c:pt idx="649">
                  <c:v>1.7395400000000001</c:v>
                </c:pt>
                <c:pt idx="650">
                  <c:v>1.7399899999999999</c:v>
                </c:pt>
                <c:pt idx="651">
                  <c:v>1.7398899999999999</c:v>
                </c:pt>
                <c:pt idx="652">
                  <c:v>1.74194</c:v>
                </c:pt>
                <c:pt idx="653">
                  <c:v>1.74156</c:v>
                </c:pt>
                <c:pt idx="654">
                  <c:v>1.7430099999999999</c:v>
                </c:pt>
                <c:pt idx="655">
                  <c:v>1.74288</c:v>
                </c:pt>
                <c:pt idx="656">
                  <c:v>1.7446900000000001</c:v>
                </c:pt>
                <c:pt idx="657">
                  <c:v>1.74533</c:v>
                </c:pt>
                <c:pt idx="658">
                  <c:v>1.7451000000000001</c:v>
                </c:pt>
                <c:pt idx="659">
                  <c:v>1.7469600000000001</c:v>
                </c:pt>
                <c:pt idx="660">
                  <c:v>1.7473099999999999</c:v>
                </c:pt>
                <c:pt idx="661">
                  <c:v>1.7478100000000001</c:v>
                </c:pt>
                <c:pt idx="662">
                  <c:v>1.74882</c:v>
                </c:pt>
                <c:pt idx="663">
                  <c:v>1.7482599999999999</c:v>
                </c:pt>
                <c:pt idx="664">
                  <c:v>1.7505200000000001</c:v>
                </c:pt>
                <c:pt idx="665">
                  <c:v>1.75027</c:v>
                </c:pt>
                <c:pt idx="666">
                  <c:v>1.7516499999999999</c:v>
                </c:pt>
                <c:pt idx="667">
                  <c:v>1.7518100000000001</c:v>
                </c:pt>
                <c:pt idx="668">
                  <c:v>1.75363</c:v>
                </c:pt>
                <c:pt idx="669">
                  <c:v>1.7522500000000001</c:v>
                </c:pt>
                <c:pt idx="670">
                  <c:v>1.7535499999999999</c:v>
                </c:pt>
                <c:pt idx="671">
                  <c:v>1.7555499999999999</c:v>
                </c:pt>
                <c:pt idx="672">
                  <c:v>1.7556700000000001</c:v>
                </c:pt>
                <c:pt idx="673">
                  <c:v>1.7571600000000001</c:v>
                </c:pt>
                <c:pt idx="674">
                  <c:v>1.7576700000000001</c:v>
                </c:pt>
                <c:pt idx="675">
                  <c:v>1.75806</c:v>
                </c:pt>
                <c:pt idx="676">
                  <c:v>1.7594000000000001</c:v>
                </c:pt>
                <c:pt idx="677">
                  <c:v>1.7583500000000001</c:v>
                </c:pt>
                <c:pt idx="678">
                  <c:v>1.75976</c:v>
                </c:pt>
                <c:pt idx="679">
                  <c:v>1.7614099999999999</c:v>
                </c:pt>
                <c:pt idx="680">
                  <c:v>1.7616400000000001</c:v>
                </c:pt>
                <c:pt idx="681">
                  <c:v>1.7630699999999999</c:v>
                </c:pt>
                <c:pt idx="682">
                  <c:v>1.76345</c:v>
                </c:pt>
                <c:pt idx="683">
                  <c:v>1.7637799999999999</c:v>
                </c:pt>
                <c:pt idx="684">
                  <c:v>1.76494</c:v>
                </c:pt>
                <c:pt idx="685">
                  <c:v>1.76475</c:v>
                </c:pt>
                <c:pt idx="686">
                  <c:v>1.76631</c:v>
                </c:pt>
                <c:pt idx="687">
                  <c:v>1.7657799999999999</c:v>
                </c:pt>
                <c:pt idx="688">
                  <c:v>1.7673700000000001</c:v>
                </c:pt>
                <c:pt idx="689">
                  <c:v>1.76847</c:v>
                </c:pt>
                <c:pt idx="690">
                  <c:v>1.7681100000000001</c:v>
                </c:pt>
                <c:pt idx="691">
                  <c:v>1.7699499999999999</c:v>
                </c:pt>
                <c:pt idx="692">
                  <c:v>1.7699100000000001</c:v>
                </c:pt>
                <c:pt idx="693">
                  <c:v>1.77172</c:v>
                </c:pt>
                <c:pt idx="694">
                  <c:v>1.77217</c:v>
                </c:pt>
                <c:pt idx="695">
                  <c:v>1.7729600000000001</c:v>
                </c:pt>
                <c:pt idx="696">
                  <c:v>1.77376</c:v>
                </c:pt>
                <c:pt idx="697">
                  <c:v>1.7738499999999999</c:v>
                </c:pt>
                <c:pt idx="698">
                  <c:v>1.7750900000000001</c:v>
                </c:pt>
                <c:pt idx="699">
                  <c:v>1.7751300000000001</c:v>
                </c:pt>
                <c:pt idx="700">
                  <c:v>1.7758700000000001</c:v>
                </c:pt>
                <c:pt idx="701">
                  <c:v>1.7774399999999999</c:v>
                </c:pt>
                <c:pt idx="702">
                  <c:v>1.7785500000000001</c:v>
                </c:pt>
                <c:pt idx="703">
                  <c:v>1.77895</c:v>
                </c:pt>
                <c:pt idx="704">
                  <c:v>1.7777799999999999</c:v>
                </c:pt>
                <c:pt idx="705">
                  <c:v>1.77989</c:v>
                </c:pt>
                <c:pt idx="706">
                  <c:v>1.77942</c:v>
                </c:pt>
                <c:pt idx="707">
                  <c:v>1.78091</c:v>
                </c:pt>
                <c:pt idx="708">
                  <c:v>1.7813099999999999</c:v>
                </c:pt>
                <c:pt idx="709">
                  <c:v>1.7819100000000001</c:v>
                </c:pt>
                <c:pt idx="710">
                  <c:v>1.78386</c:v>
                </c:pt>
                <c:pt idx="711">
                  <c:v>1.7838099999999999</c:v>
                </c:pt>
                <c:pt idx="712">
                  <c:v>1.7836399999999999</c:v>
                </c:pt>
                <c:pt idx="713">
                  <c:v>1.78532</c:v>
                </c:pt>
                <c:pt idx="714">
                  <c:v>1.78579</c:v>
                </c:pt>
                <c:pt idx="715">
                  <c:v>1.7848200000000001</c:v>
                </c:pt>
                <c:pt idx="716">
                  <c:v>1.7865800000000001</c:v>
                </c:pt>
                <c:pt idx="717">
                  <c:v>1.78728</c:v>
                </c:pt>
                <c:pt idx="718">
                  <c:v>1.7882400000000001</c:v>
                </c:pt>
                <c:pt idx="719">
                  <c:v>1.7890999999999999</c:v>
                </c:pt>
                <c:pt idx="720">
                  <c:v>1.7889299999999999</c:v>
                </c:pt>
                <c:pt idx="721">
                  <c:v>1.7904500000000001</c:v>
                </c:pt>
                <c:pt idx="722">
                  <c:v>1.79003</c:v>
                </c:pt>
                <c:pt idx="723">
                  <c:v>1.7911999999999999</c:v>
                </c:pt>
                <c:pt idx="724">
                  <c:v>1.79271</c:v>
                </c:pt>
                <c:pt idx="725">
                  <c:v>1.79356</c:v>
                </c:pt>
                <c:pt idx="726">
                  <c:v>1.7935399999999999</c:v>
                </c:pt>
                <c:pt idx="727">
                  <c:v>1.7955399999999999</c:v>
                </c:pt>
                <c:pt idx="728">
                  <c:v>1.7952600000000001</c:v>
                </c:pt>
                <c:pt idx="729">
                  <c:v>1.7965899999999999</c:v>
                </c:pt>
                <c:pt idx="730">
                  <c:v>1.79721</c:v>
                </c:pt>
                <c:pt idx="731">
                  <c:v>1.79722</c:v>
                </c:pt>
                <c:pt idx="732">
                  <c:v>1.7992999999999999</c:v>
                </c:pt>
                <c:pt idx="733">
                  <c:v>1.79932</c:v>
                </c:pt>
                <c:pt idx="734">
                  <c:v>1.8015000000000001</c:v>
                </c:pt>
                <c:pt idx="735">
                  <c:v>1.8009900000000001</c:v>
                </c:pt>
                <c:pt idx="736">
                  <c:v>1.80203</c:v>
                </c:pt>
                <c:pt idx="737">
                  <c:v>1.8033600000000001</c:v>
                </c:pt>
                <c:pt idx="738">
                  <c:v>1.8030900000000001</c:v>
                </c:pt>
                <c:pt idx="739">
                  <c:v>1.8033300000000001</c:v>
                </c:pt>
                <c:pt idx="740">
                  <c:v>1.8041</c:v>
                </c:pt>
                <c:pt idx="741">
                  <c:v>1.80566</c:v>
                </c:pt>
                <c:pt idx="742">
                  <c:v>1.8050200000000001</c:v>
                </c:pt>
                <c:pt idx="743">
                  <c:v>1.80751</c:v>
                </c:pt>
                <c:pt idx="744">
                  <c:v>1.80647</c:v>
                </c:pt>
                <c:pt idx="745">
                  <c:v>1.80758</c:v>
                </c:pt>
                <c:pt idx="746">
                  <c:v>1.80911</c:v>
                </c:pt>
                <c:pt idx="747">
                  <c:v>1.81053</c:v>
                </c:pt>
                <c:pt idx="748">
                  <c:v>1.8102499999999999</c:v>
                </c:pt>
                <c:pt idx="749">
                  <c:v>1.81064</c:v>
                </c:pt>
                <c:pt idx="750">
                  <c:v>1.81141</c:v>
                </c:pt>
                <c:pt idx="751">
                  <c:v>1.8134600000000001</c:v>
                </c:pt>
                <c:pt idx="752">
                  <c:v>1.81294</c:v>
                </c:pt>
                <c:pt idx="753">
                  <c:v>1.8127599999999999</c:v>
                </c:pt>
                <c:pt idx="754">
                  <c:v>1.81307</c:v>
                </c:pt>
                <c:pt idx="755">
                  <c:v>1.8148500000000001</c:v>
                </c:pt>
                <c:pt idx="756">
                  <c:v>1.8153300000000001</c:v>
                </c:pt>
                <c:pt idx="757">
                  <c:v>1.81681</c:v>
                </c:pt>
                <c:pt idx="758">
                  <c:v>1.81629</c:v>
                </c:pt>
                <c:pt idx="759">
                  <c:v>1.8180799999999999</c:v>
                </c:pt>
                <c:pt idx="760">
                  <c:v>1.8189</c:v>
                </c:pt>
                <c:pt idx="761">
                  <c:v>1.81911</c:v>
                </c:pt>
                <c:pt idx="762">
                  <c:v>1.8192999999999999</c:v>
                </c:pt>
                <c:pt idx="763">
                  <c:v>1.82012</c:v>
                </c:pt>
                <c:pt idx="764">
                  <c:v>1.8202799999999999</c:v>
                </c:pt>
                <c:pt idx="765">
                  <c:v>1.8222400000000001</c:v>
                </c:pt>
                <c:pt idx="766">
                  <c:v>1.82178</c:v>
                </c:pt>
                <c:pt idx="767">
                  <c:v>1.8237000000000001</c:v>
                </c:pt>
                <c:pt idx="768">
                  <c:v>1.82324</c:v>
                </c:pt>
                <c:pt idx="769">
                  <c:v>1.82507</c:v>
                </c:pt>
                <c:pt idx="770">
                  <c:v>1.8242100000000001</c:v>
                </c:pt>
                <c:pt idx="771">
                  <c:v>1.8267500000000001</c:v>
                </c:pt>
                <c:pt idx="772">
                  <c:v>1.8265</c:v>
                </c:pt>
                <c:pt idx="773">
                  <c:v>1.8268</c:v>
                </c:pt>
                <c:pt idx="774">
                  <c:v>1.82752</c:v>
                </c:pt>
                <c:pt idx="775">
                  <c:v>1.8291599999999999</c:v>
                </c:pt>
                <c:pt idx="776">
                  <c:v>1.8290200000000001</c:v>
                </c:pt>
                <c:pt idx="777">
                  <c:v>1.8309599999999999</c:v>
                </c:pt>
                <c:pt idx="778">
                  <c:v>1.8309599999999999</c:v>
                </c:pt>
                <c:pt idx="779">
                  <c:v>1.8314999999999999</c:v>
                </c:pt>
                <c:pt idx="780">
                  <c:v>1.83212</c:v>
                </c:pt>
                <c:pt idx="781">
                  <c:v>1.83148</c:v>
                </c:pt>
                <c:pt idx="782">
                  <c:v>1.83328</c:v>
                </c:pt>
                <c:pt idx="783">
                  <c:v>1.8334299999999999</c:v>
                </c:pt>
                <c:pt idx="784">
                  <c:v>1.8357300000000001</c:v>
                </c:pt>
                <c:pt idx="785">
                  <c:v>1.8368199999999999</c:v>
                </c:pt>
                <c:pt idx="786">
                  <c:v>1.8368</c:v>
                </c:pt>
                <c:pt idx="787">
                  <c:v>1.8367500000000001</c:v>
                </c:pt>
                <c:pt idx="788">
                  <c:v>1.83772</c:v>
                </c:pt>
                <c:pt idx="789">
                  <c:v>1.83884</c:v>
                </c:pt>
                <c:pt idx="790">
                  <c:v>1.8404100000000001</c:v>
                </c:pt>
                <c:pt idx="791">
                  <c:v>1.8408199999999999</c:v>
                </c:pt>
                <c:pt idx="792">
                  <c:v>1.84056</c:v>
                </c:pt>
                <c:pt idx="793">
                  <c:v>1.8423799999999999</c:v>
                </c:pt>
                <c:pt idx="794">
                  <c:v>1.8430899999999999</c:v>
                </c:pt>
                <c:pt idx="795">
                  <c:v>1.8432500000000001</c:v>
                </c:pt>
                <c:pt idx="796">
                  <c:v>1.8451299999999999</c:v>
                </c:pt>
                <c:pt idx="797">
                  <c:v>1.8455699999999999</c:v>
                </c:pt>
                <c:pt idx="798">
                  <c:v>1.8450500000000001</c:v>
                </c:pt>
                <c:pt idx="799">
                  <c:v>1.84568</c:v>
                </c:pt>
                <c:pt idx="800">
                  <c:v>1.8467499999999999</c:v>
                </c:pt>
                <c:pt idx="801">
                  <c:v>1.8477399999999999</c:v>
                </c:pt>
                <c:pt idx="802">
                  <c:v>1.8473200000000001</c:v>
                </c:pt>
                <c:pt idx="803">
                  <c:v>1.8492</c:v>
                </c:pt>
                <c:pt idx="804">
                  <c:v>1.84874</c:v>
                </c:pt>
                <c:pt idx="805">
                  <c:v>1.85033</c:v>
                </c:pt>
                <c:pt idx="806">
                  <c:v>1.8514299999999999</c:v>
                </c:pt>
                <c:pt idx="807">
                  <c:v>1.8525199999999999</c:v>
                </c:pt>
                <c:pt idx="808">
                  <c:v>1.85263</c:v>
                </c:pt>
                <c:pt idx="809">
                  <c:v>1.8532599999999999</c:v>
                </c:pt>
                <c:pt idx="810">
                  <c:v>1.85439</c:v>
                </c:pt>
                <c:pt idx="811">
                  <c:v>1.8541700000000001</c:v>
                </c:pt>
                <c:pt idx="812">
                  <c:v>1.8551500000000001</c:v>
                </c:pt>
                <c:pt idx="813">
                  <c:v>1.8555600000000001</c:v>
                </c:pt>
                <c:pt idx="814">
                  <c:v>1.8560399999999999</c:v>
                </c:pt>
                <c:pt idx="815">
                  <c:v>1.85795</c:v>
                </c:pt>
                <c:pt idx="816">
                  <c:v>1.85747</c:v>
                </c:pt>
                <c:pt idx="817">
                  <c:v>1.8591</c:v>
                </c:pt>
                <c:pt idx="818">
                  <c:v>1.8592</c:v>
                </c:pt>
                <c:pt idx="819">
                  <c:v>1.8606199999999999</c:v>
                </c:pt>
                <c:pt idx="820">
                  <c:v>1.86086</c:v>
                </c:pt>
                <c:pt idx="821">
                  <c:v>1.86113</c:v>
                </c:pt>
                <c:pt idx="822">
                  <c:v>1.86303</c:v>
                </c:pt>
                <c:pt idx="823">
                  <c:v>1.8629</c:v>
                </c:pt>
                <c:pt idx="824">
                  <c:v>1.8629199999999999</c:v>
                </c:pt>
                <c:pt idx="825">
                  <c:v>1.8638699999999999</c:v>
                </c:pt>
                <c:pt idx="826">
                  <c:v>1.86582</c:v>
                </c:pt>
                <c:pt idx="827">
                  <c:v>1.8656299999999999</c:v>
                </c:pt>
                <c:pt idx="828">
                  <c:v>1.86731</c:v>
                </c:pt>
                <c:pt idx="829">
                  <c:v>1.86727</c:v>
                </c:pt>
                <c:pt idx="830">
                  <c:v>1.8685700000000001</c:v>
                </c:pt>
                <c:pt idx="831">
                  <c:v>1.8702300000000001</c:v>
                </c:pt>
                <c:pt idx="832">
                  <c:v>1.8707800000000001</c:v>
                </c:pt>
                <c:pt idx="833">
                  <c:v>1.8703099999999999</c:v>
                </c:pt>
                <c:pt idx="834">
                  <c:v>1.87148</c:v>
                </c:pt>
                <c:pt idx="835">
                  <c:v>1.87218</c:v>
                </c:pt>
                <c:pt idx="836">
                  <c:v>1.87242</c:v>
                </c:pt>
                <c:pt idx="837">
                  <c:v>1.87436</c:v>
                </c:pt>
                <c:pt idx="838">
                  <c:v>1.8746400000000001</c:v>
                </c:pt>
                <c:pt idx="839">
                  <c:v>1.8744799999999999</c:v>
                </c:pt>
                <c:pt idx="840">
                  <c:v>1.87616</c:v>
                </c:pt>
                <c:pt idx="841">
                  <c:v>1.87649</c:v>
                </c:pt>
                <c:pt idx="842">
                  <c:v>1.8765099999999999</c:v>
                </c:pt>
                <c:pt idx="843">
                  <c:v>1.8782399999999999</c:v>
                </c:pt>
                <c:pt idx="844">
                  <c:v>1.87921</c:v>
                </c:pt>
                <c:pt idx="845">
                  <c:v>1.87967</c:v>
                </c:pt>
                <c:pt idx="846">
                  <c:v>1.88114</c:v>
                </c:pt>
                <c:pt idx="847">
                  <c:v>1.8816900000000001</c:v>
                </c:pt>
                <c:pt idx="848">
                  <c:v>1.8824700000000001</c:v>
                </c:pt>
                <c:pt idx="849">
                  <c:v>1.8834</c:v>
                </c:pt>
                <c:pt idx="850">
                  <c:v>1.88419</c:v>
                </c:pt>
                <c:pt idx="851">
                  <c:v>1.8832599999999999</c:v>
                </c:pt>
                <c:pt idx="852">
                  <c:v>1.88385</c:v>
                </c:pt>
                <c:pt idx="853">
                  <c:v>1.8846700000000001</c:v>
                </c:pt>
                <c:pt idx="854">
                  <c:v>1.88642</c:v>
                </c:pt>
                <c:pt idx="855">
                  <c:v>1.88626</c:v>
                </c:pt>
                <c:pt idx="856">
                  <c:v>1.88785</c:v>
                </c:pt>
                <c:pt idx="857">
                  <c:v>1.8871</c:v>
                </c:pt>
                <c:pt idx="858">
                  <c:v>1.88839</c:v>
                </c:pt>
                <c:pt idx="859">
                  <c:v>1.8892199999999999</c:v>
                </c:pt>
                <c:pt idx="860">
                  <c:v>1.8906499999999999</c:v>
                </c:pt>
                <c:pt idx="861">
                  <c:v>1.89029</c:v>
                </c:pt>
                <c:pt idx="862">
                  <c:v>1.8915599999999999</c:v>
                </c:pt>
                <c:pt idx="863">
                  <c:v>1.8933599999999999</c:v>
                </c:pt>
                <c:pt idx="864">
                  <c:v>1.89419</c:v>
                </c:pt>
                <c:pt idx="865">
                  <c:v>1.89473</c:v>
                </c:pt>
                <c:pt idx="866">
                  <c:v>1.89497</c:v>
                </c:pt>
                <c:pt idx="867">
                  <c:v>1.8946099999999999</c:v>
                </c:pt>
                <c:pt idx="868">
                  <c:v>1.89601</c:v>
                </c:pt>
                <c:pt idx="869">
                  <c:v>1.89699</c:v>
                </c:pt>
                <c:pt idx="870">
                  <c:v>1.89645</c:v>
                </c:pt>
                <c:pt idx="871">
                  <c:v>1.89893</c:v>
                </c:pt>
                <c:pt idx="872">
                  <c:v>1.8978200000000001</c:v>
                </c:pt>
                <c:pt idx="873">
                  <c:v>1.90019</c:v>
                </c:pt>
                <c:pt idx="874">
                  <c:v>1.9005399999999999</c:v>
                </c:pt>
                <c:pt idx="875">
                  <c:v>1.9015500000000001</c:v>
                </c:pt>
                <c:pt idx="876">
                  <c:v>1.90144</c:v>
                </c:pt>
                <c:pt idx="877">
                  <c:v>1.90326</c:v>
                </c:pt>
                <c:pt idx="878">
                  <c:v>1.90259</c:v>
                </c:pt>
                <c:pt idx="879">
                  <c:v>1.90404</c:v>
                </c:pt>
                <c:pt idx="880">
                  <c:v>1.90391</c:v>
                </c:pt>
                <c:pt idx="881">
                  <c:v>1.9048799999999999</c:v>
                </c:pt>
                <c:pt idx="882">
                  <c:v>1.90585</c:v>
                </c:pt>
                <c:pt idx="883">
                  <c:v>1.9057599999999999</c:v>
                </c:pt>
                <c:pt idx="884">
                  <c:v>1.9075</c:v>
                </c:pt>
                <c:pt idx="885">
                  <c:v>1.9068499999999999</c:v>
                </c:pt>
                <c:pt idx="886">
                  <c:v>1.90761</c:v>
                </c:pt>
                <c:pt idx="887">
                  <c:v>1.9085799999999999</c:v>
                </c:pt>
                <c:pt idx="888">
                  <c:v>1.91005</c:v>
                </c:pt>
                <c:pt idx="889">
                  <c:v>1.9103600000000001</c:v>
                </c:pt>
                <c:pt idx="890">
                  <c:v>1.9110499999999999</c:v>
                </c:pt>
                <c:pt idx="891">
                  <c:v>1.9116200000000001</c:v>
                </c:pt>
                <c:pt idx="892">
                  <c:v>1.91262</c:v>
                </c:pt>
                <c:pt idx="893">
                  <c:v>1.91307</c:v>
                </c:pt>
                <c:pt idx="894">
                  <c:v>1.9137999999999999</c:v>
                </c:pt>
                <c:pt idx="895">
                  <c:v>1.9146000000000001</c:v>
                </c:pt>
                <c:pt idx="896">
                  <c:v>1.91605</c:v>
                </c:pt>
                <c:pt idx="897">
                  <c:v>1.91588</c:v>
                </c:pt>
                <c:pt idx="898">
                  <c:v>1.91764</c:v>
                </c:pt>
                <c:pt idx="899">
                  <c:v>1.91696</c:v>
                </c:pt>
                <c:pt idx="900">
                  <c:v>1.9191199999999999</c:v>
                </c:pt>
                <c:pt idx="901">
                  <c:v>1.91882</c:v>
                </c:pt>
                <c:pt idx="902">
                  <c:v>1.91988</c:v>
                </c:pt>
                <c:pt idx="903">
                  <c:v>1.92164</c:v>
                </c:pt>
                <c:pt idx="904">
                  <c:v>1.9223699999999999</c:v>
                </c:pt>
                <c:pt idx="905">
                  <c:v>1.92249</c:v>
                </c:pt>
                <c:pt idx="906">
                  <c:v>1.92279</c:v>
                </c:pt>
                <c:pt idx="907">
                  <c:v>1.9240699999999999</c:v>
                </c:pt>
                <c:pt idx="908">
                  <c:v>1.9242900000000001</c:v>
                </c:pt>
                <c:pt idx="909">
                  <c:v>1.92571</c:v>
                </c:pt>
                <c:pt idx="910">
                  <c:v>1.92554</c:v>
                </c:pt>
                <c:pt idx="911">
                  <c:v>1.9263699999999999</c:v>
                </c:pt>
                <c:pt idx="912">
                  <c:v>1.92743</c:v>
                </c:pt>
                <c:pt idx="913">
                  <c:v>1.92747</c:v>
                </c:pt>
                <c:pt idx="914">
                  <c:v>1.9286700000000001</c:v>
                </c:pt>
                <c:pt idx="915">
                  <c:v>1.9290499999999999</c:v>
                </c:pt>
                <c:pt idx="916">
                  <c:v>1.92926</c:v>
                </c:pt>
                <c:pt idx="917">
                  <c:v>1.9307300000000001</c:v>
                </c:pt>
                <c:pt idx="918">
                  <c:v>1.93069</c:v>
                </c:pt>
                <c:pt idx="919">
                  <c:v>1.9320600000000001</c:v>
                </c:pt>
                <c:pt idx="920">
                  <c:v>1.9337599999999999</c:v>
                </c:pt>
                <c:pt idx="921">
                  <c:v>1.93377</c:v>
                </c:pt>
                <c:pt idx="922">
                  <c:v>1.9351100000000001</c:v>
                </c:pt>
                <c:pt idx="923">
                  <c:v>1.9347700000000001</c:v>
                </c:pt>
                <c:pt idx="924">
                  <c:v>1.9365600000000001</c:v>
                </c:pt>
                <c:pt idx="925">
                  <c:v>1.9358599999999999</c:v>
                </c:pt>
                <c:pt idx="926">
                  <c:v>1.9377</c:v>
                </c:pt>
                <c:pt idx="927">
                  <c:v>1.9379299999999999</c:v>
                </c:pt>
                <c:pt idx="928">
                  <c:v>1.9392199999999999</c:v>
                </c:pt>
                <c:pt idx="929">
                  <c:v>1.9386000000000001</c:v>
                </c:pt>
                <c:pt idx="930">
                  <c:v>1.94133</c:v>
                </c:pt>
                <c:pt idx="931">
                  <c:v>1.9408300000000001</c:v>
                </c:pt>
                <c:pt idx="932">
                  <c:v>1.9415899999999999</c:v>
                </c:pt>
                <c:pt idx="933">
                  <c:v>1.9417800000000001</c:v>
                </c:pt>
                <c:pt idx="934">
                  <c:v>1.94374</c:v>
                </c:pt>
                <c:pt idx="935">
                  <c:v>1.9449399999999999</c:v>
                </c:pt>
                <c:pt idx="936">
                  <c:v>1.9447300000000001</c:v>
                </c:pt>
                <c:pt idx="937">
                  <c:v>1.9459500000000001</c:v>
                </c:pt>
                <c:pt idx="938">
                  <c:v>1.9454</c:v>
                </c:pt>
                <c:pt idx="939">
                  <c:v>1.9480599999999999</c:v>
                </c:pt>
                <c:pt idx="940">
                  <c:v>1.9464999999999999</c:v>
                </c:pt>
                <c:pt idx="941">
                  <c:v>1.9490700000000001</c:v>
                </c:pt>
                <c:pt idx="942">
                  <c:v>1.94922</c:v>
                </c:pt>
                <c:pt idx="943">
                  <c:v>1.9497</c:v>
                </c:pt>
                <c:pt idx="944">
                  <c:v>1.95</c:v>
                </c:pt>
                <c:pt idx="945">
                  <c:v>1.9518800000000001</c:v>
                </c:pt>
                <c:pt idx="946">
                  <c:v>1.9509000000000001</c:v>
                </c:pt>
                <c:pt idx="947">
                  <c:v>1.95282</c:v>
                </c:pt>
                <c:pt idx="948">
                  <c:v>1.9524999999999999</c:v>
                </c:pt>
                <c:pt idx="949">
                  <c:v>1.9538899999999999</c:v>
                </c:pt>
                <c:pt idx="950">
                  <c:v>1.9536</c:v>
                </c:pt>
                <c:pt idx="951">
                  <c:v>1.95479</c:v>
                </c:pt>
                <c:pt idx="952">
                  <c:v>1.95638</c:v>
                </c:pt>
                <c:pt idx="953">
                  <c:v>1.95696</c:v>
                </c:pt>
                <c:pt idx="954">
                  <c:v>1.95828</c:v>
                </c:pt>
                <c:pt idx="955">
                  <c:v>1.95804</c:v>
                </c:pt>
                <c:pt idx="956">
                  <c:v>1.9595800000000001</c:v>
                </c:pt>
                <c:pt idx="957">
                  <c:v>1.95977</c:v>
                </c:pt>
                <c:pt idx="958">
                  <c:v>1.9597800000000001</c:v>
                </c:pt>
                <c:pt idx="959">
                  <c:v>1.9613</c:v>
                </c:pt>
                <c:pt idx="960">
                  <c:v>1.9628399999999999</c:v>
                </c:pt>
                <c:pt idx="961">
                  <c:v>1.96234</c:v>
                </c:pt>
                <c:pt idx="962">
                  <c:v>1.9640299999999999</c:v>
                </c:pt>
                <c:pt idx="963">
                  <c:v>1.96529</c:v>
                </c:pt>
                <c:pt idx="964">
                  <c:v>1.9658</c:v>
                </c:pt>
                <c:pt idx="965">
                  <c:v>1.96502</c:v>
                </c:pt>
                <c:pt idx="966">
                  <c:v>1.9673</c:v>
                </c:pt>
                <c:pt idx="967">
                  <c:v>1.9674400000000001</c:v>
                </c:pt>
                <c:pt idx="968">
                  <c:v>1.96723</c:v>
                </c:pt>
                <c:pt idx="969">
                  <c:v>1.96804</c:v>
                </c:pt>
                <c:pt idx="970">
                  <c:v>1.9696</c:v>
                </c:pt>
                <c:pt idx="971">
                  <c:v>1.96943</c:v>
                </c:pt>
                <c:pt idx="972">
                  <c:v>1.9703900000000001</c:v>
                </c:pt>
                <c:pt idx="973">
                  <c:v>1.97018</c:v>
                </c:pt>
                <c:pt idx="974">
                  <c:v>1.9719599999999999</c:v>
                </c:pt>
                <c:pt idx="975">
                  <c:v>1.9727300000000001</c:v>
                </c:pt>
                <c:pt idx="976">
                  <c:v>1.9735799999999999</c:v>
                </c:pt>
                <c:pt idx="977">
                  <c:v>1.9742599999999999</c:v>
                </c:pt>
                <c:pt idx="978">
                  <c:v>1.9746900000000001</c:v>
                </c:pt>
                <c:pt idx="979">
                  <c:v>1.9759899999999999</c:v>
                </c:pt>
                <c:pt idx="980">
                  <c:v>1.9762900000000001</c:v>
                </c:pt>
                <c:pt idx="981">
                  <c:v>1.97739</c:v>
                </c:pt>
                <c:pt idx="982">
                  <c:v>1.9771099999999999</c:v>
                </c:pt>
                <c:pt idx="983">
                  <c:v>1.9790099999999999</c:v>
                </c:pt>
                <c:pt idx="984">
                  <c:v>1.9807600000000001</c:v>
                </c:pt>
                <c:pt idx="985">
                  <c:v>1.9794099999999999</c:v>
                </c:pt>
                <c:pt idx="986">
                  <c:v>1.98</c:v>
                </c:pt>
                <c:pt idx="987">
                  <c:v>1.98203</c:v>
                </c:pt>
                <c:pt idx="988">
                  <c:v>1.9810700000000001</c:v>
                </c:pt>
                <c:pt idx="989">
                  <c:v>1.9829699999999999</c:v>
                </c:pt>
                <c:pt idx="990">
                  <c:v>1.9837</c:v>
                </c:pt>
                <c:pt idx="991">
                  <c:v>1.98383</c:v>
                </c:pt>
                <c:pt idx="992">
                  <c:v>1.9857199999999999</c:v>
                </c:pt>
                <c:pt idx="993">
                  <c:v>1.9861200000000001</c:v>
                </c:pt>
                <c:pt idx="994">
                  <c:v>1.98637</c:v>
                </c:pt>
                <c:pt idx="995">
                  <c:v>1.9869699999999999</c:v>
                </c:pt>
                <c:pt idx="996">
                  <c:v>1.9862</c:v>
                </c:pt>
                <c:pt idx="997">
                  <c:v>1.9874099999999999</c:v>
                </c:pt>
                <c:pt idx="998">
                  <c:v>1.9869399999999999</c:v>
                </c:pt>
                <c:pt idx="999">
                  <c:v>1.98753</c:v>
                </c:pt>
                <c:pt idx="1000">
                  <c:v>1.9875799999999999</c:v>
                </c:pt>
                <c:pt idx="1001">
                  <c:v>1.9876</c:v>
                </c:pt>
                <c:pt idx="1002">
                  <c:v>1.9876</c:v>
                </c:pt>
                <c:pt idx="1003">
                  <c:v>1.9876</c:v>
                </c:pt>
                <c:pt idx="1004">
                  <c:v>1.98763</c:v>
                </c:pt>
                <c:pt idx="1005">
                  <c:v>1.9875799999999999</c:v>
                </c:pt>
                <c:pt idx="1006">
                  <c:v>1.98759</c:v>
                </c:pt>
                <c:pt idx="1007">
                  <c:v>1.98759</c:v>
                </c:pt>
                <c:pt idx="1008">
                  <c:v>1.9875799999999999</c:v>
                </c:pt>
                <c:pt idx="1009">
                  <c:v>1.9876</c:v>
                </c:pt>
                <c:pt idx="1010">
                  <c:v>1.9875700000000001</c:v>
                </c:pt>
                <c:pt idx="1011">
                  <c:v>1.98759</c:v>
                </c:pt>
                <c:pt idx="1012">
                  <c:v>1.98759</c:v>
                </c:pt>
                <c:pt idx="1013">
                  <c:v>1.98759</c:v>
                </c:pt>
                <c:pt idx="1014">
                  <c:v>1.9876</c:v>
                </c:pt>
                <c:pt idx="1015">
                  <c:v>1.9875799999999999</c:v>
                </c:pt>
                <c:pt idx="1016">
                  <c:v>1.98759</c:v>
                </c:pt>
                <c:pt idx="1017">
                  <c:v>1.9876100000000001</c:v>
                </c:pt>
                <c:pt idx="1018">
                  <c:v>1.9875799999999999</c:v>
                </c:pt>
                <c:pt idx="1019">
                  <c:v>1.9876</c:v>
                </c:pt>
                <c:pt idx="1020">
                  <c:v>1.9875799999999999</c:v>
                </c:pt>
                <c:pt idx="1021">
                  <c:v>1.9875700000000001</c:v>
                </c:pt>
                <c:pt idx="1022">
                  <c:v>1.98759</c:v>
                </c:pt>
                <c:pt idx="1023">
                  <c:v>1.9875799999999999</c:v>
                </c:pt>
                <c:pt idx="1024">
                  <c:v>1.9875700000000001</c:v>
                </c:pt>
                <c:pt idx="1025">
                  <c:v>1.9875700000000001</c:v>
                </c:pt>
                <c:pt idx="1026">
                  <c:v>1.9875799999999999</c:v>
                </c:pt>
                <c:pt idx="1027">
                  <c:v>1.9875499999999999</c:v>
                </c:pt>
                <c:pt idx="1028">
                  <c:v>1.9875700000000001</c:v>
                </c:pt>
                <c:pt idx="1029">
                  <c:v>1.9875799999999999</c:v>
                </c:pt>
                <c:pt idx="1030">
                  <c:v>1.9876</c:v>
                </c:pt>
                <c:pt idx="1031">
                  <c:v>1.9875700000000001</c:v>
                </c:pt>
                <c:pt idx="1032">
                  <c:v>1.98759</c:v>
                </c:pt>
                <c:pt idx="1033">
                  <c:v>1.9875700000000001</c:v>
                </c:pt>
                <c:pt idx="1034">
                  <c:v>1.9875700000000001</c:v>
                </c:pt>
                <c:pt idx="1035">
                  <c:v>1.9875700000000001</c:v>
                </c:pt>
                <c:pt idx="1036">
                  <c:v>1.9875700000000001</c:v>
                </c:pt>
                <c:pt idx="1037">
                  <c:v>1.9875799999999999</c:v>
                </c:pt>
                <c:pt idx="1038">
                  <c:v>1.98759</c:v>
                </c:pt>
                <c:pt idx="1039">
                  <c:v>1.98756</c:v>
                </c:pt>
                <c:pt idx="1040">
                  <c:v>1.9875799999999999</c:v>
                </c:pt>
                <c:pt idx="1041">
                  <c:v>1.98756</c:v>
                </c:pt>
                <c:pt idx="1042">
                  <c:v>1.98756</c:v>
                </c:pt>
                <c:pt idx="1043">
                  <c:v>1.9875700000000001</c:v>
                </c:pt>
                <c:pt idx="1044">
                  <c:v>1.98756</c:v>
                </c:pt>
                <c:pt idx="1045">
                  <c:v>1.9875799999999999</c:v>
                </c:pt>
                <c:pt idx="1046">
                  <c:v>1.9875700000000001</c:v>
                </c:pt>
                <c:pt idx="1047">
                  <c:v>1.9875799999999999</c:v>
                </c:pt>
                <c:pt idx="1048">
                  <c:v>1.9875700000000001</c:v>
                </c:pt>
                <c:pt idx="1049">
                  <c:v>1.9875700000000001</c:v>
                </c:pt>
                <c:pt idx="1050">
                  <c:v>1.9875700000000001</c:v>
                </c:pt>
                <c:pt idx="1051">
                  <c:v>1.9876100000000001</c:v>
                </c:pt>
                <c:pt idx="1052">
                  <c:v>1.9876199999999999</c:v>
                </c:pt>
                <c:pt idx="1053">
                  <c:v>1.9876100000000001</c:v>
                </c:pt>
                <c:pt idx="1054">
                  <c:v>1.9876199999999999</c:v>
                </c:pt>
                <c:pt idx="1055">
                  <c:v>1.9876100000000001</c:v>
                </c:pt>
                <c:pt idx="1056">
                  <c:v>1.98763</c:v>
                </c:pt>
                <c:pt idx="1057">
                  <c:v>1.9876100000000001</c:v>
                </c:pt>
                <c:pt idx="1058">
                  <c:v>1.9876</c:v>
                </c:pt>
                <c:pt idx="1059">
                  <c:v>1.9876199999999999</c:v>
                </c:pt>
                <c:pt idx="1060">
                  <c:v>1.9876199999999999</c:v>
                </c:pt>
                <c:pt idx="1061">
                  <c:v>1.9876100000000001</c:v>
                </c:pt>
                <c:pt idx="1062">
                  <c:v>1.9876</c:v>
                </c:pt>
                <c:pt idx="1063">
                  <c:v>1.9876100000000001</c:v>
                </c:pt>
                <c:pt idx="1064">
                  <c:v>1.98759</c:v>
                </c:pt>
                <c:pt idx="1065">
                  <c:v>1.9876199999999999</c:v>
                </c:pt>
                <c:pt idx="1066">
                  <c:v>1.9876100000000001</c:v>
                </c:pt>
                <c:pt idx="1067">
                  <c:v>1.9876</c:v>
                </c:pt>
                <c:pt idx="1068">
                  <c:v>1.9876199999999999</c:v>
                </c:pt>
                <c:pt idx="1069">
                  <c:v>1.9876</c:v>
                </c:pt>
                <c:pt idx="1070">
                  <c:v>1.9876199999999999</c:v>
                </c:pt>
                <c:pt idx="1071">
                  <c:v>1.98759</c:v>
                </c:pt>
                <c:pt idx="1072">
                  <c:v>1.9876</c:v>
                </c:pt>
                <c:pt idx="1073">
                  <c:v>1.9876100000000001</c:v>
                </c:pt>
                <c:pt idx="1074">
                  <c:v>1.9876</c:v>
                </c:pt>
                <c:pt idx="1075">
                  <c:v>1.98759</c:v>
                </c:pt>
                <c:pt idx="1076">
                  <c:v>1.9876</c:v>
                </c:pt>
                <c:pt idx="1077">
                  <c:v>1.98759</c:v>
                </c:pt>
                <c:pt idx="1078">
                  <c:v>1.98759</c:v>
                </c:pt>
                <c:pt idx="1079">
                  <c:v>1.9876</c:v>
                </c:pt>
                <c:pt idx="1080">
                  <c:v>1.98759</c:v>
                </c:pt>
                <c:pt idx="1081">
                  <c:v>1.9876</c:v>
                </c:pt>
                <c:pt idx="1082">
                  <c:v>1.9876100000000001</c:v>
                </c:pt>
                <c:pt idx="1083">
                  <c:v>1.9875799999999999</c:v>
                </c:pt>
                <c:pt idx="1084">
                  <c:v>1.98759</c:v>
                </c:pt>
                <c:pt idx="1085">
                  <c:v>1.9876</c:v>
                </c:pt>
                <c:pt idx="1086">
                  <c:v>1.9875799999999999</c:v>
                </c:pt>
                <c:pt idx="1087">
                  <c:v>1.98759</c:v>
                </c:pt>
                <c:pt idx="1088">
                  <c:v>1.9875799999999999</c:v>
                </c:pt>
                <c:pt idx="1089">
                  <c:v>1.98759</c:v>
                </c:pt>
                <c:pt idx="1090">
                  <c:v>1.9875799999999999</c:v>
                </c:pt>
                <c:pt idx="1091">
                  <c:v>1.9876</c:v>
                </c:pt>
                <c:pt idx="1092">
                  <c:v>1.9875700000000001</c:v>
                </c:pt>
                <c:pt idx="1093">
                  <c:v>1.9876100000000001</c:v>
                </c:pt>
                <c:pt idx="1094">
                  <c:v>1.9876</c:v>
                </c:pt>
                <c:pt idx="1095">
                  <c:v>1.98759</c:v>
                </c:pt>
                <c:pt idx="1096">
                  <c:v>1.9875799999999999</c:v>
                </c:pt>
                <c:pt idx="1097">
                  <c:v>1.9876</c:v>
                </c:pt>
                <c:pt idx="1098">
                  <c:v>1.9875799999999999</c:v>
                </c:pt>
                <c:pt idx="1099">
                  <c:v>1.98759</c:v>
                </c:pt>
                <c:pt idx="1100">
                  <c:v>1.98759</c:v>
                </c:pt>
                <c:pt idx="1101">
                  <c:v>1.9876</c:v>
                </c:pt>
                <c:pt idx="1102">
                  <c:v>1.9876</c:v>
                </c:pt>
                <c:pt idx="1103">
                  <c:v>1.98759</c:v>
                </c:pt>
                <c:pt idx="1104">
                  <c:v>1.98759</c:v>
                </c:pt>
                <c:pt idx="1105">
                  <c:v>1.9875799999999999</c:v>
                </c:pt>
                <c:pt idx="1106">
                  <c:v>1.9876</c:v>
                </c:pt>
                <c:pt idx="1107">
                  <c:v>1.98759</c:v>
                </c:pt>
                <c:pt idx="1108">
                  <c:v>1.9876</c:v>
                </c:pt>
                <c:pt idx="1109">
                  <c:v>1.98759</c:v>
                </c:pt>
                <c:pt idx="1110">
                  <c:v>1.9876</c:v>
                </c:pt>
                <c:pt idx="1111">
                  <c:v>1.9875799999999999</c:v>
                </c:pt>
                <c:pt idx="1112">
                  <c:v>1.9876</c:v>
                </c:pt>
                <c:pt idx="1113">
                  <c:v>1.9875799999999999</c:v>
                </c:pt>
                <c:pt idx="1114">
                  <c:v>1.9876</c:v>
                </c:pt>
                <c:pt idx="1115">
                  <c:v>1.9875700000000001</c:v>
                </c:pt>
                <c:pt idx="1116">
                  <c:v>1.9875700000000001</c:v>
                </c:pt>
                <c:pt idx="1117">
                  <c:v>1.9875799999999999</c:v>
                </c:pt>
                <c:pt idx="1118">
                  <c:v>1.9875700000000001</c:v>
                </c:pt>
                <c:pt idx="1119">
                  <c:v>1.98759</c:v>
                </c:pt>
                <c:pt idx="1120">
                  <c:v>1.9875799999999999</c:v>
                </c:pt>
                <c:pt idx="1121">
                  <c:v>1.9875700000000001</c:v>
                </c:pt>
                <c:pt idx="1122">
                  <c:v>1.98759</c:v>
                </c:pt>
                <c:pt idx="1123">
                  <c:v>1.9875499999999999</c:v>
                </c:pt>
                <c:pt idx="1124">
                  <c:v>1.98756</c:v>
                </c:pt>
                <c:pt idx="1125">
                  <c:v>1.9875700000000001</c:v>
                </c:pt>
                <c:pt idx="1126">
                  <c:v>1.98756</c:v>
                </c:pt>
                <c:pt idx="1127">
                  <c:v>1.9875700000000001</c:v>
                </c:pt>
                <c:pt idx="1128">
                  <c:v>1.9875799999999999</c:v>
                </c:pt>
                <c:pt idx="1129">
                  <c:v>1.9875700000000001</c:v>
                </c:pt>
                <c:pt idx="1130">
                  <c:v>1.98756</c:v>
                </c:pt>
                <c:pt idx="1131">
                  <c:v>1.98759</c:v>
                </c:pt>
                <c:pt idx="1132">
                  <c:v>1.98756</c:v>
                </c:pt>
                <c:pt idx="1133">
                  <c:v>1.9875700000000001</c:v>
                </c:pt>
                <c:pt idx="1134">
                  <c:v>1.9875700000000001</c:v>
                </c:pt>
                <c:pt idx="1135">
                  <c:v>1.98756</c:v>
                </c:pt>
                <c:pt idx="1136">
                  <c:v>1.9875799999999999</c:v>
                </c:pt>
                <c:pt idx="1137">
                  <c:v>1.98756</c:v>
                </c:pt>
                <c:pt idx="1138">
                  <c:v>1.9875799999999999</c:v>
                </c:pt>
                <c:pt idx="1139">
                  <c:v>1.9875799999999999</c:v>
                </c:pt>
                <c:pt idx="1140">
                  <c:v>1.9875799999999999</c:v>
                </c:pt>
                <c:pt idx="1141">
                  <c:v>1.98756</c:v>
                </c:pt>
                <c:pt idx="1142">
                  <c:v>1.9875499999999999</c:v>
                </c:pt>
                <c:pt idx="1143">
                  <c:v>1.98756</c:v>
                </c:pt>
                <c:pt idx="1144">
                  <c:v>1.9875700000000001</c:v>
                </c:pt>
                <c:pt idx="1145">
                  <c:v>1.9875400000000001</c:v>
                </c:pt>
                <c:pt idx="1146">
                  <c:v>1.9875700000000001</c:v>
                </c:pt>
                <c:pt idx="1147">
                  <c:v>1.9875499999999999</c:v>
                </c:pt>
                <c:pt idx="1148">
                  <c:v>1.98756</c:v>
                </c:pt>
                <c:pt idx="1149">
                  <c:v>1.9875499999999999</c:v>
                </c:pt>
                <c:pt idx="1150">
                  <c:v>1.98756</c:v>
                </c:pt>
                <c:pt idx="1151">
                  <c:v>1.9875499999999999</c:v>
                </c:pt>
                <c:pt idx="1152">
                  <c:v>1.9875499999999999</c:v>
                </c:pt>
                <c:pt idx="1153">
                  <c:v>1.98756</c:v>
                </c:pt>
                <c:pt idx="1154">
                  <c:v>1.9875700000000001</c:v>
                </c:pt>
                <c:pt idx="1155">
                  <c:v>1.9875700000000001</c:v>
                </c:pt>
                <c:pt idx="1156">
                  <c:v>1.98756</c:v>
                </c:pt>
                <c:pt idx="1157">
                  <c:v>1.98756</c:v>
                </c:pt>
                <c:pt idx="1158">
                  <c:v>1.98756</c:v>
                </c:pt>
                <c:pt idx="1159">
                  <c:v>1.98756</c:v>
                </c:pt>
                <c:pt idx="1160">
                  <c:v>1.9875499999999999</c:v>
                </c:pt>
                <c:pt idx="1161">
                  <c:v>1.9875400000000001</c:v>
                </c:pt>
                <c:pt idx="1162">
                  <c:v>1.9875499999999999</c:v>
                </c:pt>
                <c:pt idx="1163">
                  <c:v>1.9875499999999999</c:v>
                </c:pt>
                <c:pt idx="1164">
                  <c:v>1.9875499999999999</c:v>
                </c:pt>
                <c:pt idx="1165">
                  <c:v>1.9875400000000001</c:v>
                </c:pt>
                <c:pt idx="1166">
                  <c:v>1.98753</c:v>
                </c:pt>
                <c:pt idx="1167">
                  <c:v>1.9875499999999999</c:v>
                </c:pt>
                <c:pt idx="1168">
                  <c:v>1.9875400000000001</c:v>
                </c:pt>
                <c:pt idx="1169">
                  <c:v>1.9875499999999999</c:v>
                </c:pt>
                <c:pt idx="1170">
                  <c:v>1.9875499999999999</c:v>
                </c:pt>
                <c:pt idx="1171">
                  <c:v>1.98753</c:v>
                </c:pt>
                <c:pt idx="1172">
                  <c:v>1.9875499999999999</c:v>
                </c:pt>
                <c:pt idx="1173">
                  <c:v>1.98753</c:v>
                </c:pt>
                <c:pt idx="1174">
                  <c:v>1.9875499999999999</c:v>
                </c:pt>
                <c:pt idx="1175">
                  <c:v>1.9875400000000001</c:v>
                </c:pt>
                <c:pt idx="1176">
                  <c:v>1.9875400000000001</c:v>
                </c:pt>
                <c:pt idx="1177">
                  <c:v>1.98756</c:v>
                </c:pt>
                <c:pt idx="1178">
                  <c:v>1.9875499999999999</c:v>
                </c:pt>
                <c:pt idx="1179">
                  <c:v>1.98756</c:v>
                </c:pt>
                <c:pt idx="1180">
                  <c:v>1.9875400000000001</c:v>
                </c:pt>
                <c:pt idx="1181">
                  <c:v>1.98756</c:v>
                </c:pt>
                <c:pt idx="1182">
                  <c:v>1.98756</c:v>
                </c:pt>
                <c:pt idx="1183">
                  <c:v>1.98756</c:v>
                </c:pt>
                <c:pt idx="1184">
                  <c:v>1.98756</c:v>
                </c:pt>
                <c:pt idx="1185">
                  <c:v>1.9875700000000001</c:v>
                </c:pt>
                <c:pt idx="1186">
                  <c:v>1.9875499999999999</c:v>
                </c:pt>
                <c:pt idx="1187">
                  <c:v>1.9875700000000001</c:v>
                </c:pt>
                <c:pt idx="1188">
                  <c:v>1.9875400000000001</c:v>
                </c:pt>
                <c:pt idx="1189">
                  <c:v>1.98756</c:v>
                </c:pt>
                <c:pt idx="1190">
                  <c:v>1.9875499999999999</c:v>
                </c:pt>
                <c:pt idx="1191">
                  <c:v>1.98756</c:v>
                </c:pt>
                <c:pt idx="1192">
                  <c:v>1.9875400000000001</c:v>
                </c:pt>
                <c:pt idx="1193">
                  <c:v>1.9875499999999999</c:v>
                </c:pt>
                <c:pt idx="1194">
                  <c:v>1.98752</c:v>
                </c:pt>
                <c:pt idx="1195">
                  <c:v>1.9875400000000001</c:v>
                </c:pt>
                <c:pt idx="1196">
                  <c:v>1.98752</c:v>
                </c:pt>
                <c:pt idx="1197">
                  <c:v>1.9875400000000001</c:v>
                </c:pt>
                <c:pt idx="1198">
                  <c:v>1.98753</c:v>
                </c:pt>
                <c:pt idx="1199">
                  <c:v>1.9875499999999999</c:v>
                </c:pt>
                <c:pt idx="1200">
                  <c:v>1.9875400000000001</c:v>
                </c:pt>
                <c:pt idx="1201">
                  <c:v>1.9875400000000001</c:v>
                </c:pt>
                <c:pt idx="1202">
                  <c:v>1.98753</c:v>
                </c:pt>
                <c:pt idx="1203">
                  <c:v>1.98753</c:v>
                </c:pt>
                <c:pt idx="1204">
                  <c:v>1.98752</c:v>
                </c:pt>
                <c:pt idx="1205">
                  <c:v>1.98753</c:v>
                </c:pt>
                <c:pt idx="1206">
                  <c:v>1.9875499999999999</c:v>
                </c:pt>
                <c:pt idx="1207">
                  <c:v>1.98752</c:v>
                </c:pt>
                <c:pt idx="1208">
                  <c:v>1.9875400000000001</c:v>
                </c:pt>
                <c:pt idx="1209">
                  <c:v>1.98752</c:v>
                </c:pt>
                <c:pt idx="1210">
                  <c:v>1.9875400000000001</c:v>
                </c:pt>
                <c:pt idx="1211">
                  <c:v>1.9875400000000001</c:v>
                </c:pt>
                <c:pt idx="1212">
                  <c:v>1.98753</c:v>
                </c:pt>
                <c:pt idx="1213">
                  <c:v>1.9875400000000001</c:v>
                </c:pt>
                <c:pt idx="1214">
                  <c:v>1.98752</c:v>
                </c:pt>
                <c:pt idx="1215">
                  <c:v>1.9875400000000001</c:v>
                </c:pt>
                <c:pt idx="1216">
                  <c:v>1.9875400000000001</c:v>
                </c:pt>
                <c:pt idx="1217">
                  <c:v>1.9875499999999999</c:v>
                </c:pt>
                <c:pt idx="1218">
                  <c:v>1.98753</c:v>
                </c:pt>
                <c:pt idx="1219">
                  <c:v>1.9875100000000001</c:v>
                </c:pt>
                <c:pt idx="1220">
                  <c:v>1.98753</c:v>
                </c:pt>
                <c:pt idx="1221">
                  <c:v>1.98752</c:v>
                </c:pt>
                <c:pt idx="1222">
                  <c:v>1.98753</c:v>
                </c:pt>
                <c:pt idx="1223">
                  <c:v>1.98753</c:v>
                </c:pt>
                <c:pt idx="1224">
                  <c:v>1.98752</c:v>
                </c:pt>
                <c:pt idx="1225">
                  <c:v>1.9875400000000001</c:v>
                </c:pt>
                <c:pt idx="1226">
                  <c:v>1.9875499999999999</c:v>
                </c:pt>
                <c:pt idx="1227">
                  <c:v>1.98753</c:v>
                </c:pt>
                <c:pt idx="1228">
                  <c:v>1.98752</c:v>
                </c:pt>
                <c:pt idx="1229">
                  <c:v>1.98753</c:v>
                </c:pt>
                <c:pt idx="1230">
                  <c:v>1.9875400000000001</c:v>
                </c:pt>
                <c:pt idx="1231">
                  <c:v>1.9875400000000001</c:v>
                </c:pt>
                <c:pt idx="1232">
                  <c:v>1.98753</c:v>
                </c:pt>
                <c:pt idx="1233">
                  <c:v>1.98753</c:v>
                </c:pt>
                <c:pt idx="1234">
                  <c:v>1.98753</c:v>
                </c:pt>
                <c:pt idx="1235">
                  <c:v>1.9875100000000001</c:v>
                </c:pt>
                <c:pt idx="1236">
                  <c:v>1.9875100000000001</c:v>
                </c:pt>
                <c:pt idx="1237">
                  <c:v>1.9875100000000001</c:v>
                </c:pt>
                <c:pt idx="1238">
                  <c:v>1.98752</c:v>
                </c:pt>
                <c:pt idx="1239">
                  <c:v>1.98753</c:v>
                </c:pt>
                <c:pt idx="1240">
                  <c:v>1.98753</c:v>
                </c:pt>
                <c:pt idx="1241">
                  <c:v>1.9875100000000001</c:v>
                </c:pt>
                <c:pt idx="1242">
                  <c:v>1.98752</c:v>
                </c:pt>
                <c:pt idx="1243">
                  <c:v>1.9875100000000001</c:v>
                </c:pt>
                <c:pt idx="1244">
                  <c:v>1.98752</c:v>
                </c:pt>
                <c:pt idx="1245">
                  <c:v>1.9875400000000001</c:v>
                </c:pt>
                <c:pt idx="1246">
                  <c:v>1.9875100000000001</c:v>
                </c:pt>
                <c:pt idx="1247">
                  <c:v>1.98753</c:v>
                </c:pt>
                <c:pt idx="1248">
                  <c:v>1.98753</c:v>
                </c:pt>
                <c:pt idx="1249">
                  <c:v>1.98752</c:v>
                </c:pt>
                <c:pt idx="1250">
                  <c:v>1.9875400000000001</c:v>
                </c:pt>
                <c:pt idx="1251">
                  <c:v>1.98752</c:v>
                </c:pt>
                <c:pt idx="1252">
                  <c:v>1.9875400000000001</c:v>
                </c:pt>
                <c:pt idx="1253">
                  <c:v>1.9875100000000001</c:v>
                </c:pt>
                <c:pt idx="1254">
                  <c:v>1.9875400000000001</c:v>
                </c:pt>
                <c:pt idx="1255">
                  <c:v>1.98753</c:v>
                </c:pt>
                <c:pt idx="1256">
                  <c:v>1.98753</c:v>
                </c:pt>
                <c:pt idx="1257">
                  <c:v>1.98752</c:v>
                </c:pt>
                <c:pt idx="1258">
                  <c:v>1.9875400000000001</c:v>
                </c:pt>
                <c:pt idx="1259">
                  <c:v>1.98752</c:v>
                </c:pt>
                <c:pt idx="1260">
                  <c:v>1.9875400000000001</c:v>
                </c:pt>
                <c:pt idx="1261">
                  <c:v>1.9875100000000001</c:v>
                </c:pt>
                <c:pt idx="1262">
                  <c:v>1.98753</c:v>
                </c:pt>
                <c:pt idx="1263">
                  <c:v>1.98752</c:v>
                </c:pt>
                <c:pt idx="1264">
                  <c:v>1.98752</c:v>
                </c:pt>
                <c:pt idx="1265">
                  <c:v>1.98753</c:v>
                </c:pt>
                <c:pt idx="1266">
                  <c:v>1.98752</c:v>
                </c:pt>
                <c:pt idx="1267">
                  <c:v>1.98752</c:v>
                </c:pt>
                <c:pt idx="1268">
                  <c:v>1.98752</c:v>
                </c:pt>
                <c:pt idx="1269">
                  <c:v>1.98752</c:v>
                </c:pt>
                <c:pt idx="1270">
                  <c:v>1.9875100000000001</c:v>
                </c:pt>
                <c:pt idx="1271">
                  <c:v>1.9875100000000001</c:v>
                </c:pt>
                <c:pt idx="1272">
                  <c:v>1.98752</c:v>
                </c:pt>
                <c:pt idx="1273">
                  <c:v>1.98752</c:v>
                </c:pt>
                <c:pt idx="1274">
                  <c:v>1.9875</c:v>
                </c:pt>
                <c:pt idx="1275">
                  <c:v>1.98752</c:v>
                </c:pt>
                <c:pt idx="1276">
                  <c:v>1.98749</c:v>
                </c:pt>
                <c:pt idx="1277">
                  <c:v>1.98749</c:v>
                </c:pt>
                <c:pt idx="1278">
                  <c:v>1.9875100000000001</c:v>
                </c:pt>
                <c:pt idx="1279">
                  <c:v>1.9875</c:v>
                </c:pt>
                <c:pt idx="1280">
                  <c:v>1.98752</c:v>
                </c:pt>
                <c:pt idx="1281">
                  <c:v>1.9875100000000001</c:v>
                </c:pt>
                <c:pt idx="1282">
                  <c:v>1.9875100000000001</c:v>
                </c:pt>
                <c:pt idx="1283">
                  <c:v>1.98752</c:v>
                </c:pt>
                <c:pt idx="1284">
                  <c:v>1.9875100000000001</c:v>
                </c:pt>
                <c:pt idx="1285">
                  <c:v>1.9875100000000001</c:v>
                </c:pt>
                <c:pt idx="1286">
                  <c:v>1.9875100000000001</c:v>
                </c:pt>
                <c:pt idx="1287">
                  <c:v>1.9875100000000001</c:v>
                </c:pt>
                <c:pt idx="1288">
                  <c:v>1.98752</c:v>
                </c:pt>
                <c:pt idx="1289">
                  <c:v>1.9875100000000001</c:v>
                </c:pt>
                <c:pt idx="1290">
                  <c:v>1.9875100000000001</c:v>
                </c:pt>
                <c:pt idx="1291">
                  <c:v>1.9875</c:v>
                </c:pt>
                <c:pt idx="1292">
                  <c:v>1.9875</c:v>
                </c:pt>
                <c:pt idx="1293">
                  <c:v>1.9875</c:v>
                </c:pt>
                <c:pt idx="1294">
                  <c:v>1.9875100000000001</c:v>
                </c:pt>
                <c:pt idx="1295">
                  <c:v>1.9875</c:v>
                </c:pt>
                <c:pt idx="1296">
                  <c:v>1.9875100000000001</c:v>
                </c:pt>
                <c:pt idx="1297">
                  <c:v>1.98752</c:v>
                </c:pt>
                <c:pt idx="1298">
                  <c:v>1.9875</c:v>
                </c:pt>
                <c:pt idx="1299">
                  <c:v>1.9875100000000001</c:v>
                </c:pt>
                <c:pt idx="1300">
                  <c:v>1.9875</c:v>
                </c:pt>
                <c:pt idx="1301">
                  <c:v>1.9875</c:v>
                </c:pt>
                <c:pt idx="1302">
                  <c:v>1.98749</c:v>
                </c:pt>
                <c:pt idx="1303">
                  <c:v>1.9875100000000001</c:v>
                </c:pt>
                <c:pt idx="1304">
                  <c:v>1.9874799999999999</c:v>
                </c:pt>
                <c:pt idx="1305">
                  <c:v>1.9875</c:v>
                </c:pt>
                <c:pt idx="1306">
                  <c:v>1.9875100000000001</c:v>
                </c:pt>
                <c:pt idx="1307">
                  <c:v>1.9874799999999999</c:v>
                </c:pt>
                <c:pt idx="1308">
                  <c:v>1.9875</c:v>
                </c:pt>
                <c:pt idx="1309">
                  <c:v>1.9875</c:v>
                </c:pt>
                <c:pt idx="1310">
                  <c:v>1.9875100000000001</c:v>
                </c:pt>
                <c:pt idx="1311">
                  <c:v>1.9875100000000001</c:v>
                </c:pt>
                <c:pt idx="1312">
                  <c:v>1.9875100000000001</c:v>
                </c:pt>
                <c:pt idx="1313">
                  <c:v>1.9875100000000001</c:v>
                </c:pt>
                <c:pt idx="1314">
                  <c:v>1.9875100000000001</c:v>
                </c:pt>
                <c:pt idx="1315">
                  <c:v>1.98749</c:v>
                </c:pt>
                <c:pt idx="1316">
                  <c:v>1.98749</c:v>
                </c:pt>
                <c:pt idx="1317">
                  <c:v>1.98749</c:v>
                </c:pt>
                <c:pt idx="1318">
                  <c:v>1.9875100000000001</c:v>
                </c:pt>
                <c:pt idx="1319">
                  <c:v>1.9875100000000001</c:v>
                </c:pt>
                <c:pt idx="1320">
                  <c:v>1.9875</c:v>
                </c:pt>
                <c:pt idx="1321">
                  <c:v>1.9875</c:v>
                </c:pt>
                <c:pt idx="1322">
                  <c:v>1.9875100000000001</c:v>
                </c:pt>
                <c:pt idx="1323">
                  <c:v>1.98749</c:v>
                </c:pt>
                <c:pt idx="1324">
                  <c:v>1.9875</c:v>
                </c:pt>
                <c:pt idx="1325">
                  <c:v>1.9875</c:v>
                </c:pt>
                <c:pt idx="1326">
                  <c:v>1.9875</c:v>
                </c:pt>
                <c:pt idx="1327">
                  <c:v>1.98752</c:v>
                </c:pt>
                <c:pt idx="1328">
                  <c:v>1.98752</c:v>
                </c:pt>
                <c:pt idx="1329">
                  <c:v>1.98753</c:v>
                </c:pt>
                <c:pt idx="1330">
                  <c:v>1.9875</c:v>
                </c:pt>
                <c:pt idx="1331">
                  <c:v>1.9875100000000001</c:v>
                </c:pt>
                <c:pt idx="1332">
                  <c:v>1.98752</c:v>
                </c:pt>
                <c:pt idx="1333">
                  <c:v>1.98752</c:v>
                </c:pt>
                <c:pt idx="1334">
                  <c:v>1.9875100000000001</c:v>
                </c:pt>
                <c:pt idx="1335">
                  <c:v>1.9875100000000001</c:v>
                </c:pt>
                <c:pt idx="1336">
                  <c:v>1.98752</c:v>
                </c:pt>
                <c:pt idx="1337">
                  <c:v>1.98752</c:v>
                </c:pt>
                <c:pt idx="1338">
                  <c:v>1.9875100000000001</c:v>
                </c:pt>
                <c:pt idx="1339">
                  <c:v>1.9875</c:v>
                </c:pt>
                <c:pt idx="1340">
                  <c:v>1.98753</c:v>
                </c:pt>
                <c:pt idx="1341">
                  <c:v>1.9875100000000001</c:v>
                </c:pt>
                <c:pt idx="1342">
                  <c:v>1.9875100000000001</c:v>
                </c:pt>
                <c:pt idx="1343">
                  <c:v>1.9875100000000001</c:v>
                </c:pt>
                <c:pt idx="1344">
                  <c:v>1.98753</c:v>
                </c:pt>
                <c:pt idx="1345">
                  <c:v>1.9875</c:v>
                </c:pt>
                <c:pt idx="1346">
                  <c:v>1.98752</c:v>
                </c:pt>
                <c:pt idx="1347">
                  <c:v>1.98753</c:v>
                </c:pt>
                <c:pt idx="1348">
                  <c:v>1.9875100000000001</c:v>
                </c:pt>
                <c:pt idx="1349">
                  <c:v>1.98753</c:v>
                </c:pt>
                <c:pt idx="1350">
                  <c:v>1.9875</c:v>
                </c:pt>
                <c:pt idx="1351">
                  <c:v>1.98753</c:v>
                </c:pt>
                <c:pt idx="1352">
                  <c:v>1.98752</c:v>
                </c:pt>
                <c:pt idx="1353">
                  <c:v>1.98752</c:v>
                </c:pt>
                <c:pt idx="1354">
                  <c:v>1.9875</c:v>
                </c:pt>
                <c:pt idx="1355">
                  <c:v>1.9875</c:v>
                </c:pt>
                <c:pt idx="1356">
                  <c:v>1.98749</c:v>
                </c:pt>
                <c:pt idx="1357">
                  <c:v>1.98752</c:v>
                </c:pt>
                <c:pt idx="1358">
                  <c:v>1.9874799999999999</c:v>
                </c:pt>
                <c:pt idx="1359">
                  <c:v>1.98749</c:v>
                </c:pt>
                <c:pt idx="1360">
                  <c:v>1.9875100000000001</c:v>
                </c:pt>
                <c:pt idx="1361">
                  <c:v>1.98749</c:v>
                </c:pt>
                <c:pt idx="1362">
                  <c:v>1.9875</c:v>
                </c:pt>
                <c:pt idx="1363">
                  <c:v>1.9875100000000001</c:v>
                </c:pt>
                <c:pt idx="1364">
                  <c:v>1.98749</c:v>
                </c:pt>
                <c:pt idx="1365">
                  <c:v>1.9875</c:v>
                </c:pt>
                <c:pt idx="1366">
                  <c:v>1.98749</c:v>
                </c:pt>
                <c:pt idx="1367">
                  <c:v>1.9875100000000001</c:v>
                </c:pt>
                <c:pt idx="1368">
                  <c:v>1.98749</c:v>
                </c:pt>
                <c:pt idx="1369">
                  <c:v>1.9875</c:v>
                </c:pt>
                <c:pt idx="1370">
                  <c:v>1.9875</c:v>
                </c:pt>
                <c:pt idx="1371">
                  <c:v>1.9875100000000001</c:v>
                </c:pt>
                <c:pt idx="1372">
                  <c:v>1.98749</c:v>
                </c:pt>
                <c:pt idx="1373">
                  <c:v>1.9874799999999999</c:v>
                </c:pt>
                <c:pt idx="1374">
                  <c:v>1.9875</c:v>
                </c:pt>
                <c:pt idx="1375">
                  <c:v>1.9875</c:v>
                </c:pt>
                <c:pt idx="1376">
                  <c:v>1.9875</c:v>
                </c:pt>
                <c:pt idx="1377">
                  <c:v>1.98749</c:v>
                </c:pt>
                <c:pt idx="1378">
                  <c:v>1.98749</c:v>
                </c:pt>
                <c:pt idx="1379">
                  <c:v>1.98749</c:v>
                </c:pt>
                <c:pt idx="1380">
                  <c:v>1.9874799999999999</c:v>
                </c:pt>
                <c:pt idx="1381">
                  <c:v>1.9874700000000001</c:v>
                </c:pt>
                <c:pt idx="1382">
                  <c:v>1.9874799999999999</c:v>
                </c:pt>
                <c:pt idx="1383">
                  <c:v>1.9874700000000001</c:v>
                </c:pt>
                <c:pt idx="1384">
                  <c:v>1.9874799999999999</c:v>
                </c:pt>
                <c:pt idx="1385">
                  <c:v>1.98746</c:v>
                </c:pt>
                <c:pt idx="1386">
                  <c:v>1.98749</c:v>
                </c:pt>
                <c:pt idx="1387">
                  <c:v>1.9874799999999999</c:v>
                </c:pt>
                <c:pt idx="1388">
                  <c:v>1.9874799999999999</c:v>
                </c:pt>
                <c:pt idx="1389">
                  <c:v>1.98749</c:v>
                </c:pt>
                <c:pt idx="1390">
                  <c:v>1.9874799999999999</c:v>
                </c:pt>
                <c:pt idx="1391">
                  <c:v>1.9874799999999999</c:v>
                </c:pt>
                <c:pt idx="1392">
                  <c:v>1.98749</c:v>
                </c:pt>
                <c:pt idx="1393">
                  <c:v>1.9874799999999999</c:v>
                </c:pt>
                <c:pt idx="1394">
                  <c:v>1.9875</c:v>
                </c:pt>
                <c:pt idx="1395">
                  <c:v>1.98749</c:v>
                </c:pt>
                <c:pt idx="1396">
                  <c:v>1.9874799999999999</c:v>
                </c:pt>
                <c:pt idx="1397">
                  <c:v>1.9874799999999999</c:v>
                </c:pt>
                <c:pt idx="1398">
                  <c:v>1.9874799999999999</c:v>
                </c:pt>
                <c:pt idx="1399">
                  <c:v>1.9874799999999999</c:v>
                </c:pt>
                <c:pt idx="1400">
                  <c:v>1.98749</c:v>
                </c:pt>
                <c:pt idx="1401">
                  <c:v>1.98749</c:v>
                </c:pt>
                <c:pt idx="1402">
                  <c:v>1.98749</c:v>
                </c:pt>
                <c:pt idx="1403">
                  <c:v>1.9874700000000001</c:v>
                </c:pt>
                <c:pt idx="1404">
                  <c:v>1.9874799999999999</c:v>
                </c:pt>
                <c:pt idx="1405">
                  <c:v>1.9875</c:v>
                </c:pt>
                <c:pt idx="1406">
                  <c:v>1.98749</c:v>
                </c:pt>
                <c:pt idx="1407">
                  <c:v>1.9874700000000001</c:v>
                </c:pt>
                <c:pt idx="1408">
                  <c:v>1.9875</c:v>
                </c:pt>
                <c:pt idx="1409">
                  <c:v>1.98749</c:v>
                </c:pt>
                <c:pt idx="1410">
                  <c:v>1.9874799999999999</c:v>
                </c:pt>
                <c:pt idx="1411">
                  <c:v>1.9875100000000001</c:v>
                </c:pt>
                <c:pt idx="1412">
                  <c:v>1.9874700000000001</c:v>
                </c:pt>
                <c:pt idx="1413">
                  <c:v>1.9875100000000001</c:v>
                </c:pt>
                <c:pt idx="1414">
                  <c:v>1.9874799999999999</c:v>
                </c:pt>
                <c:pt idx="1415">
                  <c:v>1.9874700000000001</c:v>
                </c:pt>
                <c:pt idx="1416">
                  <c:v>1.98749</c:v>
                </c:pt>
                <c:pt idx="1417">
                  <c:v>1.98749</c:v>
                </c:pt>
                <c:pt idx="1418">
                  <c:v>1.98749</c:v>
                </c:pt>
                <c:pt idx="1419">
                  <c:v>1.9874799999999999</c:v>
                </c:pt>
                <c:pt idx="1420">
                  <c:v>1.9875</c:v>
                </c:pt>
                <c:pt idx="1421">
                  <c:v>1.9874700000000001</c:v>
                </c:pt>
                <c:pt idx="1422">
                  <c:v>1.9875</c:v>
                </c:pt>
                <c:pt idx="1423">
                  <c:v>1.9875</c:v>
                </c:pt>
                <c:pt idx="1424">
                  <c:v>1.9874799999999999</c:v>
                </c:pt>
                <c:pt idx="1425">
                  <c:v>1.9874700000000001</c:v>
                </c:pt>
                <c:pt idx="1426">
                  <c:v>1.98749</c:v>
                </c:pt>
                <c:pt idx="1427">
                  <c:v>1.9874700000000001</c:v>
                </c:pt>
                <c:pt idx="1428">
                  <c:v>1.9875</c:v>
                </c:pt>
                <c:pt idx="1429">
                  <c:v>1.9874700000000001</c:v>
                </c:pt>
                <c:pt idx="1430">
                  <c:v>1.9875</c:v>
                </c:pt>
                <c:pt idx="1431">
                  <c:v>1.98749</c:v>
                </c:pt>
                <c:pt idx="1432">
                  <c:v>1.98749</c:v>
                </c:pt>
                <c:pt idx="1433">
                  <c:v>1.9874799999999999</c:v>
                </c:pt>
                <c:pt idx="1434">
                  <c:v>1.9874799999999999</c:v>
                </c:pt>
                <c:pt idx="1435">
                  <c:v>1.9875</c:v>
                </c:pt>
                <c:pt idx="1436">
                  <c:v>1.9874700000000001</c:v>
                </c:pt>
                <c:pt idx="1437">
                  <c:v>1.9875100000000001</c:v>
                </c:pt>
                <c:pt idx="1438">
                  <c:v>1.9874700000000001</c:v>
                </c:pt>
                <c:pt idx="1439">
                  <c:v>1.9874799999999999</c:v>
                </c:pt>
                <c:pt idx="1440">
                  <c:v>1.98749</c:v>
                </c:pt>
                <c:pt idx="1441">
                  <c:v>1.98749</c:v>
                </c:pt>
                <c:pt idx="1442">
                  <c:v>1.9874799999999999</c:v>
                </c:pt>
                <c:pt idx="1443">
                  <c:v>1.98749</c:v>
                </c:pt>
                <c:pt idx="1444">
                  <c:v>1.9874700000000001</c:v>
                </c:pt>
                <c:pt idx="1445">
                  <c:v>1.98746</c:v>
                </c:pt>
                <c:pt idx="1446">
                  <c:v>1.98749</c:v>
                </c:pt>
                <c:pt idx="1447">
                  <c:v>1.9874700000000001</c:v>
                </c:pt>
                <c:pt idx="1448">
                  <c:v>1.98749</c:v>
                </c:pt>
                <c:pt idx="1449">
                  <c:v>1.9874799999999999</c:v>
                </c:pt>
                <c:pt idx="1450">
                  <c:v>1.9874799999999999</c:v>
                </c:pt>
                <c:pt idx="1451">
                  <c:v>1.9874799999999999</c:v>
                </c:pt>
                <c:pt idx="1452">
                  <c:v>1.9874700000000001</c:v>
                </c:pt>
                <c:pt idx="1453">
                  <c:v>1.9874700000000001</c:v>
                </c:pt>
                <c:pt idx="1454">
                  <c:v>1.98749</c:v>
                </c:pt>
                <c:pt idx="1455">
                  <c:v>1.98746</c:v>
                </c:pt>
                <c:pt idx="1456">
                  <c:v>1.9874700000000001</c:v>
                </c:pt>
                <c:pt idx="1457">
                  <c:v>1.9874799999999999</c:v>
                </c:pt>
                <c:pt idx="1458">
                  <c:v>1.9874700000000001</c:v>
                </c:pt>
                <c:pt idx="1459">
                  <c:v>1.9874799999999999</c:v>
                </c:pt>
                <c:pt idx="1460">
                  <c:v>1.9874700000000001</c:v>
                </c:pt>
                <c:pt idx="1461">
                  <c:v>1.9874700000000001</c:v>
                </c:pt>
                <c:pt idx="1462">
                  <c:v>1.9874700000000001</c:v>
                </c:pt>
                <c:pt idx="1463">
                  <c:v>1.98746</c:v>
                </c:pt>
                <c:pt idx="1464">
                  <c:v>1.98746</c:v>
                </c:pt>
                <c:pt idx="1465">
                  <c:v>1.9874799999999999</c:v>
                </c:pt>
                <c:pt idx="1466">
                  <c:v>1.9874400000000001</c:v>
                </c:pt>
                <c:pt idx="1467">
                  <c:v>1.98746</c:v>
                </c:pt>
                <c:pt idx="1468">
                  <c:v>1.98746</c:v>
                </c:pt>
                <c:pt idx="1469">
                  <c:v>1.9874499999999999</c:v>
                </c:pt>
                <c:pt idx="1470">
                  <c:v>1.9874799999999999</c:v>
                </c:pt>
                <c:pt idx="1471">
                  <c:v>1.9874499999999999</c:v>
                </c:pt>
                <c:pt idx="1472">
                  <c:v>1.98746</c:v>
                </c:pt>
                <c:pt idx="1473">
                  <c:v>1.9874799999999999</c:v>
                </c:pt>
                <c:pt idx="1474">
                  <c:v>1.9874400000000001</c:v>
                </c:pt>
                <c:pt idx="1475">
                  <c:v>1.9874700000000001</c:v>
                </c:pt>
                <c:pt idx="1476">
                  <c:v>1.98746</c:v>
                </c:pt>
                <c:pt idx="1477">
                  <c:v>1.98746</c:v>
                </c:pt>
                <c:pt idx="1478">
                  <c:v>1.98746</c:v>
                </c:pt>
                <c:pt idx="1479">
                  <c:v>1.9874499999999999</c:v>
                </c:pt>
                <c:pt idx="1480">
                  <c:v>1.98746</c:v>
                </c:pt>
                <c:pt idx="1481">
                  <c:v>1.9874700000000001</c:v>
                </c:pt>
                <c:pt idx="1482">
                  <c:v>1.9874499999999999</c:v>
                </c:pt>
                <c:pt idx="1483">
                  <c:v>1.9874700000000001</c:v>
                </c:pt>
                <c:pt idx="1484">
                  <c:v>1.9874799999999999</c:v>
                </c:pt>
                <c:pt idx="1485">
                  <c:v>1.98746</c:v>
                </c:pt>
                <c:pt idx="1486">
                  <c:v>1.9874700000000001</c:v>
                </c:pt>
                <c:pt idx="1487">
                  <c:v>1.9874700000000001</c:v>
                </c:pt>
                <c:pt idx="1488">
                  <c:v>1.9874499999999999</c:v>
                </c:pt>
                <c:pt idx="1489">
                  <c:v>1.9874799999999999</c:v>
                </c:pt>
                <c:pt idx="1490">
                  <c:v>1.9874700000000001</c:v>
                </c:pt>
                <c:pt idx="1491">
                  <c:v>1.98749</c:v>
                </c:pt>
                <c:pt idx="1492">
                  <c:v>1.98746</c:v>
                </c:pt>
                <c:pt idx="1493">
                  <c:v>1.98746</c:v>
                </c:pt>
                <c:pt idx="1494">
                  <c:v>1.9874799999999999</c:v>
                </c:pt>
                <c:pt idx="1495">
                  <c:v>1.9874700000000001</c:v>
                </c:pt>
                <c:pt idx="1496">
                  <c:v>1.9874799999999999</c:v>
                </c:pt>
                <c:pt idx="1497">
                  <c:v>1.9874700000000001</c:v>
                </c:pt>
                <c:pt idx="1498">
                  <c:v>1.9874700000000001</c:v>
                </c:pt>
                <c:pt idx="1499">
                  <c:v>1.9874799999999999</c:v>
                </c:pt>
                <c:pt idx="1500">
                  <c:v>1.9874499999999999</c:v>
                </c:pt>
                <c:pt idx="1501">
                  <c:v>1.9874700000000001</c:v>
                </c:pt>
                <c:pt idx="1502">
                  <c:v>1.9874499999999999</c:v>
                </c:pt>
                <c:pt idx="1503">
                  <c:v>1.9874499999999999</c:v>
                </c:pt>
                <c:pt idx="1504">
                  <c:v>1.9874799999999999</c:v>
                </c:pt>
                <c:pt idx="1505">
                  <c:v>1.9874499999999999</c:v>
                </c:pt>
                <c:pt idx="1506">
                  <c:v>1.98746</c:v>
                </c:pt>
                <c:pt idx="1507">
                  <c:v>1.9874799999999999</c:v>
                </c:pt>
                <c:pt idx="1508">
                  <c:v>1.98746</c:v>
                </c:pt>
                <c:pt idx="1509">
                  <c:v>1.98749</c:v>
                </c:pt>
                <c:pt idx="1510">
                  <c:v>1.98746</c:v>
                </c:pt>
                <c:pt idx="1511">
                  <c:v>1.98746</c:v>
                </c:pt>
                <c:pt idx="1512">
                  <c:v>1.9874700000000001</c:v>
                </c:pt>
                <c:pt idx="1513">
                  <c:v>1.9874499999999999</c:v>
                </c:pt>
                <c:pt idx="1514">
                  <c:v>1.9874700000000001</c:v>
                </c:pt>
                <c:pt idx="1515">
                  <c:v>1.9874499999999999</c:v>
                </c:pt>
                <c:pt idx="1516">
                  <c:v>1.98746</c:v>
                </c:pt>
                <c:pt idx="1517">
                  <c:v>1.98746</c:v>
                </c:pt>
                <c:pt idx="1518">
                  <c:v>1.98746</c:v>
                </c:pt>
                <c:pt idx="1519">
                  <c:v>1.98746</c:v>
                </c:pt>
                <c:pt idx="1520">
                  <c:v>1.9874700000000001</c:v>
                </c:pt>
                <c:pt idx="1521">
                  <c:v>1.98746</c:v>
                </c:pt>
                <c:pt idx="1522">
                  <c:v>1.9874700000000001</c:v>
                </c:pt>
                <c:pt idx="1523">
                  <c:v>1.98746</c:v>
                </c:pt>
                <c:pt idx="1524">
                  <c:v>1.9874700000000001</c:v>
                </c:pt>
                <c:pt idx="1525">
                  <c:v>1.9874499999999999</c:v>
                </c:pt>
                <c:pt idx="1526">
                  <c:v>1.9874499999999999</c:v>
                </c:pt>
                <c:pt idx="1527">
                  <c:v>1.98746</c:v>
                </c:pt>
                <c:pt idx="1528">
                  <c:v>1.9874499999999999</c:v>
                </c:pt>
                <c:pt idx="1529">
                  <c:v>1.9874499999999999</c:v>
                </c:pt>
                <c:pt idx="1530">
                  <c:v>1.9874700000000001</c:v>
                </c:pt>
                <c:pt idx="1531">
                  <c:v>1.9874499999999999</c:v>
                </c:pt>
                <c:pt idx="1532">
                  <c:v>1.9874700000000001</c:v>
                </c:pt>
                <c:pt idx="1533">
                  <c:v>1.9874499999999999</c:v>
                </c:pt>
                <c:pt idx="1534">
                  <c:v>1.98746</c:v>
                </c:pt>
                <c:pt idx="1535">
                  <c:v>1.98746</c:v>
                </c:pt>
                <c:pt idx="1536">
                  <c:v>1.9874400000000001</c:v>
                </c:pt>
                <c:pt idx="1537">
                  <c:v>1.98746</c:v>
                </c:pt>
                <c:pt idx="1538">
                  <c:v>1.9874499999999999</c:v>
                </c:pt>
                <c:pt idx="1539">
                  <c:v>1.9874499999999999</c:v>
                </c:pt>
                <c:pt idx="1540">
                  <c:v>1.9874499999999999</c:v>
                </c:pt>
                <c:pt idx="1541">
                  <c:v>1.9874400000000001</c:v>
                </c:pt>
                <c:pt idx="1542">
                  <c:v>1.98746</c:v>
                </c:pt>
                <c:pt idx="1543">
                  <c:v>1.9874700000000001</c:v>
                </c:pt>
                <c:pt idx="1544">
                  <c:v>1.98746</c:v>
                </c:pt>
                <c:pt idx="1545">
                  <c:v>1.98746</c:v>
                </c:pt>
                <c:pt idx="1546">
                  <c:v>1.98746</c:v>
                </c:pt>
                <c:pt idx="1547">
                  <c:v>1.9874499999999999</c:v>
                </c:pt>
                <c:pt idx="1548">
                  <c:v>1.98746</c:v>
                </c:pt>
                <c:pt idx="1549">
                  <c:v>1.9874400000000001</c:v>
                </c:pt>
                <c:pt idx="1550">
                  <c:v>1.9874499999999999</c:v>
                </c:pt>
                <c:pt idx="1551">
                  <c:v>1.98746</c:v>
                </c:pt>
                <c:pt idx="1552">
                  <c:v>1.9874700000000001</c:v>
                </c:pt>
                <c:pt idx="1553">
                  <c:v>1.98746</c:v>
                </c:pt>
                <c:pt idx="1554">
                  <c:v>1.9874400000000001</c:v>
                </c:pt>
                <c:pt idx="1555">
                  <c:v>1.98746</c:v>
                </c:pt>
                <c:pt idx="1556">
                  <c:v>1.9874499999999999</c:v>
                </c:pt>
                <c:pt idx="1557">
                  <c:v>1.9874499999999999</c:v>
                </c:pt>
                <c:pt idx="1558">
                  <c:v>1.98746</c:v>
                </c:pt>
                <c:pt idx="1559">
                  <c:v>1.9874499999999999</c:v>
                </c:pt>
                <c:pt idx="1560">
                  <c:v>1.9874400000000001</c:v>
                </c:pt>
                <c:pt idx="1561">
                  <c:v>1.9874400000000001</c:v>
                </c:pt>
                <c:pt idx="1562">
                  <c:v>1.9874700000000001</c:v>
                </c:pt>
                <c:pt idx="1563">
                  <c:v>1.9874499999999999</c:v>
                </c:pt>
                <c:pt idx="1564">
                  <c:v>1.9874799999999999</c:v>
                </c:pt>
                <c:pt idx="1565">
                  <c:v>1.9874499999999999</c:v>
                </c:pt>
                <c:pt idx="1566">
                  <c:v>1.9874499999999999</c:v>
                </c:pt>
                <c:pt idx="1567">
                  <c:v>1.9874700000000001</c:v>
                </c:pt>
                <c:pt idx="1568">
                  <c:v>1.9874499999999999</c:v>
                </c:pt>
                <c:pt idx="1569">
                  <c:v>1.98746</c:v>
                </c:pt>
                <c:pt idx="1570">
                  <c:v>1.98743</c:v>
                </c:pt>
                <c:pt idx="1571">
                  <c:v>1.98746</c:v>
                </c:pt>
                <c:pt idx="1572">
                  <c:v>1.98746</c:v>
                </c:pt>
                <c:pt idx="1573">
                  <c:v>1.98743</c:v>
                </c:pt>
                <c:pt idx="1574">
                  <c:v>1.9874499999999999</c:v>
                </c:pt>
                <c:pt idx="1575">
                  <c:v>1.9874499999999999</c:v>
                </c:pt>
                <c:pt idx="1576">
                  <c:v>1.98746</c:v>
                </c:pt>
                <c:pt idx="1577">
                  <c:v>1.9874400000000001</c:v>
                </c:pt>
                <c:pt idx="1578">
                  <c:v>1.9874400000000001</c:v>
                </c:pt>
                <c:pt idx="1579">
                  <c:v>1.98746</c:v>
                </c:pt>
                <c:pt idx="1580">
                  <c:v>1.9874400000000001</c:v>
                </c:pt>
                <c:pt idx="1581">
                  <c:v>1.98746</c:v>
                </c:pt>
                <c:pt idx="1582">
                  <c:v>1.98742</c:v>
                </c:pt>
                <c:pt idx="1583">
                  <c:v>1.98746</c:v>
                </c:pt>
                <c:pt idx="1584">
                  <c:v>1.9874499999999999</c:v>
                </c:pt>
                <c:pt idx="1585">
                  <c:v>1.9874499999999999</c:v>
                </c:pt>
                <c:pt idx="1586">
                  <c:v>1.98746</c:v>
                </c:pt>
                <c:pt idx="1587">
                  <c:v>1.98743</c:v>
                </c:pt>
                <c:pt idx="1588">
                  <c:v>1.9874400000000001</c:v>
                </c:pt>
                <c:pt idx="1589">
                  <c:v>1.9874499999999999</c:v>
                </c:pt>
                <c:pt idx="1590">
                  <c:v>1.9874400000000001</c:v>
                </c:pt>
                <c:pt idx="1591">
                  <c:v>1.9874499999999999</c:v>
                </c:pt>
                <c:pt idx="1592">
                  <c:v>1.9874400000000001</c:v>
                </c:pt>
                <c:pt idx="1593">
                  <c:v>1.98743</c:v>
                </c:pt>
                <c:pt idx="1594">
                  <c:v>1.9874400000000001</c:v>
                </c:pt>
                <c:pt idx="1595">
                  <c:v>1.9874400000000001</c:v>
                </c:pt>
                <c:pt idx="1596">
                  <c:v>1.98743</c:v>
                </c:pt>
                <c:pt idx="1597">
                  <c:v>1.9874499999999999</c:v>
                </c:pt>
                <c:pt idx="1598">
                  <c:v>1.98743</c:v>
                </c:pt>
                <c:pt idx="1599">
                  <c:v>1.9874499999999999</c:v>
                </c:pt>
                <c:pt idx="1600">
                  <c:v>1.9874499999999999</c:v>
                </c:pt>
                <c:pt idx="1601">
                  <c:v>1.9874499999999999</c:v>
                </c:pt>
                <c:pt idx="1602">
                  <c:v>1.98743</c:v>
                </c:pt>
                <c:pt idx="1603">
                  <c:v>1.98746</c:v>
                </c:pt>
                <c:pt idx="1604">
                  <c:v>1.9874499999999999</c:v>
                </c:pt>
                <c:pt idx="1605">
                  <c:v>1.98743</c:v>
                </c:pt>
                <c:pt idx="1606">
                  <c:v>1.9874499999999999</c:v>
                </c:pt>
                <c:pt idx="1607">
                  <c:v>1.9874400000000001</c:v>
                </c:pt>
                <c:pt idx="1608">
                  <c:v>1.98743</c:v>
                </c:pt>
                <c:pt idx="1609">
                  <c:v>1.98743</c:v>
                </c:pt>
                <c:pt idx="1610">
                  <c:v>1.9874099999999999</c:v>
                </c:pt>
                <c:pt idx="1611">
                  <c:v>1.98743</c:v>
                </c:pt>
                <c:pt idx="1612">
                  <c:v>1.9874499999999999</c:v>
                </c:pt>
                <c:pt idx="1613">
                  <c:v>1.9874400000000001</c:v>
                </c:pt>
                <c:pt idx="1614">
                  <c:v>1.9874400000000001</c:v>
                </c:pt>
                <c:pt idx="1615">
                  <c:v>1.9874499999999999</c:v>
                </c:pt>
                <c:pt idx="1616">
                  <c:v>1.98742</c:v>
                </c:pt>
                <c:pt idx="1617">
                  <c:v>1.9874400000000001</c:v>
                </c:pt>
                <c:pt idx="1618">
                  <c:v>1.9874400000000001</c:v>
                </c:pt>
                <c:pt idx="1619">
                  <c:v>1.98742</c:v>
                </c:pt>
                <c:pt idx="1620">
                  <c:v>1.9874499999999999</c:v>
                </c:pt>
                <c:pt idx="1621">
                  <c:v>1.9874099999999999</c:v>
                </c:pt>
                <c:pt idx="1622">
                  <c:v>1.98743</c:v>
                </c:pt>
                <c:pt idx="1623">
                  <c:v>1.9874400000000001</c:v>
                </c:pt>
                <c:pt idx="1624">
                  <c:v>1.98743</c:v>
                </c:pt>
                <c:pt idx="1625">
                  <c:v>1.9874499999999999</c:v>
                </c:pt>
                <c:pt idx="1626">
                  <c:v>1.9874400000000001</c:v>
                </c:pt>
                <c:pt idx="1627">
                  <c:v>1.98742</c:v>
                </c:pt>
                <c:pt idx="1628">
                  <c:v>1.98743</c:v>
                </c:pt>
                <c:pt idx="1629">
                  <c:v>1.9874400000000001</c:v>
                </c:pt>
                <c:pt idx="1630">
                  <c:v>1.9874499999999999</c:v>
                </c:pt>
                <c:pt idx="1631">
                  <c:v>1.98743</c:v>
                </c:pt>
                <c:pt idx="1632">
                  <c:v>1.98742</c:v>
                </c:pt>
                <c:pt idx="1633">
                  <c:v>1.9874400000000001</c:v>
                </c:pt>
                <c:pt idx="1634">
                  <c:v>1.9874400000000001</c:v>
                </c:pt>
                <c:pt idx="1635">
                  <c:v>1.98743</c:v>
                </c:pt>
                <c:pt idx="1636">
                  <c:v>1.9874400000000001</c:v>
                </c:pt>
                <c:pt idx="1637">
                  <c:v>1.98743</c:v>
                </c:pt>
                <c:pt idx="1638">
                  <c:v>1.9874499999999999</c:v>
                </c:pt>
                <c:pt idx="1639">
                  <c:v>1.9874400000000001</c:v>
                </c:pt>
                <c:pt idx="1640">
                  <c:v>1.9874400000000001</c:v>
                </c:pt>
                <c:pt idx="1641">
                  <c:v>1.98743</c:v>
                </c:pt>
                <c:pt idx="1642">
                  <c:v>1.9874400000000001</c:v>
                </c:pt>
                <c:pt idx="1643">
                  <c:v>1.98743</c:v>
                </c:pt>
                <c:pt idx="1644">
                  <c:v>1.9874400000000001</c:v>
                </c:pt>
                <c:pt idx="1645">
                  <c:v>1.98742</c:v>
                </c:pt>
                <c:pt idx="1646">
                  <c:v>1.98743</c:v>
                </c:pt>
                <c:pt idx="1647">
                  <c:v>1.9874400000000001</c:v>
                </c:pt>
                <c:pt idx="1648">
                  <c:v>1.9874099999999999</c:v>
                </c:pt>
                <c:pt idx="1649">
                  <c:v>1.9874400000000001</c:v>
                </c:pt>
                <c:pt idx="1650">
                  <c:v>1.98743</c:v>
                </c:pt>
                <c:pt idx="1651">
                  <c:v>1.98742</c:v>
                </c:pt>
                <c:pt idx="1652">
                  <c:v>1.98742</c:v>
                </c:pt>
                <c:pt idx="1653">
                  <c:v>1.9874400000000001</c:v>
                </c:pt>
                <c:pt idx="1654">
                  <c:v>1.9874099999999999</c:v>
                </c:pt>
                <c:pt idx="1655">
                  <c:v>1.98743</c:v>
                </c:pt>
                <c:pt idx="1656">
                  <c:v>1.9874099999999999</c:v>
                </c:pt>
                <c:pt idx="1657">
                  <c:v>1.98743</c:v>
                </c:pt>
                <c:pt idx="1658">
                  <c:v>1.98743</c:v>
                </c:pt>
                <c:pt idx="1659">
                  <c:v>1.98743</c:v>
                </c:pt>
                <c:pt idx="1660">
                  <c:v>1.98743</c:v>
                </c:pt>
                <c:pt idx="1661">
                  <c:v>1.9874499999999999</c:v>
                </c:pt>
                <c:pt idx="1662">
                  <c:v>1.98743</c:v>
                </c:pt>
                <c:pt idx="1663">
                  <c:v>1.98746</c:v>
                </c:pt>
                <c:pt idx="1664">
                  <c:v>1.98743</c:v>
                </c:pt>
                <c:pt idx="1665">
                  <c:v>1.9874499999999999</c:v>
                </c:pt>
                <c:pt idx="1666">
                  <c:v>1.98743</c:v>
                </c:pt>
                <c:pt idx="1667">
                  <c:v>1.98742</c:v>
                </c:pt>
                <c:pt idx="1668">
                  <c:v>1.98743</c:v>
                </c:pt>
                <c:pt idx="1669">
                  <c:v>1.98743</c:v>
                </c:pt>
                <c:pt idx="1670">
                  <c:v>1.9874400000000001</c:v>
                </c:pt>
                <c:pt idx="1671">
                  <c:v>1.98742</c:v>
                </c:pt>
                <c:pt idx="1672">
                  <c:v>1.98742</c:v>
                </c:pt>
                <c:pt idx="1673">
                  <c:v>1.98743</c:v>
                </c:pt>
                <c:pt idx="1674">
                  <c:v>1.98742</c:v>
                </c:pt>
                <c:pt idx="1675">
                  <c:v>1.98743</c:v>
                </c:pt>
                <c:pt idx="1676">
                  <c:v>1.98742</c:v>
                </c:pt>
                <c:pt idx="1677">
                  <c:v>1.98743</c:v>
                </c:pt>
                <c:pt idx="1678">
                  <c:v>1.98743</c:v>
                </c:pt>
                <c:pt idx="1679">
                  <c:v>1.98743</c:v>
                </c:pt>
                <c:pt idx="1680">
                  <c:v>1.98743</c:v>
                </c:pt>
                <c:pt idx="1681">
                  <c:v>1.98742</c:v>
                </c:pt>
                <c:pt idx="1682">
                  <c:v>1.98742</c:v>
                </c:pt>
                <c:pt idx="1683">
                  <c:v>1.9874099999999999</c:v>
                </c:pt>
                <c:pt idx="1684">
                  <c:v>1.98742</c:v>
                </c:pt>
                <c:pt idx="1685">
                  <c:v>1.9874099999999999</c:v>
                </c:pt>
                <c:pt idx="1686">
                  <c:v>1.9874099999999999</c:v>
                </c:pt>
                <c:pt idx="1687">
                  <c:v>1.98742</c:v>
                </c:pt>
                <c:pt idx="1688">
                  <c:v>1.9874099999999999</c:v>
                </c:pt>
                <c:pt idx="1689">
                  <c:v>1.9874400000000001</c:v>
                </c:pt>
                <c:pt idx="1690">
                  <c:v>1.98742</c:v>
                </c:pt>
                <c:pt idx="1691">
                  <c:v>1.9874099999999999</c:v>
                </c:pt>
                <c:pt idx="1692">
                  <c:v>1.98743</c:v>
                </c:pt>
                <c:pt idx="1693">
                  <c:v>1.98742</c:v>
                </c:pt>
                <c:pt idx="1694">
                  <c:v>1.9874099999999999</c:v>
                </c:pt>
                <c:pt idx="1695">
                  <c:v>1.98742</c:v>
                </c:pt>
                <c:pt idx="1696">
                  <c:v>1.98742</c:v>
                </c:pt>
                <c:pt idx="1697">
                  <c:v>1.98742</c:v>
                </c:pt>
                <c:pt idx="1698">
                  <c:v>1.98742</c:v>
                </c:pt>
                <c:pt idx="1699">
                  <c:v>1.9874099999999999</c:v>
                </c:pt>
                <c:pt idx="1700">
                  <c:v>1.98742</c:v>
                </c:pt>
                <c:pt idx="1701">
                  <c:v>1.9874099999999999</c:v>
                </c:pt>
                <c:pt idx="1702">
                  <c:v>1.98743</c:v>
                </c:pt>
                <c:pt idx="1703">
                  <c:v>1.98742</c:v>
                </c:pt>
                <c:pt idx="1704">
                  <c:v>1.98742</c:v>
                </c:pt>
                <c:pt idx="1705">
                  <c:v>1.98742</c:v>
                </c:pt>
                <c:pt idx="1706">
                  <c:v>1.9874099999999999</c:v>
                </c:pt>
                <c:pt idx="1707">
                  <c:v>1.98743</c:v>
                </c:pt>
                <c:pt idx="1708">
                  <c:v>1.98742</c:v>
                </c:pt>
                <c:pt idx="1709">
                  <c:v>1.98742</c:v>
                </c:pt>
                <c:pt idx="1710">
                  <c:v>1.98743</c:v>
                </c:pt>
                <c:pt idx="1711">
                  <c:v>1.9874099999999999</c:v>
                </c:pt>
                <c:pt idx="1712">
                  <c:v>1.98743</c:v>
                </c:pt>
                <c:pt idx="1713">
                  <c:v>1.9874000000000001</c:v>
                </c:pt>
                <c:pt idx="1714">
                  <c:v>1.98743</c:v>
                </c:pt>
                <c:pt idx="1715">
                  <c:v>1.9874000000000001</c:v>
                </c:pt>
                <c:pt idx="1716">
                  <c:v>1.98742</c:v>
                </c:pt>
                <c:pt idx="1717">
                  <c:v>1.98742</c:v>
                </c:pt>
                <c:pt idx="1718">
                  <c:v>1.98742</c:v>
                </c:pt>
                <c:pt idx="1719">
                  <c:v>1.9874099999999999</c:v>
                </c:pt>
                <c:pt idx="1720">
                  <c:v>1.9874000000000001</c:v>
                </c:pt>
                <c:pt idx="1721">
                  <c:v>1.98742</c:v>
                </c:pt>
                <c:pt idx="1722">
                  <c:v>1.9874099999999999</c:v>
                </c:pt>
                <c:pt idx="1723">
                  <c:v>1.9874099999999999</c:v>
                </c:pt>
                <c:pt idx="1724">
                  <c:v>1.9874000000000001</c:v>
                </c:pt>
                <c:pt idx="1725">
                  <c:v>1.98743</c:v>
                </c:pt>
                <c:pt idx="1726">
                  <c:v>1.9874000000000001</c:v>
                </c:pt>
                <c:pt idx="1727">
                  <c:v>1.98742</c:v>
                </c:pt>
                <c:pt idx="1728">
                  <c:v>1.9874000000000001</c:v>
                </c:pt>
                <c:pt idx="1729">
                  <c:v>1.9874099999999999</c:v>
                </c:pt>
                <c:pt idx="1730">
                  <c:v>1.9874099999999999</c:v>
                </c:pt>
                <c:pt idx="1731">
                  <c:v>1.98742</c:v>
                </c:pt>
                <c:pt idx="1732">
                  <c:v>1.98743</c:v>
                </c:pt>
                <c:pt idx="1733">
                  <c:v>1.9874099999999999</c:v>
                </c:pt>
                <c:pt idx="1734">
                  <c:v>1.9874099999999999</c:v>
                </c:pt>
                <c:pt idx="1735">
                  <c:v>1.98742</c:v>
                </c:pt>
                <c:pt idx="1736">
                  <c:v>1.9874099999999999</c:v>
                </c:pt>
                <c:pt idx="1737">
                  <c:v>1.9874000000000001</c:v>
                </c:pt>
                <c:pt idx="1738">
                  <c:v>1.98742</c:v>
                </c:pt>
                <c:pt idx="1739">
                  <c:v>1.9874000000000001</c:v>
                </c:pt>
                <c:pt idx="1740">
                  <c:v>1.9874000000000001</c:v>
                </c:pt>
                <c:pt idx="1741">
                  <c:v>1.98742</c:v>
                </c:pt>
                <c:pt idx="1742">
                  <c:v>1.9874099999999999</c:v>
                </c:pt>
                <c:pt idx="1743">
                  <c:v>1.9874099999999999</c:v>
                </c:pt>
                <c:pt idx="1744">
                  <c:v>1.98742</c:v>
                </c:pt>
                <c:pt idx="1745">
                  <c:v>1.9874099999999999</c:v>
                </c:pt>
                <c:pt idx="1746">
                  <c:v>1.98743</c:v>
                </c:pt>
                <c:pt idx="1747">
                  <c:v>1.98742</c:v>
                </c:pt>
                <c:pt idx="1748">
                  <c:v>1.9874400000000001</c:v>
                </c:pt>
                <c:pt idx="1749">
                  <c:v>1.98742</c:v>
                </c:pt>
                <c:pt idx="1750">
                  <c:v>1.9874099999999999</c:v>
                </c:pt>
                <c:pt idx="1751">
                  <c:v>1.98743</c:v>
                </c:pt>
                <c:pt idx="1752">
                  <c:v>1.9874099999999999</c:v>
                </c:pt>
                <c:pt idx="1753">
                  <c:v>1.9874099999999999</c:v>
                </c:pt>
                <c:pt idx="1754">
                  <c:v>1.98743</c:v>
                </c:pt>
                <c:pt idx="1755">
                  <c:v>1.98743</c:v>
                </c:pt>
                <c:pt idx="1756">
                  <c:v>1.98742</c:v>
                </c:pt>
                <c:pt idx="1757">
                  <c:v>1.98742</c:v>
                </c:pt>
                <c:pt idx="1758">
                  <c:v>1.98742</c:v>
                </c:pt>
                <c:pt idx="1759">
                  <c:v>1.98743</c:v>
                </c:pt>
                <c:pt idx="1760">
                  <c:v>1.98742</c:v>
                </c:pt>
                <c:pt idx="1761">
                  <c:v>1.9874099999999999</c:v>
                </c:pt>
                <c:pt idx="1762">
                  <c:v>1.9874099999999999</c:v>
                </c:pt>
                <c:pt idx="1763">
                  <c:v>1.98739</c:v>
                </c:pt>
                <c:pt idx="1764">
                  <c:v>1.98743</c:v>
                </c:pt>
                <c:pt idx="1765">
                  <c:v>1.9874000000000001</c:v>
                </c:pt>
                <c:pt idx="1766">
                  <c:v>1.98742</c:v>
                </c:pt>
                <c:pt idx="1767">
                  <c:v>1.98742</c:v>
                </c:pt>
                <c:pt idx="1768">
                  <c:v>1.9874099999999999</c:v>
                </c:pt>
                <c:pt idx="1769">
                  <c:v>1.9874099999999999</c:v>
                </c:pt>
                <c:pt idx="1770">
                  <c:v>1.9874000000000001</c:v>
                </c:pt>
                <c:pt idx="1771">
                  <c:v>1.9874099999999999</c:v>
                </c:pt>
                <c:pt idx="1772">
                  <c:v>1.98739</c:v>
                </c:pt>
                <c:pt idx="1773">
                  <c:v>1.9874099999999999</c:v>
                </c:pt>
                <c:pt idx="1774">
                  <c:v>1.98739</c:v>
                </c:pt>
                <c:pt idx="1775">
                  <c:v>1.9874099999999999</c:v>
                </c:pt>
                <c:pt idx="1776">
                  <c:v>1.9873799999999999</c:v>
                </c:pt>
                <c:pt idx="1777">
                  <c:v>1.98742</c:v>
                </c:pt>
                <c:pt idx="1778">
                  <c:v>1.98739</c:v>
                </c:pt>
                <c:pt idx="1779">
                  <c:v>1.9874099999999999</c:v>
                </c:pt>
                <c:pt idx="1780">
                  <c:v>1.98739</c:v>
                </c:pt>
                <c:pt idx="1781">
                  <c:v>1.98742</c:v>
                </c:pt>
                <c:pt idx="1782">
                  <c:v>1.9874099999999999</c:v>
                </c:pt>
                <c:pt idx="1783">
                  <c:v>1.9874099999999999</c:v>
                </c:pt>
                <c:pt idx="1784">
                  <c:v>1.9874000000000001</c:v>
                </c:pt>
                <c:pt idx="1785">
                  <c:v>1.9874000000000001</c:v>
                </c:pt>
                <c:pt idx="1786">
                  <c:v>1.9874099999999999</c:v>
                </c:pt>
                <c:pt idx="1787">
                  <c:v>1.9874000000000001</c:v>
                </c:pt>
                <c:pt idx="1788">
                  <c:v>1.9874099999999999</c:v>
                </c:pt>
                <c:pt idx="1789">
                  <c:v>1.9874000000000001</c:v>
                </c:pt>
                <c:pt idx="1790">
                  <c:v>1.98739</c:v>
                </c:pt>
                <c:pt idx="1791">
                  <c:v>1.9874099999999999</c:v>
                </c:pt>
                <c:pt idx="1792">
                  <c:v>1.9874000000000001</c:v>
                </c:pt>
                <c:pt idx="1793">
                  <c:v>1.9874099999999999</c:v>
                </c:pt>
                <c:pt idx="1794">
                  <c:v>1.98739</c:v>
                </c:pt>
                <c:pt idx="1795">
                  <c:v>1.98739</c:v>
                </c:pt>
                <c:pt idx="1796">
                  <c:v>1.9874000000000001</c:v>
                </c:pt>
                <c:pt idx="1797">
                  <c:v>1.9874099999999999</c:v>
                </c:pt>
                <c:pt idx="1798">
                  <c:v>1.98739</c:v>
                </c:pt>
                <c:pt idx="1799">
                  <c:v>1.9874099999999999</c:v>
                </c:pt>
                <c:pt idx="1800">
                  <c:v>1.9873799999999999</c:v>
                </c:pt>
                <c:pt idx="1801">
                  <c:v>1.9874000000000001</c:v>
                </c:pt>
                <c:pt idx="1802">
                  <c:v>1.9874000000000001</c:v>
                </c:pt>
                <c:pt idx="1803">
                  <c:v>1.9873700000000001</c:v>
                </c:pt>
                <c:pt idx="1804">
                  <c:v>1.98742</c:v>
                </c:pt>
                <c:pt idx="1805">
                  <c:v>1.98739</c:v>
                </c:pt>
                <c:pt idx="1806">
                  <c:v>1.98743</c:v>
                </c:pt>
                <c:pt idx="1807">
                  <c:v>1.98739</c:v>
                </c:pt>
                <c:pt idx="1808">
                  <c:v>1.9874099999999999</c:v>
                </c:pt>
                <c:pt idx="1809">
                  <c:v>1.9874000000000001</c:v>
                </c:pt>
                <c:pt idx="1810">
                  <c:v>1.9874000000000001</c:v>
                </c:pt>
                <c:pt idx="1811">
                  <c:v>1.98739</c:v>
                </c:pt>
                <c:pt idx="1812">
                  <c:v>1.9874000000000001</c:v>
                </c:pt>
                <c:pt idx="1813">
                  <c:v>1.9874099999999999</c:v>
                </c:pt>
                <c:pt idx="1814">
                  <c:v>1.98739</c:v>
                </c:pt>
                <c:pt idx="1815">
                  <c:v>1.9874099999999999</c:v>
                </c:pt>
                <c:pt idx="1816">
                  <c:v>1.9874099999999999</c:v>
                </c:pt>
                <c:pt idx="1817">
                  <c:v>1.9874000000000001</c:v>
                </c:pt>
                <c:pt idx="1818">
                  <c:v>1.9874099999999999</c:v>
                </c:pt>
                <c:pt idx="1819">
                  <c:v>1.9874000000000001</c:v>
                </c:pt>
                <c:pt idx="1820">
                  <c:v>1.9874000000000001</c:v>
                </c:pt>
                <c:pt idx="1821">
                  <c:v>1.98742</c:v>
                </c:pt>
                <c:pt idx="1822">
                  <c:v>1.9874000000000001</c:v>
                </c:pt>
                <c:pt idx="1823">
                  <c:v>1.98742</c:v>
                </c:pt>
                <c:pt idx="1824">
                  <c:v>1.98739</c:v>
                </c:pt>
                <c:pt idx="1825">
                  <c:v>1.98739</c:v>
                </c:pt>
                <c:pt idx="1826">
                  <c:v>1.98742</c:v>
                </c:pt>
                <c:pt idx="1827">
                  <c:v>1.9874000000000001</c:v>
                </c:pt>
                <c:pt idx="1828">
                  <c:v>1.9874000000000001</c:v>
                </c:pt>
                <c:pt idx="1829">
                  <c:v>1.9874099999999999</c:v>
                </c:pt>
                <c:pt idx="1830">
                  <c:v>1.9874000000000001</c:v>
                </c:pt>
                <c:pt idx="1831">
                  <c:v>1.9874099999999999</c:v>
                </c:pt>
                <c:pt idx="1832">
                  <c:v>1.98739</c:v>
                </c:pt>
                <c:pt idx="1833">
                  <c:v>1.98742</c:v>
                </c:pt>
                <c:pt idx="1834">
                  <c:v>1.98739</c:v>
                </c:pt>
                <c:pt idx="1835">
                  <c:v>1.98742</c:v>
                </c:pt>
                <c:pt idx="1836">
                  <c:v>1.9874000000000001</c:v>
                </c:pt>
                <c:pt idx="1837">
                  <c:v>1.9874099999999999</c:v>
                </c:pt>
                <c:pt idx="1838">
                  <c:v>1.9874099999999999</c:v>
                </c:pt>
                <c:pt idx="1839">
                  <c:v>1.9874000000000001</c:v>
                </c:pt>
                <c:pt idx="1840">
                  <c:v>1.98742</c:v>
                </c:pt>
                <c:pt idx="1841">
                  <c:v>1.98739</c:v>
                </c:pt>
                <c:pt idx="1842">
                  <c:v>1.9874099999999999</c:v>
                </c:pt>
                <c:pt idx="1843">
                  <c:v>1.9874000000000001</c:v>
                </c:pt>
                <c:pt idx="1844">
                  <c:v>1.9874099999999999</c:v>
                </c:pt>
                <c:pt idx="1845">
                  <c:v>1.9874099999999999</c:v>
                </c:pt>
                <c:pt idx="1846">
                  <c:v>1.9874099999999999</c:v>
                </c:pt>
                <c:pt idx="1847">
                  <c:v>1.9874099999999999</c:v>
                </c:pt>
                <c:pt idx="1848">
                  <c:v>1.98742</c:v>
                </c:pt>
                <c:pt idx="1849">
                  <c:v>1.9874000000000001</c:v>
                </c:pt>
                <c:pt idx="1850">
                  <c:v>1.98742</c:v>
                </c:pt>
                <c:pt idx="1851">
                  <c:v>1.9874000000000001</c:v>
                </c:pt>
                <c:pt idx="1852">
                  <c:v>1.9874099999999999</c:v>
                </c:pt>
                <c:pt idx="1853">
                  <c:v>1.9874099999999999</c:v>
                </c:pt>
                <c:pt idx="1854">
                  <c:v>1.9874000000000001</c:v>
                </c:pt>
                <c:pt idx="1855">
                  <c:v>1.98742</c:v>
                </c:pt>
                <c:pt idx="1856">
                  <c:v>1.98739</c:v>
                </c:pt>
                <c:pt idx="1857">
                  <c:v>1.98742</c:v>
                </c:pt>
                <c:pt idx="1858">
                  <c:v>1.9874000000000001</c:v>
                </c:pt>
                <c:pt idx="1859">
                  <c:v>1.9874099999999999</c:v>
                </c:pt>
                <c:pt idx="1860">
                  <c:v>1.9874000000000001</c:v>
                </c:pt>
                <c:pt idx="1861">
                  <c:v>1.98739</c:v>
                </c:pt>
                <c:pt idx="1862">
                  <c:v>1.9874099999999999</c:v>
                </c:pt>
                <c:pt idx="1863">
                  <c:v>1.98739</c:v>
                </c:pt>
                <c:pt idx="1864">
                  <c:v>1.98739</c:v>
                </c:pt>
                <c:pt idx="1865">
                  <c:v>1.9874000000000001</c:v>
                </c:pt>
                <c:pt idx="1866">
                  <c:v>1.98739</c:v>
                </c:pt>
                <c:pt idx="1867">
                  <c:v>1.9874099999999999</c:v>
                </c:pt>
                <c:pt idx="1868">
                  <c:v>1.98739</c:v>
                </c:pt>
                <c:pt idx="1869">
                  <c:v>1.9874000000000001</c:v>
                </c:pt>
                <c:pt idx="1870">
                  <c:v>1.98742</c:v>
                </c:pt>
                <c:pt idx="1871">
                  <c:v>1.9874000000000001</c:v>
                </c:pt>
                <c:pt idx="1872">
                  <c:v>1.98739</c:v>
                </c:pt>
                <c:pt idx="1873">
                  <c:v>1.9874000000000001</c:v>
                </c:pt>
                <c:pt idx="1874">
                  <c:v>1.9873799999999999</c:v>
                </c:pt>
                <c:pt idx="1875">
                  <c:v>1.9873799999999999</c:v>
                </c:pt>
                <c:pt idx="1876">
                  <c:v>1.9874099999999999</c:v>
                </c:pt>
                <c:pt idx="1877">
                  <c:v>1.98739</c:v>
                </c:pt>
                <c:pt idx="1878">
                  <c:v>1.9874000000000001</c:v>
                </c:pt>
                <c:pt idx="1879">
                  <c:v>1.9874000000000001</c:v>
                </c:pt>
                <c:pt idx="1880">
                  <c:v>1.9873799999999999</c:v>
                </c:pt>
                <c:pt idx="1881">
                  <c:v>1.9874099999999999</c:v>
                </c:pt>
                <c:pt idx="1882">
                  <c:v>1.9873700000000001</c:v>
                </c:pt>
                <c:pt idx="1883">
                  <c:v>1.9874000000000001</c:v>
                </c:pt>
                <c:pt idx="1884">
                  <c:v>1.98739</c:v>
                </c:pt>
                <c:pt idx="1885">
                  <c:v>1.98739</c:v>
                </c:pt>
                <c:pt idx="1886">
                  <c:v>1.9873700000000001</c:v>
                </c:pt>
                <c:pt idx="1887">
                  <c:v>1.9874000000000001</c:v>
                </c:pt>
                <c:pt idx="1888">
                  <c:v>1.9873799999999999</c:v>
                </c:pt>
                <c:pt idx="1889">
                  <c:v>1.9874099999999999</c:v>
                </c:pt>
                <c:pt idx="1890">
                  <c:v>1.9873799999999999</c:v>
                </c:pt>
                <c:pt idx="1891">
                  <c:v>1.9874000000000001</c:v>
                </c:pt>
                <c:pt idx="1892">
                  <c:v>1.9874000000000001</c:v>
                </c:pt>
                <c:pt idx="1893">
                  <c:v>1.9873799999999999</c:v>
                </c:pt>
                <c:pt idx="1894">
                  <c:v>1.9873799999999999</c:v>
                </c:pt>
                <c:pt idx="1895">
                  <c:v>1.98739</c:v>
                </c:pt>
                <c:pt idx="1896">
                  <c:v>1.9873799999999999</c:v>
                </c:pt>
                <c:pt idx="1897">
                  <c:v>1.9873799999999999</c:v>
                </c:pt>
                <c:pt idx="1898">
                  <c:v>1.9873799999999999</c:v>
                </c:pt>
                <c:pt idx="1899">
                  <c:v>1.9873799999999999</c:v>
                </c:pt>
                <c:pt idx="1900">
                  <c:v>1.98739</c:v>
                </c:pt>
                <c:pt idx="1901">
                  <c:v>1.98739</c:v>
                </c:pt>
                <c:pt idx="1902">
                  <c:v>1.98739</c:v>
                </c:pt>
                <c:pt idx="1903">
                  <c:v>1.9874000000000001</c:v>
                </c:pt>
                <c:pt idx="1904">
                  <c:v>1.98739</c:v>
                </c:pt>
                <c:pt idx="1905">
                  <c:v>1.9874000000000001</c:v>
                </c:pt>
                <c:pt idx="1906">
                  <c:v>1.9874000000000001</c:v>
                </c:pt>
                <c:pt idx="1907">
                  <c:v>1.9874000000000001</c:v>
                </c:pt>
                <c:pt idx="1908">
                  <c:v>1.98739</c:v>
                </c:pt>
                <c:pt idx="1909">
                  <c:v>1.9873799999999999</c:v>
                </c:pt>
                <c:pt idx="1910">
                  <c:v>1.98739</c:v>
                </c:pt>
                <c:pt idx="1911">
                  <c:v>1.9873700000000001</c:v>
                </c:pt>
                <c:pt idx="1912">
                  <c:v>1.9873799999999999</c:v>
                </c:pt>
                <c:pt idx="1913">
                  <c:v>1.98739</c:v>
                </c:pt>
                <c:pt idx="1914">
                  <c:v>1.9873799999999999</c:v>
                </c:pt>
                <c:pt idx="1915">
                  <c:v>1.9873799999999999</c:v>
                </c:pt>
                <c:pt idx="1916">
                  <c:v>1.9873799999999999</c:v>
                </c:pt>
                <c:pt idx="1917">
                  <c:v>1.98736</c:v>
                </c:pt>
                <c:pt idx="1918">
                  <c:v>1.9874000000000001</c:v>
                </c:pt>
                <c:pt idx="1919">
                  <c:v>1.9873799999999999</c:v>
                </c:pt>
                <c:pt idx="1920">
                  <c:v>1.9874000000000001</c:v>
                </c:pt>
                <c:pt idx="1921">
                  <c:v>1.9873799999999999</c:v>
                </c:pt>
                <c:pt idx="1922">
                  <c:v>1.9873799999999999</c:v>
                </c:pt>
                <c:pt idx="1923">
                  <c:v>1.9873799999999999</c:v>
                </c:pt>
                <c:pt idx="1924">
                  <c:v>1.98739</c:v>
                </c:pt>
                <c:pt idx="1925">
                  <c:v>1.9873799999999999</c:v>
                </c:pt>
                <c:pt idx="1926">
                  <c:v>1.9873799999999999</c:v>
                </c:pt>
                <c:pt idx="1927">
                  <c:v>1.9873700000000001</c:v>
                </c:pt>
                <c:pt idx="1928">
                  <c:v>1.9874000000000001</c:v>
                </c:pt>
                <c:pt idx="1929">
                  <c:v>1.9873799999999999</c:v>
                </c:pt>
                <c:pt idx="1930">
                  <c:v>1.98739</c:v>
                </c:pt>
                <c:pt idx="1931">
                  <c:v>1.9873799999999999</c:v>
                </c:pt>
                <c:pt idx="1932">
                  <c:v>1.9873799999999999</c:v>
                </c:pt>
                <c:pt idx="1933">
                  <c:v>1.9873700000000001</c:v>
                </c:pt>
                <c:pt idx="1934">
                  <c:v>1.9873799999999999</c:v>
                </c:pt>
                <c:pt idx="1935">
                  <c:v>1.9873799999999999</c:v>
                </c:pt>
                <c:pt idx="1936">
                  <c:v>1.9874000000000001</c:v>
                </c:pt>
                <c:pt idx="1937">
                  <c:v>1.9873799999999999</c:v>
                </c:pt>
                <c:pt idx="1938">
                  <c:v>1.98739</c:v>
                </c:pt>
                <c:pt idx="1939">
                  <c:v>1.9873799999999999</c:v>
                </c:pt>
                <c:pt idx="1940">
                  <c:v>1.9873799999999999</c:v>
                </c:pt>
                <c:pt idx="1941">
                  <c:v>1.9874000000000001</c:v>
                </c:pt>
                <c:pt idx="1942">
                  <c:v>1.9873799999999999</c:v>
                </c:pt>
                <c:pt idx="1943">
                  <c:v>1.9874000000000001</c:v>
                </c:pt>
                <c:pt idx="1944">
                  <c:v>1.98739</c:v>
                </c:pt>
                <c:pt idx="1945">
                  <c:v>1.98739</c:v>
                </c:pt>
                <c:pt idx="1946">
                  <c:v>1.9874000000000001</c:v>
                </c:pt>
                <c:pt idx="1947">
                  <c:v>1.9874000000000001</c:v>
                </c:pt>
                <c:pt idx="1948">
                  <c:v>1.9874000000000001</c:v>
                </c:pt>
                <c:pt idx="1949">
                  <c:v>1.9874000000000001</c:v>
                </c:pt>
                <c:pt idx="1950">
                  <c:v>1.9873799999999999</c:v>
                </c:pt>
                <c:pt idx="1951">
                  <c:v>1.9874000000000001</c:v>
                </c:pt>
                <c:pt idx="1952">
                  <c:v>1.9873799999999999</c:v>
                </c:pt>
                <c:pt idx="1953">
                  <c:v>1.9873799999999999</c:v>
                </c:pt>
                <c:pt idx="1954">
                  <c:v>1.9874000000000001</c:v>
                </c:pt>
                <c:pt idx="1955">
                  <c:v>1.9873700000000001</c:v>
                </c:pt>
                <c:pt idx="1956">
                  <c:v>1.9874000000000001</c:v>
                </c:pt>
                <c:pt idx="1957">
                  <c:v>1.9873700000000001</c:v>
                </c:pt>
                <c:pt idx="1958">
                  <c:v>1.9874000000000001</c:v>
                </c:pt>
                <c:pt idx="1959">
                  <c:v>1.98739</c:v>
                </c:pt>
                <c:pt idx="1960">
                  <c:v>1.9874000000000001</c:v>
                </c:pt>
                <c:pt idx="1961">
                  <c:v>1.98739</c:v>
                </c:pt>
                <c:pt idx="1962">
                  <c:v>1.9874099999999999</c:v>
                </c:pt>
                <c:pt idx="1963">
                  <c:v>1.9874000000000001</c:v>
                </c:pt>
                <c:pt idx="1964">
                  <c:v>1.98739</c:v>
                </c:pt>
                <c:pt idx="1965">
                  <c:v>1.9874099999999999</c:v>
                </c:pt>
                <c:pt idx="1966">
                  <c:v>1.9874000000000001</c:v>
                </c:pt>
                <c:pt idx="1967">
                  <c:v>1.98739</c:v>
                </c:pt>
                <c:pt idx="1968">
                  <c:v>1.9873799999999999</c:v>
                </c:pt>
                <c:pt idx="1969">
                  <c:v>1.98739</c:v>
                </c:pt>
                <c:pt idx="1970">
                  <c:v>1.9873799999999999</c:v>
                </c:pt>
                <c:pt idx="1971">
                  <c:v>1.98739</c:v>
                </c:pt>
                <c:pt idx="1972">
                  <c:v>1.9873799999999999</c:v>
                </c:pt>
                <c:pt idx="1973">
                  <c:v>1.98739</c:v>
                </c:pt>
                <c:pt idx="1974">
                  <c:v>1.9873799999999999</c:v>
                </c:pt>
                <c:pt idx="1975">
                  <c:v>1.9874099999999999</c:v>
                </c:pt>
                <c:pt idx="1976">
                  <c:v>1.98739</c:v>
                </c:pt>
                <c:pt idx="1977">
                  <c:v>1.9874099999999999</c:v>
                </c:pt>
                <c:pt idx="1978">
                  <c:v>1.9873799999999999</c:v>
                </c:pt>
                <c:pt idx="1979">
                  <c:v>1.9874000000000001</c:v>
                </c:pt>
                <c:pt idx="1980">
                  <c:v>1.9874000000000001</c:v>
                </c:pt>
                <c:pt idx="1981">
                  <c:v>1.9873799999999999</c:v>
                </c:pt>
                <c:pt idx="1982">
                  <c:v>1.9873799999999999</c:v>
                </c:pt>
                <c:pt idx="1983">
                  <c:v>1.9873799999999999</c:v>
                </c:pt>
                <c:pt idx="1984">
                  <c:v>1.98739</c:v>
                </c:pt>
                <c:pt idx="1985">
                  <c:v>1.9873799999999999</c:v>
                </c:pt>
                <c:pt idx="1986">
                  <c:v>1.9874000000000001</c:v>
                </c:pt>
                <c:pt idx="1987">
                  <c:v>1.9873799999999999</c:v>
                </c:pt>
                <c:pt idx="1988">
                  <c:v>1.9874099999999999</c:v>
                </c:pt>
                <c:pt idx="1989">
                  <c:v>1.98739</c:v>
                </c:pt>
                <c:pt idx="1990">
                  <c:v>1.98739</c:v>
                </c:pt>
                <c:pt idx="1991">
                  <c:v>1.9874000000000001</c:v>
                </c:pt>
                <c:pt idx="1992">
                  <c:v>1.9873700000000001</c:v>
                </c:pt>
                <c:pt idx="1993">
                  <c:v>1.9874000000000001</c:v>
                </c:pt>
                <c:pt idx="1994">
                  <c:v>1.9873799999999999</c:v>
                </c:pt>
                <c:pt idx="1995">
                  <c:v>1.98739</c:v>
                </c:pt>
                <c:pt idx="1996">
                  <c:v>1.9873700000000001</c:v>
                </c:pt>
                <c:pt idx="1997">
                  <c:v>1.9873799999999999</c:v>
                </c:pt>
                <c:pt idx="1998">
                  <c:v>1.9873700000000001</c:v>
                </c:pt>
                <c:pt idx="1999">
                  <c:v>1.9873799999999999</c:v>
                </c:pt>
                <c:pt idx="2000">
                  <c:v>1.9873799999999999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5AFF-4C75-BFD9-80383EB5A190}"/>
            </c:ext>
          </c:extLst>
        </c:ser>
        <c:ser>
          <c:idx val="4"/>
          <c:order val="4"/>
          <c:tx>
            <c:strRef>
              <c:f>TC2_LineReg_LowPower!$F$5</c:f>
              <c:strCache>
                <c:ptCount val="1"/>
                <c:pt idx="0">
                  <c:v>Iout_Sense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TC2_LineReg_LowPower!$A$6:$A$2006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TC2_LineReg_LowPower!$F$6:$F$2006</c:f>
              <c:numCache>
                <c:formatCode>0.00E+00</c:formatCode>
                <c:ptCount val="2001"/>
                <c:pt idx="0">
                  <c:v>2.8999500000000001E-6</c:v>
                </c:pt>
                <c:pt idx="1">
                  <c:v>8.7245099999999999E-6</c:v>
                </c:pt>
                <c:pt idx="2">
                  <c:v>1.2999999999999999E-5</c:v>
                </c:pt>
                <c:pt idx="3">
                  <c:v>1.6747400000000002E-5</c:v>
                </c:pt>
                <c:pt idx="4">
                  <c:v>2.1223300000000001E-5</c:v>
                </c:pt>
                <c:pt idx="5">
                  <c:v>2.46411E-5</c:v>
                </c:pt>
                <c:pt idx="6">
                  <c:v>2.7042900000000002E-5</c:v>
                </c:pt>
                <c:pt idx="7">
                  <c:v>3.0308099999999999E-5</c:v>
                </c:pt>
                <c:pt idx="8">
                  <c:v>3.6596700000000001E-5</c:v>
                </c:pt>
                <c:pt idx="9">
                  <c:v>3.9993700000000003E-5</c:v>
                </c:pt>
                <c:pt idx="10" formatCode="General">
                  <c:v>1.11551E-4</c:v>
                </c:pt>
                <c:pt idx="11" formatCode="General">
                  <c:v>1.1351E-4</c:v>
                </c:pt>
                <c:pt idx="12" formatCode="General">
                  <c:v>1.1644100000000001E-4</c:v>
                </c:pt>
                <c:pt idx="13" formatCode="General">
                  <c:v>1.1976099999999999E-4</c:v>
                </c:pt>
                <c:pt idx="14" formatCode="General">
                  <c:v>1.2435300000000001E-4</c:v>
                </c:pt>
                <c:pt idx="15" formatCode="General">
                  <c:v>1.2765500000000001E-4</c:v>
                </c:pt>
                <c:pt idx="16" formatCode="General">
                  <c:v>1.3211599999999999E-4</c:v>
                </c:pt>
                <c:pt idx="17" formatCode="General">
                  <c:v>1.3289399999999999E-4</c:v>
                </c:pt>
                <c:pt idx="18" formatCode="General">
                  <c:v>1.3599700000000001E-4</c:v>
                </c:pt>
                <c:pt idx="19" formatCode="General">
                  <c:v>1.42244E-4</c:v>
                </c:pt>
                <c:pt idx="20" formatCode="General">
                  <c:v>1.44232E-4</c:v>
                </c:pt>
                <c:pt idx="21" formatCode="General">
                  <c:v>1.4804600000000001E-4</c:v>
                </c:pt>
                <c:pt idx="22" formatCode="General">
                  <c:v>1.5226899999999999E-4</c:v>
                </c:pt>
                <c:pt idx="23" formatCode="General">
                  <c:v>1.55138E-4</c:v>
                </c:pt>
                <c:pt idx="24" formatCode="General">
                  <c:v>1.5726E-4</c:v>
                </c:pt>
                <c:pt idx="25" formatCode="General">
                  <c:v>1.6177800000000001E-4</c:v>
                </c:pt>
                <c:pt idx="26" formatCode="General">
                  <c:v>1.6460100000000001E-4</c:v>
                </c:pt>
                <c:pt idx="27" formatCode="General">
                  <c:v>1.6719599999999999E-4</c:v>
                </c:pt>
                <c:pt idx="28" formatCode="General">
                  <c:v>1.7030499999999999E-4</c:v>
                </c:pt>
                <c:pt idx="29" formatCode="General">
                  <c:v>1.7569100000000001E-4</c:v>
                </c:pt>
                <c:pt idx="30" formatCode="General">
                  <c:v>1.7675500000000001E-4</c:v>
                </c:pt>
                <c:pt idx="31" formatCode="General">
                  <c:v>1.81538E-4</c:v>
                </c:pt>
                <c:pt idx="32" formatCode="General">
                  <c:v>1.84234E-4</c:v>
                </c:pt>
                <c:pt idx="33" formatCode="General">
                  <c:v>1.86873E-4</c:v>
                </c:pt>
                <c:pt idx="34" formatCode="General">
                  <c:v>1.9094000000000001E-4</c:v>
                </c:pt>
                <c:pt idx="35" formatCode="General">
                  <c:v>1.9488799999999999E-4</c:v>
                </c:pt>
                <c:pt idx="36" formatCode="General">
                  <c:v>1.9816899999999999E-4</c:v>
                </c:pt>
                <c:pt idx="37" formatCode="General">
                  <c:v>2.0130500000000001E-4</c:v>
                </c:pt>
                <c:pt idx="38" formatCode="General">
                  <c:v>2.0422600000000001E-4</c:v>
                </c:pt>
                <c:pt idx="39" formatCode="General">
                  <c:v>2.0909800000000001E-4</c:v>
                </c:pt>
                <c:pt idx="40" formatCode="General">
                  <c:v>2.10461E-4</c:v>
                </c:pt>
                <c:pt idx="41" formatCode="General">
                  <c:v>2.1420799999999999E-4</c:v>
                </c:pt>
                <c:pt idx="42" formatCode="General">
                  <c:v>2.1824600000000001E-4</c:v>
                </c:pt>
                <c:pt idx="43" formatCode="General">
                  <c:v>2.2190099999999999E-4</c:v>
                </c:pt>
                <c:pt idx="44" formatCode="General">
                  <c:v>2.2702599999999999E-4</c:v>
                </c:pt>
                <c:pt idx="45" formatCode="General">
                  <c:v>2.2820199999999999E-4</c:v>
                </c:pt>
                <c:pt idx="46" formatCode="General">
                  <c:v>2.3331599999999999E-4</c:v>
                </c:pt>
                <c:pt idx="47" formatCode="General">
                  <c:v>2.3399599999999999E-4</c:v>
                </c:pt>
                <c:pt idx="48" formatCode="General">
                  <c:v>2.3761400000000001E-4</c:v>
                </c:pt>
                <c:pt idx="49" formatCode="General">
                  <c:v>2.4038999999999999E-4</c:v>
                </c:pt>
                <c:pt idx="50" formatCode="General">
                  <c:v>2.4500200000000002E-4</c:v>
                </c:pt>
                <c:pt idx="51" formatCode="General">
                  <c:v>2.4739E-4</c:v>
                </c:pt>
                <c:pt idx="52" formatCode="General">
                  <c:v>2.5182600000000002E-4</c:v>
                </c:pt>
                <c:pt idx="53" formatCode="General">
                  <c:v>2.5632399999999999E-4</c:v>
                </c:pt>
                <c:pt idx="54" formatCode="General">
                  <c:v>2.59096E-4</c:v>
                </c:pt>
                <c:pt idx="55" formatCode="General">
                  <c:v>2.6374500000000002E-4</c:v>
                </c:pt>
                <c:pt idx="56" formatCode="General">
                  <c:v>2.6663799999999998E-4</c:v>
                </c:pt>
                <c:pt idx="57" formatCode="General">
                  <c:v>2.6875400000000001E-4</c:v>
                </c:pt>
                <c:pt idx="58" formatCode="General">
                  <c:v>2.70668E-4</c:v>
                </c:pt>
                <c:pt idx="59" formatCode="General">
                  <c:v>2.7597400000000001E-4</c:v>
                </c:pt>
                <c:pt idx="60" formatCode="General">
                  <c:v>2.7807899999999998E-4</c:v>
                </c:pt>
                <c:pt idx="61" formatCode="General">
                  <c:v>2.8329499999999998E-4</c:v>
                </c:pt>
                <c:pt idx="62" formatCode="General">
                  <c:v>2.87896E-4</c:v>
                </c:pt>
                <c:pt idx="63" formatCode="General">
                  <c:v>2.9118999999999998E-4</c:v>
                </c:pt>
                <c:pt idx="64" formatCode="General">
                  <c:v>2.9321499999999999E-4</c:v>
                </c:pt>
                <c:pt idx="65" formatCode="General">
                  <c:v>2.9608100000000001E-4</c:v>
                </c:pt>
                <c:pt idx="66" formatCode="General">
                  <c:v>2.9965999999999999E-4</c:v>
                </c:pt>
                <c:pt idx="67" formatCode="General">
                  <c:v>3.0034099999999998E-4</c:v>
                </c:pt>
                <c:pt idx="68" formatCode="General">
                  <c:v>3.0617200000000001E-4</c:v>
                </c:pt>
                <c:pt idx="69" formatCode="General">
                  <c:v>3.0911000000000003E-4</c:v>
                </c:pt>
                <c:pt idx="70" formatCode="General">
                  <c:v>3.1138200000000002E-4</c:v>
                </c:pt>
                <c:pt idx="71" formatCode="General">
                  <c:v>3.1583300000000001E-4</c:v>
                </c:pt>
                <c:pt idx="72" formatCode="General">
                  <c:v>3.2043000000000002E-4</c:v>
                </c:pt>
                <c:pt idx="73" formatCode="General">
                  <c:v>3.2141E-4</c:v>
                </c:pt>
                <c:pt idx="74" formatCode="General">
                  <c:v>3.2546000000000002E-4</c:v>
                </c:pt>
                <c:pt idx="75" formatCode="General">
                  <c:v>3.2933300000000001E-4</c:v>
                </c:pt>
                <c:pt idx="76" formatCode="General">
                  <c:v>3.3465900000000001E-4</c:v>
                </c:pt>
                <c:pt idx="77" formatCode="General">
                  <c:v>3.3748799999999999E-4</c:v>
                </c:pt>
                <c:pt idx="78" formatCode="General">
                  <c:v>3.4011099999999998E-4</c:v>
                </c:pt>
                <c:pt idx="79" formatCode="General">
                  <c:v>3.4406999999999998E-4</c:v>
                </c:pt>
                <c:pt idx="80" formatCode="General">
                  <c:v>3.4546099999999998E-4</c:v>
                </c:pt>
                <c:pt idx="81" formatCode="General">
                  <c:v>3.4992900000000002E-4</c:v>
                </c:pt>
                <c:pt idx="82" formatCode="General">
                  <c:v>3.52858E-4</c:v>
                </c:pt>
                <c:pt idx="83" formatCode="General">
                  <c:v>3.5532400000000002E-4</c:v>
                </c:pt>
                <c:pt idx="84" formatCode="General">
                  <c:v>3.60539E-4</c:v>
                </c:pt>
                <c:pt idx="85" formatCode="General">
                  <c:v>3.6374900000000002E-4</c:v>
                </c:pt>
                <c:pt idx="86" formatCode="General">
                  <c:v>3.6727299999999999E-4</c:v>
                </c:pt>
                <c:pt idx="87" formatCode="General">
                  <c:v>3.7108399999999999E-4</c:v>
                </c:pt>
                <c:pt idx="88" formatCode="General">
                  <c:v>3.7185099999999997E-4</c:v>
                </c:pt>
                <c:pt idx="89" formatCode="General">
                  <c:v>3.7687400000000002E-4</c:v>
                </c:pt>
                <c:pt idx="90" formatCode="General">
                  <c:v>3.7957000000000003E-4</c:v>
                </c:pt>
                <c:pt idx="91" formatCode="General">
                  <c:v>3.85239E-4</c:v>
                </c:pt>
                <c:pt idx="92" formatCode="General">
                  <c:v>3.8682899999999999E-4</c:v>
                </c:pt>
                <c:pt idx="93" formatCode="General">
                  <c:v>3.9026799999999998E-4</c:v>
                </c:pt>
                <c:pt idx="94" formatCode="General">
                  <c:v>3.9597599999999998E-4</c:v>
                </c:pt>
                <c:pt idx="95" formatCode="General">
                  <c:v>3.9650599999999997E-4</c:v>
                </c:pt>
                <c:pt idx="96" formatCode="General">
                  <c:v>4.0024199999999998E-4</c:v>
                </c:pt>
                <c:pt idx="97" formatCode="General">
                  <c:v>4.0227399999999999E-4</c:v>
                </c:pt>
                <c:pt idx="98" formatCode="General">
                  <c:v>4.0555499999999999E-4</c:v>
                </c:pt>
                <c:pt idx="99" formatCode="General">
                  <c:v>4.09653E-4</c:v>
                </c:pt>
                <c:pt idx="100" formatCode="General">
                  <c:v>4.1257499999999999E-4</c:v>
                </c:pt>
                <c:pt idx="101" formatCode="General">
                  <c:v>4.1745699999999998E-4</c:v>
                </c:pt>
                <c:pt idx="102" formatCode="General">
                  <c:v>4.19386E-4</c:v>
                </c:pt>
                <c:pt idx="103" formatCode="General">
                  <c:v>4.2480699999999997E-4</c:v>
                </c:pt>
                <c:pt idx="104" formatCode="General">
                  <c:v>4.2711600000000001E-4</c:v>
                </c:pt>
                <c:pt idx="105" formatCode="General">
                  <c:v>4.3074999999999998E-4</c:v>
                </c:pt>
                <c:pt idx="106" formatCode="General">
                  <c:v>4.3500800000000002E-4</c:v>
                </c:pt>
                <c:pt idx="107" formatCode="General">
                  <c:v>4.37396E-4</c:v>
                </c:pt>
                <c:pt idx="108" formatCode="General">
                  <c:v>4.4151699999999999E-4</c:v>
                </c:pt>
                <c:pt idx="109" formatCode="General">
                  <c:v>4.4504599999999999E-4</c:v>
                </c:pt>
                <c:pt idx="110" formatCode="General">
                  <c:v>4.4787899999999999E-4</c:v>
                </c:pt>
                <c:pt idx="111" formatCode="General">
                  <c:v>4.4877900000000001E-4</c:v>
                </c:pt>
                <c:pt idx="112" formatCode="General">
                  <c:v>4.5417299999999999E-4</c:v>
                </c:pt>
                <c:pt idx="113" formatCode="General">
                  <c:v>4.57052E-4</c:v>
                </c:pt>
                <c:pt idx="114" formatCode="General">
                  <c:v>4.6201499999999997E-4</c:v>
                </c:pt>
                <c:pt idx="115" formatCode="General">
                  <c:v>4.6572900000000001E-4</c:v>
                </c:pt>
                <c:pt idx="116" formatCode="General">
                  <c:v>4.6793099999999999E-4</c:v>
                </c:pt>
                <c:pt idx="117" formatCode="General">
                  <c:v>4.73296E-4</c:v>
                </c:pt>
                <c:pt idx="118" formatCode="General">
                  <c:v>4.7433399999999998E-4</c:v>
                </c:pt>
                <c:pt idx="119" formatCode="General">
                  <c:v>4.76735E-4</c:v>
                </c:pt>
                <c:pt idx="120" formatCode="General">
                  <c:v>4.7924900000000001E-4</c:v>
                </c:pt>
                <c:pt idx="121" formatCode="General">
                  <c:v>4.8314099999999997E-4</c:v>
                </c:pt>
                <c:pt idx="122" formatCode="General">
                  <c:v>4.88121E-4</c:v>
                </c:pt>
                <c:pt idx="123" formatCode="General">
                  <c:v>4.9190599999999996E-4</c:v>
                </c:pt>
                <c:pt idx="124" formatCode="General">
                  <c:v>4.9616099999999995E-4</c:v>
                </c:pt>
                <c:pt idx="125" formatCode="General">
                  <c:v>4.98223E-4</c:v>
                </c:pt>
                <c:pt idx="126" formatCode="General">
                  <c:v>5.01473E-4</c:v>
                </c:pt>
                <c:pt idx="127" formatCode="General">
                  <c:v>5.0410699999999995E-4</c:v>
                </c:pt>
                <c:pt idx="128" formatCode="General">
                  <c:v>5.0719100000000004E-4</c:v>
                </c:pt>
                <c:pt idx="129" formatCode="General">
                  <c:v>5.10714E-4</c:v>
                </c:pt>
                <c:pt idx="130" formatCode="General">
                  <c:v>5.1548200000000005E-4</c:v>
                </c:pt>
                <c:pt idx="131" formatCode="General">
                  <c:v>5.1835E-4</c:v>
                </c:pt>
                <c:pt idx="132" formatCode="General">
                  <c:v>5.2158900000000004E-4</c:v>
                </c:pt>
                <c:pt idx="133" formatCode="General">
                  <c:v>5.2452599999999999E-4</c:v>
                </c:pt>
                <c:pt idx="134" formatCode="General">
                  <c:v>5.2751600000000001E-4</c:v>
                </c:pt>
                <c:pt idx="135" formatCode="General">
                  <c:v>5.3331899999999998E-4</c:v>
                </c:pt>
                <c:pt idx="136" formatCode="General">
                  <c:v>5.3488400000000001E-4</c:v>
                </c:pt>
                <c:pt idx="137" formatCode="General">
                  <c:v>5.4083899999999999E-4</c:v>
                </c:pt>
                <c:pt idx="138" formatCode="General">
                  <c:v>5.43601E-4</c:v>
                </c:pt>
                <c:pt idx="139" formatCode="General">
                  <c:v>5.4587500000000003E-4</c:v>
                </c:pt>
                <c:pt idx="140" formatCode="General">
                  <c:v>5.47347E-4</c:v>
                </c:pt>
                <c:pt idx="141" formatCode="General">
                  <c:v>5.5066499999999999E-4</c:v>
                </c:pt>
                <c:pt idx="142" formatCode="General">
                  <c:v>5.5444000000000001E-4</c:v>
                </c:pt>
                <c:pt idx="143" formatCode="General">
                  <c:v>5.5734800000000004E-4</c:v>
                </c:pt>
                <c:pt idx="144" formatCode="General">
                  <c:v>5.6209700000000001E-4</c:v>
                </c:pt>
                <c:pt idx="145" formatCode="General">
                  <c:v>5.6410599999999998E-4</c:v>
                </c:pt>
                <c:pt idx="146" formatCode="General">
                  <c:v>5.69664E-4</c:v>
                </c:pt>
                <c:pt idx="147" formatCode="General">
                  <c:v>5.7381100000000003E-4</c:v>
                </c:pt>
                <c:pt idx="148" formatCode="General">
                  <c:v>5.7621599999999995E-4</c:v>
                </c:pt>
                <c:pt idx="149" formatCode="General">
                  <c:v>5.7967800000000003E-4</c:v>
                </c:pt>
                <c:pt idx="150" formatCode="General">
                  <c:v>5.8141099999999999E-4</c:v>
                </c:pt>
                <c:pt idx="151" formatCode="General">
                  <c:v>5.8577100000000001E-4</c:v>
                </c:pt>
                <c:pt idx="152" formatCode="General">
                  <c:v>5.8925000000000004E-4</c:v>
                </c:pt>
                <c:pt idx="153" formatCode="General">
                  <c:v>5.9116699999999997E-4</c:v>
                </c:pt>
                <c:pt idx="154" formatCode="General">
                  <c:v>5.9680099999999999E-4</c:v>
                </c:pt>
                <c:pt idx="155" formatCode="General">
                  <c:v>5.9825500000000001E-4</c:v>
                </c:pt>
                <c:pt idx="156" formatCode="General">
                  <c:v>6.0311999999999996E-4</c:v>
                </c:pt>
                <c:pt idx="157" formatCode="General">
                  <c:v>6.0606199999999999E-4</c:v>
                </c:pt>
                <c:pt idx="158" formatCode="General">
                  <c:v>6.0899599999999999E-4</c:v>
                </c:pt>
                <c:pt idx="159" formatCode="General">
                  <c:v>6.1166699999999998E-4</c:v>
                </c:pt>
                <c:pt idx="160" formatCode="General">
                  <c:v>6.1446999999999999E-4</c:v>
                </c:pt>
                <c:pt idx="161" formatCode="General">
                  <c:v>6.19704E-4</c:v>
                </c:pt>
                <c:pt idx="162" formatCode="General">
                  <c:v>6.2290000000000002E-4</c:v>
                </c:pt>
                <c:pt idx="163" formatCode="General">
                  <c:v>6.2585099999999997E-4</c:v>
                </c:pt>
                <c:pt idx="164" formatCode="General">
                  <c:v>6.2950899999999999E-4</c:v>
                </c:pt>
                <c:pt idx="165" formatCode="General">
                  <c:v>6.3433000000000001E-4</c:v>
                </c:pt>
                <c:pt idx="166" formatCode="General">
                  <c:v>6.3667499999999996E-4</c:v>
                </c:pt>
                <c:pt idx="167" formatCode="General">
                  <c:v>6.3876000000000004E-4</c:v>
                </c:pt>
                <c:pt idx="168" formatCode="General">
                  <c:v>6.42166E-4</c:v>
                </c:pt>
                <c:pt idx="169" formatCode="General">
                  <c:v>6.4631499999999995E-4</c:v>
                </c:pt>
                <c:pt idx="170" formatCode="General">
                  <c:v>6.5219400000000004E-4</c:v>
                </c:pt>
                <c:pt idx="171" formatCode="General">
                  <c:v>6.54457E-4</c:v>
                </c:pt>
                <c:pt idx="172" formatCode="General">
                  <c:v>6.5635900000000002E-4</c:v>
                </c:pt>
                <c:pt idx="173" formatCode="General">
                  <c:v>6.57859E-4</c:v>
                </c:pt>
                <c:pt idx="174" formatCode="General">
                  <c:v>6.6376300000000005E-4</c:v>
                </c:pt>
                <c:pt idx="175" formatCode="General">
                  <c:v>6.6497799999999999E-4</c:v>
                </c:pt>
                <c:pt idx="176" formatCode="General">
                  <c:v>6.7018100000000005E-4</c:v>
                </c:pt>
                <c:pt idx="177" formatCode="General">
                  <c:v>6.7277099999999996E-4</c:v>
                </c:pt>
                <c:pt idx="178" formatCode="General">
                  <c:v>6.7699299999999997E-4</c:v>
                </c:pt>
                <c:pt idx="179" formatCode="General">
                  <c:v>6.8124799999999997E-4</c:v>
                </c:pt>
                <c:pt idx="180" formatCode="General">
                  <c:v>6.8478500000000004E-4</c:v>
                </c:pt>
                <c:pt idx="181" formatCode="General">
                  <c:v>6.8814500000000003E-4</c:v>
                </c:pt>
                <c:pt idx="182" formatCode="General">
                  <c:v>6.8871000000000004E-4</c:v>
                </c:pt>
                <c:pt idx="183" formatCode="General">
                  <c:v>6.9407400000000004E-4</c:v>
                </c:pt>
                <c:pt idx="184" formatCode="General">
                  <c:v>6.9650599999999995E-4</c:v>
                </c:pt>
                <c:pt idx="185" formatCode="General">
                  <c:v>6.9866700000000004E-4</c:v>
                </c:pt>
                <c:pt idx="186" formatCode="General">
                  <c:v>7.0376800000000002E-4</c:v>
                </c:pt>
                <c:pt idx="187" formatCode="General">
                  <c:v>7.0828199999999997E-4</c:v>
                </c:pt>
                <c:pt idx="188" formatCode="General">
                  <c:v>7.1272299999999996E-4</c:v>
                </c:pt>
                <c:pt idx="189" formatCode="General">
                  <c:v>7.1673600000000004E-4</c:v>
                </c:pt>
                <c:pt idx="190" formatCode="General">
                  <c:v>7.1779199999999997E-4</c:v>
                </c:pt>
                <c:pt idx="191" formatCode="General">
                  <c:v>7.2196499999999998E-4</c:v>
                </c:pt>
                <c:pt idx="192" formatCode="General">
                  <c:v>7.2437200000000004E-4</c:v>
                </c:pt>
                <c:pt idx="193" formatCode="General">
                  <c:v>7.2740700000000001E-4</c:v>
                </c:pt>
                <c:pt idx="194" formatCode="General">
                  <c:v>7.3124699999999997E-4</c:v>
                </c:pt>
                <c:pt idx="195" formatCode="General">
                  <c:v>7.3340000000000005E-4</c:v>
                </c:pt>
                <c:pt idx="196" formatCode="General">
                  <c:v>7.3742100000000004E-4</c:v>
                </c:pt>
                <c:pt idx="197" formatCode="General">
                  <c:v>7.4083199999999997E-4</c:v>
                </c:pt>
                <c:pt idx="198" formatCode="General">
                  <c:v>7.4494899999999996E-4</c:v>
                </c:pt>
                <c:pt idx="199" formatCode="General">
                  <c:v>7.4939899999999999E-4</c:v>
                </c:pt>
                <c:pt idx="200" formatCode="General">
                  <c:v>7.5287499999999996E-4</c:v>
                </c:pt>
                <c:pt idx="201" formatCode="General">
                  <c:v>7.5715400000000001E-4</c:v>
                </c:pt>
                <c:pt idx="202" formatCode="General">
                  <c:v>7.5868699999999997E-4</c:v>
                </c:pt>
                <c:pt idx="203" formatCode="General">
                  <c:v>7.6444900000000005E-4</c:v>
                </c:pt>
                <c:pt idx="204" formatCode="General">
                  <c:v>7.6590899999999995E-4</c:v>
                </c:pt>
                <c:pt idx="205" formatCode="General">
                  <c:v>7.6839300000000003E-4</c:v>
                </c:pt>
                <c:pt idx="206" formatCode="General">
                  <c:v>7.7367099999999997E-4</c:v>
                </c:pt>
                <c:pt idx="207" formatCode="General">
                  <c:v>7.7571200000000002E-4</c:v>
                </c:pt>
                <c:pt idx="208" formatCode="General">
                  <c:v>7.8044500000000005E-4</c:v>
                </c:pt>
                <c:pt idx="209" formatCode="General">
                  <c:v>7.8107399999999998E-4</c:v>
                </c:pt>
                <c:pt idx="210" formatCode="General">
                  <c:v>7.8558600000000001E-4</c:v>
                </c:pt>
                <c:pt idx="211" formatCode="General">
                  <c:v>7.8789300000000001E-4</c:v>
                </c:pt>
                <c:pt idx="212" formatCode="General">
                  <c:v>7.9210700000000001E-4</c:v>
                </c:pt>
                <c:pt idx="213" formatCode="General">
                  <c:v>7.9749499999999995E-4</c:v>
                </c:pt>
                <c:pt idx="214" formatCode="General">
                  <c:v>7.9999699999999999E-4</c:v>
                </c:pt>
                <c:pt idx="215" formatCode="General">
                  <c:v>8.0588399999999998E-4</c:v>
                </c:pt>
                <c:pt idx="216" formatCode="General">
                  <c:v>8.0858099999999995E-4</c:v>
                </c:pt>
                <c:pt idx="217" formatCode="General">
                  <c:v>8.11903E-4</c:v>
                </c:pt>
                <c:pt idx="218" formatCode="General">
                  <c:v>8.1299499999999995E-4</c:v>
                </c:pt>
                <c:pt idx="219" formatCode="General">
                  <c:v>8.1886100000000005E-4</c:v>
                </c:pt>
                <c:pt idx="220" formatCode="General">
                  <c:v>8.20869E-4</c:v>
                </c:pt>
                <c:pt idx="221" formatCode="General">
                  <c:v>8.2398699999999998E-4</c:v>
                </c:pt>
                <c:pt idx="222" formatCode="General">
                  <c:v>8.2635800000000002E-4</c:v>
                </c:pt>
                <c:pt idx="223" formatCode="General">
                  <c:v>8.3212900000000003E-4</c:v>
                </c:pt>
                <c:pt idx="224" formatCode="General">
                  <c:v>8.3301600000000001E-4</c:v>
                </c:pt>
                <c:pt idx="225" formatCode="General">
                  <c:v>8.3804500000000004E-4</c:v>
                </c:pt>
                <c:pt idx="226" formatCode="General">
                  <c:v>8.4077900000000005E-4</c:v>
                </c:pt>
                <c:pt idx="227" formatCode="General">
                  <c:v>8.4648999999999998E-4</c:v>
                </c:pt>
                <c:pt idx="228" formatCode="General">
                  <c:v>8.5024700000000005E-4</c:v>
                </c:pt>
                <c:pt idx="229" formatCode="General">
                  <c:v>8.5408999999999995E-4</c:v>
                </c:pt>
                <c:pt idx="230" formatCode="General">
                  <c:v>8.55436E-4</c:v>
                </c:pt>
                <c:pt idx="231" formatCode="General">
                  <c:v>8.5944999999999999E-4</c:v>
                </c:pt>
                <c:pt idx="232" formatCode="General">
                  <c:v>8.6092199999999997E-4</c:v>
                </c:pt>
                <c:pt idx="233" formatCode="General">
                  <c:v>8.6535500000000005E-4</c:v>
                </c:pt>
                <c:pt idx="234" formatCode="General">
                  <c:v>8.6759800000000002E-4</c:v>
                </c:pt>
                <c:pt idx="235" formatCode="General">
                  <c:v>8.7127199999999998E-4</c:v>
                </c:pt>
                <c:pt idx="236" formatCode="General">
                  <c:v>8.7723399999999996E-4</c:v>
                </c:pt>
                <c:pt idx="237" formatCode="General">
                  <c:v>8.7959900000000001E-4</c:v>
                </c:pt>
                <c:pt idx="238" formatCode="General">
                  <c:v>8.8438299999999998E-4</c:v>
                </c:pt>
                <c:pt idx="239" formatCode="General">
                  <c:v>8.8711499999999995E-4</c:v>
                </c:pt>
                <c:pt idx="240" formatCode="General">
                  <c:v>8.9096300000000004E-4</c:v>
                </c:pt>
                <c:pt idx="241" formatCode="General">
                  <c:v>8.9231499999999997E-4</c:v>
                </c:pt>
                <c:pt idx="242" formatCode="General">
                  <c:v>8.9729999999999996E-4</c:v>
                </c:pt>
                <c:pt idx="243" formatCode="General">
                  <c:v>9.0246499999999997E-4</c:v>
                </c:pt>
                <c:pt idx="244" formatCode="General">
                  <c:v>9.0387400000000004E-4</c:v>
                </c:pt>
                <c:pt idx="245" formatCode="General">
                  <c:v>9.0739100000000001E-4</c:v>
                </c:pt>
                <c:pt idx="246" formatCode="General">
                  <c:v>9.0868800000000005E-4</c:v>
                </c:pt>
                <c:pt idx="247" formatCode="General">
                  <c:v>9.1328100000000005E-4</c:v>
                </c:pt>
                <c:pt idx="248" formatCode="General">
                  <c:v>9.1517499999999995E-4</c:v>
                </c:pt>
                <c:pt idx="249" formatCode="General">
                  <c:v>9.1913300000000004E-4</c:v>
                </c:pt>
                <c:pt idx="250" formatCode="General">
                  <c:v>9.2553500000000001E-4</c:v>
                </c:pt>
                <c:pt idx="251" formatCode="General">
                  <c:v>9.2774199999999995E-4</c:v>
                </c:pt>
                <c:pt idx="252" formatCode="General">
                  <c:v>9.3144300000000001E-4</c:v>
                </c:pt>
                <c:pt idx="253" formatCode="General">
                  <c:v>9.3403599999999996E-4</c:v>
                </c:pt>
                <c:pt idx="254" formatCode="General">
                  <c:v>9.3798000000000004E-4</c:v>
                </c:pt>
                <c:pt idx="255" formatCode="General">
                  <c:v>9.4207999999999998E-4</c:v>
                </c:pt>
                <c:pt idx="256" formatCode="General">
                  <c:v>9.4575099999999999E-4</c:v>
                </c:pt>
                <c:pt idx="257" formatCode="General">
                  <c:v>9.4942599999999996E-4</c:v>
                </c:pt>
                <c:pt idx="258" formatCode="General">
                  <c:v>9.5299100000000004E-4</c:v>
                </c:pt>
                <c:pt idx="259" formatCode="General">
                  <c:v>9.5406500000000003E-4</c:v>
                </c:pt>
                <c:pt idx="260" formatCode="General">
                  <c:v>9.5901999999999999E-4</c:v>
                </c:pt>
                <c:pt idx="261" formatCode="General">
                  <c:v>9.6121399999999995E-4</c:v>
                </c:pt>
                <c:pt idx="262" formatCode="General">
                  <c:v>9.6588800000000003E-4</c:v>
                </c:pt>
                <c:pt idx="263" formatCode="General">
                  <c:v>9.6911800000000004E-4</c:v>
                </c:pt>
                <c:pt idx="264" formatCode="General">
                  <c:v>9.7533400000000001E-4</c:v>
                </c:pt>
                <c:pt idx="265" formatCode="General">
                  <c:v>9.7865100000000009E-4</c:v>
                </c:pt>
                <c:pt idx="266" formatCode="General">
                  <c:v>9.8141700000000005E-4</c:v>
                </c:pt>
                <c:pt idx="267" formatCode="General">
                  <c:v>9.8257500000000007E-4</c:v>
                </c:pt>
                <c:pt idx="268" formatCode="General">
                  <c:v>9.869849999999999E-4</c:v>
                </c:pt>
                <c:pt idx="269" formatCode="General">
                  <c:v>9.8852599999999999E-4</c:v>
                </c:pt>
                <c:pt idx="270" formatCode="General">
                  <c:v>9.9452900000000007E-4</c:v>
                </c:pt>
                <c:pt idx="271" formatCode="General">
                  <c:v>9.9611399999999998E-4</c:v>
                </c:pt>
                <c:pt idx="272" formatCode="General">
                  <c:v>9.9986900000000002E-4</c:v>
                </c:pt>
                <c:pt idx="273" formatCode="General">
                  <c:v>1.00259E-3</c:v>
                </c:pt>
                <c:pt idx="274" formatCode="General">
                  <c:v>1.00665E-3</c:v>
                </c:pt>
                <c:pt idx="275" formatCode="General">
                  <c:v>1.01052E-3</c:v>
                </c:pt>
                <c:pt idx="276" formatCode="General">
                  <c:v>1.0152200000000001E-3</c:v>
                </c:pt>
                <c:pt idx="277" formatCode="General">
                  <c:v>1.01826E-3</c:v>
                </c:pt>
                <c:pt idx="278" formatCode="General">
                  <c:v>1.0217E-3</c:v>
                </c:pt>
                <c:pt idx="279" formatCode="General">
                  <c:v>1.0258800000000001E-3</c:v>
                </c:pt>
                <c:pt idx="280" formatCode="General">
                  <c:v>1.02757E-3</c:v>
                </c:pt>
                <c:pt idx="281" formatCode="General">
                  <c:v>1.03169E-3</c:v>
                </c:pt>
                <c:pt idx="282" formatCode="General">
                  <c:v>1.03433E-3</c:v>
                </c:pt>
                <c:pt idx="283" formatCode="General">
                  <c:v>1.0381399999999999E-3</c:v>
                </c:pt>
                <c:pt idx="284" formatCode="General">
                  <c:v>1.0415400000000001E-3</c:v>
                </c:pt>
                <c:pt idx="285" formatCode="General">
                  <c:v>1.04564E-3</c:v>
                </c:pt>
                <c:pt idx="286" formatCode="General">
                  <c:v>1.0485E-3</c:v>
                </c:pt>
                <c:pt idx="287" formatCode="General">
                  <c:v>1.05484E-3</c:v>
                </c:pt>
                <c:pt idx="288" formatCode="General">
                  <c:v>1.0565800000000001E-3</c:v>
                </c:pt>
                <c:pt idx="289" formatCode="General">
                  <c:v>1.0619799999999999E-3</c:v>
                </c:pt>
                <c:pt idx="290" formatCode="General">
                  <c:v>1.0652999999999999E-3</c:v>
                </c:pt>
                <c:pt idx="291" formatCode="General">
                  <c:v>1.0656299999999999E-3</c:v>
                </c:pt>
                <c:pt idx="292" formatCode="General">
                  <c:v>1.06934E-3</c:v>
                </c:pt>
                <c:pt idx="293" formatCode="General">
                  <c:v>1.0746099999999999E-3</c:v>
                </c:pt>
                <c:pt idx="294" formatCode="General">
                  <c:v>1.0772100000000001E-3</c:v>
                </c:pt>
                <c:pt idx="295" formatCode="General">
                  <c:v>1.0819E-3</c:v>
                </c:pt>
                <c:pt idx="296" formatCode="General">
                  <c:v>1.0829699999999999E-3</c:v>
                </c:pt>
                <c:pt idx="297" formatCode="General">
                  <c:v>1.0882800000000001E-3</c:v>
                </c:pt>
                <c:pt idx="298" formatCode="General">
                  <c:v>1.0904599999999999E-3</c:v>
                </c:pt>
                <c:pt idx="299" formatCode="General">
                  <c:v>1.09285E-3</c:v>
                </c:pt>
                <c:pt idx="300" formatCode="General">
                  <c:v>1.0984899999999999E-3</c:v>
                </c:pt>
                <c:pt idx="301" formatCode="General">
                  <c:v>1.1023300000000001E-3</c:v>
                </c:pt>
                <c:pt idx="302" formatCode="General">
                  <c:v>1.10552E-3</c:v>
                </c:pt>
                <c:pt idx="303" formatCode="General">
                  <c:v>1.11067E-3</c:v>
                </c:pt>
                <c:pt idx="304" formatCode="General">
                  <c:v>1.1123000000000001E-3</c:v>
                </c:pt>
                <c:pt idx="305" formatCode="General">
                  <c:v>1.1169400000000001E-3</c:v>
                </c:pt>
                <c:pt idx="306" formatCode="General">
                  <c:v>1.12038E-3</c:v>
                </c:pt>
                <c:pt idx="307" formatCode="General">
                  <c:v>1.1219699999999999E-3</c:v>
                </c:pt>
                <c:pt idx="308" formatCode="General">
                  <c:v>1.12667E-3</c:v>
                </c:pt>
                <c:pt idx="309" formatCode="General">
                  <c:v>1.12937E-3</c:v>
                </c:pt>
                <c:pt idx="310" formatCode="General">
                  <c:v>1.13491E-3</c:v>
                </c:pt>
                <c:pt idx="311" formatCode="General">
                  <c:v>1.13861E-3</c:v>
                </c:pt>
                <c:pt idx="312" formatCode="General">
                  <c:v>1.1411100000000001E-3</c:v>
                </c:pt>
                <c:pt idx="313" formatCode="General">
                  <c:v>1.14536E-3</c:v>
                </c:pt>
                <c:pt idx="314" formatCode="General">
                  <c:v>1.14858E-3</c:v>
                </c:pt>
                <c:pt idx="315" formatCode="General">
                  <c:v>1.1514699999999999E-3</c:v>
                </c:pt>
                <c:pt idx="316" formatCode="General">
                  <c:v>1.1557799999999999E-3</c:v>
                </c:pt>
                <c:pt idx="317" formatCode="General">
                  <c:v>1.15909E-3</c:v>
                </c:pt>
                <c:pt idx="318" formatCode="General">
                  <c:v>1.16511E-3</c:v>
                </c:pt>
                <c:pt idx="319" formatCode="General">
                  <c:v>1.16749E-3</c:v>
                </c:pt>
                <c:pt idx="320" formatCode="General">
                  <c:v>1.17289E-3</c:v>
                </c:pt>
                <c:pt idx="321" formatCode="General">
                  <c:v>1.17475E-3</c:v>
                </c:pt>
                <c:pt idx="322" formatCode="General">
                  <c:v>1.1796700000000001E-3</c:v>
                </c:pt>
                <c:pt idx="323" formatCode="General">
                  <c:v>1.18329E-3</c:v>
                </c:pt>
                <c:pt idx="324" formatCode="General">
                  <c:v>1.1886399999999999E-3</c:v>
                </c:pt>
                <c:pt idx="325" formatCode="General">
                  <c:v>1.1933200000000001E-3</c:v>
                </c:pt>
                <c:pt idx="326" formatCode="General">
                  <c:v>1.19739E-3</c:v>
                </c:pt>
                <c:pt idx="327" formatCode="General">
                  <c:v>1.2030999999999999E-3</c:v>
                </c:pt>
                <c:pt idx="328" formatCode="General">
                  <c:v>1.2059200000000001E-3</c:v>
                </c:pt>
                <c:pt idx="329" formatCode="General">
                  <c:v>1.2097099999999999E-3</c:v>
                </c:pt>
                <c:pt idx="330" formatCode="General">
                  <c:v>1.2140600000000001E-3</c:v>
                </c:pt>
                <c:pt idx="331" formatCode="General">
                  <c:v>1.2161800000000001E-3</c:v>
                </c:pt>
                <c:pt idx="332" formatCode="General">
                  <c:v>1.22273E-3</c:v>
                </c:pt>
                <c:pt idx="333" formatCode="General">
                  <c:v>1.22536E-3</c:v>
                </c:pt>
                <c:pt idx="334" formatCode="General">
                  <c:v>1.23098E-3</c:v>
                </c:pt>
                <c:pt idx="335" formatCode="General">
                  <c:v>1.23602E-3</c:v>
                </c:pt>
                <c:pt idx="336" formatCode="General">
                  <c:v>1.2413000000000001E-3</c:v>
                </c:pt>
                <c:pt idx="337" formatCode="General">
                  <c:v>1.2429299999999999E-3</c:v>
                </c:pt>
                <c:pt idx="338" formatCode="General">
                  <c:v>1.24862E-3</c:v>
                </c:pt>
                <c:pt idx="339" formatCode="General">
                  <c:v>1.2509400000000001E-3</c:v>
                </c:pt>
                <c:pt idx="340" formatCode="General">
                  <c:v>1.25573E-3</c:v>
                </c:pt>
                <c:pt idx="341" formatCode="General">
                  <c:v>1.2601999999999999E-3</c:v>
                </c:pt>
                <c:pt idx="342" formatCode="General">
                  <c:v>1.26179E-3</c:v>
                </c:pt>
                <c:pt idx="343" formatCode="General">
                  <c:v>1.2657199999999999E-3</c:v>
                </c:pt>
                <c:pt idx="344" formatCode="General">
                  <c:v>1.2674400000000001E-3</c:v>
                </c:pt>
                <c:pt idx="345" formatCode="General">
                  <c:v>1.27195E-3</c:v>
                </c:pt>
                <c:pt idx="346" formatCode="General">
                  <c:v>1.2752200000000001E-3</c:v>
                </c:pt>
                <c:pt idx="347" formatCode="General">
                  <c:v>1.27764E-3</c:v>
                </c:pt>
                <c:pt idx="348" formatCode="General">
                  <c:v>1.2823699999999999E-3</c:v>
                </c:pt>
                <c:pt idx="349" formatCode="General">
                  <c:v>1.2852499999999999E-3</c:v>
                </c:pt>
                <c:pt idx="350" formatCode="General">
                  <c:v>1.2906700000000001E-3</c:v>
                </c:pt>
                <c:pt idx="351" formatCode="General">
                  <c:v>1.29521E-3</c:v>
                </c:pt>
                <c:pt idx="352" formatCode="General">
                  <c:v>1.2971599999999999E-3</c:v>
                </c:pt>
                <c:pt idx="353" formatCode="General">
                  <c:v>1.3003299999999999E-3</c:v>
                </c:pt>
                <c:pt idx="354" formatCode="General">
                  <c:v>1.3041800000000001E-3</c:v>
                </c:pt>
                <c:pt idx="355" formatCode="General">
                  <c:v>1.3045400000000001E-3</c:v>
                </c:pt>
                <c:pt idx="356" formatCode="General">
                  <c:v>1.3091800000000001E-3</c:v>
                </c:pt>
                <c:pt idx="357" formatCode="General">
                  <c:v>1.3113000000000001E-3</c:v>
                </c:pt>
                <c:pt idx="358" formatCode="General">
                  <c:v>1.31638E-3</c:v>
                </c:pt>
                <c:pt idx="359" formatCode="General">
                  <c:v>1.3228999999999999E-3</c:v>
                </c:pt>
                <c:pt idx="360" formatCode="General">
                  <c:v>1.3254300000000001E-3</c:v>
                </c:pt>
                <c:pt idx="361" formatCode="General">
                  <c:v>1.3299099999999999E-3</c:v>
                </c:pt>
                <c:pt idx="362" formatCode="General">
                  <c:v>1.3323199999999999E-3</c:v>
                </c:pt>
                <c:pt idx="363" formatCode="General">
                  <c:v>1.33321E-3</c:v>
                </c:pt>
                <c:pt idx="364" formatCode="General">
                  <c:v>1.3380499999999999E-3</c:v>
                </c:pt>
                <c:pt idx="365" formatCode="General">
                  <c:v>1.3410900000000001E-3</c:v>
                </c:pt>
                <c:pt idx="366" formatCode="General">
                  <c:v>1.34585E-3</c:v>
                </c:pt>
                <c:pt idx="367" formatCode="General">
                  <c:v>1.34895E-3</c:v>
                </c:pt>
                <c:pt idx="368" formatCode="General">
                  <c:v>1.3503199999999999E-3</c:v>
                </c:pt>
                <c:pt idx="369" formatCode="General">
                  <c:v>1.3553E-3</c:v>
                </c:pt>
                <c:pt idx="370" formatCode="General">
                  <c:v>1.35669E-3</c:v>
                </c:pt>
                <c:pt idx="371" formatCode="General">
                  <c:v>1.36181E-3</c:v>
                </c:pt>
                <c:pt idx="372" formatCode="General">
                  <c:v>1.3665400000000001E-3</c:v>
                </c:pt>
                <c:pt idx="373" formatCode="General">
                  <c:v>1.3706499999999999E-3</c:v>
                </c:pt>
                <c:pt idx="374" formatCode="General">
                  <c:v>1.3722300000000001E-3</c:v>
                </c:pt>
                <c:pt idx="375" formatCode="General">
                  <c:v>1.37535E-3</c:v>
                </c:pt>
                <c:pt idx="376" formatCode="General">
                  <c:v>1.38083E-3</c:v>
                </c:pt>
                <c:pt idx="377" formatCode="General">
                  <c:v>1.3822999999999999E-3</c:v>
                </c:pt>
                <c:pt idx="378" formatCode="General">
                  <c:v>1.3884800000000001E-3</c:v>
                </c:pt>
                <c:pt idx="379" formatCode="General">
                  <c:v>1.39156E-3</c:v>
                </c:pt>
                <c:pt idx="380" formatCode="General">
                  <c:v>1.3944999999999999E-3</c:v>
                </c:pt>
                <c:pt idx="381" formatCode="General">
                  <c:v>1.3971400000000001E-3</c:v>
                </c:pt>
                <c:pt idx="382" formatCode="General">
                  <c:v>1.3985499999999999E-3</c:v>
                </c:pt>
                <c:pt idx="383" formatCode="General">
                  <c:v>1.4039199999999999E-3</c:v>
                </c:pt>
                <c:pt idx="384" formatCode="General">
                  <c:v>1.40522E-3</c:v>
                </c:pt>
                <c:pt idx="385" formatCode="General">
                  <c:v>1.4116000000000001E-3</c:v>
                </c:pt>
                <c:pt idx="386" formatCode="General">
                  <c:v>1.41423E-3</c:v>
                </c:pt>
                <c:pt idx="387" formatCode="General">
                  <c:v>1.41957E-3</c:v>
                </c:pt>
                <c:pt idx="388" formatCode="General">
                  <c:v>1.4203799999999999E-3</c:v>
                </c:pt>
                <c:pt idx="389" formatCode="General">
                  <c:v>1.42476E-3</c:v>
                </c:pt>
                <c:pt idx="390" formatCode="General">
                  <c:v>1.4280600000000001E-3</c:v>
                </c:pt>
                <c:pt idx="391" formatCode="General">
                  <c:v>1.4308599999999999E-3</c:v>
                </c:pt>
                <c:pt idx="392" formatCode="General">
                  <c:v>1.43535E-3</c:v>
                </c:pt>
                <c:pt idx="393" formatCode="General">
                  <c:v>1.43914E-3</c:v>
                </c:pt>
                <c:pt idx="394" formatCode="General">
                  <c:v>1.4422199999999999E-3</c:v>
                </c:pt>
                <c:pt idx="395" formatCode="General">
                  <c:v>1.4453999999999999E-3</c:v>
                </c:pt>
                <c:pt idx="396" formatCode="General">
                  <c:v>1.4474500000000001E-3</c:v>
                </c:pt>
                <c:pt idx="397" formatCode="General">
                  <c:v>1.4526000000000001E-3</c:v>
                </c:pt>
                <c:pt idx="398" formatCode="General">
                  <c:v>1.4563099999999999E-3</c:v>
                </c:pt>
                <c:pt idx="399" formatCode="General">
                  <c:v>1.4593500000000001E-3</c:v>
                </c:pt>
                <c:pt idx="400" formatCode="General">
                  <c:v>1.46543E-3</c:v>
                </c:pt>
                <c:pt idx="401" formatCode="General">
                  <c:v>1.4683400000000001E-3</c:v>
                </c:pt>
                <c:pt idx="402" formatCode="General">
                  <c:v>1.4712799999999999E-3</c:v>
                </c:pt>
                <c:pt idx="403" formatCode="General">
                  <c:v>1.4750900000000001E-3</c:v>
                </c:pt>
                <c:pt idx="404" formatCode="General">
                  <c:v>1.47679E-3</c:v>
                </c:pt>
                <c:pt idx="405" formatCode="General">
                  <c:v>1.4811799999999999E-3</c:v>
                </c:pt>
                <c:pt idx="406" formatCode="General">
                  <c:v>1.48288E-3</c:v>
                </c:pt>
                <c:pt idx="407" formatCode="General">
                  <c:v>1.4874199999999999E-3</c:v>
                </c:pt>
                <c:pt idx="408" formatCode="General">
                  <c:v>1.4905599999999999E-3</c:v>
                </c:pt>
                <c:pt idx="409" formatCode="General">
                  <c:v>1.4960799999999999E-3</c:v>
                </c:pt>
                <c:pt idx="410" formatCode="General">
                  <c:v>1.49861E-3</c:v>
                </c:pt>
                <c:pt idx="411" formatCode="General">
                  <c:v>1.50125E-3</c:v>
                </c:pt>
                <c:pt idx="412" formatCode="General">
                  <c:v>1.50526E-3</c:v>
                </c:pt>
                <c:pt idx="413" formatCode="General">
                  <c:v>1.51052E-3</c:v>
                </c:pt>
                <c:pt idx="414" formatCode="General">
                  <c:v>1.51502E-3</c:v>
                </c:pt>
                <c:pt idx="415" formatCode="General">
                  <c:v>1.5168E-3</c:v>
                </c:pt>
                <c:pt idx="416" formatCode="General">
                  <c:v>1.52181E-3</c:v>
                </c:pt>
                <c:pt idx="417" formatCode="General">
                  <c:v>1.5225E-3</c:v>
                </c:pt>
                <c:pt idx="418" formatCode="General">
                  <c:v>1.5270800000000001E-3</c:v>
                </c:pt>
                <c:pt idx="419" formatCode="General">
                  <c:v>1.5290600000000001E-3</c:v>
                </c:pt>
                <c:pt idx="420" formatCode="General">
                  <c:v>1.53477E-3</c:v>
                </c:pt>
                <c:pt idx="421" formatCode="General">
                  <c:v>1.5361699999999999E-3</c:v>
                </c:pt>
                <c:pt idx="422" formatCode="General">
                  <c:v>1.5407800000000001E-3</c:v>
                </c:pt>
                <c:pt idx="423" formatCode="General">
                  <c:v>1.54524E-3</c:v>
                </c:pt>
                <c:pt idx="424" formatCode="General">
                  <c:v>1.5465800000000001E-3</c:v>
                </c:pt>
                <c:pt idx="425" formatCode="General">
                  <c:v>1.55075E-3</c:v>
                </c:pt>
                <c:pt idx="426" formatCode="General">
                  <c:v>1.5549800000000001E-3</c:v>
                </c:pt>
                <c:pt idx="427" formatCode="General">
                  <c:v>1.56112E-3</c:v>
                </c:pt>
                <c:pt idx="428" formatCode="General">
                  <c:v>1.5647199999999999E-3</c:v>
                </c:pt>
                <c:pt idx="429" formatCode="General">
                  <c:v>1.56588E-3</c:v>
                </c:pt>
                <c:pt idx="430" formatCode="General">
                  <c:v>1.5716300000000001E-3</c:v>
                </c:pt>
                <c:pt idx="431" formatCode="General">
                  <c:v>1.5720899999999999E-3</c:v>
                </c:pt>
                <c:pt idx="432" formatCode="General">
                  <c:v>1.5749399999999999E-3</c:v>
                </c:pt>
                <c:pt idx="433" formatCode="General">
                  <c:v>1.5784799999999999E-3</c:v>
                </c:pt>
                <c:pt idx="434" formatCode="General">
                  <c:v>1.58241E-3</c:v>
                </c:pt>
                <c:pt idx="435" formatCode="General">
                  <c:v>1.58713E-3</c:v>
                </c:pt>
                <c:pt idx="436" formatCode="General">
                  <c:v>1.59008E-3</c:v>
                </c:pt>
                <c:pt idx="437" formatCode="General">
                  <c:v>1.5952399999999999E-3</c:v>
                </c:pt>
                <c:pt idx="438" formatCode="General">
                  <c:v>1.5968200000000001E-3</c:v>
                </c:pt>
                <c:pt idx="439" formatCode="General">
                  <c:v>1.60356E-3</c:v>
                </c:pt>
                <c:pt idx="440" formatCode="General">
                  <c:v>1.6050400000000001E-3</c:v>
                </c:pt>
                <c:pt idx="441" formatCode="General">
                  <c:v>1.6113099999999999E-3</c:v>
                </c:pt>
                <c:pt idx="442" formatCode="General">
                  <c:v>1.6134000000000001E-3</c:v>
                </c:pt>
                <c:pt idx="443" formatCode="General">
                  <c:v>1.61724E-3</c:v>
                </c:pt>
                <c:pt idx="444" formatCode="General">
                  <c:v>1.6199299999999999E-3</c:v>
                </c:pt>
                <c:pt idx="445" formatCode="General">
                  <c:v>1.62363E-3</c:v>
                </c:pt>
                <c:pt idx="446" formatCode="General">
                  <c:v>1.62715E-3</c:v>
                </c:pt>
                <c:pt idx="447" formatCode="General">
                  <c:v>1.6302999999999999E-3</c:v>
                </c:pt>
                <c:pt idx="448" formatCode="General">
                  <c:v>1.63635E-3</c:v>
                </c:pt>
                <c:pt idx="449" formatCode="General">
                  <c:v>1.6403699999999999E-3</c:v>
                </c:pt>
                <c:pt idx="450" formatCode="General">
                  <c:v>1.6421299999999999E-3</c:v>
                </c:pt>
                <c:pt idx="451" formatCode="General">
                  <c:v>1.6469900000000001E-3</c:v>
                </c:pt>
                <c:pt idx="452" formatCode="General">
                  <c:v>1.64784E-3</c:v>
                </c:pt>
                <c:pt idx="453" formatCode="General">
                  <c:v>1.6514800000000001E-3</c:v>
                </c:pt>
                <c:pt idx="454" formatCode="General">
                  <c:v>1.6553099999999999E-3</c:v>
                </c:pt>
                <c:pt idx="455" formatCode="General">
                  <c:v>1.6605000000000001E-3</c:v>
                </c:pt>
                <c:pt idx="456" formatCode="General">
                  <c:v>1.6622099999999999E-3</c:v>
                </c:pt>
                <c:pt idx="457" formatCode="General">
                  <c:v>1.6655000000000001E-3</c:v>
                </c:pt>
                <c:pt idx="458" formatCode="General">
                  <c:v>1.66993E-3</c:v>
                </c:pt>
                <c:pt idx="459" formatCode="General">
                  <c:v>1.67395E-3</c:v>
                </c:pt>
                <c:pt idx="460" formatCode="General">
                  <c:v>1.6782100000000001E-3</c:v>
                </c:pt>
                <c:pt idx="461" formatCode="General">
                  <c:v>1.68015E-3</c:v>
                </c:pt>
                <c:pt idx="462" formatCode="General">
                  <c:v>1.6864899999999999E-3</c:v>
                </c:pt>
                <c:pt idx="463" formatCode="General">
                  <c:v>1.6902600000000001E-3</c:v>
                </c:pt>
                <c:pt idx="464" formatCode="General">
                  <c:v>1.69235E-3</c:v>
                </c:pt>
                <c:pt idx="465" formatCode="General">
                  <c:v>1.69794E-3</c:v>
                </c:pt>
                <c:pt idx="466" formatCode="General">
                  <c:v>1.70057E-3</c:v>
                </c:pt>
                <c:pt idx="467" formatCode="General">
                  <c:v>1.7035900000000001E-3</c:v>
                </c:pt>
                <c:pt idx="468" formatCode="General">
                  <c:v>1.7054100000000001E-3</c:v>
                </c:pt>
                <c:pt idx="469" formatCode="General">
                  <c:v>1.7086099999999999E-3</c:v>
                </c:pt>
                <c:pt idx="470" formatCode="General">
                  <c:v>1.7142100000000001E-3</c:v>
                </c:pt>
                <c:pt idx="471" formatCode="General">
                  <c:v>1.7174899999999999E-3</c:v>
                </c:pt>
                <c:pt idx="472" formatCode="General">
                  <c:v>1.72072E-3</c:v>
                </c:pt>
                <c:pt idx="473" formatCode="General">
                  <c:v>1.7248000000000001E-3</c:v>
                </c:pt>
                <c:pt idx="474" formatCode="General">
                  <c:v>1.7307399999999999E-3</c:v>
                </c:pt>
                <c:pt idx="475" formatCode="General">
                  <c:v>1.7324300000000001E-3</c:v>
                </c:pt>
                <c:pt idx="476" formatCode="General">
                  <c:v>1.73799E-3</c:v>
                </c:pt>
                <c:pt idx="477" formatCode="General">
                  <c:v>1.74044E-3</c:v>
                </c:pt>
                <c:pt idx="478" formatCode="General">
                  <c:v>1.74394E-3</c:v>
                </c:pt>
                <c:pt idx="479" formatCode="General">
                  <c:v>1.7453900000000001E-3</c:v>
                </c:pt>
                <c:pt idx="480" formatCode="General">
                  <c:v>1.7505800000000001E-3</c:v>
                </c:pt>
                <c:pt idx="481" formatCode="General">
                  <c:v>1.75341E-3</c:v>
                </c:pt>
                <c:pt idx="482" formatCode="General">
                  <c:v>1.75661E-3</c:v>
                </c:pt>
                <c:pt idx="483" formatCode="General">
                  <c:v>1.7605100000000001E-3</c:v>
                </c:pt>
                <c:pt idx="484" formatCode="General">
                  <c:v>1.7640399999999999E-3</c:v>
                </c:pt>
                <c:pt idx="485" formatCode="General">
                  <c:v>1.7700000000000001E-3</c:v>
                </c:pt>
                <c:pt idx="486" formatCode="General">
                  <c:v>1.7713E-3</c:v>
                </c:pt>
                <c:pt idx="487" formatCode="General">
                  <c:v>1.77706E-3</c:v>
                </c:pt>
                <c:pt idx="488" formatCode="General">
                  <c:v>1.7791300000000001E-3</c:v>
                </c:pt>
                <c:pt idx="489" formatCode="General">
                  <c:v>1.7818300000000001E-3</c:v>
                </c:pt>
                <c:pt idx="490" formatCode="General">
                  <c:v>1.7873800000000001E-3</c:v>
                </c:pt>
                <c:pt idx="491" formatCode="General">
                  <c:v>1.7915299999999999E-3</c:v>
                </c:pt>
                <c:pt idx="492" formatCode="General">
                  <c:v>1.7937300000000001E-3</c:v>
                </c:pt>
                <c:pt idx="493" formatCode="General">
                  <c:v>1.7974600000000001E-3</c:v>
                </c:pt>
                <c:pt idx="494" formatCode="General">
                  <c:v>1.8012900000000001E-3</c:v>
                </c:pt>
                <c:pt idx="495" formatCode="General">
                  <c:v>1.8050099999999999E-3</c:v>
                </c:pt>
                <c:pt idx="496" formatCode="General">
                  <c:v>1.80785E-3</c:v>
                </c:pt>
                <c:pt idx="497" formatCode="General">
                  <c:v>1.81263E-3</c:v>
                </c:pt>
                <c:pt idx="498" formatCode="General">
                  <c:v>1.8146600000000001E-3</c:v>
                </c:pt>
                <c:pt idx="499" formatCode="General">
                  <c:v>1.8200099999999999E-3</c:v>
                </c:pt>
                <c:pt idx="500" formatCode="General">
                  <c:v>1.8232599999999999E-3</c:v>
                </c:pt>
                <c:pt idx="501" formatCode="General">
                  <c:v>1.8284E-3</c:v>
                </c:pt>
                <c:pt idx="502" formatCode="General">
                  <c:v>1.83321E-3</c:v>
                </c:pt>
                <c:pt idx="503" formatCode="General">
                  <c:v>1.83505E-3</c:v>
                </c:pt>
                <c:pt idx="504" formatCode="General">
                  <c:v>1.84045E-3</c:v>
                </c:pt>
                <c:pt idx="505" formatCode="General">
                  <c:v>1.84308E-3</c:v>
                </c:pt>
                <c:pt idx="506" formatCode="General">
                  <c:v>1.84603E-3</c:v>
                </c:pt>
                <c:pt idx="507" formatCode="General">
                  <c:v>1.8480700000000001E-3</c:v>
                </c:pt>
                <c:pt idx="508" formatCode="General">
                  <c:v>1.8525099999999999E-3</c:v>
                </c:pt>
                <c:pt idx="509" formatCode="General">
                  <c:v>1.85506E-3</c:v>
                </c:pt>
                <c:pt idx="510" formatCode="General">
                  <c:v>1.86068E-3</c:v>
                </c:pt>
                <c:pt idx="511" formatCode="General">
                  <c:v>1.86462E-3</c:v>
                </c:pt>
                <c:pt idx="512" formatCode="General">
                  <c:v>1.8702199999999999E-3</c:v>
                </c:pt>
                <c:pt idx="513" formatCode="General">
                  <c:v>1.8732099999999999E-3</c:v>
                </c:pt>
                <c:pt idx="514" formatCode="General">
                  <c:v>1.8757400000000001E-3</c:v>
                </c:pt>
                <c:pt idx="515" formatCode="General">
                  <c:v>1.87739E-3</c:v>
                </c:pt>
                <c:pt idx="516" formatCode="General">
                  <c:v>1.8816E-3</c:v>
                </c:pt>
                <c:pt idx="517" formatCode="General">
                  <c:v>1.8850099999999999E-3</c:v>
                </c:pt>
                <c:pt idx="518" formatCode="General">
                  <c:v>1.8903100000000001E-3</c:v>
                </c:pt>
                <c:pt idx="519" formatCode="General">
                  <c:v>1.8943199999999999E-3</c:v>
                </c:pt>
                <c:pt idx="520" formatCode="General">
                  <c:v>1.8998699999999999E-3</c:v>
                </c:pt>
                <c:pt idx="521" formatCode="General">
                  <c:v>1.90146E-3</c:v>
                </c:pt>
                <c:pt idx="522" formatCode="General">
                  <c:v>1.90577E-3</c:v>
                </c:pt>
                <c:pt idx="523" formatCode="General">
                  <c:v>1.90905E-3</c:v>
                </c:pt>
                <c:pt idx="524" formatCode="General">
                  <c:v>1.91256E-3</c:v>
                </c:pt>
                <c:pt idx="525" formatCode="General">
                  <c:v>1.91548E-3</c:v>
                </c:pt>
                <c:pt idx="526" formatCode="General">
                  <c:v>1.92033E-3</c:v>
                </c:pt>
                <c:pt idx="527" formatCode="General">
                  <c:v>1.92325E-3</c:v>
                </c:pt>
                <c:pt idx="528" formatCode="General">
                  <c:v>1.9284E-3</c:v>
                </c:pt>
                <c:pt idx="529" formatCode="General">
                  <c:v>1.9298399999999999E-3</c:v>
                </c:pt>
                <c:pt idx="530" formatCode="General">
                  <c:v>1.9344500000000001E-3</c:v>
                </c:pt>
                <c:pt idx="531" formatCode="General">
                  <c:v>1.9383499999999999E-3</c:v>
                </c:pt>
                <c:pt idx="532" formatCode="General">
                  <c:v>1.94217E-3</c:v>
                </c:pt>
                <c:pt idx="533" formatCode="General">
                  <c:v>1.9456499999999999E-3</c:v>
                </c:pt>
                <c:pt idx="534" formatCode="General">
                  <c:v>1.9494099999999999E-3</c:v>
                </c:pt>
                <c:pt idx="535" formatCode="General">
                  <c:v>1.9546400000000001E-3</c:v>
                </c:pt>
                <c:pt idx="536" formatCode="General">
                  <c:v>1.9570099999999999E-3</c:v>
                </c:pt>
                <c:pt idx="537" formatCode="General">
                  <c:v>1.9607100000000001E-3</c:v>
                </c:pt>
                <c:pt idx="538" formatCode="General">
                  <c:v>1.9648299999999999E-3</c:v>
                </c:pt>
                <c:pt idx="539" formatCode="General">
                  <c:v>1.9680399999999999E-3</c:v>
                </c:pt>
                <c:pt idx="540" formatCode="General">
                  <c:v>1.9718299999999999E-3</c:v>
                </c:pt>
                <c:pt idx="541" formatCode="General">
                  <c:v>1.9776699999999999E-3</c:v>
                </c:pt>
                <c:pt idx="542" formatCode="General">
                  <c:v>1.97992E-3</c:v>
                </c:pt>
                <c:pt idx="543" formatCode="General">
                  <c:v>1.9859399999999998E-3</c:v>
                </c:pt>
                <c:pt idx="544" formatCode="General">
                  <c:v>1.9887799999999999E-3</c:v>
                </c:pt>
                <c:pt idx="545" formatCode="General">
                  <c:v>1.9921700000000001E-3</c:v>
                </c:pt>
                <c:pt idx="546" formatCode="General">
                  <c:v>1.9939799999999998E-3</c:v>
                </c:pt>
                <c:pt idx="547" formatCode="General">
                  <c:v>1.99957E-3</c:v>
                </c:pt>
                <c:pt idx="548" formatCode="General">
                  <c:v>2.0008700000000001E-3</c:v>
                </c:pt>
                <c:pt idx="549" formatCode="General">
                  <c:v>2.00702E-3</c:v>
                </c:pt>
                <c:pt idx="550" formatCode="General">
                  <c:v>2.0102900000000001E-3</c:v>
                </c:pt>
                <c:pt idx="551" formatCode="General">
                  <c:v>2.0139899999999998E-3</c:v>
                </c:pt>
                <c:pt idx="552" formatCode="General">
                  <c:v>2.0201899999999998E-3</c:v>
                </c:pt>
                <c:pt idx="553" formatCode="General">
                  <c:v>2.0237800000000002E-3</c:v>
                </c:pt>
                <c:pt idx="554" formatCode="General">
                  <c:v>2.0258899999999998E-3</c:v>
                </c:pt>
                <c:pt idx="555" formatCode="General">
                  <c:v>2.0308000000000001E-3</c:v>
                </c:pt>
                <c:pt idx="556" formatCode="General">
                  <c:v>2.0334799999999998E-3</c:v>
                </c:pt>
                <c:pt idx="557" formatCode="General">
                  <c:v>2.0368399999999998E-3</c:v>
                </c:pt>
                <c:pt idx="558" formatCode="General">
                  <c:v>2.0411100000000001E-3</c:v>
                </c:pt>
                <c:pt idx="559" formatCode="General">
                  <c:v>2.04528E-3</c:v>
                </c:pt>
                <c:pt idx="560" formatCode="General">
                  <c:v>2.0465700000000002E-3</c:v>
                </c:pt>
                <c:pt idx="561" formatCode="General">
                  <c:v>2.0517700000000001E-3</c:v>
                </c:pt>
                <c:pt idx="562" formatCode="General">
                  <c:v>2.0548599999999999E-3</c:v>
                </c:pt>
                <c:pt idx="563" formatCode="General">
                  <c:v>2.0607099999999999E-3</c:v>
                </c:pt>
                <c:pt idx="564" formatCode="General">
                  <c:v>2.06508E-3</c:v>
                </c:pt>
                <c:pt idx="565" formatCode="General">
                  <c:v>2.06654E-3</c:v>
                </c:pt>
                <c:pt idx="566" formatCode="General">
                  <c:v>2.0718400000000001E-3</c:v>
                </c:pt>
                <c:pt idx="567" formatCode="General">
                  <c:v>2.07406E-3</c:v>
                </c:pt>
                <c:pt idx="568" formatCode="General">
                  <c:v>2.0785600000000001E-3</c:v>
                </c:pt>
                <c:pt idx="569" formatCode="General">
                  <c:v>2.0845799999999999E-3</c:v>
                </c:pt>
                <c:pt idx="570" formatCode="General">
                  <c:v>2.0865699999999998E-3</c:v>
                </c:pt>
                <c:pt idx="571" formatCode="General">
                  <c:v>2.09333E-3</c:v>
                </c:pt>
                <c:pt idx="572" formatCode="General">
                  <c:v>2.0957300000000001E-3</c:v>
                </c:pt>
                <c:pt idx="573" formatCode="General">
                  <c:v>2.0981799999999998E-3</c:v>
                </c:pt>
                <c:pt idx="574" formatCode="General">
                  <c:v>2.1011300000000001E-3</c:v>
                </c:pt>
                <c:pt idx="575" formatCode="General">
                  <c:v>2.10406E-3</c:v>
                </c:pt>
                <c:pt idx="576" formatCode="General">
                  <c:v>2.10925E-3</c:v>
                </c:pt>
                <c:pt idx="577" formatCode="General">
                  <c:v>2.1120599999999998E-3</c:v>
                </c:pt>
                <c:pt idx="578" formatCode="General">
                  <c:v>2.1172000000000001E-3</c:v>
                </c:pt>
                <c:pt idx="579" formatCode="General">
                  <c:v>2.12247E-3</c:v>
                </c:pt>
                <c:pt idx="580" formatCode="General">
                  <c:v>2.1250599999999998E-3</c:v>
                </c:pt>
                <c:pt idx="581" formatCode="General">
                  <c:v>2.1301200000000001E-3</c:v>
                </c:pt>
                <c:pt idx="582" formatCode="General">
                  <c:v>2.1321399999999998E-3</c:v>
                </c:pt>
                <c:pt idx="583" formatCode="General">
                  <c:v>2.1379400000000001E-3</c:v>
                </c:pt>
                <c:pt idx="584" formatCode="General">
                  <c:v>2.1403799999999999E-3</c:v>
                </c:pt>
                <c:pt idx="585" formatCode="General">
                  <c:v>2.1439800000000002E-3</c:v>
                </c:pt>
                <c:pt idx="586" formatCode="General">
                  <c:v>2.1495500000000001E-3</c:v>
                </c:pt>
                <c:pt idx="587" formatCode="General">
                  <c:v>2.1524199999999999E-3</c:v>
                </c:pt>
                <c:pt idx="588" formatCode="General">
                  <c:v>2.1572000000000002E-3</c:v>
                </c:pt>
                <c:pt idx="589" formatCode="General">
                  <c:v>2.1589299999999999E-3</c:v>
                </c:pt>
                <c:pt idx="590" formatCode="General">
                  <c:v>2.1627E-3</c:v>
                </c:pt>
                <c:pt idx="591" formatCode="General">
                  <c:v>2.1670299999999999E-3</c:v>
                </c:pt>
                <c:pt idx="592" formatCode="General">
                  <c:v>2.1700399999999998E-3</c:v>
                </c:pt>
                <c:pt idx="593" formatCode="General">
                  <c:v>2.1741299999999998E-3</c:v>
                </c:pt>
                <c:pt idx="594" formatCode="General">
                  <c:v>2.17964E-3</c:v>
                </c:pt>
                <c:pt idx="595" formatCode="General">
                  <c:v>2.1833999999999998E-3</c:v>
                </c:pt>
                <c:pt idx="596" formatCode="General">
                  <c:v>2.1898400000000002E-3</c:v>
                </c:pt>
                <c:pt idx="597" formatCode="General">
                  <c:v>2.1911999999999999E-3</c:v>
                </c:pt>
                <c:pt idx="598" formatCode="General">
                  <c:v>2.1960199999999999E-3</c:v>
                </c:pt>
                <c:pt idx="599" formatCode="General">
                  <c:v>2.20017E-3</c:v>
                </c:pt>
                <c:pt idx="600" formatCode="General">
                  <c:v>2.20214E-3</c:v>
                </c:pt>
                <c:pt idx="601" formatCode="General">
                  <c:v>2.2071700000000001E-3</c:v>
                </c:pt>
                <c:pt idx="602" formatCode="General">
                  <c:v>2.2093099999999999E-3</c:v>
                </c:pt>
                <c:pt idx="603" formatCode="General">
                  <c:v>2.2150400000000002E-3</c:v>
                </c:pt>
                <c:pt idx="604" formatCode="General">
                  <c:v>2.21711E-3</c:v>
                </c:pt>
                <c:pt idx="605" formatCode="General">
                  <c:v>2.22157E-3</c:v>
                </c:pt>
                <c:pt idx="606" formatCode="General">
                  <c:v>2.22762E-3</c:v>
                </c:pt>
                <c:pt idx="607" formatCode="General">
                  <c:v>2.2304899999999999E-3</c:v>
                </c:pt>
                <c:pt idx="608" formatCode="General">
                  <c:v>2.23536E-3</c:v>
                </c:pt>
                <c:pt idx="609" formatCode="General">
                  <c:v>2.2382399999999998E-3</c:v>
                </c:pt>
                <c:pt idx="610" formatCode="General">
                  <c:v>2.2411599999999999E-3</c:v>
                </c:pt>
                <c:pt idx="611" formatCode="General">
                  <c:v>2.2453299999999998E-3</c:v>
                </c:pt>
                <c:pt idx="612" formatCode="General">
                  <c:v>2.2495499999999999E-3</c:v>
                </c:pt>
                <c:pt idx="613" formatCode="General">
                  <c:v>2.2539999999999999E-3</c:v>
                </c:pt>
                <c:pt idx="614" formatCode="General">
                  <c:v>2.2582000000000001E-3</c:v>
                </c:pt>
                <c:pt idx="615" formatCode="General">
                  <c:v>2.2625700000000002E-3</c:v>
                </c:pt>
                <c:pt idx="616" formatCode="General">
                  <c:v>2.26589E-3</c:v>
                </c:pt>
                <c:pt idx="617" formatCode="General">
                  <c:v>2.27064E-3</c:v>
                </c:pt>
                <c:pt idx="618" formatCode="General">
                  <c:v>2.27429E-3</c:v>
                </c:pt>
                <c:pt idx="619" formatCode="General">
                  <c:v>2.2770500000000001E-3</c:v>
                </c:pt>
                <c:pt idx="620" formatCode="General">
                  <c:v>2.28166E-3</c:v>
                </c:pt>
                <c:pt idx="621" formatCode="General">
                  <c:v>2.2831499999999998E-3</c:v>
                </c:pt>
                <c:pt idx="622" formatCode="General">
                  <c:v>2.2878600000000001E-3</c:v>
                </c:pt>
                <c:pt idx="623" formatCode="General">
                  <c:v>2.29204E-3</c:v>
                </c:pt>
                <c:pt idx="624" formatCode="General">
                  <c:v>2.29861E-3</c:v>
                </c:pt>
                <c:pt idx="625" formatCode="General">
                  <c:v>2.30044E-3</c:v>
                </c:pt>
                <c:pt idx="626" formatCode="General">
                  <c:v>2.30701E-3</c:v>
                </c:pt>
                <c:pt idx="627" formatCode="General">
                  <c:v>2.3100299999999998E-3</c:v>
                </c:pt>
                <c:pt idx="628" formatCode="General">
                  <c:v>2.31255E-3</c:v>
                </c:pt>
                <c:pt idx="629" formatCode="General">
                  <c:v>2.3162199999999999E-3</c:v>
                </c:pt>
                <c:pt idx="630" formatCode="General">
                  <c:v>2.3207000000000002E-3</c:v>
                </c:pt>
                <c:pt idx="631" formatCode="General">
                  <c:v>2.3224299999999999E-3</c:v>
                </c:pt>
                <c:pt idx="632" formatCode="General">
                  <c:v>2.3267800000000001E-3</c:v>
                </c:pt>
                <c:pt idx="633" formatCode="General">
                  <c:v>2.3308500000000002E-3</c:v>
                </c:pt>
                <c:pt idx="634" formatCode="General">
                  <c:v>2.3341199999999999E-3</c:v>
                </c:pt>
                <c:pt idx="635" formatCode="General">
                  <c:v>2.34016E-3</c:v>
                </c:pt>
                <c:pt idx="636" formatCode="General">
                  <c:v>2.34446E-3</c:v>
                </c:pt>
                <c:pt idx="637" formatCode="General">
                  <c:v>2.3479099999999999E-3</c:v>
                </c:pt>
                <c:pt idx="638" formatCode="General">
                  <c:v>2.3543800000000001E-3</c:v>
                </c:pt>
                <c:pt idx="639" formatCode="General">
                  <c:v>2.3556300000000001E-3</c:v>
                </c:pt>
                <c:pt idx="640" formatCode="General">
                  <c:v>2.36177E-3</c:v>
                </c:pt>
                <c:pt idx="641" formatCode="General">
                  <c:v>2.3636099999999999E-3</c:v>
                </c:pt>
                <c:pt idx="642" formatCode="General">
                  <c:v>2.3668500000000002E-3</c:v>
                </c:pt>
                <c:pt idx="643" formatCode="General">
                  <c:v>2.3715699999999999E-3</c:v>
                </c:pt>
                <c:pt idx="644" formatCode="General">
                  <c:v>2.37456E-3</c:v>
                </c:pt>
                <c:pt idx="645" formatCode="General">
                  <c:v>2.3802799999999998E-3</c:v>
                </c:pt>
                <c:pt idx="646" formatCode="General">
                  <c:v>2.3824699999999998E-3</c:v>
                </c:pt>
                <c:pt idx="647" formatCode="General">
                  <c:v>2.3866E-3</c:v>
                </c:pt>
                <c:pt idx="648" formatCode="General">
                  <c:v>2.3923400000000002E-3</c:v>
                </c:pt>
                <c:pt idx="649" formatCode="General">
                  <c:v>2.3949900000000001E-3</c:v>
                </c:pt>
                <c:pt idx="650" formatCode="General">
                  <c:v>2.4014800000000001E-3</c:v>
                </c:pt>
                <c:pt idx="651" formatCode="General">
                  <c:v>2.4026300000000002E-3</c:v>
                </c:pt>
                <c:pt idx="652" formatCode="General">
                  <c:v>2.4066399999999998E-3</c:v>
                </c:pt>
                <c:pt idx="653" formatCode="General">
                  <c:v>2.41253E-3</c:v>
                </c:pt>
                <c:pt idx="654" formatCode="General">
                  <c:v>2.41377E-3</c:v>
                </c:pt>
                <c:pt idx="655" formatCode="General">
                  <c:v>2.4192200000000001E-3</c:v>
                </c:pt>
                <c:pt idx="656" formatCode="General">
                  <c:v>2.4216900000000002E-3</c:v>
                </c:pt>
                <c:pt idx="657" formatCode="General">
                  <c:v>2.4277499999999998E-3</c:v>
                </c:pt>
                <c:pt idx="658" formatCode="General">
                  <c:v>2.4305099999999999E-3</c:v>
                </c:pt>
                <c:pt idx="659" formatCode="General">
                  <c:v>2.4341499999999999E-3</c:v>
                </c:pt>
                <c:pt idx="660" formatCode="General">
                  <c:v>2.4385399999999999E-3</c:v>
                </c:pt>
                <c:pt idx="661" formatCode="General">
                  <c:v>2.4408699999999999E-3</c:v>
                </c:pt>
                <c:pt idx="662" formatCode="General">
                  <c:v>2.4463800000000002E-3</c:v>
                </c:pt>
                <c:pt idx="663" formatCode="General">
                  <c:v>2.4508500000000001E-3</c:v>
                </c:pt>
                <c:pt idx="664" formatCode="General">
                  <c:v>2.4560300000000001E-3</c:v>
                </c:pt>
                <c:pt idx="665" formatCode="General">
                  <c:v>2.4591499999999998E-3</c:v>
                </c:pt>
                <c:pt idx="666" formatCode="General">
                  <c:v>2.4620499999999999E-3</c:v>
                </c:pt>
                <c:pt idx="667" formatCode="General">
                  <c:v>2.46817E-3</c:v>
                </c:pt>
                <c:pt idx="668" formatCode="General">
                  <c:v>2.4697E-3</c:v>
                </c:pt>
                <c:pt idx="669" formatCode="General">
                  <c:v>2.4761599999999998E-3</c:v>
                </c:pt>
                <c:pt idx="670" formatCode="General">
                  <c:v>2.4786299999999999E-3</c:v>
                </c:pt>
                <c:pt idx="671" formatCode="General">
                  <c:v>2.4839900000000002E-3</c:v>
                </c:pt>
                <c:pt idx="672" formatCode="General">
                  <c:v>2.4855699999999999E-3</c:v>
                </c:pt>
                <c:pt idx="673" formatCode="General">
                  <c:v>2.4899100000000001E-3</c:v>
                </c:pt>
                <c:pt idx="674" formatCode="General">
                  <c:v>2.4954700000000001E-3</c:v>
                </c:pt>
                <c:pt idx="675" formatCode="General">
                  <c:v>2.4968600000000001E-3</c:v>
                </c:pt>
                <c:pt idx="676" formatCode="General">
                  <c:v>2.5013100000000001E-3</c:v>
                </c:pt>
                <c:pt idx="677" formatCode="General">
                  <c:v>2.50651E-3</c:v>
                </c:pt>
                <c:pt idx="678" formatCode="General">
                  <c:v>2.51089E-3</c:v>
                </c:pt>
                <c:pt idx="679" formatCode="General">
                  <c:v>2.5164599999999999E-3</c:v>
                </c:pt>
                <c:pt idx="680" formatCode="General">
                  <c:v>2.52039E-3</c:v>
                </c:pt>
                <c:pt idx="681" formatCode="General">
                  <c:v>2.5223200000000002E-3</c:v>
                </c:pt>
                <c:pt idx="682" formatCode="General">
                  <c:v>2.5277799999999999E-3</c:v>
                </c:pt>
                <c:pt idx="683" formatCode="General">
                  <c:v>2.52995E-3</c:v>
                </c:pt>
                <c:pt idx="684" formatCode="General">
                  <c:v>2.53586E-3</c:v>
                </c:pt>
                <c:pt idx="685" formatCode="General">
                  <c:v>2.539E-3</c:v>
                </c:pt>
                <c:pt idx="686" formatCode="General">
                  <c:v>2.54361E-3</c:v>
                </c:pt>
                <c:pt idx="687" formatCode="General">
                  <c:v>2.5465399999999999E-3</c:v>
                </c:pt>
                <c:pt idx="688" formatCode="General">
                  <c:v>2.54828E-3</c:v>
                </c:pt>
                <c:pt idx="689" formatCode="General">
                  <c:v>2.5547999999999999E-3</c:v>
                </c:pt>
                <c:pt idx="690" formatCode="General">
                  <c:v>2.55792E-3</c:v>
                </c:pt>
                <c:pt idx="691" formatCode="General">
                  <c:v>2.56127E-3</c:v>
                </c:pt>
                <c:pt idx="692" formatCode="General">
                  <c:v>2.5676000000000002E-3</c:v>
                </c:pt>
                <c:pt idx="693" formatCode="General">
                  <c:v>2.5709399999999999E-3</c:v>
                </c:pt>
                <c:pt idx="694" formatCode="General">
                  <c:v>2.5771800000000001E-3</c:v>
                </c:pt>
                <c:pt idx="695" formatCode="General">
                  <c:v>2.5788199999999999E-3</c:v>
                </c:pt>
                <c:pt idx="696" formatCode="General">
                  <c:v>2.5842600000000001E-3</c:v>
                </c:pt>
                <c:pt idx="697" formatCode="General">
                  <c:v>2.5870699999999999E-3</c:v>
                </c:pt>
                <c:pt idx="698" formatCode="General">
                  <c:v>2.5901299999999999E-3</c:v>
                </c:pt>
                <c:pt idx="699" formatCode="General">
                  <c:v>2.5957599999999999E-3</c:v>
                </c:pt>
                <c:pt idx="700" formatCode="General">
                  <c:v>2.5984200000000002E-3</c:v>
                </c:pt>
                <c:pt idx="701" formatCode="General">
                  <c:v>2.6044900000000001E-3</c:v>
                </c:pt>
                <c:pt idx="702" formatCode="General">
                  <c:v>2.6066000000000001E-3</c:v>
                </c:pt>
                <c:pt idx="703" formatCode="General">
                  <c:v>2.6113400000000002E-3</c:v>
                </c:pt>
                <c:pt idx="704" formatCode="General">
                  <c:v>2.6151600000000001E-3</c:v>
                </c:pt>
                <c:pt idx="705" formatCode="General">
                  <c:v>2.6173699999999999E-3</c:v>
                </c:pt>
                <c:pt idx="706" formatCode="General">
                  <c:v>2.6226299999999999E-3</c:v>
                </c:pt>
                <c:pt idx="707" formatCode="General">
                  <c:v>2.6267600000000001E-3</c:v>
                </c:pt>
                <c:pt idx="708" formatCode="General">
                  <c:v>2.6311899999999998E-3</c:v>
                </c:pt>
                <c:pt idx="709" formatCode="General">
                  <c:v>2.6373099999999999E-3</c:v>
                </c:pt>
                <c:pt idx="710" formatCode="General">
                  <c:v>2.6402499999999998E-3</c:v>
                </c:pt>
                <c:pt idx="711" formatCode="General">
                  <c:v>2.6454400000000002E-3</c:v>
                </c:pt>
                <c:pt idx="712" formatCode="General">
                  <c:v>2.6495799999999999E-3</c:v>
                </c:pt>
                <c:pt idx="713" formatCode="General">
                  <c:v>2.6513000000000001E-3</c:v>
                </c:pt>
                <c:pt idx="714" formatCode="General">
                  <c:v>2.6563200000000002E-3</c:v>
                </c:pt>
                <c:pt idx="715" formatCode="General">
                  <c:v>2.6605700000000001E-3</c:v>
                </c:pt>
                <c:pt idx="716" formatCode="General">
                  <c:v>2.6635299999999999E-3</c:v>
                </c:pt>
                <c:pt idx="717" formatCode="General">
                  <c:v>2.6691100000000001E-3</c:v>
                </c:pt>
                <c:pt idx="718" formatCode="General">
                  <c:v>2.67132E-3</c:v>
                </c:pt>
                <c:pt idx="719" formatCode="General">
                  <c:v>2.67732E-3</c:v>
                </c:pt>
                <c:pt idx="720" formatCode="General">
                  <c:v>2.6804099999999998E-3</c:v>
                </c:pt>
                <c:pt idx="721" formatCode="General">
                  <c:v>2.6839199999999998E-3</c:v>
                </c:pt>
                <c:pt idx="722" formatCode="General">
                  <c:v>2.6889499999999998E-3</c:v>
                </c:pt>
                <c:pt idx="723" formatCode="General">
                  <c:v>2.69265E-3</c:v>
                </c:pt>
                <c:pt idx="724" formatCode="General">
                  <c:v>2.6972699999999999E-3</c:v>
                </c:pt>
                <c:pt idx="725" formatCode="General">
                  <c:v>2.7033500000000002E-3</c:v>
                </c:pt>
                <c:pt idx="726" formatCode="General">
                  <c:v>2.7059599999999999E-3</c:v>
                </c:pt>
                <c:pt idx="727" formatCode="General">
                  <c:v>2.7089200000000001E-3</c:v>
                </c:pt>
                <c:pt idx="728" formatCode="General">
                  <c:v>2.7125999999999999E-3</c:v>
                </c:pt>
                <c:pt idx="729" formatCode="General">
                  <c:v>2.7166199999999999E-3</c:v>
                </c:pt>
                <c:pt idx="730" formatCode="General">
                  <c:v>2.7226400000000001E-3</c:v>
                </c:pt>
                <c:pt idx="731" formatCode="General">
                  <c:v>2.7257599999999998E-3</c:v>
                </c:pt>
                <c:pt idx="732" formatCode="General">
                  <c:v>2.7307899999999999E-3</c:v>
                </c:pt>
                <c:pt idx="733" formatCode="General">
                  <c:v>2.7336700000000001E-3</c:v>
                </c:pt>
                <c:pt idx="734" formatCode="General">
                  <c:v>2.7367899999999998E-3</c:v>
                </c:pt>
                <c:pt idx="735" formatCode="General">
                  <c:v>2.7420500000000002E-3</c:v>
                </c:pt>
                <c:pt idx="736" formatCode="General">
                  <c:v>2.74392E-3</c:v>
                </c:pt>
                <c:pt idx="737" formatCode="General">
                  <c:v>2.7502799999999999E-3</c:v>
                </c:pt>
                <c:pt idx="738" formatCode="General">
                  <c:v>2.7542700000000001E-3</c:v>
                </c:pt>
                <c:pt idx="739" formatCode="General">
                  <c:v>2.7591999999999998E-3</c:v>
                </c:pt>
                <c:pt idx="740" formatCode="General">
                  <c:v>2.7621899999999999E-3</c:v>
                </c:pt>
                <c:pt idx="741" formatCode="General">
                  <c:v>2.7678899999999998E-3</c:v>
                </c:pt>
                <c:pt idx="742" formatCode="General">
                  <c:v>2.7705899999999999E-3</c:v>
                </c:pt>
                <c:pt idx="743" formatCode="General">
                  <c:v>2.7739499999999999E-3</c:v>
                </c:pt>
                <c:pt idx="744" formatCode="General">
                  <c:v>2.7776599999999999E-3</c:v>
                </c:pt>
                <c:pt idx="745" formatCode="General">
                  <c:v>2.78166E-3</c:v>
                </c:pt>
                <c:pt idx="746" formatCode="General">
                  <c:v>2.7871100000000002E-3</c:v>
                </c:pt>
                <c:pt idx="747" formatCode="General">
                  <c:v>2.7907100000000001E-3</c:v>
                </c:pt>
                <c:pt idx="748" formatCode="General">
                  <c:v>2.7952599999999999E-3</c:v>
                </c:pt>
                <c:pt idx="749" formatCode="General">
                  <c:v>2.80044E-3</c:v>
                </c:pt>
                <c:pt idx="750" formatCode="General">
                  <c:v>2.8025200000000002E-3</c:v>
                </c:pt>
                <c:pt idx="751" formatCode="General">
                  <c:v>2.8072800000000001E-3</c:v>
                </c:pt>
                <c:pt idx="752" formatCode="General">
                  <c:v>2.8136799999999998E-3</c:v>
                </c:pt>
                <c:pt idx="753" formatCode="General">
                  <c:v>2.8176400000000002E-3</c:v>
                </c:pt>
                <c:pt idx="754" formatCode="General">
                  <c:v>2.8195500000000001E-3</c:v>
                </c:pt>
                <c:pt idx="755" formatCode="General">
                  <c:v>2.8254E-3</c:v>
                </c:pt>
                <c:pt idx="756" formatCode="General">
                  <c:v>2.8283399999999999E-3</c:v>
                </c:pt>
                <c:pt idx="757" formatCode="General">
                  <c:v>2.8323200000000001E-3</c:v>
                </c:pt>
                <c:pt idx="758" formatCode="General">
                  <c:v>2.83724E-3</c:v>
                </c:pt>
                <c:pt idx="759" formatCode="General">
                  <c:v>2.8425099999999999E-3</c:v>
                </c:pt>
                <c:pt idx="760" formatCode="General">
                  <c:v>2.8442699999999999E-3</c:v>
                </c:pt>
                <c:pt idx="761" formatCode="General">
                  <c:v>2.8508100000000001E-3</c:v>
                </c:pt>
                <c:pt idx="762" formatCode="General">
                  <c:v>2.8528300000000002E-3</c:v>
                </c:pt>
                <c:pt idx="763" formatCode="General">
                  <c:v>2.8585199999999998E-3</c:v>
                </c:pt>
                <c:pt idx="764" formatCode="General">
                  <c:v>2.86178E-3</c:v>
                </c:pt>
                <c:pt idx="765" formatCode="General">
                  <c:v>2.86638E-3</c:v>
                </c:pt>
                <c:pt idx="766" formatCode="General">
                  <c:v>2.8708599999999998E-3</c:v>
                </c:pt>
                <c:pt idx="767" formatCode="General">
                  <c:v>2.8738600000000002E-3</c:v>
                </c:pt>
                <c:pt idx="768" formatCode="General">
                  <c:v>2.8796899999999999E-3</c:v>
                </c:pt>
                <c:pt idx="769" formatCode="General">
                  <c:v>2.8822100000000001E-3</c:v>
                </c:pt>
                <c:pt idx="770" formatCode="General">
                  <c:v>2.8862100000000002E-3</c:v>
                </c:pt>
                <c:pt idx="771" formatCode="General">
                  <c:v>2.8906000000000001E-3</c:v>
                </c:pt>
                <c:pt idx="772" formatCode="General">
                  <c:v>2.8940400000000001E-3</c:v>
                </c:pt>
                <c:pt idx="773" formatCode="General">
                  <c:v>2.9006000000000001E-3</c:v>
                </c:pt>
                <c:pt idx="774" formatCode="General">
                  <c:v>2.90253E-3</c:v>
                </c:pt>
                <c:pt idx="775" formatCode="General">
                  <c:v>2.90887E-3</c:v>
                </c:pt>
                <c:pt idx="776" formatCode="General">
                  <c:v>2.9119800000000002E-3</c:v>
                </c:pt>
                <c:pt idx="777" formatCode="General">
                  <c:v>2.9169399999999998E-3</c:v>
                </c:pt>
                <c:pt idx="778" formatCode="General">
                  <c:v>2.9188899999999999E-3</c:v>
                </c:pt>
                <c:pt idx="779" formatCode="General">
                  <c:v>2.9256E-3</c:v>
                </c:pt>
                <c:pt idx="780" formatCode="General">
                  <c:v>2.9292599999999999E-3</c:v>
                </c:pt>
                <c:pt idx="781" formatCode="General">
                  <c:v>2.9330200000000002E-3</c:v>
                </c:pt>
                <c:pt idx="782" formatCode="General">
                  <c:v>2.9364600000000001E-3</c:v>
                </c:pt>
                <c:pt idx="783" formatCode="General">
                  <c:v>2.93999E-3</c:v>
                </c:pt>
                <c:pt idx="784" formatCode="General">
                  <c:v>2.94554E-3</c:v>
                </c:pt>
                <c:pt idx="785" formatCode="General">
                  <c:v>2.9479799999999998E-3</c:v>
                </c:pt>
                <c:pt idx="786" formatCode="General">
                  <c:v>2.9536499999999999E-3</c:v>
                </c:pt>
                <c:pt idx="787" formatCode="General">
                  <c:v>2.95751E-3</c:v>
                </c:pt>
                <c:pt idx="788" formatCode="General">
                  <c:v>2.9635400000000002E-3</c:v>
                </c:pt>
                <c:pt idx="789" formatCode="General">
                  <c:v>2.9665799999999999E-3</c:v>
                </c:pt>
                <c:pt idx="790" formatCode="General">
                  <c:v>2.9716399999999998E-3</c:v>
                </c:pt>
                <c:pt idx="791" formatCode="General">
                  <c:v>2.9730400000000001E-3</c:v>
                </c:pt>
                <c:pt idx="792" formatCode="General">
                  <c:v>2.97919E-3</c:v>
                </c:pt>
                <c:pt idx="793" formatCode="General">
                  <c:v>2.9812800000000002E-3</c:v>
                </c:pt>
                <c:pt idx="794" formatCode="General">
                  <c:v>2.9881299999999999E-3</c:v>
                </c:pt>
                <c:pt idx="795" formatCode="General">
                  <c:v>2.9925199999999998E-3</c:v>
                </c:pt>
                <c:pt idx="796" formatCode="General">
                  <c:v>2.9962500000000002E-3</c:v>
                </c:pt>
                <c:pt idx="797" formatCode="General">
                  <c:v>3.0006899999999999E-3</c:v>
                </c:pt>
                <c:pt idx="798" formatCode="General">
                  <c:v>3.00418E-3</c:v>
                </c:pt>
                <c:pt idx="799" formatCode="General">
                  <c:v>3.0079999999999998E-3</c:v>
                </c:pt>
                <c:pt idx="800" formatCode="General">
                  <c:v>3.0139400000000001E-3</c:v>
                </c:pt>
                <c:pt idx="801" formatCode="General">
                  <c:v>3.0157000000000001E-3</c:v>
                </c:pt>
                <c:pt idx="802" formatCode="General">
                  <c:v>3.0200399999999999E-3</c:v>
                </c:pt>
                <c:pt idx="803" formatCode="General">
                  <c:v>3.0261099999999998E-3</c:v>
                </c:pt>
                <c:pt idx="804" formatCode="General">
                  <c:v>3.0290400000000002E-3</c:v>
                </c:pt>
                <c:pt idx="805" formatCode="General">
                  <c:v>3.0343700000000002E-3</c:v>
                </c:pt>
                <c:pt idx="806" formatCode="General">
                  <c:v>3.0367300000000001E-3</c:v>
                </c:pt>
                <c:pt idx="807" formatCode="General">
                  <c:v>3.0417999999999999E-3</c:v>
                </c:pt>
                <c:pt idx="808" formatCode="General">
                  <c:v>3.0468499999999998E-3</c:v>
                </c:pt>
                <c:pt idx="809" formatCode="General">
                  <c:v>3.04945E-3</c:v>
                </c:pt>
                <c:pt idx="810" formatCode="General">
                  <c:v>3.0554499999999999E-3</c:v>
                </c:pt>
                <c:pt idx="811" formatCode="General">
                  <c:v>3.0610699999999999E-3</c:v>
                </c:pt>
                <c:pt idx="812" formatCode="General">
                  <c:v>3.06376E-3</c:v>
                </c:pt>
                <c:pt idx="813" formatCode="General">
                  <c:v>3.0699999999999998E-3</c:v>
                </c:pt>
                <c:pt idx="814" formatCode="General">
                  <c:v>3.07231E-3</c:v>
                </c:pt>
                <c:pt idx="815" formatCode="General">
                  <c:v>3.0765800000000002E-3</c:v>
                </c:pt>
                <c:pt idx="816" formatCode="General">
                  <c:v>3.07859E-3</c:v>
                </c:pt>
                <c:pt idx="817" formatCode="General">
                  <c:v>3.0849699999999998E-3</c:v>
                </c:pt>
                <c:pt idx="818" formatCode="General">
                  <c:v>3.0890100000000001E-3</c:v>
                </c:pt>
                <c:pt idx="819" formatCode="General">
                  <c:v>3.09239E-3</c:v>
                </c:pt>
                <c:pt idx="820" formatCode="General">
                  <c:v>3.0987900000000001E-3</c:v>
                </c:pt>
                <c:pt idx="821" formatCode="General">
                  <c:v>3.10158E-3</c:v>
                </c:pt>
                <c:pt idx="822" formatCode="General">
                  <c:v>3.10641E-3</c:v>
                </c:pt>
                <c:pt idx="823" formatCode="General">
                  <c:v>3.10955E-3</c:v>
                </c:pt>
                <c:pt idx="824" formatCode="General">
                  <c:v>3.1157200000000002E-3</c:v>
                </c:pt>
                <c:pt idx="825" formatCode="General">
                  <c:v>3.11956E-3</c:v>
                </c:pt>
                <c:pt idx="826" formatCode="General">
                  <c:v>3.1254500000000001E-3</c:v>
                </c:pt>
                <c:pt idx="827" formatCode="General">
                  <c:v>3.1286199999999999E-3</c:v>
                </c:pt>
                <c:pt idx="828" formatCode="General">
                  <c:v>3.13285E-3</c:v>
                </c:pt>
                <c:pt idx="829" formatCode="General">
                  <c:v>3.13496E-3</c:v>
                </c:pt>
                <c:pt idx="830" formatCode="General">
                  <c:v>3.1389500000000002E-3</c:v>
                </c:pt>
                <c:pt idx="831" formatCode="General">
                  <c:v>3.1435399999999998E-3</c:v>
                </c:pt>
                <c:pt idx="832" formatCode="General">
                  <c:v>3.1494299999999999E-3</c:v>
                </c:pt>
                <c:pt idx="833" formatCode="General">
                  <c:v>3.1531100000000002E-3</c:v>
                </c:pt>
                <c:pt idx="834" formatCode="General">
                  <c:v>3.1599599999999999E-3</c:v>
                </c:pt>
                <c:pt idx="835" formatCode="General">
                  <c:v>3.16431E-3</c:v>
                </c:pt>
                <c:pt idx="836" formatCode="General">
                  <c:v>3.1683200000000001E-3</c:v>
                </c:pt>
                <c:pt idx="837" formatCode="General">
                  <c:v>3.1696900000000002E-3</c:v>
                </c:pt>
                <c:pt idx="838" formatCode="General">
                  <c:v>3.1751700000000002E-3</c:v>
                </c:pt>
                <c:pt idx="839" formatCode="General">
                  <c:v>3.1783900000000001E-3</c:v>
                </c:pt>
                <c:pt idx="840" formatCode="General">
                  <c:v>3.1827700000000001E-3</c:v>
                </c:pt>
                <c:pt idx="841" formatCode="General">
                  <c:v>3.1887999999999999E-3</c:v>
                </c:pt>
                <c:pt idx="842" formatCode="General">
                  <c:v>3.19105E-3</c:v>
                </c:pt>
                <c:pt idx="843" formatCode="General">
                  <c:v>3.1973599999999998E-3</c:v>
                </c:pt>
                <c:pt idx="844" formatCode="General">
                  <c:v>3.1989100000000001E-3</c:v>
                </c:pt>
                <c:pt idx="845" formatCode="General">
                  <c:v>3.2057399999999999E-3</c:v>
                </c:pt>
                <c:pt idx="846" formatCode="General">
                  <c:v>3.2092100000000001E-3</c:v>
                </c:pt>
                <c:pt idx="847" formatCode="General">
                  <c:v>3.21331E-3</c:v>
                </c:pt>
                <c:pt idx="848" formatCode="General">
                  <c:v>3.2188999999999998E-3</c:v>
                </c:pt>
                <c:pt idx="849" formatCode="General">
                  <c:v>3.2231999999999998E-3</c:v>
                </c:pt>
                <c:pt idx="850" formatCode="General">
                  <c:v>3.2272400000000001E-3</c:v>
                </c:pt>
                <c:pt idx="851" formatCode="General">
                  <c:v>3.2295599999999998E-3</c:v>
                </c:pt>
                <c:pt idx="852" formatCode="General">
                  <c:v>3.2336499999999998E-3</c:v>
                </c:pt>
                <c:pt idx="853" formatCode="General">
                  <c:v>3.2379499999999999E-3</c:v>
                </c:pt>
                <c:pt idx="854" formatCode="General">
                  <c:v>3.2426199999999999E-3</c:v>
                </c:pt>
                <c:pt idx="855" formatCode="General">
                  <c:v>3.24823E-3</c:v>
                </c:pt>
                <c:pt idx="856" formatCode="General">
                  <c:v>3.2528000000000001E-3</c:v>
                </c:pt>
                <c:pt idx="857" formatCode="General">
                  <c:v>3.25794E-3</c:v>
                </c:pt>
                <c:pt idx="858" formatCode="General">
                  <c:v>3.2627899999999998E-3</c:v>
                </c:pt>
                <c:pt idx="859" formatCode="General">
                  <c:v>3.2668599999999999E-3</c:v>
                </c:pt>
                <c:pt idx="860" formatCode="General">
                  <c:v>3.2701200000000001E-3</c:v>
                </c:pt>
                <c:pt idx="861" formatCode="General">
                  <c:v>3.2727500000000001E-3</c:v>
                </c:pt>
                <c:pt idx="862" formatCode="General">
                  <c:v>3.2774000000000002E-3</c:v>
                </c:pt>
                <c:pt idx="863" formatCode="General">
                  <c:v>3.2819300000000002E-3</c:v>
                </c:pt>
                <c:pt idx="864" formatCode="General">
                  <c:v>3.28626E-3</c:v>
                </c:pt>
                <c:pt idx="865" formatCode="General">
                  <c:v>3.29248E-3</c:v>
                </c:pt>
                <c:pt idx="866" formatCode="General">
                  <c:v>3.2972000000000001E-3</c:v>
                </c:pt>
                <c:pt idx="867" formatCode="General">
                  <c:v>3.2995500000000001E-3</c:v>
                </c:pt>
                <c:pt idx="868" formatCode="General">
                  <c:v>3.3037600000000002E-3</c:v>
                </c:pt>
                <c:pt idx="869" formatCode="General">
                  <c:v>3.3100299999999998E-3</c:v>
                </c:pt>
                <c:pt idx="870" formatCode="General">
                  <c:v>3.31256E-3</c:v>
                </c:pt>
                <c:pt idx="871" formatCode="General">
                  <c:v>3.3178999999999999E-3</c:v>
                </c:pt>
                <c:pt idx="872" formatCode="General">
                  <c:v>3.3229599999999998E-3</c:v>
                </c:pt>
                <c:pt idx="873" formatCode="General">
                  <c:v>3.32673E-3</c:v>
                </c:pt>
                <c:pt idx="874" formatCode="General">
                  <c:v>3.3315699999999998E-3</c:v>
                </c:pt>
                <c:pt idx="875" formatCode="General">
                  <c:v>3.3362499999999998E-3</c:v>
                </c:pt>
                <c:pt idx="876" formatCode="General">
                  <c:v>3.3391900000000001E-3</c:v>
                </c:pt>
                <c:pt idx="877" formatCode="General">
                  <c:v>3.3424599999999998E-3</c:v>
                </c:pt>
                <c:pt idx="878" formatCode="General">
                  <c:v>3.3475699999999998E-3</c:v>
                </c:pt>
                <c:pt idx="879" formatCode="General">
                  <c:v>3.3518599999999999E-3</c:v>
                </c:pt>
                <c:pt idx="880" formatCode="General">
                  <c:v>3.3576399999999998E-3</c:v>
                </c:pt>
                <c:pt idx="881" formatCode="General">
                  <c:v>3.3614600000000001E-3</c:v>
                </c:pt>
                <c:pt idx="882" formatCode="General">
                  <c:v>3.3678800000000002E-3</c:v>
                </c:pt>
                <c:pt idx="883" formatCode="General">
                  <c:v>3.3720099999999999E-3</c:v>
                </c:pt>
                <c:pt idx="884" formatCode="General">
                  <c:v>3.3750899999999999E-3</c:v>
                </c:pt>
                <c:pt idx="885" formatCode="General">
                  <c:v>3.3786300000000001E-3</c:v>
                </c:pt>
                <c:pt idx="886" formatCode="General">
                  <c:v>3.3818099999999999E-3</c:v>
                </c:pt>
                <c:pt idx="887" formatCode="General">
                  <c:v>3.3869E-3</c:v>
                </c:pt>
                <c:pt idx="888" formatCode="General">
                  <c:v>3.39003E-3</c:v>
                </c:pt>
                <c:pt idx="889" formatCode="General">
                  <c:v>3.3966600000000001E-3</c:v>
                </c:pt>
                <c:pt idx="890" formatCode="General">
                  <c:v>3.4026400000000002E-3</c:v>
                </c:pt>
                <c:pt idx="891" formatCode="General">
                  <c:v>3.4074800000000001E-3</c:v>
                </c:pt>
                <c:pt idx="892" formatCode="General">
                  <c:v>3.4098599999999998E-3</c:v>
                </c:pt>
                <c:pt idx="893" formatCode="General">
                  <c:v>3.4157800000000002E-3</c:v>
                </c:pt>
                <c:pt idx="894" formatCode="General">
                  <c:v>3.4186300000000002E-3</c:v>
                </c:pt>
                <c:pt idx="895" formatCode="General">
                  <c:v>3.4232500000000001E-3</c:v>
                </c:pt>
                <c:pt idx="896" formatCode="General">
                  <c:v>3.4251400000000001E-3</c:v>
                </c:pt>
                <c:pt idx="897" formatCode="General">
                  <c:v>3.43195E-3</c:v>
                </c:pt>
                <c:pt idx="898" formatCode="General">
                  <c:v>3.43473E-3</c:v>
                </c:pt>
                <c:pt idx="899" formatCode="General">
                  <c:v>3.4404700000000002E-3</c:v>
                </c:pt>
                <c:pt idx="900" formatCode="General">
                  <c:v>3.4451500000000001E-3</c:v>
                </c:pt>
                <c:pt idx="901" formatCode="General">
                  <c:v>3.4507399999999999E-3</c:v>
                </c:pt>
                <c:pt idx="902" formatCode="General">
                  <c:v>3.4540700000000001E-3</c:v>
                </c:pt>
                <c:pt idx="903" formatCode="General">
                  <c:v>3.46E-3</c:v>
                </c:pt>
                <c:pt idx="904" formatCode="General">
                  <c:v>3.4631000000000002E-3</c:v>
                </c:pt>
                <c:pt idx="905" formatCode="General">
                  <c:v>3.4678999999999999E-3</c:v>
                </c:pt>
                <c:pt idx="906" formatCode="General">
                  <c:v>3.4701699999999999E-3</c:v>
                </c:pt>
                <c:pt idx="907" formatCode="General">
                  <c:v>3.4750699999999998E-3</c:v>
                </c:pt>
                <c:pt idx="908" formatCode="General">
                  <c:v>3.4804300000000001E-3</c:v>
                </c:pt>
                <c:pt idx="909" formatCode="General">
                  <c:v>3.48307E-3</c:v>
                </c:pt>
                <c:pt idx="910" formatCode="General">
                  <c:v>3.48964E-3</c:v>
                </c:pt>
                <c:pt idx="911" formatCode="General">
                  <c:v>3.4940100000000001E-3</c:v>
                </c:pt>
                <c:pt idx="912" formatCode="General">
                  <c:v>3.4997700000000001E-3</c:v>
                </c:pt>
                <c:pt idx="913" formatCode="General">
                  <c:v>3.5033600000000001E-3</c:v>
                </c:pt>
                <c:pt idx="914" formatCode="General">
                  <c:v>3.5071899999999999E-3</c:v>
                </c:pt>
                <c:pt idx="915" formatCode="General">
                  <c:v>3.5130600000000001E-3</c:v>
                </c:pt>
                <c:pt idx="916" formatCode="General">
                  <c:v>3.5151000000000002E-3</c:v>
                </c:pt>
                <c:pt idx="917" formatCode="General">
                  <c:v>3.5184000000000001E-3</c:v>
                </c:pt>
                <c:pt idx="918" formatCode="General">
                  <c:v>3.5232000000000002E-3</c:v>
                </c:pt>
                <c:pt idx="919" formatCode="General">
                  <c:v>3.5277899999999998E-3</c:v>
                </c:pt>
                <c:pt idx="920" formatCode="General">
                  <c:v>3.5338499999999998E-3</c:v>
                </c:pt>
                <c:pt idx="921" formatCode="General">
                  <c:v>3.5389499999999999E-3</c:v>
                </c:pt>
                <c:pt idx="922" formatCode="General">
                  <c:v>3.5444999999999999E-3</c:v>
                </c:pt>
                <c:pt idx="923" formatCode="General">
                  <c:v>3.5469E-3</c:v>
                </c:pt>
                <c:pt idx="924" formatCode="General">
                  <c:v>3.5516499999999999E-3</c:v>
                </c:pt>
                <c:pt idx="925" formatCode="General">
                  <c:v>3.5572099999999999E-3</c:v>
                </c:pt>
                <c:pt idx="926" formatCode="General">
                  <c:v>3.5595100000000001E-3</c:v>
                </c:pt>
                <c:pt idx="927" formatCode="General">
                  <c:v>3.5642500000000001E-3</c:v>
                </c:pt>
                <c:pt idx="928" formatCode="General">
                  <c:v>3.5703499999999999E-3</c:v>
                </c:pt>
                <c:pt idx="929" formatCode="General">
                  <c:v>3.5734199999999999E-3</c:v>
                </c:pt>
                <c:pt idx="930" formatCode="General">
                  <c:v>3.5772500000000001E-3</c:v>
                </c:pt>
                <c:pt idx="931" formatCode="General">
                  <c:v>3.5828600000000002E-3</c:v>
                </c:pt>
                <c:pt idx="932" formatCode="General">
                  <c:v>3.58706E-3</c:v>
                </c:pt>
                <c:pt idx="933" formatCode="General">
                  <c:v>3.5917800000000001E-3</c:v>
                </c:pt>
                <c:pt idx="934" formatCode="General">
                  <c:v>3.5958800000000001E-3</c:v>
                </c:pt>
                <c:pt idx="935" formatCode="General">
                  <c:v>3.6028100000000001E-3</c:v>
                </c:pt>
                <c:pt idx="936" formatCode="General">
                  <c:v>3.6054199999999998E-3</c:v>
                </c:pt>
                <c:pt idx="937" formatCode="General">
                  <c:v>3.6110399999999998E-3</c:v>
                </c:pt>
                <c:pt idx="938" formatCode="General">
                  <c:v>3.61488E-3</c:v>
                </c:pt>
                <c:pt idx="939" formatCode="General">
                  <c:v>3.6189600000000001E-3</c:v>
                </c:pt>
                <c:pt idx="940" formatCode="General">
                  <c:v>3.6221000000000001E-3</c:v>
                </c:pt>
                <c:pt idx="941" formatCode="General">
                  <c:v>3.6260099999999998E-3</c:v>
                </c:pt>
                <c:pt idx="942" formatCode="General">
                  <c:v>3.6324500000000002E-3</c:v>
                </c:pt>
                <c:pt idx="943" formatCode="General">
                  <c:v>3.6346899999999999E-3</c:v>
                </c:pt>
                <c:pt idx="944" formatCode="General">
                  <c:v>3.6417899999999998E-3</c:v>
                </c:pt>
                <c:pt idx="945" formatCode="General">
                  <c:v>3.6466300000000001E-3</c:v>
                </c:pt>
                <c:pt idx="946" formatCode="General">
                  <c:v>3.6519E-3</c:v>
                </c:pt>
                <c:pt idx="947" formatCode="General">
                  <c:v>3.6548499999999999E-3</c:v>
                </c:pt>
                <c:pt idx="948" formatCode="General">
                  <c:v>3.6599900000000001E-3</c:v>
                </c:pt>
                <c:pt idx="949" formatCode="General">
                  <c:v>3.6626800000000002E-3</c:v>
                </c:pt>
                <c:pt idx="950" formatCode="General">
                  <c:v>3.6680599999999999E-3</c:v>
                </c:pt>
                <c:pt idx="951" formatCode="General">
                  <c:v>3.6717299999999998E-3</c:v>
                </c:pt>
                <c:pt idx="952" formatCode="General">
                  <c:v>3.6785799999999999E-3</c:v>
                </c:pt>
                <c:pt idx="953" formatCode="General">
                  <c:v>3.68061E-3</c:v>
                </c:pt>
                <c:pt idx="954" formatCode="General">
                  <c:v>3.6861200000000002E-3</c:v>
                </c:pt>
                <c:pt idx="955" formatCode="General">
                  <c:v>3.6892800000000001E-3</c:v>
                </c:pt>
                <c:pt idx="956" formatCode="General">
                  <c:v>3.6933700000000001E-3</c:v>
                </c:pt>
                <c:pt idx="957" formatCode="General">
                  <c:v>3.69974E-3</c:v>
                </c:pt>
                <c:pt idx="958" formatCode="General">
                  <c:v>3.7043000000000002E-3</c:v>
                </c:pt>
                <c:pt idx="959" formatCode="General">
                  <c:v>3.7091400000000001E-3</c:v>
                </c:pt>
                <c:pt idx="960" formatCode="General">
                  <c:v>3.71441E-3</c:v>
                </c:pt>
                <c:pt idx="961" formatCode="General">
                  <c:v>3.7201999999999999E-3</c:v>
                </c:pt>
                <c:pt idx="962" formatCode="General">
                  <c:v>3.7223600000000001E-3</c:v>
                </c:pt>
                <c:pt idx="963" formatCode="General">
                  <c:v>3.7259400000000001E-3</c:v>
                </c:pt>
                <c:pt idx="964" formatCode="General">
                  <c:v>3.7300599999999999E-3</c:v>
                </c:pt>
                <c:pt idx="965" formatCode="General">
                  <c:v>3.7360700000000002E-3</c:v>
                </c:pt>
                <c:pt idx="966" formatCode="General">
                  <c:v>3.7398399999999999E-3</c:v>
                </c:pt>
                <c:pt idx="967" formatCode="General">
                  <c:v>3.7464400000000002E-3</c:v>
                </c:pt>
                <c:pt idx="968" formatCode="General">
                  <c:v>3.7492900000000002E-3</c:v>
                </c:pt>
                <c:pt idx="969" formatCode="General">
                  <c:v>3.7537099999999999E-3</c:v>
                </c:pt>
                <c:pt idx="970" formatCode="General">
                  <c:v>3.7591999999999999E-3</c:v>
                </c:pt>
                <c:pt idx="971" formatCode="General">
                  <c:v>3.7644499999999999E-3</c:v>
                </c:pt>
                <c:pt idx="972" formatCode="General">
                  <c:v>3.7671200000000001E-3</c:v>
                </c:pt>
                <c:pt idx="973" formatCode="General">
                  <c:v>3.7728200000000001E-3</c:v>
                </c:pt>
                <c:pt idx="974" formatCode="General">
                  <c:v>3.7760699999999999E-3</c:v>
                </c:pt>
                <c:pt idx="975" formatCode="General">
                  <c:v>3.7823900000000001E-3</c:v>
                </c:pt>
                <c:pt idx="976" formatCode="General">
                  <c:v>3.7854099999999999E-3</c:v>
                </c:pt>
                <c:pt idx="977" formatCode="General">
                  <c:v>3.7904100000000001E-3</c:v>
                </c:pt>
                <c:pt idx="978" formatCode="General">
                  <c:v>3.7944300000000001E-3</c:v>
                </c:pt>
                <c:pt idx="979" formatCode="General">
                  <c:v>3.80124E-3</c:v>
                </c:pt>
                <c:pt idx="980" formatCode="General">
                  <c:v>3.8047699999999999E-3</c:v>
                </c:pt>
                <c:pt idx="981" formatCode="General">
                  <c:v>3.81103E-3</c:v>
                </c:pt>
                <c:pt idx="982" formatCode="General">
                  <c:v>3.81613E-3</c:v>
                </c:pt>
                <c:pt idx="983" formatCode="General">
                  <c:v>3.8185200000000002E-3</c:v>
                </c:pt>
                <c:pt idx="984" formatCode="General">
                  <c:v>3.8230899999999999E-3</c:v>
                </c:pt>
                <c:pt idx="985" formatCode="General">
                  <c:v>3.8274899999999998E-3</c:v>
                </c:pt>
                <c:pt idx="986" formatCode="General">
                  <c:v>3.8302700000000002E-3</c:v>
                </c:pt>
                <c:pt idx="987" formatCode="General">
                  <c:v>3.8347300000000002E-3</c:v>
                </c:pt>
                <c:pt idx="988" formatCode="General">
                  <c:v>3.8409899999999999E-3</c:v>
                </c:pt>
                <c:pt idx="989" formatCode="General">
                  <c:v>3.8438000000000001E-3</c:v>
                </c:pt>
                <c:pt idx="990" formatCode="General">
                  <c:v>3.8502499999999999E-3</c:v>
                </c:pt>
                <c:pt idx="991" formatCode="General">
                  <c:v>3.8554800000000001E-3</c:v>
                </c:pt>
                <c:pt idx="992" formatCode="General">
                  <c:v>3.8602799999999998E-3</c:v>
                </c:pt>
                <c:pt idx="993" formatCode="General">
                  <c:v>3.8651200000000001E-3</c:v>
                </c:pt>
                <c:pt idx="994" formatCode="General">
                  <c:v>3.86689E-3</c:v>
                </c:pt>
                <c:pt idx="995" formatCode="General">
                  <c:v>3.8695299999999999E-3</c:v>
                </c:pt>
                <c:pt idx="996" formatCode="General">
                  <c:v>3.8766400000000002E-3</c:v>
                </c:pt>
                <c:pt idx="997" formatCode="General">
                  <c:v>3.8720500000000001E-3</c:v>
                </c:pt>
                <c:pt idx="998" formatCode="General">
                  <c:v>3.88083E-3</c:v>
                </c:pt>
                <c:pt idx="999" formatCode="General">
                  <c:v>3.8783899999999998E-3</c:v>
                </c:pt>
                <c:pt idx="1000" formatCode="General">
                  <c:v>3.88267E-3</c:v>
                </c:pt>
                <c:pt idx="1001" formatCode="General">
                  <c:v>3.8819000000000002E-3</c:v>
                </c:pt>
                <c:pt idx="1002" formatCode="General">
                  <c:v>3.8767699999999999E-3</c:v>
                </c:pt>
                <c:pt idx="1003" formatCode="General">
                  <c:v>3.88317E-3</c:v>
                </c:pt>
                <c:pt idx="1004" formatCode="General">
                  <c:v>3.8754200000000001E-3</c:v>
                </c:pt>
                <c:pt idx="1005" formatCode="General">
                  <c:v>3.88676E-3</c:v>
                </c:pt>
                <c:pt idx="1006" formatCode="General">
                  <c:v>3.8847E-3</c:v>
                </c:pt>
                <c:pt idx="1007" formatCode="General">
                  <c:v>3.8886200000000002E-3</c:v>
                </c:pt>
                <c:pt idx="1008" formatCode="General">
                  <c:v>3.8884200000000001E-3</c:v>
                </c:pt>
                <c:pt idx="1009" formatCode="General">
                  <c:v>3.88347E-3</c:v>
                </c:pt>
                <c:pt idx="1010" formatCode="General">
                  <c:v>3.8898100000000001E-3</c:v>
                </c:pt>
                <c:pt idx="1011" formatCode="General">
                  <c:v>3.8869199999999999E-3</c:v>
                </c:pt>
                <c:pt idx="1012" formatCode="General">
                  <c:v>3.8815400000000002E-3</c:v>
                </c:pt>
                <c:pt idx="1013" formatCode="General">
                  <c:v>3.88515E-3</c:v>
                </c:pt>
                <c:pt idx="1014" formatCode="General">
                  <c:v>3.8793600000000001E-3</c:v>
                </c:pt>
                <c:pt idx="1015" formatCode="General">
                  <c:v>3.8852800000000001E-3</c:v>
                </c:pt>
                <c:pt idx="1016" formatCode="General">
                  <c:v>3.8862699999999998E-3</c:v>
                </c:pt>
                <c:pt idx="1017" formatCode="General">
                  <c:v>3.8790399999999998E-3</c:v>
                </c:pt>
                <c:pt idx="1018" formatCode="General">
                  <c:v>3.8861E-3</c:v>
                </c:pt>
                <c:pt idx="1019" formatCode="General">
                  <c:v>3.8831500000000001E-3</c:v>
                </c:pt>
                <c:pt idx="1020" formatCode="General">
                  <c:v>3.8865100000000001E-3</c:v>
                </c:pt>
                <c:pt idx="1021" formatCode="General">
                  <c:v>3.8907500000000001E-3</c:v>
                </c:pt>
                <c:pt idx="1022" formatCode="General">
                  <c:v>3.8842099999999999E-3</c:v>
                </c:pt>
                <c:pt idx="1023" formatCode="General">
                  <c:v>3.888E-3</c:v>
                </c:pt>
                <c:pt idx="1024" formatCode="General">
                  <c:v>3.8915999999999998E-3</c:v>
                </c:pt>
                <c:pt idx="1025" formatCode="General">
                  <c:v>3.8916599999999999E-3</c:v>
                </c:pt>
                <c:pt idx="1026" formatCode="General">
                  <c:v>3.8849599999999998E-3</c:v>
                </c:pt>
                <c:pt idx="1027" formatCode="General">
                  <c:v>3.8929500000000001E-3</c:v>
                </c:pt>
                <c:pt idx="1028" formatCode="General">
                  <c:v>3.8904600000000001E-3</c:v>
                </c:pt>
                <c:pt idx="1029" formatCode="General">
                  <c:v>3.88683E-3</c:v>
                </c:pt>
                <c:pt idx="1030" formatCode="General">
                  <c:v>3.88026E-3</c:v>
                </c:pt>
                <c:pt idx="1031" formatCode="General">
                  <c:v>3.8900499999999999E-3</c:v>
                </c:pt>
                <c:pt idx="1032" formatCode="General">
                  <c:v>3.8856300000000002E-3</c:v>
                </c:pt>
                <c:pt idx="1033" formatCode="General">
                  <c:v>3.8911000000000002E-3</c:v>
                </c:pt>
                <c:pt idx="1034" formatCode="General">
                  <c:v>3.8899799999999999E-3</c:v>
                </c:pt>
                <c:pt idx="1035" formatCode="General">
                  <c:v>3.8880500000000001E-3</c:v>
                </c:pt>
                <c:pt idx="1036" formatCode="General">
                  <c:v>3.8930200000000001E-3</c:v>
                </c:pt>
                <c:pt idx="1037" formatCode="General">
                  <c:v>3.89318E-3</c:v>
                </c:pt>
                <c:pt idx="1038" formatCode="General">
                  <c:v>3.8847199999999999E-3</c:v>
                </c:pt>
                <c:pt idx="1039" formatCode="General">
                  <c:v>3.89339E-3</c:v>
                </c:pt>
                <c:pt idx="1040" formatCode="General">
                  <c:v>3.8906499999999998E-3</c:v>
                </c:pt>
                <c:pt idx="1041" formatCode="General">
                  <c:v>3.8912199999999999E-3</c:v>
                </c:pt>
                <c:pt idx="1042" formatCode="General">
                  <c:v>3.8915199999999999E-3</c:v>
                </c:pt>
                <c:pt idx="1043" formatCode="General">
                  <c:v>3.8843300000000001E-3</c:v>
                </c:pt>
                <c:pt idx="1044" formatCode="General">
                  <c:v>3.8930800000000002E-3</c:v>
                </c:pt>
                <c:pt idx="1045" formatCode="General">
                  <c:v>3.8853300000000002E-3</c:v>
                </c:pt>
                <c:pt idx="1046" formatCode="General">
                  <c:v>3.8915199999999999E-3</c:v>
                </c:pt>
                <c:pt idx="1047" formatCode="General">
                  <c:v>3.8912E-3</c:v>
                </c:pt>
                <c:pt idx="1048" formatCode="General">
                  <c:v>3.8899500000000001E-3</c:v>
                </c:pt>
                <c:pt idx="1049" formatCode="General">
                  <c:v>3.8942400000000002E-3</c:v>
                </c:pt>
                <c:pt idx="1050" formatCode="General">
                  <c:v>3.8883199999999998E-3</c:v>
                </c:pt>
                <c:pt idx="1051" formatCode="General">
                  <c:v>3.8941499999999999E-3</c:v>
                </c:pt>
                <c:pt idx="1052" formatCode="General">
                  <c:v>3.8885500000000002E-3</c:v>
                </c:pt>
                <c:pt idx="1053" formatCode="General">
                  <c:v>3.8895900000000001E-3</c:v>
                </c:pt>
                <c:pt idx="1054" formatCode="General">
                  <c:v>3.8896099999999999E-3</c:v>
                </c:pt>
                <c:pt idx="1055" formatCode="General">
                  <c:v>3.8937799999999999E-3</c:v>
                </c:pt>
                <c:pt idx="1056" formatCode="General">
                  <c:v>3.8872199999999998E-3</c:v>
                </c:pt>
                <c:pt idx="1057" formatCode="General">
                  <c:v>3.8874700000000001E-3</c:v>
                </c:pt>
                <c:pt idx="1058" formatCode="General">
                  <c:v>3.8930900000000001E-3</c:v>
                </c:pt>
                <c:pt idx="1059" formatCode="General">
                  <c:v>3.8902400000000001E-3</c:v>
                </c:pt>
                <c:pt idx="1060" formatCode="General">
                  <c:v>3.89018E-3</c:v>
                </c:pt>
                <c:pt idx="1061" formatCode="General">
                  <c:v>3.8895599999999998E-3</c:v>
                </c:pt>
                <c:pt idx="1062" formatCode="General">
                  <c:v>3.8977199999999999E-3</c:v>
                </c:pt>
                <c:pt idx="1063" formatCode="General">
                  <c:v>3.8959200000000002E-3</c:v>
                </c:pt>
                <c:pt idx="1064" formatCode="General">
                  <c:v>3.8947299999999999E-3</c:v>
                </c:pt>
                <c:pt idx="1065" formatCode="General">
                  <c:v>3.8878099999999998E-3</c:v>
                </c:pt>
                <c:pt idx="1066" formatCode="General">
                  <c:v>3.8886799999999998E-3</c:v>
                </c:pt>
                <c:pt idx="1067" formatCode="General">
                  <c:v>3.8963600000000002E-3</c:v>
                </c:pt>
                <c:pt idx="1068" formatCode="General">
                  <c:v>3.8893500000000002E-3</c:v>
                </c:pt>
                <c:pt idx="1069" formatCode="General">
                  <c:v>3.8978300000000001E-3</c:v>
                </c:pt>
                <c:pt idx="1070" formatCode="General">
                  <c:v>3.8940099999999998E-3</c:v>
                </c:pt>
                <c:pt idx="1071" formatCode="General">
                  <c:v>3.8995000000000002E-3</c:v>
                </c:pt>
                <c:pt idx="1072" formatCode="General">
                  <c:v>3.89661E-3</c:v>
                </c:pt>
                <c:pt idx="1073" formatCode="General">
                  <c:v>3.8925000000000001E-3</c:v>
                </c:pt>
                <c:pt idx="1074" formatCode="General">
                  <c:v>3.8976499999999999E-3</c:v>
                </c:pt>
                <c:pt idx="1075" formatCode="General">
                  <c:v>3.89485E-3</c:v>
                </c:pt>
                <c:pt idx="1076" formatCode="General">
                  <c:v>3.8909399999999999E-3</c:v>
                </c:pt>
                <c:pt idx="1077" formatCode="General">
                  <c:v>3.8984200000000001E-3</c:v>
                </c:pt>
                <c:pt idx="1078" formatCode="General">
                  <c:v>3.8975199999999998E-3</c:v>
                </c:pt>
                <c:pt idx="1079" formatCode="General">
                  <c:v>3.8916300000000001E-3</c:v>
                </c:pt>
                <c:pt idx="1080" formatCode="General">
                  <c:v>3.8981300000000001E-3</c:v>
                </c:pt>
                <c:pt idx="1081" formatCode="General">
                  <c:v>3.8927100000000002E-3</c:v>
                </c:pt>
                <c:pt idx="1082" formatCode="General">
                  <c:v>3.8906499999999998E-3</c:v>
                </c:pt>
                <c:pt idx="1083" formatCode="General">
                  <c:v>3.9010999999999998E-3</c:v>
                </c:pt>
                <c:pt idx="1084" formatCode="General">
                  <c:v>3.8953099999999999E-3</c:v>
                </c:pt>
                <c:pt idx="1085" formatCode="General">
                  <c:v>3.8950500000000002E-3</c:v>
                </c:pt>
                <c:pt idx="1086" formatCode="General">
                  <c:v>3.89545E-3</c:v>
                </c:pt>
                <c:pt idx="1087" formatCode="General">
                  <c:v>3.8911800000000002E-3</c:v>
                </c:pt>
                <c:pt idx="1088" formatCode="General">
                  <c:v>3.8959400000000001E-3</c:v>
                </c:pt>
                <c:pt idx="1089" formatCode="General">
                  <c:v>3.8972199999999999E-3</c:v>
                </c:pt>
                <c:pt idx="1090" formatCode="General">
                  <c:v>3.9009700000000001E-3</c:v>
                </c:pt>
                <c:pt idx="1091" formatCode="General">
                  <c:v>3.8945999999999998E-3</c:v>
                </c:pt>
                <c:pt idx="1092" formatCode="General">
                  <c:v>3.9018899999999999E-3</c:v>
                </c:pt>
                <c:pt idx="1093" formatCode="General">
                  <c:v>3.8912899999999999E-3</c:v>
                </c:pt>
                <c:pt idx="1094" formatCode="General">
                  <c:v>3.8907799999999999E-3</c:v>
                </c:pt>
                <c:pt idx="1095" formatCode="General">
                  <c:v>3.8930599999999998E-3</c:v>
                </c:pt>
                <c:pt idx="1096" formatCode="General">
                  <c:v>3.8975699999999999E-3</c:v>
                </c:pt>
                <c:pt idx="1097" formatCode="General">
                  <c:v>3.8919800000000002E-3</c:v>
                </c:pt>
                <c:pt idx="1098" formatCode="General">
                  <c:v>3.89859E-3</c:v>
                </c:pt>
                <c:pt idx="1099" formatCode="General">
                  <c:v>3.8969299999999998E-3</c:v>
                </c:pt>
                <c:pt idx="1100" formatCode="General">
                  <c:v>3.9011100000000002E-3</c:v>
                </c:pt>
                <c:pt idx="1101" formatCode="General">
                  <c:v>3.9003599999999999E-3</c:v>
                </c:pt>
                <c:pt idx="1102" formatCode="General">
                  <c:v>3.8959200000000002E-3</c:v>
                </c:pt>
                <c:pt idx="1103" formatCode="General">
                  <c:v>3.8995499999999999E-3</c:v>
                </c:pt>
                <c:pt idx="1104" formatCode="General">
                  <c:v>3.89471E-3</c:v>
                </c:pt>
                <c:pt idx="1105" formatCode="General">
                  <c:v>3.8999500000000001E-3</c:v>
                </c:pt>
                <c:pt idx="1106" formatCode="General">
                  <c:v>3.89479E-3</c:v>
                </c:pt>
                <c:pt idx="1107" formatCode="General">
                  <c:v>3.89844E-3</c:v>
                </c:pt>
                <c:pt idx="1108" formatCode="General">
                  <c:v>3.8983899999999998E-3</c:v>
                </c:pt>
                <c:pt idx="1109" formatCode="General">
                  <c:v>3.9010400000000001E-3</c:v>
                </c:pt>
                <c:pt idx="1110" formatCode="General">
                  <c:v>3.89726E-3</c:v>
                </c:pt>
                <c:pt idx="1111" formatCode="General">
                  <c:v>3.9051699999999999E-3</c:v>
                </c:pt>
                <c:pt idx="1112" formatCode="General">
                  <c:v>3.89574E-3</c:v>
                </c:pt>
                <c:pt idx="1113" formatCode="General">
                  <c:v>3.89792E-3</c:v>
                </c:pt>
                <c:pt idx="1114" formatCode="General">
                  <c:v>3.8904199999999999E-3</c:v>
                </c:pt>
                <c:pt idx="1115" formatCode="General">
                  <c:v>3.8994699999999999E-3</c:v>
                </c:pt>
                <c:pt idx="1116" formatCode="General">
                  <c:v>3.8978799999999998E-3</c:v>
                </c:pt>
                <c:pt idx="1117" formatCode="General">
                  <c:v>3.8969500000000002E-3</c:v>
                </c:pt>
                <c:pt idx="1118" formatCode="General">
                  <c:v>3.901E-3</c:v>
                </c:pt>
                <c:pt idx="1119" formatCode="General">
                  <c:v>3.89756E-3</c:v>
                </c:pt>
                <c:pt idx="1120" formatCode="General">
                  <c:v>3.90369E-3</c:v>
                </c:pt>
                <c:pt idx="1121" formatCode="General">
                  <c:v>3.9008799999999998E-3</c:v>
                </c:pt>
                <c:pt idx="1122" formatCode="General">
                  <c:v>3.8969999999999999E-3</c:v>
                </c:pt>
                <c:pt idx="1123" formatCode="General">
                  <c:v>3.9022699999999998E-3</c:v>
                </c:pt>
                <c:pt idx="1124" formatCode="General">
                  <c:v>3.90252E-3</c:v>
                </c:pt>
                <c:pt idx="1125" formatCode="General">
                  <c:v>3.8971600000000002E-3</c:v>
                </c:pt>
                <c:pt idx="1126" formatCode="General">
                  <c:v>3.9011200000000001E-3</c:v>
                </c:pt>
                <c:pt idx="1127" formatCode="General">
                  <c:v>3.8996500000000002E-3</c:v>
                </c:pt>
                <c:pt idx="1128" formatCode="General">
                  <c:v>3.8992900000000001E-3</c:v>
                </c:pt>
                <c:pt idx="1129" formatCode="General">
                  <c:v>3.9018799999999999E-3</c:v>
                </c:pt>
                <c:pt idx="1130" formatCode="General">
                  <c:v>3.9087899999999997E-3</c:v>
                </c:pt>
                <c:pt idx="1131" formatCode="General">
                  <c:v>3.8986699999999999E-3</c:v>
                </c:pt>
                <c:pt idx="1132" formatCode="General">
                  <c:v>3.90392E-3</c:v>
                </c:pt>
                <c:pt idx="1133" formatCode="General">
                  <c:v>3.8991899999999999E-3</c:v>
                </c:pt>
                <c:pt idx="1134" formatCode="General">
                  <c:v>3.8961899999999999E-3</c:v>
                </c:pt>
                <c:pt idx="1135" formatCode="General">
                  <c:v>3.9028999999999999E-3</c:v>
                </c:pt>
                <c:pt idx="1136" formatCode="General">
                  <c:v>3.9009600000000002E-3</c:v>
                </c:pt>
                <c:pt idx="1137" formatCode="General">
                  <c:v>3.9023999999999999E-3</c:v>
                </c:pt>
                <c:pt idx="1138" formatCode="General">
                  <c:v>3.9011900000000001E-3</c:v>
                </c:pt>
                <c:pt idx="1139" formatCode="General">
                  <c:v>3.9018799999999999E-3</c:v>
                </c:pt>
                <c:pt idx="1140" formatCode="General">
                  <c:v>3.8955700000000001E-3</c:v>
                </c:pt>
                <c:pt idx="1141" formatCode="General">
                  <c:v>3.9034199999999999E-3</c:v>
                </c:pt>
                <c:pt idx="1142" formatCode="General">
                  <c:v>3.90435E-3</c:v>
                </c:pt>
                <c:pt idx="1143" formatCode="General">
                  <c:v>3.9041000000000002E-3</c:v>
                </c:pt>
                <c:pt idx="1144" formatCode="General">
                  <c:v>3.9028399999999999E-3</c:v>
                </c:pt>
                <c:pt idx="1145" formatCode="General">
                  <c:v>3.9122699999999998E-3</c:v>
                </c:pt>
                <c:pt idx="1146" formatCode="General">
                  <c:v>3.8997300000000001E-3</c:v>
                </c:pt>
                <c:pt idx="1147" formatCode="General">
                  <c:v>3.9096299999999999E-3</c:v>
                </c:pt>
                <c:pt idx="1148" formatCode="General">
                  <c:v>3.9030100000000002E-3</c:v>
                </c:pt>
                <c:pt idx="1149" formatCode="General">
                  <c:v>3.9014800000000001E-3</c:v>
                </c:pt>
                <c:pt idx="1150" formatCode="General">
                  <c:v>3.8999999999999998E-3</c:v>
                </c:pt>
                <c:pt idx="1151" formatCode="General">
                  <c:v>3.9041499999999999E-3</c:v>
                </c:pt>
                <c:pt idx="1152" formatCode="General">
                  <c:v>3.9043200000000002E-3</c:v>
                </c:pt>
                <c:pt idx="1153" formatCode="General">
                  <c:v>3.9021500000000001E-3</c:v>
                </c:pt>
                <c:pt idx="1154" formatCode="General">
                  <c:v>3.9022800000000002E-3</c:v>
                </c:pt>
                <c:pt idx="1155" formatCode="General">
                  <c:v>3.9030200000000001E-3</c:v>
                </c:pt>
                <c:pt idx="1156" formatCode="General">
                  <c:v>3.9063300000000004E-3</c:v>
                </c:pt>
                <c:pt idx="1157" formatCode="General">
                  <c:v>3.9060200000000001E-3</c:v>
                </c:pt>
                <c:pt idx="1158" formatCode="General">
                  <c:v>3.9036600000000002E-3</c:v>
                </c:pt>
                <c:pt idx="1159" formatCode="General">
                  <c:v>3.9043200000000002E-3</c:v>
                </c:pt>
                <c:pt idx="1160" formatCode="General">
                  <c:v>3.91107E-3</c:v>
                </c:pt>
                <c:pt idx="1161" formatCode="General">
                  <c:v>3.9070399999999996E-3</c:v>
                </c:pt>
                <c:pt idx="1162" formatCode="General">
                  <c:v>3.9098400000000004E-3</c:v>
                </c:pt>
                <c:pt idx="1163" formatCode="General">
                  <c:v>3.9043799999999998E-3</c:v>
                </c:pt>
                <c:pt idx="1164" formatCode="General">
                  <c:v>3.9071000000000002E-3</c:v>
                </c:pt>
                <c:pt idx="1165" formatCode="General">
                  <c:v>3.9039999999999999E-3</c:v>
                </c:pt>
                <c:pt idx="1166" formatCode="General">
                  <c:v>3.9076500000000004E-3</c:v>
                </c:pt>
                <c:pt idx="1167" formatCode="General">
                  <c:v>3.9023500000000002E-3</c:v>
                </c:pt>
                <c:pt idx="1168" formatCode="General">
                  <c:v>3.9050399999999998E-3</c:v>
                </c:pt>
                <c:pt idx="1169" formatCode="General">
                  <c:v>3.9073199999999997E-3</c:v>
                </c:pt>
                <c:pt idx="1170" formatCode="General">
                  <c:v>3.9063700000000002E-3</c:v>
                </c:pt>
                <c:pt idx="1171" formatCode="General">
                  <c:v>3.9138799999999998E-3</c:v>
                </c:pt>
                <c:pt idx="1172" formatCode="General">
                  <c:v>3.90713E-3</c:v>
                </c:pt>
                <c:pt idx="1173" formatCode="General">
                  <c:v>3.90975E-3</c:v>
                </c:pt>
                <c:pt idx="1174" formatCode="General">
                  <c:v>3.9055100000000001E-3</c:v>
                </c:pt>
                <c:pt idx="1175" formatCode="General">
                  <c:v>3.9091300000000002E-3</c:v>
                </c:pt>
                <c:pt idx="1176" formatCode="General">
                  <c:v>3.9067700000000004E-3</c:v>
                </c:pt>
                <c:pt idx="1177" formatCode="General">
                  <c:v>3.9032400000000001E-3</c:v>
                </c:pt>
                <c:pt idx="1178" formatCode="General">
                  <c:v>3.9064800000000004E-3</c:v>
                </c:pt>
                <c:pt idx="1179" formatCode="General">
                  <c:v>3.9057900000000001E-3</c:v>
                </c:pt>
                <c:pt idx="1180" formatCode="General">
                  <c:v>3.9120400000000003E-3</c:v>
                </c:pt>
                <c:pt idx="1181" formatCode="General">
                  <c:v>3.9075500000000001E-3</c:v>
                </c:pt>
                <c:pt idx="1182" formatCode="General">
                  <c:v>3.9066600000000002E-3</c:v>
                </c:pt>
                <c:pt idx="1183" formatCode="General">
                  <c:v>3.90588E-3</c:v>
                </c:pt>
                <c:pt idx="1184" formatCode="General">
                  <c:v>3.90611E-3</c:v>
                </c:pt>
                <c:pt idx="1185" formatCode="General">
                  <c:v>3.9017600000000002E-3</c:v>
                </c:pt>
                <c:pt idx="1186" formatCode="General">
                  <c:v>3.9097000000000003E-3</c:v>
                </c:pt>
                <c:pt idx="1187" formatCode="General">
                  <c:v>3.9065799999999998E-3</c:v>
                </c:pt>
                <c:pt idx="1188" formatCode="General">
                  <c:v>3.9144599999999998E-3</c:v>
                </c:pt>
                <c:pt idx="1189" formatCode="General">
                  <c:v>3.9085700000000001E-3</c:v>
                </c:pt>
                <c:pt idx="1190" formatCode="General">
                  <c:v>3.9051899999999998E-3</c:v>
                </c:pt>
                <c:pt idx="1191" formatCode="General">
                  <c:v>3.90392E-3</c:v>
                </c:pt>
                <c:pt idx="1192" formatCode="General">
                  <c:v>3.9097699999999999E-3</c:v>
                </c:pt>
                <c:pt idx="1193" formatCode="General">
                  <c:v>3.9011800000000002E-3</c:v>
                </c:pt>
                <c:pt idx="1194" formatCode="General">
                  <c:v>3.9101199999999996E-3</c:v>
                </c:pt>
                <c:pt idx="1195" formatCode="General">
                  <c:v>3.9060800000000001E-3</c:v>
                </c:pt>
                <c:pt idx="1196" formatCode="General">
                  <c:v>3.9144000000000002E-3</c:v>
                </c:pt>
                <c:pt idx="1197" formatCode="General">
                  <c:v>3.9085999999999999E-3</c:v>
                </c:pt>
                <c:pt idx="1198" formatCode="General">
                  <c:v>3.9161200000000004E-3</c:v>
                </c:pt>
                <c:pt idx="1199" formatCode="General">
                  <c:v>3.9088300000000003E-3</c:v>
                </c:pt>
                <c:pt idx="1200" formatCode="General">
                  <c:v>3.9088700000000001E-3</c:v>
                </c:pt>
                <c:pt idx="1201" formatCode="General">
                  <c:v>3.9079600000000003E-3</c:v>
                </c:pt>
                <c:pt idx="1202" formatCode="General">
                  <c:v>3.9073299999999997E-3</c:v>
                </c:pt>
                <c:pt idx="1203" formatCode="General">
                  <c:v>3.9062999999999997E-3</c:v>
                </c:pt>
                <c:pt idx="1204" formatCode="General">
                  <c:v>3.9118800000000004E-3</c:v>
                </c:pt>
                <c:pt idx="1205" formatCode="General">
                  <c:v>3.9123400000000003E-3</c:v>
                </c:pt>
                <c:pt idx="1206" formatCode="General">
                  <c:v>3.9068599999999998E-3</c:v>
                </c:pt>
                <c:pt idx="1207" formatCode="General">
                  <c:v>3.9140199999999998E-3</c:v>
                </c:pt>
                <c:pt idx="1208" formatCode="General">
                  <c:v>3.9070299999999997E-3</c:v>
                </c:pt>
                <c:pt idx="1209" formatCode="General">
                  <c:v>3.91764E-3</c:v>
                </c:pt>
                <c:pt idx="1210" formatCode="General">
                  <c:v>3.9105900000000002E-3</c:v>
                </c:pt>
                <c:pt idx="1211" formatCode="General">
                  <c:v>3.9096900000000004E-3</c:v>
                </c:pt>
                <c:pt idx="1212" formatCode="General">
                  <c:v>3.9089099999999998E-3</c:v>
                </c:pt>
                <c:pt idx="1213" formatCode="General">
                  <c:v>3.9085200000000004E-3</c:v>
                </c:pt>
                <c:pt idx="1214" formatCode="General">
                  <c:v>3.9108399999999996E-3</c:v>
                </c:pt>
                <c:pt idx="1215" formatCode="General">
                  <c:v>3.9066300000000003E-3</c:v>
                </c:pt>
                <c:pt idx="1216" formatCode="General">
                  <c:v>3.9101199999999996E-3</c:v>
                </c:pt>
                <c:pt idx="1217" formatCode="General">
                  <c:v>3.9062799999999998E-3</c:v>
                </c:pt>
                <c:pt idx="1218" formatCode="General">
                  <c:v>3.9155199999999996E-3</c:v>
                </c:pt>
                <c:pt idx="1219" formatCode="General">
                  <c:v>3.9174600000000002E-3</c:v>
                </c:pt>
                <c:pt idx="1220" formatCode="General">
                  <c:v>3.9112000000000001E-3</c:v>
                </c:pt>
                <c:pt idx="1221" formatCode="General">
                  <c:v>3.9214100000000002E-3</c:v>
                </c:pt>
                <c:pt idx="1222" formatCode="General">
                  <c:v>3.9143499999999996E-3</c:v>
                </c:pt>
                <c:pt idx="1223" formatCode="General">
                  <c:v>3.9156299999999998E-3</c:v>
                </c:pt>
                <c:pt idx="1224" formatCode="General">
                  <c:v>3.9135000000000003E-3</c:v>
                </c:pt>
                <c:pt idx="1225" formatCode="General">
                  <c:v>3.9136900000000001E-3</c:v>
                </c:pt>
                <c:pt idx="1226" formatCode="General">
                  <c:v>3.9081300000000001E-3</c:v>
                </c:pt>
                <c:pt idx="1227" formatCode="General">
                  <c:v>3.9122899999999997E-3</c:v>
                </c:pt>
                <c:pt idx="1228" formatCode="General">
                  <c:v>3.9170000000000003E-3</c:v>
                </c:pt>
                <c:pt idx="1229" formatCode="General">
                  <c:v>3.9159099999999999E-3</c:v>
                </c:pt>
                <c:pt idx="1230" formatCode="General">
                  <c:v>3.9099699999999996E-3</c:v>
                </c:pt>
                <c:pt idx="1231" formatCode="General">
                  <c:v>3.9145999999999999E-3</c:v>
                </c:pt>
                <c:pt idx="1232" formatCode="General">
                  <c:v>3.9087100000000001E-3</c:v>
                </c:pt>
                <c:pt idx="1233" formatCode="General">
                  <c:v>3.9139800000000001E-3</c:v>
                </c:pt>
                <c:pt idx="1234" formatCode="General">
                  <c:v>3.9091899999999999E-3</c:v>
                </c:pt>
                <c:pt idx="1235" formatCode="General">
                  <c:v>3.9154100000000002E-3</c:v>
                </c:pt>
                <c:pt idx="1236" formatCode="General">
                  <c:v>3.9192799999999998E-3</c:v>
                </c:pt>
                <c:pt idx="1237" formatCode="General">
                  <c:v>3.9158500000000002E-3</c:v>
                </c:pt>
                <c:pt idx="1238" formatCode="General">
                  <c:v>3.9162499999999996E-3</c:v>
                </c:pt>
                <c:pt idx="1239" formatCode="General">
                  <c:v>3.91457E-3</c:v>
                </c:pt>
                <c:pt idx="1240" formatCode="General">
                  <c:v>3.9099699999999996E-3</c:v>
                </c:pt>
                <c:pt idx="1241" formatCode="General">
                  <c:v>3.9188399999999998E-3</c:v>
                </c:pt>
                <c:pt idx="1242" formatCode="General">
                  <c:v>3.9180899999999999E-3</c:v>
                </c:pt>
                <c:pt idx="1243" formatCode="General">
                  <c:v>3.9236499999999999E-3</c:v>
                </c:pt>
                <c:pt idx="1244" formatCode="General">
                  <c:v>3.9195300000000001E-3</c:v>
                </c:pt>
                <c:pt idx="1245" formatCode="General">
                  <c:v>3.9122499999999999E-3</c:v>
                </c:pt>
                <c:pt idx="1246" formatCode="General">
                  <c:v>3.9209900000000001E-3</c:v>
                </c:pt>
                <c:pt idx="1247" formatCode="General">
                  <c:v>3.91691E-3</c:v>
                </c:pt>
                <c:pt idx="1248" formatCode="General">
                  <c:v>3.9141000000000002E-3</c:v>
                </c:pt>
                <c:pt idx="1249" formatCode="General">
                  <c:v>3.91355E-3</c:v>
                </c:pt>
                <c:pt idx="1250" formatCode="General">
                  <c:v>3.90728E-3</c:v>
                </c:pt>
                <c:pt idx="1251" formatCode="General">
                  <c:v>3.9164200000000003E-3</c:v>
                </c:pt>
                <c:pt idx="1252" formatCode="General">
                  <c:v>3.9112799999999996E-3</c:v>
                </c:pt>
                <c:pt idx="1253" formatCode="General">
                  <c:v>3.9188699999999996E-3</c:v>
                </c:pt>
                <c:pt idx="1254" formatCode="General">
                  <c:v>3.9135999999999997E-3</c:v>
                </c:pt>
                <c:pt idx="1255" formatCode="General">
                  <c:v>3.9170000000000003E-3</c:v>
                </c:pt>
                <c:pt idx="1256" formatCode="General">
                  <c:v>3.9152400000000004E-3</c:v>
                </c:pt>
                <c:pt idx="1257" formatCode="General">
                  <c:v>3.9144899999999996E-3</c:v>
                </c:pt>
                <c:pt idx="1258" formatCode="General">
                  <c:v>3.9106000000000002E-3</c:v>
                </c:pt>
                <c:pt idx="1259" formatCode="General">
                  <c:v>3.9113999999999998E-3</c:v>
                </c:pt>
                <c:pt idx="1260" formatCode="General">
                  <c:v>3.90698E-3</c:v>
                </c:pt>
                <c:pt idx="1261" formatCode="General">
                  <c:v>3.9199500000000002E-3</c:v>
                </c:pt>
                <c:pt idx="1262" formatCode="General">
                  <c:v>3.9139999999999999E-3</c:v>
                </c:pt>
                <c:pt idx="1263" formatCode="General">
                  <c:v>3.9171099999999997E-3</c:v>
                </c:pt>
                <c:pt idx="1264" formatCode="General">
                  <c:v>3.9127199999999997E-3</c:v>
                </c:pt>
                <c:pt idx="1265" formatCode="General">
                  <c:v>3.9139300000000004E-3</c:v>
                </c:pt>
                <c:pt idx="1266" formatCode="General">
                  <c:v>3.9211899999999997E-3</c:v>
                </c:pt>
                <c:pt idx="1267" formatCode="General">
                  <c:v>3.9160899999999997E-3</c:v>
                </c:pt>
                <c:pt idx="1268" formatCode="General">
                  <c:v>3.9166399999999999E-3</c:v>
                </c:pt>
                <c:pt idx="1269" formatCode="General">
                  <c:v>3.9128399999999999E-3</c:v>
                </c:pt>
                <c:pt idx="1270" formatCode="General">
                  <c:v>3.9194900000000003E-3</c:v>
                </c:pt>
                <c:pt idx="1271" formatCode="General">
                  <c:v>3.9168299999999996E-3</c:v>
                </c:pt>
                <c:pt idx="1272" formatCode="General">
                  <c:v>3.9138000000000003E-3</c:v>
                </c:pt>
                <c:pt idx="1273" formatCode="General">
                  <c:v>3.9128399999999999E-3</c:v>
                </c:pt>
                <c:pt idx="1274" formatCode="General">
                  <c:v>3.9175700000000004E-3</c:v>
                </c:pt>
                <c:pt idx="1275" formatCode="General">
                  <c:v>3.9147499999999998E-3</c:v>
                </c:pt>
                <c:pt idx="1276" formatCode="General">
                  <c:v>3.9216600000000004E-3</c:v>
                </c:pt>
                <c:pt idx="1277" formatCode="General">
                  <c:v>3.9248900000000003E-3</c:v>
                </c:pt>
                <c:pt idx="1278" formatCode="General">
                  <c:v>3.9182599999999998E-3</c:v>
                </c:pt>
                <c:pt idx="1279" formatCode="General">
                  <c:v>3.9179999999999996E-3</c:v>
                </c:pt>
                <c:pt idx="1280" formatCode="General">
                  <c:v>3.9168299999999996E-3</c:v>
                </c:pt>
                <c:pt idx="1281" formatCode="General">
                  <c:v>3.9190500000000003E-3</c:v>
                </c:pt>
                <c:pt idx="1282" formatCode="General">
                  <c:v>3.9180700000000001E-3</c:v>
                </c:pt>
                <c:pt idx="1283" formatCode="General">
                  <c:v>3.9197099999999999E-3</c:v>
                </c:pt>
                <c:pt idx="1284" formatCode="General">
                  <c:v>3.9256300000000003E-3</c:v>
                </c:pt>
                <c:pt idx="1285" formatCode="General">
                  <c:v>3.9217100000000001E-3</c:v>
                </c:pt>
                <c:pt idx="1286" formatCode="General">
                  <c:v>3.9202300000000002E-3</c:v>
                </c:pt>
                <c:pt idx="1287" formatCode="General">
                  <c:v>3.9178099999999999E-3</c:v>
                </c:pt>
                <c:pt idx="1288" formatCode="General">
                  <c:v>3.9146099999999998E-3</c:v>
                </c:pt>
                <c:pt idx="1289" formatCode="General">
                  <c:v>3.9131299999999999E-3</c:v>
                </c:pt>
                <c:pt idx="1290" formatCode="General">
                  <c:v>3.9165199999999997E-3</c:v>
                </c:pt>
                <c:pt idx="1291" formatCode="General">
                  <c:v>3.92129E-3</c:v>
                </c:pt>
                <c:pt idx="1292" formatCode="General">
                  <c:v>3.9204900000000004E-3</c:v>
                </c:pt>
                <c:pt idx="1293" formatCode="General">
                  <c:v>3.9214999999999996E-3</c:v>
                </c:pt>
                <c:pt idx="1294" formatCode="General">
                  <c:v>3.9185499999999998E-3</c:v>
                </c:pt>
                <c:pt idx="1295" formatCode="General">
                  <c:v>3.92115E-3</c:v>
                </c:pt>
                <c:pt idx="1296" formatCode="General">
                  <c:v>3.9140700000000004E-3</c:v>
                </c:pt>
                <c:pt idx="1297" formatCode="General">
                  <c:v>3.9136900000000001E-3</c:v>
                </c:pt>
                <c:pt idx="1298" formatCode="General">
                  <c:v>3.9211200000000002E-3</c:v>
                </c:pt>
                <c:pt idx="1299" formatCode="General">
                  <c:v>3.9183600000000001E-3</c:v>
                </c:pt>
                <c:pt idx="1300" formatCode="General">
                  <c:v>3.9242399999999998E-3</c:v>
                </c:pt>
                <c:pt idx="1301" formatCode="General">
                  <c:v>3.9225400000000004E-3</c:v>
                </c:pt>
                <c:pt idx="1302" formatCode="General">
                  <c:v>3.9255699999999998E-3</c:v>
                </c:pt>
                <c:pt idx="1303" formatCode="General">
                  <c:v>3.9215400000000003E-3</c:v>
                </c:pt>
                <c:pt idx="1304" formatCode="General">
                  <c:v>3.9233200000000001E-3</c:v>
                </c:pt>
                <c:pt idx="1305" formatCode="General">
                  <c:v>3.9200099999999998E-3</c:v>
                </c:pt>
                <c:pt idx="1306" formatCode="General">
                  <c:v>3.9152900000000001E-3</c:v>
                </c:pt>
                <c:pt idx="1307" formatCode="General">
                  <c:v>3.92333E-3</c:v>
                </c:pt>
                <c:pt idx="1308" formatCode="General">
                  <c:v>3.9184600000000003E-3</c:v>
                </c:pt>
                <c:pt idx="1309" formatCode="General">
                  <c:v>3.9202999999999998E-3</c:v>
                </c:pt>
                <c:pt idx="1310" formatCode="General">
                  <c:v>3.9179699999999998E-3</c:v>
                </c:pt>
                <c:pt idx="1311" formatCode="General">
                  <c:v>3.9163699999999997E-3</c:v>
                </c:pt>
                <c:pt idx="1312" formatCode="General">
                  <c:v>3.91968E-3</c:v>
                </c:pt>
                <c:pt idx="1313" formatCode="General">
                  <c:v>3.9184099999999998E-3</c:v>
                </c:pt>
                <c:pt idx="1314" formatCode="General">
                  <c:v>3.9195799999999998E-3</c:v>
                </c:pt>
                <c:pt idx="1315" formatCode="General">
                  <c:v>3.9208899999999998E-3</c:v>
                </c:pt>
                <c:pt idx="1316" formatCode="General">
                  <c:v>3.9227300000000001E-3</c:v>
                </c:pt>
                <c:pt idx="1317" formatCode="General">
                  <c:v>3.9232800000000003E-3</c:v>
                </c:pt>
                <c:pt idx="1318" formatCode="General">
                  <c:v>3.9168800000000002E-3</c:v>
                </c:pt>
                <c:pt idx="1319" formatCode="General">
                  <c:v>3.9211599999999999E-3</c:v>
                </c:pt>
                <c:pt idx="1320" formatCode="General">
                  <c:v>3.92013E-3</c:v>
                </c:pt>
                <c:pt idx="1321" formatCode="General">
                  <c:v>3.9220899999999996E-3</c:v>
                </c:pt>
                <c:pt idx="1322" formatCode="General">
                  <c:v>3.9200800000000003E-3</c:v>
                </c:pt>
                <c:pt idx="1323" formatCode="General">
                  <c:v>3.9257299999999997E-3</c:v>
                </c:pt>
                <c:pt idx="1324" formatCode="General">
                  <c:v>3.9204499999999998E-3</c:v>
                </c:pt>
                <c:pt idx="1325" formatCode="General">
                  <c:v>3.9225800000000002E-3</c:v>
                </c:pt>
                <c:pt idx="1326" formatCode="General">
                  <c:v>3.9241299999999996E-3</c:v>
                </c:pt>
                <c:pt idx="1327" formatCode="General">
                  <c:v>3.9181900000000002E-3</c:v>
                </c:pt>
                <c:pt idx="1328" formatCode="General">
                  <c:v>3.9204299999999999E-3</c:v>
                </c:pt>
                <c:pt idx="1329" formatCode="General">
                  <c:v>3.9168299999999996E-3</c:v>
                </c:pt>
                <c:pt idx="1330" formatCode="General">
                  <c:v>3.9233000000000002E-3</c:v>
                </c:pt>
                <c:pt idx="1331" formatCode="General">
                  <c:v>3.9199300000000003E-3</c:v>
                </c:pt>
                <c:pt idx="1332" formatCode="General">
                  <c:v>3.9203500000000004E-3</c:v>
                </c:pt>
                <c:pt idx="1333" formatCode="General">
                  <c:v>3.9186400000000001E-3</c:v>
                </c:pt>
                <c:pt idx="1334" formatCode="General">
                  <c:v>3.9181499999999996E-3</c:v>
                </c:pt>
                <c:pt idx="1335" formatCode="General">
                  <c:v>3.9220399999999999E-3</c:v>
                </c:pt>
                <c:pt idx="1336" formatCode="General">
                  <c:v>3.9147699999999997E-3</c:v>
                </c:pt>
                <c:pt idx="1337" formatCode="General">
                  <c:v>3.9139200000000004E-3</c:v>
                </c:pt>
                <c:pt idx="1338" formatCode="General">
                  <c:v>3.9149500000000004E-3</c:v>
                </c:pt>
                <c:pt idx="1339" formatCode="General">
                  <c:v>3.9211699999999999E-3</c:v>
                </c:pt>
                <c:pt idx="1340" formatCode="General">
                  <c:v>3.9133099999999997E-3</c:v>
                </c:pt>
                <c:pt idx="1341" formatCode="General">
                  <c:v>3.9187700000000002E-3</c:v>
                </c:pt>
                <c:pt idx="1342" formatCode="General">
                  <c:v>3.9238500000000004E-3</c:v>
                </c:pt>
                <c:pt idx="1343" formatCode="General">
                  <c:v>3.9232399999999997E-3</c:v>
                </c:pt>
                <c:pt idx="1344" formatCode="General">
                  <c:v>3.91648E-3</c:v>
                </c:pt>
                <c:pt idx="1345" formatCode="General">
                  <c:v>3.92392E-3</c:v>
                </c:pt>
                <c:pt idx="1346" formatCode="General">
                  <c:v>3.91998E-3</c:v>
                </c:pt>
                <c:pt idx="1347" formatCode="General">
                  <c:v>3.9194499999999997E-3</c:v>
                </c:pt>
                <c:pt idx="1348" formatCode="General">
                  <c:v>3.91648E-3</c:v>
                </c:pt>
                <c:pt idx="1349" formatCode="General">
                  <c:v>3.91165E-3</c:v>
                </c:pt>
                <c:pt idx="1350" formatCode="General">
                  <c:v>3.9221100000000004E-3</c:v>
                </c:pt>
                <c:pt idx="1351" formatCode="General">
                  <c:v>3.9141999999999996E-3</c:v>
                </c:pt>
                <c:pt idx="1352" formatCode="General">
                  <c:v>3.9202100000000004E-3</c:v>
                </c:pt>
                <c:pt idx="1353" formatCode="General">
                  <c:v>3.91954E-3</c:v>
                </c:pt>
                <c:pt idx="1354" formatCode="General">
                  <c:v>3.9281400000000001E-3</c:v>
                </c:pt>
                <c:pt idx="1355" formatCode="General">
                  <c:v>3.9239000000000001E-3</c:v>
                </c:pt>
                <c:pt idx="1356" formatCode="General">
                  <c:v>3.92553E-3</c:v>
                </c:pt>
                <c:pt idx="1357" formatCode="General">
                  <c:v>3.9176599999999999E-3</c:v>
                </c:pt>
                <c:pt idx="1358" formatCode="General">
                  <c:v>3.9217699999999998E-3</c:v>
                </c:pt>
                <c:pt idx="1359" formatCode="General">
                  <c:v>3.9219399999999996E-3</c:v>
                </c:pt>
                <c:pt idx="1360" formatCode="General">
                  <c:v>3.9179000000000002E-3</c:v>
                </c:pt>
                <c:pt idx="1361" formatCode="General">
                  <c:v>3.9242799999999996E-3</c:v>
                </c:pt>
                <c:pt idx="1362" formatCode="General">
                  <c:v>3.9244400000000004E-3</c:v>
                </c:pt>
                <c:pt idx="1363" formatCode="General">
                  <c:v>3.9202100000000004E-3</c:v>
                </c:pt>
                <c:pt idx="1364" formatCode="General">
                  <c:v>3.9253700000000001E-3</c:v>
                </c:pt>
                <c:pt idx="1365" formatCode="General">
                  <c:v>3.9254499999999996E-3</c:v>
                </c:pt>
                <c:pt idx="1366" formatCode="General">
                  <c:v>3.9270800000000003E-3</c:v>
                </c:pt>
                <c:pt idx="1367" formatCode="General">
                  <c:v>3.9225800000000002E-3</c:v>
                </c:pt>
                <c:pt idx="1368" formatCode="General">
                  <c:v>3.9267900000000003E-3</c:v>
                </c:pt>
                <c:pt idx="1369" formatCode="General">
                  <c:v>3.9218400000000002E-3</c:v>
                </c:pt>
                <c:pt idx="1370" formatCode="General">
                  <c:v>3.9226299999999999E-3</c:v>
                </c:pt>
                <c:pt idx="1371" formatCode="General">
                  <c:v>3.9162600000000004E-3</c:v>
                </c:pt>
                <c:pt idx="1372" formatCode="General">
                  <c:v>3.9232399999999997E-3</c:v>
                </c:pt>
                <c:pt idx="1373" formatCode="General">
                  <c:v>3.92115E-3</c:v>
                </c:pt>
                <c:pt idx="1374" formatCode="General">
                  <c:v>3.9196700000000001E-3</c:v>
                </c:pt>
                <c:pt idx="1375" formatCode="General">
                  <c:v>3.9190900000000001E-3</c:v>
                </c:pt>
                <c:pt idx="1376" formatCode="General">
                  <c:v>3.9219900000000002E-3</c:v>
                </c:pt>
                <c:pt idx="1377" formatCode="General">
                  <c:v>3.92377E-3</c:v>
                </c:pt>
                <c:pt idx="1378" formatCode="General">
                  <c:v>3.9239000000000001E-3</c:v>
                </c:pt>
                <c:pt idx="1379" formatCode="General">
                  <c:v>3.9224000000000004E-3</c:v>
                </c:pt>
                <c:pt idx="1380" formatCode="General">
                  <c:v>3.9236100000000001E-3</c:v>
                </c:pt>
                <c:pt idx="1381" formatCode="General">
                  <c:v>3.9257199999999997E-3</c:v>
                </c:pt>
                <c:pt idx="1382" formatCode="General">
                  <c:v>3.9233100000000002E-3</c:v>
                </c:pt>
                <c:pt idx="1383" formatCode="General">
                  <c:v>3.9275100000000004E-3</c:v>
                </c:pt>
                <c:pt idx="1384" formatCode="General">
                  <c:v>3.9217599999999998E-3</c:v>
                </c:pt>
                <c:pt idx="1385" formatCode="General">
                  <c:v>3.9311299999999997E-3</c:v>
                </c:pt>
                <c:pt idx="1386" formatCode="General">
                  <c:v>3.9218200000000003E-3</c:v>
                </c:pt>
                <c:pt idx="1387" formatCode="General">
                  <c:v>3.9275200000000003E-3</c:v>
                </c:pt>
                <c:pt idx="1388" formatCode="General">
                  <c:v>3.93122E-3</c:v>
                </c:pt>
                <c:pt idx="1389" formatCode="General">
                  <c:v>3.9220599999999998E-3</c:v>
                </c:pt>
                <c:pt idx="1390" formatCode="General">
                  <c:v>3.9256200000000003E-3</c:v>
                </c:pt>
                <c:pt idx="1391" formatCode="General">
                  <c:v>3.9247199999999996E-3</c:v>
                </c:pt>
                <c:pt idx="1392" formatCode="General">
                  <c:v>3.9238600000000004E-3</c:v>
                </c:pt>
                <c:pt idx="1393" formatCode="General">
                  <c:v>3.9297500000000001E-3</c:v>
                </c:pt>
                <c:pt idx="1394" formatCode="General">
                  <c:v>3.9242299999999999E-3</c:v>
                </c:pt>
                <c:pt idx="1395" formatCode="General">
                  <c:v>3.9260600000000003E-3</c:v>
                </c:pt>
                <c:pt idx="1396" formatCode="General">
                  <c:v>3.9267699999999996E-3</c:v>
                </c:pt>
                <c:pt idx="1397" formatCode="General">
                  <c:v>3.9256500000000001E-3</c:v>
                </c:pt>
                <c:pt idx="1398" formatCode="General">
                  <c:v>3.9236899999999996E-3</c:v>
                </c:pt>
                <c:pt idx="1399" formatCode="General">
                  <c:v>3.9209099999999997E-3</c:v>
                </c:pt>
                <c:pt idx="1400" formatCode="General">
                  <c:v>3.9203299999999996E-3</c:v>
                </c:pt>
                <c:pt idx="1401" formatCode="General">
                  <c:v>3.9223499999999998E-3</c:v>
                </c:pt>
                <c:pt idx="1402" formatCode="General">
                  <c:v>3.9237999999999999E-3</c:v>
                </c:pt>
                <c:pt idx="1403" formatCode="General">
                  <c:v>3.9328599999999998E-3</c:v>
                </c:pt>
                <c:pt idx="1404" formatCode="General">
                  <c:v>3.9271899999999997E-3</c:v>
                </c:pt>
                <c:pt idx="1405" formatCode="General">
                  <c:v>3.92479E-3</c:v>
                </c:pt>
                <c:pt idx="1406" formatCode="General">
                  <c:v>3.9255499999999999E-3</c:v>
                </c:pt>
                <c:pt idx="1407" formatCode="General">
                  <c:v>3.9280799999999996E-3</c:v>
                </c:pt>
                <c:pt idx="1408" formatCode="General">
                  <c:v>3.9194599999999996E-3</c:v>
                </c:pt>
                <c:pt idx="1409" formatCode="General">
                  <c:v>3.92276E-3</c:v>
                </c:pt>
                <c:pt idx="1410" formatCode="General">
                  <c:v>3.9268699999999998E-3</c:v>
                </c:pt>
                <c:pt idx="1411" formatCode="General">
                  <c:v>3.9182399999999999E-3</c:v>
                </c:pt>
                <c:pt idx="1412" formatCode="General">
                  <c:v>3.9320099999999997E-3</c:v>
                </c:pt>
                <c:pt idx="1413" formatCode="General">
                  <c:v>3.9217999999999996E-3</c:v>
                </c:pt>
                <c:pt idx="1414" formatCode="General">
                  <c:v>3.9270499999999996E-3</c:v>
                </c:pt>
                <c:pt idx="1415" formatCode="General">
                  <c:v>3.9299299999999999E-3</c:v>
                </c:pt>
                <c:pt idx="1416" formatCode="General">
                  <c:v>3.9263900000000001E-3</c:v>
                </c:pt>
                <c:pt idx="1417" formatCode="General">
                  <c:v>3.9263500000000003E-3</c:v>
                </c:pt>
                <c:pt idx="1418" formatCode="General">
                  <c:v>3.92948E-3</c:v>
                </c:pt>
                <c:pt idx="1419" formatCode="General">
                  <c:v>3.9278999999999998E-3</c:v>
                </c:pt>
                <c:pt idx="1420" formatCode="General">
                  <c:v>3.9233000000000002E-3</c:v>
                </c:pt>
                <c:pt idx="1421" formatCode="General">
                  <c:v>3.9280000000000001E-3</c:v>
                </c:pt>
                <c:pt idx="1422" formatCode="General">
                  <c:v>3.9207799999999996E-3</c:v>
                </c:pt>
                <c:pt idx="1423" formatCode="General">
                  <c:v>3.9248E-3</c:v>
                </c:pt>
                <c:pt idx="1424" formatCode="General">
                  <c:v>3.9232299999999998E-3</c:v>
                </c:pt>
                <c:pt idx="1425" formatCode="General">
                  <c:v>3.9310999999999999E-3</c:v>
                </c:pt>
                <c:pt idx="1426" formatCode="General">
                  <c:v>3.9247199999999996E-3</c:v>
                </c:pt>
                <c:pt idx="1427" formatCode="General">
                  <c:v>3.9309799999999997E-3</c:v>
                </c:pt>
                <c:pt idx="1428" formatCode="General">
                  <c:v>3.9238500000000004E-3</c:v>
                </c:pt>
                <c:pt idx="1429" formatCode="General">
                  <c:v>3.9324399999999997E-3</c:v>
                </c:pt>
                <c:pt idx="1430" formatCode="General">
                  <c:v>3.9235700000000004E-3</c:v>
                </c:pt>
                <c:pt idx="1431" formatCode="General">
                  <c:v>3.9279800000000002E-3</c:v>
                </c:pt>
                <c:pt idx="1432" formatCode="General">
                  <c:v>3.9246799999999998E-3</c:v>
                </c:pt>
                <c:pt idx="1433" formatCode="General">
                  <c:v>3.92977E-3</c:v>
                </c:pt>
                <c:pt idx="1434" formatCode="General">
                  <c:v>3.9247800000000001E-3</c:v>
                </c:pt>
                <c:pt idx="1435" formatCode="General">
                  <c:v>3.9197399999999997E-3</c:v>
                </c:pt>
                <c:pt idx="1436" formatCode="General">
                  <c:v>3.9308399999999997E-3</c:v>
                </c:pt>
                <c:pt idx="1437" formatCode="General">
                  <c:v>3.9218300000000003E-3</c:v>
                </c:pt>
                <c:pt idx="1438" formatCode="General">
                  <c:v>3.9275500000000001E-3</c:v>
                </c:pt>
                <c:pt idx="1439" formatCode="General">
                  <c:v>3.9313000000000004E-3</c:v>
                </c:pt>
                <c:pt idx="1440" formatCode="General">
                  <c:v>3.9255799999999997E-3</c:v>
                </c:pt>
                <c:pt idx="1441" formatCode="General">
                  <c:v>3.9274100000000001E-3</c:v>
                </c:pt>
                <c:pt idx="1442" formatCode="General">
                  <c:v>3.9275600000000001E-3</c:v>
                </c:pt>
                <c:pt idx="1443" formatCode="General">
                  <c:v>3.9239899999999996E-3</c:v>
                </c:pt>
                <c:pt idx="1444" formatCode="General">
                  <c:v>3.9290799999999997E-3</c:v>
                </c:pt>
                <c:pt idx="1445" formatCode="General">
                  <c:v>3.9339900000000001E-3</c:v>
                </c:pt>
                <c:pt idx="1446" formatCode="General">
                  <c:v>3.9243899999999998E-3</c:v>
                </c:pt>
                <c:pt idx="1447" formatCode="General">
                  <c:v>3.9284999999999997E-3</c:v>
                </c:pt>
                <c:pt idx="1448" formatCode="General">
                  <c:v>3.9233100000000002E-3</c:v>
                </c:pt>
                <c:pt idx="1449" formatCode="General">
                  <c:v>3.9253600000000001E-3</c:v>
                </c:pt>
                <c:pt idx="1450" formatCode="General">
                  <c:v>3.9281799999999999E-3</c:v>
                </c:pt>
                <c:pt idx="1451" formatCode="General">
                  <c:v>3.9272300000000003E-3</c:v>
                </c:pt>
                <c:pt idx="1452" formatCode="General">
                  <c:v>3.9338200000000002E-3</c:v>
                </c:pt>
                <c:pt idx="1453" formatCode="General">
                  <c:v>3.9274100000000001E-3</c:v>
                </c:pt>
                <c:pt idx="1454" formatCode="General">
                  <c:v>3.9238700000000003E-3</c:v>
                </c:pt>
                <c:pt idx="1455" formatCode="General">
                  <c:v>3.9333800000000002E-3</c:v>
                </c:pt>
                <c:pt idx="1456" formatCode="General">
                  <c:v>3.9306699999999998E-3</c:v>
                </c:pt>
                <c:pt idx="1457" formatCode="General">
                  <c:v>3.9257900000000002E-3</c:v>
                </c:pt>
                <c:pt idx="1458" formatCode="General">
                  <c:v>3.9283900000000004E-3</c:v>
                </c:pt>
                <c:pt idx="1459" formatCode="General">
                  <c:v>3.9247199999999996E-3</c:v>
                </c:pt>
                <c:pt idx="1460" formatCode="General">
                  <c:v>3.9273700000000003E-3</c:v>
                </c:pt>
                <c:pt idx="1461" formatCode="General">
                  <c:v>3.9232599999999996E-3</c:v>
                </c:pt>
                <c:pt idx="1462" formatCode="General">
                  <c:v>3.9240100000000003E-3</c:v>
                </c:pt>
                <c:pt idx="1463" formatCode="General">
                  <c:v>3.9319300000000001E-3</c:v>
                </c:pt>
                <c:pt idx="1464" formatCode="General">
                  <c:v>3.9268000000000003E-3</c:v>
                </c:pt>
                <c:pt idx="1465" formatCode="General">
                  <c:v>3.9245299999999999E-3</c:v>
                </c:pt>
                <c:pt idx="1466" formatCode="General">
                  <c:v>3.9328599999999998E-3</c:v>
                </c:pt>
                <c:pt idx="1467" formatCode="General">
                  <c:v>3.9271799999999997E-3</c:v>
                </c:pt>
                <c:pt idx="1468" formatCode="General">
                  <c:v>3.9337599999999997E-3</c:v>
                </c:pt>
                <c:pt idx="1469" formatCode="General">
                  <c:v>3.9350699999999997E-3</c:v>
                </c:pt>
                <c:pt idx="1470" formatCode="General">
                  <c:v>3.9255499999999999E-3</c:v>
                </c:pt>
                <c:pt idx="1471" formatCode="General">
                  <c:v>3.9345700000000001E-3</c:v>
                </c:pt>
                <c:pt idx="1472" formatCode="General">
                  <c:v>3.9321099999999999E-3</c:v>
                </c:pt>
                <c:pt idx="1473" formatCode="General">
                  <c:v>3.92568E-3</c:v>
                </c:pt>
                <c:pt idx="1474" formatCode="General">
                  <c:v>3.9328100000000001E-3</c:v>
                </c:pt>
                <c:pt idx="1475" formatCode="General">
                  <c:v>3.9241900000000001E-3</c:v>
                </c:pt>
                <c:pt idx="1476" formatCode="General">
                  <c:v>3.9259400000000002E-3</c:v>
                </c:pt>
                <c:pt idx="1477" formatCode="General">
                  <c:v>3.9256999999999998E-3</c:v>
                </c:pt>
                <c:pt idx="1478" formatCode="General">
                  <c:v>3.9271699999999998E-3</c:v>
                </c:pt>
                <c:pt idx="1479" formatCode="General">
                  <c:v>3.9341100000000002E-3</c:v>
                </c:pt>
                <c:pt idx="1480" formatCode="General">
                  <c:v>3.9299199999999999E-3</c:v>
                </c:pt>
                <c:pt idx="1481" formatCode="General">
                  <c:v>3.9306799999999998E-3</c:v>
                </c:pt>
                <c:pt idx="1482" formatCode="General">
                  <c:v>3.9365700000000003E-3</c:v>
                </c:pt>
                <c:pt idx="1483" formatCode="General">
                  <c:v>3.9289299999999997E-3</c:v>
                </c:pt>
                <c:pt idx="1484" formatCode="General">
                  <c:v>3.9260700000000003E-3</c:v>
                </c:pt>
                <c:pt idx="1485" formatCode="General">
                  <c:v>3.9328499999999999E-3</c:v>
                </c:pt>
                <c:pt idx="1486" formatCode="General">
                  <c:v>3.9292199999999998E-3</c:v>
                </c:pt>
                <c:pt idx="1487" formatCode="General">
                  <c:v>3.9289399999999997E-3</c:v>
                </c:pt>
                <c:pt idx="1488" formatCode="General">
                  <c:v>3.9288099999999996E-3</c:v>
                </c:pt>
                <c:pt idx="1489" formatCode="General">
                  <c:v>3.9228400000000004E-3</c:v>
                </c:pt>
                <c:pt idx="1490" formatCode="General">
                  <c:v>3.9295399999999996E-3</c:v>
                </c:pt>
                <c:pt idx="1491" formatCode="General">
                  <c:v>3.9248E-3</c:v>
                </c:pt>
                <c:pt idx="1492" formatCode="General">
                  <c:v>3.9294400000000002E-3</c:v>
                </c:pt>
                <c:pt idx="1493" formatCode="General">
                  <c:v>3.9316100000000003E-3</c:v>
                </c:pt>
                <c:pt idx="1494" formatCode="General">
                  <c:v>3.9284400000000001E-3</c:v>
                </c:pt>
                <c:pt idx="1495" formatCode="General">
                  <c:v>3.9334399999999999E-3</c:v>
                </c:pt>
                <c:pt idx="1496" formatCode="General">
                  <c:v>3.9273399999999997E-3</c:v>
                </c:pt>
                <c:pt idx="1497" formatCode="General">
                  <c:v>3.9273499999999996E-3</c:v>
                </c:pt>
                <c:pt idx="1498" formatCode="General">
                  <c:v>3.9258499999999998E-3</c:v>
                </c:pt>
                <c:pt idx="1499" formatCode="General">
                  <c:v>3.92553E-3</c:v>
                </c:pt>
                <c:pt idx="1500" formatCode="General">
                  <c:v>3.9343299999999998E-3</c:v>
                </c:pt>
                <c:pt idx="1501" formatCode="General">
                  <c:v>3.9276299999999997E-3</c:v>
                </c:pt>
                <c:pt idx="1502" formatCode="General">
                  <c:v>3.9363499999999999E-3</c:v>
                </c:pt>
                <c:pt idx="1503" formatCode="General">
                  <c:v>3.9308900000000003E-3</c:v>
                </c:pt>
                <c:pt idx="1504" formatCode="General">
                  <c:v>3.9298199999999997E-3</c:v>
                </c:pt>
                <c:pt idx="1505" formatCode="General">
                  <c:v>3.9340599999999996E-3</c:v>
                </c:pt>
                <c:pt idx="1506" formatCode="General">
                  <c:v>3.9342400000000003E-3</c:v>
                </c:pt>
                <c:pt idx="1507" formatCode="General">
                  <c:v>3.9270900000000003E-3</c:v>
                </c:pt>
                <c:pt idx="1508" formatCode="General">
                  <c:v>3.9341999999999997E-3</c:v>
                </c:pt>
                <c:pt idx="1509" formatCode="General">
                  <c:v>3.92597E-3</c:v>
                </c:pt>
                <c:pt idx="1510" formatCode="General">
                  <c:v>3.9341599999999999E-3</c:v>
                </c:pt>
                <c:pt idx="1511" formatCode="General">
                  <c:v>3.9315699999999997E-3</c:v>
                </c:pt>
                <c:pt idx="1512" formatCode="General">
                  <c:v>3.9307600000000002E-3</c:v>
                </c:pt>
                <c:pt idx="1513" formatCode="General">
                  <c:v>3.9327900000000002E-3</c:v>
                </c:pt>
                <c:pt idx="1514" formatCode="General">
                  <c:v>3.92859E-3</c:v>
                </c:pt>
                <c:pt idx="1515" formatCode="General">
                  <c:v>3.9338999999999997E-3</c:v>
                </c:pt>
                <c:pt idx="1516" formatCode="General">
                  <c:v>3.9330099999999998E-3</c:v>
                </c:pt>
                <c:pt idx="1517" formatCode="General">
                  <c:v>3.9309699999999998E-3</c:v>
                </c:pt>
                <c:pt idx="1518" formatCode="General">
                  <c:v>3.9334599999999997E-3</c:v>
                </c:pt>
                <c:pt idx="1519" formatCode="General">
                  <c:v>3.9345600000000001E-3</c:v>
                </c:pt>
                <c:pt idx="1520" formatCode="General">
                  <c:v>3.9314399999999996E-3</c:v>
                </c:pt>
                <c:pt idx="1521" formatCode="General">
                  <c:v>3.9299699999999996E-3</c:v>
                </c:pt>
                <c:pt idx="1522" formatCode="General">
                  <c:v>3.9296399999999999E-3</c:v>
                </c:pt>
                <c:pt idx="1523" formatCode="General">
                  <c:v>3.9294400000000002E-3</c:v>
                </c:pt>
                <c:pt idx="1524" formatCode="General">
                  <c:v>3.9270099999999999E-3</c:v>
                </c:pt>
                <c:pt idx="1525" formatCode="General">
                  <c:v>3.9322999999999997E-3</c:v>
                </c:pt>
                <c:pt idx="1526" formatCode="General">
                  <c:v>3.9363799999999997E-3</c:v>
                </c:pt>
                <c:pt idx="1527" formatCode="General">
                  <c:v>3.9291700000000001E-3</c:v>
                </c:pt>
                <c:pt idx="1528" formatCode="General">
                  <c:v>3.93649E-3</c:v>
                </c:pt>
                <c:pt idx="1529" formatCode="General">
                  <c:v>3.93488E-3</c:v>
                </c:pt>
                <c:pt idx="1530" formatCode="General">
                  <c:v>3.9319100000000003E-3</c:v>
                </c:pt>
                <c:pt idx="1531" formatCode="General">
                  <c:v>3.93297E-3</c:v>
                </c:pt>
                <c:pt idx="1532" formatCode="General">
                  <c:v>3.9311399999999996E-3</c:v>
                </c:pt>
                <c:pt idx="1533" formatCode="General">
                  <c:v>3.9355700000000002E-3</c:v>
                </c:pt>
                <c:pt idx="1534" formatCode="General">
                  <c:v>3.9273600000000004E-3</c:v>
                </c:pt>
                <c:pt idx="1535" formatCode="General">
                  <c:v>3.9281899999999998E-3</c:v>
                </c:pt>
                <c:pt idx="1536" formatCode="General">
                  <c:v>3.9359599999999996E-3</c:v>
                </c:pt>
                <c:pt idx="1537" formatCode="General">
                  <c:v>3.9316200000000003E-3</c:v>
                </c:pt>
                <c:pt idx="1538" formatCode="General">
                  <c:v>3.9356499999999997E-3</c:v>
                </c:pt>
                <c:pt idx="1539" formatCode="General">
                  <c:v>3.9345099999999996E-3</c:v>
                </c:pt>
                <c:pt idx="1540" formatCode="General">
                  <c:v>3.93663E-3</c:v>
                </c:pt>
                <c:pt idx="1541" formatCode="General">
                  <c:v>3.9406099999999998E-3</c:v>
                </c:pt>
                <c:pt idx="1542" formatCode="General">
                  <c:v>3.9342400000000003E-3</c:v>
                </c:pt>
                <c:pt idx="1543" formatCode="General">
                  <c:v>3.9291600000000001E-3</c:v>
                </c:pt>
                <c:pt idx="1544" formatCode="General">
                  <c:v>3.9322300000000001E-3</c:v>
                </c:pt>
                <c:pt idx="1545" formatCode="General">
                  <c:v>3.9287599999999999E-3</c:v>
                </c:pt>
                <c:pt idx="1546" formatCode="General">
                  <c:v>3.9297000000000004E-3</c:v>
                </c:pt>
                <c:pt idx="1547" formatCode="General">
                  <c:v>3.9333399999999996E-3</c:v>
                </c:pt>
                <c:pt idx="1548" formatCode="General">
                  <c:v>3.9305499999999997E-3</c:v>
                </c:pt>
                <c:pt idx="1549" formatCode="General">
                  <c:v>3.9412199999999996E-3</c:v>
                </c:pt>
                <c:pt idx="1550" formatCode="General">
                  <c:v>3.9344200000000001E-3</c:v>
                </c:pt>
                <c:pt idx="1551" formatCode="General">
                  <c:v>3.9357200000000002E-3</c:v>
                </c:pt>
                <c:pt idx="1552" formatCode="General">
                  <c:v>3.9287999999999997E-3</c:v>
                </c:pt>
                <c:pt idx="1553" formatCode="General">
                  <c:v>3.9335699999999999E-3</c:v>
                </c:pt>
                <c:pt idx="1554" formatCode="General">
                  <c:v>3.9361099999999996E-3</c:v>
                </c:pt>
                <c:pt idx="1555" formatCode="General">
                  <c:v>3.93341E-3</c:v>
                </c:pt>
                <c:pt idx="1556" formatCode="General">
                  <c:v>3.9373899999999998E-3</c:v>
                </c:pt>
                <c:pt idx="1557" formatCode="General">
                  <c:v>3.9332600000000001E-3</c:v>
                </c:pt>
                <c:pt idx="1558" formatCode="General">
                  <c:v>3.93049E-3</c:v>
                </c:pt>
                <c:pt idx="1559" formatCode="General">
                  <c:v>3.9365600000000004E-3</c:v>
                </c:pt>
                <c:pt idx="1560" formatCode="General">
                  <c:v>3.9369899999999996E-3</c:v>
                </c:pt>
                <c:pt idx="1561" formatCode="General">
                  <c:v>3.9373000000000003E-3</c:v>
                </c:pt>
                <c:pt idx="1562" formatCode="General">
                  <c:v>3.9301500000000003E-3</c:v>
                </c:pt>
                <c:pt idx="1563" formatCode="General">
                  <c:v>3.94028E-3</c:v>
                </c:pt>
                <c:pt idx="1564" formatCode="General">
                  <c:v>3.9304199999999996E-3</c:v>
                </c:pt>
                <c:pt idx="1565" formatCode="General">
                  <c:v>3.9361999999999999E-3</c:v>
                </c:pt>
                <c:pt idx="1566" formatCode="General">
                  <c:v>3.9345300000000003E-3</c:v>
                </c:pt>
                <c:pt idx="1567" formatCode="General">
                  <c:v>3.9315299999999999E-3</c:v>
                </c:pt>
                <c:pt idx="1568" formatCode="General">
                  <c:v>3.9325999999999996E-3</c:v>
                </c:pt>
                <c:pt idx="1569" formatCode="General">
                  <c:v>3.9294200000000003E-3</c:v>
                </c:pt>
                <c:pt idx="1570" formatCode="General">
                  <c:v>3.9329400000000002E-3</c:v>
                </c:pt>
                <c:pt idx="1571" formatCode="General">
                  <c:v>3.9302E-3</c:v>
                </c:pt>
                <c:pt idx="1572" formatCode="General">
                  <c:v>3.9334000000000001E-3</c:v>
                </c:pt>
                <c:pt idx="1573" formatCode="General">
                  <c:v>3.9405200000000003E-3</c:v>
                </c:pt>
                <c:pt idx="1574" formatCode="General">
                  <c:v>3.9386899999999999E-3</c:v>
                </c:pt>
                <c:pt idx="1575" formatCode="General">
                  <c:v>3.93458E-3</c:v>
                </c:pt>
                <c:pt idx="1576" formatCode="General">
                  <c:v>3.9351300000000002E-3</c:v>
                </c:pt>
                <c:pt idx="1577" formatCode="General">
                  <c:v>3.9365099999999998E-3</c:v>
                </c:pt>
                <c:pt idx="1578" formatCode="General">
                  <c:v>3.9394199999999999E-3</c:v>
                </c:pt>
                <c:pt idx="1579" formatCode="General">
                  <c:v>3.9331100000000001E-3</c:v>
                </c:pt>
                <c:pt idx="1580" formatCode="General">
                  <c:v>3.9388399999999999E-3</c:v>
                </c:pt>
                <c:pt idx="1581" formatCode="General">
                  <c:v>3.93034E-3</c:v>
                </c:pt>
                <c:pt idx="1582" formatCode="General">
                  <c:v>3.9392400000000001E-3</c:v>
                </c:pt>
                <c:pt idx="1583" formatCode="General">
                  <c:v>3.9308800000000003E-3</c:v>
                </c:pt>
                <c:pt idx="1584" formatCode="General">
                  <c:v>3.9362800000000003E-3</c:v>
                </c:pt>
                <c:pt idx="1585" formatCode="General">
                  <c:v>3.9365900000000002E-3</c:v>
                </c:pt>
                <c:pt idx="1586" formatCode="General">
                  <c:v>3.9347000000000002E-3</c:v>
                </c:pt>
                <c:pt idx="1587" formatCode="General">
                  <c:v>3.9389000000000004E-3</c:v>
                </c:pt>
                <c:pt idx="1588" formatCode="General">
                  <c:v>3.9323700000000001E-3</c:v>
                </c:pt>
                <c:pt idx="1589" formatCode="General">
                  <c:v>3.93078E-3</c:v>
                </c:pt>
                <c:pt idx="1590" formatCode="General">
                  <c:v>3.9369699999999997E-3</c:v>
                </c:pt>
                <c:pt idx="1591" formatCode="General">
                  <c:v>3.9335699999999999E-3</c:v>
                </c:pt>
                <c:pt idx="1592" formatCode="General">
                  <c:v>3.9366499999999999E-3</c:v>
                </c:pt>
                <c:pt idx="1593" formatCode="General">
                  <c:v>3.9356199999999999E-3</c:v>
                </c:pt>
                <c:pt idx="1594" formatCode="General">
                  <c:v>3.9321699999999996E-3</c:v>
                </c:pt>
                <c:pt idx="1595" formatCode="General">
                  <c:v>3.9298199999999997E-3</c:v>
                </c:pt>
                <c:pt idx="1596" formatCode="General">
                  <c:v>3.9433300000000001E-3</c:v>
                </c:pt>
                <c:pt idx="1597" formatCode="General">
                  <c:v>3.9361400000000003E-3</c:v>
                </c:pt>
                <c:pt idx="1598" formatCode="General">
                  <c:v>3.94159E-3</c:v>
                </c:pt>
                <c:pt idx="1599" formatCode="General">
                  <c:v>3.9378199999999999E-3</c:v>
                </c:pt>
                <c:pt idx="1600" formatCode="General">
                  <c:v>3.9354699999999999E-3</c:v>
                </c:pt>
                <c:pt idx="1601" formatCode="General">
                  <c:v>3.9335999999999998E-3</c:v>
                </c:pt>
                <c:pt idx="1602" formatCode="General">
                  <c:v>3.93852E-3</c:v>
                </c:pt>
                <c:pt idx="1603" formatCode="General">
                  <c:v>3.9315599999999997E-3</c:v>
                </c:pt>
                <c:pt idx="1604" formatCode="General">
                  <c:v>3.9374299999999996E-3</c:v>
                </c:pt>
                <c:pt idx="1605" formatCode="General">
                  <c:v>3.9433799999999998E-3</c:v>
                </c:pt>
                <c:pt idx="1606" formatCode="General">
                  <c:v>3.9364400000000003E-3</c:v>
                </c:pt>
                <c:pt idx="1607" formatCode="General">
                  <c:v>3.9349399999999996E-3</c:v>
                </c:pt>
                <c:pt idx="1608" formatCode="General">
                  <c:v>3.9370799999999999E-3</c:v>
                </c:pt>
                <c:pt idx="1609" formatCode="General">
                  <c:v>3.9326200000000004E-3</c:v>
                </c:pt>
                <c:pt idx="1610" formatCode="General">
                  <c:v>3.9379100000000002E-3</c:v>
                </c:pt>
                <c:pt idx="1611" formatCode="General">
                  <c:v>3.9330700000000003E-3</c:v>
                </c:pt>
                <c:pt idx="1612" formatCode="General">
                  <c:v>3.9332200000000003E-3</c:v>
                </c:pt>
                <c:pt idx="1613" formatCode="General">
                  <c:v>3.9354899999999998E-3</c:v>
                </c:pt>
                <c:pt idx="1614" formatCode="General">
                  <c:v>3.9386300000000003E-3</c:v>
                </c:pt>
                <c:pt idx="1615" formatCode="General">
                  <c:v>3.9351200000000003E-3</c:v>
                </c:pt>
                <c:pt idx="1616" formatCode="General">
                  <c:v>3.9383200000000004E-3</c:v>
                </c:pt>
                <c:pt idx="1617" formatCode="General">
                  <c:v>3.9360799999999998E-3</c:v>
                </c:pt>
                <c:pt idx="1618" formatCode="General">
                  <c:v>3.9349199999999997E-3</c:v>
                </c:pt>
                <c:pt idx="1619" formatCode="General">
                  <c:v>3.9378299999999998E-3</c:v>
                </c:pt>
                <c:pt idx="1620" formatCode="General">
                  <c:v>3.9261499999999998E-3</c:v>
                </c:pt>
                <c:pt idx="1621" formatCode="General">
                  <c:v>3.9387399999999996E-3</c:v>
                </c:pt>
                <c:pt idx="1622" formatCode="General">
                  <c:v>3.9376400000000001E-3</c:v>
                </c:pt>
                <c:pt idx="1623" formatCode="General">
                  <c:v>3.9292700000000003E-3</c:v>
                </c:pt>
                <c:pt idx="1624" formatCode="General">
                  <c:v>3.9416599999999996E-3</c:v>
                </c:pt>
                <c:pt idx="1625" formatCode="General">
                  <c:v>3.9333700000000003E-3</c:v>
                </c:pt>
                <c:pt idx="1626" formatCode="General">
                  <c:v>3.9329100000000004E-3</c:v>
                </c:pt>
                <c:pt idx="1627" formatCode="General">
                  <c:v>3.9381299999999998E-3</c:v>
                </c:pt>
                <c:pt idx="1628" formatCode="General">
                  <c:v>3.9401100000000001E-3</c:v>
                </c:pt>
                <c:pt idx="1629" formatCode="General">
                  <c:v>3.9349900000000002E-3</c:v>
                </c:pt>
                <c:pt idx="1630" formatCode="General">
                  <c:v>3.9291600000000001E-3</c:v>
                </c:pt>
                <c:pt idx="1631" formatCode="General">
                  <c:v>3.9318900000000004E-3</c:v>
                </c:pt>
                <c:pt idx="1632" formatCode="General">
                  <c:v>3.9369799999999996E-3</c:v>
                </c:pt>
                <c:pt idx="1633" formatCode="General">
                  <c:v>3.9319699999999999E-3</c:v>
                </c:pt>
                <c:pt idx="1634" formatCode="General">
                  <c:v>3.93648E-3</c:v>
                </c:pt>
                <c:pt idx="1635" formatCode="General">
                  <c:v>3.9390099999999997E-3</c:v>
                </c:pt>
                <c:pt idx="1636" formatCode="General">
                  <c:v>3.9371199999999997E-3</c:v>
                </c:pt>
                <c:pt idx="1637" formatCode="General">
                  <c:v>3.9392100000000003E-3</c:v>
                </c:pt>
                <c:pt idx="1638" formatCode="General">
                  <c:v>3.9333900000000002E-3</c:v>
                </c:pt>
                <c:pt idx="1639" formatCode="General">
                  <c:v>3.9355900000000001E-3</c:v>
                </c:pt>
                <c:pt idx="1640" formatCode="General">
                  <c:v>3.9325999999999996E-3</c:v>
                </c:pt>
                <c:pt idx="1641" formatCode="General">
                  <c:v>3.9352900000000001E-3</c:v>
                </c:pt>
                <c:pt idx="1642" formatCode="General">
                  <c:v>3.9297300000000002E-3</c:v>
                </c:pt>
                <c:pt idx="1643" formatCode="General">
                  <c:v>3.9350699999999997E-3</c:v>
                </c:pt>
                <c:pt idx="1644" formatCode="General">
                  <c:v>3.9310500000000002E-3</c:v>
                </c:pt>
                <c:pt idx="1645" formatCode="General">
                  <c:v>3.9374500000000003E-3</c:v>
                </c:pt>
                <c:pt idx="1646" formatCode="General">
                  <c:v>3.9365199999999998E-3</c:v>
                </c:pt>
                <c:pt idx="1647" formatCode="General">
                  <c:v>3.9348200000000003E-3</c:v>
                </c:pt>
                <c:pt idx="1648" formatCode="General">
                  <c:v>3.9452999999999997E-3</c:v>
                </c:pt>
                <c:pt idx="1649" formatCode="General">
                  <c:v>3.93531E-3</c:v>
                </c:pt>
                <c:pt idx="1650" formatCode="General">
                  <c:v>3.9393900000000001E-3</c:v>
                </c:pt>
                <c:pt idx="1651" formatCode="General">
                  <c:v>3.9362199999999998E-3</c:v>
                </c:pt>
                <c:pt idx="1652" formatCode="General">
                  <c:v>3.9377500000000003E-3</c:v>
                </c:pt>
                <c:pt idx="1653" formatCode="General">
                  <c:v>3.9334000000000001E-3</c:v>
                </c:pt>
                <c:pt idx="1654" formatCode="General">
                  <c:v>3.9376200000000002E-3</c:v>
                </c:pt>
                <c:pt idx="1655" formatCode="General">
                  <c:v>3.9371099999999997E-3</c:v>
                </c:pt>
                <c:pt idx="1656" formatCode="General">
                  <c:v>3.9448499999999997E-3</c:v>
                </c:pt>
                <c:pt idx="1657" formatCode="General">
                  <c:v>3.9393400000000004E-3</c:v>
                </c:pt>
                <c:pt idx="1658" formatCode="General">
                  <c:v>3.9394399999999998E-3</c:v>
                </c:pt>
                <c:pt idx="1659" formatCode="General">
                  <c:v>3.9376200000000002E-3</c:v>
                </c:pt>
                <c:pt idx="1660" formatCode="General">
                  <c:v>3.9363100000000002E-3</c:v>
                </c:pt>
                <c:pt idx="1661" formatCode="General">
                  <c:v>3.9330399999999996E-3</c:v>
                </c:pt>
                <c:pt idx="1662" formatCode="General">
                  <c:v>3.9415800000000001E-3</c:v>
                </c:pt>
                <c:pt idx="1663" formatCode="General">
                  <c:v>3.9361600000000002E-3</c:v>
                </c:pt>
                <c:pt idx="1664" formatCode="General">
                  <c:v>3.9436999999999996E-3</c:v>
                </c:pt>
                <c:pt idx="1665" formatCode="General">
                  <c:v>3.93853E-3</c:v>
                </c:pt>
                <c:pt idx="1666" formatCode="General">
                  <c:v>3.94014E-3</c:v>
                </c:pt>
                <c:pt idx="1667" formatCode="General">
                  <c:v>3.9438099999999999E-3</c:v>
                </c:pt>
                <c:pt idx="1668" formatCode="General">
                  <c:v>3.9360699999999998E-3</c:v>
                </c:pt>
                <c:pt idx="1669" formatCode="General">
                  <c:v>3.9398699999999998E-3</c:v>
                </c:pt>
                <c:pt idx="1670" formatCode="General">
                  <c:v>3.9320300000000004E-3</c:v>
                </c:pt>
                <c:pt idx="1671" formatCode="General">
                  <c:v>3.9395699999999999E-3</c:v>
                </c:pt>
                <c:pt idx="1672" formatCode="General">
                  <c:v>3.9386100000000004E-3</c:v>
                </c:pt>
                <c:pt idx="1673" formatCode="General">
                  <c:v>3.9409400000000004E-3</c:v>
                </c:pt>
                <c:pt idx="1674" formatCode="General">
                  <c:v>3.9402999999999999E-3</c:v>
                </c:pt>
                <c:pt idx="1675" formatCode="General">
                  <c:v>3.9388399999999999E-3</c:v>
                </c:pt>
                <c:pt idx="1676" formatCode="General">
                  <c:v>3.9448699999999996E-3</c:v>
                </c:pt>
                <c:pt idx="1677" formatCode="General">
                  <c:v>3.94013E-3</c:v>
                </c:pt>
                <c:pt idx="1678" formatCode="General">
                  <c:v>3.9397800000000004E-3</c:v>
                </c:pt>
                <c:pt idx="1679" formatCode="General">
                  <c:v>3.9359599999999996E-3</c:v>
                </c:pt>
                <c:pt idx="1680" formatCode="General">
                  <c:v>3.9382200000000001E-3</c:v>
                </c:pt>
                <c:pt idx="1681" formatCode="General">
                  <c:v>3.9333399999999996E-3</c:v>
                </c:pt>
                <c:pt idx="1682" formatCode="General">
                  <c:v>3.9387900000000002E-3</c:v>
                </c:pt>
                <c:pt idx="1683" formatCode="General">
                  <c:v>3.9424600000000001E-3</c:v>
                </c:pt>
                <c:pt idx="1684" formatCode="General">
                  <c:v>3.9416700000000004E-3</c:v>
                </c:pt>
                <c:pt idx="1685" formatCode="General">
                  <c:v>3.9492199999999998E-3</c:v>
                </c:pt>
                <c:pt idx="1686" formatCode="General">
                  <c:v>3.9464799999999996E-3</c:v>
                </c:pt>
                <c:pt idx="1687" formatCode="General">
                  <c:v>3.9449100000000003E-3</c:v>
                </c:pt>
                <c:pt idx="1688" formatCode="General">
                  <c:v>3.9447700000000002E-3</c:v>
                </c:pt>
                <c:pt idx="1689" formatCode="General">
                  <c:v>3.93823E-3</c:v>
                </c:pt>
                <c:pt idx="1690" formatCode="General">
                  <c:v>3.9402899999999999E-3</c:v>
                </c:pt>
                <c:pt idx="1691" formatCode="General">
                  <c:v>3.9418700000000001E-3</c:v>
                </c:pt>
                <c:pt idx="1692" formatCode="General">
                  <c:v>3.9333199999999997E-3</c:v>
                </c:pt>
                <c:pt idx="1693" formatCode="General">
                  <c:v>3.9391199999999999E-3</c:v>
                </c:pt>
                <c:pt idx="1694" formatCode="General">
                  <c:v>3.9435299999999998E-3</c:v>
                </c:pt>
                <c:pt idx="1695" formatCode="General">
                  <c:v>3.9416800000000004E-3</c:v>
                </c:pt>
                <c:pt idx="1696" formatCode="General">
                  <c:v>3.9449300000000001E-3</c:v>
                </c:pt>
                <c:pt idx="1697" formatCode="General">
                  <c:v>3.9401100000000001E-3</c:v>
                </c:pt>
                <c:pt idx="1698" formatCode="General">
                  <c:v>3.9438199999999998E-3</c:v>
                </c:pt>
                <c:pt idx="1699" formatCode="General">
                  <c:v>3.9455200000000001E-3</c:v>
                </c:pt>
                <c:pt idx="1700" formatCode="General">
                  <c:v>3.9404899999999996E-3</c:v>
                </c:pt>
                <c:pt idx="1701" formatCode="General">
                  <c:v>3.9424899999999999E-3</c:v>
                </c:pt>
                <c:pt idx="1702" formatCode="General">
                  <c:v>3.9378900000000003E-3</c:v>
                </c:pt>
                <c:pt idx="1703" formatCode="General">
                  <c:v>3.9443200000000003E-3</c:v>
                </c:pt>
                <c:pt idx="1704" formatCode="General">
                  <c:v>3.9376899999999998E-3</c:v>
                </c:pt>
                <c:pt idx="1705" formatCode="General">
                  <c:v>3.9393199999999996E-3</c:v>
                </c:pt>
                <c:pt idx="1706" formatCode="General">
                  <c:v>3.9410699999999996E-3</c:v>
                </c:pt>
                <c:pt idx="1707" formatCode="General">
                  <c:v>3.93576E-3</c:v>
                </c:pt>
                <c:pt idx="1708" formatCode="General">
                  <c:v>3.93853E-3</c:v>
                </c:pt>
                <c:pt idx="1709" formatCode="General">
                  <c:v>3.9445399999999999E-3</c:v>
                </c:pt>
                <c:pt idx="1710" formatCode="General">
                  <c:v>3.9393099999999997E-3</c:v>
                </c:pt>
                <c:pt idx="1711" formatCode="General">
                  <c:v>3.9448E-3</c:v>
                </c:pt>
                <c:pt idx="1712" formatCode="General">
                  <c:v>3.9390600000000003E-3</c:v>
                </c:pt>
                <c:pt idx="1713" formatCode="General">
                  <c:v>3.9439000000000002E-3</c:v>
                </c:pt>
                <c:pt idx="1714" formatCode="General">
                  <c:v>3.9359499999999997E-3</c:v>
                </c:pt>
                <c:pt idx="1715" formatCode="General">
                  <c:v>3.9429499999999998E-3</c:v>
                </c:pt>
                <c:pt idx="1716" formatCode="General">
                  <c:v>3.9374600000000003E-3</c:v>
                </c:pt>
                <c:pt idx="1717" formatCode="General">
                  <c:v>3.9425900000000002E-3</c:v>
                </c:pt>
                <c:pt idx="1718" formatCode="General">
                  <c:v>3.9389999999999998E-3</c:v>
                </c:pt>
                <c:pt idx="1719" formatCode="General">
                  <c:v>3.9423399999999999E-3</c:v>
                </c:pt>
                <c:pt idx="1720" formatCode="General">
                  <c:v>3.9423699999999997E-3</c:v>
                </c:pt>
                <c:pt idx="1721" formatCode="General">
                  <c:v>3.9413399999999998E-3</c:v>
                </c:pt>
                <c:pt idx="1722" formatCode="General">
                  <c:v>3.9474599999999999E-3</c:v>
                </c:pt>
                <c:pt idx="1723" formatCode="General">
                  <c:v>3.9396700000000002E-3</c:v>
                </c:pt>
                <c:pt idx="1724" formatCode="General">
                  <c:v>3.9442000000000001E-3</c:v>
                </c:pt>
                <c:pt idx="1725" formatCode="General">
                  <c:v>3.9381700000000004E-3</c:v>
                </c:pt>
                <c:pt idx="1726" formatCode="General">
                  <c:v>3.9394199999999999E-3</c:v>
                </c:pt>
                <c:pt idx="1727" formatCode="General">
                  <c:v>3.9330600000000004E-3</c:v>
                </c:pt>
                <c:pt idx="1728" formatCode="General">
                  <c:v>3.9392400000000001E-3</c:v>
                </c:pt>
                <c:pt idx="1729" formatCode="General">
                  <c:v>3.9379599999999999E-3</c:v>
                </c:pt>
                <c:pt idx="1730" formatCode="General">
                  <c:v>3.9373100000000003E-3</c:v>
                </c:pt>
                <c:pt idx="1731" formatCode="General">
                  <c:v>3.9361500000000002E-3</c:v>
                </c:pt>
                <c:pt idx="1732" formatCode="General">
                  <c:v>3.9405500000000001E-3</c:v>
                </c:pt>
                <c:pt idx="1733" formatCode="General">
                  <c:v>3.9432499999999997E-3</c:v>
                </c:pt>
                <c:pt idx="1734" formatCode="General">
                  <c:v>3.9416499999999997E-3</c:v>
                </c:pt>
                <c:pt idx="1735" formatCode="General">
                  <c:v>3.9390600000000003E-3</c:v>
                </c:pt>
                <c:pt idx="1736" formatCode="General">
                  <c:v>3.94013E-3</c:v>
                </c:pt>
                <c:pt idx="1737" formatCode="General">
                  <c:v>3.9409700000000002E-3</c:v>
                </c:pt>
                <c:pt idx="1738" formatCode="General">
                  <c:v>3.93678E-3</c:v>
                </c:pt>
                <c:pt idx="1739" formatCode="General">
                  <c:v>3.9444199999999997E-3</c:v>
                </c:pt>
                <c:pt idx="1740" formatCode="General">
                  <c:v>3.9420799999999997E-3</c:v>
                </c:pt>
                <c:pt idx="1741" formatCode="General">
                  <c:v>3.9383899999999999E-3</c:v>
                </c:pt>
                <c:pt idx="1742" formatCode="General">
                  <c:v>3.9470099999999999E-3</c:v>
                </c:pt>
                <c:pt idx="1743" formatCode="General">
                  <c:v>3.94043E-3</c:v>
                </c:pt>
                <c:pt idx="1744" formatCode="General">
                  <c:v>3.9401799999999997E-3</c:v>
                </c:pt>
                <c:pt idx="1745" formatCode="General">
                  <c:v>3.9428600000000003E-3</c:v>
                </c:pt>
                <c:pt idx="1746" formatCode="General">
                  <c:v>3.9338000000000003E-3</c:v>
                </c:pt>
                <c:pt idx="1747" formatCode="General">
                  <c:v>3.9370100000000003E-3</c:v>
                </c:pt>
                <c:pt idx="1748" formatCode="General">
                  <c:v>3.9328999999999996E-3</c:v>
                </c:pt>
                <c:pt idx="1749" formatCode="General">
                  <c:v>3.9432800000000004E-3</c:v>
                </c:pt>
                <c:pt idx="1750" formatCode="General">
                  <c:v>3.9411300000000002E-3</c:v>
                </c:pt>
                <c:pt idx="1751" formatCode="General">
                  <c:v>3.9409099999999997E-3</c:v>
                </c:pt>
                <c:pt idx="1752" formatCode="General">
                  <c:v>3.9428700000000002E-3</c:v>
                </c:pt>
                <c:pt idx="1753" formatCode="General">
                  <c:v>3.94144E-3</c:v>
                </c:pt>
                <c:pt idx="1754" formatCode="General">
                  <c:v>3.9380200000000004E-3</c:v>
                </c:pt>
                <c:pt idx="1755" formatCode="General">
                  <c:v>3.9389799999999999E-3</c:v>
                </c:pt>
                <c:pt idx="1756" formatCode="General">
                  <c:v>3.9388799999999996E-3</c:v>
                </c:pt>
                <c:pt idx="1757" formatCode="General">
                  <c:v>3.9350000000000001E-3</c:v>
                </c:pt>
                <c:pt idx="1758" formatCode="General">
                  <c:v>3.9394299999999998E-3</c:v>
                </c:pt>
                <c:pt idx="1759" formatCode="General">
                  <c:v>3.9334900000000004E-3</c:v>
                </c:pt>
                <c:pt idx="1760" formatCode="General">
                  <c:v>3.9377600000000002E-3</c:v>
                </c:pt>
                <c:pt idx="1761" formatCode="General">
                  <c:v>3.9423799999999997E-3</c:v>
                </c:pt>
                <c:pt idx="1762" formatCode="General">
                  <c:v>3.9444399999999996E-3</c:v>
                </c:pt>
                <c:pt idx="1763" formatCode="General">
                  <c:v>3.9467499999999997E-3</c:v>
                </c:pt>
                <c:pt idx="1764" formatCode="General">
                  <c:v>3.9385499999999999E-3</c:v>
                </c:pt>
                <c:pt idx="1765" formatCode="General">
                  <c:v>3.9476600000000004E-3</c:v>
                </c:pt>
                <c:pt idx="1766" formatCode="General">
                  <c:v>3.9417699999999998E-3</c:v>
                </c:pt>
                <c:pt idx="1767" formatCode="General">
                  <c:v>3.9383100000000004E-3</c:v>
                </c:pt>
                <c:pt idx="1768" formatCode="General">
                  <c:v>3.9393199999999996E-3</c:v>
                </c:pt>
                <c:pt idx="1769" formatCode="General">
                  <c:v>3.9433200000000002E-3</c:v>
                </c:pt>
                <c:pt idx="1770" formatCode="General">
                  <c:v>3.9399200000000004E-3</c:v>
                </c:pt>
                <c:pt idx="1771" formatCode="General">
                  <c:v>3.9408200000000003E-3</c:v>
                </c:pt>
                <c:pt idx="1772" formatCode="General">
                  <c:v>3.9441099999999998E-3</c:v>
                </c:pt>
                <c:pt idx="1773" formatCode="General">
                  <c:v>3.9401100000000001E-3</c:v>
                </c:pt>
                <c:pt idx="1774" formatCode="General">
                  <c:v>3.9479700000000003E-3</c:v>
                </c:pt>
                <c:pt idx="1775" formatCode="General">
                  <c:v>3.9445299999999999E-3</c:v>
                </c:pt>
                <c:pt idx="1776" formatCode="General">
                  <c:v>3.9493100000000001E-3</c:v>
                </c:pt>
                <c:pt idx="1777" formatCode="General">
                  <c:v>3.9400800000000003E-3</c:v>
                </c:pt>
                <c:pt idx="1778" formatCode="General">
                  <c:v>3.9448499999999997E-3</c:v>
                </c:pt>
                <c:pt idx="1779" formatCode="General">
                  <c:v>3.9392400000000001E-3</c:v>
                </c:pt>
                <c:pt idx="1780" formatCode="General">
                  <c:v>3.9464599999999997E-3</c:v>
                </c:pt>
                <c:pt idx="1781" formatCode="General">
                  <c:v>3.93502E-3</c:v>
                </c:pt>
                <c:pt idx="1782" formatCode="General">
                  <c:v>3.94233E-3</c:v>
                </c:pt>
                <c:pt idx="1783" formatCode="General">
                  <c:v>3.94131E-3</c:v>
                </c:pt>
                <c:pt idx="1784" formatCode="General">
                  <c:v>3.9488099999999996E-3</c:v>
                </c:pt>
                <c:pt idx="1785" formatCode="General">
                  <c:v>3.9463399999999996E-3</c:v>
                </c:pt>
                <c:pt idx="1786" formatCode="General">
                  <c:v>3.9410699999999996E-3</c:v>
                </c:pt>
                <c:pt idx="1787" formatCode="General">
                  <c:v>3.9442000000000001E-3</c:v>
                </c:pt>
                <c:pt idx="1788" formatCode="General">
                  <c:v>3.94145E-3</c:v>
                </c:pt>
                <c:pt idx="1789" formatCode="General">
                  <c:v>3.9470399999999998E-3</c:v>
                </c:pt>
                <c:pt idx="1790" formatCode="General">
                  <c:v>3.9435399999999997E-3</c:v>
                </c:pt>
                <c:pt idx="1791" formatCode="General">
                  <c:v>3.9391499999999998E-3</c:v>
                </c:pt>
                <c:pt idx="1792" formatCode="General">
                  <c:v>3.94583E-3</c:v>
                </c:pt>
                <c:pt idx="1793" formatCode="General">
                  <c:v>3.9399999999999999E-3</c:v>
                </c:pt>
                <c:pt idx="1794" formatCode="General">
                  <c:v>3.9458899999999996E-3</c:v>
                </c:pt>
                <c:pt idx="1795" formatCode="General">
                  <c:v>3.9507600000000002E-3</c:v>
                </c:pt>
                <c:pt idx="1796" formatCode="General">
                  <c:v>3.9495900000000002E-3</c:v>
                </c:pt>
                <c:pt idx="1797" formatCode="General">
                  <c:v>3.9422199999999998E-3</c:v>
                </c:pt>
                <c:pt idx="1798" formatCode="General">
                  <c:v>3.9499499999999998E-3</c:v>
                </c:pt>
                <c:pt idx="1799" formatCode="General">
                  <c:v>3.9433200000000002E-3</c:v>
                </c:pt>
                <c:pt idx="1800" formatCode="General">
                  <c:v>3.94495E-3</c:v>
                </c:pt>
                <c:pt idx="1801" formatCode="General">
                  <c:v>3.9398799999999998E-3</c:v>
                </c:pt>
                <c:pt idx="1802" formatCode="General">
                  <c:v>3.9453600000000002E-3</c:v>
                </c:pt>
                <c:pt idx="1803" formatCode="General">
                  <c:v>3.9483900000000004E-3</c:v>
                </c:pt>
                <c:pt idx="1804" formatCode="General">
                  <c:v>3.9356699999999996E-3</c:v>
                </c:pt>
                <c:pt idx="1805" formatCode="General">
                  <c:v>3.9429799999999996E-3</c:v>
                </c:pt>
                <c:pt idx="1806" formatCode="General">
                  <c:v>3.9374500000000003E-3</c:v>
                </c:pt>
                <c:pt idx="1807" formatCode="General">
                  <c:v>3.9446999999999998E-3</c:v>
                </c:pt>
                <c:pt idx="1808" formatCode="General">
                  <c:v>3.9427400000000001E-3</c:v>
                </c:pt>
                <c:pt idx="1809" formatCode="General">
                  <c:v>3.9462100000000003E-3</c:v>
                </c:pt>
                <c:pt idx="1810" formatCode="General">
                  <c:v>3.9473900000000003E-3</c:v>
                </c:pt>
                <c:pt idx="1811" formatCode="General">
                  <c:v>3.9445499999999998E-3</c:v>
                </c:pt>
                <c:pt idx="1812" formatCode="General">
                  <c:v>3.9451199999999999E-3</c:v>
                </c:pt>
                <c:pt idx="1813" formatCode="General">
                  <c:v>3.9423799999999997E-3</c:v>
                </c:pt>
                <c:pt idx="1814" formatCode="General">
                  <c:v>3.94553E-3</c:v>
                </c:pt>
                <c:pt idx="1815" formatCode="General">
                  <c:v>3.9362599999999996E-3</c:v>
                </c:pt>
                <c:pt idx="1816" formatCode="General">
                  <c:v>3.9403900000000002E-3</c:v>
                </c:pt>
                <c:pt idx="1817" formatCode="General">
                  <c:v>3.9458999999999996E-3</c:v>
                </c:pt>
                <c:pt idx="1818" formatCode="General">
                  <c:v>3.9412500000000003E-3</c:v>
                </c:pt>
                <c:pt idx="1819" formatCode="General">
                  <c:v>3.94539E-3</c:v>
                </c:pt>
                <c:pt idx="1820" formatCode="General">
                  <c:v>3.9459100000000004E-3</c:v>
                </c:pt>
                <c:pt idx="1821" formatCode="General">
                  <c:v>3.9435900000000003E-3</c:v>
                </c:pt>
                <c:pt idx="1822" formatCode="General">
                  <c:v>3.9493799999999997E-3</c:v>
                </c:pt>
                <c:pt idx="1823" formatCode="General">
                  <c:v>3.9427799999999999E-3</c:v>
                </c:pt>
                <c:pt idx="1824" formatCode="General">
                  <c:v>3.9506200000000002E-3</c:v>
                </c:pt>
                <c:pt idx="1825" formatCode="General">
                  <c:v>3.9488800000000001E-3</c:v>
                </c:pt>
                <c:pt idx="1826" formatCode="General">
                  <c:v>3.9439599999999998E-3</c:v>
                </c:pt>
                <c:pt idx="1827" formatCode="General">
                  <c:v>3.9459300000000003E-3</c:v>
                </c:pt>
                <c:pt idx="1828" formatCode="General">
                  <c:v>3.9449699999999999E-3</c:v>
                </c:pt>
                <c:pt idx="1829" formatCode="General">
                  <c:v>3.9414000000000003E-3</c:v>
                </c:pt>
                <c:pt idx="1830" formatCode="General">
                  <c:v>3.9499599999999998E-3</c:v>
                </c:pt>
                <c:pt idx="1831" formatCode="General">
                  <c:v>3.9441500000000004E-3</c:v>
                </c:pt>
                <c:pt idx="1832" formatCode="General">
                  <c:v>3.9485400000000004E-3</c:v>
                </c:pt>
                <c:pt idx="1833" formatCode="General">
                  <c:v>3.9449899999999998E-3</c:v>
                </c:pt>
                <c:pt idx="1834" formatCode="General">
                  <c:v>3.9528200000000001E-3</c:v>
                </c:pt>
                <c:pt idx="1835" formatCode="General">
                  <c:v>3.9454599999999996E-3</c:v>
                </c:pt>
                <c:pt idx="1836" formatCode="General">
                  <c:v>3.9483000000000001E-3</c:v>
                </c:pt>
                <c:pt idx="1837" formatCode="General">
                  <c:v>3.9469500000000003E-3</c:v>
                </c:pt>
                <c:pt idx="1838" formatCode="General">
                  <c:v>3.9446200000000002E-3</c:v>
                </c:pt>
                <c:pt idx="1839" formatCode="General">
                  <c:v>3.9476900000000002E-3</c:v>
                </c:pt>
                <c:pt idx="1840" formatCode="General">
                  <c:v>3.9387900000000002E-3</c:v>
                </c:pt>
                <c:pt idx="1841" formatCode="General">
                  <c:v>3.9479900000000002E-3</c:v>
                </c:pt>
                <c:pt idx="1842" formatCode="General">
                  <c:v>3.9425399999999996E-3</c:v>
                </c:pt>
                <c:pt idx="1843" formatCode="General">
                  <c:v>3.9462000000000004E-3</c:v>
                </c:pt>
                <c:pt idx="1844" formatCode="General">
                  <c:v>3.94714E-3</c:v>
                </c:pt>
                <c:pt idx="1845" formatCode="General">
                  <c:v>3.9470499999999997E-3</c:v>
                </c:pt>
                <c:pt idx="1846" formatCode="General">
                  <c:v>3.9478200000000003E-3</c:v>
                </c:pt>
                <c:pt idx="1847" formatCode="General">
                  <c:v>3.9443200000000003E-3</c:v>
                </c:pt>
                <c:pt idx="1848" formatCode="General">
                  <c:v>3.9436499999999999E-3</c:v>
                </c:pt>
                <c:pt idx="1849" formatCode="General">
                  <c:v>3.9478899999999999E-3</c:v>
                </c:pt>
                <c:pt idx="1850" formatCode="General">
                  <c:v>3.9414300000000001E-3</c:v>
                </c:pt>
                <c:pt idx="1851" formatCode="General">
                  <c:v>3.9425399999999996E-3</c:v>
                </c:pt>
                <c:pt idx="1852" formatCode="General">
                  <c:v>3.9416199999999998E-3</c:v>
                </c:pt>
                <c:pt idx="1853" formatCode="General">
                  <c:v>3.9415300000000004E-3</c:v>
                </c:pt>
                <c:pt idx="1854" formatCode="General">
                  <c:v>3.9454800000000003E-3</c:v>
                </c:pt>
                <c:pt idx="1855" formatCode="General">
                  <c:v>3.9443100000000004E-3</c:v>
                </c:pt>
                <c:pt idx="1856" formatCode="General">
                  <c:v>3.9514299999999997E-3</c:v>
                </c:pt>
                <c:pt idx="1857" formatCode="General">
                  <c:v>3.9419800000000003E-3</c:v>
                </c:pt>
                <c:pt idx="1858" formatCode="General">
                  <c:v>3.9494400000000002E-3</c:v>
                </c:pt>
                <c:pt idx="1859" formatCode="General">
                  <c:v>3.9432599999999996E-3</c:v>
                </c:pt>
                <c:pt idx="1860" formatCode="General">
                  <c:v>3.9433999999999997E-3</c:v>
                </c:pt>
                <c:pt idx="1861" formatCode="General">
                  <c:v>3.9474899999999997E-3</c:v>
                </c:pt>
                <c:pt idx="1862" formatCode="General">
                  <c:v>3.9397900000000003E-3</c:v>
                </c:pt>
                <c:pt idx="1863" formatCode="General">
                  <c:v>3.9482900000000001E-3</c:v>
                </c:pt>
                <c:pt idx="1864" formatCode="General">
                  <c:v>3.9457600000000004E-3</c:v>
                </c:pt>
                <c:pt idx="1865" formatCode="General">
                  <c:v>3.9462000000000004E-3</c:v>
                </c:pt>
                <c:pt idx="1866" formatCode="General">
                  <c:v>3.9463099999999997E-3</c:v>
                </c:pt>
                <c:pt idx="1867" formatCode="General">
                  <c:v>3.9442899999999996E-3</c:v>
                </c:pt>
                <c:pt idx="1868" formatCode="General">
                  <c:v>3.9530600000000004E-3</c:v>
                </c:pt>
                <c:pt idx="1869" formatCode="General">
                  <c:v>3.9415300000000004E-3</c:v>
                </c:pt>
                <c:pt idx="1870" formatCode="General">
                  <c:v>3.9404899999999996E-3</c:v>
                </c:pt>
                <c:pt idx="1871" formatCode="General">
                  <c:v>3.9435700000000004E-3</c:v>
                </c:pt>
                <c:pt idx="1872" formatCode="General">
                  <c:v>3.9463199999999997E-3</c:v>
                </c:pt>
                <c:pt idx="1873" formatCode="General">
                  <c:v>3.9401899999999997E-3</c:v>
                </c:pt>
                <c:pt idx="1874" formatCode="General">
                  <c:v>3.94977E-3</c:v>
                </c:pt>
                <c:pt idx="1875" formatCode="General">
                  <c:v>3.9455899999999997E-3</c:v>
                </c:pt>
                <c:pt idx="1876" formatCode="General">
                  <c:v>3.9403600000000004E-3</c:v>
                </c:pt>
                <c:pt idx="1877" formatCode="General">
                  <c:v>3.9471300000000001E-3</c:v>
                </c:pt>
                <c:pt idx="1878" formatCode="General">
                  <c:v>3.94306E-3</c:v>
                </c:pt>
                <c:pt idx="1879" formatCode="General">
                  <c:v>3.9433599999999999E-3</c:v>
                </c:pt>
                <c:pt idx="1880" formatCode="General">
                  <c:v>3.95181E-3</c:v>
                </c:pt>
                <c:pt idx="1881" formatCode="General">
                  <c:v>3.9425700000000003E-3</c:v>
                </c:pt>
                <c:pt idx="1882" formatCode="General">
                  <c:v>3.9509899999999997E-3</c:v>
                </c:pt>
                <c:pt idx="1883" formatCode="General">
                  <c:v>3.9424100000000004E-3</c:v>
                </c:pt>
                <c:pt idx="1884" formatCode="General">
                  <c:v>3.94612E-3</c:v>
                </c:pt>
                <c:pt idx="1885" formatCode="General">
                  <c:v>3.9437999999999999E-3</c:v>
                </c:pt>
                <c:pt idx="1886" formatCode="General">
                  <c:v>3.9483699999999997E-3</c:v>
                </c:pt>
                <c:pt idx="1887" formatCode="General">
                  <c:v>3.9409700000000002E-3</c:v>
                </c:pt>
                <c:pt idx="1888" formatCode="General">
                  <c:v>3.9485199999999996E-3</c:v>
                </c:pt>
                <c:pt idx="1889" formatCode="General">
                  <c:v>3.9443300000000002E-3</c:v>
                </c:pt>
                <c:pt idx="1890" formatCode="General">
                  <c:v>3.9512000000000002E-3</c:v>
                </c:pt>
                <c:pt idx="1891" formatCode="General">
                  <c:v>3.9490599999999999E-3</c:v>
                </c:pt>
                <c:pt idx="1892" formatCode="General">
                  <c:v>3.94451E-3</c:v>
                </c:pt>
                <c:pt idx="1893" formatCode="General">
                  <c:v>3.9496599999999998E-3</c:v>
                </c:pt>
                <c:pt idx="1894" formatCode="General">
                  <c:v>3.9465000000000004E-3</c:v>
                </c:pt>
                <c:pt idx="1895" formatCode="General">
                  <c:v>3.9486E-3</c:v>
                </c:pt>
                <c:pt idx="1896" formatCode="General">
                  <c:v>3.94832E-3</c:v>
                </c:pt>
                <c:pt idx="1897" formatCode="General">
                  <c:v>3.9520099999999997E-3</c:v>
                </c:pt>
                <c:pt idx="1898" formatCode="General">
                  <c:v>3.9477599999999998E-3</c:v>
                </c:pt>
                <c:pt idx="1899" formatCode="General">
                  <c:v>3.9491400000000003E-3</c:v>
                </c:pt>
                <c:pt idx="1900" formatCode="General">
                  <c:v>3.9487599999999999E-3</c:v>
                </c:pt>
                <c:pt idx="1901" formatCode="General">
                  <c:v>3.9473499999999996E-3</c:v>
                </c:pt>
                <c:pt idx="1902" formatCode="General">
                  <c:v>3.9450199999999996E-3</c:v>
                </c:pt>
                <c:pt idx="1903" formatCode="General">
                  <c:v>3.9464299999999999E-3</c:v>
                </c:pt>
                <c:pt idx="1904" formatCode="General">
                  <c:v>3.9486900000000004E-3</c:v>
                </c:pt>
                <c:pt idx="1905" formatCode="General">
                  <c:v>3.9453200000000004E-3</c:v>
                </c:pt>
                <c:pt idx="1906" formatCode="General">
                  <c:v>3.9414599999999999E-3</c:v>
                </c:pt>
                <c:pt idx="1907" formatCode="General">
                  <c:v>3.9402999999999999E-3</c:v>
                </c:pt>
                <c:pt idx="1908" formatCode="General">
                  <c:v>3.9464499999999998E-3</c:v>
                </c:pt>
                <c:pt idx="1909" formatCode="General">
                  <c:v>3.9487799999999998E-3</c:v>
                </c:pt>
                <c:pt idx="1910" formatCode="General">
                  <c:v>3.9451099999999999E-3</c:v>
                </c:pt>
                <c:pt idx="1911" formatCode="General">
                  <c:v>3.9567099999999996E-3</c:v>
                </c:pt>
                <c:pt idx="1912" formatCode="General">
                  <c:v>3.9489900000000003E-3</c:v>
                </c:pt>
                <c:pt idx="1913" formatCode="General">
                  <c:v>3.9481200000000003E-3</c:v>
                </c:pt>
                <c:pt idx="1914" formatCode="General">
                  <c:v>3.9488800000000001E-3</c:v>
                </c:pt>
                <c:pt idx="1915" formatCode="General">
                  <c:v>3.9456500000000002E-3</c:v>
                </c:pt>
                <c:pt idx="1916" formatCode="General">
                  <c:v>3.9463399999999996E-3</c:v>
                </c:pt>
                <c:pt idx="1917" formatCode="General">
                  <c:v>3.9520400000000004E-3</c:v>
                </c:pt>
                <c:pt idx="1918" formatCode="General">
                  <c:v>3.94276E-3</c:v>
                </c:pt>
                <c:pt idx="1919" formatCode="General">
                  <c:v>3.9465899999999998E-3</c:v>
                </c:pt>
                <c:pt idx="1920" formatCode="General">
                  <c:v>3.9472800000000001E-3</c:v>
                </c:pt>
                <c:pt idx="1921" formatCode="General">
                  <c:v>3.9504900000000001E-3</c:v>
                </c:pt>
                <c:pt idx="1922" formatCode="General">
                  <c:v>3.9490899999999997E-3</c:v>
                </c:pt>
                <c:pt idx="1923" formatCode="General">
                  <c:v>3.9481799999999999E-3</c:v>
                </c:pt>
                <c:pt idx="1924" formatCode="General">
                  <c:v>3.9474499999999999E-3</c:v>
                </c:pt>
                <c:pt idx="1925" formatCode="General">
                  <c:v>3.9474699999999998E-3</c:v>
                </c:pt>
                <c:pt idx="1926" formatCode="General">
                  <c:v>3.9467699999999996E-3</c:v>
                </c:pt>
                <c:pt idx="1927" formatCode="General">
                  <c:v>3.9490899999999997E-3</c:v>
                </c:pt>
                <c:pt idx="1928" formatCode="General">
                  <c:v>3.9436599999999999E-3</c:v>
                </c:pt>
                <c:pt idx="1929" formatCode="General">
                  <c:v>3.9484300000000002E-3</c:v>
                </c:pt>
                <c:pt idx="1930" formatCode="General">
                  <c:v>3.9457900000000002E-3</c:v>
                </c:pt>
                <c:pt idx="1931" formatCode="General">
                  <c:v>3.9484699999999999E-3</c:v>
                </c:pt>
                <c:pt idx="1932" formatCode="General">
                  <c:v>3.9494600000000001E-3</c:v>
                </c:pt>
                <c:pt idx="1933" formatCode="General">
                  <c:v>3.9526199999999996E-3</c:v>
                </c:pt>
                <c:pt idx="1934" formatCode="General">
                  <c:v>3.9488400000000003E-3</c:v>
                </c:pt>
                <c:pt idx="1935" formatCode="General">
                  <c:v>3.9483799999999996E-3</c:v>
                </c:pt>
                <c:pt idx="1936" formatCode="General">
                  <c:v>3.9402400000000002E-3</c:v>
                </c:pt>
                <c:pt idx="1937" formatCode="General">
                  <c:v>3.9507099999999996E-3</c:v>
                </c:pt>
                <c:pt idx="1938" formatCode="General">
                  <c:v>3.9424600000000001E-3</c:v>
                </c:pt>
                <c:pt idx="1939" formatCode="General">
                  <c:v>3.9453600000000002E-3</c:v>
                </c:pt>
                <c:pt idx="1940" formatCode="General">
                  <c:v>3.9508499999999997E-3</c:v>
                </c:pt>
                <c:pt idx="1941" formatCode="General">
                  <c:v>3.9448E-3</c:v>
                </c:pt>
                <c:pt idx="1942" formatCode="General">
                  <c:v>3.9520099999999997E-3</c:v>
                </c:pt>
                <c:pt idx="1943" formatCode="General">
                  <c:v>3.9479800000000002E-3</c:v>
                </c:pt>
                <c:pt idx="1944" formatCode="General">
                  <c:v>3.9548999999999999E-3</c:v>
                </c:pt>
                <c:pt idx="1945" formatCode="General">
                  <c:v>3.9497000000000004E-3</c:v>
                </c:pt>
                <c:pt idx="1946" formatCode="General">
                  <c:v>3.9460399999999996E-3</c:v>
                </c:pt>
                <c:pt idx="1947" formatCode="General">
                  <c:v>3.9444600000000003E-3</c:v>
                </c:pt>
                <c:pt idx="1948" formatCode="General">
                  <c:v>3.9406099999999998E-3</c:v>
                </c:pt>
                <c:pt idx="1949" formatCode="General">
                  <c:v>3.9421600000000001E-3</c:v>
                </c:pt>
                <c:pt idx="1950" formatCode="General">
                  <c:v>3.94963E-3</c:v>
                </c:pt>
                <c:pt idx="1951" formatCode="General">
                  <c:v>3.9460399999999996E-3</c:v>
                </c:pt>
                <c:pt idx="1952" formatCode="General">
                  <c:v>3.9508700000000004E-3</c:v>
                </c:pt>
                <c:pt idx="1953" formatCode="General">
                  <c:v>3.9490300000000001E-3</c:v>
                </c:pt>
                <c:pt idx="1954" formatCode="General">
                  <c:v>3.9493699999999998E-3</c:v>
                </c:pt>
                <c:pt idx="1955" formatCode="General">
                  <c:v>3.9550799999999997E-3</c:v>
                </c:pt>
                <c:pt idx="1956" formatCode="General">
                  <c:v>3.9494999999999999E-3</c:v>
                </c:pt>
                <c:pt idx="1957" formatCode="General">
                  <c:v>3.9554899999999999E-3</c:v>
                </c:pt>
                <c:pt idx="1958" formatCode="General">
                  <c:v>3.94977E-3</c:v>
                </c:pt>
                <c:pt idx="1959" formatCode="General">
                  <c:v>3.9490699999999998E-3</c:v>
                </c:pt>
                <c:pt idx="1960" formatCode="General">
                  <c:v>3.9479199999999997E-3</c:v>
                </c:pt>
                <c:pt idx="1961" formatCode="General">
                  <c:v>3.9505E-3</c:v>
                </c:pt>
                <c:pt idx="1962" formatCode="General">
                  <c:v>3.9439599999999998E-3</c:v>
                </c:pt>
                <c:pt idx="1963" formatCode="General">
                  <c:v>3.9468799999999998E-3</c:v>
                </c:pt>
                <c:pt idx="1964" formatCode="General">
                  <c:v>3.9539099999999997E-3</c:v>
                </c:pt>
                <c:pt idx="1965" formatCode="General">
                  <c:v>3.9480899999999996E-3</c:v>
                </c:pt>
                <c:pt idx="1966" formatCode="General">
                  <c:v>3.9481899999999999E-3</c:v>
                </c:pt>
                <c:pt idx="1967" formatCode="General">
                  <c:v>3.9529099999999996E-3</c:v>
                </c:pt>
                <c:pt idx="1968" formatCode="General">
                  <c:v>3.9543099999999999E-3</c:v>
                </c:pt>
                <c:pt idx="1969" formatCode="General">
                  <c:v>3.9505900000000004E-3</c:v>
                </c:pt>
                <c:pt idx="1970" formatCode="General">
                  <c:v>3.9520199999999997E-3</c:v>
                </c:pt>
                <c:pt idx="1971" formatCode="General">
                  <c:v>3.9495399999999996E-3</c:v>
                </c:pt>
                <c:pt idx="1972" formatCode="General">
                  <c:v>3.9541999999999997E-3</c:v>
                </c:pt>
                <c:pt idx="1973" formatCode="General">
                  <c:v>3.9535999999999998E-3</c:v>
                </c:pt>
                <c:pt idx="1974" formatCode="General">
                  <c:v>3.9516100000000004E-3</c:v>
                </c:pt>
                <c:pt idx="1975" formatCode="General">
                  <c:v>3.9496799999999997E-3</c:v>
                </c:pt>
                <c:pt idx="1976" formatCode="General">
                  <c:v>3.9560100000000003E-3</c:v>
                </c:pt>
                <c:pt idx="1977" formatCode="General">
                  <c:v>3.9495399999999996E-3</c:v>
                </c:pt>
                <c:pt idx="1978" formatCode="General">
                  <c:v>3.9531999999999996E-3</c:v>
                </c:pt>
                <c:pt idx="1979" formatCode="General">
                  <c:v>3.9481999999999998E-3</c:v>
                </c:pt>
                <c:pt idx="1980" formatCode="General">
                  <c:v>3.95006E-3</c:v>
                </c:pt>
                <c:pt idx="1981" formatCode="General">
                  <c:v>3.95124E-3</c:v>
                </c:pt>
                <c:pt idx="1982" formatCode="General">
                  <c:v>3.9511199999999998E-3</c:v>
                </c:pt>
                <c:pt idx="1983" formatCode="General">
                  <c:v>3.95241E-3</c:v>
                </c:pt>
                <c:pt idx="1984" formatCode="General">
                  <c:v>3.9500500000000001E-3</c:v>
                </c:pt>
                <c:pt idx="1985" formatCode="General">
                  <c:v>3.9506899999999998E-3</c:v>
                </c:pt>
                <c:pt idx="1986" formatCode="General">
                  <c:v>3.9492299999999998E-3</c:v>
                </c:pt>
                <c:pt idx="1987" formatCode="General">
                  <c:v>3.9566999999999996E-3</c:v>
                </c:pt>
                <c:pt idx="1988" formatCode="General">
                  <c:v>3.9464599999999997E-3</c:v>
                </c:pt>
                <c:pt idx="1989" formatCode="General">
                  <c:v>3.9539600000000003E-3</c:v>
                </c:pt>
                <c:pt idx="1990" formatCode="General">
                  <c:v>3.9528799999999998E-3</c:v>
                </c:pt>
                <c:pt idx="1991" formatCode="General">
                  <c:v>3.9493200000000001E-3</c:v>
                </c:pt>
                <c:pt idx="1992" formatCode="General">
                  <c:v>3.9515000000000002E-3</c:v>
                </c:pt>
                <c:pt idx="1993" formatCode="General">
                  <c:v>3.9435299999999998E-3</c:v>
                </c:pt>
                <c:pt idx="1994" formatCode="General">
                  <c:v>3.9514800000000003E-3</c:v>
                </c:pt>
                <c:pt idx="1995" formatCode="General">
                  <c:v>3.9455899999999997E-3</c:v>
                </c:pt>
                <c:pt idx="1996" formatCode="General">
                  <c:v>3.9538899999999998E-3</c:v>
                </c:pt>
                <c:pt idx="1997" formatCode="General">
                  <c:v>3.9517099999999998E-3</c:v>
                </c:pt>
                <c:pt idx="1998" formatCode="General">
                  <c:v>3.9578699999999996E-3</c:v>
                </c:pt>
                <c:pt idx="1999" formatCode="General">
                  <c:v>3.9562900000000003E-3</c:v>
                </c:pt>
                <c:pt idx="2000" formatCode="General">
                  <c:v>3.9545099999999996E-3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5AFF-4C75-BFD9-80383EB5A190}"/>
            </c:ext>
          </c:extLst>
        </c:ser>
        <c:ser>
          <c:idx val="5"/>
          <c:order val="5"/>
          <c:tx>
            <c:strRef>
              <c:f>TC2_LineReg_LowPower!$G$5</c:f>
              <c:strCache>
                <c:ptCount val="1"/>
                <c:pt idx="0">
                  <c:v>Vrefpre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TC2_LineReg_LowPower!$A$6:$A$2006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TC2_LineReg_LowPower!$G$6:$G$2006</c:f>
              <c:numCache>
                <c:formatCode>General</c:formatCode>
                <c:ptCount val="2001"/>
                <c:pt idx="0" formatCode="0.00E+00">
                  <c:v>-1.7759899999999999E-5</c:v>
                </c:pt>
                <c:pt idx="1">
                  <c:v>0.173931</c:v>
                </c:pt>
                <c:pt idx="2">
                  <c:v>0.19737099999999999</c:v>
                </c:pt>
                <c:pt idx="3">
                  <c:v>0.21524799999999999</c:v>
                </c:pt>
                <c:pt idx="4">
                  <c:v>0.22642799999999999</c:v>
                </c:pt>
                <c:pt idx="5">
                  <c:v>0.229245</c:v>
                </c:pt>
                <c:pt idx="6">
                  <c:v>0.23410300000000001</c:v>
                </c:pt>
                <c:pt idx="7">
                  <c:v>0.23789199999999999</c:v>
                </c:pt>
                <c:pt idx="8">
                  <c:v>0.240949</c:v>
                </c:pt>
                <c:pt idx="9">
                  <c:v>0.24302399999999999</c:v>
                </c:pt>
                <c:pt idx="10">
                  <c:v>0.55230199999999996</c:v>
                </c:pt>
                <c:pt idx="11">
                  <c:v>0.552373</c:v>
                </c:pt>
                <c:pt idx="12">
                  <c:v>0.55239799999999994</c:v>
                </c:pt>
                <c:pt idx="13">
                  <c:v>0.55241700000000005</c:v>
                </c:pt>
                <c:pt idx="14">
                  <c:v>0.55242599999999997</c:v>
                </c:pt>
                <c:pt idx="15">
                  <c:v>0.55235500000000004</c:v>
                </c:pt>
                <c:pt idx="16">
                  <c:v>0.552396</c:v>
                </c:pt>
                <c:pt idx="17">
                  <c:v>0.55243299999999995</c:v>
                </c:pt>
                <c:pt idx="18">
                  <c:v>0.552535</c:v>
                </c:pt>
                <c:pt idx="19">
                  <c:v>0.55243500000000001</c:v>
                </c:pt>
                <c:pt idx="20">
                  <c:v>0.55245999999999995</c:v>
                </c:pt>
                <c:pt idx="21">
                  <c:v>0.55241899999999999</c:v>
                </c:pt>
                <c:pt idx="22">
                  <c:v>0.55240900000000004</c:v>
                </c:pt>
                <c:pt idx="23">
                  <c:v>0.55246799999999996</c:v>
                </c:pt>
                <c:pt idx="24">
                  <c:v>0.55247000000000002</c:v>
                </c:pt>
                <c:pt idx="25">
                  <c:v>0.55244400000000005</c:v>
                </c:pt>
                <c:pt idx="26">
                  <c:v>0.55243500000000001</c:v>
                </c:pt>
                <c:pt idx="27">
                  <c:v>0.55253600000000003</c:v>
                </c:pt>
                <c:pt idx="28">
                  <c:v>0.552454</c:v>
                </c:pt>
                <c:pt idx="29">
                  <c:v>0.55246700000000004</c:v>
                </c:pt>
                <c:pt idx="30">
                  <c:v>0.55254999999999999</c:v>
                </c:pt>
                <c:pt idx="31">
                  <c:v>0.55250100000000002</c:v>
                </c:pt>
                <c:pt idx="32">
                  <c:v>0.55249400000000004</c:v>
                </c:pt>
                <c:pt idx="33">
                  <c:v>0.55247900000000005</c:v>
                </c:pt>
                <c:pt idx="34">
                  <c:v>0.552477</c:v>
                </c:pt>
                <c:pt idx="35">
                  <c:v>0.55249700000000002</c:v>
                </c:pt>
                <c:pt idx="36">
                  <c:v>0.552458</c:v>
                </c:pt>
                <c:pt idx="37">
                  <c:v>0.55251499999999998</c:v>
                </c:pt>
                <c:pt idx="38">
                  <c:v>0.55251099999999997</c:v>
                </c:pt>
                <c:pt idx="39">
                  <c:v>0.55247100000000005</c:v>
                </c:pt>
                <c:pt idx="40">
                  <c:v>0.55241899999999999</c:v>
                </c:pt>
                <c:pt idx="41">
                  <c:v>0.55248900000000001</c:v>
                </c:pt>
                <c:pt idx="42">
                  <c:v>0.55254800000000004</c:v>
                </c:pt>
                <c:pt idx="43">
                  <c:v>0.55253200000000002</c:v>
                </c:pt>
                <c:pt idx="44">
                  <c:v>0.55250999999999995</c:v>
                </c:pt>
                <c:pt idx="45">
                  <c:v>0.55254499999999995</c:v>
                </c:pt>
                <c:pt idx="46">
                  <c:v>0.55243100000000001</c:v>
                </c:pt>
                <c:pt idx="47">
                  <c:v>0.55246300000000004</c:v>
                </c:pt>
                <c:pt idx="48">
                  <c:v>0.55245100000000003</c:v>
                </c:pt>
                <c:pt idx="49">
                  <c:v>0.552458</c:v>
                </c:pt>
                <c:pt idx="50">
                  <c:v>0.552512</c:v>
                </c:pt>
                <c:pt idx="51">
                  <c:v>0.55254999999999999</c:v>
                </c:pt>
                <c:pt idx="52">
                  <c:v>0.55250699999999997</c:v>
                </c:pt>
                <c:pt idx="53">
                  <c:v>0.55252000000000001</c:v>
                </c:pt>
                <c:pt idx="54">
                  <c:v>0.55260799999999999</c:v>
                </c:pt>
                <c:pt idx="55">
                  <c:v>0.55250999999999995</c:v>
                </c:pt>
                <c:pt idx="56">
                  <c:v>0.55257900000000004</c:v>
                </c:pt>
                <c:pt idx="57">
                  <c:v>0.55249499999999996</c:v>
                </c:pt>
                <c:pt idx="58">
                  <c:v>0.55257299999999998</c:v>
                </c:pt>
                <c:pt idx="59">
                  <c:v>0.55250200000000005</c:v>
                </c:pt>
                <c:pt idx="60">
                  <c:v>0.55252000000000001</c:v>
                </c:pt>
                <c:pt idx="61">
                  <c:v>0.55251700000000004</c:v>
                </c:pt>
                <c:pt idx="62">
                  <c:v>0.55252599999999996</c:v>
                </c:pt>
                <c:pt idx="63">
                  <c:v>0.55262800000000001</c:v>
                </c:pt>
                <c:pt idx="64">
                  <c:v>0.55260399999999998</c:v>
                </c:pt>
                <c:pt idx="65">
                  <c:v>0.55254499999999995</c:v>
                </c:pt>
                <c:pt idx="66">
                  <c:v>0.55251700000000004</c:v>
                </c:pt>
                <c:pt idx="67">
                  <c:v>0.55251099999999997</c:v>
                </c:pt>
                <c:pt idx="68">
                  <c:v>0.55258200000000002</c:v>
                </c:pt>
                <c:pt idx="69">
                  <c:v>0.55256899999999998</c:v>
                </c:pt>
                <c:pt idx="70">
                  <c:v>0.55259599999999998</c:v>
                </c:pt>
                <c:pt idx="71">
                  <c:v>0.55257599999999996</c:v>
                </c:pt>
                <c:pt idx="72">
                  <c:v>0.55258200000000002</c:v>
                </c:pt>
                <c:pt idx="73">
                  <c:v>0.55268799999999996</c:v>
                </c:pt>
                <c:pt idx="74">
                  <c:v>0.55259100000000005</c:v>
                </c:pt>
                <c:pt idx="75">
                  <c:v>0.55262599999999995</c:v>
                </c:pt>
                <c:pt idx="76">
                  <c:v>0.55265200000000003</c:v>
                </c:pt>
                <c:pt idx="77">
                  <c:v>0.55270300000000006</c:v>
                </c:pt>
                <c:pt idx="78">
                  <c:v>0.55273300000000003</c:v>
                </c:pt>
                <c:pt idx="79">
                  <c:v>0.55269999999999997</c:v>
                </c:pt>
                <c:pt idx="80">
                  <c:v>0.55271000000000003</c:v>
                </c:pt>
                <c:pt idx="81">
                  <c:v>0.55265900000000001</c:v>
                </c:pt>
                <c:pt idx="82">
                  <c:v>0.55266499999999996</c:v>
                </c:pt>
                <c:pt idx="83">
                  <c:v>0.55272100000000002</c:v>
                </c:pt>
                <c:pt idx="84">
                  <c:v>0.55268600000000001</c:v>
                </c:pt>
                <c:pt idx="85">
                  <c:v>0.55261899999999997</c:v>
                </c:pt>
                <c:pt idx="86">
                  <c:v>0.55265500000000001</c:v>
                </c:pt>
                <c:pt idx="87">
                  <c:v>0.55264100000000005</c:v>
                </c:pt>
                <c:pt idx="88">
                  <c:v>0.552782</c:v>
                </c:pt>
                <c:pt idx="89">
                  <c:v>0.552782</c:v>
                </c:pt>
                <c:pt idx="90">
                  <c:v>0.55275399999999997</c:v>
                </c:pt>
                <c:pt idx="91">
                  <c:v>0.55273899999999998</c:v>
                </c:pt>
                <c:pt idx="92">
                  <c:v>0.55278300000000002</c:v>
                </c:pt>
                <c:pt idx="93">
                  <c:v>0.55271800000000004</c:v>
                </c:pt>
                <c:pt idx="94">
                  <c:v>0.55273700000000003</c:v>
                </c:pt>
                <c:pt idx="95">
                  <c:v>0.55268600000000001</c:v>
                </c:pt>
                <c:pt idx="96">
                  <c:v>0.55264800000000003</c:v>
                </c:pt>
                <c:pt idx="97">
                  <c:v>0.55270300000000006</c:v>
                </c:pt>
                <c:pt idx="98">
                  <c:v>0.55277500000000002</c:v>
                </c:pt>
                <c:pt idx="99">
                  <c:v>0.55277500000000002</c:v>
                </c:pt>
                <c:pt idx="100">
                  <c:v>0.55269699999999999</c:v>
                </c:pt>
                <c:pt idx="101">
                  <c:v>0.55270200000000003</c:v>
                </c:pt>
                <c:pt idx="102">
                  <c:v>0.55266599999999999</c:v>
                </c:pt>
                <c:pt idx="103">
                  <c:v>0.55268399999999995</c:v>
                </c:pt>
                <c:pt idx="104">
                  <c:v>0.55274100000000004</c:v>
                </c:pt>
                <c:pt idx="105">
                  <c:v>0.55269000000000001</c:v>
                </c:pt>
                <c:pt idx="106">
                  <c:v>0.55263300000000004</c:v>
                </c:pt>
                <c:pt idx="107">
                  <c:v>0.55272299999999996</c:v>
                </c:pt>
                <c:pt idx="108">
                  <c:v>0.55278700000000003</c:v>
                </c:pt>
                <c:pt idx="109">
                  <c:v>0.55275399999999997</c:v>
                </c:pt>
                <c:pt idx="110">
                  <c:v>0.55273499999999998</c:v>
                </c:pt>
                <c:pt idx="111">
                  <c:v>0.55283800000000005</c:v>
                </c:pt>
                <c:pt idx="112">
                  <c:v>0.55282100000000001</c:v>
                </c:pt>
                <c:pt idx="113">
                  <c:v>0.55285799999999996</c:v>
                </c:pt>
                <c:pt idx="114">
                  <c:v>0.552898</c:v>
                </c:pt>
                <c:pt idx="115">
                  <c:v>0.55280300000000004</c:v>
                </c:pt>
                <c:pt idx="116">
                  <c:v>0.55279299999999998</c:v>
                </c:pt>
                <c:pt idx="117">
                  <c:v>0.55279100000000003</c:v>
                </c:pt>
                <c:pt idx="118">
                  <c:v>0.55287699999999995</c:v>
                </c:pt>
                <c:pt idx="119">
                  <c:v>0.55279999999999996</c:v>
                </c:pt>
                <c:pt idx="120">
                  <c:v>0.552894</c:v>
                </c:pt>
                <c:pt idx="121">
                  <c:v>0.55279400000000001</c:v>
                </c:pt>
                <c:pt idx="122">
                  <c:v>0.552898</c:v>
                </c:pt>
                <c:pt idx="123">
                  <c:v>0.55300899999999997</c:v>
                </c:pt>
                <c:pt idx="124">
                  <c:v>0.55282100000000001</c:v>
                </c:pt>
                <c:pt idx="125">
                  <c:v>0.55283700000000002</c:v>
                </c:pt>
                <c:pt idx="126">
                  <c:v>0.55283400000000005</c:v>
                </c:pt>
                <c:pt idx="127">
                  <c:v>0.552817</c:v>
                </c:pt>
                <c:pt idx="128">
                  <c:v>0.55289699999999997</c:v>
                </c:pt>
                <c:pt idx="129">
                  <c:v>0.55284199999999994</c:v>
                </c:pt>
                <c:pt idx="130">
                  <c:v>0.55283000000000004</c:v>
                </c:pt>
                <c:pt idx="131">
                  <c:v>0.55287299999999995</c:v>
                </c:pt>
                <c:pt idx="132">
                  <c:v>0.55282500000000001</c:v>
                </c:pt>
                <c:pt idx="133">
                  <c:v>0.552867</c:v>
                </c:pt>
                <c:pt idx="134">
                  <c:v>0.55282500000000001</c:v>
                </c:pt>
                <c:pt idx="135">
                  <c:v>0.55287200000000003</c:v>
                </c:pt>
                <c:pt idx="136">
                  <c:v>0.55288000000000004</c:v>
                </c:pt>
                <c:pt idx="137">
                  <c:v>0.55290899999999998</c:v>
                </c:pt>
                <c:pt idx="138">
                  <c:v>0.55295300000000003</c:v>
                </c:pt>
                <c:pt idx="139">
                  <c:v>0.55292699999999995</c:v>
                </c:pt>
                <c:pt idx="140">
                  <c:v>0.55300499999999997</c:v>
                </c:pt>
                <c:pt idx="141">
                  <c:v>0.55287399999999998</c:v>
                </c:pt>
                <c:pt idx="142">
                  <c:v>0.553033</c:v>
                </c:pt>
                <c:pt idx="143">
                  <c:v>0.55293000000000003</c:v>
                </c:pt>
                <c:pt idx="144">
                  <c:v>0.55293599999999998</c:v>
                </c:pt>
                <c:pt idx="145">
                  <c:v>0.55301299999999998</c:v>
                </c:pt>
                <c:pt idx="146">
                  <c:v>0.55297799999999997</c:v>
                </c:pt>
                <c:pt idx="147">
                  <c:v>0.55301599999999995</c:v>
                </c:pt>
                <c:pt idx="148">
                  <c:v>0.55303599999999997</c:v>
                </c:pt>
                <c:pt idx="149">
                  <c:v>0.55306999999999995</c:v>
                </c:pt>
                <c:pt idx="150">
                  <c:v>0.55311299999999997</c:v>
                </c:pt>
                <c:pt idx="151">
                  <c:v>0.55307099999999998</c:v>
                </c:pt>
                <c:pt idx="152">
                  <c:v>0.55307099999999998</c:v>
                </c:pt>
                <c:pt idx="153">
                  <c:v>0.55315000000000003</c:v>
                </c:pt>
                <c:pt idx="154">
                  <c:v>0.55303800000000003</c:v>
                </c:pt>
                <c:pt idx="155">
                  <c:v>0.55314099999999999</c:v>
                </c:pt>
                <c:pt idx="156">
                  <c:v>0.55298999999999998</c:v>
                </c:pt>
                <c:pt idx="157">
                  <c:v>0.55306999999999995</c:v>
                </c:pt>
                <c:pt idx="158">
                  <c:v>0.55313999999999997</c:v>
                </c:pt>
                <c:pt idx="159">
                  <c:v>0.553207</c:v>
                </c:pt>
                <c:pt idx="160">
                  <c:v>0.553068</c:v>
                </c:pt>
                <c:pt idx="161">
                  <c:v>0.55311999999999995</c:v>
                </c:pt>
                <c:pt idx="162">
                  <c:v>0.55312799999999995</c:v>
                </c:pt>
                <c:pt idx="163">
                  <c:v>0.55311500000000002</c:v>
                </c:pt>
                <c:pt idx="164">
                  <c:v>0.55314099999999999</c:v>
                </c:pt>
                <c:pt idx="165">
                  <c:v>0.55313299999999999</c:v>
                </c:pt>
                <c:pt idx="166">
                  <c:v>0.55316299999999996</c:v>
                </c:pt>
                <c:pt idx="167">
                  <c:v>0.55317099999999997</c:v>
                </c:pt>
                <c:pt idx="168">
                  <c:v>0.55315000000000003</c:v>
                </c:pt>
                <c:pt idx="169">
                  <c:v>0.55322899999999997</c:v>
                </c:pt>
                <c:pt idx="170">
                  <c:v>0.55309900000000001</c:v>
                </c:pt>
                <c:pt idx="171">
                  <c:v>0.55313900000000005</c:v>
                </c:pt>
                <c:pt idx="172">
                  <c:v>0.55313400000000001</c:v>
                </c:pt>
                <c:pt idx="173">
                  <c:v>0.55310499999999996</c:v>
                </c:pt>
                <c:pt idx="174">
                  <c:v>0.55311200000000005</c:v>
                </c:pt>
                <c:pt idx="175">
                  <c:v>0.553068</c:v>
                </c:pt>
                <c:pt idx="176">
                  <c:v>0.55313699999999999</c:v>
                </c:pt>
                <c:pt idx="177">
                  <c:v>0.55319600000000002</c:v>
                </c:pt>
                <c:pt idx="178">
                  <c:v>0.55322000000000005</c:v>
                </c:pt>
                <c:pt idx="179">
                  <c:v>0.55318699999999998</c:v>
                </c:pt>
                <c:pt idx="180">
                  <c:v>0.55322000000000005</c:v>
                </c:pt>
                <c:pt idx="181">
                  <c:v>0.55329300000000003</c:v>
                </c:pt>
                <c:pt idx="182">
                  <c:v>0.553311</c:v>
                </c:pt>
                <c:pt idx="183">
                  <c:v>0.55325299999999999</c:v>
                </c:pt>
                <c:pt idx="184">
                  <c:v>0.55323</c:v>
                </c:pt>
                <c:pt idx="185">
                  <c:v>0.55329300000000003</c:v>
                </c:pt>
                <c:pt idx="186">
                  <c:v>0.55327199999999999</c:v>
                </c:pt>
                <c:pt idx="187">
                  <c:v>0.55339000000000005</c:v>
                </c:pt>
                <c:pt idx="188">
                  <c:v>0.55332199999999998</c:v>
                </c:pt>
                <c:pt idx="189">
                  <c:v>0.55330500000000005</c:v>
                </c:pt>
                <c:pt idx="190">
                  <c:v>0.55334399999999995</c:v>
                </c:pt>
                <c:pt idx="191">
                  <c:v>0.55330999999999997</c:v>
                </c:pt>
                <c:pt idx="192">
                  <c:v>0.55334700000000003</c:v>
                </c:pt>
                <c:pt idx="193">
                  <c:v>0.55334099999999997</c:v>
                </c:pt>
                <c:pt idx="194">
                  <c:v>0.55337899999999995</c:v>
                </c:pt>
                <c:pt idx="195">
                  <c:v>0.55344400000000005</c:v>
                </c:pt>
                <c:pt idx="196">
                  <c:v>0.55345200000000006</c:v>
                </c:pt>
                <c:pt idx="197">
                  <c:v>0.55342199999999997</c:v>
                </c:pt>
                <c:pt idx="198">
                  <c:v>0.55338799999999999</c:v>
                </c:pt>
                <c:pt idx="199">
                  <c:v>0.55338299999999996</c:v>
                </c:pt>
                <c:pt idx="200">
                  <c:v>0.55337499999999995</c:v>
                </c:pt>
                <c:pt idx="201">
                  <c:v>0.553427</c:v>
                </c:pt>
                <c:pt idx="202">
                  <c:v>0.55327499999999996</c:v>
                </c:pt>
                <c:pt idx="203">
                  <c:v>0.55336200000000002</c:v>
                </c:pt>
                <c:pt idx="204">
                  <c:v>0.55342800000000003</c:v>
                </c:pt>
                <c:pt idx="205">
                  <c:v>0.55346200000000001</c:v>
                </c:pt>
                <c:pt idx="206">
                  <c:v>0.55341499999999999</c:v>
                </c:pt>
                <c:pt idx="207">
                  <c:v>0.55341399999999996</c:v>
                </c:pt>
                <c:pt idx="208">
                  <c:v>0.55340199999999995</c:v>
                </c:pt>
                <c:pt idx="209">
                  <c:v>0.55338399999999999</c:v>
                </c:pt>
                <c:pt idx="210">
                  <c:v>0.55341700000000005</c:v>
                </c:pt>
                <c:pt idx="211">
                  <c:v>0.55347000000000002</c:v>
                </c:pt>
                <c:pt idx="212">
                  <c:v>0.55332999999999999</c:v>
                </c:pt>
                <c:pt idx="213">
                  <c:v>0.55332899999999996</c:v>
                </c:pt>
                <c:pt idx="214">
                  <c:v>0.55345699999999998</c:v>
                </c:pt>
                <c:pt idx="215">
                  <c:v>0.55347299999999999</c:v>
                </c:pt>
                <c:pt idx="216">
                  <c:v>0.55343399999999998</c:v>
                </c:pt>
                <c:pt idx="217">
                  <c:v>0.55341899999999999</c:v>
                </c:pt>
                <c:pt idx="218">
                  <c:v>0.55349000000000004</c:v>
                </c:pt>
                <c:pt idx="219">
                  <c:v>0.55346600000000001</c:v>
                </c:pt>
                <c:pt idx="220">
                  <c:v>0.55350100000000002</c:v>
                </c:pt>
                <c:pt idx="221">
                  <c:v>0.553485</c:v>
                </c:pt>
                <c:pt idx="222">
                  <c:v>0.55352100000000004</c:v>
                </c:pt>
                <c:pt idx="223">
                  <c:v>0.55345900000000003</c:v>
                </c:pt>
                <c:pt idx="224">
                  <c:v>0.55345900000000003</c:v>
                </c:pt>
                <c:pt idx="225">
                  <c:v>0.55348200000000003</c:v>
                </c:pt>
                <c:pt idx="226">
                  <c:v>0.55340900000000004</c:v>
                </c:pt>
                <c:pt idx="227">
                  <c:v>0.55347500000000005</c:v>
                </c:pt>
                <c:pt idx="228">
                  <c:v>0.55343900000000001</c:v>
                </c:pt>
                <c:pt idx="229">
                  <c:v>0.55350299999999997</c:v>
                </c:pt>
                <c:pt idx="230">
                  <c:v>0.553508</c:v>
                </c:pt>
                <c:pt idx="231">
                  <c:v>0.553427</c:v>
                </c:pt>
                <c:pt idx="232">
                  <c:v>0.55349199999999998</c:v>
                </c:pt>
                <c:pt idx="233">
                  <c:v>0.55341700000000005</c:v>
                </c:pt>
                <c:pt idx="234">
                  <c:v>0.55349599999999999</c:v>
                </c:pt>
                <c:pt idx="235">
                  <c:v>0.553477</c:v>
                </c:pt>
                <c:pt idx="236">
                  <c:v>0.553562</c:v>
                </c:pt>
                <c:pt idx="237">
                  <c:v>0.55348799999999998</c:v>
                </c:pt>
                <c:pt idx="238">
                  <c:v>0.55351799999999995</c:v>
                </c:pt>
                <c:pt idx="239">
                  <c:v>0.55349400000000004</c:v>
                </c:pt>
                <c:pt idx="240">
                  <c:v>0.55355600000000005</c:v>
                </c:pt>
                <c:pt idx="241">
                  <c:v>0.55357199999999995</c:v>
                </c:pt>
                <c:pt idx="242">
                  <c:v>0.55354800000000004</c:v>
                </c:pt>
                <c:pt idx="243">
                  <c:v>0.55357699999999999</c:v>
                </c:pt>
                <c:pt idx="244">
                  <c:v>0.55363700000000005</c:v>
                </c:pt>
                <c:pt idx="245">
                  <c:v>0.55351700000000004</c:v>
                </c:pt>
                <c:pt idx="246">
                  <c:v>0.55361899999999997</c:v>
                </c:pt>
                <c:pt idx="247">
                  <c:v>0.55354899999999996</c:v>
                </c:pt>
                <c:pt idx="248">
                  <c:v>0.55358200000000002</c:v>
                </c:pt>
                <c:pt idx="249">
                  <c:v>0.55354999999999999</c:v>
                </c:pt>
                <c:pt idx="250">
                  <c:v>0.55353300000000005</c:v>
                </c:pt>
                <c:pt idx="251">
                  <c:v>0.55359199999999997</c:v>
                </c:pt>
                <c:pt idx="252">
                  <c:v>0.55364000000000002</c:v>
                </c:pt>
                <c:pt idx="253">
                  <c:v>0.55357299999999998</c:v>
                </c:pt>
                <c:pt idx="254">
                  <c:v>0.55366000000000004</c:v>
                </c:pt>
                <c:pt idx="255">
                  <c:v>0.55352999999999997</c:v>
                </c:pt>
                <c:pt idx="256">
                  <c:v>0.55355699999999997</c:v>
                </c:pt>
                <c:pt idx="257">
                  <c:v>0.55355900000000002</c:v>
                </c:pt>
                <c:pt idx="258">
                  <c:v>0.55363499999999999</c:v>
                </c:pt>
                <c:pt idx="259">
                  <c:v>0.55361499999999997</c:v>
                </c:pt>
                <c:pt idx="260">
                  <c:v>0.55360699999999996</c:v>
                </c:pt>
                <c:pt idx="261">
                  <c:v>0.55365799999999998</c:v>
                </c:pt>
                <c:pt idx="262">
                  <c:v>0.553647</c:v>
                </c:pt>
                <c:pt idx="263">
                  <c:v>0.55374000000000001</c:v>
                </c:pt>
                <c:pt idx="264">
                  <c:v>0.55364999999999998</c:v>
                </c:pt>
                <c:pt idx="265">
                  <c:v>0.55360500000000001</c:v>
                </c:pt>
                <c:pt idx="266">
                  <c:v>0.55360500000000001</c:v>
                </c:pt>
                <c:pt idx="267">
                  <c:v>0.55365799999999998</c:v>
                </c:pt>
                <c:pt idx="268">
                  <c:v>0.55368600000000001</c:v>
                </c:pt>
                <c:pt idx="269">
                  <c:v>0.55365500000000001</c:v>
                </c:pt>
                <c:pt idx="270">
                  <c:v>0.55363600000000002</c:v>
                </c:pt>
                <c:pt idx="271">
                  <c:v>0.55367200000000005</c:v>
                </c:pt>
                <c:pt idx="272">
                  <c:v>0.553732</c:v>
                </c:pt>
                <c:pt idx="273">
                  <c:v>0.55366800000000005</c:v>
                </c:pt>
                <c:pt idx="274">
                  <c:v>0.55371700000000001</c:v>
                </c:pt>
                <c:pt idx="275">
                  <c:v>0.55371999999999999</c:v>
                </c:pt>
                <c:pt idx="276">
                  <c:v>0.55374100000000004</c:v>
                </c:pt>
                <c:pt idx="277">
                  <c:v>0.55374599999999996</c:v>
                </c:pt>
                <c:pt idx="278">
                  <c:v>0.55371099999999995</c:v>
                </c:pt>
                <c:pt idx="279">
                  <c:v>0.55372100000000002</c:v>
                </c:pt>
                <c:pt idx="280">
                  <c:v>0.55373799999999995</c:v>
                </c:pt>
                <c:pt idx="281">
                  <c:v>0.55380200000000002</c:v>
                </c:pt>
                <c:pt idx="282">
                  <c:v>0.55369800000000002</c:v>
                </c:pt>
                <c:pt idx="283">
                  <c:v>0.55381100000000005</c:v>
                </c:pt>
                <c:pt idx="284">
                  <c:v>0.55377699999999996</c:v>
                </c:pt>
                <c:pt idx="285">
                  <c:v>0.55375300000000005</c:v>
                </c:pt>
                <c:pt idx="286">
                  <c:v>0.55384999999999995</c:v>
                </c:pt>
                <c:pt idx="287">
                  <c:v>0.55385300000000004</c:v>
                </c:pt>
                <c:pt idx="288">
                  <c:v>0.55396000000000001</c:v>
                </c:pt>
                <c:pt idx="289">
                  <c:v>0.55392799999999998</c:v>
                </c:pt>
                <c:pt idx="290">
                  <c:v>0.55395000000000005</c:v>
                </c:pt>
                <c:pt idx="291">
                  <c:v>0.55393800000000004</c:v>
                </c:pt>
                <c:pt idx="292">
                  <c:v>0.55388199999999999</c:v>
                </c:pt>
                <c:pt idx="293">
                  <c:v>0.55387399999999998</c:v>
                </c:pt>
                <c:pt idx="294">
                  <c:v>0.55387200000000003</c:v>
                </c:pt>
                <c:pt idx="295">
                  <c:v>0.55385600000000001</c:v>
                </c:pt>
                <c:pt idx="296">
                  <c:v>0.55390700000000004</c:v>
                </c:pt>
                <c:pt idx="297">
                  <c:v>0.55395799999999995</c:v>
                </c:pt>
                <c:pt idx="298">
                  <c:v>0.55398199999999997</c:v>
                </c:pt>
                <c:pt idx="299">
                  <c:v>0.55397300000000005</c:v>
                </c:pt>
                <c:pt idx="300">
                  <c:v>0.55396999999999996</c:v>
                </c:pt>
                <c:pt idx="301">
                  <c:v>0.55398800000000004</c:v>
                </c:pt>
                <c:pt idx="302">
                  <c:v>0.55394500000000002</c:v>
                </c:pt>
                <c:pt idx="303">
                  <c:v>0.55395300000000003</c:v>
                </c:pt>
                <c:pt idx="304">
                  <c:v>0.55389699999999997</c:v>
                </c:pt>
                <c:pt idx="305">
                  <c:v>0.55397700000000005</c:v>
                </c:pt>
                <c:pt idx="306">
                  <c:v>0.55389299999999997</c:v>
                </c:pt>
                <c:pt idx="307">
                  <c:v>0.55394299999999996</c:v>
                </c:pt>
                <c:pt idx="308">
                  <c:v>0.55397200000000002</c:v>
                </c:pt>
                <c:pt idx="309">
                  <c:v>0.55400499999999997</c:v>
                </c:pt>
                <c:pt idx="310">
                  <c:v>0.55403100000000005</c:v>
                </c:pt>
                <c:pt idx="311">
                  <c:v>0.55411299999999997</c:v>
                </c:pt>
                <c:pt idx="312">
                  <c:v>0.55414799999999997</c:v>
                </c:pt>
                <c:pt idx="313">
                  <c:v>0.55413599999999996</c:v>
                </c:pt>
                <c:pt idx="314">
                  <c:v>0.55409299999999995</c:v>
                </c:pt>
                <c:pt idx="315">
                  <c:v>0.55409399999999998</c:v>
                </c:pt>
                <c:pt idx="316">
                  <c:v>0.55413299999999999</c:v>
                </c:pt>
                <c:pt idx="317">
                  <c:v>0.55406500000000003</c:v>
                </c:pt>
                <c:pt idx="318">
                  <c:v>0.554091</c:v>
                </c:pt>
                <c:pt idx="319">
                  <c:v>0.55405499999999996</c:v>
                </c:pt>
                <c:pt idx="320">
                  <c:v>0.554064</c:v>
                </c:pt>
                <c:pt idx="321">
                  <c:v>0.55407300000000004</c:v>
                </c:pt>
                <c:pt idx="322">
                  <c:v>0.55410700000000002</c:v>
                </c:pt>
                <c:pt idx="323">
                  <c:v>0.55416200000000004</c:v>
                </c:pt>
                <c:pt idx="324">
                  <c:v>0.55413000000000001</c:v>
                </c:pt>
                <c:pt idx="325">
                  <c:v>0.55406999999999995</c:v>
                </c:pt>
                <c:pt idx="326">
                  <c:v>0.55410800000000004</c:v>
                </c:pt>
                <c:pt idx="327">
                  <c:v>0.55410499999999996</c:v>
                </c:pt>
                <c:pt idx="328">
                  <c:v>0.55413800000000002</c:v>
                </c:pt>
                <c:pt idx="329">
                  <c:v>0.55407200000000001</c:v>
                </c:pt>
                <c:pt idx="330">
                  <c:v>0.55414799999999997</c:v>
                </c:pt>
                <c:pt idx="331">
                  <c:v>0.55409799999999998</c:v>
                </c:pt>
                <c:pt idx="332">
                  <c:v>0.554006</c:v>
                </c:pt>
                <c:pt idx="333">
                  <c:v>0.55401599999999995</c:v>
                </c:pt>
                <c:pt idx="334">
                  <c:v>0.55407499999999998</c:v>
                </c:pt>
                <c:pt idx="335">
                  <c:v>0.55407499999999998</c:v>
                </c:pt>
                <c:pt idx="336">
                  <c:v>0.55406599999999995</c:v>
                </c:pt>
                <c:pt idx="337">
                  <c:v>0.55411100000000002</c:v>
                </c:pt>
                <c:pt idx="338">
                  <c:v>0.554172</c:v>
                </c:pt>
                <c:pt idx="339">
                  <c:v>0.55418999999999996</c:v>
                </c:pt>
                <c:pt idx="340">
                  <c:v>0.55416600000000005</c:v>
                </c:pt>
                <c:pt idx="341">
                  <c:v>0.55413500000000004</c:v>
                </c:pt>
                <c:pt idx="342">
                  <c:v>0.55425599999999997</c:v>
                </c:pt>
                <c:pt idx="343">
                  <c:v>0.55418500000000004</c:v>
                </c:pt>
                <c:pt idx="344">
                  <c:v>0.55420000000000003</c:v>
                </c:pt>
                <c:pt idx="345">
                  <c:v>0.55418999999999996</c:v>
                </c:pt>
                <c:pt idx="346">
                  <c:v>0.55416399999999999</c:v>
                </c:pt>
                <c:pt idx="347">
                  <c:v>0.55417300000000003</c:v>
                </c:pt>
                <c:pt idx="348">
                  <c:v>0.55422800000000005</c:v>
                </c:pt>
                <c:pt idx="349">
                  <c:v>0.55426699999999995</c:v>
                </c:pt>
                <c:pt idx="350">
                  <c:v>0.55421900000000002</c:v>
                </c:pt>
                <c:pt idx="351">
                  <c:v>0.55418699999999999</c:v>
                </c:pt>
                <c:pt idx="352">
                  <c:v>0.554226</c:v>
                </c:pt>
                <c:pt idx="353">
                  <c:v>0.55423299999999998</c:v>
                </c:pt>
                <c:pt idx="354">
                  <c:v>0.55430299999999999</c:v>
                </c:pt>
                <c:pt idx="355">
                  <c:v>0.55438900000000002</c:v>
                </c:pt>
                <c:pt idx="356">
                  <c:v>0.554288</c:v>
                </c:pt>
                <c:pt idx="357">
                  <c:v>0.55434000000000005</c:v>
                </c:pt>
                <c:pt idx="358">
                  <c:v>0.55439000000000005</c:v>
                </c:pt>
                <c:pt idx="359">
                  <c:v>0.55446300000000004</c:v>
                </c:pt>
                <c:pt idx="360">
                  <c:v>0.55438100000000001</c:v>
                </c:pt>
                <c:pt idx="361">
                  <c:v>0.55432800000000004</c:v>
                </c:pt>
                <c:pt idx="362">
                  <c:v>0.55441200000000002</c:v>
                </c:pt>
                <c:pt idx="363">
                  <c:v>0.55431799999999998</c:v>
                </c:pt>
                <c:pt idx="364">
                  <c:v>0.554365</c:v>
                </c:pt>
                <c:pt idx="365">
                  <c:v>0.55442400000000003</c:v>
                </c:pt>
                <c:pt idx="366">
                  <c:v>0.554423</c:v>
                </c:pt>
                <c:pt idx="367">
                  <c:v>0.554392</c:v>
                </c:pt>
                <c:pt idx="368">
                  <c:v>0.55437499999999995</c:v>
                </c:pt>
                <c:pt idx="369">
                  <c:v>0.554419</c:v>
                </c:pt>
                <c:pt idx="370">
                  <c:v>0.55437499999999995</c:v>
                </c:pt>
                <c:pt idx="371">
                  <c:v>0.55432499999999996</c:v>
                </c:pt>
                <c:pt idx="372">
                  <c:v>0.55440199999999995</c:v>
                </c:pt>
                <c:pt idx="373">
                  <c:v>0.55438100000000001</c:v>
                </c:pt>
                <c:pt idx="374">
                  <c:v>0.554454</c:v>
                </c:pt>
                <c:pt idx="375">
                  <c:v>0.55446600000000001</c:v>
                </c:pt>
                <c:pt idx="376">
                  <c:v>0.55438500000000002</c:v>
                </c:pt>
                <c:pt idx="377">
                  <c:v>0.55439400000000005</c:v>
                </c:pt>
                <c:pt idx="378">
                  <c:v>0.55438100000000001</c:v>
                </c:pt>
                <c:pt idx="379">
                  <c:v>0.55435800000000002</c:v>
                </c:pt>
                <c:pt idx="380">
                  <c:v>0.55436399999999997</c:v>
                </c:pt>
                <c:pt idx="381">
                  <c:v>0.55426799999999998</c:v>
                </c:pt>
                <c:pt idx="382">
                  <c:v>0.55442100000000005</c:v>
                </c:pt>
                <c:pt idx="383">
                  <c:v>0.55445299999999997</c:v>
                </c:pt>
                <c:pt idx="384">
                  <c:v>0.55444099999999996</c:v>
                </c:pt>
                <c:pt idx="385">
                  <c:v>0.55438200000000004</c:v>
                </c:pt>
                <c:pt idx="386">
                  <c:v>0.55443500000000001</c:v>
                </c:pt>
                <c:pt idx="387">
                  <c:v>0.554481</c:v>
                </c:pt>
                <c:pt idx="388">
                  <c:v>0.55455100000000002</c:v>
                </c:pt>
                <c:pt idx="389">
                  <c:v>0.55444800000000005</c:v>
                </c:pt>
                <c:pt idx="390">
                  <c:v>0.55451799999999996</c:v>
                </c:pt>
                <c:pt idx="391">
                  <c:v>0.55452199999999996</c:v>
                </c:pt>
                <c:pt idx="392">
                  <c:v>0.55457699999999999</c:v>
                </c:pt>
                <c:pt idx="393">
                  <c:v>0.55450100000000002</c:v>
                </c:pt>
                <c:pt idx="394">
                  <c:v>0.55452999999999997</c:v>
                </c:pt>
                <c:pt idx="395">
                  <c:v>0.55448699999999995</c:v>
                </c:pt>
                <c:pt idx="396">
                  <c:v>0.55456000000000005</c:v>
                </c:pt>
                <c:pt idx="397">
                  <c:v>0.55455200000000004</c:v>
                </c:pt>
                <c:pt idx="398">
                  <c:v>0.55447900000000006</c:v>
                </c:pt>
                <c:pt idx="399">
                  <c:v>0.55466800000000005</c:v>
                </c:pt>
                <c:pt idx="400">
                  <c:v>0.55456700000000003</c:v>
                </c:pt>
                <c:pt idx="401">
                  <c:v>0.55456899999999998</c:v>
                </c:pt>
                <c:pt idx="402">
                  <c:v>0.55467100000000003</c:v>
                </c:pt>
                <c:pt idx="403">
                  <c:v>0.55449199999999998</c:v>
                </c:pt>
                <c:pt idx="404">
                  <c:v>0.55464500000000005</c:v>
                </c:pt>
                <c:pt idx="405">
                  <c:v>0.55462100000000003</c:v>
                </c:pt>
                <c:pt idx="406">
                  <c:v>0.55467299999999997</c:v>
                </c:pt>
                <c:pt idx="407">
                  <c:v>0.55458399999999997</c:v>
                </c:pt>
                <c:pt idx="408">
                  <c:v>0.55464500000000005</c:v>
                </c:pt>
                <c:pt idx="409">
                  <c:v>0.55460500000000001</c:v>
                </c:pt>
                <c:pt idx="410">
                  <c:v>0.55462400000000001</c:v>
                </c:pt>
                <c:pt idx="411">
                  <c:v>0.55470900000000001</c:v>
                </c:pt>
                <c:pt idx="412">
                  <c:v>0.55457299999999998</c:v>
                </c:pt>
                <c:pt idx="413">
                  <c:v>0.55465399999999998</c:v>
                </c:pt>
                <c:pt idx="414">
                  <c:v>0.55454499999999995</c:v>
                </c:pt>
                <c:pt idx="415">
                  <c:v>0.55460200000000004</c:v>
                </c:pt>
                <c:pt idx="416">
                  <c:v>0.55465299999999995</c:v>
                </c:pt>
                <c:pt idx="417">
                  <c:v>0.55473499999999998</c:v>
                </c:pt>
                <c:pt idx="418">
                  <c:v>0.55467299999999997</c:v>
                </c:pt>
                <c:pt idx="419">
                  <c:v>0.55473799999999995</c:v>
                </c:pt>
                <c:pt idx="420">
                  <c:v>0.55472699999999997</c:v>
                </c:pt>
                <c:pt idx="421">
                  <c:v>0.55465500000000001</c:v>
                </c:pt>
                <c:pt idx="422">
                  <c:v>0.554732</c:v>
                </c:pt>
                <c:pt idx="423">
                  <c:v>0.55466300000000002</c:v>
                </c:pt>
                <c:pt idx="424">
                  <c:v>0.55473499999999998</c:v>
                </c:pt>
                <c:pt idx="425">
                  <c:v>0.55477600000000005</c:v>
                </c:pt>
                <c:pt idx="426">
                  <c:v>0.55478700000000003</c:v>
                </c:pt>
                <c:pt idx="427">
                  <c:v>0.55477600000000005</c:v>
                </c:pt>
                <c:pt idx="428">
                  <c:v>0.55475300000000005</c:v>
                </c:pt>
                <c:pt idx="429">
                  <c:v>0.55477600000000005</c:v>
                </c:pt>
                <c:pt idx="430">
                  <c:v>0.554786</c:v>
                </c:pt>
                <c:pt idx="431">
                  <c:v>0.55488199999999999</c:v>
                </c:pt>
                <c:pt idx="432">
                  <c:v>0.554948</c:v>
                </c:pt>
                <c:pt idx="433">
                  <c:v>0.55490899999999999</c:v>
                </c:pt>
                <c:pt idx="434">
                  <c:v>0.55493999999999999</c:v>
                </c:pt>
                <c:pt idx="435">
                  <c:v>0.55495300000000003</c:v>
                </c:pt>
                <c:pt idx="436">
                  <c:v>0.55496999999999996</c:v>
                </c:pt>
                <c:pt idx="437">
                  <c:v>0.554925</c:v>
                </c:pt>
                <c:pt idx="438">
                  <c:v>0.55494600000000005</c:v>
                </c:pt>
                <c:pt idx="439">
                  <c:v>0.55490799999999996</c:v>
                </c:pt>
                <c:pt idx="440">
                  <c:v>0.55496299999999998</c:v>
                </c:pt>
                <c:pt idx="441">
                  <c:v>0.55486800000000003</c:v>
                </c:pt>
                <c:pt idx="442">
                  <c:v>0.55488099999999996</c:v>
                </c:pt>
                <c:pt idx="443">
                  <c:v>0.55488300000000002</c:v>
                </c:pt>
                <c:pt idx="444">
                  <c:v>0.55490899999999999</c:v>
                </c:pt>
                <c:pt idx="445">
                  <c:v>0.55488800000000005</c:v>
                </c:pt>
                <c:pt idx="446">
                  <c:v>0.55481599999999998</c:v>
                </c:pt>
                <c:pt idx="447">
                  <c:v>0.55498099999999995</c:v>
                </c:pt>
                <c:pt idx="448">
                  <c:v>0.55500099999999997</c:v>
                </c:pt>
                <c:pt idx="449">
                  <c:v>0.55500899999999997</c:v>
                </c:pt>
                <c:pt idx="450">
                  <c:v>0.55498700000000001</c:v>
                </c:pt>
                <c:pt idx="451">
                  <c:v>0.55499500000000002</c:v>
                </c:pt>
                <c:pt idx="452">
                  <c:v>0.55507099999999998</c:v>
                </c:pt>
                <c:pt idx="453">
                  <c:v>0.55503199999999997</c:v>
                </c:pt>
                <c:pt idx="454">
                  <c:v>0.55507700000000004</c:v>
                </c:pt>
                <c:pt idx="455">
                  <c:v>0.55507399999999996</c:v>
                </c:pt>
                <c:pt idx="456">
                  <c:v>0.55507899999999999</c:v>
                </c:pt>
                <c:pt idx="457">
                  <c:v>0.55500700000000003</c:v>
                </c:pt>
                <c:pt idx="458">
                  <c:v>0.55505499999999997</c:v>
                </c:pt>
                <c:pt idx="459">
                  <c:v>0.555199</c:v>
                </c:pt>
                <c:pt idx="460">
                  <c:v>0.55507399999999996</c:v>
                </c:pt>
                <c:pt idx="461">
                  <c:v>0.555199</c:v>
                </c:pt>
                <c:pt idx="462">
                  <c:v>0.55513100000000004</c:v>
                </c:pt>
                <c:pt idx="463">
                  <c:v>0.55510400000000004</c:v>
                </c:pt>
                <c:pt idx="464">
                  <c:v>0.555114</c:v>
                </c:pt>
                <c:pt idx="465">
                  <c:v>0.55513900000000005</c:v>
                </c:pt>
                <c:pt idx="466">
                  <c:v>0.55518000000000001</c:v>
                </c:pt>
                <c:pt idx="467">
                  <c:v>0.55518999999999996</c:v>
                </c:pt>
                <c:pt idx="468">
                  <c:v>0.55512600000000001</c:v>
                </c:pt>
                <c:pt idx="469">
                  <c:v>0.55515800000000004</c:v>
                </c:pt>
                <c:pt idx="470">
                  <c:v>0.55508500000000005</c:v>
                </c:pt>
                <c:pt idx="471">
                  <c:v>0.55507099999999998</c:v>
                </c:pt>
                <c:pt idx="472">
                  <c:v>0.55518999999999996</c:v>
                </c:pt>
                <c:pt idx="473">
                  <c:v>0.55509699999999995</c:v>
                </c:pt>
                <c:pt idx="474">
                  <c:v>0.55514600000000003</c:v>
                </c:pt>
                <c:pt idx="475">
                  <c:v>0.555145</c:v>
                </c:pt>
                <c:pt idx="476">
                  <c:v>0.55514399999999997</c:v>
                </c:pt>
                <c:pt idx="477">
                  <c:v>0.55518299999999998</c:v>
                </c:pt>
                <c:pt idx="478">
                  <c:v>0.55515800000000004</c:v>
                </c:pt>
                <c:pt idx="479">
                  <c:v>0.55512399999999995</c:v>
                </c:pt>
                <c:pt idx="480">
                  <c:v>0.55503999999999998</c:v>
                </c:pt>
                <c:pt idx="481">
                  <c:v>0.55518699999999999</c:v>
                </c:pt>
                <c:pt idx="482">
                  <c:v>0.55521699999999996</c:v>
                </c:pt>
                <c:pt idx="483">
                  <c:v>0.55518800000000001</c:v>
                </c:pt>
                <c:pt idx="484">
                  <c:v>0.55523</c:v>
                </c:pt>
                <c:pt idx="485">
                  <c:v>0.55528900000000003</c:v>
                </c:pt>
                <c:pt idx="486">
                  <c:v>0.55527000000000004</c:v>
                </c:pt>
                <c:pt idx="487">
                  <c:v>0.55514200000000002</c:v>
                </c:pt>
                <c:pt idx="488">
                  <c:v>0.55534099999999997</c:v>
                </c:pt>
                <c:pt idx="489">
                  <c:v>0.55520700000000001</c:v>
                </c:pt>
                <c:pt idx="490">
                  <c:v>0.55518000000000001</c:v>
                </c:pt>
                <c:pt idx="491">
                  <c:v>0.555176</c:v>
                </c:pt>
                <c:pt idx="492">
                  <c:v>0.55521900000000002</c:v>
                </c:pt>
                <c:pt idx="493">
                  <c:v>0.55522400000000005</c:v>
                </c:pt>
                <c:pt idx="494">
                  <c:v>0.55517899999999998</c:v>
                </c:pt>
                <c:pt idx="495">
                  <c:v>0.55525199999999997</c:v>
                </c:pt>
                <c:pt idx="496">
                  <c:v>0.55522700000000003</c:v>
                </c:pt>
                <c:pt idx="497">
                  <c:v>0.55528299999999997</c:v>
                </c:pt>
                <c:pt idx="498">
                  <c:v>0.555342</c:v>
                </c:pt>
                <c:pt idx="499">
                  <c:v>0.55533299999999997</c:v>
                </c:pt>
                <c:pt idx="500">
                  <c:v>0.55540999999999996</c:v>
                </c:pt>
                <c:pt idx="501">
                  <c:v>0.55521500000000001</c:v>
                </c:pt>
                <c:pt idx="502">
                  <c:v>0.55528299999999997</c:v>
                </c:pt>
                <c:pt idx="503">
                  <c:v>0.55526699999999996</c:v>
                </c:pt>
                <c:pt idx="504">
                  <c:v>0.55516699999999997</c:v>
                </c:pt>
                <c:pt idx="505">
                  <c:v>0.55525800000000003</c:v>
                </c:pt>
                <c:pt idx="506">
                  <c:v>0.55522000000000005</c:v>
                </c:pt>
                <c:pt idx="507">
                  <c:v>0.55529099999999998</c:v>
                </c:pt>
                <c:pt idx="508">
                  <c:v>0.55527800000000005</c:v>
                </c:pt>
                <c:pt idx="509">
                  <c:v>0.55533900000000003</c:v>
                </c:pt>
                <c:pt idx="510">
                  <c:v>0.555369</c:v>
                </c:pt>
                <c:pt idx="511">
                  <c:v>0.55533500000000002</c:v>
                </c:pt>
                <c:pt idx="512">
                  <c:v>0.55528200000000005</c:v>
                </c:pt>
                <c:pt idx="513">
                  <c:v>0.55529700000000004</c:v>
                </c:pt>
                <c:pt idx="514">
                  <c:v>0.55534499999999998</c:v>
                </c:pt>
                <c:pt idx="515">
                  <c:v>0.55539400000000005</c:v>
                </c:pt>
                <c:pt idx="516">
                  <c:v>0.55538500000000002</c:v>
                </c:pt>
                <c:pt idx="517">
                  <c:v>0.55530400000000002</c:v>
                </c:pt>
                <c:pt idx="518">
                  <c:v>0.55534600000000001</c:v>
                </c:pt>
                <c:pt idx="519">
                  <c:v>0.55545299999999997</c:v>
                </c:pt>
                <c:pt idx="520">
                  <c:v>0.55542100000000005</c:v>
                </c:pt>
                <c:pt idx="521">
                  <c:v>0.55544499999999997</c:v>
                </c:pt>
                <c:pt idx="522">
                  <c:v>0.55547199999999997</c:v>
                </c:pt>
                <c:pt idx="523">
                  <c:v>0.55549400000000004</c:v>
                </c:pt>
                <c:pt idx="524">
                  <c:v>0.55540900000000004</c:v>
                </c:pt>
                <c:pt idx="525">
                  <c:v>0.55549499999999996</c:v>
                </c:pt>
                <c:pt idx="526">
                  <c:v>0.55552299999999999</c:v>
                </c:pt>
                <c:pt idx="527">
                  <c:v>0.55550500000000003</c:v>
                </c:pt>
                <c:pt idx="528">
                  <c:v>0.55547100000000005</c:v>
                </c:pt>
                <c:pt idx="529">
                  <c:v>0.55554899999999996</c:v>
                </c:pt>
                <c:pt idx="530">
                  <c:v>0.55560799999999999</c:v>
                </c:pt>
                <c:pt idx="531">
                  <c:v>0.555531</c:v>
                </c:pt>
                <c:pt idx="532">
                  <c:v>0.55555900000000003</c:v>
                </c:pt>
                <c:pt idx="533">
                  <c:v>0.55548699999999995</c:v>
                </c:pt>
                <c:pt idx="534">
                  <c:v>0.55551899999999999</c:v>
                </c:pt>
                <c:pt idx="535">
                  <c:v>0.55552100000000004</c:v>
                </c:pt>
                <c:pt idx="536">
                  <c:v>0.55557299999999998</c:v>
                </c:pt>
                <c:pt idx="537">
                  <c:v>0.55559499999999995</c:v>
                </c:pt>
                <c:pt idx="538">
                  <c:v>0.55563300000000004</c:v>
                </c:pt>
                <c:pt idx="539">
                  <c:v>0.55565799999999999</c:v>
                </c:pt>
                <c:pt idx="540">
                  <c:v>0.55562699999999998</c:v>
                </c:pt>
                <c:pt idx="541">
                  <c:v>0.55559199999999997</c:v>
                </c:pt>
                <c:pt idx="542">
                  <c:v>0.55562</c:v>
                </c:pt>
                <c:pt idx="543">
                  <c:v>0.55565100000000001</c:v>
                </c:pt>
                <c:pt idx="544">
                  <c:v>0.55567299999999997</c:v>
                </c:pt>
                <c:pt idx="545">
                  <c:v>0.55562400000000001</c:v>
                </c:pt>
                <c:pt idx="546">
                  <c:v>0.55567999999999995</c:v>
                </c:pt>
                <c:pt idx="547">
                  <c:v>0.55560900000000002</c:v>
                </c:pt>
                <c:pt idx="548">
                  <c:v>0.55566499999999996</c:v>
                </c:pt>
                <c:pt idx="549">
                  <c:v>0.55564899999999995</c:v>
                </c:pt>
                <c:pt idx="550">
                  <c:v>0.55562299999999998</c:v>
                </c:pt>
                <c:pt idx="551">
                  <c:v>0.55564999999999998</c:v>
                </c:pt>
                <c:pt idx="552">
                  <c:v>0.55566300000000002</c:v>
                </c:pt>
                <c:pt idx="553">
                  <c:v>0.55567100000000003</c:v>
                </c:pt>
                <c:pt idx="554">
                  <c:v>0.55569999999999997</c:v>
                </c:pt>
                <c:pt idx="555">
                  <c:v>0.55570399999999998</c:v>
                </c:pt>
                <c:pt idx="556">
                  <c:v>0.55578099999999997</c:v>
                </c:pt>
                <c:pt idx="557">
                  <c:v>0.55576800000000004</c:v>
                </c:pt>
                <c:pt idx="558">
                  <c:v>0.55570900000000001</c:v>
                </c:pt>
                <c:pt idx="559">
                  <c:v>0.55570299999999995</c:v>
                </c:pt>
                <c:pt idx="560">
                  <c:v>0.55569500000000005</c:v>
                </c:pt>
                <c:pt idx="561">
                  <c:v>0.55574100000000004</c:v>
                </c:pt>
                <c:pt idx="562">
                  <c:v>0.55577100000000002</c:v>
                </c:pt>
                <c:pt idx="563">
                  <c:v>0.55569800000000003</c:v>
                </c:pt>
                <c:pt idx="564">
                  <c:v>0.55573099999999998</c:v>
                </c:pt>
                <c:pt idx="565">
                  <c:v>0.55584599999999995</c:v>
                </c:pt>
                <c:pt idx="566">
                  <c:v>0.55583400000000005</c:v>
                </c:pt>
                <c:pt idx="567">
                  <c:v>0.55574299999999999</c:v>
                </c:pt>
                <c:pt idx="568">
                  <c:v>0.55582900000000002</c:v>
                </c:pt>
                <c:pt idx="569">
                  <c:v>0.55576999999999999</c:v>
                </c:pt>
                <c:pt idx="570">
                  <c:v>0.55586199999999997</c:v>
                </c:pt>
                <c:pt idx="571">
                  <c:v>0.55576999999999999</c:v>
                </c:pt>
                <c:pt idx="572">
                  <c:v>0.55580300000000005</c:v>
                </c:pt>
                <c:pt idx="573">
                  <c:v>0.55584299999999998</c:v>
                </c:pt>
                <c:pt idx="574">
                  <c:v>0.55587399999999998</c:v>
                </c:pt>
                <c:pt idx="575">
                  <c:v>0.55581899999999995</c:v>
                </c:pt>
                <c:pt idx="576">
                  <c:v>0.55587900000000001</c:v>
                </c:pt>
                <c:pt idx="577">
                  <c:v>0.55594399999999999</c:v>
                </c:pt>
                <c:pt idx="578">
                  <c:v>0.55603199999999997</c:v>
                </c:pt>
                <c:pt idx="579">
                  <c:v>0.55594399999999999</c:v>
                </c:pt>
                <c:pt idx="580">
                  <c:v>0.55589500000000003</c:v>
                </c:pt>
                <c:pt idx="581">
                  <c:v>0.55595799999999995</c:v>
                </c:pt>
                <c:pt idx="582">
                  <c:v>0.55603199999999997</c:v>
                </c:pt>
                <c:pt idx="583">
                  <c:v>0.55602200000000002</c:v>
                </c:pt>
                <c:pt idx="584">
                  <c:v>0.55603999999999998</c:v>
                </c:pt>
                <c:pt idx="585">
                  <c:v>0.55602499999999999</c:v>
                </c:pt>
                <c:pt idx="586">
                  <c:v>0.55602600000000002</c:v>
                </c:pt>
                <c:pt idx="587">
                  <c:v>0.55605800000000005</c:v>
                </c:pt>
                <c:pt idx="588">
                  <c:v>0.55601100000000003</c:v>
                </c:pt>
                <c:pt idx="589">
                  <c:v>0.55606199999999995</c:v>
                </c:pt>
                <c:pt idx="590">
                  <c:v>0.55610599999999999</c:v>
                </c:pt>
                <c:pt idx="591">
                  <c:v>0.55603800000000003</c:v>
                </c:pt>
                <c:pt idx="592">
                  <c:v>0.55602700000000005</c:v>
                </c:pt>
                <c:pt idx="593">
                  <c:v>0.55605599999999999</c:v>
                </c:pt>
                <c:pt idx="594">
                  <c:v>0.55607399999999996</c:v>
                </c:pt>
                <c:pt idx="595">
                  <c:v>0.55609799999999998</c:v>
                </c:pt>
                <c:pt idx="596">
                  <c:v>0.55605300000000002</c:v>
                </c:pt>
                <c:pt idx="597">
                  <c:v>0.55610999999999999</c:v>
                </c:pt>
                <c:pt idx="598">
                  <c:v>0.55613400000000002</c:v>
                </c:pt>
                <c:pt idx="599">
                  <c:v>0.55604600000000004</c:v>
                </c:pt>
                <c:pt idx="600">
                  <c:v>0.55611299999999997</c:v>
                </c:pt>
                <c:pt idx="601">
                  <c:v>0.55617099999999997</c:v>
                </c:pt>
                <c:pt idx="602">
                  <c:v>0.55620999999999998</c:v>
                </c:pt>
                <c:pt idx="603">
                  <c:v>0.55606500000000003</c:v>
                </c:pt>
                <c:pt idx="604">
                  <c:v>0.55610000000000004</c:v>
                </c:pt>
                <c:pt idx="605">
                  <c:v>0.556118</c:v>
                </c:pt>
                <c:pt idx="606">
                  <c:v>0.55608299999999999</c:v>
                </c:pt>
                <c:pt idx="607">
                  <c:v>0.55620400000000003</c:v>
                </c:pt>
                <c:pt idx="608">
                  <c:v>0.55622199999999999</c:v>
                </c:pt>
                <c:pt idx="609">
                  <c:v>0.55620400000000003</c:v>
                </c:pt>
                <c:pt idx="610">
                  <c:v>0.55618199999999995</c:v>
                </c:pt>
                <c:pt idx="611">
                  <c:v>0.55625899999999995</c:v>
                </c:pt>
                <c:pt idx="612">
                  <c:v>0.55613500000000005</c:v>
                </c:pt>
                <c:pt idx="613">
                  <c:v>0.55612499999999998</c:v>
                </c:pt>
                <c:pt idx="614">
                  <c:v>0.55622300000000002</c:v>
                </c:pt>
                <c:pt idx="615">
                  <c:v>0.55623699999999998</c:v>
                </c:pt>
                <c:pt idx="616">
                  <c:v>0.55626500000000001</c:v>
                </c:pt>
                <c:pt idx="617">
                  <c:v>0.55622499999999997</c:v>
                </c:pt>
                <c:pt idx="618">
                  <c:v>0.55618900000000004</c:v>
                </c:pt>
                <c:pt idx="619">
                  <c:v>0.556253</c:v>
                </c:pt>
                <c:pt idx="620">
                  <c:v>0.55628</c:v>
                </c:pt>
                <c:pt idx="621">
                  <c:v>0.55640999999999996</c:v>
                </c:pt>
                <c:pt idx="622">
                  <c:v>0.55628299999999997</c:v>
                </c:pt>
                <c:pt idx="623">
                  <c:v>0.55636799999999997</c:v>
                </c:pt>
                <c:pt idx="624">
                  <c:v>0.55633299999999997</c:v>
                </c:pt>
                <c:pt idx="625">
                  <c:v>0.55638500000000002</c:v>
                </c:pt>
                <c:pt idx="626">
                  <c:v>0.55632099999999995</c:v>
                </c:pt>
                <c:pt idx="627">
                  <c:v>0.55637300000000001</c:v>
                </c:pt>
                <c:pt idx="628">
                  <c:v>0.55635299999999999</c:v>
                </c:pt>
                <c:pt idx="629">
                  <c:v>0.55645999999999995</c:v>
                </c:pt>
                <c:pt idx="630">
                  <c:v>0.55642400000000003</c:v>
                </c:pt>
                <c:pt idx="631">
                  <c:v>0.55646200000000001</c:v>
                </c:pt>
                <c:pt idx="632">
                  <c:v>0.55637000000000003</c:v>
                </c:pt>
                <c:pt idx="633">
                  <c:v>0.55636799999999997</c:v>
                </c:pt>
                <c:pt idx="634">
                  <c:v>0.55636699999999994</c:v>
                </c:pt>
                <c:pt idx="635">
                  <c:v>0.55645100000000003</c:v>
                </c:pt>
                <c:pt idx="636">
                  <c:v>0.55640400000000001</c:v>
                </c:pt>
                <c:pt idx="637">
                  <c:v>0.55645100000000003</c:v>
                </c:pt>
                <c:pt idx="638">
                  <c:v>0.55649000000000004</c:v>
                </c:pt>
                <c:pt idx="639">
                  <c:v>0.55644099999999996</c:v>
                </c:pt>
                <c:pt idx="640">
                  <c:v>0.55642199999999997</c:v>
                </c:pt>
                <c:pt idx="641">
                  <c:v>0.55640800000000001</c:v>
                </c:pt>
                <c:pt idx="642">
                  <c:v>0.55652299999999999</c:v>
                </c:pt>
                <c:pt idx="643">
                  <c:v>0.55647999999999997</c:v>
                </c:pt>
                <c:pt idx="644">
                  <c:v>0.55643100000000001</c:v>
                </c:pt>
                <c:pt idx="645">
                  <c:v>0.55653399999999997</c:v>
                </c:pt>
                <c:pt idx="646">
                  <c:v>0.556558</c:v>
                </c:pt>
                <c:pt idx="647">
                  <c:v>0.556562</c:v>
                </c:pt>
                <c:pt idx="648">
                  <c:v>0.55647800000000003</c:v>
                </c:pt>
                <c:pt idx="649">
                  <c:v>0.55661899999999997</c:v>
                </c:pt>
                <c:pt idx="650">
                  <c:v>0.55659400000000003</c:v>
                </c:pt>
                <c:pt idx="651">
                  <c:v>0.55660399999999999</c:v>
                </c:pt>
                <c:pt idx="652">
                  <c:v>0.55666499999999997</c:v>
                </c:pt>
                <c:pt idx="653">
                  <c:v>0.55663200000000002</c:v>
                </c:pt>
                <c:pt idx="654">
                  <c:v>0.55656600000000001</c:v>
                </c:pt>
                <c:pt idx="655">
                  <c:v>0.55662999999999996</c:v>
                </c:pt>
                <c:pt idx="656">
                  <c:v>0.55657400000000001</c:v>
                </c:pt>
                <c:pt idx="657">
                  <c:v>0.55660900000000002</c:v>
                </c:pt>
                <c:pt idx="658">
                  <c:v>0.55659099999999995</c:v>
                </c:pt>
                <c:pt idx="659">
                  <c:v>0.55669400000000002</c:v>
                </c:pt>
                <c:pt idx="660">
                  <c:v>0.55667999999999995</c:v>
                </c:pt>
                <c:pt idx="661">
                  <c:v>0.55666000000000004</c:v>
                </c:pt>
                <c:pt idx="662">
                  <c:v>0.55667500000000003</c:v>
                </c:pt>
                <c:pt idx="663">
                  <c:v>0.55666099999999996</c:v>
                </c:pt>
                <c:pt idx="664">
                  <c:v>0.55662299999999998</c:v>
                </c:pt>
                <c:pt idx="665">
                  <c:v>0.55671899999999996</c:v>
                </c:pt>
                <c:pt idx="666">
                  <c:v>0.55667500000000003</c:v>
                </c:pt>
                <c:pt idx="667">
                  <c:v>0.55671899999999996</c:v>
                </c:pt>
                <c:pt idx="668">
                  <c:v>0.55667299999999997</c:v>
                </c:pt>
                <c:pt idx="669">
                  <c:v>0.55662999999999996</c:v>
                </c:pt>
                <c:pt idx="670">
                  <c:v>0.55669400000000002</c:v>
                </c:pt>
                <c:pt idx="671">
                  <c:v>0.55668099999999998</c:v>
                </c:pt>
                <c:pt idx="672">
                  <c:v>0.55680300000000005</c:v>
                </c:pt>
                <c:pt idx="673">
                  <c:v>0.55674000000000001</c:v>
                </c:pt>
                <c:pt idx="674">
                  <c:v>0.55679500000000004</c:v>
                </c:pt>
                <c:pt idx="675">
                  <c:v>0.55679800000000002</c:v>
                </c:pt>
                <c:pt idx="676">
                  <c:v>0.55684100000000003</c:v>
                </c:pt>
                <c:pt idx="677">
                  <c:v>0.556867</c:v>
                </c:pt>
                <c:pt idx="678">
                  <c:v>0.55690899999999999</c:v>
                </c:pt>
                <c:pt idx="679">
                  <c:v>0.55684500000000003</c:v>
                </c:pt>
                <c:pt idx="680">
                  <c:v>0.55687699999999996</c:v>
                </c:pt>
                <c:pt idx="681">
                  <c:v>0.55678300000000003</c:v>
                </c:pt>
                <c:pt idx="682">
                  <c:v>0.55681999999999998</c:v>
                </c:pt>
                <c:pt idx="683">
                  <c:v>0.55690099999999998</c:v>
                </c:pt>
                <c:pt idx="684">
                  <c:v>0.55679900000000004</c:v>
                </c:pt>
                <c:pt idx="685">
                  <c:v>0.55685600000000002</c:v>
                </c:pt>
                <c:pt idx="686">
                  <c:v>0.55687500000000001</c:v>
                </c:pt>
                <c:pt idx="687">
                  <c:v>0.55690499999999998</c:v>
                </c:pt>
                <c:pt idx="688">
                  <c:v>0.55698400000000003</c:v>
                </c:pt>
                <c:pt idx="689">
                  <c:v>0.556867</c:v>
                </c:pt>
                <c:pt idx="690">
                  <c:v>0.55685700000000005</c:v>
                </c:pt>
                <c:pt idx="691">
                  <c:v>0.55690899999999999</c:v>
                </c:pt>
                <c:pt idx="692">
                  <c:v>0.556871</c:v>
                </c:pt>
                <c:pt idx="693">
                  <c:v>0.55693099999999995</c:v>
                </c:pt>
                <c:pt idx="694">
                  <c:v>0.55688400000000005</c:v>
                </c:pt>
                <c:pt idx="695">
                  <c:v>0.55692299999999995</c:v>
                </c:pt>
                <c:pt idx="696">
                  <c:v>0.55695600000000001</c:v>
                </c:pt>
                <c:pt idx="697">
                  <c:v>0.557037</c:v>
                </c:pt>
                <c:pt idx="698">
                  <c:v>0.55698899999999996</c:v>
                </c:pt>
                <c:pt idx="699">
                  <c:v>0.55708299999999999</c:v>
                </c:pt>
                <c:pt idx="700">
                  <c:v>0.55713199999999996</c:v>
                </c:pt>
                <c:pt idx="701">
                  <c:v>0.55701400000000001</c:v>
                </c:pt>
                <c:pt idx="702">
                  <c:v>0.55706800000000001</c:v>
                </c:pt>
                <c:pt idx="703">
                  <c:v>0.55716699999999997</c:v>
                </c:pt>
                <c:pt idx="704">
                  <c:v>0.55706500000000003</c:v>
                </c:pt>
                <c:pt idx="705">
                  <c:v>0.55708199999999997</c:v>
                </c:pt>
                <c:pt idx="706">
                  <c:v>0.55706900000000004</c:v>
                </c:pt>
                <c:pt idx="707">
                  <c:v>0.55706100000000003</c:v>
                </c:pt>
                <c:pt idx="708">
                  <c:v>0.55705800000000005</c:v>
                </c:pt>
                <c:pt idx="709">
                  <c:v>0.55708299999999999</c:v>
                </c:pt>
                <c:pt idx="710">
                  <c:v>0.55706199999999995</c:v>
                </c:pt>
                <c:pt idx="711">
                  <c:v>0.55713900000000005</c:v>
                </c:pt>
                <c:pt idx="712">
                  <c:v>0.55709699999999995</c:v>
                </c:pt>
                <c:pt idx="713">
                  <c:v>0.55715800000000004</c:v>
                </c:pt>
                <c:pt idx="714">
                  <c:v>0.55708599999999997</c:v>
                </c:pt>
                <c:pt idx="715">
                  <c:v>0.55714799999999998</c:v>
                </c:pt>
                <c:pt idx="716">
                  <c:v>0.55715400000000004</c:v>
                </c:pt>
                <c:pt idx="717">
                  <c:v>0.55710499999999996</c:v>
                </c:pt>
                <c:pt idx="718">
                  <c:v>0.55714200000000003</c:v>
                </c:pt>
                <c:pt idx="719">
                  <c:v>0.55720499999999995</c:v>
                </c:pt>
                <c:pt idx="720">
                  <c:v>0.55720199999999998</c:v>
                </c:pt>
                <c:pt idx="721">
                  <c:v>0.55719200000000002</c:v>
                </c:pt>
                <c:pt idx="722">
                  <c:v>0.55723800000000001</c:v>
                </c:pt>
                <c:pt idx="723">
                  <c:v>0.55727700000000002</c:v>
                </c:pt>
                <c:pt idx="724">
                  <c:v>0.55728800000000001</c:v>
                </c:pt>
                <c:pt idx="725">
                  <c:v>0.55723199999999995</c:v>
                </c:pt>
                <c:pt idx="726">
                  <c:v>0.55727400000000005</c:v>
                </c:pt>
                <c:pt idx="727">
                  <c:v>0.55727499999999996</c:v>
                </c:pt>
                <c:pt idx="728">
                  <c:v>0.55732300000000001</c:v>
                </c:pt>
                <c:pt idx="729">
                  <c:v>0.55723999999999996</c:v>
                </c:pt>
                <c:pt idx="730">
                  <c:v>0.55716299999999996</c:v>
                </c:pt>
                <c:pt idx="731">
                  <c:v>0.55735699999999999</c:v>
                </c:pt>
                <c:pt idx="732">
                  <c:v>0.55732000000000004</c:v>
                </c:pt>
                <c:pt idx="733">
                  <c:v>0.55734600000000001</c:v>
                </c:pt>
                <c:pt idx="734">
                  <c:v>0.55732999999999999</c:v>
                </c:pt>
                <c:pt idx="735">
                  <c:v>0.55728200000000006</c:v>
                </c:pt>
                <c:pt idx="736">
                  <c:v>0.55731699999999995</c:v>
                </c:pt>
                <c:pt idx="737">
                  <c:v>0.55716600000000005</c:v>
                </c:pt>
                <c:pt idx="738">
                  <c:v>0.55739000000000005</c:v>
                </c:pt>
                <c:pt idx="739">
                  <c:v>0.55729200000000001</c:v>
                </c:pt>
                <c:pt idx="740">
                  <c:v>0.55735000000000001</c:v>
                </c:pt>
                <c:pt idx="741">
                  <c:v>0.557396</c:v>
                </c:pt>
                <c:pt idx="742">
                  <c:v>0.55738299999999996</c:v>
                </c:pt>
                <c:pt idx="743">
                  <c:v>0.55739499999999997</c:v>
                </c:pt>
                <c:pt idx="744">
                  <c:v>0.55739499999999997</c:v>
                </c:pt>
                <c:pt idx="745">
                  <c:v>0.55740800000000001</c:v>
                </c:pt>
                <c:pt idx="746">
                  <c:v>0.55736399999999997</c:v>
                </c:pt>
                <c:pt idx="747">
                  <c:v>0.55746700000000005</c:v>
                </c:pt>
                <c:pt idx="748">
                  <c:v>0.55754199999999998</c:v>
                </c:pt>
                <c:pt idx="749">
                  <c:v>0.55751300000000004</c:v>
                </c:pt>
                <c:pt idx="750">
                  <c:v>0.55752199999999996</c:v>
                </c:pt>
                <c:pt idx="751">
                  <c:v>0.55755500000000002</c:v>
                </c:pt>
                <c:pt idx="752">
                  <c:v>0.55755399999999999</c:v>
                </c:pt>
                <c:pt idx="753">
                  <c:v>0.55756899999999998</c:v>
                </c:pt>
                <c:pt idx="754">
                  <c:v>0.55755999999999994</c:v>
                </c:pt>
                <c:pt idx="755">
                  <c:v>0.55747000000000002</c:v>
                </c:pt>
                <c:pt idx="756">
                  <c:v>0.55752999999999997</c:v>
                </c:pt>
                <c:pt idx="757">
                  <c:v>0.55759099999999995</c:v>
                </c:pt>
                <c:pt idx="758">
                  <c:v>0.55755100000000002</c:v>
                </c:pt>
                <c:pt idx="759">
                  <c:v>0.55748299999999995</c:v>
                </c:pt>
                <c:pt idx="760">
                  <c:v>0.55754000000000004</c:v>
                </c:pt>
                <c:pt idx="761">
                  <c:v>0.55755600000000005</c:v>
                </c:pt>
                <c:pt idx="762">
                  <c:v>0.55752299999999999</c:v>
                </c:pt>
                <c:pt idx="763">
                  <c:v>0.55755600000000005</c:v>
                </c:pt>
                <c:pt idx="764">
                  <c:v>0.55752599999999997</c:v>
                </c:pt>
                <c:pt idx="765">
                  <c:v>0.55758200000000002</c:v>
                </c:pt>
                <c:pt idx="766">
                  <c:v>0.55764800000000003</c:v>
                </c:pt>
                <c:pt idx="767">
                  <c:v>0.55763799999999997</c:v>
                </c:pt>
                <c:pt idx="768">
                  <c:v>0.55763300000000005</c:v>
                </c:pt>
                <c:pt idx="769">
                  <c:v>0.557666</c:v>
                </c:pt>
                <c:pt idx="770">
                  <c:v>0.55769400000000002</c:v>
                </c:pt>
                <c:pt idx="771">
                  <c:v>0.55769400000000002</c:v>
                </c:pt>
                <c:pt idx="772">
                  <c:v>0.55764999999999998</c:v>
                </c:pt>
                <c:pt idx="773">
                  <c:v>0.55763300000000005</c:v>
                </c:pt>
                <c:pt idx="774">
                  <c:v>0.55759700000000001</c:v>
                </c:pt>
                <c:pt idx="775">
                  <c:v>0.55767199999999995</c:v>
                </c:pt>
                <c:pt idx="776">
                  <c:v>0.55766000000000004</c:v>
                </c:pt>
                <c:pt idx="777">
                  <c:v>0.55766000000000004</c:v>
                </c:pt>
                <c:pt idx="778">
                  <c:v>0.55781099999999995</c:v>
                </c:pt>
                <c:pt idx="779">
                  <c:v>0.55769899999999994</c:v>
                </c:pt>
                <c:pt idx="780">
                  <c:v>0.55769199999999997</c:v>
                </c:pt>
                <c:pt idx="781">
                  <c:v>0.55771099999999996</c:v>
                </c:pt>
                <c:pt idx="782">
                  <c:v>0.557778</c:v>
                </c:pt>
                <c:pt idx="783">
                  <c:v>0.557751</c:v>
                </c:pt>
                <c:pt idx="784">
                  <c:v>0.55771899999999996</c:v>
                </c:pt>
                <c:pt idx="785">
                  <c:v>0.55773799999999996</c:v>
                </c:pt>
                <c:pt idx="786">
                  <c:v>0.55767100000000003</c:v>
                </c:pt>
                <c:pt idx="787">
                  <c:v>0.55779199999999995</c:v>
                </c:pt>
                <c:pt idx="788">
                  <c:v>0.55776199999999998</c:v>
                </c:pt>
                <c:pt idx="789">
                  <c:v>0.55783099999999997</c:v>
                </c:pt>
                <c:pt idx="790">
                  <c:v>0.55779299999999998</c:v>
                </c:pt>
                <c:pt idx="791">
                  <c:v>0.55779299999999998</c:v>
                </c:pt>
                <c:pt idx="792">
                  <c:v>0.55782299999999996</c:v>
                </c:pt>
                <c:pt idx="793">
                  <c:v>0.55784299999999998</c:v>
                </c:pt>
                <c:pt idx="794">
                  <c:v>0.55791599999999997</c:v>
                </c:pt>
                <c:pt idx="795">
                  <c:v>0.557921</c:v>
                </c:pt>
                <c:pt idx="796">
                  <c:v>0.55790499999999998</c:v>
                </c:pt>
                <c:pt idx="797">
                  <c:v>0.55788000000000004</c:v>
                </c:pt>
                <c:pt idx="798">
                  <c:v>0.55790600000000001</c:v>
                </c:pt>
                <c:pt idx="799">
                  <c:v>0.55791199999999996</c:v>
                </c:pt>
                <c:pt idx="800">
                  <c:v>0.55800700000000003</c:v>
                </c:pt>
                <c:pt idx="801">
                  <c:v>0.557952</c:v>
                </c:pt>
                <c:pt idx="802">
                  <c:v>0.55805199999999999</c:v>
                </c:pt>
                <c:pt idx="803">
                  <c:v>0.55792600000000003</c:v>
                </c:pt>
                <c:pt idx="804">
                  <c:v>0.55791800000000003</c:v>
                </c:pt>
                <c:pt idx="805">
                  <c:v>0.55794500000000002</c:v>
                </c:pt>
                <c:pt idx="806">
                  <c:v>0.557979</c:v>
                </c:pt>
                <c:pt idx="807">
                  <c:v>0.55793599999999999</c:v>
                </c:pt>
                <c:pt idx="808">
                  <c:v>0.55801999999999996</c:v>
                </c:pt>
                <c:pt idx="809">
                  <c:v>0.55809699999999995</c:v>
                </c:pt>
                <c:pt idx="810">
                  <c:v>0.55798000000000003</c:v>
                </c:pt>
                <c:pt idx="811">
                  <c:v>0.55803100000000005</c:v>
                </c:pt>
                <c:pt idx="812">
                  <c:v>0.55806900000000004</c:v>
                </c:pt>
                <c:pt idx="813">
                  <c:v>0.55803899999999995</c:v>
                </c:pt>
                <c:pt idx="814">
                  <c:v>0.55814600000000003</c:v>
                </c:pt>
                <c:pt idx="815">
                  <c:v>0.55801800000000001</c:v>
                </c:pt>
                <c:pt idx="816">
                  <c:v>0.55807499999999999</c:v>
                </c:pt>
                <c:pt idx="817">
                  <c:v>0.558141</c:v>
                </c:pt>
                <c:pt idx="818">
                  <c:v>0.55813999999999997</c:v>
                </c:pt>
                <c:pt idx="819">
                  <c:v>0.558168</c:v>
                </c:pt>
                <c:pt idx="820">
                  <c:v>0.558249</c:v>
                </c:pt>
                <c:pt idx="821">
                  <c:v>0.55821399999999999</c:v>
                </c:pt>
                <c:pt idx="822">
                  <c:v>0.55825100000000005</c:v>
                </c:pt>
                <c:pt idx="823">
                  <c:v>0.55816900000000003</c:v>
                </c:pt>
                <c:pt idx="824">
                  <c:v>0.55825499999999995</c:v>
                </c:pt>
                <c:pt idx="825">
                  <c:v>0.55823800000000001</c:v>
                </c:pt>
                <c:pt idx="826">
                  <c:v>0.55824399999999996</c:v>
                </c:pt>
                <c:pt idx="827">
                  <c:v>0.55820599999999998</c:v>
                </c:pt>
                <c:pt idx="828">
                  <c:v>0.55828299999999997</c:v>
                </c:pt>
                <c:pt idx="829">
                  <c:v>0.55834600000000001</c:v>
                </c:pt>
                <c:pt idx="830">
                  <c:v>0.55828699999999998</c:v>
                </c:pt>
                <c:pt idx="831">
                  <c:v>0.55831699999999995</c:v>
                </c:pt>
                <c:pt idx="832">
                  <c:v>0.55831299999999995</c:v>
                </c:pt>
                <c:pt idx="833">
                  <c:v>0.558342</c:v>
                </c:pt>
                <c:pt idx="834">
                  <c:v>0.558222</c:v>
                </c:pt>
                <c:pt idx="835">
                  <c:v>0.55825499999999995</c:v>
                </c:pt>
                <c:pt idx="836">
                  <c:v>0.55831699999999995</c:v>
                </c:pt>
                <c:pt idx="837">
                  <c:v>0.55837700000000001</c:v>
                </c:pt>
                <c:pt idx="838">
                  <c:v>0.55833500000000003</c:v>
                </c:pt>
                <c:pt idx="839">
                  <c:v>0.55848399999999998</c:v>
                </c:pt>
                <c:pt idx="840">
                  <c:v>0.55841300000000005</c:v>
                </c:pt>
                <c:pt idx="841">
                  <c:v>0.55843699999999996</c:v>
                </c:pt>
                <c:pt idx="842">
                  <c:v>0.55844800000000006</c:v>
                </c:pt>
                <c:pt idx="843">
                  <c:v>0.55841200000000002</c:v>
                </c:pt>
                <c:pt idx="844">
                  <c:v>0.55857599999999996</c:v>
                </c:pt>
                <c:pt idx="845">
                  <c:v>0.55851399999999995</c:v>
                </c:pt>
                <c:pt idx="846">
                  <c:v>0.55858099999999999</c:v>
                </c:pt>
                <c:pt idx="847">
                  <c:v>0.55866400000000005</c:v>
                </c:pt>
                <c:pt idx="848">
                  <c:v>0.55860600000000005</c:v>
                </c:pt>
                <c:pt idx="849">
                  <c:v>0.55858699999999994</c:v>
                </c:pt>
                <c:pt idx="850">
                  <c:v>0.55856099999999997</c:v>
                </c:pt>
                <c:pt idx="851">
                  <c:v>0.55859499999999995</c:v>
                </c:pt>
                <c:pt idx="852">
                  <c:v>0.55862999999999996</c:v>
                </c:pt>
                <c:pt idx="853">
                  <c:v>0.55859199999999998</c:v>
                </c:pt>
                <c:pt idx="854">
                  <c:v>0.558562</c:v>
                </c:pt>
                <c:pt idx="855">
                  <c:v>0.55864499999999995</c:v>
                </c:pt>
                <c:pt idx="856">
                  <c:v>0.55863600000000002</c:v>
                </c:pt>
                <c:pt idx="857">
                  <c:v>0.55865200000000004</c:v>
                </c:pt>
                <c:pt idx="858">
                  <c:v>0.558674</c:v>
                </c:pt>
                <c:pt idx="859">
                  <c:v>0.55866800000000005</c:v>
                </c:pt>
                <c:pt idx="860">
                  <c:v>0.55861000000000005</c:v>
                </c:pt>
                <c:pt idx="861">
                  <c:v>0.55868600000000002</c:v>
                </c:pt>
                <c:pt idx="862">
                  <c:v>0.55874800000000002</c:v>
                </c:pt>
                <c:pt idx="863">
                  <c:v>0.55885899999999999</c:v>
                </c:pt>
                <c:pt idx="864">
                  <c:v>0.55876800000000004</c:v>
                </c:pt>
                <c:pt idx="865">
                  <c:v>0.55872100000000002</c:v>
                </c:pt>
                <c:pt idx="866">
                  <c:v>0.55881000000000003</c:v>
                </c:pt>
                <c:pt idx="867">
                  <c:v>0.55881599999999998</c:v>
                </c:pt>
                <c:pt idx="868">
                  <c:v>0.558832</c:v>
                </c:pt>
                <c:pt idx="869">
                  <c:v>0.55882500000000002</c:v>
                </c:pt>
                <c:pt idx="870">
                  <c:v>0.55886100000000005</c:v>
                </c:pt>
                <c:pt idx="871">
                  <c:v>0.55879900000000005</c:v>
                </c:pt>
                <c:pt idx="872">
                  <c:v>0.55880600000000002</c:v>
                </c:pt>
                <c:pt idx="873">
                  <c:v>0.55888499999999997</c:v>
                </c:pt>
                <c:pt idx="874">
                  <c:v>0.55875600000000003</c:v>
                </c:pt>
                <c:pt idx="875">
                  <c:v>0.55888499999999997</c:v>
                </c:pt>
                <c:pt idx="876">
                  <c:v>0.55887799999999999</c:v>
                </c:pt>
                <c:pt idx="877">
                  <c:v>0.55876800000000004</c:v>
                </c:pt>
                <c:pt idx="878">
                  <c:v>0.55877699999999997</c:v>
                </c:pt>
                <c:pt idx="879">
                  <c:v>0.55877699999999997</c:v>
                </c:pt>
                <c:pt idx="880">
                  <c:v>0.55880600000000002</c:v>
                </c:pt>
                <c:pt idx="881">
                  <c:v>0.55883000000000005</c:v>
                </c:pt>
                <c:pt idx="882">
                  <c:v>0.55885499999999999</c:v>
                </c:pt>
                <c:pt idx="883">
                  <c:v>0.55881700000000001</c:v>
                </c:pt>
                <c:pt idx="884">
                  <c:v>0.55891400000000002</c:v>
                </c:pt>
                <c:pt idx="885">
                  <c:v>0.55890899999999999</c:v>
                </c:pt>
                <c:pt idx="886">
                  <c:v>0.55888899999999997</c:v>
                </c:pt>
                <c:pt idx="887">
                  <c:v>0.55884999999999996</c:v>
                </c:pt>
                <c:pt idx="888">
                  <c:v>0.55898999999999999</c:v>
                </c:pt>
                <c:pt idx="889">
                  <c:v>0.55902700000000005</c:v>
                </c:pt>
                <c:pt idx="890">
                  <c:v>0.55903800000000003</c:v>
                </c:pt>
                <c:pt idx="891">
                  <c:v>0.55897600000000003</c:v>
                </c:pt>
                <c:pt idx="892">
                  <c:v>0.55906900000000004</c:v>
                </c:pt>
                <c:pt idx="893">
                  <c:v>0.55912200000000001</c:v>
                </c:pt>
                <c:pt idx="894">
                  <c:v>0.55911299999999997</c:v>
                </c:pt>
                <c:pt idx="895">
                  <c:v>0.55910599999999999</c:v>
                </c:pt>
                <c:pt idx="896">
                  <c:v>0.55905800000000005</c:v>
                </c:pt>
                <c:pt idx="897">
                  <c:v>0.55916600000000005</c:v>
                </c:pt>
                <c:pt idx="898">
                  <c:v>0.55911999999999995</c:v>
                </c:pt>
                <c:pt idx="899">
                  <c:v>0.55915099999999995</c:v>
                </c:pt>
                <c:pt idx="900">
                  <c:v>0.559145</c:v>
                </c:pt>
                <c:pt idx="901">
                  <c:v>0.55913000000000002</c:v>
                </c:pt>
                <c:pt idx="902">
                  <c:v>0.55923599999999996</c:v>
                </c:pt>
                <c:pt idx="903">
                  <c:v>0.55912200000000001</c:v>
                </c:pt>
                <c:pt idx="904">
                  <c:v>0.55918199999999996</c:v>
                </c:pt>
                <c:pt idx="905">
                  <c:v>0.559199</c:v>
                </c:pt>
                <c:pt idx="906">
                  <c:v>0.55928</c:v>
                </c:pt>
                <c:pt idx="907">
                  <c:v>0.55921799999999999</c:v>
                </c:pt>
                <c:pt idx="908">
                  <c:v>0.55919700000000006</c:v>
                </c:pt>
                <c:pt idx="909">
                  <c:v>0.55928500000000003</c:v>
                </c:pt>
                <c:pt idx="910">
                  <c:v>0.55927000000000004</c:v>
                </c:pt>
                <c:pt idx="911">
                  <c:v>0.55929300000000004</c:v>
                </c:pt>
                <c:pt idx="912">
                  <c:v>0.55927700000000002</c:v>
                </c:pt>
                <c:pt idx="913">
                  <c:v>0.55931699999999995</c:v>
                </c:pt>
                <c:pt idx="914">
                  <c:v>0.55936900000000001</c:v>
                </c:pt>
                <c:pt idx="915">
                  <c:v>0.559311</c:v>
                </c:pt>
                <c:pt idx="916">
                  <c:v>0.55933299999999997</c:v>
                </c:pt>
                <c:pt idx="917">
                  <c:v>0.55940100000000004</c:v>
                </c:pt>
                <c:pt idx="918">
                  <c:v>0.55924499999999999</c:v>
                </c:pt>
                <c:pt idx="919">
                  <c:v>0.55928500000000003</c:v>
                </c:pt>
                <c:pt idx="920">
                  <c:v>0.55930999999999997</c:v>
                </c:pt>
                <c:pt idx="921">
                  <c:v>0.559311</c:v>
                </c:pt>
                <c:pt idx="922">
                  <c:v>0.55932599999999999</c:v>
                </c:pt>
                <c:pt idx="923">
                  <c:v>0.55930599999999997</c:v>
                </c:pt>
                <c:pt idx="924">
                  <c:v>0.55923900000000004</c:v>
                </c:pt>
                <c:pt idx="925">
                  <c:v>0.55931799999999998</c:v>
                </c:pt>
                <c:pt idx="926">
                  <c:v>0.55930400000000002</c:v>
                </c:pt>
                <c:pt idx="927">
                  <c:v>0.55942999999999998</c:v>
                </c:pt>
                <c:pt idx="928">
                  <c:v>0.55937800000000004</c:v>
                </c:pt>
                <c:pt idx="929">
                  <c:v>0.55947000000000002</c:v>
                </c:pt>
                <c:pt idx="930">
                  <c:v>0.55946700000000005</c:v>
                </c:pt>
                <c:pt idx="931">
                  <c:v>0.55946200000000001</c:v>
                </c:pt>
                <c:pt idx="932">
                  <c:v>0.559446</c:v>
                </c:pt>
                <c:pt idx="933">
                  <c:v>0.55942700000000001</c:v>
                </c:pt>
                <c:pt idx="934">
                  <c:v>0.55952400000000002</c:v>
                </c:pt>
                <c:pt idx="935">
                  <c:v>0.55948900000000001</c:v>
                </c:pt>
                <c:pt idx="936">
                  <c:v>0.55952999999999997</c:v>
                </c:pt>
                <c:pt idx="937">
                  <c:v>0.55951200000000001</c:v>
                </c:pt>
                <c:pt idx="938">
                  <c:v>0.55951899999999999</c:v>
                </c:pt>
                <c:pt idx="939">
                  <c:v>0.55949800000000005</c:v>
                </c:pt>
                <c:pt idx="940">
                  <c:v>0.55959700000000001</c:v>
                </c:pt>
                <c:pt idx="941">
                  <c:v>0.55967299999999998</c:v>
                </c:pt>
                <c:pt idx="942">
                  <c:v>0.55964100000000006</c:v>
                </c:pt>
                <c:pt idx="943">
                  <c:v>0.559612</c:v>
                </c:pt>
                <c:pt idx="944">
                  <c:v>0.55963799999999997</c:v>
                </c:pt>
                <c:pt idx="945">
                  <c:v>0.55971199999999999</c:v>
                </c:pt>
                <c:pt idx="946">
                  <c:v>0.55968099999999998</c:v>
                </c:pt>
                <c:pt idx="947">
                  <c:v>0.55967299999999998</c:v>
                </c:pt>
                <c:pt idx="948">
                  <c:v>0.55963499999999999</c:v>
                </c:pt>
                <c:pt idx="949">
                  <c:v>0.55976400000000004</c:v>
                </c:pt>
                <c:pt idx="950">
                  <c:v>0.55973200000000001</c:v>
                </c:pt>
                <c:pt idx="951">
                  <c:v>0.559755</c:v>
                </c:pt>
                <c:pt idx="952">
                  <c:v>0.55965799999999999</c:v>
                </c:pt>
                <c:pt idx="953">
                  <c:v>0.559751</c:v>
                </c:pt>
                <c:pt idx="954">
                  <c:v>0.55978300000000003</c:v>
                </c:pt>
                <c:pt idx="955">
                  <c:v>0.559859</c:v>
                </c:pt>
                <c:pt idx="956">
                  <c:v>0.55984699999999998</c:v>
                </c:pt>
                <c:pt idx="957">
                  <c:v>0.55976700000000001</c:v>
                </c:pt>
                <c:pt idx="958">
                  <c:v>0.55985700000000005</c:v>
                </c:pt>
                <c:pt idx="959">
                  <c:v>0.55985300000000005</c:v>
                </c:pt>
                <c:pt idx="960">
                  <c:v>0.559867</c:v>
                </c:pt>
                <c:pt idx="961">
                  <c:v>0.55979100000000004</c:v>
                </c:pt>
                <c:pt idx="962">
                  <c:v>0.55984</c:v>
                </c:pt>
                <c:pt idx="963">
                  <c:v>0.55992500000000001</c:v>
                </c:pt>
                <c:pt idx="964">
                  <c:v>0.55986599999999997</c:v>
                </c:pt>
                <c:pt idx="965">
                  <c:v>0.559863</c:v>
                </c:pt>
                <c:pt idx="966">
                  <c:v>0.560025</c:v>
                </c:pt>
                <c:pt idx="967">
                  <c:v>0.55998899999999996</c:v>
                </c:pt>
                <c:pt idx="968">
                  <c:v>0.56002700000000005</c:v>
                </c:pt>
                <c:pt idx="969">
                  <c:v>0.56000399999999995</c:v>
                </c:pt>
                <c:pt idx="970">
                  <c:v>0.55994200000000005</c:v>
                </c:pt>
                <c:pt idx="971">
                  <c:v>0.559979</c:v>
                </c:pt>
                <c:pt idx="972">
                  <c:v>0.56006400000000001</c:v>
                </c:pt>
                <c:pt idx="973">
                  <c:v>0.56002700000000005</c:v>
                </c:pt>
                <c:pt idx="974">
                  <c:v>0.560083</c:v>
                </c:pt>
                <c:pt idx="975">
                  <c:v>0.56004500000000002</c:v>
                </c:pt>
                <c:pt idx="976">
                  <c:v>0.56008199999999997</c:v>
                </c:pt>
                <c:pt idx="977">
                  <c:v>0.56008400000000003</c:v>
                </c:pt>
                <c:pt idx="978">
                  <c:v>0.56012799999999996</c:v>
                </c:pt>
                <c:pt idx="979">
                  <c:v>0.56010099999999996</c:v>
                </c:pt>
                <c:pt idx="980">
                  <c:v>0.56015000000000004</c:v>
                </c:pt>
                <c:pt idx="981">
                  <c:v>0.55999699999999997</c:v>
                </c:pt>
                <c:pt idx="982">
                  <c:v>0.56013199999999996</c:v>
                </c:pt>
                <c:pt idx="983">
                  <c:v>0.56016600000000005</c:v>
                </c:pt>
                <c:pt idx="984">
                  <c:v>0.56013100000000005</c:v>
                </c:pt>
                <c:pt idx="985">
                  <c:v>0.56010800000000005</c:v>
                </c:pt>
                <c:pt idx="986">
                  <c:v>0.56020700000000001</c:v>
                </c:pt>
                <c:pt idx="987">
                  <c:v>0.56014299999999995</c:v>
                </c:pt>
                <c:pt idx="988">
                  <c:v>0.56008500000000006</c:v>
                </c:pt>
                <c:pt idx="989">
                  <c:v>0.56014399999999998</c:v>
                </c:pt>
                <c:pt idx="990">
                  <c:v>0.56013299999999999</c:v>
                </c:pt>
                <c:pt idx="991">
                  <c:v>0.56015099999999995</c:v>
                </c:pt>
                <c:pt idx="992">
                  <c:v>0.560253</c:v>
                </c:pt>
                <c:pt idx="993">
                  <c:v>0.56021299999999996</c:v>
                </c:pt>
                <c:pt idx="994">
                  <c:v>0.56026100000000001</c:v>
                </c:pt>
                <c:pt idx="995">
                  <c:v>0.56022899999999998</c:v>
                </c:pt>
                <c:pt idx="996">
                  <c:v>0.56023999999999996</c:v>
                </c:pt>
                <c:pt idx="997">
                  <c:v>0.56019600000000003</c:v>
                </c:pt>
                <c:pt idx="998">
                  <c:v>0.56032000000000004</c:v>
                </c:pt>
                <c:pt idx="999">
                  <c:v>0.56031900000000001</c:v>
                </c:pt>
                <c:pt idx="1000">
                  <c:v>0.56020499999999995</c:v>
                </c:pt>
                <c:pt idx="1001">
                  <c:v>0.560253</c:v>
                </c:pt>
                <c:pt idx="1002">
                  <c:v>0.56024600000000002</c:v>
                </c:pt>
                <c:pt idx="1003">
                  <c:v>0.56024700000000005</c:v>
                </c:pt>
                <c:pt idx="1004">
                  <c:v>0.560253</c:v>
                </c:pt>
                <c:pt idx="1005">
                  <c:v>0.56026699999999996</c:v>
                </c:pt>
                <c:pt idx="1006">
                  <c:v>0.56023699999999999</c:v>
                </c:pt>
                <c:pt idx="1007">
                  <c:v>0.56017499999999998</c:v>
                </c:pt>
                <c:pt idx="1008">
                  <c:v>0.56017899999999998</c:v>
                </c:pt>
                <c:pt idx="1009">
                  <c:v>0.56024300000000005</c:v>
                </c:pt>
                <c:pt idx="1010">
                  <c:v>0.56024399999999996</c:v>
                </c:pt>
                <c:pt idx="1011">
                  <c:v>0.56020599999999998</c:v>
                </c:pt>
                <c:pt idx="1012">
                  <c:v>0.56020800000000004</c:v>
                </c:pt>
                <c:pt idx="1013">
                  <c:v>0.56018199999999996</c:v>
                </c:pt>
                <c:pt idx="1014">
                  <c:v>0.560164</c:v>
                </c:pt>
                <c:pt idx="1015">
                  <c:v>0.56023199999999995</c:v>
                </c:pt>
                <c:pt idx="1016">
                  <c:v>0.56022400000000006</c:v>
                </c:pt>
                <c:pt idx="1017">
                  <c:v>0.56022099999999997</c:v>
                </c:pt>
                <c:pt idx="1018">
                  <c:v>0.56031399999999998</c:v>
                </c:pt>
                <c:pt idx="1019">
                  <c:v>0.56031600000000004</c:v>
                </c:pt>
                <c:pt idx="1020">
                  <c:v>0.56025999999999998</c:v>
                </c:pt>
                <c:pt idx="1021">
                  <c:v>0.56025000000000003</c:v>
                </c:pt>
                <c:pt idx="1022">
                  <c:v>0.56027899999999997</c:v>
                </c:pt>
                <c:pt idx="1023">
                  <c:v>0.56021100000000001</c:v>
                </c:pt>
                <c:pt idx="1024">
                  <c:v>0.56020300000000001</c:v>
                </c:pt>
                <c:pt idx="1025">
                  <c:v>0.56029399999999996</c:v>
                </c:pt>
                <c:pt idx="1026">
                  <c:v>0.56031900000000001</c:v>
                </c:pt>
                <c:pt idx="1027">
                  <c:v>0.56029700000000005</c:v>
                </c:pt>
                <c:pt idx="1028">
                  <c:v>0.56030400000000002</c:v>
                </c:pt>
                <c:pt idx="1029">
                  <c:v>0.56026799999999999</c:v>
                </c:pt>
                <c:pt idx="1030">
                  <c:v>0.56037099999999995</c:v>
                </c:pt>
                <c:pt idx="1031">
                  <c:v>0.560284</c:v>
                </c:pt>
                <c:pt idx="1032">
                  <c:v>0.56031699999999995</c:v>
                </c:pt>
                <c:pt idx="1033">
                  <c:v>0.56028999999999995</c:v>
                </c:pt>
                <c:pt idx="1034">
                  <c:v>0.56025000000000003</c:v>
                </c:pt>
                <c:pt idx="1035">
                  <c:v>0.56027199999999999</c:v>
                </c:pt>
                <c:pt idx="1036">
                  <c:v>0.56026500000000001</c:v>
                </c:pt>
                <c:pt idx="1037">
                  <c:v>0.56024200000000002</c:v>
                </c:pt>
                <c:pt idx="1038">
                  <c:v>0.56027099999999996</c:v>
                </c:pt>
                <c:pt idx="1039">
                  <c:v>0.56024600000000002</c:v>
                </c:pt>
                <c:pt idx="1040">
                  <c:v>0.56023699999999999</c:v>
                </c:pt>
                <c:pt idx="1041">
                  <c:v>0.56035900000000005</c:v>
                </c:pt>
                <c:pt idx="1042">
                  <c:v>0.56032999999999999</c:v>
                </c:pt>
                <c:pt idx="1043">
                  <c:v>0.56030899999999995</c:v>
                </c:pt>
                <c:pt idx="1044">
                  <c:v>0.56037700000000001</c:v>
                </c:pt>
                <c:pt idx="1045">
                  <c:v>0.560334</c:v>
                </c:pt>
                <c:pt idx="1046">
                  <c:v>0.56026399999999998</c:v>
                </c:pt>
                <c:pt idx="1047">
                  <c:v>0.560311</c:v>
                </c:pt>
                <c:pt idx="1048">
                  <c:v>0.56026699999999996</c:v>
                </c:pt>
                <c:pt idx="1049">
                  <c:v>0.56030000000000002</c:v>
                </c:pt>
                <c:pt idx="1050">
                  <c:v>0.56023400000000001</c:v>
                </c:pt>
                <c:pt idx="1051">
                  <c:v>0.56027199999999999</c:v>
                </c:pt>
                <c:pt idx="1052">
                  <c:v>0.56031699999999995</c:v>
                </c:pt>
                <c:pt idx="1053">
                  <c:v>0.56025499999999995</c:v>
                </c:pt>
                <c:pt idx="1054">
                  <c:v>0.56031200000000003</c:v>
                </c:pt>
                <c:pt idx="1055">
                  <c:v>0.56029099999999998</c:v>
                </c:pt>
                <c:pt idx="1056">
                  <c:v>0.56024799999999997</c:v>
                </c:pt>
                <c:pt idx="1057">
                  <c:v>0.56026399999999998</c:v>
                </c:pt>
                <c:pt idx="1058">
                  <c:v>0.56037999999999999</c:v>
                </c:pt>
                <c:pt idx="1059">
                  <c:v>0.56028699999999998</c:v>
                </c:pt>
                <c:pt idx="1060">
                  <c:v>0.56033999999999995</c:v>
                </c:pt>
                <c:pt idx="1061">
                  <c:v>0.56031399999999998</c:v>
                </c:pt>
                <c:pt idx="1062">
                  <c:v>0.56028800000000001</c:v>
                </c:pt>
                <c:pt idx="1063">
                  <c:v>0.56025700000000001</c:v>
                </c:pt>
                <c:pt idx="1064">
                  <c:v>0.56022899999999998</c:v>
                </c:pt>
                <c:pt idx="1065">
                  <c:v>0.56032099999999996</c:v>
                </c:pt>
                <c:pt idx="1066">
                  <c:v>0.56021900000000002</c:v>
                </c:pt>
                <c:pt idx="1067">
                  <c:v>0.56027400000000005</c:v>
                </c:pt>
                <c:pt idx="1068">
                  <c:v>0.56030500000000005</c:v>
                </c:pt>
                <c:pt idx="1069">
                  <c:v>0.56028900000000004</c:v>
                </c:pt>
                <c:pt idx="1070">
                  <c:v>0.56028999999999995</c:v>
                </c:pt>
                <c:pt idx="1071">
                  <c:v>0.56027899999999997</c:v>
                </c:pt>
                <c:pt idx="1072">
                  <c:v>0.56031600000000004</c:v>
                </c:pt>
                <c:pt idx="1073">
                  <c:v>0.56035400000000002</c:v>
                </c:pt>
                <c:pt idx="1074">
                  <c:v>0.56031200000000003</c:v>
                </c:pt>
                <c:pt idx="1075">
                  <c:v>0.56032199999999999</c:v>
                </c:pt>
                <c:pt idx="1076">
                  <c:v>0.56024600000000002</c:v>
                </c:pt>
                <c:pt idx="1077">
                  <c:v>0.56039099999999997</c:v>
                </c:pt>
                <c:pt idx="1078">
                  <c:v>0.56035800000000002</c:v>
                </c:pt>
                <c:pt idx="1079">
                  <c:v>0.56040500000000004</c:v>
                </c:pt>
                <c:pt idx="1080">
                  <c:v>0.56035400000000002</c:v>
                </c:pt>
                <c:pt idx="1081">
                  <c:v>0.56036600000000003</c:v>
                </c:pt>
                <c:pt idx="1082">
                  <c:v>0.56030400000000002</c:v>
                </c:pt>
                <c:pt idx="1083">
                  <c:v>0.56038500000000002</c:v>
                </c:pt>
                <c:pt idx="1084">
                  <c:v>0.56028900000000004</c:v>
                </c:pt>
                <c:pt idx="1085">
                  <c:v>0.56035900000000005</c:v>
                </c:pt>
                <c:pt idx="1086">
                  <c:v>0.56034099999999998</c:v>
                </c:pt>
                <c:pt idx="1087">
                  <c:v>0.56027400000000005</c:v>
                </c:pt>
                <c:pt idx="1088">
                  <c:v>0.56031600000000004</c:v>
                </c:pt>
                <c:pt idx="1089">
                  <c:v>0.56033100000000002</c:v>
                </c:pt>
                <c:pt idx="1090">
                  <c:v>0.56036900000000001</c:v>
                </c:pt>
                <c:pt idx="1091">
                  <c:v>0.56040100000000004</c:v>
                </c:pt>
                <c:pt idx="1092">
                  <c:v>0.56041300000000005</c:v>
                </c:pt>
                <c:pt idx="1093">
                  <c:v>0.56041200000000002</c:v>
                </c:pt>
                <c:pt idx="1094">
                  <c:v>0.56039000000000005</c:v>
                </c:pt>
                <c:pt idx="1095">
                  <c:v>0.56032700000000002</c:v>
                </c:pt>
                <c:pt idx="1096">
                  <c:v>0.56037599999999999</c:v>
                </c:pt>
                <c:pt idx="1097">
                  <c:v>0.56029799999999996</c:v>
                </c:pt>
                <c:pt idx="1098">
                  <c:v>0.56033900000000003</c:v>
                </c:pt>
                <c:pt idx="1099">
                  <c:v>0.56042800000000004</c:v>
                </c:pt>
                <c:pt idx="1100">
                  <c:v>0.56043600000000005</c:v>
                </c:pt>
                <c:pt idx="1101">
                  <c:v>0.56040299999999998</c:v>
                </c:pt>
                <c:pt idx="1102">
                  <c:v>0.56041600000000003</c:v>
                </c:pt>
                <c:pt idx="1103">
                  <c:v>0.56042499999999995</c:v>
                </c:pt>
                <c:pt idx="1104">
                  <c:v>0.56034899999999999</c:v>
                </c:pt>
                <c:pt idx="1105">
                  <c:v>0.56047400000000003</c:v>
                </c:pt>
                <c:pt idx="1106">
                  <c:v>0.56036799999999998</c:v>
                </c:pt>
                <c:pt idx="1107">
                  <c:v>0.56038500000000002</c:v>
                </c:pt>
                <c:pt idx="1108">
                  <c:v>0.56033999999999995</c:v>
                </c:pt>
                <c:pt idx="1109">
                  <c:v>0.56036699999999995</c:v>
                </c:pt>
                <c:pt idx="1110">
                  <c:v>0.56042800000000004</c:v>
                </c:pt>
                <c:pt idx="1111">
                  <c:v>0.56040599999999996</c:v>
                </c:pt>
                <c:pt idx="1112">
                  <c:v>0.56039399999999995</c:v>
                </c:pt>
                <c:pt idx="1113">
                  <c:v>0.56041099999999999</c:v>
                </c:pt>
                <c:pt idx="1114">
                  <c:v>0.56043100000000001</c:v>
                </c:pt>
                <c:pt idx="1115">
                  <c:v>0.56043399999999999</c:v>
                </c:pt>
                <c:pt idx="1116">
                  <c:v>0.56044700000000003</c:v>
                </c:pt>
                <c:pt idx="1117">
                  <c:v>0.56040500000000004</c:v>
                </c:pt>
                <c:pt idx="1118">
                  <c:v>0.56039499999999998</c:v>
                </c:pt>
                <c:pt idx="1119">
                  <c:v>0.56039799999999995</c:v>
                </c:pt>
                <c:pt idx="1120">
                  <c:v>0.56036699999999995</c:v>
                </c:pt>
                <c:pt idx="1121">
                  <c:v>0.56042599999999998</c:v>
                </c:pt>
                <c:pt idx="1122">
                  <c:v>0.56035199999999996</c:v>
                </c:pt>
                <c:pt idx="1123">
                  <c:v>0.560446</c:v>
                </c:pt>
                <c:pt idx="1124">
                  <c:v>0.56040699999999999</c:v>
                </c:pt>
                <c:pt idx="1125">
                  <c:v>0.56040900000000005</c:v>
                </c:pt>
                <c:pt idx="1126">
                  <c:v>0.56048399999999998</c:v>
                </c:pt>
                <c:pt idx="1127">
                  <c:v>0.56039799999999995</c:v>
                </c:pt>
                <c:pt idx="1128">
                  <c:v>0.56038500000000002</c:v>
                </c:pt>
                <c:pt idx="1129">
                  <c:v>0.56045900000000004</c:v>
                </c:pt>
                <c:pt idx="1130">
                  <c:v>0.56041600000000003</c:v>
                </c:pt>
                <c:pt idx="1131">
                  <c:v>0.560419</c:v>
                </c:pt>
                <c:pt idx="1132">
                  <c:v>0.56040199999999996</c:v>
                </c:pt>
                <c:pt idx="1133">
                  <c:v>0.56042199999999998</c:v>
                </c:pt>
                <c:pt idx="1134">
                  <c:v>0.56032899999999997</c:v>
                </c:pt>
                <c:pt idx="1135">
                  <c:v>0.560442</c:v>
                </c:pt>
                <c:pt idx="1136">
                  <c:v>0.56046300000000004</c:v>
                </c:pt>
                <c:pt idx="1137">
                  <c:v>0.56043399999999999</c:v>
                </c:pt>
                <c:pt idx="1138">
                  <c:v>0.56044499999999997</c:v>
                </c:pt>
                <c:pt idx="1139">
                  <c:v>0.56041399999999997</c:v>
                </c:pt>
                <c:pt idx="1140">
                  <c:v>0.56038299999999996</c:v>
                </c:pt>
                <c:pt idx="1141">
                  <c:v>0.56035999999999997</c:v>
                </c:pt>
                <c:pt idx="1142">
                  <c:v>0.56044300000000002</c:v>
                </c:pt>
                <c:pt idx="1143">
                  <c:v>0.56040199999999996</c:v>
                </c:pt>
                <c:pt idx="1144">
                  <c:v>0.56051399999999996</c:v>
                </c:pt>
                <c:pt idx="1145">
                  <c:v>0.56036900000000001</c:v>
                </c:pt>
                <c:pt idx="1146">
                  <c:v>0.56036699999999995</c:v>
                </c:pt>
                <c:pt idx="1147">
                  <c:v>0.56031299999999995</c:v>
                </c:pt>
                <c:pt idx="1148">
                  <c:v>0.56044499999999997</c:v>
                </c:pt>
                <c:pt idx="1149">
                  <c:v>0.56039300000000003</c:v>
                </c:pt>
                <c:pt idx="1150">
                  <c:v>0.56049199999999999</c:v>
                </c:pt>
                <c:pt idx="1151">
                  <c:v>0.56042099999999995</c:v>
                </c:pt>
                <c:pt idx="1152">
                  <c:v>0.56050900000000003</c:v>
                </c:pt>
                <c:pt idx="1153">
                  <c:v>0.56046300000000004</c:v>
                </c:pt>
                <c:pt idx="1154">
                  <c:v>0.56047400000000003</c:v>
                </c:pt>
                <c:pt idx="1155">
                  <c:v>0.56051700000000004</c:v>
                </c:pt>
                <c:pt idx="1156">
                  <c:v>0.560415</c:v>
                </c:pt>
                <c:pt idx="1157">
                  <c:v>0.56041200000000002</c:v>
                </c:pt>
                <c:pt idx="1158">
                  <c:v>0.56038399999999999</c:v>
                </c:pt>
                <c:pt idx="1159">
                  <c:v>0.56054700000000002</c:v>
                </c:pt>
                <c:pt idx="1160">
                  <c:v>0.56042800000000004</c:v>
                </c:pt>
                <c:pt idx="1161">
                  <c:v>0.56040500000000004</c:v>
                </c:pt>
                <c:pt idx="1162">
                  <c:v>0.56039099999999997</c:v>
                </c:pt>
                <c:pt idx="1163">
                  <c:v>0.560415</c:v>
                </c:pt>
                <c:pt idx="1164">
                  <c:v>0.56031600000000004</c:v>
                </c:pt>
                <c:pt idx="1165">
                  <c:v>0.56039099999999997</c:v>
                </c:pt>
                <c:pt idx="1166">
                  <c:v>0.56043900000000002</c:v>
                </c:pt>
                <c:pt idx="1167">
                  <c:v>0.560477</c:v>
                </c:pt>
                <c:pt idx="1168">
                  <c:v>0.56040900000000005</c:v>
                </c:pt>
                <c:pt idx="1169">
                  <c:v>0.56047400000000003</c:v>
                </c:pt>
                <c:pt idx="1170">
                  <c:v>0.56046799999999997</c:v>
                </c:pt>
                <c:pt idx="1171">
                  <c:v>0.56051099999999998</c:v>
                </c:pt>
                <c:pt idx="1172">
                  <c:v>0.56048500000000001</c:v>
                </c:pt>
                <c:pt idx="1173">
                  <c:v>0.56046600000000002</c:v>
                </c:pt>
                <c:pt idx="1174">
                  <c:v>0.56049300000000002</c:v>
                </c:pt>
                <c:pt idx="1175">
                  <c:v>0.56050100000000003</c:v>
                </c:pt>
                <c:pt idx="1176">
                  <c:v>0.56050299999999997</c:v>
                </c:pt>
                <c:pt idx="1177">
                  <c:v>0.56044899999999997</c:v>
                </c:pt>
                <c:pt idx="1178">
                  <c:v>0.56049400000000005</c:v>
                </c:pt>
                <c:pt idx="1179">
                  <c:v>0.56048699999999996</c:v>
                </c:pt>
                <c:pt idx="1180">
                  <c:v>0.56056300000000003</c:v>
                </c:pt>
                <c:pt idx="1181">
                  <c:v>0.56051499999999999</c:v>
                </c:pt>
                <c:pt idx="1182">
                  <c:v>0.56052299999999999</c:v>
                </c:pt>
                <c:pt idx="1183">
                  <c:v>0.56050800000000001</c:v>
                </c:pt>
                <c:pt idx="1184">
                  <c:v>0.560531</c:v>
                </c:pt>
                <c:pt idx="1185">
                  <c:v>0.56050599999999995</c:v>
                </c:pt>
                <c:pt idx="1186">
                  <c:v>0.56050599999999995</c:v>
                </c:pt>
                <c:pt idx="1187">
                  <c:v>0.56048200000000004</c:v>
                </c:pt>
                <c:pt idx="1188">
                  <c:v>0.56043500000000002</c:v>
                </c:pt>
                <c:pt idx="1189">
                  <c:v>0.56044799999999995</c:v>
                </c:pt>
                <c:pt idx="1190">
                  <c:v>0.56050500000000003</c:v>
                </c:pt>
                <c:pt idx="1191">
                  <c:v>0.56039799999999995</c:v>
                </c:pt>
                <c:pt idx="1192">
                  <c:v>0.56050900000000003</c:v>
                </c:pt>
                <c:pt idx="1193">
                  <c:v>0.56051099999999998</c:v>
                </c:pt>
                <c:pt idx="1194">
                  <c:v>0.560392</c:v>
                </c:pt>
                <c:pt idx="1195">
                  <c:v>0.56043200000000004</c:v>
                </c:pt>
                <c:pt idx="1196">
                  <c:v>0.56044700000000003</c:v>
                </c:pt>
                <c:pt idx="1197">
                  <c:v>0.56047800000000003</c:v>
                </c:pt>
                <c:pt idx="1198">
                  <c:v>0.56047100000000005</c:v>
                </c:pt>
                <c:pt idx="1199">
                  <c:v>0.560423</c:v>
                </c:pt>
                <c:pt idx="1200">
                  <c:v>0.56050999999999995</c:v>
                </c:pt>
                <c:pt idx="1201">
                  <c:v>0.56040699999999999</c:v>
                </c:pt>
                <c:pt idx="1202">
                  <c:v>0.56037999999999999</c:v>
                </c:pt>
                <c:pt idx="1203">
                  <c:v>0.56047100000000005</c:v>
                </c:pt>
                <c:pt idx="1204">
                  <c:v>0.56045999999999996</c:v>
                </c:pt>
                <c:pt idx="1205">
                  <c:v>0.560527</c:v>
                </c:pt>
                <c:pt idx="1206">
                  <c:v>0.560477</c:v>
                </c:pt>
                <c:pt idx="1207">
                  <c:v>0.56056899999999998</c:v>
                </c:pt>
                <c:pt idx="1208">
                  <c:v>0.56055699999999997</c:v>
                </c:pt>
                <c:pt idx="1209">
                  <c:v>0.56057800000000002</c:v>
                </c:pt>
                <c:pt idx="1210">
                  <c:v>0.56054599999999999</c:v>
                </c:pt>
                <c:pt idx="1211">
                  <c:v>0.56047400000000003</c:v>
                </c:pt>
                <c:pt idx="1212">
                  <c:v>0.56052299999999999</c:v>
                </c:pt>
                <c:pt idx="1213">
                  <c:v>0.56047100000000005</c:v>
                </c:pt>
                <c:pt idx="1214">
                  <c:v>0.560531</c:v>
                </c:pt>
                <c:pt idx="1215">
                  <c:v>0.560531</c:v>
                </c:pt>
                <c:pt idx="1216">
                  <c:v>0.56044000000000005</c:v>
                </c:pt>
                <c:pt idx="1217">
                  <c:v>0.56055600000000005</c:v>
                </c:pt>
                <c:pt idx="1218">
                  <c:v>0.56052599999999997</c:v>
                </c:pt>
                <c:pt idx="1219">
                  <c:v>0.56049899999999997</c:v>
                </c:pt>
                <c:pt idx="1220">
                  <c:v>0.56042099999999995</c:v>
                </c:pt>
                <c:pt idx="1221">
                  <c:v>0.56048600000000004</c:v>
                </c:pt>
                <c:pt idx="1222">
                  <c:v>0.56047599999999997</c:v>
                </c:pt>
                <c:pt idx="1223">
                  <c:v>0.56049800000000005</c:v>
                </c:pt>
                <c:pt idx="1224">
                  <c:v>0.56054700000000002</c:v>
                </c:pt>
                <c:pt idx="1225">
                  <c:v>0.56046899999999999</c:v>
                </c:pt>
                <c:pt idx="1226">
                  <c:v>0.56055100000000002</c:v>
                </c:pt>
                <c:pt idx="1227">
                  <c:v>0.56052400000000002</c:v>
                </c:pt>
                <c:pt idx="1228">
                  <c:v>0.560446</c:v>
                </c:pt>
                <c:pt idx="1229">
                  <c:v>0.56055200000000005</c:v>
                </c:pt>
                <c:pt idx="1230">
                  <c:v>0.56047999999999998</c:v>
                </c:pt>
                <c:pt idx="1231">
                  <c:v>0.56062199999999995</c:v>
                </c:pt>
                <c:pt idx="1232">
                  <c:v>0.56049000000000004</c:v>
                </c:pt>
                <c:pt idx="1233">
                  <c:v>0.56048900000000001</c:v>
                </c:pt>
                <c:pt idx="1234">
                  <c:v>0.56048299999999995</c:v>
                </c:pt>
                <c:pt idx="1235">
                  <c:v>0.56064899999999995</c:v>
                </c:pt>
                <c:pt idx="1236">
                  <c:v>0.56051600000000001</c:v>
                </c:pt>
                <c:pt idx="1237">
                  <c:v>0.56053299999999995</c:v>
                </c:pt>
                <c:pt idx="1238">
                  <c:v>0.56055999999999995</c:v>
                </c:pt>
                <c:pt idx="1239">
                  <c:v>0.56053900000000001</c:v>
                </c:pt>
                <c:pt idx="1240">
                  <c:v>0.56051399999999996</c:v>
                </c:pt>
                <c:pt idx="1241">
                  <c:v>0.560562</c:v>
                </c:pt>
                <c:pt idx="1242">
                  <c:v>0.56059400000000004</c:v>
                </c:pt>
                <c:pt idx="1243">
                  <c:v>0.56062299999999998</c:v>
                </c:pt>
                <c:pt idx="1244">
                  <c:v>0.56059599999999998</c:v>
                </c:pt>
                <c:pt idx="1245">
                  <c:v>0.56062299999999998</c:v>
                </c:pt>
                <c:pt idx="1246">
                  <c:v>0.56064400000000003</c:v>
                </c:pt>
                <c:pt idx="1247">
                  <c:v>0.56067500000000003</c:v>
                </c:pt>
                <c:pt idx="1248">
                  <c:v>0.56056700000000004</c:v>
                </c:pt>
                <c:pt idx="1249">
                  <c:v>0.56067100000000003</c:v>
                </c:pt>
                <c:pt idx="1250">
                  <c:v>0.56061000000000005</c:v>
                </c:pt>
                <c:pt idx="1251">
                  <c:v>0.56058300000000005</c:v>
                </c:pt>
                <c:pt idx="1252">
                  <c:v>0.56059999999999999</c:v>
                </c:pt>
                <c:pt idx="1253">
                  <c:v>0.560616</c:v>
                </c:pt>
                <c:pt idx="1254">
                  <c:v>0.56049300000000002</c:v>
                </c:pt>
                <c:pt idx="1255">
                  <c:v>0.56051600000000001</c:v>
                </c:pt>
                <c:pt idx="1256">
                  <c:v>0.56060399999999999</c:v>
                </c:pt>
                <c:pt idx="1257">
                  <c:v>0.56057999999999997</c:v>
                </c:pt>
                <c:pt idx="1258">
                  <c:v>0.560527</c:v>
                </c:pt>
                <c:pt idx="1259">
                  <c:v>0.56059300000000001</c:v>
                </c:pt>
                <c:pt idx="1260">
                  <c:v>0.56060200000000004</c:v>
                </c:pt>
                <c:pt idx="1261">
                  <c:v>0.56060500000000002</c:v>
                </c:pt>
                <c:pt idx="1262">
                  <c:v>0.560554</c:v>
                </c:pt>
                <c:pt idx="1263">
                  <c:v>0.5605</c:v>
                </c:pt>
                <c:pt idx="1264">
                  <c:v>0.56051700000000004</c:v>
                </c:pt>
                <c:pt idx="1265">
                  <c:v>0.560504</c:v>
                </c:pt>
                <c:pt idx="1266">
                  <c:v>0.56050199999999994</c:v>
                </c:pt>
                <c:pt idx="1267">
                  <c:v>0.56051499999999999</c:v>
                </c:pt>
                <c:pt idx="1268">
                  <c:v>0.56055200000000005</c:v>
                </c:pt>
                <c:pt idx="1269">
                  <c:v>0.56057800000000002</c:v>
                </c:pt>
                <c:pt idx="1270">
                  <c:v>0.56057299999999999</c:v>
                </c:pt>
                <c:pt idx="1271">
                  <c:v>0.56054199999999998</c:v>
                </c:pt>
                <c:pt idx="1272">
                  <c:v>0.56054199999999998</c:v>
                </c:pt>
                <c:pt idx="1273">
                  <c:v>0.56065500000000001</c:v>
                </c:pt>
                <c:pt idx="1274">
                  <c:v>0.56057400000000002</c:v>
                </c:pt>
                <c:pt idx="1275">
                  <c:v>0.56063700000000005</c:v>
                </c:pt>
                <c:pt idx="1276">
                  <c:v>0.56056600000000001</c:v>
                </c:pt>
                <c:pt idx="1277">
                  <c:v>0.56058600000000003</c:v>
                </c:pt>
                <c:pt idx="1278">
                  <c:v>0.56059899999999996</c:v>
                </c:pt>
                <c:pt idx="1279">
                  <c:v>0.56054599999999999</c:v>
                </c:pt>
                <c:pt idx="1280">
                  <c:v>0.560581</c:v>
                </c:pt>
                <c:pt idx="1281">
                  <c:v>0.56054499999999996</c:v>
                </c:pt>
                <c:pt idx="1282">
                  <c:v>0.56053500000000001</c:v>
                </c:pt>
                <c:pt idx="1283">
                  <c:v>0.56059199999999998</c:v>
                </c:pt>
                <c:pt idx="1284">
                  <c:v>0.56062699999999999</c:v>
                </c:pt>
                <c:pt idx="1285">
                  <c:v>0.56061099999999997</c:v>
                </c:pt>
                <c:pt idx="1286">
                  <c:v>0.56049400000000005</c:v>
                </c:pt>
                <c:pt idx="1287">
                  <c:v>0.56052100000000005</c:v>
                </c:pt>
                <c:pt idx="1288">
                  <c:v>0.56061700000000003</c:v>
                </c:pt>
                <c:pt idx="1289">
                  <c:v>0.56054599999999999</c:v>
                </c:pt>
                <c:pt idx="1290">
                  <c:v>0.56057100000000004</c:v>
                </c:pt>
                <c:pt idx="1291">
                  <c:v>0.56055999999999995</c:v>
                </c:pt>
                <c:pt idx="1292">
                  <c:v>0.56050800000000001</c:v>
                </c:pt>
                <c:pt idx="1293">
                  <c:v>0.56059000000000003</c:v>
                </c:pt>
                <c:pt idx="1294">
                  <c:v>0.56057999999999997</c:v>
                </c:pt>
                <c:pt idx="1295">
                  <c:v>0.56057299999999999</c:v>
                </c:pt>
                <c:pt idx="1296">
                  <c:v>0.56059199999999998</c:v>
                </c:pt>
                <c:pt idx="1297">
                  <c:v>0.56059000000000003</c:v>
                </c:pt>
                <c:pt idx="1298">
                  <c:v>0.56051300000000004</c:v>
                </c:pt>
                <c:pt idx="1299">
                  <c:v>0.56057699999999999</c:v>
                </c:pt>
                <c:pt idx="1300">
                  <c:v>0.56056499999999998</c:v>
                </c:pt>
                <c:pt idx="1301">
                  <c:v>0.56052000000000002</c:v>
                </c:pt>
                <c:pt idx="1302">
                  <c:v>0.56060600000000005</c:v>
                </c:pt>
                <c:pt idx="1303">
                  <c:v>0.560562</c:v>
                </c:pt>
                <c:pt idx="1304">
                  <c:v>0.56057900000000005</c:v>
                </c:pt>
                <c:pt idx="1305">
                  <c:v>0.56056600000000001</c:v>
                </c:pt>
                <c:pt idx="1306">
                  <c:v>0.56064499999999995</c:v>
                </c:pt>
                <c:pt idx="1307">
                  <c:v>0.56056700000000004</c:v>
                </c:pt>
                <c:pt idx="1308">
                  <c:v>0.56058200000000002</c:v>
                </c:pt>
                <c:pt idx="1309">
                  <c:v>0.56058300000000005</c:v>
                </c:pt>
                <c:pt idx="1310">
                  <c:v>0.56055900000000003</c:v>
                </c:pt>
                <c:pt idx="1311">
                  <c:v>0.56054899999999996</c:v>
                </c:pt>
                <c:pt idx="1312">
                  <c:v>0.56052199999999996</c:v>
                </c:pt>
                <c:pt idx="1313">
                  <c:v>0.56062599999999996</c:v>
                </c:pt>
                <c:pt idx="1314">
                  <c:v>0.56051499999999999</c:v>
                </c:pt>
                <c:pt idx="1315">
                  <c:v>0.56051200000000001</c:v>
                </c:pt>
                <c:pt idx="1316">
                  <c:v>0.56054899999999996</c:v>
                </c:pt>
                <c:pt idx="1317">
                  <c:v>0.56046700000000005</c:v>
                </c:pt>
                <c:pt idx="1318">
                  <c:v>0.56054000000000004</c:v>
                </c:pt>
                <c:pt idx="1319">
                  <c:v>0.56057699999999999</c:v>
                </c:pt>
                <c:pt idx="1320">
                  <c:v>0.56058399999999997</c:v>
                </c:pt>
                <c:pt idx="1321">
                  <c:v>0.56059400000000004</c:v>
                </c:pt>
                <c:pt idx="1322">
                  <c:v>0.56065500000000001</c:v>
                </c:pt>
                <c:pt idx="1323">
                  <c:v>0.56064400000000003</c:v>
                </c:pt>
                <c:pt idx="1324">
                  <c:v>0.56054400000000004</c:v>
                </c:pt>
                <c:pt idx="1325">
                  <c:v>0.56057199999999996</c:v>
                </c:pt>
                <c:pt idx="1326">
                  <c:v>0.56057500000000005</c:v>
                </c:pt>
                <c:pt idx="1327">
                  <c:v>0.56064400000000003</c:v>
                </c:pt>
                <c:pt idx="1328">
                  <c:v>0.56062800000000002</c:v>
                </c:pt>
                <c:pt idx="1329">
                  <c:v>0.56049000000000004</c:v>
                </c:pt>
                <c:pt idx="1330">
                  <c:v>0.56059499999999995</c:v>
                </c:pt>
                <c:pt idx="1331">
                  <c:v>0.56054999999999999</c:v>
                </c:pt>
                <c:pt idx="1332">
                  <c:v>0.56057100000000004</c:v>
                </c:pt>
                <c:pt idx="1333">
                  <c:v>0.56060500000000002</c:v>
                </c:pt>
                <c:pt idx="1334">
                  <c:v>0.56062599999999996</c:v>
                </c:pt>
                <c:pt idx="1335">
                  <c:v>0.56057400000000002</c:v>
                </c:pt>
                <c:pt idx="1336">
                  <c:v>0.56055100000000002</c:v>
                </c:pt>
                <c:pt idx="1337">
                  <c:v>0.560612</c:v>
                </c:pt>
                <c:pt idx="1338">
                  <c:v>0.560581</c:v>
                </c:pt>
                <c:pt idx="1339">
                  <c:v>0.56064999999999998</c:v>
                </c:pt>
                <c:pt idx="1340">
                  <c:v>0.56061499999999997</c:v>
                </c:pt>
                <c:pt idx="1341">
                  <c:v>0.56049199999999999</c:v>
                </c:pt>
                <c:pt idx="1342">
                  <c:v>0.56056300000000003</c:v>
                </c:pt>
                <c:pt idx="1343">
                  <c:v>0.56057800000000002</c:v>
                </c:pt>
                <c:pt idx="1344">
                  <c:v>0.56049000000000004</c:v>
                </c:pt>
                <c:pt idx="1345">
                  <c:v>0.56064899999999995</c:v>
                </c:pt>
                <c:pt idx="1346">
                  <c:v>0.56053900000000001</c:v>
                </c:pt>
                <c:pt idx="1347">
                  <c:v>0.56060299999999996</c:v>
                </c:pt>
                <c:pt idx="1348">
                  <c:v>0.56066199999999999</c:v>
                </c:pt>
                <c:pt idx="1349">
                  <c:v>0.56059000000000003</c:v>
                </c:pt>
                <c:pt idx="1350">
                  <c:v>0.56053500000000001</c:v>
                </c:pt>
                <c:pt idx="1351">
                  <c:v>0.56066800000000006</c:v>
                </c:pt>
                <c:pt idx="1352">
                  <c:v>0.56064099999999994</c:v>
                </c:pt>
                <c:pt idx="1353">
                  <c:v>0.56064499999999995</c:v>
                </c:pt>
                <c:pt idx="1354">
                  <c:v>0.56055999999999995</c:v>
                </c:pt>
                <c:pt idx="1355">
                  <c:v>0.56057999999999997</c:v>
                </c:pt>
                <c:pt idx="1356">
                  <c:v>0.56066000000000005</c:v>
                </c:pt>
                <c:pt idx="1357">
                  <c:v>0.56064700000000001</c:v>
                </c:pt>
                <c:pt idx="1358">
                  <c:v>0.56067599999999995</c:v>
                </c:pt>
                <c:pt idx="1359">
                  <c:v>0.56067500000000003</c:v>
                </c:pt>
                <c:pt idx="1360">
                  <c:v>0.56063099999999999</c:v>
                </c:pt>
                <c:pt idx="1361">
                  <c:v>0.56075900000000001</c:v>
                </c:pt>
                <c:pt idx="1362">
                  <c:v>0.56064400000000003</c:v>
                </c:pt>
                <c:pt idx="1363">
                  <c:v>0.56059999999999999</c:v>
                </c:pt>
                <c:pt idx="1364">
                  <c:v>0.56068399999999996</c:v>
                </c:pt>
                <c:pt idx="1365">
                  <c:v>0.56061899999999998</c:v>
                </c:pt>
                <c:pt idx="1366">
                  <c:v>0.56067299999999998</c:v>
                </c:pt>
                <c:pt idx="1367">
                  <c:v>0.56056300000000003</c:v>
                </c:pt>
                <c:pt idx="1368">
                  <c:v>0.56059499999999995</c:v>
                </c:pt>
                <c:pt idx="1369">
                  <c:v>0.56064999999999998</c:v>
                </c:pt>
                <c:pt idx="1370">
                  <c:v>0.56057599999999996</c:v>
                </c:pt>
                <c:pt idx="1371">
                  <c:v>0.56058799999999998</c:v>
                </c:pt>
                <c:pt idx="1372">
                  <c:v>0.56047000000000002</c:v>
                </c:pt>
                <c:pt idx="1373">
                  <c:v>0.56058200000000002</c:v>
                </c:pt>
                <c:pt idx="1374">
                  <c:v>0.56053299999999995</c:v>
                </c:pt>
                <c:pt idx="1375">
                  <c:v>0.56058300000000005</c:v>
                </c:pt>
                <c:pt idx="1376">
                  <c:v>0.56054599999999999</c:v>
                </c:pt>
                <c:pt idx="1377">
                  <c:v>0.56059300000000001</c:v>
                </c:pt>
                <c:pt idx="1378">
                  <c:v>0.56061499999999997</c:v>
                </c:pt>
                <c:pt idx="1379">
                  <c:v>0.56055999999999995</c:v>
                </c:pt>
                <c:pt idx="1380">
                  <c:v>0.56055699999999997</c:v>
                </c:pt>
                <c:pt idx="1381">
                  <c:v>0.56057299999999999</c:v>
                </c:pt>
                <c:pt idx="1382">
                  <c:v>0.56058200000000002</c:v>
                </c:pt>
                <c:pt idx="1383">
                  <c:v>0.560608</c:v>
                </c:pt>
                <c:pt idx="1384">
                  <c:v>0.560558</c:v>
                </c:pt>
                <c:pt idx="1385">
                  <c:v>0.56067</c:v>
                </c:pt>
                <c:pt idx="1386">
                  <c:v>0.56060900000000002</c:v>
                </c:pt>
                <c:pt idx="1387">
                  <c:v>0.56055500000000003</c:v>
                </c:pt>
                <c:pt idx="1388">
                  <c:v>0.560608</c:v>
                </c:pt>
                <c:pt idx="1389">
                  <c:v>0.56049099999999996</c:v>
                </c:pt>
                <c:pt idx="1390">
                  <c:v>0.56054000000000004</c:v>
                </c:pt>
                <c:pt idx="1391">
                  <c:v>0.56061000000000005</c:v>
                </c:pt>
                <c:pt idx="1392">
                  <c:v>0.56068799999999996</c:v>
                </c:pt>
                <c:pt idx="1393">
                  <c:v>0.56056799999999996</c:v>
                </c:pt>
                <c:pt idx="1394">
                  <c:v>0.56063600000000002</c:v>
                </c:pt>
                <c:pt idx="1395">
                  <c:v>0.56057699999999999</c:v>
                </c:pt>
                <c:pt idx="1396">
                  <c:v>0.56069899999999995</c:v>
                </c:pt>
                <c:pt idx="1397">
                  <c:v>0.560589</c:v>
                </c:pt>
                <c:pt idx="1398">
                  <c:v>0.56069800000000003</c:v>
                </c:pt>
                <c:pt idx="1399">
                  <c:v>0.56064499999999995</c:v>
                </c:pt>
                <c:pt idx="1400">
                  <c:v>0.56060900000000002</c:v>
                </c:pt>
                <c:pt idx="1401">
                  <c:v>0.56075299999999995</c:v>
                </c:pt>
                <c:pt idx="1402">
                  <c:v>0.56065699999999996</c:v>
                </c:pt>
                <c:pt idx="1403">
                  <c:v>0.56057900000000005</c:v>
                </c:pt>
                <c:pt idx="1404">
                  <c:v>0.56058600000000003</c:v>
                </c:pt>
                <c:pt idx="1405">
                  <c:v>0.56062599999999996</c:v>
                </c:pt>
                <c:pt idx="1406">
                  <c:v>0.56055699999999997</c:v>
                </c:pt>
                <c:pt idx="1407">
                  <c:v>0.56061799999999995</c:v>
                </c:pt>
                <c:pt idx="1408">
                  <c:v>0.56071700000000002</c:v>
                </c:pt>
                <c:pt idx="1409">
                  <c:v>0.56065699999999996</c:v>
                </c:pt>
                <c:pt idx="1410">
                  <c:v>0.56071000000000004</c:v>
                </c:pt>
                <c:pt idx="1411">
                  <c:v>0.56062299999999998</c:v>
                </c:pt>
                <c:pt idx="1412">
                  <c:v>0.56068300000000004</c:v>
                </c:pt>
                <c:pt idx="1413">
                  <c:v>0.560608</c:v>
                </c:pt>
                <c:pt idx="1414">
                  <c:v>0.56069999999999998</c:v>
                </c:pt>
                <c:pt idx="1415">
                  <c:v>0.56069899999999995</c:v>
                </c:pt>
                <c:pt idx="1416">
                  <c:v>0.56066000000000005</c:v>
                </c:pt>
                <c:pt idx="1417">
                  <c:v>0.56055699999999997</c:v>
                </c:pt>
                <c:pt idx="1418">
                  <c:v>0.56069199999999997</c:v>
                </c:pt>
                <c:pt idx="1419">
                  <c:v>0.56066499999999997</c:v>
                </c:pt>
                <c:pt idx="1420">
                  <c:v>0.56074100000000004</c:v>
                </c:pt>
                <c:pt idx="1421">
                  <c:v>0.56064999999999998</c:v>
                </c:pt>
                <c:pt idx="1422">
                  <c:v>0.56069400000000003</c:v>
                </c:pt>
                <c:pt idx="1423">
                  <c:v>0.56071400000000005</c:v>
                </c:pt>
                <c:pt idx="1424">
                  <c:v>0.56074199999999996</c:v>
                </c:pt>
                <c:pt idx="1425">
                  <c:v>0.56059700000000001</c:v>
                </c:pt>
                <c:pt idx="1426">
                  <c:v>0.56063600000000002</c:v>
                </c:pt>
                <c:pt idx="1427">
                  <c:v>0.56066499999999997</c:v>
                </c:pt>
                <c:pt idx="1428">
                  <c:v>0.56062699999999999</c:v>
                </c:pt>
                <c:pt idx="1429">
                  <c:v>0.56055900000000003</c:v>
                </c:pt>
                <c:pt idx="1430">
                  <c:v>0.56062999999999996</c:v>
                </c:pt>
                <c:pt idx="1431">
                  <c:v>0.56065200000000004</c:v>
                </c:pt>
                <c:pt idx="1432">
                  <c:v>0.56066400000000005</c:v>
                </c:pt>
                <c:pt idx="1433">
                  <c:v>0.56060600000000005</c:v>
                </c:pt>
                <c:pt idx="1434">
                  <c:v>0.56064400000000003</c:v>
                </c:pt>
                <c:pt idx="1435">
                  <c:v>0.56055900000000003</c:v>
                </c:pt>
                <c:pt idx="1436">
                  <c:v>0.56065799999999999</c:v>
                </c:pt>
                <c:pt idx="1437">
                  <c:v>0.56057699999999999</c:v>
                </c:pt>
                <c:pt idx="1438">
                  <c:v>0.56057199999999996</c:v>
                </c:pt>
                <c:pt idx="1439">
                  <c:v>0.56063300000000005</c:v>
                </c:pt>
                <c:pt idx="1440">
                  <c:v>0.56060699999999997</c:v>
                </c:pt>
                <c:pt idx="1441">
                  <c:v>0.56054499999999996</c:v>
                </c:pt>
                <c:pt idx="1442">
                  <c:v>0.56067599999999995</c:v>
                </c:pt>
                <c:pt idx="1443">
                  <c:v>0.56056300000000003</c:v>
                </c:pt>
                <c:pt idx="1444">
                  <c:v>0.56065399999999999</c:v>
                </c:pt>
                <c:pt idx="1445">
                  <c:v>0.56058600000000003</c:v>
                </c:pt>
                <c:pt idx="1446">
                  <c:v>0.56066400000000005</c:v>
                </c:pt>
                <c:pt idx="1447">
                  <c:v>0.56059899999999996</c:v>
                </c:pt>
                <c:pt idx="1448">
                  <c:v>0.56062299999999998</c:v>
                </c:pt>
                <c:pt idx="1449">
                  <c:v>0.56065200000000004</c:v>
                </c:pt>
                <c:pt idx="1450">
                  <c:v>0.56066700000000003</c:v>
                </c:pt>
                <c:pt idx="1451">
                  <c:v>0.56062400000000001</c:v>
                </c:pt>
                <c:pt idx="1452">
                  <c:v>0.56070200000000003</c:v>
                </c:pt>
                <c:pt idx="1453">
                  <c:v>0.56062900000000004</c:v>
                </c:pt>
                <c:pt idx="1454">
                  <c:v>0.56074299999999999</c:v>
                </c:pt>
                <c:pt idx="1455">
                  <c:v>0.56062100000000004</c:v>
                </c:pt>
                <c:pt idx="1456">
                  <c:v>0.56056700000000004</c:v>
                </c:pt>
                <c:pt idx="1457">
                  <c:v>0.56060500000000002</c:v>
                </c:pt>
                <c:pt idx="1458">
                  <c:v>0.56069400000000003</c:v>
                </c:pt>
                <c:pt idx="1459">
                  <c:v>0.56062699999999999</c:v>
                </c:pt>
                <c:pt idx="1460">
                  <c:v>0.56071700000000002</c:v>
                </c:pt>
                <c:pt idx="1461">
                  <c:v>0.56071700000000002</c:v>
                </c:pt>
                <c:pt idx="1462">
                  <c:v>0.56051899999999999</c:v>
                </c:pt>
                <c:pt idx="1463">
                  <c:v>0.56059300000000001</c:v>
                </c:pt>
                <c:pt idx="1464">
                  <c:v>0.56065399999999999</c:v>
                </c:pt>
                <c:pt idx="1465">
                  <c:v>0.56071099999999996</c:v>
                </c:pt>
                <c:pt idx="1466">
                  <c:v>0.56071300000000002</c:v>
                </c:pt>
                <c:pt idx="1467">
                  <c:v>0.560643</c:v>
                </c:pt>
                <c:pt idx="1468">
                  <c:v>0.56054400000000004</c:v>
                </c:pt>
                <c:pt idx="1469">
                  <c:v>0.56070699999999996</c:v>
                </c:pt>
                <c:pt idx="1470">
                  <c:v>0.56071700000000002</c:v>
                </c:pt>
                <c:pt idx="1471">
                  <c:v>0.56066000000000005</c:v>
                </c:pt>
                <c:pt idx="1472">
                  <c:v>0.56058300000000005</c:v>
                </c:pt>
                <c:pt idx="1473">
                  <c:v>0.56064499999999995</c:v>
                </c:pt>
                <c:pt idx="1474">
                  <c:v>0.56062400000000001</c:v>
                </c:pt>
                <c:pt idx="1475">
                  <c:v>0.56068600000000002</c:v>
                </c:pt>
                <c:pt idx="1476">
                  <c:v>0.56067</c:v>
                </c:pt>
                <c:pt idx="1477">
                  <c:v>0.56065200000000004</c:v>
                </c:pt>
                <c:pt idx="1478">
                  <c:v>0.560701</c:v>
                </c:pt>
                <c:pt idx="1479">
                  <c:v>0.56075200000000003</c:v>
                </c:pt>
                <c:pt idx="1480">
                  <c:v>0.56068499999999999</c:v>
                </c:pt>
                <c:pt idx="1481">
                  <c:v>0.56067100000000003</c:v>
                </c:pt>
                <c:pt idx="1482">
                  <c:v>0.56068899999999999</c:v>
                </c:pt>
                <c:pt idx="1483">
                  <c:v>0.56074599999999997</c:v>
                </c:pt>
                <c:pt idx="1484">
                  <c:v>0.56065200000000004</c:v>
                </c:pt>
                <c:pt idx="1485">
                  <c:v>0.56066000000000005</c:v>
                </c:pt>
                <c:pt idx="1486">
                  <c:v>0.56063399999999997</c:v>
                </c:pt>
                <c:pt idx="1487">
                  <c:v>0.56064099999999994</c:v>
                </c:pt>
                <c:pt idx="1488">
                  <c:v>0.56076099999999995</c:v>
                </c:pt>
                <c:pt idx="1489">
                  <c:v>0.56062900000000004</c:v>
                </c:pt>
                <c:pt idx="1490">
                  <c:v>0.560724</c:v>
                </c:pt>
                <c:pt idx="1491">
                  <c:v>0.56071800000000005</c:v>
                </c:pt>
                <c:pt idx="1492">
                  <c:v>0.56067699999999998</c:v>
                </c:pt>
                <c:pt idx="1493">
                  <c:v>0.56069800000000003</c:v>
                </c:pt>
                <c:pt idx="1494">
                  <c:v>0.56072299999999997</c:v>
                </c:pt>
                <c:pt idx="1495">
                  <c:v>0.56068700000000005</c:v>
                </c:pt>
                <c:pt idx="1496">
                  <c:v>0.56066000000000005</c:v>
                </c:pt>
                <c:pt idx="1497">
                  <c:v>0.56068600000000002</c:v>
                </c:pt>
                <c:pt idx="1498">
                  <c:v>0.56073200000000001</c:v>
                </c:pt>
                <c:pt idx="1499">
                  <c:v>0.56068300000000004</c:v>
                </c:pt>
                <c:pt idx="1500">
                  <c:v>0.56070900000000001</c:v>
                </c:pt>
                <c:pt idx="1501">
                  <c:v>0.56074199999999996</c:v>
                </c:pt>
                <c:pt idx="1502">
                  <c:v>0.56065600000000004</c:v>
                </c:pt>
                <c:pt idx="1503">
                  <c:v>0.560693</c:v>
                </c:pt>
                <c:pt idx="1504">
                  <c:v>0.56074999999999997</c:v>
                </c:pt>
                <c:pt idx="1505">
                  <c:v>0.56074000000000002</c:v>
                </c:pt>
                <c:pt idx="1506">
                  <c:v>0.56074999999999997</c:v>
                </c:pt>
                <c:pt idx="1507">
                  <c:v>0.56068899999999999</c:v>
                </c:pt>
                <c:pt idx="1508">
                  <c:v>0.56065900000000002</c:v>
                </c:pt>
                <c:pt idx="1509">
                  <c:v>0.56076300000000001</c:v>
                </c:pt>
                <c:pt idx="1510">
                  <c:v>0.56071700000000002</c:v>
                </c:pt>
                <c:pt idx="1511">
                  <c:v>0.56075299999999995</c:v>
                </c:pt>
                <c:pt idx="1512">
                  <c:v>0.56072100000000002</c:v>
                </c:pt>
                <c:pt idx="1513">
                  <c:v>0.56074900000000005</c:v>
                </c:pt>
                <c:pt idx="1514">
                  <c:v>0.56074500000000005</c:v>
                </c:pt>
                <c:pt idx="1515">
                  <c:v>0.56066000000000005</c:v>
                </c:pt>
                <c:pt idx="1516">
                  <c:v>0.56065900000000002</c:v>
                </c:pt>
                <c:pt idx="1517">
                  <c:v>0.56060399999999999</c:v>
                </c:pt>
                <c:pt idx="1518">
                  <c:v>0.56053200000000003</c:v>
                </c:pt>
                <c:pt idx="1519">
                  <c:v>0.56066700000000003</c:v>
                </c:pt>
                <c:pt idx="1520">
                  <c:v>0.56057800000000002</c:v>
                </c:pt>
                <c:pt idx="1521">
                  <c:v>0.56064899999999995</c:v>
                </c:pt>
                <c:pt idx="1522">
                  <c:v>0.56070699999999996</c:v>
                </c:pt>
                <c:pt idx="1523">
                  <c:v>0.56067699999999998</c:v>
                </c:pt>
                <c:pt idx="1524">
                  <c:v>0.56059499999999995</c:v>
                </c:pt>
                <c:pt idx="1525">
                  <c:v>0.560701</c:v>
                </c:pt>
                <c:pt idx="1526">
                  <c:v>0.56059499999999995</c:v>
                </c:pt>
                <c:pt idx="1527">
                  <c:v>0.56063200000000002</c:v>
                </c:pt>
                <c:pt idx="1528">
                  <c:v>0.56068600000000002</c:v>
                </c:pt>
                <c:pt idx="1529">
                  <c:v>0.56071800000000005</c:v>
                </c:pt>
                <c:pt idx="1530">
                  <c:v>0.56055900000000003</c:v>
                </c:pt>
                <c:pt idx="1531">
                  <c:v>0.56059000000000003</c:v>
                </c:pt>
                <c:pt idx="1532">
                  <c:v>0.56060600000000005</c:v>
                </c:pt>
                <c:pt idx="1533">
                  <c:v>0.56064400000000003</c:v>
                </c:pt>
                <c:pt idx="1534">
                  <c:v>0.56067900000000004</c:v>
                </c:pt>
                <c:pt idx="1535">
                  <c:v>0.56057999999999997</c:v>
                </c:pt>
                <c:pt idx="1536">
                  <c:v>0.56064899999999995</c:v>
                </c:pt>
                <c:pt idx="1537">
                  <c:v>0.56059599999999998</c:v>
                </c:pt>
                <c:pt idx="1538">
                  <c:v>0.56064000000000003</c:v>
                </c:pt>
                <c:pt idx="1539">
                  <c:v>0.56070299999999995</c:v>
                </c:pt>
                <c:pt idx="1540">
                  <c:v>0.56068099999999998</c:v>
                </c:pt>
                <c:pt idx="1541">
                  <c:v>0.56075799999999998</c:v>
                </c:pt>
                <c:pt idx="1542">
                  <c:v>0.56079299999999999</c:v>
                </c:pt>
                <c:pt idx="1543">
                  <c:v>0.56071199999999999</c:v>
                </c:pt>
                <c:pt idx="1544">
                  <c:v>0.56075600000000003</c:v>
                </c:pt>
                <c:pt idx="1545">
                  <c:v>0.56078899999999998</c:v>
                </c:pt>
                <c:pt idx="1546">
                  <c:v>0.56072500000000003</c:v>
                </c:pt>
                <c:pt idx="1547">
                  <c:v>0.56068099999999998</c:v>
                </c:pt>
                <c:pt idx="1548">
                  <c:v>0.56067500000000003</c:v>
                </c:pt>
                <c:pt idx="1549">
                  <c:v>0.560608</c:v>
                </c:pt>
                <c:pt idx="1550">
                  <c:v>0.56064499999999995</c:v>
                </c:pt>
                <c:pt idx="1551">
                  <c:v>0.56063799999999997</c:v>
                </c:pt>
                <c:pt idx="1552">
                  <c:v>0.56068899999999999</c:v>
                </c:pt>
                <c:pt idx="1553">
                  <c:v>0.56060299999999996</c:v>
                </c:pt>
                <c:pt idx="1554">
                  <c:v>0.56064800000000004</c:v>
                </c:pt>
                <c:pt idx="1555">
                  <c:v>0.56065200000000004</c:v>
                </c:pt>
                <c:pt idx="1556">
                  <c:v>0.56064599999999998</c:v>
                </c:pt>
                <c:pt idx="1557">
                  <c:v>0.56067599999999995</c:v>
                </c:pt>
                <c:pt idx="1558">
                  <c:v>0.56069599999999997</c:v>
                </c:pt>
                <c:pt idx="1559">
                  <c:v>0.56069100000000005</c:v>
                </c:pt>
                <c:pt idx="1560">
                  <c:v>0.56068899999999999</c:v>
                </c:pt>
                <c:pt idx="1561">
                  <c:v>0.56066099999999996</c:v>
                </c:pt>
                <c:pt idx="1562">
                  <c:v>0.56061300000000003</c:v>
                </c:pt>
                <c:pt idx="1563">
                  <c:v>0.56068499999999999</c:v>
                </c:pt>
                <c:pt idx="1564">
                  <c:v>0.560728</c:v>
                </c:pt>
                <c:pt idx="1565">
                  <c:v>0.56067800000000001</c:v>
                </c:pt>
                <c:pt idx="1566">
                  <c:v>0.56074299999999999</c:v>
                </c:pt>
                <c:pt idx="1567">
                  <c:v>0.56073799999999996</c:v>
                </c:pt>
                <c:pt idx="1568">
                  <c:v>0.56072100000000002</c:v>
                </c:pt>
                <c:pt idx="1569">
                  <c:v>0.56085799999999997</c:v>
                </c:pt>
                <c:pt idx="1570">
                  <c:v>0.56072500000000003</c:v>
                </c:pt>
                <c:pt idx="1571">
                  <c:v>0.56077900000000003</c:v>
                </c:pt>
                <c:pt idx="1572">
                  <c:v>0.56070399999999998</c:v>
                </c:pt>
                <c:pt idx="1573">
                  <c:v>0.56073899999999999</c:v>
                </c:pt>
                <c:pt idx="1574">
                  <c:v>0.56074500000000005</c:v>
                </c:pt>
                <c:pt idx="1575">
                  <c:v>0.56070699999999996</c:v>
                </c:pt>
                <c:pt idx="1576">
                  <c:v>0.56064800000000004</c:v>
                </c:pt>
                <c:pt idx="1577">
                  <c:v>0.56067</c:v>
                </c:pt>
                <c:pt idx="1578">
                  <c:v>0.56062199999999995</c:v>
                </c:pt>
                <c:pt idx="1579">
                  <c:v>0.56068399999999996</c:v>
                </c:pt>
                <c:pt idx="1580">
                  <c:v>0.56061899999999998</c:v>
                </c:pt>
                <c:pt idx="1581">
                  <c:v>0.56072500000000003</c:v>
                </c:pt>
                <c:pt idx="1582">
                  <c:v>0.56069100000000005</c:v>
                </c:pt>
                <c:pt idx="1583">
                  <c:v>0.56064099999999994</c:v>
                </c:pt>
                <c:pt idx="1584">
                  <c:v>0.56070399999999998</c:v>
                </c:pt>
                <c:pt idx="1585">
                  <c:v>0.56066499999999997</c:v>
                </c:pt>
                <c:pt idx="1586">
                  <c:v>0.56064199999999997</c:v>
                </c:pt>
                <c:pt idx="1587">
                  <c:v>0.56073300000000004</c:v>
                </c:pt>
                <c:pt idx="1588">
                  <c:v>0.56065399999999999</c:v>
                </c:pt>
                <c:pt idx="1589">
                  <c:v>0.56062800000000002</c:v>
                </c:pt>
                <c:pt idx="1590">
                  <c:v>0.56075399999999997</c:v>
                </c:pt>
                <c:pt idx="1591">
                  <c:v>0.56071099999999996</c:v>
                </c:pt>
                <c:pt idx="1592">
                  <c:v>0.56071499999999996</c:v>
                </c:pt>
                <c:pt idx="1593">
                  <c:v>0.56073799999999996</c:v>
                </c:pt>
                <c:pt idx="1594">
                  <c:v>0.56064400000000003</c:v>
                </c:pt>
                <c:pt idx="1595">
                  <c:v>0.56066199999999999</c:v>
                </c:pt>
                <c:pt idx="1596">
                  <c:v>0.56067400000000001</c:v>
                </c:pt>
                <c:pt idx="1597">
                  <c:v>0.56068700000000005</c:v>
                </c:pt>
                <c:pt idx="1598">
                  <c:v>0.56069599999999997</c:v>
                </c:pt>
                <c:pt idx="1599">
                  <c:v>0.56077699999999997</c:v>
                </c:pt>
                <c:pt idx="1600">
                  <c:v>0.56074400000000002</c:v>
                </c:pt>
                <c:pt idx="1601">
                  <c:v>0.56071099999999996</c:v>
                </c:pt>
                <c:pt idx="1602">
                  <c:v>0.56082399999999999</c:v>
                </c:pt>
                <c:pt idx="1603">
                  <c:v>0.56073099999999998</c:v>
                </c:pt>
                <c:pt idx="1604">
                  <c:v>0.56066899999999997</c:v>
                </c:pt>
                <c:pt idx="1605">
                  <c:v>0.56066800000000006</c:v>
                </c:pt>
                <c:pt idx="1606">
                  <c:v>0.56076700000000002</c:v>
                </c:pt>
                <c:pt idx="1607">
                  <c:v>0.56067500000000003</c:v>
                </c:pt>
                <c:pt idx="1608">
                  <c:v>0.56071199999999999</c:v>
                </c:pt>
                <c:pt idx="1609">
                  <c:v>0.56073700000000004</c:v>
                </c:pt>
                <c:pt idx="1610">
                  <c:v>0.56069400000000003</c:v>
                </c:pt>
                <c:pt idx="1611">
                  <c:v>0.56068499999999999</c:v>
                </c:pt>
                <c:pt idx="1612">
                  <c:v>0.56075799999999998</c:v>
                </c:pt>
                <c:pt idx="1613">
                  <c:v>0.56074400000000002</c:v>
                </c:pt>
                <c:pt idx="1614">
                  <c:v>0.56076800000000004</c:v>
                </c:pt>
                <c:pt idx="1615">
                  <c:v>0.56066400000000005</c:v>
                </c:pt>
                <c:pt idx="1616">
                  <c:v>0.56068600000000002</c:v>
                </c:pt>
                <c:pt idx="1617">
                  <c:v>0.56071700000000002</c:v>
                </c:pt>
                <c:pt idx="1618">
                  <c:v>0.56068300000000004</c:v>
                </c:pt>
                <c:pt idx="1619">
                  <c:v>0.56067900000000004</c:v>
                </c:pt>
                <c:pt idx="1620">
                  <c:v>0.56062000000000001</c:v>
                </c:pt>
                <c:pt idx="1621">
                  <c:v>0.56067500000000003</c:v>
                </c:pt>
                <c:pt idx="1622">
                  <c:v>0.56065399999999999</c:v>
                </c:pt>
                <c:pt idx="1623">
                  <c:v>0.56071000000000004</c:v>
                </c:pt>
                <c:pt idx="1624">
                  <c:v>0.56072</c:v>
                </c:pt>
                <c:pt idx="1625">
                  <c:v>0.56064800000000004</c:v>
                </c:pt>
                <c:pt idx="1626">
                  <c:v>0.56059099999999995</c:v>
                </c:pt>
                <c:pt idx="1627">
                  <c:v>0.56052100000000005</c:v>
                </c:pt>
                <c:pt idx="1628">
                  <c:v>0.56063700000000005</c:v>
                </c:pt>
                <c:pt idx="1629">
                  <c:v>0.56058799999999998</c:v>
                </c:pt>
                <c:pt idx="1630">
                  <c:v>0.56073399999999995</c:v>
                </c:pt>
                <c:pt idx="1631">
                  <c:v>0.56065399999999999</c:v>
                </c:pt>
                <c:pt idx="1632">
                  <c:v>0.56068899999999999</c:v>
                </c:pt>
                <c:pt idx="1633">
                  <c:v>0.56069199999999997</c:v>
                </c:pt>
                <c:pt idx="1634">
                  <c:v>0.56076400000000004</c:v>
                </c:pt>
                <c:pt idx="1635">
                  <c:v>0.56077999999999995</c:v>
                </c:pt>
                <c:pt idx="1636">
                  <c:v>0.56077299999999997</c:v>
                </c:pt>
                <c:pt idx="1637">
                  <c:v>0.56071899999999997</c:v>
                </c:pt>
                <c:pt idx="1638">
                  <c:v>0.56077200000000005</c:v>
                </c:pt>
                <c:pt idx="1639">
                  <c:v>0.56071599999999999</c:v>
                </c:pt>
                <c:pt idx="1640">
                  <c:v>0.56073399999999995</c:v>
                </c:pt>
                <c:pt idx="1641">
                  <c:v>0.56067</c:v>
                </c:pt>
                <c:pt idx="1642">
                  <c:v>0.56071300000000002</c:v>
                </c:pt>
                <c:pt idx="1643">
                  <c:v>0.56073499999999998</c:v>
                </c:pt>
                <c:pt idx="1644">
                  <c:v>0.56067900000000004</c:v>
                </c:pt>
                <c:pt idx="1645">
                  <c:v>0.56074000000000002</c:v>
                </c:pt>
                <c:pt idx="1646">
                  <c:v>0.56070600000000004</c:v>
                </c:pt>
                <c:pt idx="1647">
                  <c:v>0.56069000000000002</c:v>
                </c:pt>
                <c:pt idx="1648">
                  <c:v>0.56068300000000004</c:v>
                </c:pt>
                <c:pt idx="1649">
                  <c:v>0.56069999999999998</c:v>
                </c:pt>
                <c:pt idx="1650">
                  <c:v>0.56064999999999998</c:v>
                </c:pt>
                <c:pt idx="1651">
                  <c:v>0.56066000000000005</c:v>
                </c:pt>
                <c:pt idx="1652">
                  <c:v>0.56070399999999998</c:v>
                </c:pt>
                <c:pt idx="1653">
                  <c:v>0.56067</c:v>
                </c:pt>
                <c:pt idx="1654">
                  <c:v>0.56065100000000001</c:v>
                </c:pt>
                <c:pt idx="1655">
                  <c:v>0.56066300000000002</c:v>
                </c:pt>
                <c:pt idx="1656">
                  <c:v>0.56065600000000004</c:v>
                </c:pt>
                <c:pt idx="1657">
                  <c:v>0.56074400000000002</c:v>
                </c:pt>
                <c:pt idx="1658">
                  <c:v>0.56074400000000002</c:v>
                </c:pt>
                <c:pt idx="1659">
                  <c:v>0.56070799999999998</c:v>
                </c:pt>
                <c:pt idx="1660">
                  <c:v>0.56079100000000004</c:v>
                </c:pt>
                <c:pt idx="1661">
                  <c:v>0.56071099999999996</c:v>
                </c:pt>
                <c:pt idx="1662">
                  <c:v>0.56072200000000005</c:v>
                </c:pt>
                <c:pt idx="1663">
                  <c:v>0.56077500000000002</c:v>
                </c:pt>
                <c:pt idx="1664">
                  <c:v>0.56079100000000004</c:v>
                </c:pt>
                <c:pt idx="1665">
                  <c:v>0.56078700000000004</c:v>
                </c:pt>
                <c:pt idx="1666">
                  <c:v>0.56077999999999995</c:v>
                </c:pt>
                <c:pt idx="1667">
                  <c:v>0.56076400000000004</c:v>
                </c:pt>
                <c:pt idx="1668">
                  <c:v>0.56066700000000003</c:v>
                </c:pt>
                <c:pt idx="1669">
                  <c:v>0.56072900000000003</c:v>
                </c:pt>
                <c:pt idx="1670">
                  <c:v>0.56080799999999997</c:v>
                </c:pt>
                <c:pt idx="1671">
                  <c:v>0.56079800000000002</c:v>
                </c:pt>
                <c:pt idx="1672">
                  <c:v>0.56074199999999996</c:v>
                </c:pt>
                <c:pt idx="1673">
                  <c:v>0.56066000000000005</c:v>
                </c:pt>
                <c:pt idx="1674">
                  <c:v>0.56077200000000005</c:v>
                </c:pt>
                <c:pt idx="1675">
                  <c:v>0.56064999999999998</c:v>
                </c:pt>
                <c:pt idx="1676">
                  <c:v>0.56075799999999998</c:v>
                </c:pt>
                <c:pt idx="1677">
                  <c:v>0.560612</c:v>
                </c:pt>
                <c:pt idx="1678">
                  <c:v>0.56075600000000003</c:v>
                </c:pt>
                <c:pt idx="1679">
                  <c:v>0.56074299999999999</c:v>
                </c:pt>
                <c:pt idx="1680">
                  <c:v>0.56071400000000005</c:v>
                </c:pt>
                <c:pt idx="1681">
                  <c:v>0.56075200000000003</c:v>
                </c:pt>
                <c:pt idx="1682">
                  <c:v>0.56067699999999998</c:v>
                </c:pt>
                <c:pt idx="1683">
                  <c:v>0.56069500000000005</c:v>
                </c:pt>
                <c:pt idx="1684">
                  <c:v>0.56080799999999997</c:v>
                </c:pt>
                <c:pt idx="1685">
                  <c:v>0.56071400000000005</c:v>
                </c:pt>
                <c:pt idx="1686">
                  <c:v>0.56068799999999996</c:v>
                </c:pt>
                <c:pt idx="1687">
                  <c:v>0.56077500000000002</c:v>
                </c:pt>
                <c:pt idx="1688">
                  <c:v>0.56071199999999999</c:v>
                </c:pt>
                <c:pt idx="1689">
                  <c:v>0.56070600000000004</c:v>
                </c:pt>
                <c:pt idx="1690">
                  <c:v>0.56070299999999995</c:v>
                </c:pt>
                <c:pt idx="1691">
                  <c:v>0.56074500000000005</c:v>
                </c:pt>
                <c:pt idx="1692">
                  <c:v>0.56074599999999997</c:v>
                </c:pt>
                <c:pt idx="1693">
                  <c:v>0.56073200000000001</c:v>
                </c:pt>
                <c:pt idx="1694">
                  <c:v>0.56067199999999995</c:v>
                </c:pt>
                <c:pt idx="1695">
                  <c:v>0.56070900000000001</c:v>
                </c:pt>
                <c:pt idx="1696">
                  <c:v>0.56063399999999997</c:v>
                </c:pt>
                <c:pt idx="1697">
                  <c:v>0.56073899999999999</c:v>
                </c:pt>
                <c:pt idx="1698">
                  <c:v>0.56070500000000001</c:v>
                </c:pt>
                <c:pt idx="1699">
                  <c:v>0.56068899999999999</c:v>
                </c:pt>
                <c:pt idx="1700">
                  <c:v>0.56068300000000004</c:v>
                </c:pt>
                <c:pt idx="1701">
                  <c:v>0.56073499999999998</c:v>
                </c:pt>
                <c:pt idx="1702">
                  <c:v>0.56071199999999999</c:v>
                </c:pt>
                <c:pt idx="1703">
                  <c:v>0.56068600000000002</c:v>
                </c:pt>
                <c:pt idx="1704">
                  <c:v>0.56073399999999995</c:v>
                </c:pt>
                <c:pt idx="1705">
                  <c:v>0.56066800000000006</c:v>
                </c:pt>
                <c:pt idx="1706">
                  <c:v>0.56071499999999996</c:v>
                </c:pt>
                <c:pt idx="1707">
                  <c:v>0.56075399999999997</c:v>
                </c:pt>
                <c:pt idx="1708">
                  <c:v>0.56073399999999995</c:v>
                </c:pt>
                <c:pt idx="1709">
                  <c:v>0.56076999999999999</c:v>
                </c:pt>
                <c:pt idx="1710">
                  <c:v>0.56072999999999995</c:v>
                </c:pt>
                <c:pt idx="1711">
                  <c:v>0.560755</c:v>
                </c:pt>
                <c:pt idx="1712">
                  <c:v>0.56066199999999999</c:v>
                </c:pt>
                <c:pt idx="1713">
                  <c:v>0.560747</c:v>
                </c:pt>
                <c:pt idx="1714">
                  <c:v>0.56073300000000004</c:v>
                </c:pt>
                <c:pt idx="1715">
                  <c:v>0.56071300000000002</c:v>
                </c:pt>
                <c:pt idx="1716">
                  <c:v>0.56078499999999998</c:v>
                </c:pt>
                <c:pt idx="1717">
                  <c:v>0.56074400000000002</c:v>
                </c:pt>
                <c:pt idx="1718">
                  <c:v>0.56066800000000006</c:v>
                </c:pt>
                <c:pt idx="1719">
                  <c:v>0.56071499999999996</c:v>
                </c:pt>
                <c:pt idx="1720">
                  <c:v>0.56078799999999995</c:v>
                </c:pt>
                <c:pt idx="1721">
                  <c:v>0.56073399999999995</c:v>
                </c:pt>
                <c:pt idx="1722">
                  <c:v>0.56066499999999997</c:v>
                </c:pt>
                <c:pt idx="1723">
                  <c:v>0.56066899999999997</c:v>
                </c:pt>
                <c:pt idx="1724">
                  <c:v>0.56073799999999996</c:v>
                </c:pt>
                <c:pt idx="1725">
                  <c:v>0.56076199999999998</c:v>
                </c:pt>
                <c:pt idx="1726">
                  <c:v>0.56076300000000001</c:v>
                </c:pt>
                <c:pt idx="1727">
                  <c:v>0.56073799999999996</c:v>
                </c:pt>
                <c:pt idx="1728">
                  <c:v>0.56072100000000002</c:v>
                </c:pt>
                <c:pt idx="1729">
                  <c:v>0.56073399999999995</c:v>
                </c:pt>
                <c:pt idx="1730">
                  <c:v>0.56064899999999995</c:v>
                </c:pt>
                <c:pt idx="1731">
                  <c:v>0.56062500000000004</c:v>
                </c:pt>
                <c:pt idx="1732">
                  <c:v>0.56062500000000004</c:v>
                </c:pt>
                <c:pt idx="1733">
                  <c:v>0.56064899999999995</c:v>
                </c:pt>
                <c:pt idx="1734">
                  <c:v>0.56067500000000003</c:v>
                </c:pt>
                <c:pt idx="1735">
                  <c:v>0.56066000000000005</c:v>
                </c:pt>
                <c:pt idx="1736">
                  <c:v>0.56067</c:v>
                </c:pt>
                <c:pt idx="1737">
                  <c:v>0.56063300000000005</c:v>
                </c:pt>
                <c:pt idx="1738">
                  <c:v>0.56071000000000004</c:v>
                </c:pt>
                <c:pt idx="1739">
                  <c:v>0.560643</c:v>
                </c:pt>
                <c:pt idx="1740">
                  <c:v>0.56073200000000001</c:v>
                </c:pt>
                <c:pt idx="1741">
                  <c:v>0.56075699999999995</c:v>
                </c:pt>
                <c:pt idx="1742">
                  <c:v>0.56071499999999996</c:v>
                </c:pt>
                <c:pt idx="1743">
                  <c:v>0.56069400000000003</c:v>
                </c:pt>
                <c:pt idx="1744">
                  <c:v>0.56068799999999996</c:v>
                </c:pt>
                <c:pt idx="1745">
                  <c:v>0.56072599999999995</c:v>
                </c:pt>
                <c:pt idx="1746">
                  <c:v>0.56068200000000001</c:v>
                </c:pt>
                <c:pt idx="1747">
                  <c:v>0.56071599999999999</c:v>
                </c:pt>
                <c:pt idx="1748">
                  <c:v>0.56067100000000003</c:v>
                </c:pt>
                <c:pt idx="1749">
                  <c:v>0.56059400000000004</c:v>
                </c:pt>
                <c:pt idx="1750">
                  <c:v>0.56065799999999999</c:v>
                </c:pt>
                <c:pt idx="1751">
                  <c:v>0.56060500000000002</c:v>
                </c:pt>
                <c:pt idx="1752">
                  <c:v>0.56062500000000004</c:v>
                </c:pt>
                <c:pt idx="1753">
                  <c:v>0.56057100000000004</c:v>
                </c:pt>
                <c:pt idx="1754">
                  <c:v>0.56066899999999997</c:v>
                </c:pt>
                <c:pt idx="1755">
                  <c:v>0.560608</c:v>
                </c:pt>
                <c:pt idx="1756">
                  <c:v>0.56062100000000004</c:v>
                </c:pt>
                <c:pt idx="1757">
                  <c:v>0.56063300000000005</c:v>
                </c:pt>
                <c:pt idx="1758">
                  <c:v>0.560666</c:v>
                </c:pt>
                <c:pt idx="1759">
                  <c:v>0.56063700000000005</c:v>
                </c:pt>
                <c:pt idx="1760">
                  <c:v>0.56067900000000004</c:v>
                </c:pt>
                <c:pt idx="1761">
                  <c:v>0.56074800000000002</c:v>
                </c:pt>
                <c:pt idx="1762">
                  <c:v>0.56063499999999999</c:v>
                </c:pt>
                <c:pt idx="1763">
                  <c:v>0.56060399999999999</c:v>
                </c:pt>
                <c:pt idx="1764">
                  <c:v>0.56062299999999998</c:v>
                </c:pt>
                <c:pt idx="1765">
                  <c:v>0.56054899999999996</c:v>
                </c:pt>
                <c:pt idx="1766">
                  <c:v>0.56058699999999995</c:v>
                </c:pt>
                <c:pt idx="1767">
                  <c:v>0.56056700000000004</c:v>
                </c:pt>
                <c:pt idx="1768">
                  <c:v>0.56066000000000005</c:v>
                </c:pt>
                <c:pt idx="1769">
                  <c:v>0.56065500000000001</c:v>
                </c:pt>
                <c:pt idx="1770">
                  <c:v>0.56050900000000003</c:v>
                </c:pt>
                <c:pt idx="1771">
                  <c:v>0.56054800000000005</c:v>
                </c:pt>
                <c:pt idx="1772">
                  <c:v>0.56062400000000001</c:v>
                </c:pt>
                <c:pt idx="1773">
                  <c:v>0.56061700000000003</c:v>
                </c:pt>
                <c:pt idx="1774">
                  <c:v>0.56060299999999996</c:v>
                </c:pt>
                <c:pt idx="1775">
                  <c:v>0.56059899999999996</c:v>
                </c:pt>
                <c:pt idx="1776">
                  <c:v>0.56059499999999995</c:v>
                </c:pt>
                <c:pt idx="1777">
                  <c:v>0.56063399999999997</c:v>
                </c:pt>
                <c:pt idx="1778">
                  <c:v>0.56064400000000003</c:v>
                </c:pt>
                <c:pt idx="1779">
                  <c:v>0.56064499999999995</c:v>
                </c:pt>
                <c:pt idx="1780">
                  <c:v>0.56060500000000002</c:v>
                </c:pt>
                <c:pt idx="1781">
                  <c:v>0.56061499999999997</c:v>
                </c:pt>
                <c:pt idx="1782">
                  <c:v>0.560755</c:v>
                </c:pt>
                <c:pt idx="1783">
                  <c:v>0.56060900000000002</c:v>
                </c:pt>
                <c:pt idx="1784">
                  <c:v>0.56070200000000003</c:v>
                </c:pt>
                <c:pt idx="1785">
                  <c:v>0.56068799999999996</c:v>
                </c:pt>
                <c:pt idx="1786">
                  <c:v>0.56058600000000003</c:v>
                </c:pt>
                <c:pt idx="1787">
                  <c:v>0.56056399999999995</c:v>
                </c:pt>
                <c:pt idx="1788">
                  <c:v>0.56066199999999999</c:v>
                </c:pt>
                <c:pt idx="1789">
                  <c:v>0.56062900000000004</c:v>
                </c:pt>
                <c:pt idx="1790">
                  <c:v>0.56070500000000001</c:v>
                </c:pt>
                <c:pt idx="1791">
                  <c:v>0.56065399999999999</c:v>
                </c:pt>
                <c:pt idx="1792">
                  <c:v>0.56061799999999995</c:v>
                </c:pt>
                <c:pt idx="1793">
                  <c:v>0.56065600000000004</c:v>
                </c:pt>
                <c:pt idx="1794">
                  <c:v>0.56076599999999999</c:v>
                </c:pt>
                <c:pt idx="1795">
                  <c:v>0.56065900000000002</c:v>
                </c:pt>
                <c:pt idx="1796">
                  <c:v>0.56067</c:v>
                </c:pt>
                <c:pt idx="1797">
                  <c:v>0.56064199999999997</c:v>
                </c:pt>
                <c:pt idx="1798">
                  <c:v>0.56068200000000001</c:v>
                </c:pt>
                <c:pt idx="1799">
                  <c:v>0.56063099999999999</c:v>
                </c:pt>
                <c:pt idx="1800">
                  <c:v>0.56066899999999997</c:v>
                </c:pt>
                <c:pt idx="1801">
                  <c:v>0.56070200000000003</c:v>
                </c:pt>
                <c:pt idx="1802">
                  <c:v>0.56060500000000002</c:v>
                </c:pt>
                <c:pt idx="1803">
                  <c:v>0.56065600000000004</c:v>
                </c:pt>
                <c:pt idx="1804">
                  <c:v>0.56061700000000003</c:v>
                </c:pt>
                <c:pt idx="1805">
                  <c:v>0.56058600000000003</c:v>
                </c:pt>
                <c:pt idx="1806">
                  <c:v>0.56063200000000002</c:v>
                </c:pt>
                <c:pt idx="1807">
                  <c:v>0.560639</c:v>
                </c:pt>
                <c:pt idx="1808">
                  <c:v>0.56060100000000002</c:v>
                </c:pt>
                <c:pt idx="1809">
                  <c:v>0.56062199999999995</c:v>
                </c:pt>
                <c:pt idx="1810">
                  <c:v>0.56060299999999996</c:v>
                </c:pt>
                <c:pt idx="1811">
                  <c:v>0.56064000000000003</c:v>
                </c:pt>
                <c:pt idx="1812">
                  <c:v>0.56070900000000001</c:v>
                </c:pt>
                <c:pt idx="1813">
                  <c:v>0.56072699999999998</c:v>
                </c:pt>
                <c:pt idx="1814">
                  <c:v>0.56059499999999995</c:v>
                </c:pt>
                <c:pt idx="1815">
                  <c:v>0.56066800000000006</c:v>
                </c:pt>
                <c:pt idx="1816">
                  <c:v>0.56064400000000003</c:v>
                </c:pt>
                <c:pt idx="1817">
                  <c:v>0.56060299999999996</c:v>
                </c:pt>
                <c:pt idx="1818">
                  <c:v>0.56064800000000004</c:v>
                </c:pt>
                <c:pt idx="1819">
                  <c:v>0.56072699999999998</c:v>
                </c:pt>
                <c:pt idx="1820">
                  <c:v>0.56067800000000001</c:v>
                </c:pt>
                <c:pt idx="1821">
                  <c:v>0.56069999999999998</c:v>
                </c:pt>
                <c:pt idx="1822">
                  <c:v>0.56073099999999998</c:v>
                </c:pt>
                <c:pt idx="1823">
                  <c:v>0.56065200000000004</c:v>
                </c:pt>
                <c:pt idx="1824">
                  <c:v>0.56069500000000005</c:v>
                </c:pt>
                <c:pt idx="1825">
                  <c:v>0.56074500000000005</c:v>
                </c:pt>
                <c:pt idx="1826">
                  <c:v>0.56071700000000002</c:v>
                </c:pt>
                <c:pt idx="1827">
                  <c:v>0.56064700000000001</c:v>
                </c:pt>
                <c:pt idx="1828">
                  <c:v>0.56067</c:v>
                </c:pt>
                <c:pt idx="1829">
                  <c:v>0.56059599999999998</c:v>
                </c:pt>
                <c:pt idx="1830">
                  <c:v>0.56066800000000006</c:v>
                </c:pt>
                <c:pt idx="1831">
                  <c:v>0.56067599999999995</c:v>
                </c:pt>
                <c:pt idx="1832">
                  <c:v>0.56073200000000001</c:v>
                </c:pt>
                <c:pt idx="1833">
                  <c:v>0.56066800000000006</c:v>
                </c:pt>
                <c:pt idx="1834">
                  <c:v>0.56060100000000002</c:v>
                </c:pt>
                <c:pt idx="1835">
                  <c:v>0.56057100000000004</c:v>
                </c:pt>
                <c:pt idx="1836">
                  <c:v>0.560693</c:v>
                </c:pt>
                <c:pt idx="1837">
                  <c:v>0.56072699999999998</c:v>
                </c:pt>
                <c:pt idx="1838">
                  <c:v>0.56067400000000001</c:v>
                </c:pt>
                <c:pt idx="1839">
                  <c:v>0.56065799999999999</c:v>
                </c:pt>
                <c:pt idx="1840">
                  <c:v>0.56065399999999999</c:v>
                </c:pt>
                <c:pt idx="1841">
                  <c:v>0.56068099999999998</c:v>
                </c:pt>
                <c:pt idx="1842">
                  <c:v>0.56062100000000004</c:v>
                </c:pt>
                <c:pt idx="1843">
                  <c:v>0.56070200000000003</c:v>
                </c:pt>
                <c:pt idx="1844">
                  <c:v>0.56073499999999998</c:v>
                </c:pt>
                <c:pt idx="1845">
                  <c:v>0.56082500000000002</c:v>
                </c:pt>
                <c:pt idx="1846">
                  <c:v>0.56067</c:v>
                </c:pt>
                <c:pt idx="1847">
                  <c:v>0.56073499999999998</c:v>
                </c:pt>
                <c:pt idx="1848">
                  <c:v>0.56071800000000005</c:v>
                </c:pt>
                <c:pt idx="1849">
                  <c:v>0.56074900000000005</c:v>
                </c:pt>
                <c:pt idx="1850">
                  <c:v>0.56068799999999996</c:v>
                </c:pt>
                <c:pt idx="1851">
                  <c:v>0.56067999999999996</c:v>
                </c:pt>
                <c:pt idx="1852">
                  <c:v>0.56068499999999999</c:v>
                </c:pt>
                <c:pt idx="1853">
                  <c:v>0.56076700000000002</c:v>
                </c:pt>
                <c:pt idx="1854">
                  <c:v>0.56073700000000004</c:v>
                </c:pt>
                <c:pt idx="1855">
                  <c:v>0.56068300000000004</c:v>
                </c:pt>
                <c:pt idx="1856">
                  <c:v>0.56072500000000003</c:v>
                </c:pt>
                <c:pt idx="1857">
                  <c:v>0.56079000000000001</c:v>
                </c:pt>
                <c:pt idx="1858">
                  <c:v>0.56080200000000002</c:v>
                </c:pt>
                <c:pt idx="1859">
                  <c:v>0.56080600000000003</c:v>
                </c:pt>
                <c:pt idx="1860">
                  <c:v>0.56073600000000001</c:v>
                </c:pt>
                <c:pt idx="1861">
                  <c:v>0.56074500000000005</c:v>
                </c:pt>
                <c:pt idx="1862">
                  <c:v>0.56069899999999995</c:v>
                </c:pt>
                <c:pt idx="1863">
                  <c:v>0.56068399999999996</c:v>
                </c:pt>
                <c:pt idx="1864">
                  <c:v>0.56069999999999998</c:v>
                </c:pt>
                <c:pt idx="1865">
                  <c:v>0.56064999999999998</c:v>
                </c:pt>
                <c:pt idx="1866">
                  <c:v>0.56065200000000004</c:v>
                </c:pt>
                <c:pt idx="1867">
                  <c:v>0.56069500000000005</c:v>
                </c:pt>
                <c:pt idx="1868">
                  <c:v>0.56071199999999999</c:v>
                </c:pt>
                <c:pt idx="1869">
                  <c:v>0.56066300000000002</c:v>
                </c:pt>
                <c:pt idx="1870">
                  <c:v>0.56064400000000003</c:v>
                </c:pt>
                <c:pt idx="1871">
                  <c:v>0.56066800000000006</c:v>
                </c:pt>
                <c:pt idx="1872">
                  <c:v>0.56060399999999999</c:v>
                </c:pt>
                <c:pt idx="1873">
                  <c:v>0.56069100000000005</c:v>
                </c:pt>
                <c:pt idx="1874">
                  <c:v>0.56059999999999999</c:v>
                </c:pt>
                <c:pt idx="1875">
                  <c:v>0.56062599999999996</c:v>
                </c:pt>
                <c:pt idx="1876">
                  <c:v>0.56062100000000004</c:v>
                </c:pt>
                <c:pt idx="1877">
                  <c:v>0.560639</c:v>
                </c:pt>
                <c:pt idx="1878">
                  <c:v>0.56071099999999996</c:v>
                </c:pt>
                <c:pt idx="1879">
                  <c:v>0.56063099999999999</c:v>
                </c:pt>
                <c:pt idx="1880">
                  <c:v>0.560701</c:v>
                </c:pt>
                <c:pt idx="1881">
                  <c:v>0.56055299999999997</c:v>
                </c:pt>
                <c:pt idx="1882">
                  <c:v>0.56069000000000002</c:v>
                </c:pt>
                <c:pt idx="1883">
                  <c:v>0.56059700000000001</c:v>
                </c:pt>
                <c:pt idx="1884">
                  <c:v>0.56061099999999997</c:v>
                </c:pt>
                <c:pt idx="1885">
                  <c:v>0.56064800000000004</c:v>
                </c:pt>
                <c:pt idx="1886">
                  <c:v>0.56065399999999999</c:v>
                </c:pt>
                <c:pt idx="1887">
                  <c:v>0.56066300000000002</c:v>
                </c:pt>
                <c:pt idx="1888">
                  <c:v>0.56067199999999995</c:v>
                </c:pt>
                <c:pt idx="1889">
                  <c:v>0.56066800000000006</c:v>
                </c:pt>
                <c:pt idx="1890">
                  <c:v>0.56067500000000003</c:v>
                </c:pt>
                <c:pt idx="1891">
                  <c:v>0.56061700000000003</c:v>
                </c:pt>
                <c:pt idx="1892">
                  <c:v>0.56070500000000001</c:v>
                </c:pt>
                <c:pt idx="1893">
                  <c:v>0.56060699999999997</c:v>
                </c:pt>
                <c:pt idx="1894">
                  <c:v>0.56060399999999999</c:v>
                </c:pt>
                <c:pt idx="1895">
                  <c:v>0.56066199999999999</c:v>
                </c:pt>
                <c:pt idx="1896">
                  <c:v>0.56071300000000002</c:v>
                </c:pt>
                <c:pt idx="1897">
                  <c:v>0.56072200000000005</c:v>
                </c:pt>
                <c:pt idx="1898">
                  <c:v>0.56064599999999998</c:v>
                </c:pt>
                <c:pt idx="1899">
                  <c:v>0.560693</c:v>
                </c:pt>
                <c:pt idx="1900">
                  <c:v>0.56074000000000002</c:v>
                </c:pt>
                <c:pt idx="1901">
                  <c:v>0.56069599999999997</c:v>
                </c:pt>
                <c:pt idx="1902">
                  <c:v>0.56074800000000002</c:v>
                </c:pt>
                <c:pt idx="1903">
                  <c:v>0.56071800000000005</c:v>
                </c:pt>
                <c:pt idx="1904">
                  <c:v>0.56078300000000003</c:v>
                </c:pt>
                <c:pt idx="1905">
                  <c:v>0.56073899999999999</c:v>
                </c:pt>
                <c:pt idx="1906">
                  <c:v>0.56073899999999999</c:v>
                </c:pt>
                <c:pt idx="1907">
                  <c:v>0.560747</c:v>
                </c:pt>
                <c:pt idx="1908">
                  <c:v>0.56076599999999999</c:v>
                </c:pt>
                <c:pt idx="1909">
                  <c:v>0.56078099999999997</c:v>
                </c:pt>
                <c:pt idx="1910">
                  <c:v>0.56075399999999997</c:v>
                </c:pt>
                <c:pt idx="1911">
                  <c:v>0.56072999999999995</c:v>
                </c:pt>
                <c:pt idx="1912">
                  <c:v>0.56065200000000004</c:v>
                </c:pt>
                <c:pt idx="1913">
                  <c:v>0.56076899999999996</c:v>
                </c:pt>
                <c:pt idx="1914">
                  <c:v>0.56073200000000001</c:v>
                </c:pt>
                <c:pt idx="1915">
                  <c:v>0.56069599999999997</c:v>
                </c:pt>
                <c:pt idx="1916">
                  <c:v>0.56072100000000002</c:v>
                </c:pt>
                <c:pt idx="1917">
                  <c:v>0.56069000000000002</c:v>
                </c:pt>
                <c:pt idx="1918">
                  <c:v>0.56074599999999997</c:v>
                </c:pt>
                <c:pt idx="1919">
                  <c:v>0.56068300000000004</c:v>
                </c:pt>
                <c:pt idx="1920">
                  <c:v>0.56079699999999999</c:v>
                </c:pt>
                <c:pt idx="1921">
                  <c:v>0.56067100000000003</c:v>
                </c:pt>
                <c:pt idx="1922">
                  <c:v>0.56070500000000001</c:v>
                </c:pt>
                <c:pt idx="1923">
                  <c:v>0.56068399999999996</c:v>
                </c:pt>
                <c:pt idx="1924">
                  <c:v>0.56071700000000002</c:v>
                </c:pt>
                <c:pt idx="1925">
                  <c:v>0.56077299999999997</c:v>
                </c:pt>
                <c:pt idx="1926">
                  <c:v>0.56067299999999998</c:v>
                </c:pt>
                <c:pt idx="1927">
                  <c:v>0.56067800000000001</c:v>
                </c:pt>
                <c:pt idx="1928">
                  <c:v>0.56071000000000004</c:v>
                </c:pt>
                <c:pt idx="1929">
                  <c:v>0.56071000000000004</c:v>
                </c:pt>
                <c:pt idx="1930">
                  <c:v>0.56073300000000004</c:v>
                </c:pt>
                <c:pt idx="1931">
                  <c:v>0.56082100000000001</c:v>
                </c:pt>
                <c:pt idx="1932">
                  <c:v>0.56077699999999997</c:v>
                </c:pt>
                <c:pt idx="1933">
                  <c:v>0.56072500000000003</c:v>
                </c:pt>
                <c:pt idx="1934">
                  <c:v>0.56079699999999999</c:v>
                </c:pt>
                <c:pt idx="1935">
                  <c:v>0.56078700000000004</c:v>
                </c:pt>
                <c:pt idx="1936">
                  <c:v>0.56075900000000001</c:v>
                </c:pt>
                <c:pt idx="1937">
                  <c:v>0.56081400000000003</c:v>
                </c:pt>
                <c:pt idx="1938">
                  <c:v>0.56074299999999999</c:v>
                </c:pt>
                <c:pt idx="1939">
                  <c:v>0.56074599999999997</c:v>
                </c:pt>
                <c:pt idx="1940">
                  <c:v>0.56077699999999997</c:v>
                </c:pt>
                <c:pt idx="1941">
                  <c:v>0.56073200000000001</c:v>
                </c:pt>
                <c:pt idx="1942">
                  <c:v>0.56067400000000001</c:v>
                </c:pt>
                <c:pt idx="1943">
                  <c:v>0.56079999999999997</c:v>
                </c:pt>
                <c:pt idx="1944">
                  <c:v>0.56073499999999998</c:v>
                </c:pt>
                <c:pt idx="1945">
                  <c:v>0.56067999999999996</c:v>
                </c:pt>
                <c:pt idx="1946">
                  <c:v>0.56075200000000003</c:v>
                </c:pt>
                <c:pt idx="1947">
                  <c:v>0.56076099999999995</c:v>
                </c:pt>
                <c:pt idx="1948">
                  <c:v>0.56071599999999999</c:v>
                </c:pt>
                <c:pt idx="1949">
                  <c:v>0.56080399999999997</c:v>
                </c:pt>
                <c:pt idx="1950">
                  <c:v>0.560693</c:v>
                </c:pt>
                <c:pt idx="1951">
                  <c:v>0.560751</c:v>
                </c:pt>
                <c:pt idx="1952">
                  <c:v>0.56072</c:v>
                </c:pt>
                <c:pt idx="1953">
                  <c:v>0.56075699999999995</c:v>
                </c:pt>
                <c:pt idx="1954">
                  <c:v>0.56084100000000003</c:v>
                </c:pt>
                <c:pt idx="1955">
                  <c:v>0.56083899999999998</c:v>
                </c:pt>
                <c:pt idx="1956">
                  <c:v>0.56069199999999997</c:v>
                </c:pt>
                <c:pt idx="1957">
                  <c:v>0.560747</c:v>
                </c:pt>
                <c:pt idx="1958">
                  <c:v>0.56084400000000001</c:v>
                </c:pt>
                <c:pt idx="1959">
                  <c:v>0.56074400000000002</c:v>
                </c:pt>
                <c:pt idx="1960">
                  <c:v>0.56070299999999995</c:v>
                </c:pt>
                <c:pt idx="1961">
                  <c:v>0.56071099999999996</c:v>
                </c:pt>
                <c:pt idx="1962">
                  <c:v>0.56074900000000005</c:v>
                </c:pt>
                <c:pt idx="1963">
                  <c:v>0.56076599999999999</c:v>
                </c:pt>
                <c:pt idx="1964">
                  <c:v>0.56079999999999997</c:v>
                </c:pt>
                <c:pt idx="1965">
                  <c:v>0.56085799999999997</c:v>
                </c:pt>
                <c:pt idx="1966">
                  <c:v>0.56080600000000003</c:v>
                </c:pt>
                <c:pt idx="1967">
                  <c:v>0.56075299999999995</c:v>
                </c:pt>
                <c:pt idx="1968">
                  <c:v>0.56074400000000002</c:v>
                </c:pt>
                <c:pt idx="1969">
                  <c:v>0.560755</c:v>
                </c:pt>
                <c:pt idx="1970">
                  <c:v>0.56079199999999996</c:v>
                </c:pt>
                <c:pt idx="1971">
                  <c:v>0.56075799999999998</c:v>
                </c:pt>
                <c:pt idx="1972">
                  <c:v>0.560747</c:v>
                </c:pt>
                <c:pt idx="1973">
                  <c:v>0.560724</c:v>
                </c:pt>
                <c:pt idx="1974">
                  <c:v>0.56070600000000004</c:v>
                </c:pt>
                <c:pt idx="1975">
                  <c:v>0.560724</c:v>
                </c:pt>
                <c:pt idx="1976">
                  <c:v>0.56068600000000002</c:v>
                </c:pt>
                <c:pt idx="1977">
                  <c:v>0.56068200000000001</c:v>
                </c:pt>
                <c:pt idx="1978">
                  <c:v>0.56078399999999995</c:v>
                </c:pt>
                <c:pt idx="1979">
                  <c:v>0.56068700000000005</c:v>
                </c:pt>
                <c:pt idx="1980">
                  <c:v>0.56065100000000001</c:v>
                </c:pt>
                <c:pt idx="1981">
                  <c:v>0.56064099999999994</c:v>
                </c:pt>
                <c:pt idx="1982">
                  <c:v>0.56067699999999998</c:v>
                </c:pt>
                <c:pt idx="1983">
                  <c:v>0.56064599999999998</c:v>
                </c:pt>
                <c:pt idx="1984">
                  <c:v>0.56069800000000003</c:v>
                </c:pt>
                <c:pt idx="1985">
                  <c:v>0.56076999999999999</c:v>
                </c:pt>
                <c:pt idx="1986">
                  <c:v>0.56076400000000004</c:v>
                </c:pt>
                <c:pt idx="1987">
                  <c:v>0.56078899999999998</c:v>
                </c:pt>
                <c:pt idx="1988">
                  <c:v>0.56080399999999997</c:v>
                </c:pt>
                <c:pt idx="1989">
                  <c:v>0.56078399999999995</c:v>
                </c:pt>
                <c:pt idx="1990">
                  <c:v>0.56091500000000005</c:v>
                </c:pt>
                <c:pt idx="1991">
                  <c:v>0.56080399999999997</c:v>
                </c:pt>
                <c:pt idx="1992">
                  <c:v>0.560809</c:v>
                </c:pt>
                <c:pt idx="1993">
                  <c:v>0.56082900000000002</c:v>
                </c:pt>
                <c:pt idx="1994">
                  <c:v>0.56082600000000005</c:v>
                </c:pt>
                <c:pt idx="1995">
                  <c:v>0.560832</c:v>
                </c:pt>
                <c:pt idx="1996">
                  <c:v>0.56082900000000002</c:v>
                </c:pt>
                <c:pt idx="1997">
                  <c:v>0.56084299999999998</c:v>
                </c:pt>
                <c:pt idx="1998">
                  <c:v>0.56075600000000003</c:v>
                </c:pt>
                <c:pt idx="1999">
                  <c:v>0.56079599999999996</c:v>
                </c:pt>
                <c:pt idx="2000">
                  <c:v>0.56080300000000005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5AFF-4C75-BFD9-80383EB5A190}"/>
            </c:ext>
          </c:extLst>
        </c:ser>
        <c:ser>
          <c:idx val="6"/>
          <c:order val="6"/>
          <c:tx>
            <c:strRef>
              <c:f>TC2_LineReg_LowPower!$H$5</c:f>
              <c:strCache>
                <c:ptCount val="1"/>
                <c:pt idx="0">
                  <c:v>Vprereg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TC2_LineReg_LowPower!$A$6:$A$2006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TC2_LineReg_LowPower!$H$6:$H$2006</c:f>
              <c:numCache>
                <c:formatCode>General</c:formatCode>
                <c:ptCount val="2001"/>
                <c:pt idx="0" formatCode="0.00E+00">
                  <c:v>-1.7917399999999999E-5</c:v>
                </c:pt>
                <c:pt idx="1">
                  <c:v>0.34098699999999998</c:v>
                </c:pt>
                <c:pt idx="2">
                  <c:v>0.38573800000000003</c:v>
                </c:pt>
                <c:pt idx="3">
                  <c:v>0.42147699999999999</c:v>
                </c:pt>
                <c:pt idx="4">
                  <c:v>0.44354300000000002</c:v>
                </c:pt>
                <c:pt idx="5">
                  <c:v>0.44750499999999999</c:v>
                </c:pt>
                <c:pt idx="6">
                  <c:v>0.45743800000000001</c:v>
                </c:pt>
                <c:pt idx="7">
                  <c:v>0.465615</c:v>
                </c:pt>
                <c:pt idx="8">
                  <c:v>0.47311500000000001</c:v>
                </c:pt>
                <c:pt idx="9">
                  <c:v>0.480514</c:v>
                </c:pt>
                <c:pt idx="10">
                  <c:v>1.1025499999999999</c:v>
                </c:pt>
                <c:pt idx="11">
                  <c:v>1.10253</c:v>
                </c:pt>
                <c:pt idx="12">
                  <c:v>1.1025100000000001</c:v>
                </c:pt>
                <c:pt idx="13">
                  <c:v>1.10273</c:v>
                </c:pt>
                <c:pt idx="14">
                  <c:v>1.10266</c:v>
                </c:pt>
                <c:pt idx="15">
                  <c:v>1.1026899999999999</c:v>
                </c:pt>
                <c:pt idx="16">
                  <c:v>1.1026</c:v>
                </c:pt>
                <c:pt idx="17">
                  <c:v>1.1025100000000001</c:v>
                </c:pt>
                <c:pt idx="18">
                  <c:v>1.1028199999999999</c:v>
                </c:pt>
                <c:pt idx="19">
                  <c:v>1.10286</c:v>
                </c:pt>
                <c:pt idx="20">
                  <c:v>1.1028100000000001</c:v>
                </c:pt>
                <c:pt idx="21">
                  <c:v>1.10284</c:v>
                </c:pt>
                <c:pt idx="22">
                  <c:v>1.1027100000000001</c:v>
                </c:pt>
                <c:pt idx="23">
                  <c:v>1.1026800000000001</c:v>
                </c:pt>
                <c:pt idx="24">
                  <c:v>1.1028500000000001</c:v>
                </c:pt>
                <c:pt idx="25">
                  <c:v>1.1025499999999999</c:v>
                </c:pt>
                <c:pt idx="26">
                  <c:v>1.1027400000000001</c:v>
                </c:pt>
                <c:pt idx="27">
                  <c:v>1.10267</c:v>
                </c:pt>
                <c:pt idx="28">
                  <c:v>1.10266</c:v>
                </c:pt>
                <c:pt idx="29">
                  <c:v>1.1028199999999999</c:v>
                </c:pt>
                <c:pt idx="30">
                  <c:v>1.1029100000000001</c:v>
                </c:pt>
                <c:pt idx="31">
                  <c:v>1.1028899999999999</c:v>
                </c:pt>
                <c:pt idx="32">
                  <c:v>1.1026899999999999</c:v>
                </c:pt>
                <c:pt idx="33">
                  <c:v>1.1027800000000001</c:v>
                </c:pt>
                <c:pt idx="34">
                  <c:v>1.10284</c:v>
                </c:pt>
                <c:pt idx="35">
                  <c:v>1.1028</c:v>
                </c:pt>
                <c:pt idx="36">
                  <c:v>1.1027800000000001</c:v>
                </c:pt>
                <c:pt idx="37">
                  <c:v>1.1028</c:v>
                </c:pt>
                <c:pt idx="38">
                  <c:v>1.1027499999999999</c:v>
                </c:pt>
                <c:pt idx="39">
                  <c:v>1.10283</c:v>
                </c:pt>
                <c:pt idx="40">
                  <c:v>1.1028100000000001</c:v>
                </c:pt>
                <c:pt idx="41">
                  <c:v>1.10301</c:v>
                </c:pt>
                <c:pt idx="42">
                  <c:v>1.1029</c:v>
                </c:pt>
                <c:pt idx="43">
                  <c:v>1.1029899999999999</c:v>
                </c:pt>
                <c:pt idx="44">
                  <c:v>1.1028899999999999</c:v>
                </c:pt>
                <c:pt idx="45">
                  <c:v>1.1029500000000001</c:v>
                </c:pt>
                <c:pt idx="46">
                  <c:v>1.1027899999999999</c:v>
                </c:pt>
                <c:pt idx="47">
                  <c:v>1.1029</c:v>
                </c:pt>
                <c:pt idx="48">
                  <c:v>1.10283</c:v>
                </c:pt>
                <c:pt idx="49">
                  <c:v>1.1030199999999999</c:v>
                </c:pt>
                <c:pt idx="50">
                  <c:v>1.1029</c:v>
                </c:pt>
                <c:pt idx="51">
                  <c:v>1.1029800000000001</c:v>
                </c:pt>
                <c:pt idx="52">
                  <c:v>1.10303</c:v>
                </c:pt>
                <c:pt idx="53">
                  <c:v>1.10294</c:v>
                </c:pt>
                <c:pt idx="54">
                  <c:v>1.1032</c:v>
                </c:pt>
                <c:pt idx="55">
                  <c:v>1.1030199999999999</c:v>
                </c:pt>
                <c:pt idx="56">
                  <c:v>1.1031200000000001</c:v>
                </c:pt>
                <c:pt idx="57">
                  <c:v>1.10318</c:v>
                </c:pt>
                <c:pt idx="58">
                  <c:v>1.10318</c:v>
                </c:pt>
                <c:pt idx="59">
                  <c:v>1.10318</c:v>
                </c:pt>
                <c:pt idx="60">
                  <c:v>1.1029800000000001</c:v>
                </c:pt>
                <c:pt idx="61">
                  <c:v>1.10303</c:v>
                </c:pt>
                <c:pt idx="62">
                  <c:v>1.1031</c:v>
                </c:pt>
                <c:pt idx="63">
                  <c:v>1.10337</c:v>
                </c:pt>
                <c:pt idx="64">
                  <c:v>1.1030899999999999</c:v>
                </c:pt>
                <c:pt idx="65">
                  <c:v>1.10304</c:v>
                </c:pt>
                <c:pt idx="66">
                  <c:v>1.10294</c:v>
                </c:pt>
                <c:pt idx="67">
                  <c:v>1.1031</c:v>
                </c:pt>
                <c:pt idx="68">
                  <c:v>1.10328</c:v>
                </c:pt>
                <c:pt idx="69">
                  <c:v>1.10331</c:v>
                </c:pt>
                <c:pt idx="70">
                  <c:v>1.10331</c:v>
                </c:pt>
                <c:pt idx="71">
                  <c:v>1.10344</c:v>
                </c:pt>
                <c:pt idx="72">
                  <c:v>1.10324</c:v>
                </c:pt>
                <c:pt idx="73">
                  <c:v>1.10328</c:v>
                </c:pt>
                <c:pt idx="74">
                  <c:v>1.1032999999999999</c:v>
                </c:pt>
                <c:pt idx="75">
                  <c:v>1.10327</c:v>
                </c:pt>
                <c:pt idx="76">
                  <c:v>1.1033200000000001</c:v>
                </c:pt>
                <c:pt idx="77">
                  <c:v>1.10324</c:v>
                </c:pt>
                <c:pt idx="78">
                  <c:v>1.1035900000000001</c:v>
                </c:pt>
                <c:pt idx="79">
                  <c:v>1.1033500000000001</c:v>
                </c:pt>
                <c:pt idx="80">
                  <c:v>1.1032900000000001</c:v>
                </c:pt>
                <c:pt idx="81">
                  <c:v>1.1033999999999999</c:v>
                </c:pt>
                <c:pt idx="82">
                  <c:v>1.1034900000000001</c:v>
                </c:pt>
                <c:pt idx="83">
                  <c:v>1.10334</c:v>
                </c:pt>
                <c:pt idx="84">
                  <c:v>1.10341</c:v>
                </c:pt>
                <c:pt idx="85">
                  <c:v>1.10324</c:v>
                </c:pt>
                <c:pt idx="86">
                  <c:v>1.1033900000000001</c:v>
                </c:pt>
                <c:pt idx="87">
                  <c:v>1.10344</c:v>
                </c:pt>
                <c:pt idx="88">
                  <c:v>1.1036900000000001</c:v>
                </c:pt>
                <c:pt idx="89">
                  <c:v>1.1037399999999999</c:v>
                </c:pt>
                <c:pt idx="90">
                  <c:v>1.10351</c:v>
                </c:pt>
                <c:pt idx="91">
                  <c:v>1.10371</c:v>
                </c:pt>
                <c:pt idx="92">
                  <c:v>1.10361</c:v>
                </c:pt>
                <c:pt idx="93">
                  <c:v>1.10351</c:v>
                </c:pt>
                <c:pt idx="94">
                  <c:v>1.1035299999999999</c:v>
                </c:pt>
                <c:pt idx="95">
                  <c:v>1.1033999999999999</c:v>
                </c:pt>
                <c:pt idx="96">
                  <c:v>1.1036600000000001</c:v>
                </c:pt>
                <c:pt idx="97">
                  <c:v>1.1035600000000001</c:v>
                </c:pt>
                <c:pt idx="98">
                  <c:v>1.10351</c:v>
                </c:pt>
                <c:pt idx="99">
                  <c:v>1.1036300000000001</c:v>
                </c:pt>
                <c:pt idx="100">
                  <c:v>1.1035299999999999</c:v>
                </c:pt>
                <c:pt idx="101">
                  <c:v>1.1035200000000001</c:v>
                </c:pt>
                <c:pt idx="102">
                  <c:v>1.10347</c:v>
                </c:pt>
                <c:pt idx="103">
                  <c:v>1.1035999999999999</c:v>
                </c:pt>
                <c:pt idx="104">
                  <c:v>1.10354</c:v>
                </c:pt>
                <c:pt idx="105">
                  <c:v>1.1035900000000001</c:v>
                </c:pt>
                <c:pt idx="106">
                  <c:v>1.10371</c:v>
                </c:pt>
                <c:pt idx="107">
                  <c:v>1.10365</c:v>
                </c:pt>
                <c:pt idx="108">
                  <c:v>1.1035900000000001</c:v>
                </c:pt>
                <c:pt idx="109">
                  <c:v>1.1037600000000001</c:v>
                </c:pt>
                <c:pt idx="110">
                  <c:v>1.10371</c:v>
                </c:pt>
                <c:pt idx="111">
                  <c:v>1.10365</c:v>
                </c:pt>
                <c:pt idx="112">
                  <c:v>1.10389</c:v>
                </c:pt>
                <c:pt idx="113">
                  <c:v>1.10385</c:v>
                </c:pt>
                <c:pt idx="114">
                  <c:v>1.10388</c:v>
                </c:pt>
                <c:pt idx="115">
                  <c:v>1.10381</c:v>
                </c:pt>
                <c:pt idx="116">
                  <c:v>1.10379</c:v>
                </c:pt>
                <c:pt idx="117">
                  <c:v>1.1039300000000001</c:v>
                </c:pt>
                <c:pt idx="118">
                  <c:v>1.10392</c:v>
                </c:pt>
                <c:pt idx="119">
                  <c:v>1.1038699999999999</c:v>
                </c:pt>
                <c:pt idx="120">
                  <c:v>1.10409</c:v>
                </c:pt>
                <c:pt idx="121">
                  <c:v>1.1038399999999999</c:v>
                </c:pt>
                <c:pt idx="122">
                  <c:v>1.1039699999999999</c:v>
                </c:pt>
                <c:pt idx="123">
                  <c:v>1.10388</c:v>
                </c:pt>
                <c:pt idx="124">
                  <c:v>1.1038399999999999</c:v>
                </c:pt>
                <c:pt idx="125">
                  <c:v>1.10381</c:v>
                </c:pt>
                <c:pt idx="126">
                  <c:v>1.10392</c:v>
                </c:pt>
                <c:pt idx="127">
                  <c:v>1.10392</c:v>
                </c:pt>
                <c:pt idx="128">
                  <c:v>1.10409</c:v>
                </c:pt>
                <c:pt idx="129">
                  <c:v>1.1039300000000001</c:v>
                </c:pt>
                <c:pt idx="130">
                  <c:v>1.1037600000000001</c:v>
                </c:pt>
                <c:pt idx="131">
                  <c:v>1.10385</c:v>
                </c:pt>
                <c:pt idx="132">
                  <c:v>1.1039600000000001</c:v>
                </c:pt>
                <c:pt idx="133">
                  <c:v>1.1039699999999999</c:v>
                </c:pt>
                <c:pt idx="134">
                  <c:v>1.1039399999999999</c:v>
                </c:pt>
                <c:pt idx="135">
                  <c:v>1.1041799999999999</c:v>
                </c:pt>
                <c:pt idx="136">
                  <c:v>1.10412</c:v>
                </c:pt>
                <c:pt idx="137">
                  <c:v>1.1041300000000001</c:v>
                </c:pt>
                <c:pt idx="138">
                  <c:v>1.10412</c:v>
                </c:pt>
                <c:pt idx="139">
                  <c:v>1.1041399999999999</c:v>
                </c:pt>
                <c:pt idx="140">
                  <c:v>1.1042400000000001</c:v>
                </c:pt>
                <c:pt idx="141">
                  <c:v>1.10398</c:v>
                </c:pt>
                <c:pt idx="142">
                  <c:v>1.1041799999999999</c:v>
                </c:pt>
                <c:pt idx="143">
                  <c:v>1.1042000000000001</c:v>
                </c:pt>
                <c:pt idx="144">
                  <c:v>1.1042099999999999</c:v>
                </c:pt>
                <c:pt idx="145">
                  <c:v>1.1041300000000001</c:v>
                </c:pt>
                <c:pt idx="146">
                  <c:v>1.1042000000000001</c:v>
                </c:pt>
                <c:pt idx="147">
                  <c:v>1.1044</c:v>
                </c:pt>
                <c:pt idx="148">
                  <c:v>1.10442</c:v>
                </c:pt>
                <c:pt idx="149">
                  <c:v>1.1042700000000001</c:v>
                </c:pt>
                <c:pt idx="150">
                  <c:v>1.10442</c:v>
                </c:pt>
                <c:pt idx="151">
                  <c:v>1.1045499999999999</c:v>
                </c:pt>
                <c:pt idx="152">
                  <c:v>1.10456</c:v>
                </c:pt>
                <c:pt idx="153">
                  <c:v>1.1045400000000001</c:v>
                </c:pt>
                <c:pt idx="154">
                  <c:v>1.10443</c:v>
                </c:pt>
                <c:pt idx="155">
                  <c:v>1.10446</c:v>
                </c:pt>
                <c:pt idx="156">
                  <c:v>1.10439</c:v>
                </c:pt>
                <c:pt idx="157">
                  <c:v>1.1045400000000001</c:v>
                </c:pt>
                <c:pt idx="158">
                  <c:v>1.10463</c:v>
                </c:pt>
                <c:pt idx="159">
                  <c:v>1.1047499999999999</c:v>
                </c:pt>
                <c:pt idx="160">
                  <c:v>1.1046199999999999</c:v>
                </c:pt>
                <c:pt idx="161">
                  <c:v>1.1045499999999999</c:v>
                </c:pt>
                <c:pt idx="162">
                  <c:v>1.10466</c:v>
                </c:pt>
                <c:pt idx="163">
                  <c:v>1.1046499999999999</c:v>
                </c:pt>
                <c:pt idx="164">
                  <c:v>1.1046100000000001</c:v>
                </c:pt>
                <c:pt idx="165">
                  <c:v>1.1047100000000001</c:v>
                </c:pt>
                <c:pt idx="166">
                  <c:v>1.10477</c:v>
                </c:pt>
                <c:pt idx="167">
                  <c:v>1.1046899999999999</c:v>
                </c:pt>
                <c:pt idx="168">
                  <c:v>1.1045700000000001</c:v>
                </c:pt>
                <c:pt idx="169">
                  <c:v>1.1047800000000001</c:v>
                </c:pt>
                <c:pt idx="170">
                  <c:v>1.1045199999999999</c:v>
                </c:pt>
                <c:pt idx="171">
                  <c:v>1.1047499999999999</c:v>
                </c:pt>
                <c:pt idx="172">
                  <c:v>1.1046400000000001</c:v>
                </c:pt>
                <c:pt idx="173">
                  <c:v>1.1045</c:v>
                </c:pt>
                <c:pt idx="174">
                  <c:v>1.1046</c:v>
                </c:pt>
                <c:pt idx="175">
                  <c:v>1.10453</c:v>
                </c:pt>
                <c:pt idx="176">
                  <c:v>1.1048100000000001</c:v>
                </c:pt>
                <c:pt idx="177">
                  <c:v>1.1049100000000001</c:v>
                </c:pt>
                <c:pt idx="178">
                  <c:v>1.1049100000000001</c:v>
                </c:pt>
                <c:pt idx="179">
                  <c:v>1.10484</c:v>
                </c:pt>
                <c:pt idx="180">
                  <c:v>1.1048800000000001</c:v>
                </c:pt>
                <c:pt idx="181">
                  <c:v>1.10504</c:v>
                </c:pt>
                <c:pt idx="182">
                  <c:v>1.1049</c:v>
                </c:pt>
                <c:pt idx="183">
                  <c:v>1.10487</c:v>
                </c:pt>
                <c:pt idx="184">
                  <c:v>1.1049</c:v>
                </c:pt>
                <c:pt idx="185">
                  <c:v>1.10487</c:v>
                </c:pt>
                <c:pt idx="186">
                  <c:v>1.1049800000000001</c:v>
                </c:pt>
                <c:pt idx="187">
                  <c:v>1.10497</c:v>
                </c:pt>
                <c:pt idx="188">
                  <c:v>1.1050899999999999</c:v>
                </c:pt>
                <c:pt idx="189">
                  <c:v>1.1050800000000001</c:v>
                </c:pt>
                <c:pt idx="190">
                  <c:v>1.10504</c:v>
                </c:pt>
                <c:pt idx="191">
                  <c:v>1.1051899999999999</c:v>
                </c:pt>
                <c:pt idx="192">
                  <c:v>1.1051200000000001</c:v>
                </c:pt>
                <c:pt idx="193">
                  <c:v>1.10517</c:v>
                </c:pt>
                <c:pt idx="194">
                  <c:v>1.1052500000000001</c:v>
                </c:pt>
                <c:pt idx="195">
                  <c:v>1.1053200000000001</c:v>
                </c:pt>
                <c:pt idx="196">
                  <c:v>1.10524</c:v>
                </c:pt>
                <c:pt idx="197">
                  <c:v>1.10517</c:v>
                </c:pt>
                <c:pt idx="198">
                  <c:v>1.10514</c:v>
                </c:pt>
                <c:pt idx="199">
                  <c:v>1.10507</c:v>
                </c:pt>
                <c:pt idx="200">
                  <c:v>1.1052200000000001</c:v>
                </c:pt>
                <c:pt idx="201">
                  <c:v>1.1052299999999999</c:v>
                </c:pt>
                <c:pt idx="202">
                  <c:v>1.1052</c:v>
                </c:pt>
                <c:pt idx="203">
                  <c:v>1.10517</c:v>
                </c:pt>
                <c:pt idx="204">
                  <c:v>1.10524</c:v>
                </c:pt>
                <c:pt idx="205">
                  <c:v>1.10545</c:v>
                </c:pt>
                <c:pt idx="206">
                  <c:v>1.1052500000000001</c:v>
                </c:pt>
                <c:pt idx="207">
                  <c:v>1.10538</c:v>
                </c:pt>
                <c:pt idx="208">
                  <c:v>1.1052900000000001</c:v>
                </c:pt>
                <c:pt idx="209">
                  <c:v>1.10544</c:v>
                </c:pt>
                <c:pt idx="210">
                  <c:v>1.1053500000000001</c:v>
                </c:pt>
                <c:pt idx="211">
                  <c:v>1.10528</c:v>
                </c:pt>
                <c:pt idx="212">
                  <c:v>1.1054200000000001</c:v>
                </c:pt>
                <c:pt idx="213">
                  <c:v>1.1051599999999999</c:v>
                </c:pt>
                <c:pt idx="214">
                  <c:v>1.10545</c:v>
                </c:pt>
                <c:pt idx="215">
                  <c:v>1.1055600000000001</c:v>
                </c:pt>
                <c:pt idx="216">
                  <c:v>1.1052900000000001</c:v>
                </c:pt>
                <c:pt idx="217">
                  <c:v>1.10548</c:v>
                </c:pt>
                <c:pt idx="218">
                  <c:v>1.1055200000000001</c:v>
                </c:pt>
                <c:pt idx="219">
                  <c:v>1.10545</c:v>
                </c:pt>
                <c:pt idx="220">
                  <c:v>1.10544</c:v>
                </c:pt>
                <c:pt idx="221">
                  <c:v>1.10531</c:v>
                </c:pt>
                <c:pt idx="222">
                  <c:v>1.10551</c:v>
                </c:pt>
                <c:pt idx="223">
                  <c:v>1.1053900000000001</c:v>
                </c:pt>
                <c:pt idx="224">
                  <c:v>1.1053999999999999</c:v>
                </c:pt>
                <c:pt idx="225">
                  <c:v>1.1054299999999999</c:v>
                </c:pt>
                <c:pt idx="226">
                  <c:v>1.1054999999999999</c:v>
                </c:pt>
                <c:pt idx="227">
                  <c:v>1.10541</c:v>
                </c:pt>
                <c:pt idx="228">
                  <c:v>1.1055999999999999</c:v>
                </c:pt>
                <c:pt idx="229">
                  <c:v>1.10568</c:v>
                </c:pt>
                <c:pt idx="230">
                  <c:v>1.1055200000000001</c:v>
                </c:pt>
                <c:pt idx="231">
                  <c:v>1.10561</c:v>
                </c:pt>
                <c:pt idx="232">
                  <c:v>1.10558</c:v>
                </c:pt>
                <c:pt idx="233">
                  <c:v>1.10551</c:v>
                </c:pt>
                <c:pt idx="234">
                  <c:v>1.10551</c:v>
                </c:pt>
                <c:pt idx="235">
                  <c:v>1.1054999999999999</c:v>
                </c:pt>
                <c:pt idx="236">
                  <c:v>1.1056299999999999</c:v>
                </c:pt>
                <c:pt idx="237">
                  <c:v>1.10571</c:v>
                </c:pt>
                <c:pt idx="238">
                  <c:v>1.1056299999999999</c:v>
                </c:pt>
                <c:pt idx="239">
                  <c:v>1.10571</c:v>
                </c:pt>
                <c:pt idx="240">
                  <c:v>1.10578</c:v>
                </c:pt>
                <c:pt idx="241">
                  <c:v>1.1057900000000001</c:v>
                </c:pt>
                <c:pt idx="242">
                  <c:v>1.1057699999999999</c:v>
                </c:pt>
                <c:pt idx="243">
                  <c:v>1.10575</c:v>
                </c:pt>
                <c:pt idx="244">
                  <c:v>1.1058600000000001</c:v>
                </c:pt>
                <c:pt idx="245">
                  <c:v>1.1056600000000001</c:v>
                </c:pt>
                <c:pt idx="246">
                  <c:v>1.1057300000000001</c:v>
                </c:pt>
                <c:pt idx="247">
                  <c:v>1.1057600000000001</c:v>
                </c:pt>
                <c:pt idx="248">
                  <c:v>1.10578</c:v>
                </c:pt>
                <c:pt idx="249">
                  <c:v>1.1057900000000001</c:v>
                </c:pt>
                <c:pt idx="250">
                  <c:v>1.1057900000000001</c:v>
                </c:pt>
                <c:pt idx="251">
                  <c:v>1.1058600000000001</c:v>
                </c:pt>
                <c:pt idx="252">
                  <c:v>1.1057900000000001</c:v>
                </c:pt>
                <c:pt idx="253">
                  <c:v>1.1057999999999999</c:v>
                </c:pt>
                <c:pt idx="254">
                  <c:v>1.1059399999999999</c:v>
                </c:pt>
                <c:pt idx="255">
                  <c:v>1.1057699999999999</c:v>
                </c:pt>
                <c:pt idx="256">
                  <c:v>1.1058699999999999</c:v>
                </c:pt>
                <c:pt idx="257">
                  <c:v>1.10581</c:v>
                </c:pt>
                <c:pt idx="258">
                  <c:v>1.10592</c:v>
                </c:pt>
                <c:pt idx="259">
                  <c:v>1.10599</c:v>
                </c:pt>
                <c:pt idx="260">
                  <c:v>1.10608</c:v>
                </c:pt>
                <c:pt idx="261">
                  <c:v>1.10606</c:v>
                </c:pt>
                <c:pt idx="262">
                  <c:v>1.10605</c:v>
                </c:pt>
                <c:pt idx="263">
                  <c:v>1.1061099999999999</c:v>
                </c:pt>
                <c:pt idx="264">
                  <c:v>1.1061000000000001</c:v>
                </c:pt>
                <c:pt idx="265">
                  <c:v>1.1059699999999999</c:v>
                </c:pt>
                <c:pt idx="266">
                  <c:v>1.1059600000000001</c:v>
                </c:pt>
                <c:pt idx="267">
                  <c:v>1.1061799999999999</c:v>
                </c:pt>
                <c:pt idx="268">
                  <c:v>1.10619</c:v>
                </c:pt>
                <c:pt idx="269">
                  <c:v>1.10612</c:v>
                </c:pt>
                <c:pt idx="270">
                  <c:v>1.10615</c:v>
                </c:pt>
                <c:pt idx="271">
                  <c:v>1.1061799999999999</c:v>
                </c:pt>
                <c:pt idx="272">
                  <c:v>1.1061799999999999</c:v>
                </c:pt>
                <c:pt idx="273">
                  <c:v>1.10608</c:v>
                </c:pt>
                <c:pt idx="274">
                  <c:v>1.1061399999999999</c:v>
                </c:pt>
                <c:pt idx="275">
                  <c:v>1.10622</c:v>
                </c:pt>
                <c:pt idx="276">
                  <c:v>1.1061799999999999</c:v>
                </c:pt>
                <c:pt idx="277">
                  <c:v>1.1062099999999999</c:v>
                </c:pt>
                <c:pt idx="278">
                  <c:v>1.1061399999999999</c:v>
                </c:pt>
                <c:pt idx="279">
                  <c:v>1.1062399999999999</c:v>
                </c:pt>
                <c:pt idx="280">
                  <c:v>1.10619</c:v>
                </c:pt>
                <c:pt idx="281">
                  <c:v>1.1062799999999999</c:v>
                </c:pt>
                <c:pt idx="282">
                  <c:v>1.1062000000000001</c:v>
                </c:pt>
                <c:pt idx="283">
                  <c:v>1.1064799999999999</c:v>
                </c:pt>
                <c:pt idx="284">
                  <c:v>1.1061399999999999</c:v>
                </c:pt>
                <c:pt idx="285">
                  <c:v>1.1063799999999999</c:v>
                </c:pt>
                <c:pt idx="286">
                  <c:v>1.1063400000000001</c:v>
                </c:pt>
                <c:pt idx="287">
                  <c:v>1.10636</c:v>
                </c:pt>
                <c:pt idx="288">
                  <c:v>1.10663</c:v>
                </c:pt>
                <c:pt idx="289">
                  <c:v>1.10669</c:v>
                </c:pt>
                <c:pt idx="290">
                  <c:v>1.10666</c:v>
                </c:pt>
                <c:pt idx="291">
                  <c:v>1.10669</c:v>
                </c:pt>
                <c:pt idx="292">
                  <c:v>1.1066100000000001</c:v>
                </c:pt>
                <c:pt idx="293">
                  <c:v>1.1065100000000001</c:v>
                </c:pt>
                <c:pt idx="294">
                  <c:v>1.10649</c:v>
                </c:pt>
                <c:pt idx="295">
                  <c:v>1.1067199999999999</c:v>
                </c:pt>
                <c:pt idx="296">
                  <c:v>1.1065499999999999</c:v>
                </c:pt>
                <c:pt idx="297">
                  <c:v>1.1066499999999999</c:v>
                </c:pt>
                <c:pt idx="298">
                  <c:v>1.10676</c:v>
                </c:pt>
                <c:pt idx="299">
                  <c:v>1.10677</c:v>
                </c:pt>
                <c:pt idx="300">
                  <c:v>1.10693</c:v>
                </c:pt>
                <c:pt idx="301">
                  <c:v>1.10663</c:v>
                </c:pt>
                <c:pt idx="302">
                  <c:v>1.1067100000000001</c:v>
                </c:pt>
                <c:pt idx="303">
                  <c:v>1.1067</c:v>
                </c:pt>
                <c:pt idx="304">
                  <c:v>1.1067</c:v>
                </c:pt>
                <c:pt idx="305">
                  <c:v>1.10687</c:v>
                </c:pt>
                <c:pt idx="306">
                  <c:v>1.1066800000000001</c:v>
                </c:pt>
                <c:pt idx="307">
                  <c:v>1.1066100000000001</c:v>
                </c:pt>
                <c:pt idx="308">
                  <c:v>1.1068199999999999</c:v>
                </c:pt>
                <c:pt idx="309">
                  <c:v>1.1068499999999999</c:v>
                </c:pt>
                <c:pt idx="310">
                  <c:v>1.1069599999999999</c:v>
                </c:pt>
                <c:pt idx="311">
                  <c:v>1.1070899999999999</c:v>
                </c:pt>
                <c:pt idx="312">
                  <c:v>1.10707</c:v>
                </c:pt>
                <c:pt idx="313">
                  <c:v>1.1069599999999999</c:v>
                </c:pt>
                <c:pt idx="314">
                  <c:v>1.10703</c:v>
                </c:pt>
                <c:pt idx="315">
                  <c:v>1.1069500000000001</c:v>
                </c:pt>
                <c:pt idx="316">
                  <c:v>1.1069599999999999</c:v>
                </c:pt>
                <c:pt idx="317">
                  <c:v>1.10704</c:v>
                </c:pt>
                <c:pt idx="318">
                  <c:v>1.1071899999999999</c:v>
                </c:pt>
                <c:pt idx="319">
                  <c:v>1.1070599999999999</c:v>
                </c:pt>
                <c:pt idx="320">
                  <c:v>1.1071200000000001</c:v>
                </c:pt>
                <c:pt idx="321">
                  <c:v>1.10717</c:v>
                </c:pt>
                <c:pt idx="322">
                  <c:v>1.1072500000000001</c:v>
                </c:pt>
                <c:pt idx="323">
                  <c:v>1.10711</c:v>
                </c:pt>
                <c:pt idx="324">
                  <c:v>1.1072500000000001</c:v>
                </c:pt>
                <c:pt idx="325">
                  <c:v>1.10707</c:v>
                </c:pt>
                <c:pt idx="326">
                  <c:v>1.1071500000000001</c:v>
                </c:pt>
                <c:pt idx="327">
                  <c:v>1.1071800000000001</c:v>
                </c:pt>
                <c:pt idx="328">
                  <c:v>1.1071299999999999</c:v>
                </c:pt>
                <c:pt idx="329">
                  <c:v>1.1071299999999999</c:v>
                </c:pt>
                <c:pt idx="330">
                  <c:v>1.10711</c:v>
                </c:pt>
                <c:pt idx="331">
                  <c:v>1.10734</c:v>
                </c:pt>
                <c:pt idx="332">
                  <c:v>1.10717</c:v>
                </c:pt>
                <c:pt idx="333">
                  <c:v>1.1069599999999999</c:v>
                </c:pt>
                <c:pt idx="334">
                  <c:v>1.10731</c:v>
                </c:pt>
                <c:pt idx="335">
                  <c:v>1.1071599999999999</c:v>
                </c:pt>
                <c:pt idx="336">
                  <c:v>1.1070599999999999</c:v>
                </c:pt>
                <c:pt idx="337">
                  <c:v>1.1072599999999999</c:v>
                </c:pt>
                <c:pt idx="338">
                  <c:v>1.1071599999999999</c:v>
                </c:pt>
                <c:pt idx="339">
                  <c:v>1.1073599999999999</c:v>
                </c:pt>
                <c:pt idx="340">
                  <c:v>1.1072599999999999</c:v>
                </c:pt>
                <c:pt idx="341">
                  <c:v>1.1073200000000001</c:v>
                </c:pt>
                <c:pt idx="342">
                  <c:v>1.10728</c:v>
                </c:pt>
                <c:pt idx="343">
                  <c:v>1.10737</c:v>
                </c:pt>
                <c:pt idx="344">
                  <c:v>1.10731</c:v>
                </c:pt>
                <c:pt idx="345">
                  <c:v>1.10731</c:v>
                </c:pt>
                <c:pt idx="346">
                  <c:v>1.10737</c:v>
                </c:pt>
                <c:pt idx="347">
                  <c:v>1.1073299999999999</c:v>
                </c:pt>
                <c:pt idx="348">
                  <c:v>1.1073900000000001</c:v>
                </c:pt>
                <c:pt idx="349">
                  <c:v>1.1074999999999999</c:v>
                </c:pt>
                <c:pt idx="350">
                  <c:v>1.1074600000000001</c:v>
                </c:pt>
                <c:pt idx="351">
                  <c:v>1.1074299999999999</c:v>
                </c:pt>
                <c:pt idx="352">
                  <c:v>1.10754</c:v>
                </c:pt>
                <c:pt idx="353">
                  <c:v>1.10775</c:v>
                </c:pt>
                <c:pt idx="354">
                  <c:v>1.10785</c:v>
                </c:pt>
                <c:pt idx="355">
                  <c:v>1.1077900000000001</c:v>
                </c:pt>
                <c:pt idx="356">
                  <c:v>1.1077600000000001</c:v>
                </c:pt>
                <c:pt idx="357">
                  <c:v>1.1077600000000001</c:v>
                </c:pt>
                <c:pt idx="358">
                  <c:v>1.1078699999999999</c:v>
                </c:pt>
                <c:pt idx="359">
                  <c:v>1.1078699999999999</c:v>
                </c:pt>
                <c:pt idx="360">
                  <c:v>1.10782</c:v>
                </c:pt>
                <c:pt idx="361">
                  <c:v>1.10771</c:v>
                </c:pt>
                <c:pt idx="362">
                  <c:v>1.1078699999999999</c:v>
                </c:pt>
                <c:pt idx="363">
                  <c:v>1.10771</c:v>
                </c:pt>
                <c:pt idx="364">
                  <c:v>1.1076999999999999</c:v>
                </c:pt>
                <c:pt idx="365">
                  <c:v>1.1078699999999999</c:v>
                </c:pt>
                <c:pt idx="366">
                  <c:v>1.1080000000000001</c:v>
                </c:pt>
                <c:pt idx="367">
                  <c:v>1.1077300000000001</c:v>
                </c:pt>
                <c:pt idx="368">
                  <c:v>1.10792</c:v>
                </c:pt>
                <c:pt idx="369">
                  <c:v>1.10788</c:v>
                </c:pt>
                <c:pt idx="370">
                  <c:v>1.1076600000000001</c:v>
                </c:pt>
                <c:pt idx="371">
                  <c:v>1.10792</c:v>
                </c:pt>
                <c:pt idx="372">
                  <c:v>1.1078300000000001</c:v>
                </c:pt>
                <c:pt idx="373">
                  <c:v>1.1080099999999999</c:v>
                </c:pt>
                <c:pt idx="374">
                  <c:v>1.10812</c:v>
                </c:pt>
                <c:pt idx="375">
                  <c:v>1.10799</c:v>
                </c:pt>
                <c:pt idx="376">
                  <c:v>1.1080300000000001</c:v>
                </c:pt>
                <c:pt idx="377">
                  <c:v>1.10788</c:v>
                </c:pt>
                <c:pt idx="378">
                  <c:v>1.10798</c:v>
                </c:pt>
                <c:pt idx="379">
                  <c:v>1.1078600000000001</c:v>
                </c:pt>
                <c:pt idx="380">
                  <c:v>1.10782</c:v>
                </c:pt>
                <c:pt idx="381">
                  <c:v>1.1078600000000001</c:v>
                </c:pt>
                <c:pt idx="382">
                  <c:v>1.10795</c:v>
                </c:pt>
                <c:pt idx="383">
                  <c:v>1.1079699999999999</c:v>
                </c:pt>
                <c:pt idx="384">
                  <c:v>1.1079300000000001</c:v>
                </c:pt>
                <c:pt idx="385">
                  <c:v>1.10805</c:v>
                </c:pt>
                <c:pt idx="386">
                  <c:v>1.10805</c:v>
                </c:pt>
                <c:pt idx="387">
                  <c:v>1.1081799999999999</c:v>
                </c:pt>
                <c:pt idx="388">
                  <c:v>1.1081700000000001</c:v>
                </c:pt>
                <c:pt idx="389">
                  <c:v>1.1081099999999999</c:v>
                </c:pt>
                <c:pt idx="390">
                  <c:v>1.10816</c:v>
                </c:pt>
                <c:pt idx="391">
                  <c:v>1.1082099999999999</c:v>
                </c:pt>
                <c:pt idx="392">
                  <c:v>1.10833</c:v>
                </c:pt>
                <c:pt idx="393">
                  <c:v>1.10822</c:v>
                </c:pt>
                <c:pt idx="394">
                  <c:v>1.10829</c:v>
                </c:pt>
                <c:pt idx="395">
                  <c:v>1.1083099999999999</c:v>
                </c:pt>
                <c:pt idx="396">
                  <c:v>1.1083400000000001</c:v>
                </c:pt>
                <c:pt idx="397">
                  <c:v>1.1081000000000001</c:v>
                </c:pt>
                <c:pt idx="398">
                  <c:v>1.10843</c:v>
                </c:pt>
                <c:pt idx="399">
                  <c:v>1.10842</c:v>
                </c:pt>
                <c:pt idx="400">
                  <c:v>1.10849</c:v>
                </c:pt>
                <c:pt idx="401">
                  <c:v>1.1083499999999999</c:v>
                </c:pt>
                <c:pt idx="402">
                  <c:v>1.1086</c:v>
                </c:pt>
                <c:pt idx="403">
                  <c:v>1.1084700000000001</c:v>
                </c:pt>
                <c:pt idx="404">
                  <c:v>1.1085400000000001</c:v>
                </c:pt>
                <c:pt idx="405">
                  <c:v>1.10877</c:v>
                </c:pt>
                <c:pt idx="406">
                  <c:v>1.1088</c:v>
                </c:pt>
                <c:pt idx="407">
                  <c:v>1.10849</c:v>
                </c:pt>
                <c:pt idx="408">
                  <c:v>1.1084799999999999</c:v>
                </c:pt>
                <c:pt idx="409">
                  <c:v>1.1085100000000001</c:v>
                </c:pt>
                <c:pt idx="410">
                  <c:v>1.10846</c:v>
                </c:pt>
                <c:pt idx="411">
                  <c:v>1.1084000000000001</c:v>
                </c:pt>
                <c:pt idx="412">
                  <c:v>1.10842</c:v>
                </c:pt>
                <c:pt idx="413">
                  <c:v>1.10859</c:v>
                </c:pt>
                <c:pt idx="414">
                  <c:v>1.1083499999999999</c:v>
                </c:pt>
                <c:pt idx="415">
                  <c:v>1.10856</c:v>
                </c:pt>
                <c:pt idx="416">
                  <c:v>1.10853</c:v>
                </c:pt>
                <c:pt idx="417">
                  <c:v>1.1087</c:v>
                </c:pt>
                <c:pt idx="418">
                  <c:v>1.1085799999999999</c:v>
                </c:pt>
                <c:pt idx="419">
                  <c:v>1.1088100000000001</c:v>
                </c:pt>
                <c:pt idx="420">
                  <c:v>1.10869</c:v>
                </c:pt>
                <c:pt idx="421">
                  <c:v>1.10866</c:v>
                </c:pt>
                <c:pt idx="422">
                  <c:v>1.1086400000000001</c:v>
                </c:pt>
                <c:pt idx="423">
                  <c:v>1.1086499999999999</c:v>
                </c:pt>
                <c:pt idx="424">
                  <c:v>1.1088</c:v>
                </c:pt>
                <c:pt idx="425">
                  <c:v>1.1089599999999999</c:v>
                </c:pt>
                <c:pt idx="426">
                  <c:v>1.1087199999999999</c:v>
                </c:pt>
                <c:pt idx="427">
                  <c:v>1.1089100000000001</c:v>
                </c:pt>
                <c:pt idx="428">
                  <c:v>1.1088499999999999</c:v>
                </c:pt>
                <c:pt idx="429">
                  <c:v>1.10883</c:v>
                </c:pt>
                <c:pt idx="430">
                  <c:v>1.1089599999999999</c:v>
                </c:pt>
                <c:pt idx="431">
                  <c:v>1.1089599999999999</c:v>
                </c:pt>
                <c:pt idx="432">
                  <c:v>1.109</c:v>
                </c:pt>
                <c:pt idx="433">
                  <c:v>1.1089199999999999</c:v>
                </c:pt>
                <c:pt idx="434">
                  <c:v>1.1091500000000001</c:v>
                </c:pt>
                <c:pt idx="435">
                  <c:v>1.10924</c:v>
                </c:pt>
                <c:pt idx="436">
                  <c:v>1.1092599999999999</c:v>
                </c:pt>
                <c:pt idx="437">
                  <c:v>1.10924</c:v>
                </c:pt>
                <c:pt idx="438">
                  <c:v>1.10927</c:v>
                </c:pt>
                <c:pt idx="439">
                  <c:v>1.10921</c:v>
                </c:pt>
                <c:pt idx="440">
                  <c:v>1.1092900000000001</c:v>
                </c:pt>
                <c:pt idx="441">
                  <c:v>1.1091800000000001</c:v>
                </c:pt>
                <c:pt idx="442">
                  <c:v>1.1092299999999999</c:v>
                </c:pt>
                <c:pt idx="443">
                  <c:v>1.10914</c:v>
                </c:pt>
                <c:pt idx="444">
                  <c:v>1.1091800000000001</c:v>
                </c:pt>
                <c:pt idx="445">
                  <c:v>1.1092</c:v>
                </c:pt>
                <c:pt idx="446">
                  <c:v>1.1091800000000001</c:v>
                </c:pt>
                <c:pt idx="447">
                  <c:v>1.1092500000000001</c:v>
                </c:pt>
                <c:pt idx="448">
                  <c:v>1.1094999999999999</c:v>
                </c:pt>
                <c:pt idx="449">
                  <c:v>1.10941</c:v>
                </c:pt>
                <c:pt idx="450">
                  <c:v>1.1093500000000001</c:v>
                </c:pt>
                <c:pt idx="451">
                  <c:v>1.1093299999999999</c:v>
                </c:pt>
                <c:pt idx="452">
                  <c:v>1.1095200000000001</c:v>
                </c:pt>
                <c:pt idx="453">
                  <c:v>1.1094200000000001</c:v>
                </c:pt>
                <c:pt idx="454">
                  <c:v>1.1094200000000001</c:v>
                </c:pt>
                <c:pt idx="455">
                  <c:v>1.10947</c:v>
                </c:pt>
                <c:pt idx="456">
                  <c:v>1.1096699999999999</c:v>
                </c:pt>
                <c:pt idx="457">
                  <c:v>1.10947</c:v>
                </c:pt>
                <c:pt idx="458">
                  <c:v>1.10951</c:v>
                </c:pt>
                <c:pt idx="459">
                  <c:v>1.1097900000000001</c:v>
                </c:pt>
                <c:pt idx="460">
                  <c:v>1.1095999999999999</c:v>
                </c:pt>
                <c:pt idx="461">
                  <c:v>1.1095999999999999</c:v>
                </c:pt>
                <c:pt idx="462">
                  <c:v>1.1096600000000001</c:v>
                </c:pt>
                <c:pt idx="463">
                  <c:v>1.10978</c:v>
                </c:pt>
                <c:pt idx="464">
                  <c:v>1.10972</c:v>
                </c:pt>
                <c:pt idx="465">
                  <c:v>1.10968</c:v>
                </c:pt>
                <c:pt idx="466">
                  <c:v>1.10971</c:v>
                </c:pt>
                <c:pt idx="467">
                  <c:v>1.10964</c:v>
                </c:pt>
                <c:pt idx="468">
                  <c:v>1.1095600000000001</c:v>
                </c:pt>
                <c:pt idx="469">
                  <c:v>1.1097699999999999</c:v>
                </c:pt>
                <c:pt idx="470">
                  <c:v>1.10971</c:v>
                </c:pt>
                <c:pt idx="471">
                  <c:v>1.10968</c:v>
                </c:pt>
                <c:pt idx="472">
                  <c:v>1.1096999999999999</c:v>
                </c:pt>
                <c:pt idx="473">
                  <c:v>1.1096699999999999</c:v>
                </c:pt>
                <c:pt idx="474">
                  <c:v>1.1097600000000001</c:v>
                </c:pt>
                <c:pt idx="475">
                  <c:v>1.1097900000000001</c:v>
                </c:pt>
                <c:pt idx="476">
                  <c:v>1.10981</c:v>
                </c:pt>
                <c:pt idx="477">
                  <c:v>1.1098300000000001</c:v>
                </c:pt>
                <c:pt idx="478">
                  <c:v>1.10985</c:v>
                </c:pt>
                <c:pt idx="479">
                  <c:v>1.1096299999999999</c:v>
                </c:pt>
                <c:pt idx="480">
                  <c:v>1.10972</c:v>
                </c:pt>
                <c:pt idx="481">
                  <c:v>1.1098600000000001</c:v>
                </c:pt>
                <c:pt idx="482">
                  <c:v>1.1099600000000001</c:v>
                </c:pt>
                <c:pt idx="483">
                  <c:v>1.10982</c:v>
                </c:pt>
                <c:pt idx="484">
                  <c:v>1.10999</c:v>
                </c:pt>
                <c:pt idx="485">
                  <c:v>1.1101000000000001</c:v>
                </c:pt>
                <c:pt idx="486">
                  <c:v>1.1101099999999999</c:v>
                </c:pt>
                <c:pt idx="487">
                  <c:v>1.1099300000000001</c:v>
                </c:pt>
                <c:pt idx="488">
                  <c:v>1.10995</c:v>
                </c:pt>
                <c:pt idx="489">
                  <c:v>1.11008</c:v>
                </c:pt>
                <c:pt idx="490">
                  <c:v>1.1099600000000001</c:v>
                </c:pt>
                <c:pt idx="491">
                  <c:v>1.1098600000000001</c:v>
                </c:pt>
                <c:pt idx="492">
                  <c:v>1.1100000000000001</c:v>
                </c:pt>
                <c:pt idx="493">
                  <c:v>1.10995</c:v>
                </c:pt>
                <c:pt idx="494">
                  <c:v>1.10995</c:v>
                </c:pt>
                <c:pt idx="495">
                  <c:v>1.1100399999999999</c:v>
                </c:pt>
                <c:pt idx="496">
                  <c:v>1.10998</c:v>
                </c:pt>
                <c:pt idx="497">
                  <c:v>1.11005</c:v>
                </c:pt>
                <c:pt idx="498">
                  <c:v>1.11009</c:v>
                </c:pt>
                <c:pt idx="499">
                  <c:v>1.1102300000000001</c:v>
                </c:pt>
                <c:pt idx="500">
                  <c:v>1.11026</c:v>
                </c:pt>
                <c:pt idx="501">
                  <c:v>1.10999</c:v>
                </c:pt>
                <c:pt idx="502">
                  <c:v>1.1100699999999999</c:v>
                </c:pt>
                <c:pt idx="503">
                  <c:v>1.1101799999999999</c:v>
                </c:pt>
                <c:pt idx="504">
                  <c:v>1.1099699999999999</c:v>
                </c:pt>
                <c:pt idx="505">
                  <c:v>1.11006</c:v>
                </c:pt>
                <c:pt idx="506">
                  <c:v>1.11008</c:v>
                </c:pt>
                <c:pt idx="507">
                  <c:v>1.11026</c:v>
                </c:pt>
                <c:pt idx="508">
                  <c:v>1.11025</c:v>
                </c:pt>
                <c:pt idx="509">
                  <c:v>1.1103099999999999</c:v>
                </c:pt>
                <c:pt idx="510">
                  <c:v>1.1104400000000001</c:v>
                </c:pt>
                <c:pt idx="511">
                  <c:v>1.11015</c:v>
                </c:pt>
                <c:pt idx="512">
                  <c:v>1.1102799999999999</c:v>
                </c:pt>
                <c:pt idx="513">
                  <c:v>1.1103099999999999</c:v>
                </c:pt>
                <c:pt idx="514">
                  <c:v>1.11043</c:v>
                </c:pt>
                <c:pt idx="515">
                  <c:v>1.1104700000000001</c:v>
                </c:pt>
                <c:pt idx="516">
                  <c:v>1.1104700000000001</c:v>
                </c:pt>
                <c:pt idx="517">
                  <c:v>1.1103000000000001</c:v>
                </c:pt>
                <c:pt idx="518">
                  <c:v>1.1103000000000001</c:v>
                </c:pt>
                <c:pt idx="519">
                  <c:v>1.1105499999999999</c:v>
                </c:pt>
                <c:pt idx="520">
                  <c:v>1.11067</c:v>
                </c:pt>
                <c:pt idx="521">
                  <c:v>1.1104700000000001</c:v>
                </c:pt>
                <c:pt idx="522">
                  <c:v>1.11063</c:v>
                </c:pt>
                <c:pt idx="523">
                  <c:v>1.11066</c:v>
                </c:pt>
                <c:pt idx="524">
                  <c:v>1.1105400000000001</c:v>
                </c:pt>
                <c:pt idx="525">
                  <c:v>1.1107</c:v>
                </c:pt>
                <c:pt idx="526">
                  <c:v>1.1106400000000001</c:v>
                </c:pt>
                <c:pt idx="527">
                  <c:v>1.11076</c:v>
                </c:pt>
                <c:pt idx="528">
                  <c:v>1.1107</c:v>
                </c:pt>
                <c:pt idx="529">
                  <c:v>1.1107899999999999</c:v>
                </c:pt>
                <c:pt idx="530">
                  <c:v>1.1108499999999999</c:v>
                </c:pt>
                <c:pt idx="531">
                  <c:v>1.11073</c:v>
                </c:pt>
                <c:pt idx="532">
                  <c:v>1.11077</c:v>
                </c:pt>
                <c:pt idx="533">
                  <c:v>1.11066</c:v>
                </c:pt>
                <c:pt idx="534">
                  <c:v>1.1106</c:v>
                </c:pt>
                <c:pt idx="535">
                  <c:v>1.1108100000000001</c:v>
                </c:pt>
                <c:pt idx="536">
                  <c:v>1.11067</c:v>
                </c:pt>
                <c:pt idx="537">
                  <c:v>1.111</c:v>
                </c:pt>
                <c:pt idx="538">
                  <c:v>1.1109</c:v>
                </c:pt>
                <c:pt idx="539">
                  <c:v>1.1109100000000001</c:v>
                </c:pt>
                <c:pt idx="540">
                  <c:v>1.11086</c:v>
                </c:pt>
                <c:pt idx="541">
                  <c:v>1.11093</c:v>
                </c:pt>
                <c:pt idx="542">
                  <c:v>1.1109199999999999</c:v>
                </c:pt>
                <c:pt idx="543">
                  <c:v>1.11097</c:v>
                </c:pt>
                <c:pt idx="544">
                  <c:v>1.1109800000000001</c:v>
                </c:pt>
                <c:pt idx="545">
                  <c:v>1.11104</c:v>
                </c:pt>
                <c:pt idx="546">
                  <c:v>1.11111</c:v>
                </c:pt>
                <c:pt idx="547">
                  <c:v>1.11103</c:v>
                </c:pt>
                <c:pt idx="548">
                  <c:v>1.1109500000000001</c:v>
                </c:pt>
                <c:pt idx="549">
                  <c:v>1.1110500000000001</c:v>
                </c:pt>
                <c:pt idx="550">
                  <c:v>1.11097</c:v>
                </c:pt>
                <c:pt idx="551">
                  <c:v>1.1109899999999999</c:v>
                </c:pt>
                <c:pt idx="552">
                  <c:v>1.1109599999999999</c:v>
                </c:pt>
                <c:pt idx="553">
                  <c:v>1.11111</c:v>
                </c:pt>
                <c:pt idx="554">
                  <c:v>1.11103</c:v>
                </c:pt>
                <c:pt idx="555">
                  <c:v>1.1111800000000001</c:v>
                </c:pt>
                <c:pt idx="556">
                  <c:v>1.11127</c:v>
                </c:pt>
                <c:pt idx="557">
                  <c:v>1.1113</c:v>
                </c:pt>
                <c:pt idx="558">
                  <c:v>1.11121</c:v>
                </c:pt>
                <c:pt idx="559">
                  <c:v>1.11113</c:v>
                </c:pt>
                <c:pt idx="560">
                  <c:v>1.11117</c:v>
                </c:pt>
                <c:pt idx="561">
                  <c:v>1.1112299999999999</c:v>
                </c:pt>
                <c:pt idx="562">
                  <c:v>1.11128</c:v>
                </c:pt>
                <c:pt idx="563">
                  <c:v>1.1112200000000001</c:v>
                </c:pt>
                <c:pt idx="564">
                  <c:v>1.11128</c:v>
                </c:pt>
                <c:pt idx="565">
                  <c:v>1.11131</c:v>
                </c:pt>
                <c:pt idx="566">
                  <c:v>1.1113900000000001</c:v>
                </c:pt>
                <c:pt idx="567">
                  <c:v>1.1113599999999999</c:v>
                </c:pt>
                <c:pt idx="568">
                  <c:v>1.1115200000000001</c:v>
                </c:pt>
                <c:pt idx="569">
                  <c:v>1.11138</c:v>
                </c:pt>
                <c:pt idx="570">
                  <c:v>1.11154</c:v>
                </c:pt>
                <c:pt idx="571">
                  <c:v>1.11145</c:v>
                </c:pt>
                <c:pt idx="572">
                  <c:v>1.1115999999999999</c:v>
                </c:pt>
                <c:pt idx="573">
                  <c:v>1.1115699999999999</c:v>
                </c:pt>
                <c:pt idx="574">
                  <c:v>1.1114900000000001</c:v>
                </c:pt>
                <c:pt idx="575">
                  <c:v>1.11151</c:v>
                </c:pt>
                <c:pt idx="576">
                  <c:v>1.1116900000000001</c:v>
                </c:pt>
                <c:pt idx="577">
                  <c:v>1.11178</c:v>
                </c:pt>
                <c:pt idx="578">
                  <c:v>1.11181</c:v>
                </c:pt>
                <c:pt idx="579">
                  <c:v>1.11182</c:v>
                </c:pt>
                <c:pt idx="580">
                  <c:v>1.11181</c:v>
                </c:pt>
                <c:pt idx="581">
                  <c:v>1.1116699999999999</c:v>
                </c:pt>
                <c:pt idx="582">
                  <c:v>1.11182</c:v>
                </c:pt>
                <c:pt idx="583">
                  <c:v>1.11199</c:v>
                </c:pt>
                <c:pt idx="584">
                  <c:v>1.1119000000000001</c:v>
                </c:pt>
                <c:pt idx="585">
                  <c:v>1.11195</c:v>
                </c:pt>
                <c:pt idx="586">
                  <c:v>1.1118300000000001</c:v>
                </c:pt>
                <c:pt idx="587">
                  <c:v>1.1119300000000001</c:v>
                </c:pt>
                <c:pt idx="588">
                  <c:v>1.1119399999999999</c:v>
                </c:pt>
                <c:pt idx="589">
                  <c:v>1.1119000000000001</c:v>
                </c:pt>
                <c:pt idx="590">
                  <c:v>1.11206</c:v>
                </c:pt>
                <c:pt idx="591">
                  <c:v>1.1120699999999999</c:v>
                </c:pt>
                <c:pt idx="592">
                  <c:v>1.1121000000000001</c:v>
                </c:pt>
                <c:pt idx="593">
                  <c:v>1.1121300000000001</c:v>
                </c:pt>
                <c:pt idx="594">
                  <c:v>1.1121000000000001</c:v>
                </c:pt>
                <c:pt idx="595">
                  <c:v>1.1120300000000001</c:v>
                </c:pt>
                <c:pt idx="596">
                  <c:v>1.1121799999999999</c:v>
                </c:pt>
                <c:pt idx="597">
                  <c:v>1.1121000000000001</c:v>
                </c:pt>
                <c:pt idx="598">
                  <c:v>1.1122399999999999</c:v>
                </c:pt>
                <c:pt idx="599">
                  <c:v>1.1121300000000001</c:v>
                </c:pt>
                <c:pt idx="600">
                  <c:v>1.11226</c:v>
                </c:pt>
                <c:pt idx="601">
                  <c:v>1.1123400000000001</c:v>
                </c:pt>
                <c:pt idx="602">
                  <c:v>1.1122799999999999</c:v>
                </c:pt>
                <c:pt idx="603">
                  <c:v>1.11225</c:v>
                </c:pt>
                <c:pt idx="604">
                  <c:v>1.1121000000000001</c:v>
                </c:pt>
                <c:pt idx="605">
                  <c:v>1.1121799999999999</c:v>
                </c:pt>
                <c:pt idx="606">
                  <c:v>1.1122399999999999</c:v>
                </c:pt>
                <c:pt idx="607">
                  <c:v>1.11225</c:v>
                </c:pt>
                <c:pt idx="608">
                  <c:v>1.11249</c:v>
                </c:pt>
                <c:pt idx="609">
                  <c:v>1.1123000000000001</c:v>
                </c:pt>
                <c:pt idx="610">
                  <c:v>1.1124700000000001</c:v>
                </c:pt>
                <c:pt idx="611">
                  <c:v>1.11246</c:v>
                </c:pt>
                <c:pt idx="612">
                  <c:v>1.1122300000000001</c:v>
                </c:pt>
                <c:pt idx="613">
                  <c:v>1.1122099999999999</c:v>
                </c:pt>
                <c:pt idx="614">
                  <c:v>1.11236</c:v>
                </c:pt>
                <c:pt idx="615">
                  <c:v>1.1124499999999999</c:v>
                </c:pt>
                <c:pt idx="616">
                  <c:v>1.11253</c:v>
                </c:pt>
                <c:pt idx="617">
                  <c:v>1.1124799999999999</c:v>
                </c:pt>
                <c:pt idx="618">
                  <c:v>1.1123799999999999</c:v>
                </c:pt>
                <c:pt idx="619">
                  <c:v>1.1126400000000001</c:v>
                </c:pt>
                <c:pt idx="620">
                  <c:v>1.1126499999999999</c:v>
                </c:pt>
                <c:pt idx="621">
                  <c:v>1.1127400000000001</c:v>
                </c:pt>
                <c:pt idx="622">
                  <c:v>1.1127499999999999</c:v>
                </c:pt>
                <c:pt idx="623">
                  <c:v>1.1126199999999999</c:v>
                </c:pt>
                <c:pt idx="624">
                  <c:v>1.11277</c:v>
                </c:pt>
                <c:pt idx="625">
                  <c:v>1.1128</c:v>
                </c:pt>
                <c:pt idx="626">
                  <c:v>1.1127800000000001</c:v>
                </c:pt>
                <c:pt idx="627">
                  <c:v>1.11276</c:v>
                </c:pt>
                <c:pt idx="628">
                  <c:v>1.1128199999999999</c:v>
                </c:pt>
                <c:pt idx="629">
                  <c:v>1.1130199999999999</c:v>
                </c:pt>
                <c:pt idx="630">
                  <c:v>1.1128800000000001</c:v>
                </c:pt>
                <c:pt idx="631">
                  <c:v>1.1127899999999999</c:v>
                </c:pt>
                <c:pt idx="632">
                  <c:v>1.1128400000000001</c:v>
                </c:pt>
                <c:pt idx="633">
                  <c:v>1.1127100000000001</c:v>
                </c:pt>
                <c:pt idx="634">
                  <c:v>1.1128899999999999</c:v>
                </c:pt>
                <c:pt idx="635">
                  <c:v>1.1128800000000001</c:v>
                </c:pt>
                <c:pt idx="636">
                  <c:v>1.1129800000000001</c:v>
                </c:pt>
                <c:pt idx="637">
                  <c:v>1.1130100000000001</c:v>
                </c:pt>
                <c:pt idx="638">
                  <c:v>1.11293</c:v>
                </c:pt>
                <c:pt idx="639">
                  <c:v>1.11313</c:v>
                </c:pt>
                <c:pt idx="640">
                  <c:v>1.1130899999999999</c:v>
                </c:pt>
                <c:pt idx="641">
                  <c:v>1.1128199999999999</c:v>
                </c:pt>
                <c:pt idx="642">
                  <c:v>1.1130500000000001</c:v>
                </c:pt>
                <c:pt idx="643">
                  <c:v>1.1130500000000001</c:v>
                </c:pt>
                <c:pt idx="644">
                  <c:v>1.1131500000000001</c:v>
                </c:pt>
                <c:pt idx="645">
                  <c:v>1.11327</c:v>
                </c:pt>
                <c:pt idx="646">
                  <c:v>1.11313</c:v>
                </c:pt>
                <c:pt idx="647">
                  <c:v>1.1132</c:v>
                </c:pt>
                <c:pt idx="648">
                  <c:v>1.1131899999999999</c:v>
                </c:pt>
                <c:pt idx="649">
                  <c:v>1.1134599999999999</c:v>
                </c:pt>
                <c:pt idx="650">
                  <c:v>1.1132500000000001</c:v>
                </c:pt>
                <c:pt idx="651">
                  <c:v>1.11337</c:v>
                </c:pt>
                <c:pt idx="652">
                  <c:v>1.11331</c:v>
                </c:pt>
                <c:pt idx="653">
                  <c:v>1.11338</c:v>
                </c:pt>
                <c:pt idx="654">
                  <c:v>1.1133599999999999</c:v>
                </c:pt>
                <c:pt idx="655">
                  <c:v>1.11337</c:v>
                </c:pt>
                <c:pt idx="656">
                  <c:v>1.1133200000000001</c:v>
                </c:pt>
                <c:pt idx="657">
                  <c:v>1.1134200000000001</c:v>
                </c:pt>
                <c:pt idx="658">
                  <c:v>1.1133200000000001</c:v>
                </c:pt>
                <c:pt idx="659">
                  <c:v>1.11354</c:v>
                </c:pt>
                <c:pt idx="660">
                  <c:v>1.1136900000000001</c:v>
                </c:pt>
                <c:pt idx="661">
                  <c:v>1.1134900000000001</c:v>
                </c:pt>
                <c:pt idx="662">
                  <c:v>1.11351</c:v>
                </c:pt>
                <c:pt idx="663">
                  <c:v>1.1135600000000001</c:v>
                </c:pt>
                <c:pt idx="664">
                  <c:v>1.11344</c:v>
                </c:pt>
                <c:pt idx="665">
                  <c:v>1.1134999999999999</c:v>
                </c:pt>
                <c:pt idx="666">
                  <c:v>1.11361</c:v>
                </c:pt>
                <c:pt idx="667">
                  <c:v>1.11358</c:v>
                </c:pt>
                <c:pt idx="668">
                  <c:v>1.1136299999999999</c:v>
                </c:pt>
                <c:pt idx="669">
                  <c:v>1.1136200000000001</c:v>
                </c:pt>
                <c:pt idx="670">
                  <c:v>1.11364</c:v>
                </c:pt>
                <c:pt idx="671">
                  <c:v>1.1136699999999999</c:v>
                </c:pt>
                <c:pt idx="672">
                  <c:v>1.1135900000000001</c:v>
                </c:pt>
                <c:pt idx="673">
                  <c:v>1.11371</c:v>
                </c:pt>
                <c:pt idx="674">
                  <c:v>1.1139699999999999</c:v>
                </c:pt>
                <c:pt idx="675">
                  <c:v>1.11382</c:v>
                </c:pt>
                <c:pt idx="676">
                  <c:v>1.1138600000000001</c:v>
                </c:pt>
                <c:pt idx="677">
                  <c:v>1.11402</c:v>
                </c:pt>
                <c:pt idx="678">
                  <c:v>1.1139600000000001</c:v>
                </c:pt>
                <c:pt idx="679">
                  <c:v>1.11402</c:v>
                </c:pt>
                <c:pt idx="680">
                  <c:v>1.1140300000000001</c:v>
                </c:pt>
                <c:pt idx="681">
                  <c:v>1.1138399999999999</c:v>
                </c:pt>
                <c:pt idx="682">
                  <c:v>1.1139399999999999</c:v>
                </c:pt>
                <c:pt idx="683">
                  <c:v>1.1140099999999999</c:v>
                </c:pt>
                <c:pt idx="684">
                  <c:v>1.11389</c:v>
                </c:pt>
                <c:pt idx="685">
                  <c:v>1.1139699999999999</c:v>
                </c:pt>
                <c:pt idx="686">
                  <c:v>1.1140600000000001</c:v>
                </c:pt>
                <c:pt idx="687">
                  <c:v>1.1139300000000001</c:v>
                </c:pt>
                <c:pt idx="688">
                  <c:v>1.1141000000000001</c:v>
                </c:pt>
                <c:pt idx="689">
                  <c:v>1.1141399999999999</c:v>
                </c:pt>
                <c:pt idx="690">
                  <c:v>1.11408</c:v>
                </c:pt>
                <c:pt idx="691">
                  <c:v>1.1141799999999999</c:v>
                </c:pt>
                <c:pt idx="692">
                  <c:v>1.11408</c:v>
                </c:pt>
                <c:pt idx="693">
                  <c:v>1.11422</c:v>
                </c:pt>
                <c:pt idx="694">
                  <c:v>1.1143000000000001</c:v>
                </c:pt>
                <c:pt idx="695">
                  <c:v>1.11409</c:v>
                </c:pt>
                <c:pt idx="696">
                  <c:v>1.1142799999999999</c:v>
                </c:pt>
                <c:pt idx="697">
                  <c:v>1.11426</c:v>
                </c:pt>
                <c:pt idx="698">
                  <c:v>1.1142399999999999</c:v>
                </c:pt>
                <c:pt idx="699">
                  <c:v>1.1144799999999999</c:v>
                </c:pt>
                <c:pt idx="700">
                  <c:v>1.11446</c:v>
                </c:pt>
                <c:pt idx="701">
                  <c:v>1.11439</c:v>
                </c:pt>
                <c:pt idx="702">
                  <c:v>1.11449</c:v>
                </c:pt>
                <c:pt idx="703">
                  <c:v>1.1147</c:v>
                </c:pt>
                <c:pt idx="704">
                  <c:v>1.1145400000000001</c:v>
                </c:pt>
                <c:pt idx="705">
                  <c:v>1.11459</c:v>
                </c:pt>
                <c:pt idx="706">
                  <c:v>1.1144700000000001</c:v>
                </c:pt>
                <c:pt idx="707">
                  <c:v>1.11453</c:v>
                </c:pt>
                <c:pt idx="708">
                  <c:v>1.11453</c:v>
                </c:pt>
                <c:pt idx="709">
                  <c:v>1.1145799999999999</c:v>
                </c:pt>
                <c:pt idx="710">
                  <c:v>1.1145700000000001</c:v>
                </c:pt>
                <c:pt idx="711">
                  <c:v>1.1145700000000001</c:v>
                </c:pt>
                <c:pt idx="712">
                  <c:v>1.1146100000000001</c:v>
                </c:pt>
                <c:pt idx="713">
                  <c:v>1.11486</c:v>
                </c:pt>
                <c:pt idx="714">
                  <c:v>1.1146100000000001</c:v>
                </c:pt>
                <c:pt idx="715">
                  <c:v>1.1147400000000001</c:v>
                </c:pt>
                <c:pt idx="716">
                  <c:v>1.1147800000000001</c:v>
                </c:pt>
                <c:pt idx="717">
                  <c:v>1.1146799999999999</c:v>
                </c:pt>
                <c:pt idx="718">
                  <c:v>1.1147100000000001</c:v>
                </c:pt>
                <c:pt idx="719">
                  <c:v>1.1147499999999999</c:v>
                </c:pt>
                <c:pt idx="720">
                  <c:v>1.1148899999999999</c:v>
                </c:pt>
                <c:pt idx="721">
                  <c:v>1.115</c:v>
                </c:pt>
                <c:pt idx="722">
                  <c:v>1.1150800000000001</c:v>
                </c:pt>
                <c:pt idx="723">
                  <c:v>1.1149100000000001</c:v>
                </c:pt>
                <c:pt idx="724">
                  <c:v>1.11496</c:v>
                </c:pt>
                <c:pt idx="725">
                  <c:v>1.11497</c:v>
                </c:pt>
                <c:pt idx="726">
                  <c:v>1.1149899999999999</c:v>
                </c:pt>
                <c:pt idx="727">
                  <c:v>1.11514</c:v>
                </c:pt>
                <c:pt idx="728">
                  <c:v>1.11487</c:v>
                </c:pt>
                <c:pt idx="729">
                  <c:v>1.1149500000000001</c:v>
                </c:pt>
                <c:pt idx="730">
                  <c:v>1.11496</c:v>
                </c:pt>
                <c:pt idx="731">
                  <c:v>1.1150800000000001</c:v>
                </c:pt>
                <c:pt idx="732">
                  <c:v>1.1152500000000001</c:v>
                </c:pt>
                <c:pt idx="733">
                  <c:v>1.11503</c:v>
                </c:pt>
                <c:pt idx="734">
                  <c:v>1.1151199999999999</c:v>
                </c:pt>
                <c:pt idx="735">
                  <c:v>1.1151</c:v>
                </c:pt>
                <c:pt idx="736">
                  <c:v>1.1150599999999999</c:v>
                </c:pt>
                <c:pt idx="737">
                  <c:v>1.1150500000000001</c:v>
                </c:pt>
                <c:pt idx="738">
                  <c:v>1.1151500000000001</c:v>
                </c:pt>
                <c:pt idx="739">
                  <c:v>1.1150599999999999</c:v>
                </c:pt>
                <c:pt idx="740">
                  <c:v>1.1150800000000001</c:v>
                </c:pt>
                <c:pt idx="741">
                  <c:v>1.11527</c:v>
                </c:pt>
                <c:pt idx="742">
                  <c:v>1.1151899999999999</c:v>
                </c:pt>
                <c:pt idx="743">
                  <c:v>1.11538</c:v>
                </c:pt>
                <c:pt idx="744">
                  <c:v>1.1153999999999999</c:v>
                </c:pt>
                <c:pt idx="745">
                  <c:v>1.1153999999999999</c:v>
                </c:pt>
                <c:pt idx="746">
                  <c:v>1.1154599999999999</c:v>
                </c:pt>
                <c:pt idx="747">
                  <c:v>1.11544</c:v>
                </c:pt>
                <c:pt idx="748">
                  <c:v>1.11561</c:v>
                </c:pt>
                <c:pt idx="749">
                  <c:v>1.11561</c:v>
                </c:pt>
                <c:pt idx="750">
                  <c:v>1.1155299999999999</c:v>
                </c:pt>
                <c:pt idx="751">
                  <c:v>1.11574</c:v>
                </c:pt>
                <c:pt idx="752">
                  <c:v>1.11568</c:v>
                </c:pt>
                <c:pt idx="753">
                  <c:v>1.11581</c:v>
                </c:pt>
                <c:pt idx="754">
                  <c:v>1.1154900000000001</c:v>
                </c:pt>
                <c:pt idx="755">
                  <c:v>1.1155999999999999</c:v>
                </c:pt>
                <c:pt idx="756">
                  <c:v>1.11561</c:v>
                </c:pt>
                <c:pt idx="757">
                  <c:v>1.1156900000000001</c:v>
                </c:pt>
                <c:pt idx="758">
                  <c:v>1.11555</c:v>
                </c:pt>
                <c:pt idx="759">
                  <c:v>1.1156200000000001</c:v>
                </c:pt>
                <c:pt idx="760">
                  <c:v>1.11561</c:v>
                </c:pt>
                <c:pt idx="761">
                  <c:v>1.11561</c:v>
                </c:pt>
                <c:pt idx="762">
                  <c:v>1.1156299999999999</c:v>
                </c:pt>
                <c:pt idx="763">
                  <c:v>1.11565</c:v>
                </c:pt>
                <c:pt idx="764">
                  <c:v>1.11565</c:v>
                </c:pt>
                <c:pt idx="765">
                  <c:v>1.1158300000000001</c:v>
                </c:pt>
                <c:pt idx="766">
                  <c:v>1.1158399999999999</c:v>
                </c:pt>
                <c:pt idx="767">
                  <c:v>1.11585</c:v>
                </c:pt>
                <c:pt idx="768">
                  <c:v>1.1160300000000001</c:v>
                </c:pt>
                <c:pt idx="769">
                  <c:v>1.1158300000000001</c:v>
                </c:pt>
                <c:pt idx="770">
                  <c:v>1.1160000000000001</c:v>
                </c:pt>
                <c:pt idx="771">
                  <c:v>1.1160399999999999</c:v>
                </c:pt>
                <c:pt idx="772">
                  <c:v>1.1158999999999999</c:v>
                </c:pt>
                <c:pt idx="773">
                  <c:v>1.11592</c:v>
                </c:pt>
                <c:pt idx="774">
                  <c:v>1.1157999999999999</c:v>
                </c:pt>
                <c:pt idx="775">
                  <c:v>1.11599</c:v>
                </c:pt>
                <c:pt idx="776">
                  <c:v>1.11591</c:v>
                </c:pt>
                <c:pt idx="777">
                  <c:v>1.1160699999999999</c:v>
                </c:pt>
                <c:pt idx="778">
                  <c:v>1.1161300000000001</c:v>
                </c:pt>
                <c:pt idx="779">
                  <c:v>1.1161099999999999</c:v>
                </c:pt>
                <c:pt idx="780">
                  <c:v>1.11609</c:v>
                </c:pt>
                <c:pt idx="781">
                  <c:v>1.11612</c:v>
                </c:pt>
                <c:pt idx="782">
                  <c:v>1.11632</c:v>
                </c:pt>
                <c:pt idx="783">
                  <c:v>1.1161700000000001</c:v>
                </c:pt>
                <c:pt idx="784">
                  <c:v>1.1162099999999999</c:v>
                </c:pt>
                <c:pt idx="785">
                  <c:v>1.1161099999999999</c:v>
                </c:pt>
                <c:pt idx="786">
                  <c:v>1.11605</c:v>
                </c:pt>
                <c:pt idx="787">
                  <c:v>1.11616</c:v>
                </c:pt>
                <c:pt idx="788">
                  <c:v>1.1162799999999999</c:v>
                </c:pt>
                <c:pt idx="789">
                  <c:v>1.1162099999999999</c:v>
                </c:pt>
                <c:pt idx="790">
                  <c:v>1.1164000000000001</c:v>
                </c:pt>
                <c:pt idx="791">
                  <c:v>1.11635</c:v>
                </c:pt>
                <c:pt idx="792">
                  <c:v>1.1163799999999999</c:v>
                </c:pt>
                <c:pt idx="793">
                  <c:v>1.11639</c:v>
                </c:pt>
                <c:pt idx="794">
                  <c:v>1.1166400000000001</c:v>
                </c:pt>
                <c:pt idx="795">
                  <c:v>1.11652</c:v>
                </c:pt>
                <c:pt idx="796">
                  <c:v>1.1166400000000001</c:v>
                </c:pt>
                <c:pt idx="797">
                  <c:v>1.1165499999999999</c:v>
                </c:pt>
                <c:pt idx="798">
                  <c:v>1.1164499999999999</c:v>
                </c:pt>
                <c:pt idx="799">
                  <c:v>1.11663</c:v>
                </c:pt>
                <c:pt idx="800">
                  <c:v>1.1168899999999999</c:v>
                </c:pt>
                <c:pt idx="801">
                  <c:v>1.11666</c:v>
                </c:pt>
                <c:pt idx="802">
                  <c:v>1.1167899999999999</c:v>
                </c:pt>
                <c:pt idx="803">
                  <c:v>1.11677</c:v>
                </c:pt>
                <c:pt idx="804">
                  <c:v>1.11652</c:v>
                </c:pt>
                <c:pt idx="805">
                  <c:v>1.11687</c:v>
                </c:pt>
                <c:pt idx="806">
                  <c:v>1.1167199999999999</c:v>
                </c:pt>
                <c:pt idx="807">
                  <c:v>1.11677</c:v>
                </c:pt>
                <c:pt idx="808">
                  <c:v>1.11694</c:v>
                </c:pt>
                <c:pt idx="809">
                  <c:v>1.1169500000000001</c:v>
                </c:pt>
                <c:pt idx="810">
                  <c:v>1.11693</c:v>
                </c:pt>
                <c:pt idx="811">
                  <c:v>1.11693</c:v>
                </c:pt>
                <c:pt idx="812">
                  <c:v>1.1169</c:v>
                </c:pt>
                <c:pt idx="813">
                  <c:v>1.11697</c:v>
                </c:pt>
                <c:pt idx="814">
                  <c:v>1.1170599999999999</c:v>
                </c:pt>
                <c:pt idx="815">
                  <c:v>1.1169100000000001</c:v>
                </c:pt>
                <c:pt idx="816">
                  <c:v>1.1169800000000001</c:v>
                </c:pt>
                <c:pt idx="817">
                  <c:v>1.1170899999999999</c:v>
                </c:pt>
                <c:pt idx="818">
                  <c:v>1.1171199999999999</c:v>
                </c:pt>
                <c:pt idx="819">
                  <c:v>1.1172899999999999</c:v>
                </c:pt>
                <c:pt idx="820">
                  <c:v>1.11711</c:v>
                </c:pt>
                <c:pt idx="821">
                  <c:v>1.1173299999999999</c:v>
                </c:pt>
                <c:pt idx="822">
                  <c:v>1.1171800000000001</c:v>
                </c:pt>
                <c:pt idx="823">
                  <c:v>1.11727</c:v>
                </c:pt>
                <c:pt idx="824">
                  <c:v>1.1174299999999999</c:v>
                </c:pt>
                <c:pt idx="825">
                  <c:v>1.1172899999999999</c:v>
                </c:pt>
                <c:pt idx="826">
                  <c:v>1.1172899999999999</c:v>
                </c:pt>
                <c:pt idx="827">
                  <c:v>1.11734</c:v>
                </c:pt>
                <c:pt idx="828">
                  <c:v>1.11744</c:v>
                </c:pt>
                <c:pt idx="829">
                  <c:v>1.1176699999999999</c:v>
                </c:pt>
                <c:pt idx="830">
                  <c:v>1.11748</c:v>
                </c:pt>
                <c:pt idx="831">
                  <c:v>1.11768</c:v>
                </c:pt>
                <c:pt idx="832">
                  <c:v>1.11751</c:v>
                </c:pt>
                <c:pt idx="833">
                  <c:v>1.11764</c:v>
                </c:pt>
                <c:pt idx="834">
                  <c:v>1.11744</c:v>
                </c:pt>
                <c:pt idx="835">
                  <c:v>1.1175999999999999</c:v>
                </c:pt>
                <c:pt idx="836">
                  <c:v>1.11771</c:v>
                </c:pt>
                <c:pt idx="837">
                  <c:v>1.11781</c:v>
                </c:pt>
                <c:pt idx="838">
                  <c:v>1.1178900000000001</c:v>
                </c:pt>
                <c:pt idx="839">
                  <c:v>1.1177999999999999</c:v>
                </c:pt>
                <c:pt idx="840">
                  <c:v>1.1178900000000001</c:v>
                </c:pt>
                <c:pt idx="841">
                  <c:v>1.1179399999999999</c:v>
                </c:pt>
                <c:pt idx="842">
                  <c:v>1.11788</c:v>
                </c:pt>
                <c:pt idx="843">
                  <c:v>1.1179300000000001</c:v>
                </c:pt>
                <c:pt idx="844">
                  <c:v>1.11799</c:v>
                </c:pt>
                <c:pt idx="845">
                  <c:v>1.1180000000000001</c:v>
                </c:pt>
                <c:pt idx="846">
                  <c:v>1.1181000000000001</c:v>
                </c:pt>
                <c:pt idx="847">
                  <c:v>1.11818</c:v>
                </c:pt>
                <c:pt idx="848">
                  <c:v>1.1182099999999999</c:v>
                </c:pt>
                <c:pt idx="849">
                  <c:v>1.11808</c:v>
                </c:pt>
                <c:pt idx="850">
                  <c:v>1.11818</c:v>
                </c:pt>
                <c:pt idx="851">
                  <c:v>1.1180600000000001</c:v>
                </c:pt>
                <c:pt idx="852">
                  <c:v>1.11816</c:v>
                </c:pt>
                <c:pt idx="853">
                  <c:v>1.11809</c:v>
                </c:pt>
                <c:pt idx="854">
                  <c:v>1.11808</c:v>
                </c:pt>
                <c:pt idx="855">
                  <c:v>1.11835</c:v>
                </c:pt>
                <c:pt idx="856">
                  <c:v>1.1180600000000001</c:v>
                </c:pt>
                <c:pt idx="857">
                  <c:v>1.1183700000000001</c:v>
                </c:pt>
                <c:pt idx="858">
                  <c:v>1.1185</c:v>
                </c:pt>
                <c:pt idx="859">
                  <c:v>1.1183700000000001</c:v>
                </c:pt>
                <c:pt idx="860">
                  <c:v>1.1184499999999999</c:v>
                </c:pt>
                <c:pt idx="861">
                  <c:v>1.1183000000000001</c:v>
                </c:pt>
                <c:pt idx="862">
                  <c:v>1.11852</c:v>
                </c:pt>
                <c:pt idx="863">
                  <c:v>1.11859</c:v>
                </c:pt>
                <c:pt idx="864">
                  <c:v>1.1186100000000001</c:v>
                </c:pt>
                <c:pt idx="865">
                  <c:v>1.1186</c:v>
                </c:pt>
                <c:pt idx="866">
                  <c:v>1.1187</c:v>
                </c:pt>
                <c:pt idx="867">
                  <c:v>1.1186700000000001</c:v>
                </c:pt>
                <c:pt idx="868">
                  <c:v>1.1186199999999999</c:v>
                </c:pt>
                <c:pt idx="869">
                  <c:v>1.11879</c:v>
                </c:pt>
                <c:pt idx="870">
                  <c:v>1.1186799999999999</c:v>
                </c:pt>
                <c:pt idx="871">
                  <c:v>1.11877</c:v>
                </c:pt>
                <c:pt idx="872">
                  <c:v>1.1186799999999999</c:v>
                </c:pt>
                <c:pt idx="873">
                  <c:v>1.1187800000000001</c:v>
                </c:pt>
                <c:pt idx="874">
                  <c:v>1.1186499999999999</c:v>
                </c:pt>
                <c:pt idx="875">
                  <c:v>1.11869</c:v>
                </c:pt>
                <c:pt idx="876">
                  <c:v>1.1187499999999999</c:v>
                </c:pt>
                <c:pt idx="877">
                  <c:v>1.1187100000000001</c:v>
                </c:pt>
                <c:pt idx="878">
                  <c:v>1.11873</c:v>
                </c:pt>
                <c:pt idx="879">
                  <c:v>1.11863</c:v>
                </c:pt>
                <c:pt idx="880">
                  <c:v>1.11869</c:v>
                </c:pt>
                <c:pt idx="881">
                  <c:v>1.1187499999999999</c:v>
                </c:pt>
                <c:pt idx="882">
                  <c:v>1.11883</c:v>
                </c:pt>
                <c:pt idx="883">
                  <c:v>1.11869</c:v>
                </c:pt>
                <c:pt idx="884">
                  <c:v>1.1190899999999999</c:v>
                </c:pt>
                <c:pt idx="885">
                  <c:v>1.1189800000000001</c:v>
                </c:pt>
                <c:pt idx="886">
                  <c:v>1.11886</c:v>
                </c:pt>
                <c:pt idx="887">
                  <c:v>1.1188400000000001</c:v>
                </c:pt>
                <c:pt idx="888">
                  <c:v>1.1191199999999999</c:v>
                </c:pt>
                <c:pt idx="889">
                  <c:v>1.11907</c:v>
                </c:pt>
                <c:pt idx="890">
                  <c:v>1.11921</c:v>
                </c:pt>
                <c:pt idx="891">
                  <c:v>1.1192200000000001</c:v>
                </c:pt>
                <c:pt idx="892">
                  <c:v>1.11934</c:v>
                </c:pt>
                <c:pt idx="893">
                  <c:v>1.1194500000000001</c:v>
                </c:pt>
                <c:pt idx="894">
                  <c:v>1.11941</c:v>
                </c:pt>
                <c:pt idx="895">
                  <c:v>1.1192800000000001</c:v>
                </c:pt>
                <c:pt idx="896">
                  <c:v>1.11924</c:v>
                </c:pt>
                <c:pt idx="897">
                  <c:v>1.11944</c:v>
                </c:pt>
                <c:pt idx="898">
                  <c:v>1.1194500000000001</c:v>
                </c:pt>
                <c:pt idx="899">
                  <c:v>1.1193599999999999</c:v>
                </c:pt>
                <c:pt idx="900">
                  <c:v>1.11955</c:v>
                </c:pt>
                <c:pt idx="901">
                  <c:v>1.11947</c:v>
                </c:pt>
                <c:pt idx="902">
                  <c:v>1.1194999999999999</c:v>
                </c:pt>
                <c:pt idx="903">
                  <c:v>1.11948</c:v>
                </c:pt>
                <c:pt idx="904">
                  <c:v>1.1196600000000001</c:v>
                </c:pt>
                <c:pt idx="905">
                  <c:v>1.1196999999999999</c:v>
                </c:pt>
                <c:pt idx="906">
                  <c:v>1.11968</c:v>
                </c:pt>
                <c:pt idx="907">
                  <c:v>1.1197299999999999</c:v>
                </c:pt>
                <c:pt idx="908">
                  <c:v>1.1196900000000001</c:v>
                </c:pt>
                <c:pt idx="909">
                  <c:v>1.1197600000000001</c:v>
                </c:pt>
                <c:pt idx="910">
                  <c:v>1.11964</c:v>
                </c:pt>
                <c:pt idx="911">
                  <c:v>1.11978</c:v>
                </c:pt>
                <c:pt idx="912">
                  <c:v>1.1197699999999999</c:v>
                </c:pt>
                <c:pt idx="913">
                  <c:v>1.1197900000000001</c:v>
                </c:pt>
                <c:pt idx="914">
                  <c:v>1.11991</c:v>
                </c:pt>
                <c:pt idx="915">
                  <c:v>1.1198699999999999</c:v>
                </c:pt>
                <c:pt idx="916">
                  <c:v>1.11982</c:v>
                </c:pt>
                <c:pt idx="917">
                  <c:v>1.1199399999999999</c:v>
                </c:pt>
                <c:pt idx="918">
                  <c:v>1.1198399999999999</c:v>
                </c:pt>
                <c:pt idx="919">
                  <c:v>1.11974</c:v>
                </c:pt>
                <c:pt idx="920">
                  <c:v>1.1200000000000001</c:v>
                </c:pt>
                <c:pt idx="921">
                  <c:v>1.11982</c:v>
                </c:pt>
                <c:pt idx="922">
                  <c:v>1.1200300000000001</c:v>
                </c:pt>
                <c:pt idx="923">
                  <c:v>1.11988</c:v>
                </c:pt>
                <c:pt idx="924">
                  <c:v>1.11988</c:v>
                </c:pt>
                <c:pt idx="925">
                  <c:v>1.11999</c:v>
                </c:pt>
                <c:pt idx="926">
                  <c:v>1.1198999999999999</c:v>
                </c:pt>
                <c:pt idx="927">
                  <c:v>1.12025</c:v>
                </c:pt>
                <c:pt idx="928">
                  <c:v>1.1202399999999999</c:v>
                </c:pt>
                <c:pt idx="929">
                  <c:v>1.1203000000000001</c:v>
                </c:pt>
                <c:pt idx="930">
                  <c:v>1.12033</c:v>
                </c:pt>
                <c:pt idx="931">
                  <c:v>1.1202000000000001</c:v>
                </c:pt>
                <c:pt idx="932">
                  <c:v>1.1202300000000001</c:v>
                </c:pt>
                <c:pt idx="933">
                  <c:v>1.1202799999999999</c:v>
                </c:pt>
                <c:pt idx="934">
                  <c:v>1.12029</c:v>
                </c:pt>
                <c:pt idx="935">
                  <c:v>1.12029</c:v>
                </c:pt>
                <c:pt idx="936">
                  <c:v>1.12032</c:v>
                </c:pt>
                <c:pt idx="937">
                  <c:v>1.1204000000000001</c:v>
                </c:pt>
                <c:pt idx="938">
                  <c:v>1.1202099999999999</c:v>
                </c:pt>
                <c:pt idx="939">
                  <c:v>1.1203700000000001</c:v>
                </c:pt>
                <c:pt idx="940">
                  <c:v>1.12042</c:v>
                </c:pt>
                <c:pt idx="941">
                  <c:v>1.12059</c:v>
                </c:pt>
                <c:pt idx="942">
                  <c:v>1.1205799999999999</c:v>
                </c:pt>
                <c:pt idx="943">
                  <c:v>1.1206100000000001</c:v>
                </c:pt>
                <c:pt idx="944">
                  <c:v>1.1205499999999999</c:v>
                </c:pt>
                <c:pt idx="945">
                  <c:v>1.1209</c:v>
                </c:pt>
                <c:pt idx="946">
                  <c:v>1.1208100000000001</c:v>
                </c:pt>
                <c:pt idx="947">
                  <c:v>1.1207100000000001</c:v>
                </c:pt>
                <c:pt idx="948">
                  <c:v>1.1207</c:v>
                </c:pt>
                <c:pt idx="949">
                  <c:v>1.12087</c:v>
                </c:pt>
                <c:pt idx="950">
                  <c:v>1.1208400000000001</c:v>
                </c:pt>
                <c:pt idx="951">
                  <c:v>1.1207400000000001</c:v>
                </c:pt>
                <c:pt idx="952">
                  <c:v>1.12079</c:v>
                </c:pt>
                <c:pt idx="953">
                  <c:v>1.1208800000000001</c:v>
                </c:pt>
                <c:pt idx="954">
                  <c:v>1.1210500000000001</c:v>
                </c:pt>
                <c:pt idx="955">
                  <c:v>1.1212</c:v>
                </c:pt>
                <c:pt idx="956">
                  <c:v>1.1211100000000001</c:v>
                </c:pt>
                <c:pt idx="957">
                  <c:v>1.1211100000000001</c:v>
                </c:pt>
                <c:pt idx="958">
                  <c:v>1.12114</c:v>
                </c:pt>
                <c:pt idx="959">
                  <c:v>1.1211100000000001</c:v>
                </c:pt>
                <c:pt idx="960">
                  <c:v>1.1212599999999999</c:v>
                </c:pt>
                <c:pt idx="961">
                  <c:v>1.1212299999999999</c:v>
                </c:pt>
                <c:pt idx="962">
                  <c:v>1.12117</c:v>
                </c:pt>
                <c:pt idx="963">
                  <c:v>1.12113</c:v>
                </c:pt>
                <c:pt idx="964">
                  <c:v>1.12121</c:v>
                </c:pt>
                <c:pt idx="965">
                  <c:v>1.1213500000000001</c:v>
                </c:pt>
                <c:pt idx="966">
                  <c:v>1.1214</c:v>
                </c:pt>
                <c:pt idx="967">
                  <c:v>1.1214500000000001</c:v>
                </c:pt>
                <c:pt idx="968">
                  <c:v>1.1214500000000001</c:v>
                </c:pt>
                <c:pt idx="969">
                  <c:v>1.1214200000000001</c:v>
                </c:pt>
                <c:pt idx="970">
                  <c:v>1.1215999999999999</c:v>
                </c:pt>
                <c:pt idx="971">
                  <c:v>1.12158</c:v>
                </c:pt>
                <c:pt idx="972">
                  <c:v>1.1216200000000001</c:v>
                </c:pt>
                <c:pt idx="973">
                  <c:v>1.1215900000000001</c:v>
                </c:pt>
                <c:pt idx="974">
                  <c:v>1.1215200000000001</c:v>
                </c:pt>
                <c:pt idx="975">
                  <c:v>1.1218300000000001</c:v>
                </c:pt>
                <c:pt idx="976">
                  <c:v>1.1217600000000001</c:v>
                </c:pt>
                <c:pt idx="977">
                  <c:v>1.1215900000000001</c:v>
                </c:pt>
                <c:pt idx="978">
                  <c:v>1.12175</c:v>
                </c:pt>
                <c:pt idx="979">
                  <c:v>1.1217200000000001</c:v>
                </c:pt>
                <c:pt idx="980">
                  <c:v>1.12168</c:v>
                </c:pt>
                <c:pt idx="981">
                  <c:v>1.1216999999999999</c:v>
                </c:pt>
                <c:pt idx="982">
                  <c:v>1.1217999999999999</c:v>
                </c:pt>
                <c:pt idx="983">
                  <c:v>1.12174</c:v>
                </c:pt>
                <c:pt idx="984">
                  <c:v>1.12182</c:v>
                </c:pt>
                <c:pt idx="985">
                  <c:v>1.12188</c:v>
                </c:pt>
                <c:pt idx="986">
                  <c:v>1.1217299999999999</c:v>
                </c:pt>
                <c:pt idx="987">
                  <c:v>1.12168</c:v>
                </c:pt>
                <c:pt idx="988">
                  <c:v>1.12161</c:v>
                </c:pt>
                <c:pt idx="989">
                  <c:v>1.1218300000000001</c:v>
                </c:pt>
                <c:pt idx="990">
                  <c:v>1.1219399999999999</c:v>
                </c:pt>
                <c:pt idx="991">
                  <c:v>1.12192</c:v>
                </c:pt>
                <c:pt idx="992">
                  <c:v>1.1221099999999999</c:v>
                </c:pt>
                <c:pt idx="993">
                  <c:v>1.12195</c:v>
                </c:pt>
                <c:pt idx="994">
                  <c:v>1.1220300000000001</c:v>
                </c:pt>
                <c:pt idx="995">
                  <c:v>1.12195</c:v>
                </c:pt>
                <c:pt idx="996">
                  <c:v>1.1219699999999999</c:v>
                </c:pt>
                <c:pt idx="997">
                  <c:v>1.12216</c:v>
                </c:pt>
                <c:pt idx="998">
                  <c:v>1.1221699999999999</c:v>
                </c:pt>
                <c:pt idx="999">
                  <c:v>1.1223000000000001</c:v>
                </c:pt>
                <c:pt idx="1000">
                  <c:v>1.1221000000000001</c:v>
                </c:pt>
                <c:pt idx="1001">
                  <c:v>1.1222300000000001</c:v>
                </c:pt>
                <c:pt idx="1002">
                  <c:v>1.1222700000000001</c:v>
                </c:pt>
                <c:pt idx="1003">
                  <c:v>1.12215</c:v>
                </c:pt>
                <c:pt idx="1004">
                  <c:v>1.1221099999999999</c:v>
                </c:pt>
                <c:pt idx="1005">
                  <c:v>1.12199</c:v>
                </c:pt>
                <c:pt idx="1006">
                  <c:v>1.1221000000000001</c:v>
                </c:pt>
                <c:pt idx="1007">
                  <c:v>1.12218</c:v>
                </c:pt>
                <c:pt idx="1008">
                  <c:v>1.12201</c:v>
                </c:pt>
                <c:pt idx="1009">
                  <c:v>1.1220699999999999</c:v>
                </c:pt>
                <c:pt idx="1010">
                  <c:v>1.12195</c:v>
                </c:pt>
                <c:pt idx="1011">
                  <c:v>1.12198</c:v>
                </c:pt>
                <c:pt idx="1012">
                  <c:v>1.12209</c:v>
                </c:pt>
                <c:pt idx="1013">
                  <c:v>1.12191</c:v>
                </c:pt>
                <c:pt idx="1014">
                  <c:v>1.12209</c:v>
                </c:pt>
                <c:pt idx="1015">
                  <c:v>1.12198</c:v>
                </c:pt>
                <c:pt idx="1016">
                  <c:v>1.12199</c:v>
                </c:pt>
                <c:pt idx="1017">
                  <c:v>1.12208</c:v>
                </c:pt>
                <c:pt idx="1018">
                  <c:v>1.1222399999999999</c:v>
                </c:pt>
                <c:pt idx="1019">
                  <c:v>1.1222300000000001</c:v>
                </c:pt>
                <c:pt idx="1020">
                  <c:v>1.1222799999999999</c:v>
                </c:pt>
                <c:pt idx="1021">
                  <c:v>1.12212</c:v>
                </c:pt>
                <c:pt idx="1022">
                  <c:v>1.12218</c:v>
                </c:pt>
                <c:pt idx="1023">
                  <c:v>1.12222</c:v>
                </c:pt>
                <c:pt idx="1024">
                  <c:v>1.12215</c:v>
                </c:pt>
                <c:pt idx="1025">
                  <c:v>1.1221000000000001</c:v>
                </c:pt>
                <c:pt idx="1026">
                  <c:v>1.1221699999999999</c:v>
                </c:pt>
                <c:pt idx="1027">
                  <c:v>1.1222099999999999</c:v>
                </c:pt>
                <c:pt idx="1028">
                  <c:v>1.12216</c:v>
                </c:pt>
                <c:pt idx="1029">
                  <c:v>1.12208</c:v>
                </c:pt>
                <c:pt idx="1030">
                  <c:v>1.1222099999999999</c:v>
                </c:pt>
                <c:pt idx="1031">
                  <c:v>1.1220699999999999</c:v>
                </c:pt>
                <c:pt idx="1032">
                  <c:v>1.12215</c:v>
                </c:pt>
                <c:pt idx="1033">
                  <c:v>1.1221699999999999</c:v>
                </c:pt>
                <c:pt idx="1034">
                  <c:v>1.12215</c:v>
                </c:pt>
                <c:pt idx="1035">
                  <c:v>1.1220699999999999</c:v>
                </c:pt>
                <c:pt idx="1036">
                  <c:v>1.12198</c:v>
                </c:pt>
                <c:pt idx="1037">
                  <c:v>1.12212</c:v>
                </c:pt>
                <c:pt idx="1038">
                  <c:v>1.12218</c:v>
                </c:pt>
                <c:pt idx="1039">
                  <c:v>1.12199</c:v>
                </c:pt>
                <c:pt idx="1040">
                  <c:v>1.1220399999999999</c:v>
                </c:pt>
                <c:pt idx="1041">
                  <c:v>1.1222700000000001</c:v>
                </c:pt>
                <c:pt idx="1042">
                  <c:v>1.1222099999999999</c:v>
                </c:pt>
                <c:pt idx="1043">
                  <c:v>1.1223799999999999</c:v>
                </c:pt>
                <c:pt idx="1044">
                  <c:v>1.12232</c:v>
                </c:pt>
                <c:pt idx="1045">
                  <c:v>1.1222000000000001</c:v>
                </c:pt>
                <c:pt idx="1046">
                  <c:v>1.12215</c:v>
                </c:pt>
                <c:pt idx="1047">
                  <c:v>1.12225</c:v>
                </c:pt>
                <c:pt idx="1048">
                  <c:v>1.12219</c:v>
                </c:pt>
                <c:pt idx="1049">
                  <c:v>1.1222099999999999</c:v>
                </c:pt>
                <c:pt idx="1050">
                  <c:v>1.1222300000000001</c:v>
                </c:pt>
                <c:pt idx="1051">
                  <c:v>1.1220300000000001</c:v>
                </c:pt>
                <c:pt idx="1052">
                  <c:v>1.1222700000000001</c:v>
                </c:pt>
                <c:pt idx="1053">
                  <c:v>1.1222099999999999</c:v>
                </c:pt>
                <c:pt idx="1054">
                  <c:v>1.1222399999999999</c:v>
                </c:pt>
                <c:pt idx="1055">
                  <c:v>1.1220399999999999</c:v>
                </c:pt>
                <c:pt idx="1056">
                  <c:v>1.1220600000000001</c:v>
                </c:pt>
                <c:pt idx="1057">
                  <c:v>1.1223099999999999</c:v>
                </c:pt>
                <c:pt idx="1058">
                  <c:v>1.12226</c:v>
                </c:pt>
                <c:pt idx="1059">
                  <c:v>1.1222399999999999</c:v>
                </c:pt>
                <c:pt idx="1060">
                  <c:v>1.1220600000000001</c:v>
                </c:pt>
                <c:pt idx="1061">
                  <c:v>1.12229</c:v>
                </c:pt>
                <c:pt idx="1062">
                  <c:v>1.1221399999999999</c:v>
                </c:pt>
                <c:pt idx="1063">
                  <c:v>1.12209</c:v>
                </c:pt>
                <c:pt idx="1064">
                  <c:v>1.1220600000000001</c:v>
                </c:pt>
                <c:pt idx="1065">
                  <c:v>1.1219399999999999</c:v>
                </c:pt>
                <c:pt idx="1066">
                  <c:v>1.1219300000000001</c:v>
                </c:pt>
                <c:pt idx="1067">
                  <c:v>1.1221000000000001</c:v>
                </c:pt>
                <c:pt idx="1068">
                  <c:v>1.12229</c:v>
                </c:pt>
                <c:pt idx="1069">
                  <c:v>1.1221000000000001</c:v>
                </c:pt>
                <c:pt idx="1070">
                  <c:v>1.1221000000000001</c:v>
                </c:pt>
                <c:pt idx="1071">
                  <c:v>1.1221099999999999</c:v>
                </c:pt>
                <c:pt idx="1072">
                  <c:v>1.1221000000000001</c:v>
                </c:pt>
                <c:pt idx="1073">
                  <c:v>1.12225</c:v>
                </c:pt>
                <c:pt idx="1074">
                  <c:v>1.12218</c:v>
                </c:pt>
                <c:pt idx="1075">
                  <c:v>1.1221699999999999</c:v>
                </c:pt>
                <c:pt idx="1076">
                  <c:v>1.1220600000000001</c:v>
                </c:pt>
                <c:pt idx="1077">
                  <c:v>1.1224000000000001</c:v>
                </c:pt>
                <c:pt idx="1078">
                  <c:v>1.1223700000000001</c:v>
                </c:pt>
                <c:pt idx="1079">
                  <c:v>1.1224000000000001</c:v>
                </c:pt>
                <c:pt idx="1080">
                  <c:v>1.12229</c:v>
                </c:pt>
                <c:pt idx="1081">
                  <c:v>1.1222300000000001</c:v>
                </c:pt>
                <c:pt idx="1082">
                  <c:v>1.12235</c:v>
                </c:pt>
                <c:pt idx="1083">
                  <c:v>1.1222099999999999</c:v>
                </c:pt>
                <c:pt idx="1084">
                  <c:v>1.1223399999999999</c:v>
                </c:pt>
                <c:pt idx="1085">
                  <c:v>1.12225</c:v>
                </c:pt>
                <c:pt idx="1086">
                  <c:v>1.12225</c:v>
                </c:pt>
                <c:pt idx="1087">
                  <c:v>1.1222300000000001</c:v>
                </c:pt>
                <c:pt idx="1088">
                  <c:v>1.1223700000000001</c:v>
                </c:pt>
                <c:pt idx="1089">
                  <c:v>1.1224099999999999</c:v>
                </c:pt>
                <c:pt idx="1090">
                  <c:v>1.12232</c:v>
                </c:pt>
                <c:pt idx="1091">
                  <c:v>1.1224400000000001</c:v>
                </c:pt>
                <c:pt idx="1092">
                  <c:v>1.12233</c:v>
                </c:pt>
                <c:pt idx="1093">
                  <c:v>1.1224099999999999</c:v>
                </c:pt>
                <c:pt idx="1094">
                  <c:v>1.12232</c:v>
                </c:pt>
                <c:pt idx="1095">
                  <c:v>1.1223099999999999</c:v>
                </c:pt>
                <c:pt idx="1096">
                  <c:v>1.12226</c:v>
                </c:pt>
                <c:pt idx="1097">
                  <c:v>1.1222399999999999</c:v>
                </c:pt>
                <c:pt idx="1098">
                  <c:v>1.1223099999999999</c:v>
                </c:pt>
                <c:pt idx="1099">
                  <c:v>1.1224099999999999</c:v>
                </c:pt>
                <c:pt idx="1100">
                  <c:v>1.12233</c:v>
                </c:pt>
                <c:pt idx="1101">
                  <c:v>1.1223000000000001</c:v>
                </c:pt>
                <c:pt idx="1102">
                  <c:v>1.12253</c:v>
                </c:pt>
                <c:pt idx="1103">
                  <c:v>1.1224099999999999</c:v>
                </c:pt>
                <c:pt idx="1104">
                  <c:v>1.1224400000000001</c:v>
                </c:pt>
                <c:pt idx="1105">
                  <c:v>1.1223799999999999</c:v>
                </c:pt>
                <c:pt idx="1106">
                  <c:v>1.1223000000000001</c:v>
                </c:pt>
                <c:pt idx="1107">
                  <c:v>1.1223799999999999</c:v>
                </c:pt>
                <c:pt idx="1108">
                  <c:v>1.1224700000000001</c:v>
                </c:pt>
                <c:pt idx="1109">
                  <c:v>1.12229</c:v>
                </c:pt>
                <c:pt idx="1110">
                  <c:v>1.1223099999999999</c:v>
                </c:pt>
                <c:pt idx="1111">
                  <c:v>1.1223799999999999</c:v>
                </c:pt>
                <c:pt idx="1112">
                  <c:v>1.1225700000000001</c:v>
                </c:pt>
                <c:pt idx="1113">
                  <c:v>1.1225099999999999</c:v>
                </c:pt>
                <c:pt idx="1114">
                  <c:v>1.12249</c:v>
                </c:pt>
                <c:pt idx="1115">
                  <c:v>1.1226</c:v>
                </c:pt>
                <c:pt idx="1116">
                  <c:v>1.1224799999999999</c:v>
                </c:pt>
                <c:pt idx="1117">
                  <c:v>1.1225400000000001</c:v>
                </c:pt>
                <c:pt idx="1118">
                  <c:v>1.12233</c:v>
                </c:pt>
                <c:pt idx="1119">
                  <c:v>1.1225099999999999</c:v>
                </c:pt>
                <c:pt idx="1120">
                  <c:v>1.1223000000000001</c:v>
                </c:pt>
                <c:pt idx="1121">
                  <c:v>1.1224499999999999</c:v>
                </c:pt>
                <c:pt idx="1122">
                  <c:v>1.12229</c:v>
                </c:pt>
                <c:pt idx="1123">
                  <c:v>1.1224700000000001</c:v>
                </c:pt>
                <c:pt idx="1124">
                  <c:v>1.12253</c:v>
                </c:pt>
                <c:pt idx="1125">
                  <c:v>1.1224400000000001</c:v>
                </c:pt>
                <c:pt idx="1126">
                  <c:v>1.1224499999999999</c:v>
                </c:pt>
                <c:pt idx="1127">
                  <c:v>1.12249</c:v>
                </c:pt>
                <c:pt idx="1128">
                  <c:v>1.1223700000000001</c:v>
                </c:pt>
                <c:pt idx="1129">
                  <c:v>1.1224099999999999</c:v>
                </c:pt>
                <c:pt idx="1130">
                  <c:v>1.12242</c:v>
                </c:pt>
                <c:pt idx="1131">
                  <c:v>1.1225000000000001</c:v>
                </c:pt>
                <c:pt idx="1132">
                  <c:v>1.12239</c:v>
                </c:pt>
                <c:pt idx="1133">
                  <c:v>1.1224099999999999</c:v>
                </c:pt>
                <c:pt idx="1134">
                  <c:v>1.1223000000000001</c:v>
                </c:pt>
                <c:pt idx="1135">
                  <c:v>1.12243</c:v>
                </c:pt>
                <c:pt idx="1136">
                  <c:v>1.1225799999999999</c:v>
                </c:pt>
                <c:pt idx="1137">
                  <c:v>1.1224099999999999</c:v>
                </c:pt>
                <c:pt idx="1138">
                  <c:v>1.1226100000000001</c:v>
                </c:pt>
                <c:pt idx="1139">
                  <c:v>1.1224700000000001</c:v>
                </c:pt>
                <c:pt idx="1140">
                  <c:v>1.1225400000000001</c:v>
                </c:pt>
                <c:pt idx="1141">
                  <c:v>1.1224700000000001</c:v>
                </c:pt>
                <c:pt idx="1142">
                  <c:v>1.1224799999999999</c:v>
                </c:pt>
                <c:pt idx="1143">
                  <c:v>1.1225499999999999</c:v>
                </c:pt>
                <c:pt idx="1144">
                  <c:v>1.12253</c:v>
                </c:pt>
                <c:pt idx="1145">
                  <c:v>1.1223700000000001</c:v>
                </c:pt>
                <c:pt idx="1146">
                  <c:v>1.12239</c:v>
                </c:pt>
                <c:pt idx="1147">
                  <c:v>1.1223000000000001</c:v>
                </c:pt>
                <c:pt idx="1148">
                  <c:v>1.1224799999999999</c:v>
                </c:pt>
                <c:pt idx="1149">
                  <c:v>1.1223700000000001</c:v>
                </c:pt>
                <c:pt idx="1150">
                  <c:v>1.1224700000000001</c:v>
                </c:pt>
                <c:pt idx="1151">
                  <c:v>1.1225000000000001</c:v>
                </c:pt>
                <c:pt idx="1152">
                  <c:v>1.1225499999999999</c:v>
                </c:pt>
                <c:pt idx="1153">
                  <c:v>1.1226100000000001</c:v>
                </c:pt>
                <c:pt idx="1154">
                  <c:v>1.1226100000000001</c:v>
                </c:pt>
                <c:pt idx="1155">
                  <c:v>1.12262</c:v>
                </c:pt>
                <c:pt idx="1156">
                  <c:v>1.12252</c:v>
                </c:pt>
                <c:pt idx="1157">
                  <c:v>1.1223399999999999</c:v>
                </c:pt>
                <c:pt idx="1158">
                  <c:v>1.12243</c:v>
                </c:pt>
                <c:pt idx="1159">
                  <c:v>1.1223799999999999</c:v>
                </c:pt>
                <c:pt idx="1160">
                  <c:v>1.12235</c:v>
                </c:pt>
                <c:pt idx="1161">
                  <c:v>1.12242</c:v>
                </c:pt>
                <c:pt idx="1162">
                  <c:v>1.12225</c:v>
                </c:pt>
                <c:pt idx="1163">
                  <c:v>1.1223700000000001</c:v>
                </c:pt>
                <c:pt idx="1164">
                  <c:v>1.1224000000000001</c:v>
                </c:pt>
                <c:pt idx="1165">
                  <c:v>1.1223799999999999</c:v>
                </c:pt>
                <c:pt idx="1166">
                  <c:v>1.1224499999999999</c:v>
                </c:pt>
                <c:pt idx="1167">
                  <c:v>1.12256</c:v>
                </c:pt>
                <c:pt idx="1168">
                  <c:v>1.1224799999999999</c:v>
                </c:pt>
                <c:pt idx="1169">
                  <c:v>1.1226</c:v>
                </c:pt>
                <c:pt idx="1170">
                  <c:v>1.1225499999999999</c:v>
                </c:pt>
                <c:pt idx="1171">
                  <c:v>1.1225700000000001</c:v>
                </c:pt>
                <c:pt idx="1172">
                  <c:v>1.1226799999999999</c:v>
                </c:pt>
                <c:pt idx="1173">
                  <c:v>1.1225099999999999</c:v>
                </c:pt>
                <c:pt idx="1174">
                  <c:v>1.1225000000000001</c:v>
                </c:pt>
                <c:pt idx="1175">
                  <c:v>1.1225400000000001</c:v>
                </c:pt>
                <c:pt idx="1176">
                  <c:v>1.1226</c:v>
                </c:pt>
                <c:pt idx="1177">
                  <c:v>1.1225499999999999</c:v>
                </c:pt>
                <c:pt idx="1178">
                  <c:v>1.1226400000000001</c:v>
                </c:pt>
                <c:pt idx="1179">
                  <c:v>1.12266</c:v>
                </c:pt>
                <c:pt idx="1180">
                  <c:v>1.1227400000000001</c:v>
                </c:pt>
                <c:pt idx="1181">
                  <c:v>1.1227199999999999</c:v>
                </c:pt>
                <c:pt idx="1182">
                  <c:v>1.1225499999999999</c:v>
                </c:pt>
                <c:pt idx="1183">
                  <c:v>1.12256</c:v>
                </c:pt>
                <c:pt idx="1184">
                  <c:v>1.1227199999999999</c:v>
                </c:pt>
                <c:pt idx="1185">
                  <c:v>1.1225799999999999</c:v>
                </c:pt>
                <c:pt idx="1186">
                  <c:v>1.12253</c:v>
                </c:pt>
                <c:pt idx="1187">
                  <c:v>1.12262</c:v>
                </c:pt>
                <c:pt idx="1188">
                  <c:v>1.1224099999999999</c:v>
                </c:pt>
                <c:pt idx="1189">
                  <c:v>1.12256</c:v>
                </c:pt>
                <c:pt idx="1190">
                  <c:v>1.1227400000000001</c:v>
                </c:pt>
                <c:pt idx="1191">
                  <c:v>1.12246</c:v>
                </c:pt>
                <c:pt idx="1192">
                  <c:v>1.12253</c:v>
                </c:pt>
                <c:pt idx="1193">
                  <c:v>1.1226499999999999</c:v>
                </c:pt>
                <c:pt idx="1194">
                  <c:v>1.1223700000000001</c:v>
                </c:pt>
                <c:pt idx="1195">
                  <c:v>1.12239</c:v>
                </c:pt>
                <c:pt idx="1196">
                  <c:v>1.12242</c:v>
                </c:pt>
                <c:pt idx="1197">
                  <c:v>1.12252</c:v>
                </c:pt>
                <c:pt idx="1198">
                  <c:v>1.1224700000000001</c:v>
                </c:pt>
                <c:pt idx="1199">
                  <c:v>1.1225700000000001</c:v>
                </c:pt>
                <c:pt idx="1200">
                  <c:v>1.1225400000000001</c:v>
                </c:pt>
                <c:pt idx="1201">
                  <c:v>1.12253</c:v>
                </c:pt>
                <c:pt idx="1202">
                  <c:v>1.1225400000000001</c:v>
                </c:pt>
                <c:pt idx="1203">
                  <c:v>1.1225000000000001</c:v>
                </c:pt>
                <c:pt idx="1204">
                  <c:v>1.1225799999999999</c:v>
                </c:pt>
                <c:pt idx="1205">
                  <c:v>1.12266</c:v>
                </c:pt>
                <c:pt idx="1206">
                  <c:v>1.1225000000000001</c:v>
                </c:pt>
                <c:pt idx="1207">
                  <c:v>1.12266</c:v>
                </c:pt>
                <c:pt idx="1208">
                  <c:v>1.1227</c:v>
                </c:pt>
                <c:pt idx="1209">
                  <c:v>1.12276</c:v>
                </c:pt>
                <c:pt idx="1210">
                  <c:v>1.1226700000000001</c:v>
                </c:pt>
                <c:pt idx="1211">
                  <c:v>1.12256</c:v>
                </c:pt>
                <c:pt idx="1212">
                  <c:v>1.12266</c:v>
                </c:pt>
                <c:pt idx="1213">
                  <c:v>1.1225700000000001</c:v>
                </c:pt>
                <c:pt idx="1214">
                  <c:v>1.1225799999999999</c:v>
                </c:pt>
                <c:pt idx="1215">
                  <c:v>1.12263</c:v>
                </c:pt>
                <c:pt idx="1216">
                  <c:v>1.1225000000000001</c:v>
                </c:pt>
                <c:pt idx="1217">
                  <c:v>1.1227199999999999</c:v>
                </c:pt>
                <c:pt idx="1218">
                  <c:v>1.1226100000000001</c:v>
                </c:pt>
                <c:pt idx="1219">
                  <c:v>1.1226499999999999</c:v>
                </c:pt>
                <c:pt idx="1220">
                  <c:v>1.12259</c:v>
                </c:pt>
                <c:pt idx="1221">
                  <c:v>1.1224799999999999</c:v>
                </c:pt>
                <c:pt idx="1222">
                  <c:v>1.12249</c:v>
                </c:pt>
                <c:pt idx="1223">
                  <c:v>1.1226</c:v>
                </c:pt>
                <c:pt idx="1224">
                  <c:v>1.12266</c:v>
                </c:pt>
                <c:pt idx="1225">
                  <c:v>1.12262</c:v>
                </c:pt>
                <c:pt idx="1226">
                  <c:v>1.1226799999999999</c:v>
                </c:pt>
                <c:pt idx="1227">
                  <c:v>1.1225499999999999</c:v>
                </c:pt>
                <c:pt idx="1228">
                  <c:v>1.12246</c:v>
                </c:pt>
                <c:pt idx="1229">
                  <c:v>1.12262</c:v>
                </c:pt>
                <c:pt idx="1230">
                  <c:v>1.12263</c:v>
                </c:pt>
                <c:pt idx="1231">
                  <c:v>1.12279</c:v>
                </c:pt>
                <c:pt idx="1232">
                  <c:v>1.1226799999999999</c:v>
                </c:pt>
                <c:pt idx="1233">
                  <c:v>1.12256</c:v>
                </c:pt>
                <c:pt idx="1234">
                  <c:v>1.12262</c:v>
                </c:pt>
                <c:pt idx="1235">
                  <c:v>1.12287</c:v>
                </c:pt>
                <c:pt idx="1236">
                  <c:v>1.1225400000000001</c:v>
                </c:pt>
                <c:pt idx="1237">
                  <c:v>1.1228</c:v>
                </c:pt>
                <c:pt idx="1238">
                  <c:v>1.12276</c:v>
                </c:pt>
                <c:pt idx="1239">
                  <c:v>1.1226799999999999</c:v>
                </c:pt>
                <c:pt idx="1240">
                  <c:v>1.1226799999999999</c:v>
                </c:pt>
                <c:pt idx="1241">
                  <c:v>1.1225799999999999</c:v>
                </c:pt>
                <c:pt idx="1242">
                  <c:v>1.12266</c:v>
                </c:pt>
                <c:pt idx="1243">
                  <c:v>1.12287</c:v>
                </c:pt>
                <c:pt idx="1244">
                  <c:v>1.12283</c:v>
                </c:pt>
                <c:pt idx="1245">
                  <c:v>1.12283</c:v>
                </c:pt>
                <c:pt idx="1246">
                  <c:v>1.12283</c:v>
                </c:pt>
                <c:pt idx="1247">
                  <c:v>1.1228400000000001</c:v>
                </c:pt>
                <c:pt idx="1248">
                  <c:v>1.12286</c:v>
                </c:pt>
                <c:pt idx="1249">
                  <c:v>1.1229800000000001</c:v>
                </c:pt>
                <c:pt idx="1250">
                  <c:v>1.12286</c:v>
                </c:pt>
                <c:pt idx="1251">
                  <c:v>1.1228100000000001</c:v>
                </c:pt>
                <c:pt idx="1252">
                  <c:v>1.1228199999999999</c:v>
                </c:pt>
                <c:pt idx="1253">
                  <c:v>1.1227400000000001</c:v>
                </c:pt>
                <c:pt idx="1254">
                  <c:v>1.1227499999999999</c:v>
                </c:pt>
                <c:pt idx="1255">
                  <c:v>1.12263</c:v>
                </c:pt>
                <c:pt idx="1256">
                  <c:v>1.12263</c:v>
                </c:pt>
                <c:pt idx="1257">
                  <c:v>1.12276</c:v>
                </c:pt>
                <c:pt idx="1258">
                  <c:v>1.1227799999999999</c:v>
                </c:pt>
                <c:pt idx="1259">
                  <c:v>1.1227</c:v>
                </c:pt>
                <c:pt idx="1260">
                  <c:v>1.12297</c:v>
                </c:pt>
                <c:pt idx="1261">
                  <c:v>1.1228199999999999</c:v>
                </c:pt>
                <c:pt idx="1262">
                  <c:v>1.12276</c:v>
                </c:pt>
                <c:pt idx="1263">
                  <c:v>1.1226400000000001</c:v>
                </c:pt>
                <c:pt idx="1264">
                  <c:v>1.1227499999999999</c:v>
                </c:pt>
                <c:pt idx="1265">
                  <c:v>1.1226400000000001</c:v>
                </c:pt>
                <c:pt idx="1266">
                  <c:v>1.1225700000000001</c:v>
                </c:pt>
                <c:pt idx="1267">
                  <c:v>1.1226499999999999</c:v>
                </c:pt>
                <c:pt idx="1268">
                  <c:v>1.1228100000000001</c:v>
                </c:pt>
                <c:pt idx="1269">
                  <c:v>1.1228</c:v>
                </c:pt>
                <c:pt idx="1270">
                  <c:v>1.1227400000000001</c:v>
                </c:pt>
                <c:pt idx="1271">
                  <c:v>1.1227199999999999</c:v>
                </c:pt>
                <c:pt idx="1272">
                  <c:v>1.12283</c:v>
                </c:pt>
                <c:pt idx="1273">
                  <c:v>1.123</c:v>
                </c:pt>
                <c:pt idx="1274">
                  <c:v>1.12279</c:v>
                </c:pt>
                <c:pt idx="1275">
                  <c:v>1.12283</c:v>
                </c:pt>
                <c:pt idx="1276">
                  <c:v>1.1229100000000001</c:v>
                </c:pt>
                <c:pt idx="1277">
                  <c:v>1.1228100000000001</c:v>
                </c:pt>
                <c:pt idx="1278">
                  <c:v>1.1226799999999999</c:v>
                </c:pt>
                <c:pt idx="1279">
                  <c:v>1.1226100000000001</c:v>
                </c:pt>
                <c:pt idx="1280">
                  <c:v>1.12273</c:v>
                </c:pt>
                <c:pt idx="1281">
                  <c:v>1.1226799999999999</c:v>
                </c:pt>
                <c:pt idx="1282">
                  <c:v>1.1227100000000001</c:v>
                </c:pt>
                <c:pt idx="1283">
                  <c:v>1.12287</c:v>
                </c:pt>
                <c:pt idx="1284">
                  <c:v>1.1228499999999999</c:v>
                </c:pt>
                <c:pt idx="1285">
                  <c:v>1.1228800000000001</c:v>
                </c:pt>
                <c:pt idx="1286">
                  <c:v>1.1226100000000001</c:v>
                </c:pt>
                <c:pt idx="1287">
                  <c:v>1.12276</c:v>
                </c:pt>
                <c:pt idx="1288">
                  <c:v>1.1227100000000001</c:v>
                </c:pt>
                <c:pt idx="1289">
                  <c:v>1.1228199999999999</c:v>
                </c:pt>
                <c:pt idx="1290">
                  <c:v>1.12266</c:v>
                </c:pt>
                <c:pt idx="1291">
                  <c:v>1.1227400000000001</c:v>
                </c:pt>
                <c:pt idx="1292">
                  <c:v>1.12266</c:v>
                </c:pt>
                <c:pt idx="1293">
                  <c:v>1.1228100000000001</c:v>
                </c:pt>
                <c:pt idx="1294">
                  <c:v>1.12283</c:v>
                </c:pt>
                <c:pt idx="1295">
                  <c:v>1.1227400000000001</c:v>
                </c:pt>
                <c:pt idx="1296">
                  <c:v>1.1228100000000001</c:v>
                </c:pt>
                <c:pt idx="1297">
                  <c:v>1.1227499999999999</c:v>
                </c:pt>
                <c:pt idx="1298">
                  <c:v>1.1227199999999999</c:v>
                </c:pt>
                <c:pt idx="1299">
                  <c:v>1.12296</c:v>
                </c:pt>
                <c:pt idx="1300">
                  <c:v>1.1226700000000001</c:v>
                </c:pt>
                <c:pt idx="1301">
                  <c:v>1.12262</c:v>
                </c:pt>
                <c:pt idx="1302">
                  <c:v>1.1227400000000001</c:v>
                </c:pt>
                <c:pt idx="1303">
                  <c:v>1.12283</c:v>
                </c:pt>
                <c:pt idx="1304">
                  <c:v>1.1228499999999999</c:v>
                </c:pt>
                <c:pt idx="1305">
                  <c:v>1.1228199999999999</c:v>
                </c:pt>
                <c:pt idx="1306">
                  <c:v>1.12283</c:v>
                </c:pt>
                <c:pt idx="1307">
                  <c:v>1.1228</c:v>
                </c:pt>
                <c:pt idx="1308">
                  <c:v>1.1228499999999999</c:v>
                </c:pt>
                <c:pt idx="1309">
                  <c:v>1.1227100000000001</c:v>
                </c:pt>
                <c:pt idx="1310">
                  <c:v>1.12276</c:v>
                </c:pt>
                <c:pt idx="1311">
                  <c:v>1.1228</c:v>
                </c:pt>
                <c:pt idx="1312">
                  <c:v>1.1228100000000001</c:v>
                </c:pt>
                <c:pt idx="1313">
                  <c:v>1.1228499999999999</c:v>
                </c:pt>
                <c:pt idx="1314">
                  <c:v>1.1226400000000001</c:v>
                </c:pt>
                <c:pt idx="1315">
                  <c:v>1.1226499999999999</c:v>
                </c:pt>
                <c:pt idx="1316">
                  <c:v>1.1226499999999999</c:v>
                </c:pt>
                <c:pt idx="1317">
                  <c:v>1.12246</c:v>
                </c:pt>
                <c:pt idx="1318">
                  <c:v>1.1227799999999999</c:v>
                </c:pt>
                <c:pt idx="1319">
                  <c:v>1.1229800000000001</c:v>
                </c:pt>
                <c:pt idx="1320">
                  <c:v>1.12293</c:v>
                </c:pt>
                <c:pt idx="1321">
                  <c:v>1.12279</c:v>
                </c:pt>
                <c:pt idx="1322">
                  <c:v>1.1228800000000001</c:v>
                </c:pt>
                <c:pt idx="1323">
                  <c:v>1.1227799999999999</c:v>
                </c:pt>
                <c:pt idx="1324">
                  <c:v>1.1228199999999999</c:v>
                </c:pt>
                <c:pt idx="1325">
                  <c:v>1.1226</c:v>
                </c:pt>
                <c:pt idx="1326">
                  <c:v>1.12279</c:v>
                </c:pt>
                <c:pt idx="1327">
                  <c:v>1.1230500000000001</c:v>
                </c:pt>
                <c:pt idx="1328">
                  <c:v>1.12297</c:v>
                </c:pt>
                <c:pt idx="1329">
                  <c:v>1.1225799999999999</c:v>
                </c:pt>
                <c:pt idx="1330">
                  <c:v>1.1226700000000001</c:v>
                </c:pt>
                <c:pt idx="1331">
                  <c:v>1.1227799999999999</c:v>
                </c:pt>
                <c:pt idx="1332">
                  <c:v>1.12279</c:v>
                </c:pt>
                <c:pt idx="1333">
                  <c:v>1.1227499999999999</c:v>
                </c:pt>
                <c:pt idx="1334">
                  <c:v>1.1228499999999999</c:v>
                </c:pt>
                <c:pt idx="1335">
                  <c:v>1.1229</c:v>
                </c:pt>
                <c:pt idx="1336">
                  <c:v>1.1227199999999999</c:v>
                </c:pt>
                <c:pt idx="1337">
                  <c:v>1.1228499999999999</c:v>
                </c:pt>
                <c:pt idx="1338">
                  <c:v>1.1227100000000001</c:v>
                </c:pt>
                <c:pt idx="1339">
                  <c:v>1.12279</c:v>
                </c:pt>
                <c:pt idx="1340">
                  <c:v>1.1227799999999999</c:v>
                </c:pt>
                <c:pt idx="1341">
                  <c:v>1.12286</c:v>
                </c:pt>
                <c:pt idx="1342">
                  <c:v>1.123</c:v>
                </c:pt>
                <c:pt idx="1343">
                  <c:v>1.1227499999999999</c:v>
                </c:pt>
                <c:pt idx="1344">
                  <c:v>1.1227</c:v>
                </c:pt>
                <c:pt idx="1345">
                  <c:v>1.1228499999999999</c:v>
                </c:pt>
                <c:pt idx="1346">
                  <c:v>1.12277</c:v>
                </c:pt>
                <c:pt idx="1347">
                  <c:v>1.12286</c:v>
                </c:pt>
                <c:pt idx="1348">
                  <c:v>1.12297</c:v>
                </c:pt>
                <c:pt idx="1349">
                  <c:v>1.1229800000000001</c:v>
                </c:pt>
                <c:pt idx="1350">
                  <c:v>1.12287</c:v>
                </c:pt>
                <c:pt idx="1351">
                  <c:v>1.1229899999999999</c:v>
                </c:pt>
                <c:pt idx="1352">
                  <c:v>1.1229</c:v>
                </c:pt>
                <c:pt idx="1353">
                  <c:v>1.1228899999999999</c:v>
                </c:pt>
                <c:pt idx="1354">
                  <c:v>1.1228199999999999</c:v>
                </c:pt>
                <c:pt idx="1355">
                  <c:v>1.1227</c:v>
                </c:pt>
                <c:pt idx="1356">
                  <c:v>1.1230599999999999</c:v>
                </c:pt>
                <c:pt idx="1357">
                  <c:v>1.12287</c:v>
                </c:pt>
                <c:pt idx="1358">
                  <c:v>1.1228199999999999</c:v>
                </c:pt>
                <c:pt idx="1359">
                  <c:v>1.1228800000000001</c:v>
                </c:pt>
                <c:pt idx="1360">
                  <c:v>1.1229499999999999</c:v>
                </c:pt>
                <c:pt idx="1361">
                  <c:v>1.123</c:v>
                </c:pt>
                <c:pt idx="1362">
                  <c:v>1.1228400000000001</c:v>
                </c:pt>
                <c:pt idx="1363">
                  <c:v>1.12287</c:v>
                </c:pt>
                <c:pt idx="1364">
                  <c:v>1.1228400000000001</c:v>
                </c:pt>
                <c:pt idx="1365">
                  <c:v>1.1229</c:v>
                </c:pt>
                <c:pt idx="1366">
                  <c:v>1.1228400000000001</c:v>
                </c:pt>
                <c:pt idx="1367">
                  <c:v>1.12286</c:v>
                </c:pt>
                <c:pt idx="1368">
                  <c:v>1.12283</c:v>
                </c:pt>
                <c:pt idx="1369">
                  <c:v>1.1228899999999999</c:v>
                </c:pt>
                <c:pt idx="1370">
                  <c:v>1.12283</c:v>
                </c:pt>
                <c:pt idx="1371">
                  <c:v>1.1228400000000001</c:v>
                </c:pt>
                <c:pt idx="1372">
                  <c:v>1.12273</c:v>
                </c:pt>
                <c:pt idx="1373">
                  <c:v>1.12277</c:v>
                </c:pt>
                <c:pt idx="1374">
                  <c:v>1.12279</c:v>
                </c:pt>
                <c:pt idx="1375">
                  <c:v>1.1227799999999999</c:v>
                </c:pt>
                <c:pt idx="1376">
                  <c:v>1.1227400000000001</c:v>
                </c:pt>
                <c:pt idx="1377">
                  <c:v>1.1228400000000001</c:v>
                </c:pt>
                <c:pt idx="1378">
                  <c:v>1.1228100000000001</c:v>
                </c:pt>
                <c:pt idx="1379">
                  <c:v>1.1227799999999999</c:v>
                </c:pt>
                <c:pt idx="1380">
                  <c:v>1.12286</c:v>
                </c:pt>
                <c:pt idx="1381">
                  <c:v>1.12276</c:v>
                </c:pt>
                <c:pt idx="1382">
                  <c:v>1.12277</c:v>
                </c:pt>
                <c:pt idx="1383">
                  <c:v>1.1228499999999999</c:v>
                </c:pt>
                <c:pt idx="1384">
                  <c:v>1.12276</c:v>
                </c:pt>
                <c:pt idx="1385">
                  <c:v>1.1229199999999999</c:v>
                </c:pt>
                <c:pt idx="1386">
                  <c:v>1.12286</c:v>
                </c:pt>
                <c:pt idx="1387">
                  <c:v>1.12276</c:v>
                </c:pt>
                <c:pt idx="1388">
                  <c:v>1.12262</c:v>
                </c:pt>
                <c:pt idx="1389">
                  <c:v>1.1227199999999999</c:v>
                </c:pt>
                <c:pt idx="1390">
                  <c:v>1.1228199999999999</c:v>
                </c:pt>
                <c:pt idx="1391">
                  <c:v>1.12293</c:v>
                </c:pt>
                <c:pt idx="1392">
                  <c:v>1.1229</c:v>
                </c:pt>
                <c:pt idx="1393">
                  <c:v>1.1228</c:v>
                </c:pt>
                <c:pt idx="1394">
                  <c:v>1.1228899999999999</c:v>
                </c:pt>
                <c:pt idx="1395">
                  <c:v>1.1228199999999999</c:v>
                </c:pt>
                <c:pt idx="1396">
                  <c:v>1.1229</c:v>
                </c:pt>
                <c:pt idx="1397">
                  <c:v>1.1229100000000001</c:v>
                </c:pt>
                <c:pt idx="1398">
                  <c:v>1.1230100000000001</c:v>
                </c:pt>
                <c:pt idx="1399">
                  <c:v>1.1230899999999999</c:v>
                </c:pt>
                <c:pt idx="1400">
                  <c:v>1.1229100000000001</c:v>
                </c:pt>
                <c:pt idx="1401">
                  <c:v>1.1230800000000001</c:v>
                </c:pt>
                <c:pt idx="1402">
                  <c:v>1.12294</c:v>
                </c:pt>
                <c:pt idx="1403">
                  <c:v>1.1229199999999999</c:v>
                </c:pt>
                <c:pt idx="1404">
                  <c:v>1.12283</c:v>
                </c:pt>
                <c:pt idx="1405">
                  <c:v>1.1229100000000001</c:v>
                </c:pt>
                <c:pt idx="1406">
                  <c:v>1.1229</c:v>
                </c:pt>
                <c:pt idx="1407">
                  <c:v>1.12296</c:v>
                </c:pt>
                <c:pt idx="1408">
                  <c:v>1.12304</c:v>
                </c:pt>
                <c:pt idx="1409">
                  <c:v>1.1230599999999999</c:v>
                </c:pt>
                <c:pt idx="1410">
                  <c:v>1.1230899999999999</c:v>
                </c:pt>
                <c:pt idx="1411">
                  <c:v>1.1228400000000001</c:v>
                </c:pt>
                <c:pt idx="1412">
                  <c:v>1.1229100000000001</c:v>
                </c:pt>
                <c:pt idx="1413">
                  <c:v>1.1229899999999999</c:v>
                </c:pt>
                <c:pt idx="1414">
                  <c:v>1.12303</c:v>
                </c:pt>
                <c:pt idx="1415">
                  <c:v>1.12297</c:v>
                </c:pt>
                <c:pt idx="1416">
                  <c:v>1.1230100000000001</c:v>
                </c:pt>
                <c:pt idx="1417">
                  <c:v>1.1228800000000001</c:v>
                </c:pt>
                <c:pt idx="1418">
                  <c:v>1.1230500000000001</c:v>
                </c:pt>
                <c:pt idx="1419">
                  <c:v>1.1229899999999999</c:v>
                </c:pt>
                <c:pt idx="1420">
                  <c:v>1.1231199999999999</c:v>
                </c:pt>
                <c:pt idx="1421">
                  <c:v>1.12296</c:v>
                </c:pt>
                <c:pt idx="1422">
                  <c:v>1.123</c:v>
                </c:pt>
                <c:pt idx="1423">
                  <c:v>1.12304</c:v>
                </c:pt>
                <c:pt idx="1424">
                  <c:v>1.1230199999999999</c:v>
                </c:pt>
                <c:pt idx="1425">
                  <c:v>1.1227499999999999</c:v>
                </c:pt>
                <c:pt idx="1426">
                  <c:v>1.12294</c:v>
                </c:pt>
                <c:pt idx="1427">
                  <c:v>1.12276</c:v>
                </c:pt>
                <c:pt idx="1428">
                  <c:v>1.12293</c:v>
                </c:pt>
                <c:pt idx="1429">
                  <c:v>1.12283</c:v>
                </c:pt>
                <c:pt idx="1430">
                  <c:v>1.1228499999999999</c:v>
                </c:pt>
                <c:pt idx="1431">
                  <c:v>1.1229800000000001</c:v>
                </c:pt>
                <c:pt idx="1432">
                  <c:v>1.12304</c:v>
                </c:pt>
                <c:pt idx="1433">
                  <c:v>1.1228100000000001</c:v>
                </c:pt>
                <c:pt idx="1434">
                  <c:v>1.1228400000000001</c:v>
                </c:pt>
                <c:pt idx="1435">
                  <c:v>1.1228400000000001</c:v>
                </c:pt>
                <c:pt idx="1436">
                  <c:v>1.1229100000000001</c:v>
                </c:pt>
                <c:pt idx="1437">
                  <c:v>1.1228499999999999</c:v>
                </c:pt>
                <c:pt idx="1438">
                  <c:v>1.1227499999999999</c:v>
                </c:pt>
                <c:pt idx="1439">
                  <c:v>1.12287</c:v>
                </c:pt>
                <c:pt idx="1440">
                  <c:v>1.1228800000000001</c:v>
                </c:pt>
                <c:pt idx="1441">
                  <c:v>1.1228800000000001</c:v>
                </c:pt>
                <c:pt idx="1442">
                  <c:v>1.1228400000000001</c:v>
                </c:pt>
                <c:pt idx="1443">
                  <c:v>1.1227799999999999</c:v>
                </c:pt>
                <c:pt idx="1444">
                  <c:v>1.1229</c:v>
                </c:pt>
                <c:pt idx="1445">
                  <c:v>1.1229100000000001</c:v>
                </c:pt>
                <c:pt idx="1446">
                  <c:v>1.12294</c:v>
                </c:pt>
                <c:pt idx="1447">
                  <c:v>1.1226499999999999</c:v>
                </c:pt>
                <c:pt idx="1448">
                  <c:v>1.12273</c:v>
                </c:pt>
                <c:pt idx="1449">
                  <c:v>1.1229499999999999</c:v>
                </c:pt>
                <c:pt idx="1450">
                  <c:v>1.12293</c:v>
                </c:pt>
                <c:pt idx="1451">
                  <c:v>1.1228199999999999</c:v>
                </c:pt>
                <c:pt idx="1452">
                  <c:v>1.12303</c:v>
                </c:pt>
                <c:pt idx="1453">
                  <c:v>1.1229</c:v>
                </c:pt>
                <c:pt idx="1454">
                  <c:v>1.1230100000000001</c:v>
                </c:pt>
                <c:pt idx="1455">
                  <c:v>1.1228800000000001</c:v>
                </c:pt>
                <c:pt idx="1456">
                  <c:v>1.1228100000000001</c:v>
                </c:pt>
                <c:pt idx="1457">
                  <c:v>1.1228199999999999</c:v>
                </c:pt>
                <c:pt idx="1458">
                  <c:v>1.1229499999999999</c:v>
                </c:pt>
                <c:pt idx="1459">
                  <c:v>1.1230199999999999</c:v>
                </c:pt>
                <c:pt idx="1460">
                  <c:v>1.1229100000000001</c:v>
                </c:pt>
                <c:pt idx="1461">
                  <c:v>1.1230500000000001</c:v>
                </c:pt>
                <c:pt idx="1462">
                  <c:v>1.1227799999999999</c:v>
                </c:pt>
                <c:pt idx="1463">
                  <c:v>1.1227400000000001</c:v>
                </c:pt>
                <c:pt idx="1464">
                  <c:v>1.12286</c:v>
                </c:pt>
                <c:pt idx="1465">
                  <c:v>1.1230500000000001</c:v>
                </c:pt>
                <c:pt idx="1466">
                  <c:v>1.12293</c:v>
                </c:pt>
                <c:pt idx="1467">
                  <c:v>1.1229199999999999</c:v>
                </c:pt>
                <c:pt idx="1468">
                  <c:v>1.12279</c:v>
                </c:pt>
                <c:pt idx="1469">
                  <c:v>1.12294</c:v>
                </c:pt>
                <c:pt idx="1470">
                  <c:v>1.1231</c:v>
                </c:pt>
                <c:pt idx="1471">
                  <c:v>1.1229499999999999</c:v>
                </c:pt>
                <c:pt idx="1472">
                  <c:v>1.12283</c:v>
                </c:pt>
                <c:pt idx="1473">
                  <c:v>1.1229800000000001</c:v>
                </c:pt>
                <c:pt idx="1474">
                  <c:v>1.1229499999999999</c:v>
                </c:pt>
                <c:pt idx="1475">
                  <c:v>1.1228800000000001</c:v>
                </c:pt>
                <c:pt idx="1476">
                  <c:v>1.1229499999999999</c:v>
                </c:pt>
                <c:pt idx="1477">
                  <c:v>1.1229800000000001</c:v>
                </c:pt>
                <c:pt idx="1478">
                  <c:v>1.12296</c:v>
                </c:pt>
                <c:pt idx="1479">
                  <c:v>1.1229800000000001</c:v>
                </c:pt>
                <c:pt idx="1480">
                  <c:v>1.12303</c:v>
                </c:pt>
                <c:pt idx="1481">
                  <c:v>1.1230500000000001</c:v>
                </c:pt>
                <c:pt idx="1482">
                  <c:v>1.1229499999999999</c:v>
                </c:pt>
                <c:pt idx="1483">
                  <c:v>1.12294</c:v>
                </c:pt>
                <c:pt idx="1484">
                  <c:v>1.1230800000000001</c:v>
                </c:pt>
                <c:pt idx="1485">
                  <c:v>1.12294</c:v>
                </c:pt>
                <c:pt idx="1486">
                  <c:v>1.12304</c:v>
                </c:pt>
                <c:pt idx="1487">
                  <c:v>1.1229800000000001</c:v>
                </c:pt>
                <c:pt idx="1488">
                  <c:v>1.12321</c:v>
                </c:pt>
                <c:pt idx="1489">
                  <c:v>1.12286</c:v>
                </c:pt>
                <c:pt idx="1490">
                  <c:v>1.12307</c:v>
                </c:pt>
                <c:pt idx="1491">
                  <c:v>1.12304</c:v>
                </c:pt>
                <c:pt idx="1492">
                  <c:v>1.12303</c:v>
                </c:pt>
                <c:pt idx="1493">
                  <c:v>1.1230500000000001</c:v>
                </c:pt>
                <c:pt idx="1494">
                  <c:v>1.1231</c:v>
                </c:pt>
                <c:pt idx="1495">
                  <c:v>1.12293</c:v>
                </c:pt>
                <c:pt idx="1496">
                  <c:v>1.1229199999999999</c:v>
                </c:pt>
                <c:pt idx="1497">
                  <c:v>1.12297</c:v>
                </c:pt>
                <c:pt idx="1498">
                  <c:v>1.123</c:v>
                </c:pt>
                <c:pt idx="1499">
                  <c:v>1.12296</c:v>
                </c:pt>
                <c:pt idx="1500">
                  <c:v>1.1229800000000001</c:v>
                </c:pt>
                <c:pt idx="1501">
                  <c:v>1.1230199999999999</c:v>
                </c:pt>
                <c:pt idx="1502">
                  <c:v>1.1231100000000001</c:v>
                </c:pt>
                <c:pt idx="1503">
                  <c:v>1.1229899999999999</c:v>
                </c:pt>
                <c:pt idx="1504">
                  <c:v>1.1230899999999999</c:v>
                </c:pt>
                <c:pt idx="1505">
                  <c:v>1.12294</c:v>
                </c:pt>
                <c:pt idx="1506">
                  <c:v>1.12314</c:v>
                </c:pt>
                <c:pt idx="1507">
                  <c:v>1.12304</c:v>
                </c:pt>
                <c:pt idx="1508">
                  <c:v>1.12294</c:v>
                </c:pt>
                <c:pt idx="1509">
                  <c:v>1.12313</c:v>
                </c:pt>
                <c:pt idx="1510">
                  <c:v>1.12294</c:v>
                </c:pt>
                <c:pt idx="1511">
                  <c:v>1.1230899999999999</c:v>
                </c:pt>
                <c:pt idx="1512">
                  <c:v>1.12307</c:v>
                </c:pt>
                <c:pt idx="1513">
                  <c:v>1.1231</c:v>
                </c:pt>
                <c:pt idx="1514">
                  <c:v>1.1230899999999999</c:v>
                </c:pt>
                <c:pt idx="1515">
                  <c:v>1.12303</c:v>
                </c:pt>
                <c:pt idx="1516">
                  <c:v>1.1229499999999999</c:v>
                </c:pt>
                <c:pt idx="1517">
                  <c:v>1.12287</c:v>
                </c:pt>
                <c:pt idx="1518">
                  <c:v>1.12269</c:v>
                </c:pt>
                <c:pt idx="1519">
                  <c:v>1.12283</c:v>
                </c:pt>
                <c:pt idx="1520">
                  <c:v>1.12273</c:v>
                </c:pt>
                <c:pt idx="1521">
                  <c:v>1.1228899999999999</c:v>
                </c:pt>
                <c:pt idx="1522">
                  <c:v>1.1229</c:v>
                </c:pt>
                <c:pt idx="1523">
                  <c:v>1.12293</c:v>
                </c:pt>
                <c:pt idx="1524">
                  <c:v>1.12294</c:v>
                </c:pt>
                <c:pt idx="1525">
                  <c:v>1.12287</c:v>
                </c:pt>
                <c:pt idx="1526">
                  <c:v>1.12279</c:v>
                </c:pt>
                <c:pt idx="1527">
                  <c:v>1.1228499999999999</c:v>
                </c:pt>
                <c:pt idx="1528">
                  <c:v>1.1228800000000001</c:v>
                </c:pt>
                <c:pt idx="1529">
                  <c:v>1.12286</c:v>
                </c:pt>
                <c:pt idx="1530">
                  <c:v>1.12279</c:v>
                </c:pt>
                <c:pt idx="1531">
                  <c:v>1.1229100000000001</c:v>
                </c:pt>
                <c:pt idx="1532">
                  <c:v>1.12287</c:v>
                </c:pt>
                <c:pt idx="1533">
                  <c:v>1.12294</c:v>
                </c:pt>
                <c:pt idx="1534">
                  <c:v>1.12294</c:v>
                </c:pt>
                <c:pt idx="1535">
                  <c:v>1.12304</c:v>
                </c:pt>
                <c:pt idx="1536">
                  <c:v>1.12303</c:v>
                </c:pt>
                <c:pt idx="1537">
                  <c:v>1.1228899999999999</c:v>
                </c:pt>
                <c:pt idx="1538">
                  <c:v>1.1229899999999999</c:v>
                </c:pt>
                <c:pt idx="1539">
                  <c:v>1.12307</c:v>
                </c:pt>
                <c:pt idx="1540">
                  <c:v>1.12307</c:v>
                </c:pt>
                <c:pt idx="1541">
                  <c:v>1.1230199999999999</c:v>
                </c:pt>
                <c:pt idx="1542">
                  <c:v>1.1231199999999999</c:v>
                </c:pt>
                <c:pt idx="1543">
                  <c:v>1.1230500000000001</c:v>
                </c:pt>
                <c:pt idx="1544">
                  <c:v>1.12314</c:v>
                </c:pt>
                <c:pt idx="1545">
                  <c:v>1.1231899999999999</c:v>
                </c:pt>
                <c:pt idx="1546">
                  <c:v>1.1230500000000001</c:v>
                </c:pt>
                <c:pt idx="1547">
                  <c:v>1.12297</c:v>
                </c:pt>
                <c:pt idx="1548">
                  <c:v>1.1230100000000001</c:v>
                </c:pt>
                <c:pt idx="1549">
                  <c:v>1.12283</c:v>
                </c:pt>
                <c:pt idx="1550">
                  <c:v>1.12287</c:v>
                </c:pt>
                <c:pt idx="1551">
                  <c:v>1.1229</c:v>
                </c:pt>
                <c:pt idx="1552">
                  <c:v>1.123</c:v>
                </c:pt>
                <c:pt idx="1553">
                  <c:v>1.12293</c:v>
                </c:pt>
                <c:pt idx="1554">
                  <c:v>1.1229100000000001</c:v>
                </c:pt>
                <c:pt idx="1555">
                  <c:v>1.1230199999999999</c:v>
                </c:pt>
                <c:pt idx="1556">
                  <c:v>1.1229800000000001</c:v>
                </c:pt>
                <c:pt idx="1557">
                  <c:v>1.12296</c:v>
                </c:pt>
                <c:pt idx="1558">
                  <c:v>1.1230100000000001</c:v>
                </c:pt>
                <c:pt idx="1559">
                  <c:v>1.1229499999999999</c:v>
                </c:pt>
                <c:pt idx="1560">
                  <c:v>1.1228800000000001</c:v>
                </c:pt>
                <c:pt idx="1561">
                  <c:v>1.1228800000000001</c:v>
                </c:pt>
                <c:pt idx="1562">
                  <c:v>1.1229800000000001</c:v>
                </c:pt>
                <c:pt idx="1563">
                  <c:v>1.1228899999999999</c:v>
                </c:pt>
                <c:pt idx="1564">
                  <c:v>1.1229800000000001</c:v>
                </c:pt>
                <c:pt idx="1565">
                  <c:v>1.12303</c:v>
                </c:pt>
                <c:pt idx="1566">
                  <c:v>1.1231100000000001</c:v>
                </c:pt>
                <c:pt idx="1567">
                  <c:v>1.12304</c:v>
                </c:pt>
                <c:pt idx="1568">
                  <c:v>1.1230100000000001</c:v>
                </c:pt>
                <c:pt idx="1569">
                  <c:v>1.1232500000000001</c:v>
                </c:pt>
                <c:pt idx="1570">
                  <c:v>1.12304</c:v>
                </c:pt>
                <c:pt idx="1571">
                  <c:v>1.1232</c:v>
                </c:pt>
                <c:pt idx="1572">
                  <c:v>1.1230899999999999</c:v>
                </c:pt>
                <c:pt idx="1573">
                  <c:v>1.12307</c:v>
                </c:pt>
                <c:pt idx="1574">
                  <c:v>1.12314</c:v>
                </c:pt>
                <c:pt idx="1575">
                  <c:v>1.1229899999999999</c:v>
                </c:pt>
                <c:pt idx="1576">
                  <c:v>1.12307</c:v>
                </c:pt>
                <c:pt idx="1577">
                  <c:v>1.12297</c:v>
                </c:pt>
                <c:pt idx="1578">
                  <c:v>1.12303</c:v>
                </c:pt>
                <c:pt idx="1579">
                  <c:v>1.12304</c:v>
                </c:pt>
                <c:pt idx="1580">
                  <c:v>1.1230500000000001</c:v>
                </c:pt>
                <c:pt idx="1581">
                  <c:v>1.12303</c:v>
                </c:pt>
                <c:pt idx="1582">
                  <c:v>1.1231</c:v>
                </c:pt>
                <c:pt idx="1583">
                  <c:v>1.12296</c:v>
                </c:pt>
                <c:pt idx="1584">
                  <c:v>1.1231</c:v>
                </c:pt>
                <c:pt idx="1585">
                  <c:v>1.12313</c:v>
                </c:pt>
                <c:pt idx="1586">
                  <c:v>1.1230500000000001</c:v>
                </c:pt>
                <c:pt idx="1587">
                  <c:v>1.12303</c:v>
                </c:pt>
                <c:pt idx="1588">
                  <c:v>1.12286</c:v>
                </c:pt>
                <c:pt idx="1589">
                  <c:v>1.1229899999999999</c:v>
                </c:pt>
                <c:pt idx="1590">
                  <c:v>1.1228899999999999</c:v>
                </c:pt>
                <c:pt idx="1591">
                  <c:v>1.12296</c:v>
                </c:pt>
                <c:pt idx="1592">
                  <c:v>1.1230500000000001</c:v>
                </c:pt>
                <c:pt idx="1593">
                  <c:v>1.12314</c:v>
                </c:pt>
                <c:pt idx="1594">
                  <c:v>1.12297</c:v>
                </c:pt>
                <c:pt idx="1595">
                  <c:v>1.12296</c:v>
                </c:pt>
                <c:pt idx="1596">
                  <c:v>1.1227400000000001</c:v>
                </c:pt>
                <c:pt idx="1597">
                  <c:v>1.12296</c:v>
                </c:pt>
                <c:pt idx="1598">
                  <c:v>1.123</c:v>
                </c:pt>
                <c:pt idx="1599">
                  <c:v>1.1230100000000001</c:v>
                </c:pt>
                <c:pt idx="1600">
                  <c:v>1.12304</c:v>
                </c:pt>
                <c:pt idx="1601">
                  <c:v>1.1229899999999999</c:v>
                </c:pt>
                <c:pt idx="1602">
                  <c:v>1.1230899999999999</c:v>
                </c:pt>
                <c:pt idx="1603">
                  <c:v>1.1232800000000001</c:v>
                </c:pt>
                <c:pt idx="1604">
                  <c:v>1.1230500000000001</c:v>
                </c:pt>
                <c:pt idx="1605">
                  <c:v>1.1229800000000001</c:v>
                </c:pt>
                <c:pt idx="1606">
                  <c:v>1.1231</c:v>
                </c:pt>
                <c:pt idx="1607">
                  <c:v>1.1231899999999999</c:v>
                </c:pt>
                <c:pt idx="1608">
                  <c:v>1.1231500000000001</c:v>
                </c:pt>
                <c:pt idx="1609">
                  <c:v>1.12321</c:v>
                </c:pt>
                <c:pt idx="1610">
                  <c:v>1.1231199999999999</c:v>
                </c:pt>
                <c:pt idx="1611">
                  <c:v>1.1230199999999999</c:v>
                </c:pt>
                <c:pt idx="1612">
                  <c:v>1.12317</c:v>
                </c:pt>
                <c:pt idx="1613">
                  <c:v>1.1230800000000001</c:v>
                </c:pt>
                <c:pt idx="1614">
                  <c:v>1.12313</c:v>
                </c:pt>
                <c:pt idx="1615">
                  <c:v>1.123</c:v>
                </c:pt>
                <c:pt idx="1616">
                  <c:v>1.1230100000000001</c:v>
                </c:pt>
                <c:pt idx="1617">
                  <c:v>1.1230599999999999</c:v>
                </c:pt>
                <c:pt idx="1618">
                  <c:v>1.12324</c:v>
                </c:pt>
                <c:pt idx="1619">
                  <c:v>1.12296</c:v>
                </c:pt>
                <c:pt idx="1620">
                  <c:v>1.1228100000000001</c:v>
                </c:pt>
                <c:pt idx="1621">
                  <c:v>1.1229499999999999</c:v>
                </c:pt>
                <c:pt idx="1622">
                  <c:v>1.1229499999999999</c:v>
                </c:pt>
                <c:pt idx="1623">
                  <c:v>1.1230800000000001</c:v>
                </c:pt>
                <c:pt idx="1624">
                  <c:v>1.12296</c:v>
                </c:pt>
                <c:pt idx="1625">
                  <c:v>1.1228899999999999</c:v>
                </c:pt>
                <c:pt idx="1626">
                  <c:v>1.1228</c:v>
                </c:pt>
                <c:pt idx="1627">
                  <c:v>1.1228199999999999</c:v>
                </c:pt>
                <c:pt idx="1628">
                  <c:v>1.1230199999999999</c:v>
                </c:pt>
                <c:pt idx="1629">
                  <c:v>1.12294</c:v>
                </c:pt>
                <c:pt idx="1630">
                  <c:v>1.12303</c:v>
                </c:pt>
                <c:pt idx="1631">
                  <c:v>1.12304</c:v>
                </c:pt>
                <c:pt idx="1632">
                  <c:v>1.12313</c:v>
                </c:pt>
                <c:pt idx="1633">
                  <c:v>1.1231199999999999</c:v>
                </c:pt>
                <c:pt idx="1634">
                  <c:v>1.1230899999999999</c:v>
                </c:pt>
                <c:pt idx="1635">
                  <c:v>1.1231899999999999</c:v>
                </c:pt>
                <c:pt idx="1636">
                  <c:v>1.1232899999999999</c:v>
                </c:pt>
                <c:pt idx="1637">
                  <c:v>1.12313</c:v>
                </c:pt>
                <c:pt idx="1638">
                  <c:v>1.1230899999999999</c:v>
                </c:pt>
                <c:pt idx="1639">
                  <c:v>1.12317</c:v>
                </c:pt>
                <c:pt idx="1640">
                  <c:v>1.1230199999999999</c:v>
                </c:pt>
                <c:pt idx="1641">
                  <c:v>1.12286</c:v>
                </c:pt>
                <c:pt idx="1642">
                  <c:v>1.12303</c:v>
                </c:pt>
                <c:pt idx="1643">
                  <c:v>1.1230500000000001</c:v>
                </c:pt>
                <c:pt idx="1644">
                  <c:v>1.12307</c:v>
                </c:pt>
                <c:pt idx="1645">
                  <c:v>1.1230199999999999</c:v>
                </c:pt>
                <c:pt idx="1646">
                  <c:v>1.1230199999999999</c:v>
                </c:pt>
                <c:pt idx="1647">
                  <c:v>1.1230899999999999</c:v>
                </c:pt>
                <c:pt idx="1648">
                  <c:v>1.1231800000000001</c:v>
                </c:pt>
                <c:pt idx="1649">
                  <c:v>1.12304</c:v>
                </c:pt>
                <c:pt idx="1650">
                  <c:v>1.1229</c:v>
                </c:pt>
                <c:pt idx="1651">
                  <c:v>1.1228899999999999</c:v>
                </c:pt>
                <c:pt idx="1652">
                  <c:v>1.12303</c:v>
                </c:pt>
                <c:pt idx="1653">
                  <c:v>1.1229199999999999</c:v>
                </c:pt>
                <c:pt idx="1654">
                  <c:v>1.12296</c:v>
                </c:pt>
                <c:pt idx="1655">
                  <c:v>1.1229100000000001</c:v>
                </c:pt>
                <c:pt idx="1656">
                  <c:v>1.1230599999999999</c:v>
                </c:pt>
                <c:pt idx="1657">
                  <c:v>1.1231199999999999</c:v>
                </c:pt>
                <c:pt idx="1658">
                  <c:v>1.12314</c:v>
                </c:pt>
                <c:pt idx="1659">
                  <c:v>1.1231</c:v>
                </c:pt>
                <c:pt idx="1660">
                  <c:v>1.12314</c:v>
                </c:pt>
                <c:pt idx="1661">
                  <c:v>1.1231500000000001</c:v>
                </c:pt>
                <c:pt idx="1662">
                  <c:v>1.1231</c:v>
                </c:pt>
                <c:pt idx="1663">
                  <c:v>1.1231100000000001</c:v>
                </c:pt>
                <c:pt idx="1664">
                  <c:v>1.1233500000000001</c:v>
                </c:pt>
                <c:pt idx="1665">
                  <c:v>1.12323</c:v>
                </c:pt>
                <c:pt idx="1666">
                  <c:v>1.1231500000000001</c:v>
                </c:pt>
                <c:pt idx="1667">
                  <c:v>1.12313</c:v>
                </c:pt>
                <c:pt idx="1668">
                  <c:v>1.1230100000000001</c:v>
                </c:pt>
                <c:pt idx="1669">
                  <c:v>1.12313</c:v>
                </c:pt>
                <c:pt idx="1670">
                  <c:v>1.12313</c:v>
                </c:pt>
                <c:pt idx="1671">
                  <c:v>1.1232</c:v>
                </c:pt>
                <c:pt idx="1672">
                  <c:v>1.1231100000000001</c:v>
                </c:pt>
                <c:pt idx="1673">
                  <c:v>1.1230500000000001</c:v>
                </c:pt>
                <c:pt idx="1674">
                  <c:v>1.12304</c:v>
                </c:pt>
                <c:pt idx="1675">
                  <c:v>1.1230599999999999</c:v>
                </c:pt>
                <c:pt idx="1676">
                  <c:v>1.1231199999999999</c:v>
                </c:pt>
                <c:pt idx="1677">
                  <c:v>1.1228800000000001</c:v>
                </c:pt>
                <c:pt idx="1678">
                  <c:v>1.1229899999999999</c:v>
                </c:pt>
                <c:pt idx="1679">
                  <c:v>1.12314</c:v>
                </c:pt>
                <c:pt idx="1680">
                  <c:v>1.1230899999999999</c:v>
                </c:pt>
                <c:pt idx="1681">
                  <c:v>1.1231199999999999</c:v>
                </c:pt>
                <c:pt idx="1682">
                  <c:v>1.12304</c:v>
                </c:pt>
                <c:pt idx="1683">
                  <c:v>1.1230599999999999</c:v>
                </c:pt>
                <c:pt idx="1684">
                  <c:v>1.1230100000000001</c:v>
                </c:pt>
                <c:pt idx="1685">
                  <c:v>1.1231199999999999</c:v>
                </c:pt>
                <c:pt idx="1686">
                  <c:v>1.1230100000000001</c:v>
                </c:pt>
                <c:pt idx="1687">
                  <c:v>1.1230500000000001</c:v>
                </c:pt>
                <c:pt idx="1688">
                  <c:v>1.12313</c:v>
                </c:pt>
                <c:pt idx="1689">
                  <c:v>1.1230899999999999</c:v>
                </c:pt>
                <c:pt idx="1690">
                  <c:v>1.1230899999999999</c:v>
                </c:pt>
                <c:pt idx="1691">
                  <c:v>1.1230500000000001</c:v>
                </c:pt>
                <c:pt idx="1692">
                  <c:v>1.1231500000000001</c:v>
                </c:pt>
                <c:pt idx="1693">
                  <c:v>1.12303</c:v>
                </c:pt>
                <c:pt idx="1694">
                  <c:v>1.1231500000000001</c:v>
                </c:pt>
                <c:pt idx="1695">
                  <c:v>1.1230199999999999</c:v>
                </c:pt>
                <c:pt idx="1696">
                  <c:v>1.1230100000000001</c:v>
                </c:pt>
                <c:pt idx="1697">
                  <c:v>1.1230899999999999</c:v>
                </c:pt>
                <c:pt idx="1698">
                  <c:v>1.1231899999999999</c:v>
                </c:pt>
                <c:pt idx="1699">
                  <c:v>1.1231599999999999</c:v>
                </c:pt>
                <c:pt idx="1700">
                  <c:v>1.1230199999999999</c:v>
                </c:pt>
                <c:pt idx="1701">
                  <c:v>1.12297</c:v>
                </c:pt>
                <c:pt idx="1702">
                  <c:v>1.1230599999999999</c:v>
                </c:pt>
                <c:pt idx="1703">
                  <c:v>1.123</c:v>
                </c:pt>
                <c:pt idx="1704">
                  <c:v>1.12304</c:v>
                </c:pt>
                <c:pt idx="1705">
                  <c:v>1.12303</c:v>
                </c:pt>
                <c:pt idx="1706">
                  <c:v>1.12294</c:v>
                </c:pt>
                <c:pt idx="1707">
                  <c:v>1.1232599999999999</c:v>
                </c:pt>
                <c:pt idx="1708">
                  <c:v>1.1231599999999999</c:v>
                </c:pt>
                <c:pt idx="1709">
                  <c:v>1.1230599999999999</c:v>
                </c:pt>
                <c:pt idx="1710">
                  <c:v>1.12314</c:v>
                </c:pt>
                <c:pt idx="1711">
                  <c:v>1.12303</c:v>
                </c:pt>
                <c:pt idx="1712">
                  <c:v>1.1230500000000001</c:v>
                </c:pt>
                <c:pt idx="1713">
                  <c:v>1.1231100000000001</c:v>
                </c:pt>
                <c:pt idx="1714">
                  <c:v>1.1231</c:v>
                </c:pt>
                <c:pt idx="1715">
                  <c:v>1.12314</c:v>
                </c:pt>
                <c:pt idx="1716">
                  <c:v>1.1230899999999999</c:v>
                </c:pt>
                <c:pt idx="1717">
                  <c:v>1.1230899999999999</c:v>
                </c:pt>
                <c:pt idx="1718">
                  <c:v>1.1229100000000001</c:v>
                </c:pt>
                <c:pt idx="1719">
                  <c:v>1.12317</c:v>
                </c:pt>
                <c:pt idx="1720">
                  <c:v>1.1231</c:v>
                </c:pt>
                <c:pt idx="1721">
                  <c:v>1.1231100000000001</c:v>
                </c:pt>
                <c:pt idx="1722">
                  <c:v>1.123</c:v>
                </c:pt>
                <c:pt idx="1723">
                  <c:v>1.123</c:v>
                </c:pt>
                <c:pt idx="1724">
                  <c:v>1.1231800000000001</c:v>
                </c:pt>
                <c:pt idx="1725">
                  <c:v>1.1230899999999999</c:v>
                </c:pt>
                <c:pt idx="1726">
                  <c:v>1.1231800000000001</c:v>
                </c:pt>
                <c:pt idx="1727">
                  <c:v>1.1229499999999999</c:v>
                </c:pt>
                <c:pt idx="1728">
                  <c:v>1.1228899999999999</c:v>
                </c:pt>
                <c:pt idx="1729">
                  <c:v>1.123</c:v>
                </c:pt>
                <c:pt idx="1730">
                  <c:v>1.1230100000000001</c:v>
                </c:pt>
                <c:pt idx="1731">
                  <c:v>1.1228100000000001</c:v>
                </c:pt>
                <c:pt idx="1732">
                  <c:v>1.1230100000000001</c:v>
                </c:pt>
                <c:pt idx="1733">
                  <c:v>1.1229100000000001</c:v>
                </c:pt>
                <c:pt idx="1734">
                  <c:v>1.12297</c:v>
                </c:pt>
                <c:pt idx="1735">
                  <c:v>1.12293</c:v>
                </c:pt>
                <c:pt idx="1736">
                  <c:v>1.1230599999999999</c:v>
                </c:pt>
                <c:pt idx="1737">
                  <c:v>1.12286</c:v>
                </c:pt>
                <c:pt idx="1738">
                  <c:v>1.1231199999999999</c:v>
                </c:pt>
                <c:pt idx="1739">
                  <c:v>1.1229100000000001</c:v>
                </c:pt>
                <c:pt idx="1740">
                  <c:v>1.12297</c:v>
                </c:pt>
                <c:pt idx="1741">
                  <c:v>1.12293</c:v>
                </c:pt>
                <c:pt idx="1742">
                  <c:v>1.12286</c:v>
                </c:pt>
                <c:pt idx="1743">
                  <c:v>1.1229899999999999</c:v>
                </c:pt>
                <c:pt idx="1744">
                  <c:v>1.12303</c:v>
                </c:pt>
                <c:pt idx="1745">
                  <c:v>1.12297</c:v>
                </c:pt>
                <c:pt idx="1746">
                  <c:v>1.1229899999999999</c:v>
                </c:pt>
                <c:pt idx="1747">
                  <c:v>1.1229100000000001</c:v>
                </c:pt>
                <c:pt idx="1748">
                  <c:v>1.12293</c:v>
                </c:pt>
                <c:pt idx="1749">
                  <c:v>1.1229</c:v>
                </c:pt>
                <c:pt idx="1750">
                  <c:v>1.123</c:v>
                </c:pt>
                <c:pt idx="1751">
                  <c:v>1.1228899999999999</c:v>
                </c:pt>
                <c:pt idx="1752">
                  <c:v>1.1228199999999999</c:v>
                </c:pt>
                <c:pt idx="1753">
                  <c:v>1.1229100000000001</c:v>
                </c:pt>
                <c:pt idx="1754">
                  <c:v>1.12286</c:v>
                </c:pt>
                <c:pt idx="1755">
                  <c:v>1.1229100000000001</c:v>
                </c:pt>
                <c:pt idx="1756">
                  <c:v>1.12297</c:v>
                </c:pt>
                <c:pt idx="1757">
                  <c:v>1.1229199999999999</c:v>
                </c:pt>
                <c:pt idx="1758">
                  <c:v>1.1228100000000001</c:v>
                </c:pt>
                <c:pt idx="1759">
                  <c:v>1.1229899999999999</c:v>
                </c:pt>
                <c:pt idx="1760">
                  <c:v>1.12297</c:v>
                </c:pt>
                <c:pt idx="1761">
                  <c:v>1.1230899999999999</c:v>
                </c:pt>
                <c:pt idx="1762">
                  <c:v>1.12294</c:v>
                </c:pt>
                <c:pt idx="1763">
                  <c:v>1.1228100000000001</c:v>
                </c:pt>
                <c:pt idx="1764">
                  <c:v>1.12287</c:v>
                </c:pt>
                <c:pt idx="1765">
                  <c:v>1.1228100000000001</c:v>
                </c:pt>
                <c:pt idx="1766">
                  <c:v>1.12303</c:v>
                </c:pt>
                <c:pt idx="1767">
                  <c:v>1.1228499999999999</c:v>
                </c:pt>
                <c:pt idx="1768">
                  <c:v>1.1230100000000001</c:v>
                </c:pt>
                <c:pt idx="1769">
                  <c:v>1.1228800000000001</c:v>
                </c:pt>
                <c:pt idx="1770">
                  <c:v>1.1227100000000001</c:v>
                </c:pt>
                <c:pt idx="1771">
                  <c:v>1.12286</c:v>
                </c:pt>
                <c:pt idx="1772">
                  <c:v>1.12293</c:v>
                </c:pt>
                <c:pt idx="1773">
                  <c:v>1.1229100000000001</c:v>
                </c:pt>
                <c:pt idx="1774">
                  <c:v>1.1228100000000001</c:v>
                </c:pt>
                <c:pt idx="1775">
                  <c:v>1.12277</c:v>
                </c:pt>
                <c:pt idx="1776">
                  <c:v>1.1227499999999999</c:v>
                </c:pt>
                <c:pt idx="1777">
                  <c:v>1.1227799999999999</c:v>
                </c:pt>
                <c:pt idx="1778">
                  <c:v>1.1228400000000001</c:v>
                </c:pt>
                <c:pt idx="1779">
                  <c:v>1.12296</c:v>
                </c:pt>
                <c:pt idx="1780">
                  <c:v>1.1228499999999999</c:v>
                </c:pt>
                <c:pt idx="1781">
                  <c:v>1.12287</c:v>
                </c:pt>
                <c:pt idx="1782">
                  <c:v>1.1231</c:v>
                </c:pt>
                <c:pt idx="1783">
                  <c:v>1.1228800000000001</c:v>
                </c:pt>
                <c:pt idx="1784">
                  <c:v>1.1230199999999999</c:v>
                </c:pt>
                <c:pt idx="1785">
                  <c:v>1.1228100000000001</c:v>
                </c:pt>
                <c:pt idx="1786">
                  <c:v>1.12293</c:v>
                </c:pt>
                <c:pt idx="1787">
                  <c:v>1.1227499999999999</c:v>
                </c:pt>
                <c:pt idx="1788">
                  <c:v>1.1231</c:v>
                </c:pt>
                <c:pt idx="1789">
                  <c:v>1.1228899999999999</c:v>
                </c:pt>
                <c:pt idx="1790">
                  <c:v>1.12297</c:v>
                </c:pt>
                <c:pt idx="1791">
                  <c:v>1.1229</c:v>
                </c:pt>
                <c:pt idx="1792">
                  <c:v>1.1228400000000001</c:v>
                </c:pt>
                <c:pt idx="1793">
                  <c:v>1.12297</c:v>
                </c:pt>
                <c:pt idx="1794">
                  <c:v>1.12304</c:v>
                </c:pt>
                <c:pt idx="1795">
                  <c:v>1.1228199999999999</c:v>
                </c:pt>
                <c:pt idx="1796">
                  <c:v>1.1228899999999999</c:v>
                </c:pt>
                <c:pt idx="1797">
                  <c:v>1.12304</c:v>
                </c:pt>
                <c:pt idx="1798">
                  <c:v>1.12287</c:v>
                </c:pt>
                <c:pt idx="1799">
                  <c:v>1.12296</c:v>
                </c:pt>
                <c:pt idx="1800">
                  <c:v>1.12294</c:v>
                </c:pt>
                <c:pt idx="1801">
                  <c:v>1.1229</c:v>
                </c:pt>
                <c:pt idx="1802">
                  <c:v>1.1228899999999999</c:v>
                </c:pt>
                <c:pt idx="1803">
                  <c:v>1.12297</c:v>
                </c:pt>
                <c:pt idx="1804">
                  <c:v>1.1229</c:v>
                </c:pt>
                <c:pt idx="1805">
                  <c:v>1.12283</c:v>
                </c:pt>
                <c:pt idx="1806">
                  <c:v>1.1229499999999999</c:v>
                </c:pt>
                <c:pt idx="1807">
                  <c:v>1.12286</c:v>
                </c:pt>
                <c:pt idx="1808">
                  <c:v>1.12279</c:v>
                </c:pt>
                <c:pt idx="1809">
                  <c:v>1.1229100000000001</c:v>
                </c:pt>
                <c:pt idx="1810">
                  <c:v>1.12296</c:v>
                </c:pt>
                <c:pt idx="1811">
                  <c:v>1.1230100000000001</c:v>
                </c:pt>
                <c:pt idx="1812">
                  <c:v>1.1230899999999999</c:v>
                </c:pt>
                <c:pt idx="1813">
                  <c:v>1.1231</c:v>
                </c:pt>
                <c:pt idx="1814">
                  <c:v>1.12304</c:v>
                </c:pt>
                <c:pt idx="1815">
                  <c:v>1.12293</c:v>
                </c:pt>
                <c:pt idx="1816">
                  <c:v>1.1229100000000001</c:v>
                </c:pt>
                <c:pt idx="1817">
                  <c:v>1.12277</c:v>
                </c:pt>
                <c:pt idx="1818">
                  <c:v>1.12286</c:v>
                </c:pt>
                <c:pt idx="1819">
                  <c:v>1.1230500000000001</c:v>
                </c:pt>
                <c:pt idx="1820">
                  <c:v>1.1230899999999999</c:v>
                </c:pt>
                <c:pt idx="1821">
                  <c:v>1.12303</c:v>
                </c:pt>
                <c:pt idx="1822">
                  <c:v>1.1230599999999999</c:v>
                </c:pt>
                <c:pt idx="1823">
                  <c:v>1.1229</c:v>
                </c:pt>
                <c:pt idx="1824">
                  <c:v>1.12303</c:v>
                </c:pt>
                <c:pt idx="1825">
                  <c:v>1.1230100000000001</c:v>
                </c:pt>
                <c:pt idx="1826">
                  <c:v>1.1230199999999999</c:v>
                </c:pt>
                <c:pt idx="1827">
                  <c:v>1.12283</c:v>
                </c:pt>
                <c:pt idx="1828">
                  <c:v>1.1229199999999999</c:v>
                </c:pt>
                <c:pt idx="1829">
                  <c:v>1.12304</c:v>
                </c:pt>
                <c:pt idx="1830">
                  <c:v>1.12286</c:v>
                </c:pt>
                <c:pt idx="1831">
                  <c:v>1.1229499999999999</c:v>
                </c:pt>
                <c:pt idx="1832">
                  <c:v>1.1229899999999999</c:v>
                </c:pt>
                <c:pt idx="1833">
                  <c:v>1.1229</c:v>
                </c:pt>
                <c:pt idx="1834">
                  <c:v>1.1228499999999999</c:v>
                </c:pt>
                <c:pt idx="1835">
                  <c:v>1.1229100000000001</c:v>
                </c:pt>
                <c:pt idx="1836">
                  <c:v>1.123</c:v>
                </c:pt>
                <c:pt idx="1837">
                  <c:v>1.12307</c:v>
                </c:pt>
                <c:pt idx="1838">
                  <c:v>1.1230100000000001</c:v>
                </c:pt>
                <c:pt idx="1839">
                  <c:v>1.1230100000000001</c:v>
                </c:pt>
                <c:pt idx="1840">
                  <c:v>1.12286</c:v>
                </c:pt>
                <c:pt idx="1841">
                  <c:v>1.12283</c:v>
                </c:pt>
                <c:pt idx="1842">
                  <c:v>1.12314</c:v>
                </c:pt>
                <c:pt idx="1843">
                  <c:v>1.1230199999999999</c:v>
                </c:pt>
                <c:pt idx="1844">
                  <c:v>1.1231599999999999</c:v>
                </c:pt>
                <c:pt idx="1845">
                  <c:v>1.123</c:v>
                </c:pt>
                <c:pt idx="1846">
                  <c:v>1.1230100000000001</c:v>
                </c:pt>
                <c:pt idx="1847">
                  <c:v>1.12317</c:v>
                </c:pt>
                <c:pt idx="1848">
                  <c:v>1.12313</c:v>
                </c:pt>
                <c:pt idx="1849">
                  <c:v>1.1229499999999999</c:v>
                </c:pt>
                <c:pt idx="1850">
                  <c:v>1.12313</c:v>
                </c:pt>
                <c:pt idx="1851">
                  <c:v>1.12304</c:v>
                </c:pt>
                <c:pt idx="1852">
                  <c:v>1.1230199999999999</c:v>
                </c:pt>
                <c:pt idx="1853">
                  <c:v>1.1231800000000001</c:v>
                </c:pt>
                <c:pt idx="1854">
                  <c:v>1.1230500000000001</c:v>
                </c:pt>
                <c:pt idx="1855">
                  <c:v>1.1230800000000001</c:v>
                </c:pt>
                <c:pt idx="1856">
                  <c:v>1.12304</c:v>
                </c:pt>
                <c:pt idx="1857">
                  <c:v>1.1232200000000001</c:v>
                </c:pt>
                <c:pt idx="1858">
                  <c:v>1.1231100000000001</c:v>
                </c:pt>
                <c:pt idx="1859">
                  <c:v>1.12321</c:v>
                </c:pt>
                <c:pt idx="1860">
                  <c:v>1.1230800000000001</c:v>
                </c:pt>
                <c:pt idx="1861">
                  <c:v>1.1230199999999999</c:v>
                </c:pt>
                <c:pt idx="1862">
                  <c:v>1.1231899999999999</c:v>
                </c:pt>
                <c:pt idx="1863">
                  <c:v>1.1228499999999999</c:v>
                </c:pt>
                <c:pt idx="1864">
                  <c:v>1.1230599999999999</c:v>
                </c:pt>
                <c:pt idx="1865">
                  <c:v>1.12286</c:v>
                </c:pt>
                <c:pt idx="1866">
                  <c:v>1.1230100000000001</c:v>
                </c:pt>
                <c:pt idx="1867">
                  <c:v>1.12313</c:v>
                </c:pt>
                <c:pt idx="1868">
                  <c:v>1.12294</c:v>
                </c:pt>
                <c:pt idx="1869">
                  <c:v>1.12294</c:v>
                </c:pt>
                <c:pt idx="1870">
                  <c:v>1.1230199999999999</c:v>
                </c:pt>
                <c:pt idx="1871">
                  <c:v>1.12304</c:v>
                </c:pt>
                <c:pt idx="1872">
                  <c:v>1.1228</c:v>
                </c:pt>
                <c:pt idx="1873">
                  <c:v>1.1230599999999999</c:v>
                </c:pt>
                <c:pt idx="1874">
                  <c:v>1.12276</c:v>
                </c:pt>
                <c:pt idx="1875">
                  <c:v>1.12283</c:v>
                </c:pt>
                <c:pt idx="1876">
                  <c:v>1.1229800000000001</c:v>
                </c:pt>
                <c:pt idx="1877">
                  <c:v>1.12279</c:v>
                </c:pt>
                <c:pt idx="1878">
                  <c:v>1.1231500000000001</c:v>
                </c:pt>
                <c:pt idx="1879">
                  <c:v>1.12287</c:v>
                </c:pt>
                <c:pt idx="1880">
                  <c:v>1.12297</c:v>
                </c:pt>
                <c:pt idx="1881">
                  <c:v>1.1228800000000001</c:v>
                </c:pt>
                <c:pt idx="1882">
                  <c:v>1.1228499999999999</c:v>
                </c:pt>
                <c:pt idx="1883">
                  <c:v>1.1228800000000001</c:v>
                </c:pt>
                <c:pt idx="1884">
                  <c:v>1.1228800000000001</c:v>
                </c:pt>
                <c:pt idx="1885">
                  <c:v>1.1228499999999999</c:v>
                </c:pt>
                <c:pt idx="1886">
                  <c:v>1.1227799999999999</c:v>
                </c:pt>
                <c:pt idx="1887">
                  <c:v>1.123</c:v>
                </c:pt>
                <c:pt idx="1888">
                  <c:v>1.1230599999999999</c:v>
                </c:pt>
                <c:pt idx="1889">
                  <c:v>1.12297</c:v>
                </c:pt>
                <c:pt idx="1890">
                  <c:v>1.1229</c:v>
                </c:pt>
                <c:pt idx="1891">
                  <c:v>1.1228400000000001</c:v>
                </c:pt>
                <c:pt idx="1892">
                  <c:v>1.1229</c:v>
                </c:pt>
                <c:pt idx="1893">
                  <c:v>1.1228</c:v>
                </c:pt>
                <c:pt idx="1894">
                  <c:v>1.1228899999999999</c:v>
                </c:pt>
                <c:pt idx="1895">
                  <c:v>1.1228400000000001</c:v>
                </c:pt>
                <c:pt idx="1896">
                  <c:v>1.12297</c:v>
                </c:pt>
                <c:pt idx="1897">
                  <c:v>1.1229899999999999</c:v>
                </c:pt>
                <c:pt idx="1898">
                  <c:v>1.1231</c:v>
                </c:pt>
                <c:pt idx="1899">
                  <c:v>1.1230500000000001</c:v>
                </c:pt>
                <c:pt idx="1900">
                  <c:v>1.1230800000000001</c:v>
                </c:pt>
                <c:pt idx="1901">
                  <c:v>1.12304</c:v>
                </c:pt>
                <c:pt idx="1902">
                  <c:v>1.12303</c:v>
                </c:pt>
                <c:pt idx="1903">
                  <c:v>1.1229899999999999</c:v>
                </c:pt>
                <c:pt idx="1904">
                  <c:v>1.12321</c:v>
                </c:pt>
                <c:pt idx="1905">
                  <c:v>1.12307</c:v>
                </c:pt>
                <c:pt idx="1906">
                  <c:v>1.12307</c:v>
                </c:pt>
                <c:pt idx="1907">
                  <c:v>1.1232</c:v>
                </c:pt>
                <c:pt idx="1908">
                  <c:v>1.1230199999999999</c:v>
                </c:pt>
                <c:pt idx="1909">
                  <c:v>1.1231500000000001</c:v>
                </c:pt>
                <c:pt idx="1910">
                  <c:v>1.123</c:v>
                </c:pt>
                <c:pt idx="1911">
                  <c:v>1.1229800000000001</c:v>
                </c:pt>
                <c:pt idx="1912">
                  <c:v>1.1229800000000001</c:v>
                </c:pt>
                <c:pt idx="1913">
                  <c:v>1.12324</c:v>
                </c:pt>
                <c:pt idx="1914">
                  <c:v>1.1230899999999999</c:v>
                </c:pt>
                <c:pt idx="1915">
                  <c:v>1.1230500000000001</c:v>
                </c:pt>
                <c:pt idx="1916">
                  <c:v>1.12294</c:v>
                </c:pt>
                <c:pt idx="1917">
                  <c:v>1.1230899999999999</c:v>
                </c:pt>
                <c:pt idx="1918">
                  <c:v>1.12303</c:v>
                </c:pt>
                <c:pt idx="1919">
                  <c:v>1.1231</c:v>
                </c:pt>
                <c:pt idx="1920">
                  <c:v>1.12321</c:v>
                </c:pt>
                <c:pt idx="1921">
                  <c:v>1.1229499999999999</c:v>
                </c:pt>
                <c:pt idx="1922">
                  <c:v>1.1229899999999999</c:v>
                </c:pt>
                <c:pt idx="1923">
                  <c:v>1.1230100000000001</c:v>
                </c:pt>
                <c:pt idx="1924">
                  <c:v>1.1231</c:v>
                </c:pt>
                <c:pt idx="1925">
                  <c:v>1.1230899999999999</c:v>
                </c:pt>
                <c:pt idx="1926">
                  <c:v>1.12293</c:v>
                </c:pt>
                <c:pt idx="1927">
                  <c:v>1.1230100000000001</c:v>
                </c:pt>
                <c:pt idx="1928">
                  <c:v>1.1231500000000001</c:v>
                </c:pt>
                <c:pt idx="1929">
                  <c:v>1.1230599999999999</c:v>
                </c:pt>
                <c:pt idx="1930">
                  <c:v>1.12307</c:v>
                </c:pt>
                <c:pt idx="1931">
                  <c:v>1.12307</c:v>
                </c:pt>
                <c:pt idx="1932">
                  <c:v>1.1230500000000001</c:v>
                </c:pt>
                <c:pt idx="1933">
                  <c:v>1.12313</c:v>
                </c:pt>
                <c:pt idx="1934">
                  <c:v>1.12323</c:v>
                </c:pt>
                <c:pt idx="1935">
                  <c:v>1.1231100000000001</c:v>
                </c:pt>
                <c:pt idx="1936">
                  <c:v>1.12331</c:v>
                </c:pt>
                <c:pt idx="1937">
                  <c:v>1.1232200000000001</c:v>
                </c:pt>
                <c:pt idx="1938">
                  <c:v>1.1232</c:v>
                </c:pt>
                <c:pt idx="1939">
                  <c:v>1.1231199999999999</c:v>
                </c:pt>
                <c:pt idx="1940">
                  <c:v>1.1231</c:v>
                </c:pt>
                <c:pt idx="1941">
                  <c:v>1.12317</c:v>
                </c:pt>
                <c:pt idx="1942">
                  <c:v>1.1229800000000001</c:v>
                </c:pt>
                <c:pt idx="1943">
                  <c:v>1.1231199999999999</c:v>
                </c:pt>
                <c:pt idx="1944">
                  <c:v>1.1230899999999999</c:v>
                </c:pt>
                <c:pt idx="1945">
                  <c:v>1.1230899999999999</c:v>
                </c:pt>
                <c:pt idx="1946">
                  <c:v>1.12313</c:v>
                </c:pt>
                <c:pt idx="1947">
                  <c:v>1.1230800000000001</c:v>
                </c:pt>
                <c:pt idx="1948">
                  <c:v>1.12317</c:v>
                </c:pt>
                <c:pt idx="1949">
                  <c:v>1.12321</c:v>
                </c:pt>
                <c:pt idx="1950">
                  <c:v>1.123</c:v>
                </c:pt>
                <c:pt idx="1951">
                  <c:v>1.12313</c:v>
                </c:pt>
                <c:pt idx="1952">
                  <c:v>1.1231100000000001</c:v>
                </c:pt>
                <c:pt idx="1953">
                  <c:v>1.1231</c:v>
                </c:pt>
                <c:pt idx="1954">
                  <c:v>1.12314</c:v>
                </c:pt>
                <c:pt idx="1955">
                  <c:v>1.1232</c:v>
                </c:pt>
                <c:pt idx="1956">
                  <c:v>1.1230599999999999</c:v>
                </c:pt>
                <c:pt idx="1957">
                  <c:v>1.1230500000000001</c:v>
                </c:pt>
                <c:pt idx="1958">
                  <c:v>1.12327</c:v>
                </c:pt>
                <c:pt idx="1959">
                  <c:v>1.1231599999999999</c:v>
                </c:pt>
                <c:pt idx="1960">
                  <c:v>1.12297</c:v>
                </c:pt>
                <c:pt idx="1961">
                  <c:v>1.1230500000000001</c:v>
                </c:pt>
                <c:pt idx="1962">
                  <c:v>1.12314</c:v>
                </c:pt>
                <c:pt idx="1963">
                  <c:v>1.1232899999999999</c:v>
                </c:pt>
                <c:pt idx="1964">
                  <c:v>1.1233200000000001</c:v>
                </c:pt>
                <c:pt idx="1965">
                  <c:v>1.1233299999999999</c:v>
                </c:pt>
                <c:pt idx="1966">
                  <c:v>1.12337</c:v>
                </c:pt>
                <c:pt idx="1967">
                  <c:v>1.12323</c:v>
                </c:pt>
                <c:pt idx="1968">
                  <c:v>1.1231899999999999</c:v>
                </c:pt>
                <c:pt idx="1969">
                  <c:v>1.12334</c:v>
                </c:pt>
                <c:pt idx="1970">
                  <c:v>1.1232899999999999</c:v>
                </c:pt>
                <c:pt idx="1971">
                  <c:v>1.12313</c:v>
                </c:pt>
                <c:pt idx="1972">
                  <c:v>1.12327</c:v>
                </c:pt>
                <c:pt idx="1973">
                  <c:v>1.12314</c:v>
                </c:pt>
                <c:pt idx="1974">
                  <c:v>1.12307</c:v>
                </c:pt>
                <c:pt idx="1975">
                  <c:v>1.12317</c:v>
                </c:pt>
                <c:pt idx="1976">
                  <c:v>1.1230199999999999</c:v>
                </c:pt>
                <c:pt idx="1977">
                  <c:v>1.1231599999999999</c:v>
                </c:pt>
                <c:pt idx="1978">
                  <c:v>1.12321</c:v>
                </c:pt>
                <c:pt idx="1979">
                  <c:v>1.1231</c:v>
                </c:pt>
                <c:pt idx="1980">
                  <c:v>1.12307</c:v>
                </c:pt>
                <c:pt idx="1981">
                  <c:v>1.1230100000000001</c:v>
                </c:pt>
                <c:pt idx="1982">
                  <c:v>1.12313</c:v>
                </c:pt>
                <c:pt idx="1983">
                  <c:v>1.1230599999999999</c:v>
                </c:pt>
                <c:pt idx="1984">
                  <c:v>1.12314</c:v>
                </c:pt>
                <c:pt idx="1985">
                  <c:v>1.1231199999999999</c:v>
                </c:pt>
                <c:pt idx="1986">
                  <c:v>1.1231500000000001</c:v>
                </c:pt>
                <c:pt idx="1987">
                  <c:v>1.1232500000000001</c:v>
                </c:pt>
                <c:pt idx="1988">
                  <c:v>1.1232899999999999</c:v>
                </c:pt>
                <c:pt idx="1989">
                  <c:v>1.1231100000000001</c:v>
                </c:pt>
                <c:pt idx="1990">
                  <c:v>1.1234299999999999</c:v>
                </c:pt>
                <c:pt idx="1991">
                  <c:v>1.12341</c:v>
                </c:pt>
                <c:pt idx="1992">
                  <c:v>1.1232800000000001</c:v>
                </c:pt>
                <c:pt idx="1993">
                  <c:v>1.12338</c:v>
                </c:pt>
                <c:pt idx="1994">
                  <c:v>1.1233200000000001</c:v>
                </c:pt>
                <c:pt idx="1995">
                  <c:v>1.12341</c:v>
                </c:pt>
                <c:pt idx="1996">
                  <c:v>1.12331</c:v>
                </c:pt>
                <c:pt idx="1997">
                  <c:v>1.12331</c:v>
                </c:pt>
                <c:pt idx="1998">
                  <c:v>1.1233299999999999</c:v>
                </c:pt>
                <c:pt idx="1999">
                  <c:v>1.1231599999999999</c:v>
                </c:pt>
                <c:pt idx="2000">
                  <c:v>1.12334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5AFF-4C75-BFD9-80383EB5A1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85179552"/>
        <c:axId val="1785174976"/>
      </c:scatterChart>
      <c:valAx>
        <c:axId val="1785179552"/>
        <c:scaling>
          <c:orientation val="minMax"/>
          <c:max val="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Input Current [A]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85174976"/>
        <c:crosses val="autoZero"/>
        <c:crossBetween val="midCat"/>
      </c:valAx>
      <c:valAx>
        <c:axId val="1785174976"/>
        <c:scaling>
          <c:orientation val="minMax"/>
          <c:max val="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/>
                  <a:t>Voltage [V]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  <a:tailEnd type="stealth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78517955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0.70053</cdr:x>
      <cdr:y>0.14256</cdr:y>
    </cdr:from>
    <cdr:to>
      <cdr:x>1</cdr:x>
      <cdr:y>0.29733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6405647" y="782115"/>
          <a:ext cx="2738353" cy="8491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600" dirty="0" err="1"/>
            <a:t>Slope</a:t>
          </a:r>
          <a:r>
            <a:rPr lang="de-DE" sz="1600" dirty="0"/>
            <a:t> = 0.8407 </a:t>
          </a:r>
          <a:r>
            <a:rPr lang="el-GR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Ω</a:t>
          </a:r>
          <a:endParaRPr lang="de-DE" sz="1600" dirty="0"/>
        </a:p>
        <a:p xmlns:a="http://schemas.openxmlformats.org/drawingml/2006/main">
          <a:r>
            <a:rPr lang="de-DE" sz="1600" dirty="0"/>
            <a:t>Offset = 0.6536 V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0.08263</cdr:x>
      <cdr:y>0.04422</cdr:y>
    </cdr:from>
    <cdr:to>
      <cdr:x>0.3821</cdr:x>
      <cdr:y>0.19899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755576" y="242586"/>
          <a:ext cx="2738354" cy="8491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de-DE" sz="1600" dirty="0" err="1"/>
            <a:t>Slope</a:t>
          </a:r>
          <a:r>
            <a:rPr lang="de-DE" sz="1600" dirty="0"/>
            <a:t> = 0.7233 </a:t>
          </a:r>
          <a:r>
            <a:rPr lang="el-GR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Ω</a:t>
          </a:r>
          <a:endParaRPr lang="de-DE" sz="1600" dirty="0"/>
        </a:p>
        <a:p xmlns:a="http://schemas.openxmlformats.org/drawingml/2006/main">
          <a:r>
            <a:rPr lang="de-DE" sz="1600" dirty="0"/>
            <a:t>Offset = 1.27 V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723185FC-0C35-446C-9371-12BE02A913DA}" type="datetimeFigureOut">
              <a:rPr lang="de-DE" smtClean="0"/>
              <a:t>25.07.2019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4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50E0479E-E15D-4D8C-832C-A6444437EFD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03649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4AC7437D-CDD7-439A-88DB-FD1BDD6102FB}" type="datetimeFigureOut">
              <a:rPr lang="de-DE" smtClean="0"/>
              <a:t>25.07.2019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28" tIns="45714" rIns="91428" bIns="4571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BEEBC975-FB6C-4596-ABA8-127B863EF8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3096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 userDrawn="1"/>
        </p:nvSpPr>
        <p:spPr>
          <a:xfrm>
            <a:off x="4326917" y="300960"/>
            <a:ext cx="4198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ct val="0"/>
              </a:spcBef>
            </a:pPr>
            <a:r>
              <a:rPr lang="de-DE" sz="2800" b="1" dirty="0">
                <a:solidFill>
                  <a:schemeClr val="bg1"/>
                </a:solidFill>
              </a:rPr>
              <a:t>Intelligent Systems Design</a:t>
            </a:r>
            <a:endParaRPr lang="de-DE" sz="2800" dirty="0">
              <a:solidFill>
                <a:schemeClr val="bg1"/>
              </a:solidFill>
            </a:endParaRP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1043608" y="4005064"/>
            <a:ext cx="7128792" cy="720080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</a:lstStyle>
          <a:p>
            <a:pPr lvl="0"/>
            <a:r>
              <a:rPr lang="de-DE" dirty="0"/>
              <a:t>Textmasterformat</a:t>
            </a:r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>
          <a:xfrm>
            <a:off x="2030619" y="2887403"/>
            <a:ext cx="5113213" cy="432048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de-DE" dirty="0"/>
              <a:t>Textmasterformat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4"/>
          </p:nvPr>
        </p:nvSpPr>
        <p:spPr>
          <a:xfrm>
            <a:off x="2051050" y="5445820"/>
            <a:ext cx="5113338" cy="503460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de-DE" dirty="0"/>
              <a:t>Textmasterformat</a:t>
            </a:r>
          </a:p>
        </p:txBody>
      </p:sp>
      <p:sp>
        <p:nvSpPr>
          <p:cNvPr id="20" name="Abgerundetes Rechteck 19"/>
          <p:cNvSpPr/>
          <p:nvPr userDrawn="1"/>
        </p:nvSpPr>
        <p:spPr>
          <a:xfrm>
            <a:off x="539552" y="1700808"/>
            <a:ext cx="8064896" cy="3168352"/>
          </a:xfrm>
          <a:prstGeom prst="roundRect">
            <a:avLst/>
          </a:prstGeom>
          <a:noFill/>
          <a:ln w="6032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5"/>
          </p:nvPr>
        </p:nvSpPr>
        <p:spPr>
          <a:xfrm>
            <a:off x="3023728" y="6309320"/>
            <a:ext cx="3204456" cy="36004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de-DE" dirty="0"/>
              <a:t>Textmasterformat</a:t>
            </a:r>
          </a:p>
        </p:txBody>
      </p:sp>
      <p:cxnSp>
        <p:nvCxnSpPr>
          <p:cNvPr id="24" name="Gerade Verbindung 23"/>
          <p:cNvCxnSpPr/>
          <p:nvPr userDrawn="1"/>
        </p:nvCxnSpPr>
        <p:spPr>
          <a:xfrm>
            <a:off x="539552" y="3717032"/>
            <a:ext cx="8064896" cy="0"/>
          </a:xfrm>
          <a:prstGeom prst="line">
            <a:avLst/>
          </a:prstGeom>
          <a:ln w="31750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15"/>
          <p:cNvSpPr>
            <a:spLocks noChangeArrowheads="1"/>
          </p:cNvSpPr>
          <p:nvPr userDrawn="1"/>
        </p:nvSpPr>
        <p:spPr bwMode="auto">
          <a:xfrm>
            <a:off x="1800202" y="174343"/>
            <a:ext cx="7343798" cy="792162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</p:spPr>
        <p:txBody>
          <a:bodyPr wrap="square" anchor="ctr">
            <a:spAutoFit/>
          </a:bodyPr>
          <a:lstStyle/>
          <a:p>
            <a:endParaRPr lang="de-DE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28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6"/>
          </p:nvPr>
        </p:nvSpPr>
        <p:spPr>
          <a:xfrm>
            <a:off x="863339" y="2061791"/>
            <a:ext cx="7417321" cy="71913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26758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25.07.2019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9138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25.07.2019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1346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5"/>
          <p:cNvSpPr>
            <a:spLocks noChangeArrowheads="1"/>
          </p:cNvSpPr>
          <p:nvPr userDrawn="1"/>
        </p:nvSpPr>
        <p:spPr bwMode="auto">
          <a:xfrm>
            <a:off x="0" y="6537156"/>
            <a:ext cx="9144000" cy="324000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</p:spPr>
        <p:txBody>
          <a:bodyPr wrap="square" anchor="ctr">
            <a:spAutoFit/>
          </a:bodyPr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00200" y="188640"/>
            <a:ext cx="7308304" cy="782115"/>
          </a:xfrm>
        </p:spPr>
        <p:txBody>
          <a:bodyPr>
            <a:normAutofit/>
          </a:bodyPr>
          <a:lstStyle>
            <a:lvl1pPr algn="ctr"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966506"/>
            <a:ext cx="9144000" cy="548683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43608" y="6520259"/>
            <a:ext cx="712879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Notiz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515174"/>
            <a:ext cx="864096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Folie </a:t>
            </a:r>
            <a:fld id="{40626A7F-4343-4E4D-B14D-5E7A03778B25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Rectangle 15"/>
          <p:cNvSpPr>
            <a:spLocks noChangeArrowheads="1"/>
          </p:cNvSpPr>
          <p:nvPr userDrawn="1"/>
        </p:nvSpPr>
        <p:spPr bwMode="auto">
          <a:xfrm>
            <a:off x="1800202" y="174343"/>
            <a:ext cx="7343798" cy="792162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</p:spPr>
        <p:txBody>
          <a:bodyPr wrap="square" anchor="ctr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1167211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25.07.2019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8698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25.07.2019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958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25.07.2019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098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25.07.2019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1055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25.07.2019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861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25.07.2019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7040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25.07.2019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0330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91410" y="188640"/>
            <a:ext cx="6695390" cy="782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</a:pPr>
            <a:endParaRPr lang="de-DE" sz="1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C9B0B-39B1-43F2-AAE2-642A5957002D}" type="datetimeFigureOut">
              <a:rPr lang="de-DE" smtClean="0"/>
              <a:t>25.07.2019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26A7F-4343-4E4D-B14D-5E7A03778B25}" type="slidenum">
              <a:rPr lang="de-DE" smtClean="0"/>
              <a:t>‹Nr.›</a:t>
            </a:fld>
            <a:endParaRPr lang="de-DE" dirty="0"/>
          </a:p>
        </p:txBody>
      </p:sp>
      <p:pic>
        <p:nvPicPr>
          <p:cNvPr id="11" name="Picture 13" descr="fh_logo_neu_orange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80" y="332656"/>
            <a:ext cx="1584176" cy="57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5"/>
          <p:cNvSpPr>
            <a:spLocks noChangeArrowheads="1"/>
          </p:cNvSpPr>
          <p:nvPr userDrawn="1"/>
        </p:nvSpPr>
        <p:spPr bwMode="auto">
          <a:xfrm>
            <a:off x="0" y="175492"/>
            <a:ext cx="1800202" cy="792162"/>
          </a:xfrm>
          <a:prstGeom prst="rect">
            <a:avLst/>
          </a:prstGeom>
          <a:noFill/>
          <a:ln w="19050">
            <a:solidFill>
              <a:srgbClr val="FF9900"/>
            </a:solidFill>
          </a:ln>
          <a:effectLst/>
        </p:spPr>
        <p:txBody>
          <a:bodyPr wrap="square" anchor="ctr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5321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1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cdn.rohde-schwarz.com/ur/pws/dl_downloads/dl_common_library/dl_manuals/gb_1/h/hmf25xx/HMF25xx_UserManual_de_en_04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800200"/>
          </a:xfrm>
        </p:spPr>
        <p:txBody>
          <a:bodyPr>
            <a:noAutofit/>
          </a:bodyPr>
          <a:lstStyle/>
          <a:p>
            <a:r>
              <a:rPr lang="de-DE" sz="2400" dirty="0"/>
              <a:t>Low Power Mode &amp;</a:t>
            </a:r>
            <a:br>
              <a:rPr lang="de-DE" sz="2400" dirty="0"/>
            </a:br>
            <a:r>
              <a:rPr lang="de-DE" sz="2400" dirty="0"/>
              <a:t>Startup Messung mit aktivierter </a:t>
            </a:r>
            <a:r>
              <a:rPr lang="de-DE" sz="2400" dirty="0" err="1"/>
              <a:t>Startupschaltung</a:t>
            </a:r>
            <a:br>
              <a:rPr lang="de-DE" sz="2400" dirty="0"/>
            </a:br>
            <a:r>
              <a:rPr lang="de-DE" sz="2400" dirty="0"/>
              <a:t>im High und Low Power Mode &amp; </a:t>
            </a:r>
            <a:br>
              <a:rPr lang="de-DE" sz="2400" dirty="0"/>
            </a:br>
            <a:r>
              <a:rPr lang="de-DE" sz="2400" dirty="0"/>
              <a:t>Line Regulation High Power und Low Power Mode mit aktiver Startup Schaltung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body" sz="quarter" idx="12"/>
          </p:nvPr>
        </p:nvSpPr>
        <p:spPr>
          <a:xfrm>
            <a:off x="1511660" y="3717032"/>
            <a:ext cx="6120680" cy="1152128"/>
          </a:xfrm>
        </p:spPr>
        <p:txBody>
          <a:bodyPr anchor="ctr">
            <a:noAutofit/>
          </a:bodyPr>
          <a:lstStyle/>
          <a:p>
            <a:r>
              <a:rPr lang="de-DE" sz="2400" dirty="0"/>
              <a:t>Messergebnisse </a:t>
            </a:r>
            <a:r>
              <a:rPr lang="de-DE" sz="2400" dirty="0" err="1"/>
              <a:t>Testchip</a:t>
            </a:r>
            <a:r>
              <a:rPr lang="de-DE" sz="2400" dirty="0"/>
              <a:t> 2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1331640" y="5445820"/>
            <a:ext cx="6336704" cy="503460"/>
          </a:xfrm>
        </p:spPr>
        <p:txBody>
          <a:bodyPr>
            <a:normAutofit/>
          </a:bodyPr>
          <a:lstStyle/>
          <a:p>
            <a:r>
              <a:rPr lang="de-DE" dirty="0"/>
              <a:t>Jeremias Kampkötter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r>
              <a:rPr lang="de-DE" sz="1800" dirty="0"/>
              <a:t>25.07.2019</a:t>
            </a: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1835696" y="260648"/>
            <a:ext cx="7272808" cy="603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943160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6C5843-D664-4285-8FF4-D43371ECE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SLDO Startup High Power Mode (</a:t>
            </a:r>
            <a:r>
              <a:rPr lang="de-DE" dirty="0" err="1"/>
              <a:t>VofsHalf</a:t>
            </a:r>
            <a:r>
              <a:rPr lang="de-DE" dirty="0"/>
              <a:t> = 400mV)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Iin</a:t>
            </a:r>
            <a:r>
              <a:rPr lang="de-DE" dirty="0"/>
              <a:t> = 0-1A)</a:t>
            </a:r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70DD28FE-8C68-469D-B1FD-A6BFCC9971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96280"/>
            <a:ext cx="6096000" cy="4953000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F18BDB4-12E0-4A2A-83A1-4D7301D7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0C0F64-01E4-4795-B266-F890F0189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Notiz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C62F89E-15AE-4F61-94C9-3CBDEB528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9B5AA8C-842D-4D6E-9F9A-5F396C754FB6}"/>
              </a:ext>
            </a:extLst>
          </p:cNvPr>
          <p:cNvSpPr txBox="1"/>
          <p:nvPr/>
        </p:nvSpPr>
        <p:spPr>
          <a:xfrm>
            <a:off x="0" y="5949280"/>
            <a:ext cx="9108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Anstiegszeit 100ms (mit aktiver </a:t>
            </a:r>
            <a:r>
              <a:rPr lang="de-DE" dirty="0" err="1"/>
              <a:t>Startupschaltung</a:t>
            </a:r>
            <a:r>
              <a:rPr lang="de-DE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20ms/</a:t>
            </a:r>
            <a:r>
              <a:rPr lang="de-DE" dirty="0" err="1"/>
              <a:t>Div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212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290FC8-F1C5-4A28-9AEA-85386E01C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SLDO Startup High Power Mode (</a:t>
            </a:r>
            <a:r>
              <a:rPr lang="de-DE" dirty="0" err="1"/>
              <a:t>VofsHalf</a:t>
            </a:r>
            <a:r>
              <a:rPr lang="de-DE" dirty="0"/>
              <a:t> = 400mV)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Iin</a:t>
            </a:r>
            <a:r>
              <a:rPr lang="de-DE" dirty="0"/>
              <a:t> = 0-1A)</a:t>
            </a:r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2A0928F8-DCBD-4C86-A320-125943540B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96280"/>
            <a:ext cx="6096000" cy="4953000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7077953-EB2C-49C5-819F-950E6F8E5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8D9B1CF-81FF-4485-8FA1-BBE1503F6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Notiz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775A07-DA24-4D5D-8BA4-E0B75A7E2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367ABB6-18A7-4DA4-8B49-917B59CF8271}"/>
              </a:ext>
            </a:extLst>
          </p:cNvPr>
          <p:cNvSpPr txBox="1"/>
          <p:nvPr/>
        </p:nvSpPr>
        <p:spPr>
          <a:xfrm>
            <a:off x="0" y="5949280"/>
            <a:ext cx="9108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Anstiegszeit 110ms (mit aktiver </a:t>
            </a:r>
            <a:r>
              <a:rPr lang="de-DE" dirty="0" err="1"/>
              <a:t>Startupschaltung</a:t>
            </a:r>
            <a:r>
              <a:rPr lang="de-DE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10ms/</a:t>
            </a:r>
            <a:r>
              <a:rPr lang="de-DE" dirty="0" err="1"/>
              <a:t>Div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09304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518E30-A0CF-406B-9B8E-DF6E822D7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LDO Startup Low Power Mode (</a:t>
            </a:r>
            <a:r>
              <a:rPr lang="de-DE" dirty="0" err="1"/>
              <a:t>VofsHalf</a:t>
            </a:r>
            <a:r>
              <a:rPr lang="de-DE" dirty="0"/>
              <a:t> = 650mV)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Iin</a:t>
            </a:r>
            <a:r>
              <a:rPr lang="de-DE" dirty="0"/>
              <a:t> = 0-1A)</a:t>
            </a:r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BE0F8928-AD1F-46C9-A715-D76A3F42A1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96280"/>
            <a:ext cx="6096000" cy="4953000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71E8470-5420-4406-A487-833A58399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C0383AA-D429-4019-8F60-8808AE08B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Notiz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6DD3E8C-71BB-459D-B7D1-A7E43F098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ED85C31-AB97-4F13-829D-69D4C2EA123D}"/>
              </a:ext>
            </a:extLst>
          </p:cNvPr>
          <p:cNvSpPr txBox="1"/>
          <p:nvPr/>
        </p:nvSpPr>
        <p:spPr>
          <a:xfrm>
            <a:off x="0" y="5949280"/>
            <a:ext cx="9108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Anstiegszeit 110ms (mit aktiver </a:t>
            </a:r>
            <a:r>
              <a:rPr lang="de-DE" dirty="0" err="1"/>
              <a:t>Startupschaltung</a:t>
            </a:r>
            <a:r>
              <a:rPr lang="de-DE" dirty="0"/>
              <a:t> &amp;  AC </a:t>
            </a:r>
            <a:r>
              <a:rPr lang="de-DE" dirty="0" err="1"/>
              <a:t>Rectifier</a:t>
            </a:r>
            <a:r>
              <a:rPr lang="de-DE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20ms/</a:t>
            </a:r>
            <a:r>
              <a:rPr lang="de-DE" dirty="0" err="1"/>
              <a:t>Div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975806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342C92-3C88-4501-9F9D-230F9EA1A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LDO Startup Low Power Mode (</a:t>
            </a:r>
            <a:r>
              <a:rPr lang="de-DE" dirty="0" err="1"/>
              <a:t>VofsHalf</a:t>
            </a:r>
            <a:r>
              <a:rPr lang="de-DE" dirty="0"/>
              <a:t> = 650mV)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Iin</a:t>
            </a:r>
            <a:r>
              <a:rPr lang="de-DE" dirty="0"/>
              <a:t> = 0-1A)</a:t>
            </a:r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8327BB6C-D417-4A05-BB22-369EB2133B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96280"/>
            <a:ext cx="6096000" cy="4953000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321C855-1D7B-451A-B99C-C0EA96886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CD06E78-6F70-4B90-8A92-7A3EA2703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Notiz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FFDA335-A4A0-42CA-B885-CD678F2DB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15462C3-C1E6-442D-AFEE-581E40AE2C4C}"/>
              </a:ext>
            </a:extLst>
          </p:cNvPr>
          <p:cNvSpPr txBox="1"/>
          <p:nvPr/>
        </p:nvSpPr>
        <p:spPr>
          <a:xfrm>
            <a:off x="0" y="5949280"/>
            <a:ext cx="9108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Anstiegszeit 110ms (mit aktiver </a:t>
            </a:r>
            <a:r>
              <a:rPr lang="de-DE" dirty="0" err="1"/>
              <a:t>Startupschaltung</a:t>
            </a:r>
            <a:r>
              <a:rPr lang="de-DE" dirty="0"/>
              <a:t> &amp;  AC </a:t>
            </a:r>
            <a:r>
              <a:rPr lang="de-DE" dirty="0" err="1"/>
              <a:t>Rectifier</a:t>
            </a:r>
            <a:r>
              <a:rPr lang="de-DE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10ms/</a:t>
            </a:r>
            <a:r>
              <a:rPr lang="de-DE" dirty="0" err="1"/>
              <a:t>Div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842879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855B56-948E-476E-9DF8-067ACFB47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SLDO Line Regulation High Power Modus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VofsHalf</a:t>
            </a:r>
            <a:r>
              <a:rPr lang="de-DE" dirty="0"/>
              <a:t> = 400mV) (mit aktiver Startup Schaltung)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EA7C08-6C23-47ED-A34F-35CC6C7FD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38C3B0-EE21-422C-B9F0-49CC93C45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Notiz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379D28C-93BC-4709-9AA1-33F764345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14</a:t>
            </a:fld>
            <a:endParaRPr lang="de-DE" dirty="0"/>
          </a:p>
        </p:txBody>
      </p:sp>
      <p:graphicFrame>
        <p:nvGraphicFramePr>
          <p:cNvPr id="17" name="Inhaltsplatzhalter 16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7873007"/>
              </p:ext>
            </p:extLst>
          </p:nvPr>
        </p:nvGraphicFramePr>
        <p:xfrm>
          <a:off x="0" y="966788"/>
          <a:ext cx="9144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Tabelle 17">
            <a:extLst>
              <a:ext uri="{FF2B5EF4-FFF2-40B4-BE49-F238E27FC236}">
                <a16:creationId xmlns:a16="http://schemas.microsoft.com/office/drawing/2014/main" id="{12AD3158-176F-412B-AAFC-8A347A8494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073525"/>
              </p:ext>
            </p:extLst>
          </p:nvPr>
        </p:nvGraphicFramePr>
        <p:xfrm>
          <a:off x="683568" y="1124744"/>
          <a:ext cx="3192016" cy="14173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8004">
                  <a:extLst>
                    <a:ext uri="{9D8B030D-6E8A-4147-A177-3AD203B41FA5}">
                      <a16:colId xmlns:a16="http://schemas.microsoft.com/office/drawing/2014/main" val="4275431086"/>
                    </a:ext>
                  </a:extLst>
                </a:gridCol>
                <a:gridCol w="798004">
                  <a:extLst>
                    <a:ext uri="{9D8B030D-6E8A-4147-A177-3AD203B41FA5}">
                      <a16:colId xmlns:a16="http://schemas.microsoft.com/office/drawing/2014/main" val="3638261190"/>
                    </a:ext>
                  </a:extLst>
                </a:gridCol>
                <a:gridCol w="798004">
                  <a:extLst>
                    <a:ext uri="{9D8B030D-6E8A-4147-A177-3AD203B41FA5}">
                      <a16:colId xmlns:a16="http://schemas.microsoft.com/office/drawing/2014/main" val="3140185233"/>
                    </a:ext>
                  </a:extLst>
                </a:gridCol>
                <a:gridCol w="798004">
                  <a:extLst>
                    <a:ext uri="{9D8B030D-6E8A-4147-A177-3AD203B41FA5}">
                      <a16:colId xmlns:a16="http://schemas.microsoft.com/office/drawing/2014/main" val="2102688419"/>
                    </a:ext>
                  </a:extLst>
                </a:gridCol>
              </a:tblGrid>
              <a:tr h="148484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20292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min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max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12868437"/>
                  </a:ext>
                </a:extLst>
              </a:tr>
              <a:tr h="148484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∆Vofs</a:t>
                      </a:r>
                      <a:endParaRPr lang="de-DE" sz="1100" b="0" i="0" u="none" strike="noStrike">
                        <a:solidFill>
                          <a:srgbClr val="20292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0.024456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0.409484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0.43394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31178949"/>
                  </a:ext>
                </a:extLst>
              </a:tr>
              <a:tr h="148484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∆Vref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0.019675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0.607423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0.627098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19671582"/>
                  </a:ext>
                </a:extLst>
              </a:tr>
              <a:tr h="148484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∆Vout_Sense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0.03315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1.22459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1.25774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33780794"/>
                  </a:ext>
                </a:extLst>
              </a:tr>
              <a:tr h="148484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∆Iin_Sense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0.58996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1.33556</a:t>
                      </a:r>
                      <a:endParaRPr lang="de-DE" sz="1100" b="0" i="0" u="none" strike="noStrike">
                        <a:solidFill>
                          <a:srgbClr val="20292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1.92552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5173333"/>
                  </a:ext>
                </a:extLst>
              </a:tr>
              <a:tr h="148484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∆Iout_Sense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0.00326809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0.00289315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0.00616124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18164827"/>
                  </a:ext>
                </a:extLst>
              </a:tr>
              <a:tr h="148484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∆Vrefpre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0.007448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0.554902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0.56235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25634658"/>
                  </a:ext>
                </a:extLst>
              </a:tr>
              <a:tr h="148484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∆Vprereg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0.01845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1.10979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1.12824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543849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52003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66E2D8-84C2-444D-9B7F-71E166DEC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SLDO Line Regulation Low Power Modus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VofsHalf</a:t>
            </a:r>
            <a:r>
              <a:rPr lang="de-DE" dirty="0"/>
              <a:t> = </a:t>
            </a:r>
            <a:r>
              <a:rPr lang="de-DE"/>
              <a:t>650mV) (mit aktiver Startup Schaltung) 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0EA959B-5051-43C4-9C8A-8A2A65592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00F42AB-4D71-494F-A556-FE3795B4F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Notiz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C51B610-0375-4CC6-B21A-4CFCB5B0B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15</a:t>
            </a:fld>
            <a:endParaRPr lang="de-DE" dirty="0"/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7257424"/>
              </p:ext>
            </p:extLst>
          </p:nvPr>
        </p:nvGraphicFramePr>
        <p:xfrm>
          <a:off x="0" y="966788"/>
          <a:ext cx="9144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DB8892FB-5185-43BF-8424-F24D87039A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7808024"/>
              </p:ext>
            </p:extLst>
          </p:nvPr>
        </p:nvGraphicFramePr>
        <p:xfrm>
          <a:off x="5580112" y="1268760"/>
          <a:ext cx="3347864" cy="14343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6966">
                  <a:extLst>
                    <a:ext uri="{9D8B030D-6E8A-4147-A177-3AD203B41FA5}">
                      <a16:colId xmlns:a16="http://schemas.microsoft.com/office/drawing/2014/main" val="575557369"/>
                    </a:ext>
                  </a:extLst>
                </a:gridCol>
                <a:gridCol w="836966">
                  <a:extLst>
                    <a:ext uri="{9D8B030D-6E8A-4147-A177-3AD203B41FA5}">
                      <a16:colId xmlns:a16="http://schemas.microsoft.com/office/drawing/2014/main" val="3421903084"/>
                    </a:ext>
                  </a:extLst>
                </a:gridCol>
                <a:gridCol w="836966">
                  <a:extLst>
                    <a:ext uri="{9D8B030D-6E8A-4147-A177-3AD203B41FA5}">
                      <a16:colId xmlns:a16="http://schemas.microsoft.com/office/drawing/2014/main" val="3897957017"/>
                    </a:ext>
                  </a:extLst>
                </a:gridCol>
                <a:gridCol w="836966">
                  <a:extLst>
                    <a:ext uri="{9D8B030D-6E8A-4147-A177-3AD203B41FA5}">
                      <a16:colId xmlns:a16="http://schemas.microsoft.com/office/drawing/2014/main" val="664430195"/>
                    </a:ext>
                  </a:extLst>
                </a:gridCol>
              </a:tblGrid>
              <a:tr h="140029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20292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min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max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99145928"/>
                  </a:ext>
                </a:extLst>
              </a:tr>
              <a:tr h="140029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∆Vofs</a:t>
                      </a:r>
                      <a:endParaRPr lang="de-DE" sz="1100" b="0" i="0" u="none" strike="noStrike">
                        <a:solidFill>
                          <a:srgbClr val="20292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-0.001806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0.658119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0.659925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11060188"/>
                  </a:ext>
                </a:extLst>
              </a:tr>
              <a:tr h="140029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∆Vref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0.008619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0.605776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0.614395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35144854"/>
                  </a:ext>
                </a:extLst>
              </a:tr>
              <a:tr h="194235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∆Vout_Sense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0.02013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1.21935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1.23948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3893397"/>
                  </a:ext>
                </a:extLst>
              </a:tr>
              <a:tr h="140029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∆Iin_Sense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0.5188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1.40032</a:t>
                      </a:r>
                      <a:endParaRPr lang="de-DE" sz="1100" b="0" i="0" u="none" strike="noStrike">
                        <a:solidFill>
                          <a:srgbClr val="20292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1.91912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76639591"/>
                  </a:ext>
                </a:extLst>
              </a:tr>
              <a:tr h="140029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∆Iout_Sense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0.00269228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0.00075288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0.00344515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68805231"/>
                  </a:ext>
                </a:extLst>
              </a:tr>
              <a:tr h="140029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∆Vrefpre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0.005891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0.553275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0.559166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74171133"/>
                  </a:ext>
                </a:extLst>
              </a:tr>
              <a:tr h="140029"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>
                          <a:effectLst/>
                        </a:rPr>
                        <a:t>∆Vprereg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0.01439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1.10516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1.11955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547319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2419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E932BA-5C3A-46F5-9802-CF705B79E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Low Power Mode (AC-</a:t>
            </a:r>
            <a:r>
              <a:rPr lang="de-DE" dirty="0" err="1"/>
              <a:t>Rectifier</a:t>
            </a:r>
            <a:r>
              <a:rPr lang="de-DE" dirty="0"/>
              <a:t>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FE12C1-79E4-4F53-A5FE-9F8D81520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E23E709-6052-4565-BEA5-528D3A85B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Notiz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AB63EF3-95C0-46AC-9E98-CC933A0F8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13" name="Inhaltsplatzhalter 12">
            <a:extLst>
              <a:ext uri="{FF2B5EF4-FFF2-40B4-BE49-F238E27FC236}">
                <a16:creationId xmlns:a16="http://schemas.microsoft.com/office/drawing/2014/main" id="{F7AA0DF7-F8CE-455A-A259-F46F93443D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96280"/>
            <a:ext cx="6096000" cy="4953000"/>
          </a:xfr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45559990-17B1-4243-A7A9-77056F8DC3A6}"/>
              </a:ext>
            </a:extLst>
          </p:cNvPr>
          <p:cNvSpPr txBox="1"/>
          <p:nvPr/>
        </p:nvSpPr>
        <p:spPr>
          <a:xfrm>
            <a:off x="0" y="5949280"/>
            <a:ext cx="9108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VofsHalf</a:t>
            </a:r>
            <a:r>
              <a:rPr lang="de-DE" dirty="0"/>
              <a:t> ändert sich von 400mV auf 650mV </a:t>
            </a:r>
          </a:p>
        </p:txBody>
      </p:sp>
    </p:spTree>
    <p:extLst>
      <p:ext uri="{BB962C8B-B14F-4D97-AF65-F5344CB8AC3E}">
        <p14:creationId xmlns:p14="http://schemas.microsoft.com/office/powerpoint/2010/main" val="1038099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0E6FAC-B85B-4E65-A6A7-AFBAD1D84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Low Power Mode (AC-</a:t>
            </a:r>
            <a:r>
              <a:rPr lang="de-DE" dirty="0" err="1"/>
              <a:t>Rectifier</a:t>
            </a:r>
            <a:r>
              <a:rPr lang="de-DE" dirty="0"/>
              <a:t>)</a:t>
            </a:r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51E8CED7-E55C-416B-B227-A5B79D1CA8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96280"/>
            <a:ext cx="6096000" cy="4953000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2876589-A5C1-4EA0-8C1B-5018C6EB3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37E2913-0898-4D83-8666-2C35F10E1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Notiz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8C8E08-51C6-4443-980A-DE52EC4AA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0579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AA8384-B84F-4D8E-8395-B2D9EF147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Low Power Mode (AC-</a:t>
            </a:r>
            <a:r>
              <a:rPr lang="de-DE" dirty="0" err="1"/>
              <a:t>Rectifier</a:t>
            </a:r>
            <a:r>
              <a:rPr lang="de-DE" dirty="0"/>
              <a:t>)</a:t>
            </a:r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AB1B8657-FA1C-41C5-8FB8-2F3ABC21E4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96280"/>
            <a:ext cx="6096000" cy="4953000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ECD8F26-7C44-4EEB-8AE3-2C326DC3B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7E9E3CB-EC78-4BED-B032-A3D7233E8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Notiz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7C62B4F-CBF7-4161-9CDA-F1B2B2D49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3398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7CFA81-8E6F-48CE-8204-C448C1E63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Burst Betrieb (</a:t>
            </a:r>
            <a:r>
              <a:rPr lang="de-DE" dirty="0" err="1"/>
              <a:t>Waveformgenerator</a:t>
            </a:r>
            <a:r>
              <a:rPr lang="de-DE" dirty="0"/>
              <a:t>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D79B912-A85A-4F6F-A262-76D8A35212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66506"/>
            <a:ext cx="4219575" cy="5486830"/>
          </a:xfrm>
        </p:spPr>
        <p:txBody>
          <a:bodyPr/>
          <a:lstStyle/>
          <a:p>
            <a:r>
              <a:rPr lang="de-DE" dirty="0"/>
              <a:t>Auswahl des Burst Betriebs zur Aufnahme am Oszilloskop</a:t>
            </a:r>
          </a:p>
          <a:p>
            <a:r>
              <a:rPr lang="de-DE" dirty="0"/>
              <a:t>Benutzerhandbuch:</a:t>
            </a:r>
          </a:p>
          <a:p>
            <a:pPr lvl="1"/>
            <a:r>
              <a:rPr lang="de-DE" dirty="0">
                <a:hlinkClick r:id="rId2"/>
              </a:rPr>
              <a:t>https://scdn.rohde-schwarz.com/ur/pws/dl_downloads/dl_common_library/dl_manuals/gb_1/h/hmf25xx/HMF25xx_UserManual_de_en_04.pdf</a:t>
            </a:r>
            <a:endParaRPr lang="de-DE" dirty="0"/>
          </a:p>
          <a:p>
            <a:pPr lvl="1"/>
            <a:r>
              <a:rPr lang="de-DE" dirty="0"/>
              <a:t>Seite 15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DA87B85-A5CB-4297-97D8-841C36FE6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9FC6E7D-30C2-4EAC-9F00-3D9330F4C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Notiz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4BDDD8E-435D-4977-892C-79D09A510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1A910DE-0B1C-476C-B880-B6A03B5BB6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5049" y="1621110"/>
            <a:ext cx="4219575" cy="423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749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443779-737D-4583-8EF7-740F1A06F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LDO Startup High Power Mode (</a:t>
            </a:r>
            <a:r>
              <a:rPr lang="de-DE" dirty="0" err="1"/>
              <a:t>VofsHalf</a:t>
            </a:r>
            <a:r>
              <a:rPr lang="de-DE" dirty="0"/>
              <a:t> = 400mV)</a:t>
            </a:r>
            <a:br>
              <a:rPr lang="de-DE" dirty="0"/>
            </a:br>
            <a:r>
              <a:rPr lang="de-DE" dirty="0"/>
              <a:t>(Vin = 0-2V)</a:t>
            </a:r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745612D6-EBD6-4B7C-8BC7-F466F3815F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96280"/>
            <a:ext cx="6096000" cy="4953000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FF7F7E-C282-4E5E-9DD9-F3D3D28D1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BFC3B95-3E4E-4A81-98F3-2A857FC5E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Notiz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AFE0A23-E7B4-4330-A9C7-08137C11F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3E4CCD6-03B0-4E28-944A-0FEBE2DDCE0A}"/>
              </a:ext>
            </a:extLst>
          </p:cNvPr>
          <p:cNvSpPr txBox="1"/>
          <p:nvPr/>
        </p:nvSpPr>
        <p:spPr>
          <a:xfrm>
            <a:off x="0" y="5949280"/>
            <a:ext cx="9108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Anstiegszeit 110ms (mit aktiver </a:t>
            </a:r>
            <a:r>
              <a:rPr lang="de-DE" dirty="0" err="1"/>
              <a:t>Startupschaltung</a:t>
            </a:r>
            <a:r>
              <a:rPr lang="de-DE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20ms/</a:t>
            </a:r>
            <a:r>
              <a:rPr lang="de-DE" dirty="0" err="1"/>
              <a:t>Div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29915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6AF225-D4F1-4B61-A5EA-44D7C808C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LDO Startup High Power Mode (</a:t>
            </a:r>
            <a:r>
              <a:rPr lang="de-DE" dirty="0" err="1"/>
              <a:t>VofsHalf</a:t>
            </a:r>
            <a:r>
              <a:rPr lang="de-DE" dirty="0"/>
              <a:t> = 400mV)</a:t>
            </a:r>
            <a:br>
              <a:rPr lang="de-DE" dirty="0"/>
            </a:br>
            <a:r>
              <a:rPr lang="de-DE" dirty="0"/>
              <a:t>(Vin = 0-2V)</a:t>
            </a:r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7D6C2390-1734-4071-A7CD-CEF69365C4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96280"/>
            <a:ext cx="6096000" cy="4953000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2C27203-9590-48B7-970F-253AC914B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0B395E-CCD2-49F9-B548-8669631F2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Notiz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C82C5A8-00CA-4C5A-AE21-779C8B4E1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EC04C10-2CB1-47D9-B42B-DA59BD7CC9F4}"/>
              </a:ext>
            </a:extLst>
          </p:cNvPr>
          <p:cNvSpPr txBox="1"/>
          <p:nvPr/>
        </p:nvSpPr>
        <p:spPr>
          <a:xfrm>
            <a:off x="0" y="5949280"/>
            <a:ext cx="9108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Anstiegszeit 110ms (mit aktiver </a:t>
            </a:r>
            <a:r>
              <a:rPr lang="de-DE" dirty="0" err="1"/>
              <a:t>Startupschaltung</a:t>
            </a:r>
            <a:r>
              <a:rPr lang="de-DE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10ms/</a:t>
            </a:r>
            <a:r>
              <a:rPr lang="de-DE" dirty="0" err="1"/>
              <a:t>Div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68930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3B20F8-C813-4F4A-BB28-C0C4E33FB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LDO Startup Low Power Mode (</a:t>
            </a:r>
            <a:r>
              <a:rPr lang="de-DE" dirty="0" err="1"/>
              <a:t>VofsHalf</a:t>
            </a:r>
            <a:r>
              <a:rPr lang="de-DE" dirty="0"/>
              <a:t> = 650mV)</a:t>
            </a:r>
            <a:br>
              <a:rPr lang="de-DE" dirty="0"/>
            </a:br>
            <a:r>
              <a:rPr lang="de-DE" dirty="0"/>
              <a:t>(Vin = 0-2V)</a:t>
            </a:r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03BEF476-3481-4C2D-A83B-B59C0DD102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96280"/>
            <a:ext cx="6096000" cy="4953000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1693FD-D8CE-4C88-8878-E1C6A18EC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01AD417-578A-4B18-AFA0-356A24E06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Notiz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03F6ADD-7439-4B74-8F23-11B7FCF7A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907DC6A-087A-4454-B5AB-B19283B21D42}"/>
              </a:ext>
            </a:extLst>
          </p:cNvPr>
          <p:cNvSpPr txBox="1"/>
          <p:nvPr/>
        </p:nvSpPr>
        <p:spPr>
          <a:xfrm>
            <a:off x="0" y="5949280"/>
            <a:ext cx="9108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Anstiegszeit 110ms (mit aktiver </a:t>
            </a:r>
            <a:r>
              <a:rPr lang="de-DE" dirty="0" err="1"/>
              <a:t>Startupschaltung</a:t>
            </a:r>
            <a:r>
              <a:rPr lang="de-DE" dirty="0"/>
              <a:t> &amp; AC </a:t>
            </a:r>
            <a:r>
              <a:rPr lang="de-DE" dirty="0" err="1"/>
              <a:t>Rectifier</a:t>
            </a:r>
            <a:r>
              <a:rPr lang="de-DE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20ms/</a:t>
            </a:r>
            <a:r>
              <a:rPr lang="de-DE" dirty="0" err="1"/>
              <a:t>Div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22072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8CD872-0949-4C0C-A5BB-71A512645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LDO Startup Low Power Mode (</a:t>
            </a:r>
            <a:r>
              <a:rPr lang="de-DE" dirty="0" err="1"/>
              <a:t>VofsHalf</a:t>
            </a:r>
            <a:r>
              <a:rPr lang="de-DE" dirty="0"/>
              <a:t> = 650mV)</a:t>
            </a:r>
            <a:br>
              <a:rPr lang="de-DE" dirty="0"/>
            </a:br>
            <a:r>
              <a:rPr lang="de-DE" dirty="0"/>
              <a:t>(Vin = 0-2V)</a:t>
            </a:r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6F0293C6-BEF5-4404-8076-08B5A724CC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996280"/>
            <a:ext cx="6096000" cy="4953000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02C6137-B828-43D7-88B2-B0506D1E9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E3FF558-FC55-4FC2-B345-E4BF11546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Notiz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CEC600-46EC-4D87-A572-256DA7AC2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Folie </a:t>
            </a:r>
            <a:fld id="{40626A7F-4343-4E4D-B14D-5E7A03778B25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18B6974-51B3-43E7-A254-7CEE8E45DB5B}"/>
              </a:ext>
            </a:extLst>
          </p:cNvPr>
          <p:cNvSpPr txBox="1"/>
          <p:nvPr/>
        </p:nvSpPr>
        <p:spPr>
          <a:xfrm>
            <a:off x="0" y="5949280"/>
            <a:ext cx="9108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Anstiegszeit 110ms (mit aktiver </a:t>
            </a:r>
            <a:r>
              <a:rPr lang="de-DE" dirty="0" err="1"/>
              <a:t>Startupschaltung</a:t>
            </a:r>
            <a:r>
              <a:rPr lang="de-DE" dirty="0"/>
              <a:t> &amp;  AC </a:t>
            </a:r>
            <a:r>
              <a:rPr lang="de-DE" dirty="0" err="1"/>
              <a:t>Rectifier</a:t>
            </a:r>
            <a:r>
              <a:rPr lang="de-DE" dirty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10ms/</a:t>
            </a:r>
            <a:r>
              <a:rPr lang="de-DE" dirty="0" err="1"/>
              <a:t>Div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6594532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444</Words>
  <Application>Microsoft Office PowerPoint</Application>
  <PresentationFormat>Bildschirmpräsentation (4:3)</PresentationFormat>
  <Paragraphs>135</Paragraphs>
  <Slides>15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Larissa</vt:lpstr>
      <vt:lpstr>Low Power Mode &amp; Startup Messung mit aktivierter Startupschaltung im High und Low Power Mode &amp;  Line Regulation High Power und Low Power Mode mit aktiver Startup Schaltung</vt:lpstr>
      <vt:lpstr>Low Power Mode (AC-Rectifier)</vt:lpstr>
      <vt:lpstr>Low Power Mode (AC-Rectifier)</vt:lpstr>
      <vt:lpstr>Low Power Mode (AC-Rectifier)</vt:lpstr>
      <vt:lpstr>Burst Betrieb (Waveformgenerator)</vt:lpstr>
      <vt:lpstr>LDO Startup High Power Mode (VofsHalf = 400mV) (Vin = 0-2V)</vt:lpstr>
      <vt:lpstr>LDO Startup High Power Mode (VofsHalf = 400mV) (Vin = 0-2V)</vt:lpstr>
      <vt:lpstr>LDO Startup Low Power Mode (VofsHalf = 650mV) (Vin = 0-2V)</vt:lpstr>
      <vt:lpstr>LDO Startup Low Power Mode (VofsHalf = 650mV) (Vin = 0-2V)</vt:lpstr>
      <vt:lpstr>SLDO Startup High Power Mode (VofsHalf = 400mV) (Iin = 0-1A)</vt:lpstr>
      <vt:lpstr>SLDO Startup High Power Mode (VofsHalf = 400mV) (Iin = 0-1A)</vt:lpstr>
      <vt:lpstr>LDO Startup Low Power Mode (VofsHalf = 650mV) (Iin = 0-1A)</vt:lpstr>
      <vt:lpstr>LDO Startup Low Power Mode (VofsHalf = 650mV) (Iin = 0-1A)</vt:lpstr>
      <vt:lpstr>SLDO Line Regulation High Power Modus  (VofsHalf = 400mV) (mit aktiver Startup Schaltung)</vt:lpstr>
      <vt:lpstr>SLDO Line Regulation Low Power Modus  (VofsHalf = 650mV) (mit aktiver Startup Schaltung) </vt:lpstr>
    </vt:vector>
  </TitlesOfParts>
  <Company>Hochschule Hamm-Lippstadt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M.Eng. Andreas Stiller</dc:creator>
  <cp:lastModifiedBy>Jeremias Kampkötter</cp:lastModifiedBy>
  <cp:revision>1533</cp:revision>
  <cp:lastPrinted>2018-03-19T14:52:41Z</cp:lastPrinted>
  <dcterms:created xsi:type="dcterms:W3CDTF">2013-04-05T10:41:38Z</dcterms:created>
  <dcterms:modified xsi:type="dcterms:W3CDTF">2019-07-25T14:07:55Z</dcterms:modified>
</cp:coreProperties>
</file>