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1"/>
  </p:notesMasterIdLst>
  <p:sldIdLst>
    <p:sldId id="273" r:id="rId13"/>
    <p:sldId id="310" r:id="rId14"/>
    <p:sldId id="333" r:id="rId15"/>
    <p:sldId id="292" r:id="rId16"/>
    <p:sldId id="293" r:id="rId17"/>
    <p:sldId id="294" r:id="rId18"/>
    <p:sldId id="295" r:id="rId19"/>
    <p:sldId id="296" r:id="rId2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0972" autoAdjust="0"/>
  </p:normalViewPr>
  <p:slideViewPr>
    <p:cSldViewPr snapToGrid="0">
      <p:cViewPr varScale="1">
        <p:scale>
          <a:sx n="116" d="100"/>
          <a:sy n="116" d="100"/>
        </p:scale>
        <p:origin x="48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0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28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25/06/2019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25/06/2019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25/06/2019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25/06/2019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25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422296" y="3400262"/>
            <a:ext cx="234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/>
              <a:t>Was</a:t>
            </a:r>
            <a:r>
              <a:rPr lang="fr-CH" sz="1400" dirty="0" smtClean="0"/>
              <a:t> 3.3 on the </a:t>
            </a:r>
            <a:r>
              <a:rPr lang="fr-CH" sz="1400" dirty="0" smtClean="0"/>
              <a:t>28.05.19</a:t>
            </a:r>
            <a:endParaRPr lang="fr-CH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30443" y="4065875"/>
            <a:ext cx="3600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Reporting</a:t>
            </a:r>
            <a:r>
              <a:rPr lang="fr-CH" sz="1600" dirty="0" smtClean="0"/>
              <a:t> up-to-date for </a:t>
            </a:r>
            <a:r>
              <a:rPr lang="fr-CH" sz="1600" dirty="0" smtClean="0"/>
              <a:t>94%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workunits</a:t>
            </a:r>
            <a:endParaRPr lang="fr-CH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56" y="1144243"/>
            <a:ext cx="7238768" cy="48198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5454" y="2149702"/>
            <a:ext cx="4048125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8" y="1128583"/>
            <a:ext cx="11850404" cy="50250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25/06/2019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9579106">
            <a:off x="2858444" y="2535413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Equal 29"/>
          <p:cNvSpPr/>
          <p:nvPr/>
        </p:nvSpPr>
        <p:spPr>
          <a:xfrm>
            <a:off x="2863719" y="5234464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19579106">
            <a:off x="1776888" y="4873347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9579106">
            <a:off x="2893645" y="4880426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9579106">
            <a:off x="1749441" y="2509327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8518" y="3426309"/>
            <a:ext cx="231668" cy="207282"/>
          </a:xfrm>
          <a:prstGeom prst="rect">
            <a:avLst/>
          </a:prstGeom>
        </p:spPr>
      </p:pic>
      <p:sp>
        <p:nvSpPr>
          <p:cNvPr id="23" name="Right Arrow 22"/>
          <p:cNvSpPr/>
          <p:nvPr/>
        </p:nvSpPr>
        <p:spPr>
          <a:xfrm rot="19579106">
            <a:off x="1804334" y="5068887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 rot="19579106">
            <a:off x="2893644" y="5061507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 rot="19579106">
            <a:off x="2893645" y="542727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9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13" y="1112107"/>
            <a:ext cx="11299521" cy="485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743081"/>
            <a:ext cx="11755996" cy="307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78" y="1940416"/>
            <a:ext cx="11525338" cy="107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581665"/>
            <a:ext cx="11537630" cy="372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4E1EB7-34CF-41A9-9082-2AA74F93F9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3619</TotalTime>
  <Words>88</Words>
  <Application>Microsoft Office PowerPoint</Application>
  <PresentationFormat>Widescreen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 Spare Slides</vt:lpstr>
      <vt:lpstr>LIU-PS Crosstab – BE Department</vt:lpstr>
      <vt:lpstr>LIU-PS Crosstab – EN Department</vt:lpstr>
      <vt:lpstr>LIU-PS Crosstab – HSE Department</vt:lpstr>
      <vt:lpstr>LIU-PS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283</cp:revision>
  <cp:lastPrinted>2018-09-04T11:21:02Z</cp:lastPrinted>
  <dcterms:created xsi:type="dcterms:W3CDTF">2016-01-26T10:53:29Z</dcterms:created>
  <dcterms:modified xsi:type="dcterms:W3CDTF">2019-06-25T11:07:16Z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