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2" r:id="rId3"/>
    <p:sldId id="293" r:id="rId4"/>
    <p:sldId id="294" r:id="rId5"/>
    <p:sldId id="296" r:id="rId6"/>
    <p:sldId id="295" r:id="rId7"/>
    <p:sldId id="297" r:id="rId8"/>
    <p:sldId id="298" r:id="rId9"/>
    <p:sldId id="300" r:id="rId10"/>
    <p:sldId id="299" r:id="rId11"/>
    <p:sldId id="306" r:id="rId12"/>
    <p:sldId id="302" r:id="rId13"/>
    <p:sldId id="304" r:id="rId14"/>
    <p:sldId id="305" r:id="rId1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  <a:srgbClr val="E0E0F0"/>
    <a:srgbClr val="EAEAEA"/>
    <a:srgbClr val="EAEAE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713" autoAdjust="0"/>
    <p:restoredTop sz="99057" autoAdjust="0"/>
  </p:normalViewPr>
  <p:slideViewPr>
    <p:cSldViewPr>
      <p:cViewPr varScale="1">
        <p:scale>
          <a:sx n="134" d="100"/>
          <a:sy n="134" d="100"/>
        </p:scale>
        <p:origin x="-68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5535E-16B5-4480-A5C0-1CC39CA1DB19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F1E86-050E-4627-9840-609D61875CA9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58248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16416" y="-4275"/>
            <a:ext cx="827584" cy="1065656"/>
          </a:xfrm>
          <a:prstGeom prst="rect">
            <a:avLst/>
          </a:prstGeom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19.10.2016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G. Schwering, UTTPS PDR, CERN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40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256196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844972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59720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46277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093215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398394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ms_me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19.10.2016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G. Schwering, UTTPS PDR, CERN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18891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19.10.2016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G. Schwering, UTTPS PDR, CERN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14342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485838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23F3D-CF9A-4A83-96F1-0CDBA602D59C}" type="datetimeFigureOut">
              <a:rPr lang="de-DE" smtClean="0"/>
              <a:pPr/>
              <a:t>25.06.2019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4093524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1018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19.10.2016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3184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G. </a:t>
            </a:r>
            <a:r>
              <a:rPr lang="de-DE" dirty="0" err="1" smtClean="0"/>
              <a:t>Schwering</a:t>
            </a:r>
            <a:r>
              <a:rPr lang="de-DE" dirty="0" smtClean="0"/>
              <a:t>, UTTPS PDR, CERN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84368" y="6492875"/>
            <a:ext cx="1090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2093B-3D34-4FC3-A9B1-8FE7C2132451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420566" y="-10120"/>
            <a:ext cx="723433" cy="93154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40" y="116632"/>
            <a:ext cx="17240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2555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b="1" dirty="0" smtClean="0"/>
              <a:t>UTTPS </a:t>
            </a:r>
            <a:r>
              <a:rPr lang="de-DE" b="1" dirty="0" err="1" smtClean="0"/>
              <a:t>external</a:t>
            </a:r>
            <a:r>
              <a:rPr lang="de-DE" b="1" dirty="0" smtClean="0"/>
              <a:t> </a:t>
            </a:r>
            <a:r>
              <a:rPr lang="de-DE" b="1" dirty="0" err="1" smtClean="0"/>
              <a:t>Tubing</a:t>
            </a: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848872" cy="2423120"/>
          </a:xfrm>
        </p:spPr>
        <p:txBody>
          <a:bodyPr>
            <a:normAutofit/>
          </a:bodyPr>
          <a:lstStyle/>
          <a:p>
            <a:r>
              <a:rPr lang="de-DE" dirty="0" smtClean="0"/>
              <a:t>G. </a:t>
            </a:r>
            <a:r>
              <a:rPr lang="de-DE" dirty="0" smtClean="0"/>
              <a:t>Schwering </a:t>
            </a:r>
          </a:p>
          <a:p>
            <a:r>
              <a:rPr lang="de-DE" dirty="0" smtClean="0"/>
              <a:t>June 25th, 2019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884368" y="6492875"/>
            <a:ext cx="1090464" cy="365125"/>
          </a:xfrm>
        </p:spPr>
        <p:txBody>
          <a:bodyPr/>
          <a:lstStyle/>
          <a:p>
            <a:fld id="{AF147EC4-9150-4942-8561-0A0C23B657A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3008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B2 </a:t>
            </a:r>
            <a:endParaRPr lang="de-DE" dirty="0"/>
          </a:p>
        </p:txBody>
      </p:sp>
      <p:pic>
        <p:nvPicPr>
          <p:cNvPr id="4" name="Inhaltsplatzhalter 3" descr="DSCN00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750068" y="1886182"/>
            <a:ext cx="5429288" cy="4071966"/>
          </a:xfrm>
        </p:spPr>
      </p:pic>
      <p:cxnSp>
        <p:nvCxnSpPr>
          <p:cNvPr id="5" name="Gerade Verbindung mit Pfeil 4"/>
          <p:cNvCxnSpPr/>
          <p:nvPr/>
        </p:nvCxnSpPr>
        <p:spPr>
          <a:xfrm rot="5400000">
            <a:off x="3607587" y="1250141"/>
            <a:ext cx="2857520" cy="264320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5929898" y="3842943"/>
            <a:ext cx="278550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err="1" smtClean="0">
                <a:latin typeface="+mj-lt"/>
                <a:ea typeface="+mj-ea"/>
                <a:cs typeface="+mj-cs"/>
              </a:rPr>
              <a:t>no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</a:p>
          <a:p>
            <a:r>
              <a:rPr lang="de-DE" sz="4400" dirty="0" smtClean="0">
                <a:latin typeface="+mj-lt"/>
                <a:ea typeface="+mj-ea"/>
                <a:cs typeface="+mj-cs"/>
              </a:rPr>
              <a:t>alternative </a:t>
            </a:r>
          </a:p>
          <a:p>
            <a:r>
              <a:rPr lang="de-DE" sz="4400" dirty="0" err="1" smtClean="0">
                <a:latin typeface="+mj-lt"/>
                <a:ea typeface="+mj-ea"/>
                <a:cs typeface="+mj-cs"/>
              </a:rPr>
              <a:t>welding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</a:p>
          <a:p>
            <a:r>
              <a:rPr lang="de-DE" sz="4400" dirty="0" err="1" smtClean="0">
                <a:latin typeface="+mj-lt"/>
                <a:ea typeface="+mj-ea"/>
                <a:cs typeface="+mj-cs"/>
              </a:rPr>
              <a:t>position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endParaRPr lang="de-DE" sz="44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929322" y="2428868"/>
            <a:ext cx="1717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</a:t>
            </a:r>
            <a:r>
              <a:rPr lang="de-DE" b="1" dirty="0" smtClean="0"/>
              <a:t>&lt;</a:t>
            </a:r>
            <a:r>
              <a:rPr lang="de-DE" b="1" dirty="0" smtClean="0"/>
              <a:t> 4cm</a:t>
            </a:r>
            <a:endParaRPr lang="de-DE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 descr="DSCN00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501" y="1643050"/>
            <a:ext cx="4095778" cy="3071834"/>
          </a:xfrm>
          <a:prstGeom prst="rect">
            <a:avLst/>
          </a:prstGeom>
        </p:spPr>
      </p:pic>
      <p:pic>
        <p:nvPicPr>
          <p:cNvPr id="16" name="Grafik 15" descr="DSCN00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43049"/>
            <a:ext cx="4071966" cy="30539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D2</a:t>
            </a:r>
            <a:endParaRPr lang="de-DE" dirty="0"/>
          </a:p>
        </p:txBody>
      </p:sp>
      <p:cxnSp>
        <p:nvCxnSpPr>
          <p:cNvPr id="5" name="Gerade Verbindung mit Pfeil 4"/>
          <p:cNvCxnSpPr/>
          <p:nvPr/>
        </p:nvCxnSpPr>
        <p:spPr>
          <a:xfrm rot="10800000" flipV="1">
            <a:off x="2928926" y="1142984"/>
            <a:ext cx="3429024" cy="235745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rot="5400000" flipH="1" flipV="1">
            <a:off x="4964909" y="4679165"/>
            <a:ext cx="2428892" cy="71438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173569" y="5786454"/>
            <a:ext cx="6756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latin typeface="+mj-lt"/>
                <a:ea typeface="+mj-ea"/>
                <a:cs typeface="+mj-cs"/>
              </a:rPr>
              <a:t>Alternative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welding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position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endParaRPr lang="de-DE" sz="44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85918" y="5072074"/>
            <a:ext cx="2993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= 3.5cm</a:t>
            </a:r>
          </a:p>
          <a:p>
            <a:r>
              <a:rPr lang="de-DE" b="1" dirty="0" smtClean="0"/>
              <a:t> </a:t>
            </a:r>
            <a:r>
              <a:rPr lang="de-DE" b="1" dirty="0" smtClean="0"/>
              <a:t>                (+ 6cm </a:t>
            </a:r>
            <a:r>
              <a:rPr lang="de-DE" b="1" dirty="0" err="1" smtClean="0"/>
              <a:t>rectangular</a:t>
            </a:r>
            <a:r>
              <a:rPr lang="de-DE" b="1" dirty="0" smtClean="0"/>
              <a:t>)</a:t>
            </a:r>
            <a:endParaRPr lang="de-DE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6143636" y="5072074"/>
            <a:ext cx="3046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= 7cm</a:t>
            </a:r>
          </a:p>
          <a:p>
            <a:r>
              <a:rPr lang="de-DE" b="1" dirty="0" smtClean="0"/>
              <a:t>                 </a:t>
            </a:r>
            <a:r>
              <a:rPr lang="de-DE" b="1" dirty="0" smtClean="0"/>
              <a:t>(+ 6cm </a:t>
            </a:r>
            <a:r>
              <a:rPr lang="de-DE" b="1" dirty="0" err="1" smtClean="0"/>
              <a:t>rectangular</a:t>
            </a:r>
            <a:r>
              <a:rPr lang="de-DE" b="1" dirty="0" smtClean="0"/>
              <a:t>)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 rot="5400000" flipH="1" flipV="1">
            <a:off x="3250397" y="4893479"/>
            <a:ext cx="1000132" cy="7143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rot="5400000" flipH="1" flipV="1">
            <a:off x="7715272" y="4572008"/>
            <a:ext cx="1285884" cy="428628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 descr="DSCN00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643050"/>
            <a:ext cx="4057660" cy="3043245"/>
          </a:xfrm>
        </p:spPr>
      </p:pic>
      <p:pic>
        <p:nvPicPr>
          <p:cNvPr id="6" name="Grafik 5" descr="DSCN00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43050"/>
            <a:ext cx="4071966" cy="305397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C2 </a:t>
            </a:r>
            <a:endParaRPr lang="de-DE" dirty="0"/>
          </a:p>
        </p:txBody>
      </p:sp>
      <p:cxnSp>
        <p:nvCxnSpPr>
          <p:cNvPr id="5" name="Gerade Verbindung mit Pfeil 4"/>
          <p:cNvCxnSpPr/>
          <p:nvPr/>
        </p:nvCxnSpPr>
        <p:spPr>
          <a:xfrm rot="10800000" flipV="1">
            <a:off x="2714612" y="1142984"/>
            <a:ext cx="3643338" cy="221457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rot="16200000" flipV="1">
            <a:off x="4857736" y="4214802"/>
            <a:ext cx="2357454" cy="107160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173569" y="5786454"/>
            <a:ext cx="6756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latin typeface="+mj-lt"/>
                <a:ea typeface="+mj-ea"/>
                <a:cs typeface="+mj-cs"/>
              </a:rPr>
              <a:t>Alternative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welding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position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endParaRPr lang="de-DE" sz="44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785918" y="5072074"/>
            <a:ext cx="1717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= 7cm</a:t>
            </a:r>
            <a:endParaRPr lang="de-DE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6355389" y="5072074"/>
            <a:ext cx="1834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= 17cm</a:t>
            </a:r>
            <a:endParaRPr lang="de-DE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13" descr="DSCN00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7965" y="1630743"/>
            <a:ext cx="4207439" cy="3155579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r>
              <a:rPr lang="de-DE" dirty="0" smtClean="0"/>
              <a:t> A2 </a:t>
            </a:r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>
          <a:xfrm rot="16200000" flipV="1">
            <a:off x="4964925" y="4321959"/>
            <a:ext cx="2428892" cy="78585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173569" y="5786454"/>
            <a:ext cx="67560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smtClean="0">
                <a:latin typeface="+mj-lt"/>
                <a:ea typeface="+mj-ea"/>
                <a:cs typeface="+mj-cs"/>
              </a:rPr>
              <a:t>Alternative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welding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position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endParaRPr lang="de-DE" sz="440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DSCN00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469" y="1643050"/>
            <a:ext cx="4191030" cy="3143272"/>
          </a:xfrm>
          <a:prstGeom prst="rect">
            <a:avLst/>
          </a:prstGeom>
        </p:spPr>
      </p:pic>
      <p:cxnSp>
        <p:nvCxnSpPr>
          <p:cNvPr id="5" name="Gerade Verbindung mit Pfeil 4"/>
          <p:cNvCxnSpPr/>
          <p:nvPr/>
        </p:nvCxnSpPr>
        <p:spPr>
          <a:xfrm rot="10800000" flipV="1">
            <a:off x="3357554" y="1142984"/>
            <a:ext cx="3000396" cy="192882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/>
        </p:nvSpPr>
        <p:spPr>
          <a:xfrm>
            <a:off x="1785918" y="5072074"/>
            <a:ext cx="1717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&lt; 4cm</a:t>
            </a:r>
            <a:endParaRPr lang="de-DE" b="1" dirty="0"/>
          </a:p>
        </p:txBody>
      </p:sp>
      <p:sp>
        <p:nvSpPr>
          <p:cNvPr id="17" name="Textfeld 16"/>
          <p:cNvSpPr txBox="1"/>
          <p:nvPr/>
        </p:nvSpPr>
        <p:spPr>
          <a:xfrm>
            <a:off x="6498265" y="5072074"/>
            <a:ext cx="178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lever</a:t>
            </a:r>
            <a:r>
              <a:rPr lang="de-DE" b="1" dirty="0" smtClean="0"/>
              <a:t> arm &gt;10cm</a:t>
            </a:r>
            <a:endParaRPr lang="de-DE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nhaltsplatzhalter 13" descr="DSCN00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07965" y="1630743"/>
            <a:ext cx="4207439" cy="3155579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lifted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:</a:t>
            </a:r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>
          <a:xfrm rot="16200000" flipV="1">
            <a:off x="4964925" y="4321959"/>
            <a:ext cx="2428892" cy="78585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173569" y="5786454"/>
            <a:ext cx="59112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400" dirty="0" err="1" smtClean="0">
                <a:latin typeface="+mj-lt"/>
                <a:ea typeface="+mj-ea"/>
                <a:cs typeface="+mj-cs"/>
              </a:rPr>
              <a:t>or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with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</a:t>
            </a:r>
            <a:r>
              <a:rPr lang="de-DE" sz="4400" dirty="0" err="1" smtClean="0">
                <a:latin typeface="+mj-lt"/>
                <a:ea typeface="+mj-ea"/>
                <a:cs typeface="+mj-cs"/>
              </a:rPr>
              <a:t>less</a:t>
            </a:r>
            <a:r>
              <a:rPr lang="de-DE" sz="4400" dirty="0" smtClean="0">
                <a:latin typeface="+mj-lt"/>
                <a:ea typeface="+mj-ea"/>
                <a:cs typeface="+mj-cs"/>
              </a:rPr>
              <a:t> stress on „Y“ </a:t>
            </a:r>
            <a:endParaRPr lang="de-DE" sz="4400" dirty="0" smtClean="0">
              <a:latin typeface="+mj-lt"/>
              <a:ea typeface="+mj-ea"/>
              <a:cs typeface="+mj-cs"/>
            </a:endParaRPr>
          </a:p>
        </p:txBody>
      </p:sp>
      <p:pic>
        <p:nvPicPr>
          <p:cNvPr id="9" name="Grafik 8" descr="DSCN00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469" y="1643050"/>
            <a:ext cx="4191030" cy="3143272"/>
          </a:xfrm>
          <a:prstGeom prst="rect">
            <a:avLst/>
          </a:prstGeom>
          <a:ln cmpd="tri">
            <a:solidFill>
              <a:schemeClr val="tx1"/>
            </a:solidFill>
            <a:round/>
          </a:ln>
        </p:spPr>
      </p:pic>
      <p:cxnSp>
        <p:nvCxnSpPr>
          <p:cNvPr id="5" name="Gerade Verbindung mit Pfeil 4"/>
          <p:cNvCxnSpPr/>
          <p:nvPr/>
        </p:nvCxnSpPr>
        <p:spPr>
          <a:xfrm rot="5400000">
            <a:off x="3321835" y="1178703"/>
            <a:ext cx="1428760" cy="135732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 rot="16200000" flipV="1">
            <a:off x="3178959" y="2678901"/>
            <a:ext cx="714380" cy="500066"/>
          </a:xfrm>
          <a:prstGeom prst="line">
            <a:avLst/>
          </a:prstGeom>
          <a:ln w="133350" cap="rnd" cmpd="thickThin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ihandform 15"/>
          <p:cNvSpPr/>
          <p:nvPr/>
        </p:nvSpPr>
        <p:spPr>
          <a:xfrm rot="673448">
            <a:off x="5801728" y="2856640"/>
            <a:ext cx="2230244" cy="376168"/>
          </a:xfrm>
          <a:custGeom>
            <a:avLst/>
            <a:gdLst>
              <a:gd name="connsiteX0" fmla="*/ 2230244 w 2230244"/>
              <a:gd name="connsiteY0" fmla="*/ 37171 h 376168"/>
              <a:gd name="connsiteX1" fmla="*/ 1195411 w 2230244"/>
              <a:gd name="connsiteY1" fmla="*/ 46092 h 376168"/>
              <a:gd name="connsiteX2" fmla="*/ 633389 w 2230244"/>
              <a:gd name="connsiteY2" fmla="*/ 46092 h 376168"/>
              <a:gd name="connsiteX3" fmla="*/ 285471 w 2230244"/>
              <a:gd name="connsiteY3" fmla="*/ 322642 h 376168"/>
              <a:gd name="connsiteX4" fmla="*/ 115973 w 2230244"/>
              <a:gd name="connsiteY4" fmla="*/ 367247 h 376168"/>
              <a:gd name="connsiteX5" fmla="*/ 0 w 2230244"/>
              <a:gd name="connsiteY5" fmla="*/ 358326 h 376168"/>
              <a:gd name="connsiteX6" fmla="*/ 0 w 2230244"/>
              <a:gd name="connsiteY6" fmla="*/ 358326 h 376168"/>
              <a:gd name="connsiteX7" fmla="*/ 0 w 2230244"/>
              <a:gd name="connsiteY7" fmla="*/ 358326 h 376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0244" h="376168">
                <a:moveTo>
                  <a:pt x="2230244" y="37171"/>
                </a:moveTo>
                <a:lnTo>
                  <a:pt x="1195411" y="46092"/>
                </a:lnTo>
                <a:cubicBezTo>
                  <a:pt x="929269" y="47579"/>
                  <a:pt x="785046" y="0"/>
                  <a:pt x="633389" y="46092"/>
                </a:cubicBezTo>
                <a:cubicBezTo>
                  <a:pt x="481732" y="92184"/>
                  <a:pt x="371707" y="269116"/>
                  <a:pt x="285471" y="322642"/>
                </a:cubicBezTo>
                <a:cubicBezTo>
                  <a:pt x="199235" y="376168"/>
                  <a:pt x="163551" y="361300"/>
                  <a:pt x="115973" y="367247"/>
                </a:cubicBezTo>
                <a:cubicBezTo>
                  <a:pt x="68395" y="373194"/>
                  <a:pt x="0" y="358326"/>
                  <a:pt x="0" y="358326"/>
                </a:cubicBezTo>
                <a:lnTo>
                  <a:pt x="0" y="358326"/>
                </a:lnTo>
                <a:lnTo>
                  <a:pt x="0" y="358326"/>
                </a:lnTo>
              </a:path>
            </a:pathLst>
          </a:custGeom>
          <a:ln w="82550" cap="rnd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Bogen 16"/>
          <p:cNvSpPr/>
          <p:nvPr/>
        </p:nvSpPr>
        <p:spPr>
          <a:xfrm rot="12034672">
            <a:off x="3071802" y="2571744"/>
            <a:ext cx="214314" cy="642942"/>
          </a:xfrm>
          <a:prstGeom prst="arc">
            <a:avLst>
              <a:gd name="adj1" fmla="val 16200000"/>
              <a:gd name="adj2" fmla="val 4889917"/>
            </a:avLst>
          </a:prstGeom>
          <a:ln w="539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feld 17"/>
          <p:cNvSpPr txBox="1"/>
          <p:nvPr/>
        </p:nvSpPr>
        <p:spPr>
          <a:xfrm>
            <a:off x="2357422" y="2714620"/>
            <a:ext cx="615874" cy="369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&gt;45</a:t>
            </a:r>
            <a:r>
              <a:rPr lang="de-DE" baseline="30000" dirty="0" smtClean="0"/>
              <a:t>o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4929190" y="3071810"/>
            <a:ext cx="615874" cy="369332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dirty="0" smtClean="0"/>
              <a:t>&lt;25</a:t>
            </a:r>
            <a:r>
              <a:rPr lang="de-DE" baseline="30000" dirty="0" smtClean="0"/>
              <a:t>o</a:t>
            </a:r>
            <a:endParaRPr lang="de-DE" baseline="30000" dirty="0"/>
          </a:p>
        </p:txBody>
      </p:sp>
      <p:sp>
        <p:nvSpPr>
          <p:cNvPr id="21" name="Bogen 20"/>
          <p:cNvSpPr/>
          <p:nvPr/>
        </p:nvSpPr>
        <p:spPr>
          <a:xfrm rot="11616701">
            <a:off x="5655630" y="2983803"/>
            <a:ext cx="214314" cy="530190"/>
          </a:xfrm>
          <a:prstGeom prst="arc">
            <a:avLst>
              <a:gd name="adj1" fmla="val 16200000"/>
              <a:gd name="adj2" fmla="val 4889917"/>
            </a:avLst>
          </a:prstGeom>
          <a:ln w="539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/>
        </p:nvSpPr>
        <p:spPr>
          <a:xfrm>
            <a:off x="299123" y="5072074"/>
            <a:ext cx="391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 smtClean="0"/>
              <a:t>p</a:t>
            </a:r>
            <a:r>
              <a:rPr lang="de-DE" sz="2800" b="1" dirty="0" err="1" smtClean="0"/>
              <a:t>uts</a:t>
            </a:r>
            <a:r>
              <a:rPr lang="de-DE" sz="2800" b="1" dirty="0" smtClean="0"/>
              <a:t> a </a:t>
            </a:r>
            <a:r>
              <a:rPr lang="de-DE" sz="2800" b="1" dirty="0" err="1" smtClean="0"/>
              <a:t>lot</a:t>
            </a:r>
            <a:r>
              <a:rPr lang="de-DE" sz="2800" b="1" dirty="0" smtClean="0"/>
              <a:t> </a:t>
            </a:r>
            <a:r>
              <a:rPr lang="de-DE" sz="2800" b="1" dirty="0" err="1" smtClean="0"/>
              <a:t>of</a:t>
            </a:r>
            <a:r>
              <a:rPr lang="de-DE" sz="2800" b="1" dirty="0" smtClean="0"/>
              <a:t> stress on „Y“</a:t>
            </a:r>
            <a:endParaRPr lang="de-DE" sz="2800" b="1" dirty="0"/>
          </a:p>
        </p:txBody>
      </p:sp>
      <p:cxnSp>
        <p:nvCxnSpPr>
          <p:cNvPr id="23" name="Gerade Verbindung mit Pfeil 22"/>
          <p:cNvCxnSpPr/>
          <p:nvPr/>
        </p:nvCxnSpPr>
        <p:spPr>
          <a:xfrm rot="5400000" flipH="1" flipV="1">
            <a:off x="3714744" y="4572008"/>
            <a:ext cx="714380" cy="4286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 descr="DSCN00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1321572" y="1107265"/>
            <a:ext cx="6572294" cy="4929221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5429288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situation</a:t>
            </a:r>
            <a:r>
              <a:rPr lang="de-DE" dirty="0" smtClean="0"/>
              <a:t> UTTPS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 </a:t>
            </a:r>
            <a:r>
              <a:rPr lang="de-DE" dirty="0" err="1" smtClean="0"/>
              <a:t>tubes</a:t>
            </a:r>
            <a:r>
              <a:rPr lang="de-DE" dirty="0" smtClean="0"/>
              <a:t> </a:t>
            </a:r>
            <a:r>
              <a:rPr lang="de-DE" dirty="0" err="1" smtClean="0"/>
              <a:t>bent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M. </a:t>
            </a:r>
            <a:r>
              <a:rPr lang="de-DE" dirty="0" err="1" smtClean="0"/>
              <a:t>Vergain</a:t>
            </a:r>
            <a:endParaRPr lang="de-DE" dirty="0"/>
          </a:p>
        </p:txBody>
      </p:sp>
      <p:pic>
        <p:nvPicPr>
          <p:cNvPr id="4" name="Inhaltsplatzhalter 3" descr="DSCN00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214422"/>
            <a:ext cx="7048549" cy="528641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All </a:t>
            </a:r>
            <a:r>
              <a:rPr lang="de-DE" dirty="0" err="1" smtClean="0"/>
              <a:t>tubes</a:t>
            </a:r>
            <a:r>
              <a:rPr lang="de-DE" dirty="0" smtClean="0"/>
              <a:t> </a:t>
            </a:r>
            <a:r>
              <a:rPr lang="de-DE" dirty="0" err="1" smtClean="0"/>
              <a:t>bent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M. </a:t>
            </a:r>
            <a:r>
              <a:rPr lang="de-DE" dirty="0" err="1" smtClean="0"/>
              <a:t>Vergain</a:t>
            </a:r>
            <a:endParaRPr lang="de-DE" dirty="0"/>
          </a:p>
        </p:txBody>
      </p:sp>
      <p:pic>
        <p:nvPicPr>
          <p:cNvPr id="6" name="Inhaltsplatzhalter 5" descr="DSCN00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160844"/>
            <a:ext cx="6929485" cy="519711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Removed</a:t>
            </a:r>
            <a:r>
              <a:rPr lang="de-DE" dirty="0" smtClean="0"/>
              <a:t> </a:t>
            </a:r>
            <a:r>
              <a:rPr lang="de-DE" dirty="0" err="1" smtClean="0"/>
              <a:t>brackets</a:t>
            </a:r>
            <a:r>
              <a:rPr lang="de-DE" dirty="0" smtClean="0"/>
              <a:t> </a:t>
            </a:r>
            <a:br>
              <a:rPr lang="de-DE" dirty="0" smtClean="0"/>
            </a:b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simplest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endParaRPr lang="de-DE" dirty="0"/>
          </a:p>
        </p:txBody>
      </p:sp>
      <p:pic>
        <p:nvPicPr>
          <p:cNvPr id="6" name="Inhaltsplatzhalter 5" descr="DSCN0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474805"/>
            <a:ext cx="6034617" cy="4525963"/>
          </a:xfrm>
        </p:spPr>
      </p:pic>
      <p:sp>
        <p:nvSpPr>
          <p:cNvPr id="7" name="Textfeld 6"/>
          <p:cNvSpPr txBox="1"/>
          <p:nvPr/>
        </p:nvSpPr>
        <p:spPr>
          <a:xfrm>
            <a:off x="785786" y="6072206"/>
            <a:ext cx="7504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Screws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peek</a:t>
            </a:r>
            <a:r>
              <a:rPr lang="de-DE" dirty="0" smtClean="0"/>
              <a:t> </a:t>
            </a:r>
            <a:r>
              <a:rPr lang="de-DE" dirty="0" err="1" smtClean="0"/>
              <a:t>brackets</a:t>
            </a:r>
            <a:r>
              <a:rPr lang="de-DE" dirty="0" smtClean="0"/>
              <a:t> </a:t>
            </a:r>
            <a:r>
              <a:rPr lang="de-DE" dirty="0" err="1" smtClean="0"/>
              <a:t>had</a:t>
            </a:r>
            <a:r>
              <a:rPr lang="de-DE" dirty="0" smtClean="0"/>
              <a:t> </a:t>
            </a:r>
            <a:r>
              <a:rPr lang="de-DE" dirty="0" err="1" smtClean="0"/>
              <a:t>almost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running</a:t>
            </a:r>
            <a:r>
              <a:rPr lang="de-DE" dirty="0" smtClean="0"/>
              <a:t> </a:t>
            </a:r>
            <a:r>
              <a:rPr lang="de-DE" dirty="0" err="1" smtClean="0"/>
              <a:t>torque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installation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.  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 rot="5400000">
            <a:off x="3536149" y="1535893"/>
            <a:ext cx="3571900" cy="321471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 rot="5400000">
            <a:off x="3679025" y="1545417"/>
            <a:ext cx="3724300" cy="334806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Sorry, Craig…</a:t>
            </a:r>
            <a:endParaRPr lang="de-DE" dirty="0"/>
          </a:p>
        </p:txBody>
      </p:sp>
      <p:pic>
        <p:nvPicPr>
          <p:cNvPr id="4" name="Inhaltsplatzhalter 3" descr="DSCN00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55130" y="1214422"/>
            <a:ext cx="7048549" cy="528641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Tube </a:t>
            </a:r>
            <a:r>
              <a:rPr lang="de-DE" dirty="0" err="1" smtClean="0"/>
              <a:t>cutting</a:t>
            </a:r>
            <a:r>
              <a:rPr lang="de-DE" dirty="0" smtClean="0"/>
              <a:t> </a:t>
            </a:r>
            <a:r>
              <a:rPr lang="de-DE" dirty="0" err="1" smtClean="0"/>
              <a:t>tool</a:t>
            </a:r>
            <a:r>
              <a:rPr lang="de-DE" dirty="0" smtClean="0"/>
              <a:t> …</a:t>
            </a:r>
            <a:endParaRPr lang="de-DE" dirty="0"/>
          </a:p>
        </p:txBody>
      </p:sp>
      <p:pic>
        <p:nvPicPr>
          <p:cNvPr id="4" name="Inhaltsplatzhalter 3" descr="DSCN005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142985"/>
            <a:ext cx="6357981" cy="4768486"/>
          </a:xfrm>
        </p:spPr>
      </p:pic>
      <p:cxnSp>
        <p:nvCxnSpPr>
          <p:cNvPr id="8" name="Gerade Verbindung mit Pfeil 7"/>
          <p:cNvCxnSpPr/>
          <p:nvPr/>
        </p:nvCxnSpPr>
        <p:spPr>
          <a:xfrm rot="16200000" flipH="1">
            <a:off x="4214810" y="1500174"/>
            <a:ext cx="2143140" cy="12858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41306" y="6072206"/>
            <a:ext cx="8616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Weld </a:t>
            </a:r>
            <a:r>
              <a:rPr lang="de-DE" dirty="0" err="1" smtClean="0"/>
              <a:t>head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smtClean="0"/>
              <a:t>(not larger).</a:t>
            </a:r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out,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fix </a:t>
            </a:r>
            <a:r>
              <a:rPr lang="de-DE" dirty="0" err="1" smtClean="0"/>
              <a:t>tubes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prevent</a:t>
            </a:r>
            <a:r>
              <a:rPr lang="de-DE" dirty="0" smtClean="0"/>
              <a:t> </a:t>
            </a:r>
            <a:r>
              <a:rPr lang="de-DE" dirty="0" err="1" smtClean="0"/>
              <a:t>bad</a:t>
            </a:r>
            <a:r>
              <a:rPr lang="de-DE" dirty="0" smtClean="0"/>
              <a:t> </a:t>
            </a:r>
            <a:r>
              <a:rPr lang="de-DE" dirty="0" err="1" smtClean="0"/>
              <a:t>alignment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distortion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…</a:t>
            </a:r>
            <a:r>
              <a:rPr lang="de-DE" dirty="0" err="1" smtClean="0"/>
              <a:t>needs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/>
          </a:p>
        </p:txBody>
      </p:sp>
      <p:pic>
        <p:nvPicPr>
          <p:cNvPr id="5" name="Grafik 4" descr="DSCN00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226253" y="2012146"/>
            <a:ext cx="5238787" cy="3929090"/>
          </a:xfrm>
          <a:prstGeom prst="rect">
            <a:avLst/>
          </a:prstGeom>
        </p:spPr>
      </p:pic>
      <p:pic>
        <p:nvPicPr>
          <p:cNvPr id="6" name="Grafik 5" descr="DSCN00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187999" y="2009169"/>
            <a:ext cx="5214973" cy="39112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Welding</a:t>
            </a:r>
            <a:r>
              <a:rPr lang="de-DE" dirty="0" smtClean="0"/>
              <a:t> </a:t>
            </a:r>
            <a:r>
              <a:rPr lang="de-DE" dirty="0" err="1" smtClean="0"/>
              <a:t>positions</a:t>
            </a:r>
            <a:endParaRPr lang="de-DE" dirty="0"/>
          </a:p>
        </p:txBody>
      </p:sp>
      <p:pic>
        <p:nvPicPr>
          <p:cNvPr id="4" name="Inhaltsplatzhalter 3" descr="DSCN00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8096" y="1214422"/>
            <a:ext cx="8763060" cy="6572296"/>
          </a:xfrm>
        </p:spPr>
      </p:pic>
      <p:cxnSp>
        <p:nvCxnSpPr>
          <p:cNvPr id="5" name="Gerade Verbindung mit Pfeil 4"/>
          <p:cNvCxnSpPr/>
          <p:nvPr/>
        </p:nvCxnSpPr>
        <p:spPr>
          <a:xfrm rot="5400000">
            <a:off x="3250397" y="1821645"/>
            <a:ext cx="3214710" cy="1714512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 rot="10800000" flipV="1">
            <a:off x="1357290" y="1071546"/>
            <a:ext cx="3714776" cy="2500330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rot="5400000">
            <a:off x="4071934" y="2143116"/>
            <a:ext cx="3071834" cy="92869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/>
          <p:cNvCxnSpPr/>
          <p:nvPr/>
        </p:nvCxnSpPr>
        <p:spPr>
          <a:xfrm rot="10800000" flipV="1">
            <a:off x="1285852" y="1071546"/>
            <a:ext cx="3571900" cy="2357454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rot="5400000">
            <a:off x="3857620" y="2214554"/>
            <a:ext cx="3143272" cy="857256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 rot="5400000">
            <a:off x="5036347" y="1893083"/>
            <a:ext cx="2143140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rot="5400000">
            <a:off x="2285984" y="1357298"/>
            <a:ext cx="3286148" cy="271464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5400000">
            <a:off x="3071802" y="1785926"/>
            <a:ext cx="3143272" cy="17145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5929322" y="3214686"/>
            <a:ext cx="357190" cy="35719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5857884" y="321468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B2</a:t>
            </a:r>
            <a:endParaRPr lang="de-DE" dirty="0"/>
          </a:p>
        </p:txBody>
      </p:sp>
      <p:sp>
        <p:nvSpPr>
          <p:cNvPr id="39" name="Ellipse 38"/>
          <p:cNvSpPr/>
          <p:nvPr/>
        </p:nvSpPr>
        <p:spPr>
          <a:xfrm>
            <a:off x="5072066" y="4143380"/>
            <a:ext cx="357190" cy="35719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Ellipse 39"/>
          <p:cNvSpPr/>
          <p:nvPr/>
        </p:nvSpPr>
        <p:spPr>
          <a:xfrm>
            <a:off x="3428992" y="4286256"/>
            <a:ext cx="357190" cy="35719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Ellipse 40"/>
          <p:cNvSpPr/>
          <p:nvPr/>
        </p:nvSpPr>
        <p:spPr>
          <a:xfrm>
            <a:off x="2285984" y="4357694"/>
            <a:ext cx="357190" cy="35719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2214546" y="4345552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D2</a:t>
            </a:r>
            <a:endParaRPr lang="de-DE" dirty="0"/>
          </a:p>
        </p:txBody>
      </p:sp>
      <p:sp>
        <p:nvSpPr>
          <p:cNvPr id="44" name="Textfeld 43"/>
          <p:cNvSpPr txBox="1"/>
          <p:nvPr/>
        </p:nvSpPr>
        <p:spPr>
          <a:xfrm>
            <a:off x="3357554" y="4286256"/>
            <a:ext cx="478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C2</a:t>
            </a:r>
            <a:endParaRPr lang="de-DE" dirty="0"/>
          </a:p>
        </p:txBody>
      </p:sp>
      <p:sp>
        <p:nvSpPr>
          <p:cNvPr id="45" name="Textfeld 44"/>
          <p:cNvSpPr txBox="1"/>
          <p:nvPr/>
        </p:nvSpPr>
        <p:spPr>
          <a:xfrm>
            <a:off x="5000628" y="4143380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A2</a:t>
            </a:r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</Words>
  <Application>Microsoft Office PowerPoint</Application>
  <PresentationFormat>Bildschirmpräsentation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</vt:lpstr>
      <vt:lpstr>UTTPS external Tubing</vt:lpstr>
      <vt:lpstr>Current situation UTTPS</vt:lpstr>
      <vt:lpstr>All tubes bent by M. Vergain</vt:lpstr>
      <vt:lpstr>All tubes bent by M. Vergain</vt:lpstr>
      <vt:lpstr>Removed brackets  at the simplest welding positions</vt:lpstr>
      <vt:lpstr>Sorry, Craig…</vt:lpstr>
      <vt:lpstr>Tube cutting tool …</vt:lpstr>
      <vt:lpstr>…needs space</vt:lpstr>
      <vt:lpstr>Welding positions</vt:lpstr>
      <vt:lpstr>Very bad welding position B2 </vt:lpstr>
      <vt:lpstr>Very bad welding position D2</vt:lpstr>
      <vt:lpstr>Very bad welding position C2 </vt:lpstr>
      <vt:lpstr>Very bad welding position A2 </vt:lpstr>
      <vt:lpstr>Has to be lifted up like: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gs</dc:creator>
  <cp:lastModifiedBy>gs</cp:lastModifiedBy>
  <cp:revision>146</cp:revision>
  <dcterms:created xsi:type="dcterms:W3CDTF">2016-09-27T19:47:03Z</dcterms:created>
  <dcterms:modified xsi:type="dcterms:W3CDTF">2019-06-25T16:09:23Z</dcterms:modified>
</cp:coreProperties>
</file>