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92" r:id="rId3"/>
    <p:sldId id="294" r:id="rId4"/>
    <p:sldId id="293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  <a:srgbClr val="E0E0F0"/>
    <a:srgbClr val="EAEAEA"/>
    <a:srgbClr val="EAEAE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713" autoAdjust="0"/>
    <p:restoredTop sz="99057" autoAdjust="0"/>
  </p:normalViewPr>
  <p:slideViewPr>
    <p:cSldViewPr>
      <p:cViewPr varScale="1">
        <p:scale>
          <a:sx n="108" d="100"/>
          <a:sy n="108" d="100"/>
        </p:scale>
        <p:origin x="-1359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5535E-16B5-4480-A5C0-1CC39CA1DB19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F1E86-050E-4627-9840-609D61875CA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5824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4275"/>
            <a:ext cx="827584" cy="1065656"/>
          </a:xfrm>
          <a:prstGeom prst="rect">
            <a:avLst/>
          </a:prstGeom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19.10.2016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40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5619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4497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9720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6277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9321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98394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s_me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19.10.2016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8891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19.10.2016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434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8583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01.07.2019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09352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18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19.10.2016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G. </a:t>
            </a:r>
            <a:r>
              <a:rPr lang="de-DE" dirty="0" err="1" smtClean="0"/>
              <a:t>Schwering</a:t>
            </a:r>
            <a:r>
              <a:rPr lang="de-DE" dirty="0" smtClean="0"/>
              <a:t>, UTTPS PDR,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84368" y="6492875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566" y="-10120"/>
            <a:ext cx="723433" cy="9315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" y="116632"/>
            <a:ext cx="17240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2555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b="1" dirty="0" smtClean="0"/>
              <a:t>UTTPS AAF </a:t>
            </a:r>
            <a:r>
              <a:rPr lang="de-DE" b="1" dirty="0" err="1" smtClean="0"/>
              <a:t>fixation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transport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848872" cy="2423120"/>
          </a:xfrm>
        </p:spPr>
        <p:txBody>
          <a:bodyPr>
            <a:normAutofit/>
          </a:bodyPr>
          <a:lstStyle/>
          <a:p>
            <a:r>
              <a:rPr lang="de-DE" dirty="0" smtClean="0"/>
              <a:t>G. Schwering </a:t>
            </a:r>
          </a:p>
          <a:p>
            <a:r>
              <a:rPr lang="de-DE" dirty="0" err="1" smtClean="0"/>
              <a:t>July</a:t>
            </a:r>
            <a:r>
              <a:rPr lang="de-DE" dirty="0" smtClean="0"/>
              <a:t> 1st, </a:t>
            </a:r>
            <a:r>
              <a:rPr lang="de-DE" dirty="0" smtClean="0"/>
              <a:t>2019</a:t>
            </a:r>
          </a:p>
          <a:p>
            <a:endParaRPr lang="de-DE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84368" y="6492875"/>
            <a:ext cx="1090464" cy="365125"/>
          </a:xfrm>
        </p:spPr>
        <p:txBody>
          <a:bodyPr/>
          <a:lstStyle/>
          <a:p>
            <a:fld id="{AF147EC4-9150-4942-8561-0A0C23B657A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008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5429288" cy="72547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de-DE" dirty="0" smtClean="0"/>
              <a:t>Port </a:t>
            </a:r>
            <a:r>
              <a:rPr lang="de-DE" dirty="0" err="1" smtClean="0"/>
              <a:t>plate</a:t>
            </a:r>
            <a:endParaRPr lang="de-DE" dirty="0"/>
          </a:p>
        </p:txBody>
      </p:sp>
      <p:pic>
        <p:nvPicPr>
          <p:cNvPr id="6" name="Inhaltsplatzhalter 5" descr="DSCN00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6289" y="1000108"/>
            <a:ext cx="7334302" cy="5500727"/>
          </a:xfrm>
        </p:spPr>
      </p:pic>
      <p:sp>
        <p:nvSpPr>
          <p:cNvPr id="7" name="Ellipse 6"/>
          <p:cNvSpPr/>
          <p:nvPr/>
        </p:nvSpPr>
        <p:spPr>
          <a:xfrm>
            <a:off x="3000364" y="292893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5572132" y="457200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572132" y="292893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3000364" y="4643446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71406" y="5741275"/>
            <a:ext cx="914660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Fixation </a:t>
            </a:r>
            <a:r>
              <a:rPr lang="de-DE" sz="2400" dirty="0" err="1" smtClean="0">
                <a:solidFill>
                  <a:srgbClr val="FF0000"/>
                </a:solidFill>
              </a:rPr>
              <a:t>points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for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engine</a:t>
            </a:r>
            <a:r>
              <a:rPr lang="de-DE" sz="2400" dirty="0" smtClean="0">
                <a:solidFill>
                  <a:srgbClr val="FF0000"/>
                </a:solidFill>
              </a:rPr>
              <a:t> stand </a:t>
            </a:r>
            <a:r>
              <a:rPr lang="de-DE" sz="2400" dirty="0" err="1" smtClean="0">
                <a:solidFill>
                  <a:srgbClr val="FF0000"/>
                </a:solidFill>
              </a:rPr>
              <a:t>to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be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used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for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turning</a:t>
            </a:r>
            <a:r>
              <a:rPr lang="de-DE" sz="2400" dirty="0" smtClean="0">
                <a:solidFill>
                  <a:srgbClr val="FF0000"/>
                </a:solidFill>
              </a:rPr>
              <a:t> UTTPS </a:t>
            </a:r>
            <a:r>
              <a:rPr lang="de-DE" sz="2400" dirty="0" err="1" smtClean="0">
                <a:solidFill>
                  <a:srgbClr val="FF0000"/>
                </a:solidFill>
              </a:rPr>
              <a:t>at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Wallops</a:t>
            </a:r>
            <a:endParaRPr lang="de-DE" sz="2400" dirty="0" smtClean="0">
              <a:solidFill>
                <a:srgbClr val="FF0000"/>
              </a:solidFill>
            </a:endParaRPr>
          </a:p>
          <a:p>
            <a:endParaRPr lang="de-DE" sz="2400" dirty="0">
              <a:solidFill>
                <a:srgbClr val="FF000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 rot="5400000" flipH="1" flipV="1">
            <a:off x="1178695" y="3893347"/>
            <a:ext cx="2500330" cy="12858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2071670" y="3214686"/>
            <a:ext cx="3571900" cy="25717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1928794" y="4929198"/>
            <a:ext cx="1071570" cy="857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2214546" y="4786322"/>
            <a:ext cx="3357586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AAF „</a:t>
            </a:r>
            <a:r>
              <a:rPr lang="de-DE" dirty="0" err="1" smtClean="0"/>
              <a:t>bag</a:t>
            </a:r>
            <a:r>
              <a:rPr lang="de-DE" dirty="0" smtClean="0"/>
              <a:t>“</a:t>
            </a:r>
            <a:endParaRPr lang="de-DE" dirty="0"/>
          </a:p>
        </p:txBody>
      </p:sp>
      <p:pic>
        <p:nvPicPr>
          <p:cNvPr id="4" name="Inhaltsplatzhalter 3" descr="DSCN0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214422"/>
            <a:ext cx="6603514" cy="4952635"/>
          </a:xfrm>
        </p:spPr>
      </p:pic>
      <p:sp>
        <p:nvSpPr>
          <p:cNvPr id="5" name="Textfeld 4"/>
          <p:cNvSpPr txBox="1"/>
          <p:nvPr/>
        </p:nvSpPr>
        <p:spPr>
          <a:xfrm>
            <a:off x="428596" y="6215082"/>
            <a:ext cx="8406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Creates</a:t>
            </a:r>
            <a:r>
              <a:rPr lang="de-DE" sz="2400" dirty="0" smtClean="0"/>
              <a:t> </a:t>
            </a:r>
            <a:r>
              <a:rPr lang="de-DE" sz="2400" dirty="0" err="1" smtClean="0"/>
              <a:t>some</a:t>
            </a:r>
            <a:r>
              <a:rPr lang="de-DE" sz="2400" dirty="0" smtClean="0"/>
              <a:t> extra </a:t>
            </a:r>
            <a:r>
              <a:rPr lang="de-DE" sz="2400" dirty="0" err="1" smtClean="0"/>
              <a:t>distance</a:t>
            </a:r>
            <a:r>
              <a:rPr lang="de-DE" sz="2400" dirty="0" smtClean="0"/>
              <a:t> </a:t>
            </a:r>
            <a:r>
              <a:rPr lang="de-DE" sz="2400" dirty="0" err="1" smtClean="0"/>
              <a:t>between</a:t>
            </a:r>
            <a:r>
              <a:rPr lang="de-DE" sz="2400" dirty="0" smtClean="0"/>
              <a:t> Port Plate </a:t>
            </a:r>
            <a:r>
              <a:rPr lang="de-DE" sz="2400" dirty="0" err="1" smtClean="0"/>
              <a:t>and</a:t>
            </a:r>
            <a:r>
              <a:rPr lang="de-DE" sz="2400" dirty="0" smtClean="0"/>
              <a:t> AFF (</a:t>
            </a:r>
            <a:r>
              <a:rPr lang="de-DE" sz="2400" dirty="0" err="1" smtClean="0"/>
              <a:t>fixation</a:t>
            </a:r>
            <a:r>
              <a:rPr lang="de-DE" sz="2400" dirty="0" smtClean="0"/>
              <a:t>)</a:t>
            </a:r>
            <a:endParaRPr lang="de-DE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AAF </a:t>
            </a:r>
            <a:r>
              <a:rPr lang="de-DE" dirty="0" err="1" smtClean="0"/>
              <a:t>transport</a:t>
            </a:r>
            <a:r>
              <a:rPr lang="de-DE" dirty="0" smtClean="0"/>
              <a:t> </a:t>
            </a:r>
            <a:r>
              <a:rPr lang="de-DE" dirty="0" err="1" smtClean="0"/>
              <a:t>fixation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0th </a:t>
            </a:r>
            <a:r>
              <a:rPr lang="de-DE" dirty="0" err="1" smtClean="0"/>
              <a:t>version</a:t>
            </a:r>
            <a:endParaRPr lang="de-DE" dirty="0"/>
          </a:p>
        </p:txBody>
      </p:sp>
      <p:pic>
        <p:nvPicPr>
          <p:cNvPr id="6" name="Inhaltsplatzhalter 5" descr="uttps_port-plate+aaf-fixatiom_2706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9649"/>
            <a:ext cx="8229600" cy="4187065"/>
          </a:xfrm>
        </p:spPr>
      </p:pic>
      <p:cxnSp>
        <p:nvCxnSpPr>
          <p:cNvPr id="8" name="Gerade Verbindung 7"/>
          <p:cNvCxnSpPr/>
          <p:nvPr/>
        </p:nvCxnSpPr>
        <p:spPr>
          <a:xfrm rot="5400000">
            <a:off x="4608513" y="3821909"/>
            <a:ext cx="1785156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 rot="5400000">
            <a:off x="6929851" y="3142851"/>
            <a:ext cx="42862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rot="5400000">
            <a:off x="6215471" y="3857231"/>
            <a:ext cx="1000132" cy="794"/>
          </a:xfrm>
          <a:prstGeom prst="line">
            <a:avLst/>
          </a:prstGeom>
          <a:ln w="1968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rot="5400000">
            <a:off x="6501223" y="3142851"/>
            <a:ext cx="42862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rot="5400000">
            <a:off x="6644099" y="3857231"/>
            <a:ext cx="1000132" cy="794"/>
          </a:xfrm>
          <a:prstGeom prst="line">
            <a:avLst/>
          </a:prstGeom>
          <a:ln w="1968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ogen 16"/>
          <p:cNvSpPr/>
          <p:nvPr/>
        </p:nvSpPr>
        <p:spPr>
          <a:xfrm rot="10800000">
            <a:off x="6715140" y="4286256"/>
            <a:ext cx="500066" cy="500066"/>
          </a:xfrm>
          <a:prstGeom prst="arc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Bogen 18"/>
          <p:cNvSpPr/>
          <p:nvPr/>
        </p:nvSpPr>
        <p:spPr>
          <a:xfrm rot="5400000">
            <a:off x="6700018" y="4286256"/>
            <a:ext cx="500066" cy="500066"/>
          </a:xfrm>
          <a:prstGeom prst="arc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 Verbindung 20"/>
          <p:cNvCxnSpPr/>
          <p:nvPr/>
        </p:nvCxnSpPr>
        <p:spPr>
          <a:xfrm rot="5400000">
            <a:off x="6608380" y="4464454"/>
            <a:ext cx="213520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rot="5400000">
            <a:off x="7107652" y="4463660"/>
            <a:ext cx="213520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571472" y="6143644"/>
            <a:ext cx="7986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Push </a:t>
            </a:r>
            <a:r>
              <a:rPr lang="de-DE" sz="2400" dirty="0" err="1" smtClean="0"/>
              <a:t>this</a:t>
            </a:r>
            <a:r>
              <a:rPr lang="de-DE" sz="2400" dirty="0" smtClean="0"/>
              <a:t> down (</a:t>
            </a:r>
            <a:r>
              <a:rPr lang="de-DE" sz="2400" dirty="0" err="1" smtClean="0"/>
              <a:t>maybe</a:t>
            </a:r>
            <a:r>
              <a:rPr lang="de-DE" sz="2400" dirty="0" smtClean="0"/>
              <a:t> </a:t>
            </a:r>
            <a:r>
              <a:rPr lang="de-DE" sz="2400" dirty="0" err="1" smtClean="0"/>
              <a:t>up</a:t>
            </a:r>
            <a:r>
              <a:rPr lang="de-DE" sz="2400" dirty="0" smtClean="0"/>
              <a:t>)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split</a:t>
            </a:r>
            <a:r>
              <a:rPr lang="de-DE" sz="2400" dirty="0" smtClean="0"/>
              <a:t> </a:t>
            </a:r>
            <a:r>
              <a:rPr lang="de-DE" sz="2400" dirty="0" err="1" smtClean="0"/>
              <a:t>this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free</a:t>
            </a:r>
            <a:r>
              <a:rPr lang="de-DE" sz="2400" dirty="0" smtClean="0"/>
              <a:t> </a:t>
            </a:r>
            <a:r>
              <a:rPr lang="de-DE" sz="2400" dirty="0" err="1" smtClean="0"/>
              <a:t>fixation</a:t>
            </a:r>
            <a:r>
              <a:rPr lang="de-DE" sz="2400" dirty="0" smtClean="0"/>
              <a:t> </a:t>
            </a:r>
            <a:r>
              <a:rPr lang="de-DE" sz="2400" dirty="0" err="1" smtClean="0"/>
              <a:t>points</a:t>
            </a:r>
            <a:endParaRPr lang="de-DE" sz="2400" dirty="0"/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1643042" y="4929198"/>
            <a:ext cx="1357322" cy="12858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rot="5400000" flipH="1" flipV="1">
            <a:off x="4751389" y="5464983"/>
            <a:ext cx="149940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143636" y="3967467"/>
            <a:ext cx="526106" cy="461665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A2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7260604" y="3929066"/>
            <a:ext cx="513282" cy="461665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B</a:t>
            </a:r>
            <a:r>
              <a:rPr lang="de-DE" sz="2400" b="1" dirty="0" smtClean="0"/>
              <a:t>2</a:t>
            </a:r>
            <a:endParaRPr lang="de-DE" sz="24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5786446" y="4857760"/>
            <a:ext cx="2574166" cy="830997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 smtClean="0"/>
              <a:t>Bridge </a:t>
            </a:r>
            <a:r>
              <a:rPr lang="de-DE" sz="2400" b="1" dirty="0" err="1" smtClean="0"/>
              <a:t>for</a:t>
            </a:r>
            <a:r>
              <a:rPr lang="de-DE" sz="2400" b="1" dirty="0" smtClean="0"/>
              <a:t> </a:t>
            </a:r>
          </a:p>
          <a:p>
            <a:pPr algn="ctr"/>
            <a:r>
              <a:rPr lang="de-DE" sz="2400" b="1" dirty="0" err="1" smtClean="0"/>
              <a:t>Wallaps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procedure</a:t>
            </a:r>
            <a:endParaRPr lang="de-DE" sz="24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Bildschirmpräsentation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UTTPS AAF fixation for transport</vt:lpstr>
      <vt:lpstr>Port plate</vt:lpstr>
      <vt:lpstr>AAF „bag“</vt:lpstr>
      <vt:lpstr>AAF transport fixation  0th version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gs</dc:creator>
  <cp:lastModifiedBy>gs</cp:lastModifiedBy>
  <cp:revision>147</cp:revision>
  <dcterms:created xsi:type="dcterms:W3CDTF">2016-09-27T19:47:03Z</dcterms:created>
  <dcterms:modified xsi:type="dcterms:W3CDTF">2019-07-01T08:42:19Z</dcterms:modified>
</cp:coreProperties>
</file>