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70" r:id="rId11"/>
    <p:sldId id="269" r:id="rId12"/>
    <p:sldId id="271" r:id="rId13"/>
    <p:sldId id="268" r:id="rId14"/>
    <p:sldId id="266" r:id="rId15"/>
    <p:sldId id="263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892" autoAdjust="0"/>
    <p:restoredTop sz="96196" autoAdjust="0"/>
  </p:normalViewPr>
  <p:slideViewPr>
    <p:cSldViewPr snapToGrid="0">
      <p:cViewPr varScale="1">
        <p:scale>
          <a:sx n="40" d="100"/>
          <a:sy n="40" d="100"/>
        </p:scale>
        <p:origin x="43" y="5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516F4A-9223-41AD-B61C-D39CF9D00F7D}" type="doc">
      <dgm:prSet loTypeId="urn:microsoft.com/office/officeart/2005/8/layout/hierarchy1" loCatId="hierarchy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1996064A-2A1E-4565-91CD-4175F61D2D85}">
      <dgm:prSet/>
      <dgm:spPr/>
      <dgm:t>
        <a:bodyPr/>
        <a:lstStyle/>
        <a:p>
          <a:r>
            <a:rPr lang="de-DE"/>
            <a:t>Gut für Anfänger geeignet</a:t>
          </a:r>
          <a:endParaRPr lang="en-US"/>
        </a:p>
      </dgm:t>
    </dgm:pt>
    <dgm:pt modelId="{865B621F-0843-4359-A170-2B9FDA5F4E77}" type="parTrans" cxnId="{8766D9EB-AD85-4FE5-8450-5CD13A494285}">
      <dgm:prSet/>
      <dgm:spPr/>
      <dgm:t>
        <a:bodyPr/>
        <a:lstStyle/>
        <a:p>
          <a:endParaRPr lang="en-US"/>
        </a:p>
      </dgm:t>
    </dgm:pt>
    <dgm:pt modelId="{7FA1A074-F18A-4465-9917-03308532DAE8}" type="sibTrans" cxnId="{8766D9EB-AD85-4FE5-8450-5CD13A494285}">
      <dgm:prSet/>
      <dgm:spPr/>
      <dgm:t>
        <a:bodyPr/>
        <a:lstStyle/>
        <a:p>
          <a:endParaRPr lang="en-US"/>
        </a:p>
      </dgm:t>
    </dgm:pt>
    <dgm:pt modelId="{FA0D6C63-AC61-409C-88F8-9ACB1891EA62}">
      <dgm:prSet/>
      <dgm:spPr/>
      <dgm:t>
        <a:bodyPr/>
        <a:lstStyle/>
        <a:p>
          <a:r>
            <a:rPr lang="de-DE"/>
            <a:t>Fördert einen gut lesbaren, strukturierten und knappen Programmierstil</a:t>
          </a:r>
          <a:endParaRPr lang="en-US"/>
        </a:p>
      </dgm:t>
    </dgm:pt>
    <dgm:pt modelId="{DE336E92-9AB5-45B0-96C6-6B96CC8B3E2A}" type="parTrans" cxnId="{87F86807-8CD1-4B45-8E09-70B276DEECBB}">
      <dgm:prSet/>
      <dgm:spPr/>
      <dgm:t>
        <a:bodyPr/>
        <a:lstStyle/>
        <a:p>
          <a:endParaRPr lang="en-US"/>
        </a:p>
      </dgm:t>
    </dgm:pt>
    <dgm:pt modelId="{13DBC2C2-FF6E-4F5F-9058-932795168447}" type="sibTrans" cxnId="{87F86807-8CD1-4B45-8E09-70B276DEECBB}">
      <dgm:prSet/>
      <dgm:spPr/>
      <dgm:t>
        <a:bodyPr/>
        <a:lstStyle/>
        <a:p>
          <a:endParaRPr lang="en-US"/>
        </a:p>
      </dgm:t>
    </dgm:pt>
    <dgm:pt modelId="{22B3EFA1-6F43-4AD3-969D-E5FFDD15BD05}">
      <dgm:prSet/>
      <dgm:spPr/>
      <dgm:t>
        <a:bodyPr/>
        <a:lstStyle/>
        <a:p>
          <a:r>
            <a:rPr lang="de-DE"/>
            <a:t>Weit verbreitet und vielseitig einsetzbar</a:t>
          </a:r>
          <a:endParaRPr lang="en-US"/>
        </a:p>
      </dgm:t>
    </dgm:pt>
    <dgm:pt modelId="{7A87825F-CA81-4D0D-90AD-7F5A9135E3EF}" type="parTrans" cxnId="{ABD81FB8-A7B4-4CD9-9F41-857523CE004B}">
      <dgm:prSet/>
      <dgm:spPr/>
      <dgm:t>
        <a:bodyPr/>
        <a:lstStyle/>
        <a:p>
          <a:endParaRPr lang="en-US"/>
        </a:p>
      </dgm:t>
    </dgm:pt>
    <dgm:pt modelId="{1CD231E9-85BC-4B4E-9051-CB5DAADD159F}" type="sibTrans" cxnId="{ABD81FB8-A7B4-4CD9-9F41-857523CE004B}">
      <dgm:prSet/>
      <dgm:spPr/>
      <dgm:t>
        <a:bodyPr/>
        <a:lstStyle/>
        <a:p>
          <a:endParaRPr lang="en-US"/>
        </a:p>
      </dgm:t>
    </dgm:pt>
    <dgm:pt modelId="{7893B23C-3E50-4E66-8717-FFF06FA5A928}" type="pres">
      <dgm:prSet presAssocID="{3C516F4A-9223-41AD-B61C-D39CF9D00F7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7177863D-75A4-4E8D-8843-CD4903DDD9AC}" type="pres">
      <dgm:prSet presAssocID="{1996064A-2A1E-4565-91CD-4175F61D2D85}" presName="hierRoot1" presStyleCnt="0"/>
      <dgm:spPr/>
    </dgm:pt>
    <dgm:pt modelId="{AA322893-C4D6-4978-8304-2639D0A83A69}" type="pres">
      <dgm:prSet presAssocID="{1996064A-2A1E-4565-91CD-4175F61D2D85}" presName="composite" presStyleCnt="0"/>
      <dgm:spPr/>
    </dgm:pt>
    <dgm:pt modelId="{511059CA-733C-4BFD-A504-75F89255EA31}" type="pres">
      <dgm:prSet presAssocID="{1996064A-2A1E-4565-91CD-4175F61D2D85}" presName="background" presStyleLbl="node0" presStyleIdx="0" presStyleCnt="3"/>
      <dgm:spPr>
        <a:solidFill>
          <a:schemeClr val="accent5">
            <a:lumMod val="60000"/>
            <a:lumOff val="40000"/>
          </a:schemeClr>
        </a:solidFill>
        <a:ln>
          <a:solidFill>
            <a:srgbClr val="FFC000"/>
          </a:solidFill>
        </a:ln>
      </dgm:spPr>
    </dgm:pt>
    <dgm:pt modelId="{ECBB97EA-A7F1-456A-98ED-295FBEC9A2F0}" type="pres">
      <dgm:prSet presAssocID="{1996064A-2A1E-4565-91CD-4175F61D2D85}" presName="text" presStyleLbl="fgAcc0" presStyleIdx="0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7FEFB31E-1AC2-4476-983E-D3F6B7F90230}" type="pres">
      <dgm:prSet presAssocID="{1996064A-2A1E-4565-91CD-4175F61D2D85}" presName="hierChild2" presStyleCnt="0"/>
      <dgm:spPr/>
    </dgm:pt>
    <dgm:pt modelId="{75D2FBCF-77B0-49FA-A094-0E9A299D1FBE}" type="pres">
      <dgm:prSet presAssocID="{FA0D6C63-AC61-409C-88F8-9ACB1891EA62}" presName="hierRoot1" presStyleCnt="0"/>
      <dgm:spPr/>
    </dgm:pt>
    <dgm:pt modelId="{9322DC5E-68AB-4DFF-AA74-5F3AB902608E}" type="pres">
      <dgm:prSet presAssocID="{FA0D6C63-AC61-409C-88F8-9ACB1891EA62}" presName="composite" presStyleCnt="0"/>
      <dgm:spPr/>
    </dgm:pt>
    <dgm:pt modelId="{912DECDA-709E-47D0-85CA-9E63DD305350}" type="pres">
      <dgm:prSet presAssocID="{FA0D6C63-AC61-409C-88F8-9ACB1891EA62}" presName="background" presStyleLbl="node0" presStyleIdx="1" presStyleCnt="3"/>
      <dgm:spPr>
        <a:solidFill>
          <a:schemeClr val="accent5">
            <a:lumMod val="60000"/>
            <a:lumOff val="40000"/>
          </a:schemeClr>
        </a:solidFill>
        <a:ln>
          <a:solidFill>
            <a:srgbClr val="FFC000"/>
          </a:solidFill>
        </a:ln>
      </dgm:spPr>
    </dgm:pt>
    <dgm:pt modelId="{85884620-A34C-4D6A-AE04-A023DBA063F5}" type="pres">
      <dgm:prSet presAssocID="{FA0D6C63-AC61-409C-88F8-9ACB1891EA62}" presName="text" presStyleLbl="fgAcc0" presStyleIdx="1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6EDF6428-39EB-4CC6-BF5F-8F4787FCF7E3}" type="pres">
      <dgm:prSet presAssocID="{FA0D6C63-AC61-409C-88F8-9ACB1891EA62}" presName="hierChild2" presStyleCnt="0"/>
      <dgm:spPr/>
    </dgm:pt>
    <dgm:pt modelId="{95347061-0F35-4464-AFB1-A0C45CFC34D0}" type="pres">
      <dgm:prSet presAssocID="{22B3EFA1-6F43-4AD3-969D-E5FFDD15BD05}" presName="hierRoot1" presStyleCnt="0"/>
      <dgm:spPr/>
    </dgm:pt>
    <dgm:pt modelId="{B2748DEE-141B-4A79-9586-C957A9D8D18F}" type="pres">
      <dgm:prSet presAssocID="{22B3EFA1-6F43-4AD3-969D-E5FFDD15BD05}" presName="composite" presStyleCnt="0"/>
      <dgm:spPr/>
    </dgm:pt>
    <dgm:pt modelId="{36D15DAA-D17F-44DE-8198-8A11DFD34894}" type="pres">
      <dgm:prSet presAssocID="{22B3EFA1-6F43-4AD3-969D-E5FFDD15BD05}" presName="background" presStyleLbl="node0" presStyleIdx="2" presStyleCnt="3"/>
      <dgm:spPr>
        <a:solidFill>
          <a:schemeClr val="accent5">
            <a:lumMod val="60000"/>
            <a:lumOff val="40000"/>
          </a:schemeClr>
        </a:solidFill>
        <a:ln>
          <a:solidFill>
            <a:srgbClr val="FF0000"/>
          </a:solidFill>
        </a:ln>
      </dgm:spPr>
    </dgm:pt>
    <dgm:pt modelId="{3423CE87-9C1B-474C-B784-7FA56EC8D048}" type="pres">
      <dgm:prSet presAssocID="{22B3EFA1-6F43-4AD3-969D-E5FFDD15BD05}" presName="text" presStyleLbl="fgAcc0" presStyleIdx="2" presStyleCnt="3">
        <dgm:presLayoutVars>
          <dgm:chPref val="3"/>
        </dgm:presLayoutVars>
      </dgm:prSet>
      <dgm:spPr/>
      <dgm:t>
        <a:bodyPr/>
        <a:lstStyle/>
        <a:p>
          <a:endParaRPr lang="de-DE"/>
        </a:p>
      </dgm:t>
    </dgm:pt>
    <dgm:pt modelId="{0C0DBF21-FA1B-4869-802A-795C595FC69F}" type="pres">
      <dgm:prSet presAssocID="{22B3EFA1-6F43-4AD3-969D-E5FFDD15BD05}" presName="hierChild2" presStyleCnt="0"/>
      <dgm:spPr/>
    </dgm:pt>
  </dgm:ptLst>
  <dgm:cxnLst>
    <dgm:cxn modelId="{490A571F-CEF1-4EE1-B5A0-DF431129B52D}" type="presOf" srcId="{3C516F4A-9223-41AD-B61C-D39CF9D00F7D}" destId="{7893B23C-3E50-4E66-8717-FFF06FA5A928}" srcOrd="0" destOrd="0" presId="urn:microsoft.com/office/officeart/2005/8/layout/hierarchy1"/>
    <dgm:cxn modelId="{6A78352F-4459-452F-BC11-0FD02CD0C435}" type="presOf" srcId="{FA0D6C63-AC61-409C-88F8-9ACB1891EA62}" destId="{85884620-A34C-4D6A-AE04-A023DBA063F5}" srcOrd="0" destOrd="0" presId="urn:microsoft.com/office/officeart/2005/8/layout/hierarchy1"/>
    <dgm:cxn modelId="{ABD81FB8-A7B4-4CD9-9F41-857523CE004B}" srcId="{3C516F4A-9223-41AD-B61C-D39CF9D00F7D}" destId="{22B3EFA1-6F43-4AD3-969D-E5FFDD15BD05}" srcOrd="2" destOrd="0" parTransId="{7A87825F-CA81-4D0D-90AD-7F5A9135E3EF}" sibTransId="{1CD231E9-85BC-4B4E-9051-CB5DAADD159F}"/>
    <dgm:cxn modelId="{F6CE98D4-EEF5-421A-BE2C-64E2844A3ED2}" type="presOf" srcId="{22B3EFA1-6F43-4AD3-969D-E5FFDD15BD05}" destId="{3423CE87-9C1B-474C-B784-7FA56EC8D048}" srcOrd="0" destOrd="0" presId="urn:microsoft.com/office/officeart/2005/8/layout/hierarchy1"/>
    <dgm:cxn modelId="{6350EFBB-0982-4F61-A9B6-15E5D3D91C9C}" type="presOf" srcId="{1996064A-2A1E-4565-91CD-4175F61D2D85}" destId="{ECBB97EA-A7F1-456A-98ED-295FBEC9A2F0}" srcOrd="0" destOrd="0" presId="urn:microsoft.com/office/officeart/2005/8/layout/hierarchy1"/>
    <dgm:cxn modelId="{87F86807-8CD1-4B45-8E09-70B276DEECBB}" srcId="{3C516F4A-9223-41AD-B61C-D39CF9D00F7D}" destId="{FA0D6C63-AC61-409C-88F8-9ACB1891EA62}" srcOrd="1" destOrd="0" parTransId="{DE336E92-9AB5-45B0-96C6-6B96CC8B3E2A}" sibTransId="{13DBC2C2-FF6E-4F5F-9058-932795168447}"/>
    <dgm:cxn modelId="{8766D9EB-AD85-4FE5-8450-5CD13A494285}" srcId="{3C516F4A-9223-41AD-B61C-D39CF9D00F7D}" destId="{1996064A-2A1E-4565-91CD-4175F61D2D85}" srcOrd="0" destOrd="0" parTransId="{865B621F-0843-4359-A170-2B9FDA5F4E77}" sibTransId="{7FA1A074-F18A-4465-9917-03308532DAE8}"/>
    <dgm:cxn modelId="{6FDC3D76-CACC-49B6-B527-5060348E9278}" type="presParOf" srcId="{7893B23C-3E50-4E66-8717-FFF06FA5A928}" destId="{7177863D-75A4-4E8D-8843-CD4903DDD9AC}" srcOrd="0" destOrd="0" presId="urn:microsoft.com/office/officeart/2005/8/layout/hierarchy1"/>
    <dgm:cxn modelId="{F308E7D9-58DE-4852-A057-A92915E66E16}" type="presParOf" srcId="{7177863D-75A4-4E8D-8843-CD4903DDD9AC}" destId="{AA322893-C4D6-4978-8304-2639D0A83A69}" srcOrd="0" destOrd="0" presId="urn:microsoft.com/office/officeart/2005/8/layout/hierarchy1"/>
    <dgm:cxn modelId="{C7A33496-4582-47AD-A274-13938B5AE855}" type="presParOf" srcId="{AA322893-C4D6-4978-8304-2639D0A83A69}" destId="{511059CA-733C-4BFD-A504-75F89255EA31}" srcOrd="0" destOrd="0" presId="urn:microsoft.com/office/officeart/2005/8/layout/hierarchy1"/>
    <dgm:cxn modelId="{219FC326-2DB9-4635-A5A1-C1EC86B671D7}" type="presParOf" srcId="{AA322893-C4D6-4978-8304-2639D0A83A69}" destId="{ECBB97EA-A7F1-456A-98ED-295FBEC9A2F0}" srcOrd="1" destOrd="0" presId="urn:microsoft.com/office/officeart/2005/8/layout/hierarchy1"/>
    <dgm:cxn modelId="{2323795E-1F39-4774-8D96-93C68AB6724E}" type="presParOf" srcId="{7177863D-75A4-4E8D-8843-CD4903DDD9AC}" destId="{7FEFB31E-1AC2-4476-983E-D3F6B7F90230}" srcOrd="1" destOrd="0" presId="urn:microsoft.com/office/officeart/2005/8/layout/hierarchy1"/>
    <dgm:cxn modelId="{82ABD778-CC7E-4BC0-B0EC-314B9D63EA90}" type="presParOf" srcId="{7893B23C-3E50-4E66-8717-FFF06FA5A928}" destId="{75D2FBCF-77B0-49FA-A094-0E9A299D1FBE}" srcOrd="1" destOrd="0" presId="urn:microsoft.com/office/officeart/2005/8/layout/hierarchy1"/>
    <dgm:cxn modelId="{4338DD8B-4B66-489D-B5A1-FEF0C2B61427}" type="presParOf" srcId="{75D2FBCF-77B0-49FA-A094-0E9A299D1FBE}" destId="{9322DC5E-68AB-4DFF-AA74-5F3AB902608E}" srcOrd="0" destOrd="0" presId="urn:microsoft.com/office/officeart/2005/8/layout/hierarchy1"/>
    <dgm:cxn modelId="{444C556F-5127-43B5-9DC8-81C4F88FD9B7}" type="presParOf" srcId="{9322DC5E-68AB-4DFF-AA74-5F3AB902608E}" destId="{912DECDA-709E-47D0-85CA-9E63DD305350}" srcOrd="0" destOrd="0" presId="urn:microsoft.com/office/officeart/2005/8/layout/hierarchy1"/>
    <dgm:cxn modelId="{6A5F309D-775B-44F0-A654-83C223C64D6B}" type="presParOf" srcId="{9322DC5E-68AB-4DFF-AA74-5F3AB902608E}" destId="{85884620-A34C-4D6A-AE04-A023DBA063F5}" srcOrd="1" destOrd="0" presId="urn:microsoft.com/office/officeart/2005/8/layout/hierarchy1"/>
    <dgm:cxn modelId="{30E32771-5125-400F-AE07-1931D234AF6C}" type="presParOf" srcId="{75D2FBCF-77B0-49FA-A094-0E9A299D1FBE}" destId="{6EDF6428-39EB-4CC6-BF5F-8F4787FCF7E3}" srcOrd="1" destOrd="0" presId="urn:microsoft.com/office/officeart/2005/8/layout/hierarchy1"/>
    <dgm:cxn modelId="{744111C7-F95D-4E20-9FD5-0A68D2F3C4A4}" type="presParOf" srcId="{7893B23C-3E50-4E66-8717-FFF06FA5A928}" destId="{95347061-0F35-4464-AFB1-A0C45CFC34D0}" srcOrd="2" destOrd="0" presId="urn:microsoft.com/office/officeart/2005/8/layout/hierarchy1"/>
    <dgm:cxn modelId="{13A254C9-5868-4D0A-A9FC-FB7B48EA92C1}" type="presParOf" srcId="{95347061-0F35-4464-AFB1-A0C45CFC34D0}" destId="{B2748DEE-141B-4A79-9586-C957A9D8D18F}" srcOrd="0" destOrd="0" presId="urn:microsoft.com/office/officeart/2005/8/layout/hierarchy1"/>
    <dgm:cxn modelId="{C700A4E2-F3C4-40BB-870D-C4A41CE9F4A8}" type="presParOf" srcId="{B2748DEE-141B-4A79-9586-C957A9D8D18F}" destId="{36D15DAA-D17F-44DE-8198-8A11DFD34894}" srcOrd="0" destOrd="0" presId="urn:microsoft.com/office/officeart/2005/8/layout/hierarchy1"/>
    <dgm:cxn modelId="{A6D6BE34-085C-4C77-9186-1FDCC1CC8BBD}" type="presParOf" srcId="{B2748DEE-141B-4A79-9586-C957A9D8D18F}" destId="{3423CE87-9C1B-474C-B784-7FA56EC8D048}" srcOrd="1" destOrd="0" presId="urn:microsoft.com/office/officeart/2005/8/layout/hierarchy1"/>
    <dgm:cxn modelId="{D80EE8A7-9DF6-4B6E-BF47-DDB7B65756E9}" type="presParOf" srcId="{95347061-0F35-4464-AFB1-A0C45CFC34D0}" destId="{0C0DBF21-FA1B-4869-802A-795C595FC69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F05A7D-575F-41B0-B31D-CD9F8950E9C3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80A24C6D-1DE0-4E25-AB60-5AEF5F5F1343}">
      <dgm:prSet/>
      <dgm:spPr/>
      <dgm:t>
        <a:bodyPr/>
        <a:lstStyle/>
        <a:p>
          <a:r>
            <a:rPr lang="de-DE"/>
            <a:t>Vielfältige Tutorials im Internet</a:t>
          </a:r>
          <a:endParaRPr lang="en-US"/>
        </a:p>
      </dgm:t>
    </dgm:pt>
    <dgm:pt modelId="{277C8565-F1CA-4646-A510-BF903839C2D3}" type="parTrans" cxnId="{F68E3BFC-0076-4322-B809-C55AB70B32F9}">
      <dgm:prSet/>
      <dgm:spPr/>
      <dgm:t>
        <a:bodyPr/>
        <a:lstStyle/>
        <a:p>
          <a:endParaRPr lang="en-US"/>
        </a:p>
      </dgm:t>
    </dgm:pt>
    <dgm:pt modelId="{650BC18C-4782-44DD-8E38-4C8FBE42CB99}" type="sibTrans" cxnId="{F68E3BFC-0076-4322-B809-C55AB70B32F9}">
      <dgm:prSet/>
      <dgm:spPr/>
      <dgm:t>
        <a:bodyPr/>
        <a:lstStyle/>
        <a:p>
          <a:endParaRPr lang="en-US"/>
        </a:p>
      </dgm:t>
    </dgm:pt>
    <dgm:pt modelId="{CCB16D95-7D6C-467D-8430-ADE5073047C0}">
      <dgm:prSet/>
      <dgm:spPr/>
      <dgm:t>
        <a:bodyPr/>
        <a:lstStyle/>
        <a:p>
          <a:r>
            <a:rPr lang="de-DE"/>
            <a:t>Simple Programme für eigene Zwecke schreiben</a:t>
          </a:r>
          <a:endParaRPr lang="en-US"/>
        </a:p>
      </dgm:t>
    </dgm:pt>
    <dgm:pt modelId="{3F6361BB-1D87-4E6A-B515-C99583294B10}" type="parTrans" cxnId="{571850D9-121A-40BA-8845-059F87848790}">
      <dgm:prSet/>
      <dgm:spPr/>
      <dgm:t>
        <a:bodyPr/>
        <a:lstStyle/>
        <a:p>
          <a:endParaRPr lang="en-US"/>
        </a:p>
      </dgm:t>
    </dgm:pt>
    <dgm:pt modelId="{4384286C-5E21-4E4B-A29B-4A06AD248AED}" type="sibTrans" cxnId="{571850D9-121A-40BA-8845-059F87848790}">
      <dgm:prSet/>
      <dgm:spPr/>
      <dgm:t>
        <a:bodyPr/>
        <a:lstStyle/>
        <a:p>
          <a:endParaRPr lang="en-US"/>
        </a:p>
      </dgm:t>
    </dgm:pt>
    <dgm:pt modelId="{DDAE09B3-7FC5-4038-B739-9755A0EE9ABA}" type="pres">
      <dgm:prSet presAssocID="{87F05A7D-575F-41B0-B31D-CD9F8950E9C3}" presName="root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7D3FC6EA-BE37-48CA-A65C-0DAB5E75EBCB}" type="pres">
      <dgm:prSet presAssocID="{80A24C6D-1DE0-4E25-AB60-5AEF5F5F1343}" presName="compNode" presStyleCnt="0"/>
      <dgm:spPr/>
    </dgm:pt>
    <dgm:pt modelId="{23D089C3-954A-4FA6-9452-AEDAE616CD98}" type="pres">
      <dgm:prSet presAssocID="{80A24C6D-1DE0-4E25-AB60-5AEF5F5F1343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ternet"/>
        </a:ext>
      </dgm:extLst>
    </dgm:pt>
    <dgm:pt modelId="{3EC64D7D-8640-4140-AA6A-8ED636851002}" type="pres">
      <dgm:prSet presAssocID="{80A24C6D-1DE0-4E25-AB60-5AEF5F5F1343}" presName="spaceRect" presStyleCnt="0"/>
      <dgm:spPr/>
    </dgm:pt>
    <dgm:pt modelId="{1C572745-FC61-4017-9CD3-B49C52B80854}" type="pres">
      <dgm:prSet presAssocID="{80A24C6D-1DE0-4E25-AB60-5AEF5F5F1343}" presName="textRect" presStyleLbl="revTx" presStyleIdx="0" presStyleCnt="2">
        <dgm:presLayoutVars>
          <dgm:chMax val="1"/>
          <dgm:chPref val="1"/>
        </dgm:presLayoutVars>
      </dgm:prSet>
      <dgm:spPr/>
      <dgm:t>
        <a:bodyPr/>
        <a:lstStyle/>
        <a:p>
          <a:endParaRPr lang="de-DE"/>
        </a:p>
      </dgm:t>
    </dgm:pt>
    <dgm:pt modelId="{2E9E9632-367E-4A9D-8877-69FC12B3E775}" type="pres">
      <dgm:prSet presAssocID="{650BC18C-4782-44DD-8E38-4C8FBE42CB99}" presName="sibTrans" presStyleCnt="0"/>
      <dgm:spPr/>
    </dgm:pt>
    <dgm:pt modelId="{B306EA50-91BF-4B0F-A7F3-90C24E3C864D}" type="pres">
      <dgm:prSet presAssocID="{CCB16D95-7D6C-467D-8430-ADE5073047C0}" presName="compNode" presStyleCnt="0"/>
      <dgm:spPr/>
    </dgm:pt>
    <dgm:pt modelId="{566E31CC-E1B3-4F63-8E96-535AC2AF0BF1}" type="pres">
      <dgm:prSet presAssocID="{CCB16D95-7D6C-467D-8430-ADE5073047C0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E6DB72FE-7A55-46DF-AE78-039FF3303625}" type="pres">
      <dgm:prSet presAssocID="{CCB16D95-7D6C-467D-8430-ADE5073047C0}" presName="spaceRect" presStyleCnt="0"/>
      <dgm:spPr/>
    </dgm:pt>
    <dgm:pt modelId="{B2E95988-FB7D-45FB-B4A8-4479715111B9}" type="pres">
      <dgm:prSet presAssocID="{CCB16D95-7D6C-467D-8430-ADE5073047C0}" presName="textRect" presStyleLbl="revTx" presStyleIdx="1" presStyleCnt="2">
        <dgm:presLayoutVars>
          <dgm:chMax val="1"/>
          <dgm:chPref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71850D9-121A-40BA-8845-059F87848790}" srcId="{87F05A7D-575F-41B0-B31D-CD9F8950E9C3}" destId="{CCB16D95-7D6C-467D-8430-ADE5073047C0}" srcOrd="1" destOrd="0" parTransId="{3F6361BB-1D87-4E6A-B515-C99583294B10}" sibTransId="{4384286C-5E21-4E4B-A29B-4A06AD248AED}"/>
    <dgm:cxn modelId="{B325CC23-010B-4BEB-AAF2-C5F3DA6D71E9}" type="presOf" srcId="{80A24C6D-1DE0-4E25-AB60-5AEF5F5F1343}" destId="{1C572745-FC61-4017-9CD3-B49C52B80854}" srcOrd="0" destOrd="0" presId="urn:microsoft.com/office/officeart/2018/2/layout/IconLabelList"/>
    <dgm:cxn modelId="{6EF28229-B2DB-4CB1-9DF3-735E38EC387C}" type="presOf" srcId="{87F05A7D-575F-41B0-B31D-CD9F8950E9C3}" destId="{DDAE09B3-7FC5-4038-B739-9755A0EE9ABA}" srcOrd="0" destOrd="0" presId="urn:microsoft.com/office/officeart/2018/2/layout/IconLabelList"/>
    <dgm:cxn modelId="{F68E3BFC-0076-4322-B809-C55AB70B32F9}" srcId="{87F05A7D-575F-41B0-B31D-CD9F8950E9C3}" destId="{80A24C6D-1DE0-4E25-AB60-5AEF5F5F1343}" srcOrd="0" destOrd="0" parTransId="{277C8565-F1CA-4646-A510-BF903839C2D3}" sibTransId="{650BC18C-4782-44DD-8E38-4C8FBE42CB99}"/>
    <dgm:cxn modelId="{D2C5814A-3690-4701-851C-CF987259ACD9}" type="presOf" srcId="{CCB16D95-7D6C-467D-8430-ADE5073047C0}" destId="{B2E95988-FB7D-45FB-B4A8-4479715111B9}" srcOrd="0" destOrd="0" presId="urn:microsoft.com/office/officeart/2018/2/layout/IconLabelList"/>
    <dgm:cxn modelId="{A33FC099-FC20-404C-8124-2F6DC7180739}" type="presParOf" srcId="{DDAE09B3-7FC5-4038-B739-9755A0EE9ABA}" destId="{7D3FC6EA-BE37-48CA-A65C-0DAB5E75EBCB}" srcOrd="0" destOrd="0" presId="urn:microsoft.com/office/officeart/2018/2/layout/IconLabelList"/>
    <dgm:cxn modelId="{124E0AE6-52B0-4BE9-A4CE-C39CCAFB05BB}" type="presParOf" srcId="{7D3FC6EA-BE37-48CA-A65C-0DAB5E75EBCB}" destId="{23D089C3-954A-4FA6-9452-AEDAE616CD98}" srcOrd="0" destOrd="0" presId="urn:microsoft.com/office/officeart/2018/2/layout/IconLabelList"/>
    <dgm:cxn modelId="{E582BBC3-3D26-4261-98EB-07DC7B5FD8F4}" type="presParOf" srcId="{7D3FC6EA-BE37-48CA-A65C-0DAB5E75EBCB}" destId="{3EC64D7D-8640-4140-AA6A-8ED636851002}" srcOrd="1" destOrd="0" presId="urn:microsoft.com/office/officeart/2018/2/layout/IconLabelList"/>
    <dgm:cxn modelId="{A1F4BF80-1BDB-41F1-AB4B-2A5E8C8B08AA}" type="presParOf" srcId="{7D3FC6EA-BE37-48CA-A65C-0DAB5E75EBCB}" destId="{1C572745-FC61-4017-9CD3-B49C52B80854}" srcOrd="2" destOrd="0" presId="urn:microsoft.com/office/officeart/2018/2/layout/IconLabelList"/>
    <dgm:cxn modelId="{193B84B1-60CB-4575-A5A8-0BD5DAA0F733}" type="presParOf" srcId="{DDAE09B3-7FC5-4038-B739-9755A0EE9ABA}" destId="{2E9E9632-367E-4A9D-8877-69FC12B3E775}" srcOrd="1" destOrd="0" presId="urn:microsoft.com/office/officeart/2018/2/layout/IconLabelList"/>
    <dgm:cxn modelId="{0F9F9322-683E-45C4-B3E3-0B8C58C2DE4E}" type="presParOf" srcId="{DDAE09B3-7FC5-4038-B739-9755A0EE9ABA}" destId="{B306EA50-91BF-4B0F-A7F3-90C24E3C864D}" srcOrd="2" destOrd="0" presId="urn:microsoft.com/office/officeart/2018/2/layout/IconLabelList"/>
    <dgm:cxn modelId="{B6AE3BBA-82F9-4B28-A642-D4492E490F90}" type="presParOf" srcId="{B306EA50-91BF-4B0F-A7F3-90C24E3C864D}" destId="{566E31CC-E1B3-4F63-8E96-535AC2AF0BF1}" srcOrd="0" destOrd="0" presId="urn:microsoft.com/office/officeart/2018/2/layout/IconLabelList"/>
    <dgm:cxn modelId="{A093BE4E-FF79-4A36-8E14-3EF210B534E9}" type="presParOf" srcId="{B306EA50-91BF-4B0F-A7F3-90C24E3C864D}" destId="{E6DB72FE-7A55-46DF-AE78-039FF3303625}" srcOrd="1" destOrd="0" presId="urn:microsoft.com/office/officeart/2018/2/layout/IconLabelList"/>
    <dgm:cxn modelId="{B81656CF-2DCF-451F-921E-CF5A4BD3A6AD}" type="presParOf" srcId="{B306EA50-91BF-4B0F-A7F3-90C24E3C864D}" destId="{B2E95988-FB7D-45FB-B4A8-4479715111B9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 xmlns="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9/2/2019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EE52445-2DDC-4A65-B8B0-45ABB23028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Einführung in </a:t>
            </a:r>
            <a:br>
              <a:rPr lang="de-DE" dirty="0"/>
            </a:br>
            <a:r>
              <a:rPr lang="de-DE" dirty="0"/>
              <a:t>Python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16BDAFF5-1AFA-4AC1-8BBB-2E32E9F4DF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Grundlagen </a:t>
            </a:r>
          </a:p>
        </p:txBody>
      </p:sp>
    </p:spTree>
    <p:extLst>
      <p:ext uri="{BB962C8B-B14F-4D97-AF65-F5344CB8AC3E}">
        <p14:creationId xmlns:p14="http://schemas.microsoft.com/office/powerpoint/2010/main" val="319140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596AE08-4357-4388-B2AB-9DCDA4A38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Datentypen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BB4E17EC-66A4-4153-862A-8EA473D48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für ganze Zahlen: </a:t>
            </a:r>
            <a:r>
              <a:rPr lang="de-DE" dirty="0" err="1"/>
              <a:t>int</a:t>
            </a:r>
            <a:r>
              <a:rPr lang="de-DE" dirty="0"/>
              <a:t> und </a:t>
            </a:r>
            <a:r>
              <a:rPr lang="de-DE" dirty="0" err="1"/>
              <a:t>long</a:t>
            </a:r>
            <a:endParaRPr lang="de-DE" dirty="0"/>
          </a:p>
          <a:p>
            <a:r>
              <a:rPr lang="de-DE" dirty="0"/>
              <a:t>für Gleitkommazahlen: </a:t>
            </a:r>
            <a:r>
              <a:rPr lang="de-DE" dirty="0" err="1"/>
              <a:t>float</a:t>
            </a:r>
            <a:endParaRPr lang="de-DE" dirty="0"/>
          </a:p>
          <a:p>
            <a:r>
              <a:rPr lang="de-DE" dirty="0"/>
              <a:t>für komplexe Zahlen: </a:t>
            </a:r>
            <a:r>
              <a:rPr lang="de-DE" dirty="0" err="1"/>
              <a:t>complex</a:t>
            </a:r>
            <a:endParaRPr lang="de-DE" dirty="0"/>
          </a:p>
          <a:p>
            <a:r>
              <a:rPr lang="de-DE" dirty="0"/>
              <a:t>für </a:t>
            </a:r>
            <a:r>
              <a:rPr lang="de-DE" dirty="0" err="1"/>
              <a:t>boolsche</a:t>
            </a:r>
            <a:r>
              <a:rPr lang="de-DE" dirty="0"/>
              <a:t> Werte: </a:t>
            </a:r>
            <a:r>
              <a:rPr lang="de-DE" dirty="0" err="1"/>
              <a:t>bool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5700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B0E6B89-F0D6-4C7A-9F00-2E9B9BE22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MaThematische</a:t>
            </a:r>
            <a:r>
              <a:rPr lang="de-DE" dirty="0"/>
              <a:t> Befehle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8B72873C-14CA-4A4C-A7F4-47785F29B6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c= a + b</a:t>
            </a:r>
          </a:p>
          <a:p>
            <a:r>
              <a:rPr lang="de-DE" dirty="0"/>
              <a:t>c= a – b</a:t>
            </a:r>
          </a:p>
          <a:p>
            <a:r>
              <a:rPr lang="de-DE" dirty="0"/>
              <a:t>c= a * b</a:t>
            </a:r>
          </a:p>
          <a:p>
            <a:r>
              <a:rPr lang="de-DE" dirty="0"/>
              <a:t>c= a / b 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67483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xmlns="" id="{EA8ADA9F-99E3-4964-8962-1118D1439F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14="http://schemas.microsoft.com/office/powerpoint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xmlns="" id="{366C3164-AA9F-47E3-913A-4F002BC00F6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xmlns="" id="{23FFBAC2-26D2-48B6-B2AA-34AEA0E79E2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4" name="Rectangle 5">
                <a:extLst>
                  <a:ext uri="{FF2B5EF4-FFF2-40B4-BE49-F238E27FC236}">
                    <a16:creationId xmlns:a16="http://schemas.microsoft.com/office/drawing/2014/main" xmlns="" id="{9B164BCB-27D3-4B8C-AC13-0A6F461082B7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6">
                <a:extLst>
                  <a:ext uri="{FF2B5EF4-FFF2-40B4-BE49-F238E27FC236}">
                    <a16:creationId xmlns:a16="http://schemas.microsoft.com/office/drawing/2014/main" xmlns="" id="{10B247BE-F4A2-4259-9B20-FB9A555D280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7">
                <a:extLst>
                  <a:ext uri="{FF2B5EF4-FFF2-40B4-BE49-F238E27FC236}">
                    <a16:creationId xmlns:a16="http://schemas.microsoft.com/office/drawing/2014/main" xmlns="" id="{39322C5A-DB6D-4B28-8C1C-1B1E89678918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8">
                <a:extLst>
                  <a:ext uri="{FF2B5EF4-FFF2-40B4-BE49-F238E27FC236}">
                    <a16:creationId xmlns:a16="http://schemas.microsoft.com/office/drawing/2014/main" xmlns="" id="{67009B08-E345-4516-96EC-ED0AB1F30BAF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9">
                <a:extLst>
                  <a:ext uri="{FF2B5EF4-FFF2-40B4-BE49-F238E27FC236}">
                    <a16:creationId xmlns:a16="http://schemas.microsoft.com/office/drawing/2014/main" xmlns="" id="{DFE2793C-165C-4635-A26E-C569C8E0C536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xmlns="" id="{ECDFEF2C-7B0A-41A1-BB61-C92CB3E3A773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1">
                <a:extLst>
                  <a:ext uri="{FF2B5EF4-FFF2-40B4-BE49-F238E27FC236}">
                    <a16:creationId xmlns:a16="http://schemas.microsoft.com/office/drawing/2014/main" xmlns="" id="{0012A396-1946-4B40-AA39-0790157CE93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2">
                <a:extLst>
                  <a:ext uri="{FF2B5EF4-FFF2-40B4-BE49-F238E27FC236}">
                    <a16:creationId xmlns:a16="http://schemas.microsoft.com/office/drawing/2014/main" xmlns="" id="{CD6C6024-F73D-4991-97B9-BE53FF24E311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xmlns="" id="{5977EDD1-3D10-43FA-B800-7A7C8112B774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xmlns="" id="{D37988CF-9FC6-48F5-82F8-D2EB0178A3B9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5">
                <a:extLst>
                  <a:ext uri="{FF2B5EF4-FFF2-40B4-BE49-F238E27FC236}">
                    <a16:creationId xmlns:a16="http://schemas.microsoft.com/office/drawing/2014/main" xmlns="" id="{EC5BB05B-491C-414A-91C3-B1CAB785A84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Line 16">
                <a:extLst>
                  <a:ext uri="{FF2B5EF4-FFF2-40B4-BE49-F238E27FC236}">
                    <a16:creationId xmlns:a16="http://schemas.microsoft.com/office/drawing/2014/main" xmlns="" id="{F3180CB6-F8D2-4596-B6CB-F9CEF5D3894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6" name="Freeform 17">
                <a:extLst>
                  <a:ext uri="{FF2B5EF4-FFF2-40B4-BE49-F238E27FC236}">
                    <a16:creationId xmlns:a16="http://schemas.microsoft.com/office/drawing/2014/main" xmlns="" id="{DF338DD3-80F8-4F68-AC7C-361ABF2A9BF7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Freeform 18">
                <a:extLst>
                  <a:ext uri="{FF2B5EF4-FFF2-40B4-BE49-F238E27FC236}">
                    <a16:creationId xmlns:a16="http://schemas.microsoft.com/office/drawing/2014/main" xmlns="" id="{9666E4DB-B855-4A4E-BB50-1880738C11D7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19">
                <a:extLst>
                  <a:ext uri="{FF2B5EF4-FFF2-40B4-BE49-F238E27FC236}">
                    <a16:creationId xmlns:a16="http://schemas.microsoft.com/office/drawing/2014/main" xmlns="" id="{F570FD9C-B435-4EF1-962C-621F1261AA5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0">
                <a:extLst>
                  <a:ext uri="{FF2B5EF4-FFF2-40B4-BE49-F238E27FC236}">
                    <a16:creationId xmlns:a16="http://schemas.microsoft.com/office/drawing/2014/main" xmlns="" id="{E236AF0B-3BDC-43C3-8FFC-2A94121E9463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Rectangle 21">
                <a:extLst>
                  <a:ext uri="{FF2B5EF4-FFF2-40B4-BE49-F238E27FC236}">
                    <a16:creationId xmlns:a16="http://schemas.microsoft.com/office/drawing/2014/main" xmlns="" id="{3BA2C208-5097-4497-AA2C-ADDDAB48B6A5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2">
                <a:extLst>
                  <a:ext uri="{FF2B5EF4-FFF2-40B4-BE49-F238E27FC236}">
                    <a16:creationId xmlns:a16="http://schemas.microsoft.com/office/drawing/2014/main" xmlns="" id="{6A45DD96-8D07-43CA-B036-6FDA880A17B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3">
                <a:extLst>
                  <a:ext uri="{FF2B5EF4-FFF2-40B4-BE49-F238E27FC236}">
                    <a16:creationId xmlns:a16="http://schemas.microsoft.com/office/drawing/2014/main" xmlns="" id="{AF7F7CBB-E154-4CD5-9ED0-D5DDC1DFEAE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4">
                <a:extLst>
                  <a:ext uri="{FF2B5EF4-FFF2-40B4-BE49-F238E27FC236}">
                    <a16:creationId xmlns:a16="http://schemas.microsoft.com/office/drawing/2014/main" xmlns="" id="{EFF4AB16-41DD-4877-8C28-ED78F4CA7FEA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5">
                <a:extLst>
                  <a:ext uri="{FF2B5EF4-FFF2-40B4-BE49-F238E27FC236}">
                    <a16:creationId xmlns:a16="http://schemas.microsoft.com/office/drawing/2014/main" xmlns="" id="{30BCBD5D-92EB-487E-B1D0-F9000D45D10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6">
                <a:extLst>
                  <a:ext uri="{FF2B5EF4-FFF2-40B4-BE49-F238E27FC236}">
                    <a16:creationId xmlns:a16="http://schemas.microsoft.com/office/drawing/2014/main" xmlns="" id="{DA07BDB8-9827-4EBF-9B99-6C503EA0BC64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27">
                <a:extLst>
                  <a:ext uri="{FF2B5EF4-FFF2-40B4-BE49-F238E27FC236}">
                    <a16:creationId xmlns:a16="http://schemas.microsoft.com/office/drawing/2014/main" xmlns="" id="{7F41FB05-1B3F-450A-A1A7-8C8BD182A54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28">
                <a:extLst>
                  <a:ext uri="{FF2B5EF4-FFF2-40B4-BE49-F238E27FC236}">
                    <a16:creationId xmlns:a16="http://schemas.microsoft.com/office/drawing/2014/main" xmlns="" id="{0629E219-1F32-41C1-B921-05E4561179B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8" name="Freeform 29">
                <a:extLst>
                  <a:ext uri="{FF2B5EF4-FFF2-40B4-BE49-F238E27FC236}">
                    <a16:creationId xmlns:a16="http://schemas.microsoft.com/office/drawing/2014/main" xmlns="" id="{8081FB28-486E-4C09-9D15-0B2657B56FB0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9" name="Freeform 30">
                <a:extLst>
                  <a:ext uri="{FF2B5EF4-FFF2-40B4-BE49-F238E27FC236}">
                    <a16:creationId xmlns:a16="http://schemas.microsoft.com/office/drawing/2014/main" xmlns="" id="{CB547EFB-F29D-4336-9644-0AE7A94EA4C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0" name="Freeform 31">
                <a:extLst>
                  <a:ext uri="{FF2B5EF4-FFF2-40B4-BE49-F238E27FC236}">
                    <a16:creationId xmlns:a16="http://schemas.microsoft.com/office/drawing/2014/main" xmlns="" id="{BB2793F4-FAD7-459A-BC46-06BB1D4FAAC3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FC01589C-0235-4B21-B264-777746D4D59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4" name="Freeform 32">
                <a:extLst>
                  <a:ext uri="{FF2B5EF4-FFF2-40B4-BE49-F238E27FC236}">
                    <a16:creationId xmlns:a16="http://schemas.microsoft.com/office/drawing/2014/main" xmlns="" id="{678F5669-8CE7-445E-8D54-49C5E2013B4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3">
                <a:extLst>
                  <a:ext uri="{FF2B5EF4-FFF2-40B4-BE49-F238E27FC236}">
                    <a16:creationId xmlns:a16="http://schemas.microsoft.com/office/drawing/2014/main" xmlns="" id="{E93A3F8E-D876-485E-9EDC-43E315DE1EE4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4">
                <a:extLst>
                  <a:ext uri="{FF2B5EF4-FFF2-40B4-BE49-F238E27FC236}">
                    <a16:creationId xmlns:a16="http://schemas.microsoft.com/office/drawing/2014/main" xmlns="" id="{B4F848A6-931A-4CC9-9B29-C7A9CEA3ACED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5">
                <a:extLst>
                  <a:ext uri="{FF2B5EF4-FFF2-40B4-BE49-F238E27FC236}">
                    <a16:creationId xmlns:a16="http://schemas.microsoft.com/office/drawing/2014/main" xmlns="" id="{5C4204D4-6782-4DB1-8FF8-86CC698AF2F1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6">
                <a:extLst>
                  <a:ext uri="{FF2B5EF4-FFF2-40B4-BE49-F238E27FC236}">
                    <a16:creationId xmlns:a16="http://schemas.microsoft.com/office/drawing/2014/main" xmlns="" id="{3907C583-5764-43DC-8AF9-992D3472F678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37">
                <a:extLst>
                  <a:ext uri="{FF2B5EF4-FFF2-40B4-BE49-F238E27FC236}">
                    <a16:creationId xmlns:a16="http://schemas.microsoft.com/office/drawing/2014/main" xmlns="" id="{56CE3D6E-1121-4EF2-9DFB-7F3937FCCD05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Freeform 38">
                <a:extLst>
                  <a:ext uri="{FF2B5EF4-FFF2-40B4-BE49-F238E27FC236}">
                    <a16:creationId xmlns:a16="http://schemas.microsoft.com/office/drawing/2014/main" xmlns="" id="{3AEB7245-E197-4AE5-BCFC-7821E49EFE4F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" name="Freeform 39">
                <a:extLst>
                  <a:ext uri="{FF2B5EF4-FFF2-40B4-BE49-F238E27FC236}">
                    <a16:creationId xmlns:a16="http://schemas.microsoft.com/office/drawing/2014/main" xmlns="" id="{801E9C76-F4FB-4C4D-9350-B526F294E01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40">
                <a:extLst>
                  <a:ext uri="{FF2B5EF4-FFF2-40B4-BE49-F238E27FC236}">
                    <a16:creationId xmlns:a16="http://schemas.microsoft.com/office/drawing/2014/main" xmlns="" id="{F9C0C5DE-6C8C-4CD0-9C91-6A132A06DA79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Rectangle 41">
                <a:extLst>
                  <a:ext uri="{FF2B5EF4-FFF2-40B4-BE49-F238E27FC236}">
                    <a16:creationId xmlns:a16="http://schemas.microsoft.com/office/drawing/2014/main" xmlns="" id="{955A7039-8B66-4CF0-8048-0AD0F4A5B853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xmlns="" id="{C068D0EE-C6C8-484A-AFB7-3602BA27F8C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xmlns="" id="{DDE5FB8C-CC3F-4C24-BF4F-1B5999DE685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BE7C8E18-6AF4-403F-92B8-F072E0727B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467" y="2406650"/>
            <a:ext cx="10905066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8435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59F4841-DEBE-4B6E-80BB-3031A008E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IF-Verzweigung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xmlns="" id="{6AC84B40-58EE-4C43-921E-F1D140CD23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1413" y="2847502"/>
            <a:ext cx="9906000" cy="2345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5038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FDB43F1-C295-456F-9747-C2E14CBB9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/>
          <a:lstStyle/>
          <a:p>
            <a:r>
              <a:rPr lang="de-DE"/>
              <a:t>Funktionen und While-Schleife</a:t>
            </a:r>
            <a:endParaRPr lang="de-DE" dirty="0"/>
          </a:p>
        </p:txBody>
      </p:sp>
      <p:pic>
        <p:nvPicPr>
          <p:cNvPr id="4" name="Inhaltsplatzhalter 3">
            <a:extLst>
              <a:ext uri="{FF2B5EF4-FFF2-40B4-BE49-F238E27FC236}">
                <a16:creationId xmlns:a16="http://schemas.microsoft.com/office/drawing/2014/main" xmlns="" id="{91662E70-4E7F-479F-93F4-269C63D665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6030" r="16637" b="65665"/>
          <a:stretch/>
        </p:blipFill>
        <p:spPr>
          <a:xfrm>
            <a:off x="760302" y="2051585"/>
            <a:ext cx="10671396" cy="275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9857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48000"/>
                <a:hueMod val="106000"/>
                <a:satMod val="140000"/>
                <a:lumMod val="42000"/>
              </a:schemeClr>
              <a:schemeClr val="bg2">
                <a:tint val="98000"/>
                <a:hueMod val="92000"/>
                <a:satMod val="220000"/>
                <a:lumMod val="9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B4F7227-4974-46FD-BBE4-1BF9EB389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>
            <a:normAutofit/>
          </a:bodyPr>
          <a:lstStyle/>
          <a:p>
            <a:r>
              <a:rPr lang="de-DE" dirty="0"/>
              <a:t>Wie geht es weiter?</a:t>
            </a:r>
          </a:p>
        </p:txBody>
      </p:sp>
      <p:graphicFrame>
        <p:nvGraphicFramePr>
          <p:cNvPr id="7" name="Inhaltsplatzhalter 2">
            <a:extLst>
              <a:ext uri="{FF2B5EF4-FFF2-40B4-BE49-F238E27FC236}">
                <a16:creationId xmlns:a16="http://schemas.microsoft.com/office/drawing/2014/main" xmlns="" id="{8C886966-E9FA-408D-942E-AFF797E7E1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3125859"/>
              </p:ext>
            </p:extLst>
          </p:nvPr>
        </p:nvGraphicFramePr>
        <p:xfrm>
          <a:off x="1141413" y="2418820"/>
          <a:ext cx="9906000" cy="31427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57380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4A8581B4-CBBD-4B03-B286-9C0F0C05B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C41C291D-8404-4E1E-B689-F4C31E9CE1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Was ist Python?</a:t>
            </a:r>
          </a:p>
          <a:p>
            <a:r>
              <a:rPr lang="de-DE" dirty="0"/>
              <a:t>Warum ist Python für uns interessant?</a:t>
            </a:r>
          </a:p>
          <a:p>
            <a:r>
              <a:rPr lang="de-DE" dirty="0"/>
              <a:t>Wer ist EVA?</a:t>
            </a:r>
          </a:p>
          <a:p>
            <a:r>
              <a:rPr lang="de-DE" dirty="0"/>
              <a:t>Wie erstelle ich ein Python-Programm?</a:t>
            </a:r>
          </a:p>
          <a:p>
            <a:r>
              <a:rPr lang="de-DE" dirty="0"/>
              <a:t>Was sind die wichtigsten Befehle?</a:t>
            </a:r>
          </a:p>
          <a:p>
            <a:r>
              <a:rPr lang="de-DE" dirty="0"/>
              <a:t>Wie geht es weiter?</a:t>
            </a:r>
          </a:p>
        </p:txBody>
      </p:sp>
    </p:spTree>
    <p:extLst>
      <p:ext uri="{BB962C8B-B14F-4D97-AF65-F5344CB8AC3E}">
        <p14:creationId xmlns:p14="http://schemas.microsoft.com/office/powerpoint/2010/main" val="3896793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597EF79-C194-4AF8-BB2D-5AF13B412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ist Python?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AA59F372-3050-485D-9281-64B1334C5F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Interpretersprache</a:t>
            </a: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 kein Kompilieren notwendig</a:t>
            </a:r>
            <a:endParaRPr lang="de-DE" dirty="0"/>
          </a:p>
          <a:p>
            <a:r>
              <a:rPr lang="de-DE" dirty="0"/>
              <a:t>In den 1990er Jahren entwickelt</a:t>
            </a:r>
          </a:p>
          <a:p>
            <a:r>
              <a:rPr lang="de-DE" dirty="0"/>
              <a:t>Aktuelle Version: </a:t>
            </a:r>
          </a:p>
        </p:txBody>
      </p:sp>
    </p:spTree>
    <p:extLst>
      <p:ext uri="{BB962C8B-B14F-4D97-AF65-F5344CB8AC3E}">
        <p14:creationId xmlns:p14="http://schemas.microsoft.com/office/powerpoint/2010/main" val="3172619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48000"/>
                <a:hueMod val="106000"/>
                <a:satMod val="140000"/>
                <a:lumMod val="42000"/>
              </a:schemeClr>
              <a:schemeClr val="bg2">
                <a:tint val="98000"/>
                <a:hueMod val="92000"/>
                <a:satMod val="220000"/>
                <a:lumMod val="9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01F67CC9-D773-4B4B-8A55-D5DAEC3414B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80A43B9F-ACDA-4E7A-B603-47FA5F608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</p:spPr>
        <p:txBody>
          <a:bodyPr>
            <a:normAutofit/>
          </a:bodyPr>
          <a:lstStyle/>
          <a:p>
            <a:r>
              <a:rPr lang="de-DE" dirty="0"/>
              <a:t>Warum ist Python für uns interessant?</a:t>
            </a:r>
          </a:p>
        </p:txBody>
      </p:sp>
      <p:graphicFrame>
        <p:nvGraphicFramePr>
          <p:cNvPr id="5" name="Inhaltsplatzhalter 2">
            <a:extLst>
              <a:ext uri="{FF2B5EF4-FFF2-40B4-BE49-F238E27FC236}">
                <a16:creationId xmlns:a16="http://schemas.microsoft.com/office/drawing/2014/main" xmlns="" id="{071F851E-C3A6-45D1-9F01-0B0513E73A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7017348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29413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B872B87-309C-4A23-91C4-793B7DDF2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 ist EVA?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F0CBA7C4-8324-41B5-85E7-7B2E3CCD82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EVA-Prinzip ist das Grundprinzip der Datenverarbeitung</a:t>
            </a:r>
          </a:p>
          <a:p>
            <a:endParaRPr lang="de-DE" dirty="0"/>
          </a:p>
        </p:txBody>
      </p:sp>
      <p:sp>
        <p:nvSpPr>
          <p:cNvPr id="4" name="Pfeil: nach rechts 3">
            <a:extLst>
              <a:ext uri="{FF2B5EF4-FFF2-40B4-BE49-F238E27FC236}">
                <a16:creationId xmlns:a16="http://schemas.microsoft.com/office/drawing/2014/main" xmlns="" id="{CABE07F6-DDFD-42A8-B2F9-A2335512CC86}"/>
              </a:ext>
            </a:extLst>
          </p:cNvPr>
          <p:cNvSpPr/>
          <p:nvPr/>
        </p:nvSpPr>
        <p:spPr>
          <a:xfrm>
            <a:off x="1408922" y="3592286"/>
            <a:ext cx="2621902" cy="1446245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2"/>
                </a:solidFill>
              </a:rPr>
              <a:t>Eingabe</a:t>
            </a:r>
          </a:p>
        </p:txBody>
      </p:sp>
      <p:sp>
        <p:nvSpPr>
          <p:cNvPr id="5" name="Pfeil: nach rechts 4">
            <a:extLst>
              <a:ext uri="{FF2B5EF4-FFF2-40B4-BE49-F238E27FC236}">
                <a16:creationId xmlns:a16="http://schemas.microsoft.com/office/drawing/2014/main" xmlns="" id="{8FB9006C-04F8-41BE-A969-61F3969CE851}"/>
              </a:ext>
            </a:extLst>
          </p:cNvPr>
          <p:cNvSpPr/>
          <p:nvPr/>
        </p:nvSpPr>
        <p:spPr>
          <a:xfrm>
            <a:off x="7318310" y="3592286"/>
            <a:ext cx="2621902" cy="1446245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2"/>
                </a:solidFill>
              </a:rPr>
              <a:t>Ausgabe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xmlns="" id="{EFD15CE1-1806-4994-A13A-67D0D19010D1}"/>
              </a:ext>
            </a:extLst>
          </p:cNvPr>
          <p:cNvSpPr/>
          <p:nvPr/>
        </p:nvSpPr>
        <p:spPr>
          <a:xfrm>
            <a:off x="4198776" y="3349690"/>
            <a:ext cx="2911151" cy="196875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2"/>
                </a:solidFill>
              </a:rPr>
              <a:t>Verarbeitung</a:t>
            </a:r>
          </a:p>
        </p:txBody>
      </p:sp>
    </p:spTree>
    <p:extLst>
      <p:ext uri="{BB962C8B-B14F-4D97-AF65-F5344CB8AC3E}">
        <p14:creationId xmlns:p14="http://schemas.microsoft.com/office/powerpoint/2010/main" val="3146883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F2358A7-580A-41D8-A2B7-5624174E9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Wie erstelle ich ein Python-Programm?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F60ACF2B-F915-462A-96D1-49193CA091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Jupyter</a:t>
            </a:r>
            <a:r>
              <a:rPr lang="de-DE" dirty="0"/>
              <a:t> Notebook</a:t>
            </a:r>
          </a:p>
          <a:p>
            <a:r>
              <a:rPr lang="de-DE" dirty="0">
                <a:sym typeface="Wingdings" panose="05000000000000000000" pitchFamily="2" charset="2"/>
              </a:rPr>
              <a:t> Anaconda3  </a:t>
            </a:r>
            <a:r>
              <a:rPr lang="de-DE" dirty="0" err="1">
                <a:sym typeface="Wingdings" panose="05000000000000000000" pitchFamily="2" charset="2"/>
              </a:rPr>
              <a:t>Jupyter</a:t>
            </a:r>
            <a:r>
              <a:rPr lang="de-DE" dirty="0">
                <a:sym typeface="Wingdings" panose="05000000000000000000" pitchFamily="2" charset="2"/>
              </a:rPr>
              <a:t> Notebook (Anaconda3) öffnen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9928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592B2054-B1B6-4441-B41F-CB37521D0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16"/>
            <a:ext cx="12194467" cy="6951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510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75810D48-98EB-441A-8C17-C366A12A1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997"/>
            <a:ext cx="12205769" cy="6871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233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9E42C64-E588-4596-BFC0-C4C2D8016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Was sind die wichtigsten Befehle?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AC87157B-17E9-4594-9DF7-47076C91DF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Eingabe:</a:t>
            </a:r>
          </a:p>
          <a:p>
            <a:pPr marL="0" indent="0">
              <a:buNone/>
            </a:pPr>
            <a:r>
              <a:rPr lang="en-US" dirty="0"/>
              <a:t>name = input(“Wie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dein</a:t>
            </a:r>
            <a:r>
              <a:rPr lang="en-US" dirty="0"/>
              <a:t> Name?\n”)</a:t>
            </a:r>
          </a:p>
          <a:p>
            <a:pPr marL="0" indent="0">
              <a:buNone/>
            </a:pPr>
            <a:endParaRPr lang="en-US" dirty="0"/>
          </a:p>
          <a:p>
            <a:r>
              <a:rPr lang="de-DE" dirty="0"/>
              <a:t>Ausgabe:</a:t>
            </a:r>
          </a:p>
          <a:p>
            <a:pPr marL="0" indent="0">
              <a:buNone/>
            </a:pPr>
            <a:r>
              <a:rPr lang="de-DE" dirty="0" err="1"/>
              <a:t>print</a:t>
            </a:r>
            <a:r>
              <a:rPr lang="de-DE" dirty="0"/>
              <a:t>(</a:t>
            </a:r>
            <a:r>
              <a:rPr lang="en-US" dirty="0"/>
              <a:t>“Hallo, %s.” % name</a:t>
            </a:r>
            <a:r>
              <a:rPr lang="de-DE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858321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chaltkreis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203</Words>
  <Application>Microsoft Office PowerPoint</Application>
  <PresentationFormat>Breitbild</PresentationFormat>
  <Paragraphs>46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0" baseType="lpstr">
      <vt:lpstr>Arial</vt:lpstr>
      <vt:lpstr>Trebuchet MS</vt:lpstr>
      <vt:lpstr>Tw Cen MT</vt:lpstr>
      <vt:lpstr>Wingdings</vt:lpstr>
      <vt:lpstr>Schaltkreis</vt:lpstr>
      <vt:lpstr>Einführung in  Python</vt:lpstr>
      <vt:lpstr>Agenda</vt:lpstr>
      <vt:lpstr>Was ist Python?</vt:lpstr>
      <vt:lpstr>Warum ist Python für uns interessant?</vt:lpstr>
      <vt:lpstr>Wer ist EVA?</vt:lpstr>
      <vt:lpstr>Wie erstelle ich ein Python-Programm?</vt:lpstr>
      <vt:lpstr>PowerPoint-Präsentation</vt:lpstr>
      <vt:lpstr>PowerPoint-Präsentation</vt:lpstr>
      <vt:lpstr>Was sind die wichtigsten Befehle?</vt:lpstr>
      <vt:lpstr>Datentypen</vt:lpstr>
      <vt:lpstr>MaThematische Befehle</vt:lpstr>
      <vt:lpstr>PowerPoint-Präsentation</vt:lpstr>
      <vt:lpstr>IF-Verzweigung</vt:lpstr>
      <vt:lpstr>Funktionen und While-Schleife</vt:lpstr>
      <vt:lpstr>Wie geht es weiter?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Einführung in  Python</dc:title>
  <dc:creator>Caroline Foerster</dc:creator>
  <cp:lastModifiedBy>Caroline Foerster</cp:lastModifiedBy>
  <cp:revision>1</cp:revision>
  <dcterms:created xsi:type="dcterms:W3CDTF">2019-08-24T18:41:26Z</dcterms:created>
  <dcterms:modified xsi:type="dcterms:W3CDTF">2019-09-02T13:10:36Z</dcterms:modified>
</cp:coreProperties>
</file>