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6B5D2EA3-CA83-2B44-9593-A85EE3E59061}" type="datetimeFigureOut">
              <a:rPr lang="en-US" smtClean="0"/>
              <a:pPr/>
              <a:t>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47BFC7A6-8F25-8C49-A2F9-73431620D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3114842"/>
            <a:ext cx="7542212" cy="1122947"/>
          </a:xfrm>
        </p:spPr>
        <p:txBody>
          <a:bodyPr/>
          <a:lstStyle/>
          <a:p>
            <a:r>
              <a:rPr lang="en-US" dirty="0" smtClean="0"/>
              <a:t>Some guidelines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9493" y="4502069"/>
            <a:ext cx="7542212" cy="103094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General Introduction</a:t>
            </a:r>
          </a:p>
          <a:p>
            <a:r>
              <a:rPr lang="en-US" dirty="0" smtClean="0"/>
              <a:t>January 29 2010</a:t>
            </a:r>
          </a:p>
          <a:p>
            <a:endParaRPr lang="en-US" dirty="0" smtClean="0"/>
          </a:p>
          <a:p>
            <a:r>
              <a:rPr lang="en-US" dirty="0" smtClean="0"/>
              <a:t>Rene Brun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discuss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Alice, </a:t>
            </a:r>
            <a:r>
              <a:rPr lang="en-US" dirty="0" err="1" smtClean="0"/>
              <a:t>LHCb</a:t>
            </a:r>
            <a:r>
              <a:rPr lang="en-US" dirty="0" smtClean="0"/>
              <a:t> have moved to 5.26</a:t>
            </a:r>
          </a:p>
          <a:p>
            <a:r>
              <a:rPr lang="en-US" dirty="0" smtClean="0"/>
              <a:t>CMS will move this spring</a:t>
            </a:r>
          </a:p>
          <a:p>
            <a:r>
              <a:rPr lang="en-US" dirty="0" smtClean="0"/>
              <a:t>Atlas: may be this year?</a:t>
            </a:r>
          </a:p>
          <a:p>
            <a:r>
              <a:rPr lang="en-US" dirty="0" smtClean="0"/>
              <a:t>5.26,a,b,c,d,,,  in use until end 2011 (depend on shutdown)</a:t>
            </a:r>
          </a:p>
          <a:p>
            <a:r>
              <a:rPr lang="en-US" dirty="0" smtClean="0"/>
              <a:t>if 5.28 is fully back compatible, may be the “4” will move!</a:t>
            </a:r>
          </a:p>
          <a:p>
            <a:r>
              <a:rPr lang="en-US" dirty="0" smtClean="0"/>
              <a:t>Now, time to discuss possible directions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We must take 2 different view points</a:t>
            </a:r>
          </a:p>
          <a:p>
            <a:r>
              <a:rPr lang="en-US" dirty="0" smtClean="0"/>
              <a:t>what I would like to see if I was a user in LHC exp</a:t>
            </a:r>
          </a:p>
          <a:p>
            <a:pPr lvl="1"/>
            <a:r>
              <a:rPr lang="en-US" dirty="0" smtClean="0"/>
              <a:t>improved robustness and performance</a:t>
            </a:r>
          </a:p>
          <a:p>
            <a:pPr lvl="1"/>
            <a:r>
              <a:rPr lang="en-US" dirty="0" smtClean="0"/>
              <a:t>improved GUI , simplicity of use, documentation</a:t>
            </a:r>
          </a:p>
          <a:p>
            <a:pPr lvl="1"/>
            <a:r>
              <a:rPr lang="en-US" dirty="0" smtClean="0"/>
              <a:t>Stability and FULL back compatibility</a:t>
            </a:r>
          </a:p>
          <a:p>
            <a:pPr lvl="1"/>
            <a:r>
              <a:rPr lang="en-US" dirty="0" smtClean="0"/>
              <a:t>New features if they are really attractive</a:t>
            </a:r>
          </a:p>
          <a:p>
            <a:r>
              <a:rPr lang="en-US" dirty="0" smtClean="0"/>
              <a:t>what I would like to see as a developer</a:t>
            </a:r>
          </a:p>
          <a:p>
            <a:pPr lvl="1"/>
            <a:r>
              <a:rPr lang="en-US" dirty="0" smtClean="0"/>
              <a:t>redesign the weak parts</a:t>
            </a:r>
          </a:p>
          <a:p>
            <a:pPr lvl="1"/>
            <a:r>
              <a:rPr lang="en-US" dirty="0" smtClean="0"/>
              <a:t>work in the “sexy” parts</a:t>
            </a:r>
          </a:p>
          <a:p>
            <a:pPr lvl="1"/>
            <a:r>
              <a:rPr lang="en-US" dirty="0" smtClean="0"/>
              <a:t>add my “own touch”</a:t>
            </a:r>
          </a:p>
          <a:p>
            <a:pPr lvl="1"/>
            <a:r>
              <a:rPr lang="en-US" dirty="0" smtClean="0"/>
              <a:t>rethink my orientation in 5, 10 years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or sum of packages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manager drives the general orientation and defines the boundary lines for each package.</a:t>
            </a:r>
          </a:p>
          <a:p>
            <a:r>
              <a:rPr lang="en-US" dirty="0" smtClean="0"/>
              <a:t>Each package manager is fully responsible for the direction of his/her part, including success and failures.</a:t>
            </a:r>
          </a:p>
          <a:p>
            <a:r>
              <a:rPr lang="en-US" dirty="0" smtClean="0"/>
              <a:t>Team members are motivated by the general directions, take responsibility for the choices.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Pitfalls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Sleep on success and become “un </a:t>
            </a:r>
            <a:r>
              <a:rPr lang="en-US" dirty="0" err="1" smtClean="0"/>
              <a:t>fonctionnaire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disagreement between members on the possible directions.</a:t>
            </a:r>
          </a:p>
          <a:p>
            <a:r>
              <a:rPr lang="en-US" dirty="0" smtClean="0"/>
              <a:t>Feel motivated only by my own work package</a:t>
            </a:r>
          </a:p>
          <a:p>
            <a:r>
              <a:rPr lang="en-US" dirty="0" smtClean="0"/>
              <a:t>Spend a lot of time on gadgets.</a:t>
            </a:r>
          </a:p>
          <a:p>
            <a:r>
              <a:rPr lang="en-US" dirty="0" smtClean="0"/>
              <a:t>Too ambitious or too conservative</a:t>
            </a:r>
          </a:p>
          <a:p>
            <a:r>
              <a:rPr lang="en-US" dirty="0" smtClean="0"/>
              <a:t>Wrong estimation of time to implement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Pitfalls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degradation of user support</a:t>
            </a:r>
          </a:p>
          <a:p>
            <a:r>
              <a:rPr lang="en-US" dirty="0" smtClean="0"/>
              <a:t>degradation of QA and </a:t>
            </a:r>
            <a:r>
              <a:rPr lang="en-US" dirty="0" smtClean="0"/>
              <a:t>documentation</a:t>
            </a:r>
          </a:p>
          <a:p>
            <a:r>
              <a:rPr lang="en-US" dirty="0" smtClean="0"/>
              <a:t>Several packages </a:t>
            </a:r>
            <a:r>
              <a:rPr lang="en-US" dirty="0" smtClean="0"/>
              <a:t>doing the same thing</a:t>
            </a:r>
          </a:p>
          <a:p>
            <a:r>
              <a:rPr lang="en-US" dirty="0" smtClean="0"/>
              <a:t>Too many frameworks in the framework</a:t>
            </a:r>
          </a:p>
          <a:p>
            <a:r>
              <a:rPr lang="en-US" dirty="0" smtClean="0"/>
              <a:t>Growing complexity of installation procedure</a:t>
            </a:r>
          </a:p>
          <a:p>
            <a:r>
              <a:rPr lang="en-US" dirty="0" smtClean="0"/>
              <a:t>Growing perception of “time to learn” (by users)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Pitfalls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Disconnect from reality by not following closely what happens in real life in experiments.</a:t>
            </a:r>
          </a:p>
          <a:p>
            <a:r>
              <a:rPr lang="en-US" dirty="0" smtClean="0"/>
              <a:t>Disconnect from technology: hardware and software</a:t>
            </a:r>
          </a:p>
          <a:p>
            <a:r>
              <a:rPr lang="en-US" dirty="0" smtClean="0"/>
              <a:t>Jump too early on a non-proven technology</a:t>
            </a:r>
          </a:p>
          <a:p>
            <a:r>
              <a:rPr lang="en-US" dirty="0" smtClean="0"/>
              <a:t>Feel that you have complete freedom and forget back-</a:t>
            </a:r>
            <a:r>
              <a:rPr lang="en-US" dirty="0" smtClean="0"/>
              <a:t>compatibility</a:t>
            </a:r>
          </a:p>
          <a:p>
            <a:r>
              <a:rPr lang="en-US" dirty="0" smtClean="0"/>
              <a:t>Too much heterogeneity -&gt; fat system difficult to maintain in the long term.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should think yourself making your presentation today in front of 5000 users and defend your line, your choices.</a:t>
            </a:r>
          </a:p>
          <a:p>
            <a:r>
              <a:rPr lang="en-US" dirty="0" smtClean="0"/>
              <a:t>You should be able to explain why , what and when</a:t>
            </a:r>
          </a:p>
          <a:p>
            <a:pPr lvl="1"/>
            <a:r>
              <a:rPr lang="en-US" dirty="0" smtClean="0"/>
              <a:t>Why you spend your FTEs along your line</a:t>
            </a:r>
          </a:p>
          <a:p>
            <a:pPr lvl="1"/>
            <a:r>
              <a:rPr lang="en-US" dirty="0" smtClean="0"/>
              <a:t>What will be the deliverables, what are the risks</a:t>
            </a:r>
          </a:p>
          <a:p>
            <a:pPr lvl="1"/>
            <a:r>
              <a:rPr lang="en-US" dirty="0" smtClean="0"/>
              <a:t>When and milestones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 is of course only a first discussion to see</a:t>
            </a:r>
          </a:p>
          <a:p>
            <a:pPr lvl="1"/>
            <a:r>
              <a:rPr lang="en-US" dirty="0" smtClean="0"/>
              <a:t>how ambitious we are</a:t>
            </a:r>
          </a:p>
          <a:p>
            <a:pPr lvl="1"/>
            <a:r>
              <a:rPr lang="en-US" dirty="0" smtClean="0"/>
              <a:t>how serious we are</a:t>
            </a:r>
          </a:p>
          <a:p>
            <a:r>
              <a:rPr lang="en-US" dirty="0" smtClean="0"/>
              <a:t>I hope that the presentations will generate discussions in the coming weeks.</a:t>
            </a:r>
          </a:p>
          <a:p>
            <a:r>
              <a:rPr lang="en-US" dirty="0" smtClean="0"/>
              <a:t>Today I am not going to present my own ideas, but I will do it in one coming meeting.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356</TotalTime>
  <Words>462</Words>
  <Application>Microsoft Macintosh PowerPoint</Application>
  <PresentationFormat>On-screen Show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Orbit</vt:lpstr>
      <vt:lpstr>Some guidelines</vt:lpstr>
      <vt:lpstr>Time to discuss</vt:lpstr>
      <vt:lpstr>Directions</vt:lpstr>
      <vt:lpstr>Project or sum of packages</vt:lpstr>
      <vt:lpstr>Pitfalls</vt:lpstr>
      <vt:lpstr>Pitfalls 2</vt:lpstr>
      <vt:lpstr>Pitfalls 3</vt:lpstr>
      <vt:lpstr>Motivation</vt:lpstr>
      <vt:lpstr>Comments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 planning</dc:title>
  <dc:creator>Rene Brun</dc:creator>
  <cp:lastModifiedBy>Rene Brun</cp:lastModifiedBy>
  <cp:revision>9</cp:revision>
  <dcterms:created xsi:type="dcterms:W3CDTF">2010-01-29T09:41:18Z</dcterms:created>
  <dcterms:modified xsi:type="dcterms:W3CDTF">2010-01-29T09:46:20Z</dcterms:modified>
</cp:coreProperties>
</file>