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7"/>
  </p:notesMasterIdLst>
  <p:sldIdLst>
    <p:sldId id="256" r:id="rId2"/>
    <p:sldId id="263" r:id="rId3"/>
    <p:sldId id="257" r:id="rId4"/>
    <p:sldId id="265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FF99"/>
    <a:srgbClr val="000000"/>
    <a:srgbClr val="FF6161"/>
    <a:srgbClr val="03EB0E"/>
    <a:srgbClr val="8181FF"/>
    <a:srgbClr val="0101FF"/>
    <a:srgbClr val="D8D8D8"/>
    <a:srgbClr val="8A2A2A"/>
    <a:srgbClr val="4F2F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96" autoAdjust="0"/>
    <p:restoredTop sz="94373" autoAdjust="0"/>
  </p:normalViewPr>
  <p:slideViewPr>
    <p:cSldViewPr>
      <p:cViewPr varScale="1">
        <p:scale>
          <a:sx n="68" d="100"/>
          <a:sy n="68" d="100"/>
        </p:scale>
        <p:origin x="-7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1/28/2010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4800600" cy="365125"/>
          </a:xfrm>
        </p:spPr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4800600" cy="365125"/>
          </a:xfrm>
        </p:spPr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2010-01-29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4800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/>
            <a:r>
              <a:rPr lang="nl-NL" sz="1200" smtClean="0">
                <a:solidFill>
                  <a:schemeClr val="tx2"/>
                </a:solidFill>
              </a:rPr>
              <a:t>Axel Naumann • ROOT Team Meeting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THtml</a:t>
            </a:r>
            <a:r>
              <a:rPr lang="en-US" smtClean="0"/>
              <a:t> 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Axel </a:t>
            </a:r>
            <a:r>
              <a:rPr lang="en-US" dirty="0" err="1" smtClean="0"/>
              <a:t>Naumann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Nada FTE or </a:t>
            </a:r>
            <a:r>
              <a:rPr lang="en-US" dirty="0" err="1" smtClean="0"/>
              <a:t>Lotsa</a:t>
            </a:r>
            <a:r>
              <a:rPr lang="en-US" dirty="0" smtClean="0"/>
              <a:t> FTEs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doc.root</a:t>
            </a:r>
            <a:r>
              <a:rPr lang="en-US" dirty="0" smtClean="0"/>
              <a:t>: in 2010</a:t>
            </a:r>
          </a:p>
          <a:p>
            <a:r>
              <a:rPr lang="en-US" dirty="0" smtClean="0"/>
              <a:t>clang parser (e.g. C++ 0x): by 2013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Lotsa</a:t>
            </a:r>
            <a:r>
              <a:rPr lang="en-US" dirty="0" smtClean="0"/>
              <a:t> FTEs: Embedded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just on demand</a:t>
            </a:r>
          </a:p>
          <a:p>
            <a:r>
              <a:rPr lang="en-US" dirty="0" smtClean="0"/>
              <a:t>context sensitive "always there" documentation, i.e. doc of current class, function; "see also" suggestions</a:t>
            </a:r>
          </a:p>
          <a:p>
            <a:r>
              <a:rPr lang="en-US" dirty="0" smtClean="0"/>
              <a:t>ROOT as web server (going GUI    web anyway): http://127.0.0.1:9999 shows live help, whether GUI or prompt interface; update through AJAX</a:t>
            </a:r>
          </a:p>
          <a:p>
            <a:r>
              <a:rPr lang="en-US" dirty="0" smtClean="0"/>
              <a:t>i</a:t>
            </a:r>
            <a:r>
              <a:rPr lang="en-US" dirty="0" smtClean="0"/>
              <a:t>nsert doc snippets in user code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3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53200" y="38862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Help: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dirty="0" err="1" smtClean="0"/>
              <a:t>doc.root</a:t>
            </a:r>
            <a:r>
              <a:rPr lang="en-US" dirty="0" smtClean="0"/>
              <a:t> we will have many of the ingredients!</a:t>
            </a:r>
          </a:p>
          <a:p>
            <a:r>
              <a:rPr lang="en-US" dirty="0" smtClean="0"/>
              <a:t>missing: simple web server; AJAX help pages</a:t>
            </a:r>
          </a:p>
          <a:p>
            <a:r>
              <a:rPr lang="en-US" dirty="0" smtClean="0"/>
              <a:t>1-2 years, 1 FTE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Group Thing vs. </a:t>
            </a:r>
            <a:r>
              <a:rPr lang="en-US" dirty="0" err="1" smtClean="0"/>
              <a:t>THtml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G4 can benefit from </a:t>
            </a:r>
          </a:p>
          <a:p>
            <a:r>
              <a:rPr lang="en-US" dirty="0" err="1" smtClean="0"/>
              <a:t>THtml</a:t>
            </a:r>
            <a:r>
              <a:rPr lang="en-US" dirty="0" smtClean="0"/>
              <a:t> for doc with generated pictures (macro / </a:t>
            </a:r>
            <a:r>
              <a:rPr lang="en-US" dirty="0" err="1" smtClean="0"/>
              <a:t>TLatex</a:t>
            </a:r>
            <a:r>
              <a:rPr lang="en-US" dirty="0" smtClean="0"/>
              <a:t>)</a:t>
            </a:r>
          </a:p>
          <a:p>
            <a:r>
              <a:rPr lang="en-US" dirty="0" smtClean="0"/>
              <a:t>embedded help e.g. for geometry building through C++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2010-01-29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Axel Naumann • ROOT Team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178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THtml Vision</vt:lpstr>
      <vt:lpstr>Nada FTE or Lotsa FTEs</vt:lpstr>
      <vt:lpstr>Lotsa FTEs: Embedded Help</vt:lpstr>
      <vt:lpstr>Embedded Help: Planning</vt:lpstr>
      <vt:lpstr>The Group Thing vs. THtml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2009-09-02T10:27:00Z</dcterms:created>
  <dcterms:modified xsi:type="dcterms:W3CDTF">2010-01-28T10:33:16Z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TC101079711033</vt:lpwstr>
  </property>
</Properties>
</file>