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0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FF99"/>
    <a:srgbClr val="000000"/>
    <a:srgbClr val="FF6161"/>
    <a:srgbClr val="03EB0E"/>
    <a:srgbClr val="8181FF"/>
    <a:srgbClr val="0101FF"/>
    <a:srgbClr val="D8D8D8"/>
    <a:srgbClr val="8A2A2A"/>
    <a:srgbClr val="4F2F2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96" autoAdjust="0"/>
    <p:restoredTop sz="94373" autoAdjust="0"/>
  </p:normalViewPr>
  <p:slideViewPr>
    <p:cSldViewPr>
      <p:cViewPr varScale="1">
        <p:scale>
          <a:sx n="68" d="100"/>
          <a:sy n="68" d="100"/>
        </p:scale>
        <p:origin x="-7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287AA-0D99-42CE-A71B-10FA9908BBF8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DB-EFF0-400D-96A1-6799F871D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4800600" cy="365125"/>
          </a:xfrm>
        </p:spPr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4800600" cy="365125"/>
          </a:xfrm>
        </p:spPr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2010-01-29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4800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r"/>
            <a:r>
              <a:rPr lang="nl-NL" sz="1200" smtClean="0">
                <a:solidFill>
                  <a:schemeClr val="tx2"/>
                </a:solidFill>
              </a:rPr>
              <a:t>Axel Naumann • ROOT Team Meeting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sz="1600" baseline="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CINT (?) </a:t>
            </a:r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Axel </a:t>
            </a:r>
            <a:r>
              <a:rPr lang="en-US" dirty="0" err="1" smtClean="0"/>
              <a:t>Naumann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Nada FTE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LLVM + cling would take </a:t>
            </a:r>
            <a:r>
              <a:rPr lang="en-US" dirty="0" smtClean="0"/>
              <a:t>4 </a:t>
            </a:r>
            <a:r>
              <a:rPr lang="en-US" dirty="0" smtClean="0"/>
              <a:t>years</a:t>
            </a:r>
          </a:p>
          <a:p>
            <a:r>
              <a:rPr lang="en-US" dirty="0" smtClean="0"/>
              <a:t>w</a:t>
            </a:r>
            <a:r>
              <a:rPr lang="en-US" dirty="0" smtClean="0"/>
              <a:t>hen </a:t>
            </a:r>
            <a:r>
              <a:rPr lang="en-US" dirty="0" smtClean="0"/>
              <a:t>done, move to next hot-spot in ROOT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Lotsa</a:t>
            </a:r>
            <a:r>
              <a:rPr lang="en-US" dirty="0" smtClean="0"/>
              <a:t> FTEs: 1. Cling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</a:t>
            </a:r>
            <a:r>
              <a:rPr lang="en-US" dirty="0" smtClean="0"/>
              <a:t>pread </a:t>
            </a:r>
            <a:r>
              <a:rPr lang="en-US" dirty="0" smtClean="0"/>
              <a:t>benefits throughout </a:t>
            </a:r>
            <a:r>
              <a:rPr lang="en-US" dirty="0" smtClean="0"/>
              <a:t>ROOT:</a:t>
            </a:r>
            <a:endParaRPr lang="en-US" dirty="0" smtClean="0"/>
          </a:p>
          <a:p>
            <a:r>
              <a:rPr lang="en-US" dirty="0" smtClean="0"/>
              <a:t>overhaul </a:t>
            </a:r>
            <a:r>
              <a:rPr lang="en-US" dirty="0" err="1" smtClean="0"/>
              <a:t>UpdateListOfClasses</a:t>
            </a:r>
            <a:r>
              <a:rPr lang="en-US" dirty="0" smtClean="0"/>
              <a:t>() etc</a:t>
            </a:r>
          </a:p>
          <a:p>
            <a:r>
              <a:rPr lang="en-US" dirty="0" smtClean="0"/>
              <a:t>remove </a:t>
            </a:r>
            <a:r>
              <a:rPr lang="en-US" dirty="0" err="1" smtClean="0"/>
              <a:t>rootmap</a:t>
            </a:r>
            <a:r>
              <a:rPr lang="en-US" dirty="0" smtClean="0"/>
              <a:t> (part of dictionary)</a:t>
            </a:r>
          </a:p>
          <a:p>
            <a:r>
              <a:rPr lang="en-US" dirty="0" smtClean="0"/>
              <a:t>use parser in </a:t>
            </a:r>
            <a:r>
              <a:rPr lang="en-US" dirty="0" err="1" smtClean="0"/>
              <a:t>TFormula</a:t>
            </a:r>
            <a:r>
              <a:rPr lang="en-US" dirty="0" smtClean="0"/>
              <a:t>, </a:t>
            </a:r>
            <a:r>
              <a:rPr lang="en-US" dirty="0" err="1" smtClean="0"/>
              <a:t>THtml</a:t>
            </a:r>
            <a:r>
              <a:rPr lang="en-US" dirty="0" smtClean="0"/>
              <a:t>,…</a:t>
            </a:r>
          </a:p>
          <a:p>
            <a:pPr>
              <a:buNone/>
            </a:pPr>
            <a:r>
              <a:rPr lang="en-US" dirty="0" smtClean="0"/>
              <a:t>Major:</a:t>
            </a:r>
          </a:p>
          <a:p>
            <a:r>
              <a:rPr lang="en-US" dirty="0" smtClean="0"/>
              <a:t>JIT compile serialization for given type: switch optimized away</a:t>
            </a:r>
          </a:p>
          <a:p>
            <a:r>
              <a:rPr lang="en-US" dirty="0" smtClean="0"/>
              <a:t>re-think </a:t>
            </a:r>
            <a:r>
              <a:rPr lang="en-US" dirty="0" err="1" smtClean="0"/>
              <a:t>TSelector</a:t>
            </a:r>
            <a:r>
              <a:rPr lang="en-US" dirty="0" smtClean="0"/>
              <a:t>: predict requested branches by looking at code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Lotsa</a:t>
            </a:r>
            <a:r>
              <a:rPr lang="en-US" dirty="0" smtClean="0"/>
              <a:t> FTEs: 2. Dynamic Builder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Move from </a:t>
            </a:r>
            <a:r>
              <a:rPr lang="en-US" dirty="0" smtClean="0"/>
              <a:t>just-in-case </a:t>
            </a:r>
            <a:r>
              <a:rPr lang="en-US" dirty="0" smtClean="0"/>
              <a:t>to </a:t>
            </a:r>
            <a:r>
              <a:rPr lang="en-US" dirty="0" smtClean="0"/>
              <a:t>on-demand </a:t>
            </a:r>
            <a:r>
              <a:rPr lang="en-US" dirty="0" smtClean="0"/>
              <a:t>compilation</a:t>
            </a:r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 smtClean="0"/>
              <a:t>revolutionize </a:t>
            </a:r>
            <a:r>
              <a:rPr lang="en-US" dirty="0" smtClean="0"/>
              <a:t>software distribution / build chain / OS</a:t>
            </a:r>
          </a:p>
          <a:p>
            <a:r>
              <a:rPr lang="en-US" dirty="0" smtClean="0"/>
              <a:t>dump concept of shared libraries</a:t>
            </a:r>
          </a:p>
          <a:p>
            <a:r>
              <a:rPr lang="en-US" dirty="0" smtClean="0"/>
              <a:t>instead: collection of provided and missing symbols + prescription for building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Builder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concept change for dynamic loader's symbol requests:</a:t>
            </a:r>
          </a:p>
          <a:p>
            <a:pPr lvl="1"/>
            <a:r>
              <a:rPr lang="en-US" dirty="0" smtClean="0"/>
              <a:t>only at call time (sort of like </a:t>
            </a:r>
            <a:r>
              <a:rPr lang="en-US" dirty="0" smtClean="0"/>
              <a:t>now with </a:t>
            </a:r>
            <a:r>
              <a:rPr lang="en-US" dirty="0" err="1" smtClean="0"/>
              <a:t>fPIC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can provoke compilation</a:t>
            </a:r>
          </a:p>
          <a:p>
            <a:r>
              <a:rPr lang="en-US" dirty="0" smtClean="0"/>
              <a:t>a bit like Java's </a:t>
            </a:r>
            <a:r>
              <a:rPr lang="en-US" dirty="0" err="1" smtClean="0"/>
              <a:t>ClassLoader</a:t>
            </a:r>
            <a:endParaRPr lang="en-US" dirty="0" smtClean="0"/>
          </a:p>
          <a:p>
            <a:r>
              <a:rPr lang="en-US" dirty="0" smtClean="0"/>
              <a:t>enables Rene's BOOT: source doesn't need to be local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Builder: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time reduced: only syntax and dependency checks</a:t>
            </a:r>
          </a:p>
          <a:p>
            <a:r>
              <a:rPr lang="en-US" dirty="0" smtClean="0"/>
              <a:t>load time reduced: cached symbol resolution (aka compilation)</a:t>
            </a:r>
          </a:p>
          <a:p>
            <a:r>
              <a:rPr lang="en-US" dirty="0" smtClean="0"/>
              <a:t>memory usage reduced: only code that's actually run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Builder: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&gt;= 3 years</a:t>
            </a:r>
          </a:p>
          <a:p>
            <a:r>
              <a:rPr lang="en-US" dirty="0" smtClean="0"/>
              <a:t>&gt;= 2 people – needs computer scientist!</a:t>
            </a:r>
          </a:p>
          <a:p>
            <a:r>
              <a:rPr lang="en-US" dirty="0" smtClean="0"/>
              <a:t>could be independent of CINT / ROOT, but we would benefit and we have the tools!</a:t>
            </a:r>
          </a:p>
          <a:p>
            <a:r>
              <a:rPr lang="en-US" dirty="0" smtClean="0"/>
              <a:t>later:</a:t>
            </a:r>
          </a:p>
          <a:p>
            <a:pPr lvl="1"/>
            <a:r>
              <a:rPr lang="en-US" dirty="0" smtClean="0"/>
              <a:t>predictive JIT, use </a:t>
            </a:r>
            <a:r>
              <a:rPr lang="en-US" dirty="0" err="1" smtClean="0"/>
              <a:t>multicore</a:t>
            </a:r>
            <a:endParaRPr lang="en-US" dirty="0" smtClean="0"/>
          </a:p>
          <a:p>
            <a:pPr lvl="1"/>
            <a:r>
              <a:rPr lang="en-US" dirty="0" smtClean="0"/>
              <a:t>network calls, e.g. for PROOF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Group Thing vs. "CINT"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G4 can benefit from </a:t>
            </a:r>
          </a:p>
          <a:p>
            <a:r>
              <a:rPr lang="en-US" dirty="0" smtClean="0"/>
              <a:t>interpreter interface</a:t>
            </a:r>
          </a:p>
          <a:p>
            <a:r>
              <a:rPr lang="en-US" dirty="0" smtClean="0"/>
              <a:t>serialization</a:t>
            </a:r>
          </a:p>
          <a:p>
            <a:r>
              <a:rPr lang="en-US" dirty="0" smtClean="0"/>
              <a:t>JIT</a:t>
            </a:r>
          </a:p>
          <a:p>
            <a:pPr lvl="1"/>
            <a:r>
              <a:rPr lang="en-US" dirty="0" smtClean="0"/>
              <a:t>compile navigator for defined geometry, no more "switch (</a:t>
            </a:r>
            <a:r>
              <a:rPr lang="en-US" dirty="0" err="1" smtClean="0"/>
              <a:t>nextsurface</a:t>
            </a:r>
            <a:r>
              <a:rPr lang="en-US" dirty="0" smtClean="0"/>
              <a:t>) {}"</a:t>
            </a:r>
          </a:p>
          <a:p>
            <a:pPr lvl="1"/>
            <a:r>
              <a:rPr lang="en-US" dirty="0" smtClean="0"/>
              <a:t>find more if / switch… that can be reduced at runtime!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8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333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CINT (?) Vision</vt:lpstr>
      <vt:lpstr>Nada FTE</vt:lpstr>
      <vt:lpstr>Lotsa FTEs: 1. Cling</vt:lpstr>
      <vt:lpstr>Lotsa FTEs: 2. Dynamic Builder</vt:lpstr>
      <vt:lpstr>Dynamic Builder</vt:lpstr>
      <vt:lpstr>Dynamic Builder: Experiments</vt:lpstr>
      <vt:lpstr>Dynamic Builder: Planning</vt:lpstr>
      <vt:lpstr>The Group Thing vs. "CINT"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2009-09-02T10:27:00Z</dcterms:created>
  <dcterms:modified xsi:type="dcterms:W3CDTF">2010-01-28T10:36:23Z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TC101079711033</vt:lpwstr>
  </property>
</Properties>
</file>