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6994525" cy="9278938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sz="14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14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14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14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14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3399"/>
    <a:srgbClr val="FFFF00"/>
    <a:srgbClr val="FFFFCC"/>
    <a:srgbClr val="FF7A01"/>
    <a:srgbClr val="339933"/>
    <a:srgbClr val="00FF00"/>
    <a:srgbClr val="FF0000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 autoAdjust="0"/>
    <p:restoredTop sz="91493" autoAdjust="0"/>
  </p:normalViewPr>
  <p:slideViewPr>
    <p:cSldViewPr>
      <p:cViewPr varScale="1">
        <p:scale>
          <a:sx n="69" d="100"/>
          <a:sy n="69" d="100"/>
        </p:scale>
        <p:origin x="-1026" y="-96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1818" y="-72"/>
      </p:cViewPr>
      <p:guideLst>
        <p:guide orient="horz" pos="2922"/>
        <p:guide pos="2203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4" tIns="46472" rIns="92944" bIns="46472" numCol="1" anchor="t" anchorCtr="0" compatLnSpc="1">
            <a:prstTxWarp prst="textNoShape">
              <a:avLst/>
            </a:prstTxWarp>
          </a:bodyPr>
          <a:lstStyle>
            <a:lvl1pPr defTabSz="93027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05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4" tIns="46472" rIns="92944" bIns="46472" numCol="1" anchor="t" anchorCtr="0" compatLnSpc="1">
            <a:prstTxWarp prst="textNoShape">
              <a:avLst/>
            </a:prstTxWarp>
          </a:bodyPr>
          <a:lstStyle>
            <a:lvl1pPr algn="r" defTabSz="93027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5388"/>
            <a:ext cx="303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4" tIns="46472" rIns="92944" bIns="46472" numCol="1" anchor="b" anchorCtr="0" compatLnSpc="1">
            <a:prstTxWarp prst="textNoShape">
              <a:avLst/>
            </a:prstTxWarp>
          </a:bodyPr>
          <a:lstStyle>
            <a:lvl1pPr defTabSz="93027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5388"/>
            <a:ext cx="30305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4" tIns="46472" rIns="92944" bIns="46472" numCol="1" anchor="b" anchorCtr="0" compatLnSpc="1">
            <a:prstTxWarp prst="textNoShape">
              <a:avLst/>
            </a:prstTxWarp>
          </a:bodyPr>
          <a:lstStyle>
            <a:lvl1pPr algn="r" defTabSz="93027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B9DEBBBA-EAF5-4479-9A15-99EE7840D1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30300" y="685800"/>
            <a:ext cx="4673600" cy="3505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9600"/>
            <a:ext cx="5183188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39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95CF40B3-03B4-4FCE-988E-CAC188C5FA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144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477000"/>
            <a:ext cx="7772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0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685800" y="762000"/>
            <a:ext cx="7772400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5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5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5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RooFit developments for the next years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638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Focus development around Workspace/Factory concepts</a:t>
            </a:r>
          </a:p>
          <a:p>
            <a:pPr lvl="1"/>
            <a:r>
              <a:rPr lang="en-US" dirty="0" smtClean="0"/>
              <a:t>Workspace is container for any RooFit project</a:t>
            </a:r>
          </a:p>
          <a:p>
            <a:pPr lvl="1"/>
            <a:r>
              <a:rPr lang="en-US" dirty="0" smtClean="0"/>
              <a:t>Factory fills workspaces from simple expressions </a:t>
            </a:r>
            <a:br>
              <a:rPr lang="en-US" dirty="0" smtClean="0"/>
            </a:br>
            <a:r>
              <a:rPr lang="en-US" dirty="0" smtClean="0"/>
              <a:t>‘Gaussian(x[-10,10],mean[3],sigma[5])’</a:t>
            </a:r>
          </a:p>
          <a:p>
            <a:r>
              <a:rPr lang="en-US" dirty="0" smtClean="0"/>
              <a:t>Outsourcing of numeric algorithms</a:t>
            </a:r>
          </a:p>
          <a:p>
            <a:pPr lvl="1"/>
            <a:r>
              <a:rPr lang="en-US" dirty="0" smtClean="0"/>
              <a:t>MC sampling/random numbers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Foam,Unuran</a:t>
            </a:r>
            <a:r>
              <a:rPr lang="en-US" dirty="0" smtClean="0">
                <a:sym typeface="Wingdings" pitchFamily="2" charset="2"/>
              </a:rPr>
              <a:t> etc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Integration, root finding  GSL/</a:t>
            </a:r>
            <a:r>
              <a:rPr lang="en-US" dirty="0" err="1" smtClean="0">
                <a:sym typeface="Wingdings" pitchFamily="2" charset="2"/>
              </a:rPr>
              <a:t>MathCore</a:t>
            </a:r>
            <a:endParaRPr lang="en-US" dirty="0" smtClean="0"/>
          </a:p>
          <a:p>
            <a:r>
              <a:rPr lang="en-US" dirty="0" smtClean="0"/>
              <a:t>Parallelization</a:t>
            </a:r>
          </a:p>
          <a:p>
            <a:pPr lvl="1"/>
            <a:r>
              <a:rPr lang="en-US" dirty="0" smtClean="0"/>
              <a:t>MC generation: Further exploit developments of </a:t>
            </a:r>
            <a:r>
              <a:rPr lang="en-US" dirty="0" err="1" smtClean="0"/>
              <a:t>RooStudyManager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Easy parallelization of repetitive tasks over multiple cores or big farms (scales easily to 1000’s of nodes)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Fitting: Current parallelization of likelihood calculation scales well up to ~30-40 cores. Beyond that need to improve technology (e.g. threads, </a:t>
            </a:r>
            <a:r>
              <a:rPr lang="en-US" dirty="0" err="1" smtClean="0">
                <a:sym typeface="Wingdings" pitchFamily="2" charset="2"/>
              </a:rPr>
              <a:t>Alfio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investigting</a:t>
            </a:r>
            <a:r>
              <a:rPr lang="en-US" dirty="0" smtClean="0">
                <a:sym typeface="Wingdings" pitchFamily="2" charset="2"/>
              </a:rPr>
              <a:t>). Most use cases need (much) less than 30 cores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RooStats tasks automatically profit from RooFit parallelization efforts (</a:t>
            </a:r>
            <a:r>
              <a:rPr lang="en-US" dirty="0" err="1" smtClean="0">
                <a:sym typeface="Wingdings" pitchFamily="2" charset="2"/>
              </a:rPr>
              <a:t>RooStudyManager</a:t>
            </a:r>
            <a:r>
              <a:rPr lang="en-US" dirty="0" smtClean="0">
                <a:sym typeface="Wingdings" pitchFamily="2" charset="2"/>
              </a:rPr>
              <a:t> can </a:t>
            </a:r>
            <a:r>
              <a:rPr lang="en-US" dirty="0" err="1" smtClean="0">
                <a:sym typeface="Wingdings" pitchFamily="2" charset="2"/>
              </a:rPr>
              <a:t>paralellize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i="1" dirty="0" smtClean="0">
                <a:sym typeface="Wingdings" pitchFamily="2" charset="2"/>
              </a:rPr>
              <a:t>any</a:t>
            </a:r>
            <a:r>
              <a:rPr lang="en-US" dirty="0" smtClean="0">
                <a:sym typeface="Wingdings" pitchFamily="2" charset="2"/>
              </a:rPr>
              <a:t> task)</a:t>
            </a:r>
          </a:p>
          <a:p>
            <a:r>
              <a:rPr lang="en-US" dirty="0" smtClean="0">
                <a:sym typeface="Wingdings" pitchFamily="2" charset="2"/>
              </a:rPr>
              <a:t>LLVM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Integrate into automated PDF construction. 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Now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EXPR(‘a*</a:t>
            </a:r>
            <a:r>
              <a:rPr lang="en-US" dirty="0" err="1" smtClean="0">
                <a:sym typeface="Wingdings" pitchFamily="2" charset="2"/>
              </a:rPr>
              <a:t>x+b</a:t>
            </a:r>
            <a:r>
              <a:rPr lang="en-US" dirty="0" smtClean="0">
                <a:sym typeface="Wingdings" pitchFamily="2" charset="2"/>
              </a:rPr>
              <a:t>’) builds interpreted </a:t>
            </a:r>
            <a:r>
              <a:rPr lang="en-US" dirty="0" err="1" smtClean="0">
                <a:sym typeface="Wingdings" pitchFamily="2" charset="2"/>
              </a:rPr>
              <a:t>pdf</a:t>
            </a:r>
            <a:r>
              <a:rPr lang="en-US" dirty="0" smtClean="0">
                <a:sym typeface="Wingdings" pitchFamily="2" charset="2"/>
              </a:rPr>
              <a:t>, CEXPR(‘a*</a:t>
            </a:r>
            <a:r>
              <a:rPr lang="en-US" dirty="0" err="1" smtClean="0">
                <a:sym typeface="Wingdings" pitchFamily="2" charset="2"/>
              </a:rPr>
              <a:t>x+b</a:t>
            </a:r>
            <a:r>
              <a:rPr lang="en-US" dirty="0" smtClean="0">
                <a:sym typeface="Wingdings" pitchFamily="2" charset="2"/>
              </a:rPr>
              <a:t>’) builds </a:t>
            </a:r>
            <a:r>
              <a:rPr lang="en-US" dirty="0" err="1" smtClean="0">
                <a:sym typeface="Wingdings" pitchFamily="2" charset="2"/>
              </a:rPr>
              <a:t>ACliC</a:t>
            </a:r>
            <a:r>
              <a:rPr lang="en-US" dirty="0" smtClean="0">
                <a:sym typeface="Wingdings" pitchFamily="2" charset="2"/>
              </a:rPr>
              <a:t> compiled </a:t>
            </a:r>
            <a:r>
              <a:rPr lang="en-US" dirty="0" err="1" smtClean="0">
                <a:sym typeface="Wingdings" pitchFamily="2" charset="2"/>
              </a:rPr>
              <a:t>pdf</a:t>
            </a:r>
            <a:r>
              <a:rPr lang="en-US" dirty="0" smtClean="0">
                <a:sym typeface="Wingdings" pitchFamily="2" charset="2"/>
              </a:rPr>
              <a:t>, LLVM can replace both.</a:t>
            </a:r>
          </a:p>
          <a:p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pPr lvl="1"/>
            <a:endParaRPr lang="en-US" dirty="0" smtClean="0">
              <a:sym typeface="Wingdings" pitchFamily="2" charset="2"/>
            </a:endParaRPr>
          </a:p>
          <a:p>
            <a:pPr lvl="1"/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20370</TotalTime>
  <Words>28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Verdana</vt:lpstr>
      <vt:lpstr>Arial</vt:lpstr>
      <vt:lpstr>Times New Roman</vt:lpstr>
      <vt:lpstr>Wingdings</vt:lpstr>
      <vt:lpstr>Default Design</vt:lpstr>
      <vt:lpstr>RooFit developments for the next years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verkerke</dc:creator>
  <cp:lastModifiedBy>Wouter</cp:lastModifiedBy>
  <cp:revision>1799</cp:revision>
  <dcterms:created xsi:type="dcterms:W3CDTF">2001-03-20T09:34:26Z</dcterms:created>
  <dcterms:modified xsi:type="dcterms:W3CDTF">2010-01-29T09:07:49Z</dcterms:modified>
</cp:coreProperties>
</file>