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81" r:id="rId2"/>
    <p:sldId id="318" r:id="rId3"/>
    <p:sldId id="335" r:id="rId4"/>
    <p:sldId id="336" r:id="rId5"/>
    <p:sldId id="332" r:id="rId6"/>
    <p:sldId id="337" r:id="rId7"/>
    <p:sldId id="338" r:id="rId8"/>
    <p:sldId id="33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AF9B"/>
    <a:srgbClr val="19A491"/>
    <a:srgbClr val="2A7DBF"/>
    <a:srgbClr val="03CF78"/>
    <a:srgbClr val="F28F3B"/>
    <a:srgbClr val="CF334B"/>
    <a:srgbClr val="393E91"/>
    <a:srgbClr val="EA5C33"/>
    <a:srgbClr val="18AF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BFFE9B-998C-40C9-AB95-08013778E5BA}" v="1" dt="2019-07-02T15:02:10.084"/>
    <p1510:client id="{E69866E6-3CCC-448D-A38D-480E2D09B988}" v="34" dt="2019-07-01T21:11:48.0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903" autoAdjust="0"/>
    <p:restoredTop sz="95652" autoAdjust="0"/>
  </p:normalViewPr>
  <p:slideViewPr>
    <p:cSldViewPr snapToGrid="0" snapToObjects="1">
      <p:cViewPr varScale="1">
        <p:scale>
          <a:sx n="82" d="100"/>
          <a:sy n="82" d="100"/>
        </p:scale>
        <p:origin x="48" y="552"/>
      </p:cViewPr>
      <p:guideLst/>
    </p:cSldViewPr>
  </p:slideViewPr>
  <p:outlineViewPr>
    <p:cViewPr>
      <p:scale>
        <a:sx n="33" d="100"/>
        <a:sy n="33" d="100"/>
      </p:scale>
      <p:origin x="0" y="-478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01" d="100"/>
          <a:sy n="101" d="100"/>
        </p:scale>
        <p:origin x="3533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berto Di Meglio" userId="d7605418547838f6" providerId="LiveId" clId="{257F4D81-D665-4D42-8170-749E77195F33}"/>
  </pc:docChgLst>
  <pc:docChgLst>
    <pc:chgData name="Alberto Di Meglio" userId="d7605418547838f6" providerId="LiveId" clId="{E69866E6-3CCC-448D-A38D-480E2D09B988}"/>
    <pc:docChg chg="undo redo custSel addSld delSld modSld">
      <pc:chgData name="Alberto Di Meglio" userId="d7605418547838f6" providerId="LiveId" clId="{E69866E6-3CCC-448D-A38D-480E2D09B988}" dt="2019-07-01T21:17:20.208" v="3695" actId="5793"/>
      <pc:docMkLst>
        <pc:docMk/>
      </pc:docMkLst>
      <pc:sldChg chg="del">
        <pc:chgData name="Alberto Di Meglio" userId="d7605418547838f6" providerId="LiveId" clId="{E69866E6-3CCC-448D-A38D-480E2D09B988}" dt="2019-07-01T21:04:54.585" v="3450" actId="2696"/>
        <pc:sldMkLst>
          <pc:docMk/>
          <pc:sldMk cId="1935020659" sldId="317"/>
        </pc:sldMkLst>
      </pc:sldChg>
      <pc:sldChg chg="modSp">
        <pc:chgData name="Alberto Di Meglio" userId="d7605418547838f6" providerId="LiveId" clId="{E69866E6-3CCC-448D-A38D-480E2D09B988}" dt="2019-07-01T21:08:12.335" v="3461" actId="20577"/>
        <pc:sldMkLst>
          <pc:docMk/>
          <pc:sldMk cId="1668667456" sldId="318"/>
        </pc:sldMkLst>
        <pc:spChg chg="mod">
          <ac:chgData name="Alberto Di Meglio" userId="d7605418547838f6" providerId="LiveId" clId="{E69866E6-3CCC-448D-A38D-480E2D09B988}" dt="2019-07-01T21:08:12.335" v="3461" actId="20577"/>
          <ac:spMkLst>
            <pc:docMk/>
            <pc:sldMk cId="1668667456" sldId="318"/>
            <ac:spMk id="6" creationId="{B879757B-67E0-4E34-A057-707A669095BA}"/>
          </ac:spMkLst>
        </pc:spChg>
      </pc:sldChg>
      <pc:sldChg chg="del">
        <pc:chgData name="Alberto Di Meglio" userId="d7605418547838f6" providerId="LiveId" clId="{E69866E6-3CCC-448D-A38D-480E2D09B988}" dt="2019-07-01T21:04:54.711" v="3453" actId="2696"/>
        <pc:sldMkLst>
          <pc:docMk/>
          <pc:sldMk cId="2647036283" sldId="319"/>
        </pc:sldMkLst>
      </pc:sldChg>
      <pc:sldChg chg="del">
        <pc:chgData name="Alberto Di Meglio" userId="d7605418547838f6" providerId="LiveId" clId="{E69866E6-3CCC-448D-A38D-480E2D09B988}" dt="2019-07-01T21:04:54.627" v="3451" actId="2696"/>
        <pc:sldMkLst>
          <pc:docMk/>
          <pc:sldMk cId="781955558" sldId="322"/>
        </pc:sldMkLst>
      </pc:sldChg>
      <pc:sldChg chg="del">
        <pc:chgData name="Alberto Di Meglio" userId="d7605418547838f6" providerId="LiveId" clId="{E69866E6-3CCC-448D-A38D-480E2D09B988}" dt="2019-07-01T21:04:54.675" v="3452" actId="2696"/>
        <pc:sldMkLst>
          <pc:docMk/>
          <pc:sldMk cId="791117376" sldId="323"/>
        </pc:sldMkLst>
      </pc:sldChg>
      <pc:sldChg chg="del">
        <pc:chgData name="Alberto Di Meglio" userId="d7605418547838f6" providerId="LiveId" clId="{E69866E6-3CCC-448D-A38D-480E2D09B988}" dt="2019-07-01T21:04:54.747" v="3454" actId="2696"/>
        <pc:sldMkLst>
          <pc:docMk/>
          <pc:sldMk cId="3669265527" sldId="326"/>
        </pc:sldMkLst>
      </pc:sldChg>
      <pc:sldChg chg="del">
        <pc:chgData name="Alberto Di Meglio" userId="d7605418547838f6" providerId="LiveId" clId="{E69866E6-3CCC-448D-A38D-480E2D09B988}" dt="2019-07-01T21:04:54.818" v="3456" actId="2696"/>
        <pc:sldMkLst>
          <pc:docMk/>
          <pc:sldMk cId="244203577" sldId="327"/>
        </pc:sldMkLst>
      </pc:sldChg>
      <pc:sldChg chg="del">
        <pc:chgData name="Alberto Di Meglio" userId="d7605418547838f6" providerId="LiveId" clId="{E69866E6-3CCC-448D-A38D-480E2D09B988}" dt="2019-07-01T21:04:54.788" v="3455" actId="2696"/>
        <pc:sldMkLst>
          <pc:docMk/>
          <pc:sldMk cId="1248748225" sldId="329"/>
        </pc:sldMkLst>
      </pc:sldChg>
      <pc:sldChg chg="del">
        <pc:chgData name="Alberto Di Meglio" userId="d7605418547838f6" providerId="LiveId" clId="{E69866E6-3CCC-448D-A38D-480E2D09B988}" dt="2019-07-01T21:04:54.877" v="3458" actId="2696"/>
        <pc:sldMkLst>
          <pc:docMk/>
          <pc:sldMk cId="2759646850" sldId="330"/>
        </pc:sldMkLst>
      </pc:sldChg>
      <pc:sldChg chg="del">
        <pc:chgData name="Alberto Di Meglio" userId="d7605418547838f6" providerId="LiveId" clId="{E69866E6-3CCC-448D-A38D-480E2D09B988}" dt="2019-07-01T21:04:54.849" v="3457" actId="2696"/>
        <pc:sldMkLst>
          <pc:docMk/>
          <pc:sldMk cId="1462976493" sldId="331"/>
        </pc:sldMkLst>
      </pc:sldChg>
      <pc:sldChg chg="modSp">
        <pc:chgData name="Alberto Di Meglio" userId="d7605418547838f6" providerId="LiveId" clId="{E69866E6-3CCC-448D-A38D-480E2D09B988}" dt="2019-07-01T21:11:09.209" v="3501" actId="20577"/>
        <pc:sldMkLst>
          <pc:docMk/>
          <pc:sldMk cId="1347263428" sldId="332"/>
        </pc:sldMkLst>
        <pc:spChg chg="mod">
          <ac:chgData name="Alberto Di Meglio" userId="d7605418547838f6" providerId="LiveId" clId="{E69866E6-3CCC-448D-A38D-480E2D09B988}" dt="2019-07-01T21:11:09.209" v="3501" actId="20577"/>
          <ac:spMkLst>
            <pc:docMk/>
            <pc:sldMk cId="1347263428" sldId="332"/>
            <ac:spMk id="6" creationId="{B879757B-67E0-4E34-A057-707A669095BA}"/>
          </ac:spMkLst>
        </pc:spChg>
      </pc:sldChg>
      <pc:sldChg chg="addSp delSp modSp">
        <pc:chgData name="Alberto Di Meglio" userId="d7605418547838f6" providerId="LiveId" clId="{E69866E6-3CCC-448D-A38D-480E2D09B988}" dt="2019-07-01T21:17:20.208" v="3695" actId="5793"/>
        <pc:sldMkLst>
          <pc:docMk/>
          <pc:sldMk cId="1023199823" sldId="333"/>
        </pc:sldMkLst>
        <pc:spChg chg="mod">
          <ac:chgData name="Alberto Di Meglio" userId="d7605418547838f6" providerId="LiveId" clId="{E69866E6-3CCC-448D-A38D-480E2D09B988}" dt="2019-07-01T21:13:51.402" v="3641" actId="1076"/>
          <ac:spMkLst>
            <pc:docMk/>
            <pc:sldMk cId="1023199823" sldId="333"/>
            <ac:spMk id="2" creationId="{0FB7D6B5-C957-4089-A5FC-B0AFB03CE66D}"/>
          </ac:spMkLst>
        </pc:spChg>
        <pc:spChg chg="add del mod">
          <ac:chgData name="Alberto Di Meglio" userId="d7605418547838f6" providerId="LiveId" clId="{E69866E6-3CCC-448D-A38D-480E2D09B988}" dt="2019-07-01T20:29:32.021" v="2216" actId="478"/>
          <ac:spMkLst>
            <pc:docMk/>
            <pc:sldMk cId="1023199823" sldId="333"/>
            <ac:spMk id="4" creationId="{AA415EAE-E030-41B8-B8DA-91D4965ACE87}"/>
          </ac:spMkLst>
        </pc:spChg>
        <pc:spChg chg="del">
          <ac:chgData name="Alberto Di Meglio" userId="d7605418547838f6" providerId="LiveId" clId="{E69866E6-3CCC-448D-A38D-480E2D09B988}" dt="2019-07-01T20:29:30.017" v="2215" actId="478"/>
          <ac:spMkLst>
            <pc:docMk/>
            <pc:sldMk cId="1023199823" sldId="333"/>
            <ac:spMk id="6" creationId="{B879757B-67E0-4E34-A057-707A669095BA}"/>
          </ac:spMkLst>
        </pc:spChg>
        <pc:graphicFrameChg chg="add mod modGraphic">
          <ac:chgData name="Alberto Di Meglio" userId="d7605418547838f6" providerId="LiveId" clId="{E69866E6-3CCC-448D-A38D-480E2D09B988}" dt="2019-07-01T21:17:20.208" v="3695" actId="5793"/>
          <ac:graphicFrameMkLst>
            <pc:docMk/>
            <pc:sldMk cId="1023199823" sldId="333"/>
            <ac:graphicFrameMk id="5" creationId="{6B9AABB9-E3B0-4678-8325-006A91CFD63E}"/>
          </ac:graphicFrameMkLst>
        </pc:graphicFrameChg>
      </pc:sldChg>
      <pc:sldChg chg="modSp add del">
        <pc:chgData name="Alberto Di Meglio" userId="d7605418547838f6" providerId="LiveId" clId="{E69866E6-3CCC-448D-A38D-480E2D09B988}" dt="2019-07-01T20:23:09.584" v="1898" actId="2696"/>
        <pc:sldMkLst>
          <pc:docMk/>
          <pc:sldMk cId="1020119686" sldId="334"/>
        </pc:sldMkLst>
        <pc:spChg chg="mod">
          <ac:chgData name="Alberto Di Meglio" userId="d7605418547838f6" providerId="LiveId" clId="{E69866E6-3CCC-448D-A38D-480E2D09B988}" dt="2019-07-01T16:45:00.736" v="5" actId="20577"/>
          <ac:spMkLst>
            <pc:docMk/>
            <pc:sldMk cId="1020119686" sldId="334"/>
            <ac:spMk id="2" creationId="{0FB7D6B5-C957-4089-A5FC-B0AFB03CE66D}"/>
          </ac:spMkLst>
        </pc:spChg>
      </pc:sldChg>
      <pc:sldChg chg="modSp add">
        <pc:chgData name="Alberto Di Meglio" userId="d7605418547838f6" providerId="LiveId" clId="{E69866E6-3CCC-448D-A38D-480E2D09B988}" dt="2019-07-01T21:09:39.041" v="3500" actId="20577"/>
        <pc:sldMkLst>
          <pc:docMk/>
          <pc:sldMk cId="2643370272" sldId="335"/>
        </pc:sldMkLst>
        <pc:spChg chg="mod">
          <ac:chgData name="Alberto Di Meglio" userId="d7605418547838f6" providerId="LiveId" clId="{E69866E6-3CCC-448D-A38D-480E2D09B988}" dt="2019-07-01T17:05:08.147" v="523" actId="20577"/>
          <ac:spMkLst>
            <pc:docMk/>
            <pc:sldMk cId="2643370272" sldId="335"/>
            <ac:spMk id="2" creationId="{0FB7D6B5-C957-4089-A5FC-B0AFB03CE66D}"/>
          </ac:spMkLst>
        </pc:spChg>
        <pc:spChg chg="mod">
          <ac:chgData name="Alberto Di Meglio" userId="d7605418547838f6" providerId="LiveId" clId="{E69866E6-3CCC-448D-A38D-480E2D09B988}" dt="2019-07-01T21:09:39.041" v="3500" actId="20577"/>
          <ac:spMkLst>
            <pc:docMk/>
            <pc:sldMk cId="2643370272" sldId="335"/>
            <ac:spMk id="6" creationId="{B879757B-67E0-4E34-A057-707A669095BA}"/>
          </ac:spMkLst>
        </pc:spChg>
      </pc:sldChg>
      <pc:sldChg chg="modSp add">
        <pc:chgData name="Alberto Di Meglio" userId="d7605418547838f6" providerId="LiveId" clId="{E69866E6-3CCC-448D-A38D-480E2D09B988}" dt="2019-07-01T17:51:54.541" v="1438" actId="20577"/>
        <pc:sldMkLst>
          <pc:docMk/>
          <pc:sldMk cId="678898336" sldId="336"/>
        </pc:sldMkLst>
        <pc:spChg chg="mod">
          <ac:chgData name="Alberto Di Meglio" userId="d7605418547838f6" providerId="LiveId" clId="{E69866E6-3CCC-448D-A38D-480E2D09B988}" dt="2019-07-01T17:29:58.448" v="961" actId="20577"/>
          <ac:spMkLst>
            <pc:docMk/>
            <pc:sldMk cId="678898336" sldId="336"/>
            <ac:spMk id="2" creationId="{0FB7D6B5-C957-4089-A5FC-B0AFB03CE66D}"/>
          </ac:spMkLst>
        </pc:spChg>
        <pc:spChg chg="mod">
          <ac:chgData name="Alberto Di Meglio" userId="d7605418547838f6" providerId="LiveId" clId="{E69866E6-3CCC-448D-A38D-480E2D09B988}" dt="2019-07-01T17:51:54.541" v="1438" actId="20577"/>
          <ac:spMkLst>
            <pc:docMk/>
            <pc:sldMk cId="678898336" sldId="336"/>
            <ac:spMk id="6" creationId="{B879757B-67E0-4E34-A057-707A669095BA}"/>
          </ac:spMkLst>
        </pc:spChg>
      </pc:sldChg>
      <pc:sldChg chg="modSp add">
        <pc:chgData name="Alberto Di Meglio" userId="d7605418547838f6" providerId="LiveId" clId="{E69866E6-3CCC-448D-A38D-480E2D09B988}" dt="2019-07-01T21:11:49.999" v="3503" actId="20577"/>
        <pc:sldMkLst>
          <pc:docMk/>
          <pc:sldMk cId="2463798023" sldId="337"/>
        </pc:sldMkLst>
        <pc:spChg chg="mod">
          <ac:chgData name="Alberto Di Meglio" userId="d7605418547838f6" providerId="LiveId" clId="{E69866E6-3CCC-448D-A38D-480E2D09B988}" dt="2019-07-01T21:11:49.999" v="3503" actId="20577"/>
          <ac:spMkLst>
            <pc:docMk/>
            <pc:sldMk cId="2463798023" sldId="337"/>
            <ac:spMk id="6" creationId="{B879757B-67E0-4E34-A057-707A669095BA}"/>
          </ac:spMkLst>
        </pc:spChg>
      </pc:sldChg>
    </pc:docChg>
  </pc:docChgLst>
  <pc:docChgLst>
    <pc:chgData name="Alberto Di Meglio" userId="d7605418547838f6" providerId="LiveId" clId="{93088EB1-62CF-4421-B994-EB53EA9BC99A}"/>
  </pc:docChgLst>
  <pc:docChgLst>
    <pc:chgData name="Alberto Di Meglio" userId="d7605418547838f6" providerId="LiveId" clId="{AC0449E5-9F2F-44D4-813A-3A7CD267BA90}"/>
  </pc:docChgLst>
  <pc:docChgLst>
    <pc:chgData name="Alberto Di Meglio" userId="d7605418547838f6" providerId="LiveId" clId="{C85FE1A3-0176-40BA-9294-4AC45032F0B1}"/>
  </pc:docChgLst>
  <pc:docChgLst>
    <pc:chgData name="Alberto Di Meglio" userId="d7605418547838f6" providerId="LiveId" clId="{D8B1D384-130E-4D10-8F43-E8051926FF53}"/>
  </pc:docChgLst>
  <pc:docChgLst>
    <pc:chgData name="Alberto Di Meglio" userId="d7605418547838f6" providerId="LiveId" clId="{AABFFE9B-998C-40C9-AB95-08013778E5BA}"/>
    <pc:docChg chg="addSld modSld">
      <pc:chgData name="Alberto Di Meglio" userId="d7605418547838f6" providerId="LiveId" clId="{AABFFE9B-998C-40C9-AB95-08013778E5BA}" dt="2019-07-02T15:02:53.921" v="126" actId="20577"/>
      <pc:docMkLst>
        <pc:docMk/>
      </pc:docMkLst>
      <pc:sldChg chg="modSp add">
        <pc:chgData name="Alberto Di Meglio" userId="d7605418547838f6" providerId="LiveId" clId="{AABFFE9B-998C-40C9-AB95-08013778E5BA}" dt="2019-07-02T15:02:53.921" v="126" actId="20577"/>
        <pc:sldMkLst>
          <pc:docMk/>
          <pc:sldMk cId="1743949922" sldId="338"/>
        </pc:sldMkLst>
        <pc:spChg chg="mod">
          <ac:chgData name="Alberto Di Meglio" userId="d7605418547838f6" providerId="LiveId" clId="{AABFFE9B-998C-40C9-AB95-08013778E5BA}" dt="2019-07-02T15:02:53.921" v="126" actId="20577"/>
          <ac:spMkLst>
            <pc:docMk/>
            <pc:sldMk cId="1743949922" sldId="338"/>
            <ac:spMk id="6" creationId="{B879757B-67E0-4E34-A057-707A669095B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A5DD6-A9B6-4773-9484-51DBED110E7F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6A666-DAFD-4346-9B29-712D4A7305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94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8145" y="1268964"/>
            <a:ext cx="10688781" cy="54782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pic>
        <p:nvPicPr>
          <p:cNvPr id="24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openlab Overview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646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184989"/>
            <a:ext cx="10515600" cy="51713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openlab Overview</a:t>
            </a:r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01710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two text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9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0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openlab Overview</a:t>
            </a:r>
            <a:endParaRPr lang="en-GB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93252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3821206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  5"/>
          <p:cNvSpPr>
            <a:spLocks noGrp="1"/>
          </p:cNvSpPr>
          <p:nvPr>
            <p:ph type="pic" sz="quarter" idx="14"/>
          </p:nvPr>
        </p:nvSpPr>
        <p:spPr>
          <a:xfrm>
            <a:off x="4948238" y="1735138"/>
            <a:ext cx="6405562" cy="442098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 dirty="0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8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 openlab Overview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19347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3"/>
            <a:ext cx="5157787" cy="45085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6513512" y="1654549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  12"/>
          <p:cNvSpPr>
            <a:spLocks noGrp="1"/>
          </p:cNvSpPr>
          <p:nvPr>
            <p:ph type="pic" sz="quarter" idx="15"/>
          </p:nvPr>
        </p:nvSpPr>
        <p:spPr>
          <a:xfrm>
            <a:off x="6513512" y="4072310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8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1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2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US"/>
              <a:t>CERN openlab Overview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61043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s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6612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6"/>
          </p:nvPr>
        </p:nvSpPr>
        <p:spPr>
          <a:xfrm>
            <a:off x="62499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7" name="Espace réservé pour une image  12"/>
          <p:cNvSpPr>
            <a:spLocks noGrp="1"/>
          </p:cNvSpPr>
          <p:nvPr>
            <p:ph type="pic" sz="quarter" idx="17"/>
          </p:nvPr>
        </p:nvSpPr>
        <p:spPr>
          <a:xfrm>
            <a:off x="6249988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2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3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4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US"/>
              <a:t>CERN openlab Overview</a:t>
            </a:r>
            <a:endParaRPr lang="en-GB" dirty="0"/>
          </a:p>
        </p:txBody>
      </p:sp>
      <p:sp>
        <p:nvSpPr>
          <p:cNvPr id="1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89231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2750127"/>
            <a:ext cx="9144000" cy="1351506"/>
          </a:xfrm>
        </p:spPr>
        <p:txBody>
          <a:bodyPr anchor="b"/>
          <a:lstStyle>
            <a:lvl1pPr algn="ctr">
              <a:defRPr sz="6000"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93708"/>
            <a:ext cx="9144000" cy="558401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CONFERENCE NAME / MEETING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033858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05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DD / MM / YYYY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067129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First and Last Name</a:t>
            </a:r>
          </a:p>
        </p:txBody>
      </p:sp>
      <p:pic>
        <p:nvPicPr>
          <p:cNvPr id="9" name="Imag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557" y="758650"/>
            <a:ext cx="6054912" cy="249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378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no formatt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9806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openlab Overview</a:t>
            </a:r>
            <a:endParaRPr lang="en-GB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EE3D9-8D13-4984-BB83-25C3368A53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142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CERN </a:t>
            </a:r>
            <a:r>
              <a:rPr lang="fr-FR" dirty="0" err="1"/>
              <a:t>openlab</a:t>
            </a:r>
            <a:r>
              <a:rPr lang="fr-FR" dirty="0"/>
              <a:t> </a:t>
            </a:r>
            <a:r>
              <a:rPr lang="fr-FR" dirty="0" err="1"/>
              <a:t>presentations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Below are slides that may be useful in creating your presentation. They can be used to give a brief overview CERN </a:t>
            </a:r>
            <a:r>
              <a:rPr lang="en-GB" noProof="0" dirty="0" err="1"/>
              <a:t>openlab</a:t>
            </a:r>
            <a:r>
              <a:rPr lang="en-GB" noProof="0" dirty="0"/>
              <a:t> and its work. Feel free to include as many or as few of these slides as you see fit.</a:t>
            </a:r>
          </a:p>
          <a:p>
            <a:pPr lvl="0"/>
            <a:r>
              <a:rPr lang="en-GB" noProof="0" dirty="0"/>
              <a:t>Add new slides (of various layouts, but all with the CERN </a:t>
            </a:r>
            <a:r>
              <a:rPr lang="en-GB" noProof="0" dirty="0" err="1"/>
              <a:t>openlab</a:t>
            </a:r>
            <a:r>
              <a:rPr lang="en-GB" noProof="0" dirty="0"/>
              <a:t> formatting), by clicking the drop-down arrow alongside ‘add new slide’.</a:t>
            </a:r>
          </a:p>
          <a:p>
            <a:pPr lvl="0"/>
            <a:r>
              <a:rPr lang="en-GB" noProof="0" dirty="0"/>
              <a:t>If you are unsure about how to use these slides, or would like any guidance about presenting CERN </a:t>
            </a:r>
            <a:r>
              <a:rPr lang="en-GB" noProof="0" dirty="0" err="1"/>
              <a:t>openlab’s</a:t>
            </a:r>
            <a:r>
              <a:rPr lang="en-GB" noProof="0" dirty="0"/>
              <a:t> work, please contact Andrew Purcell.</a:t>
            </a:r>
          </a:p>
          <a:p>
            <a:pPr lvl="0"/>
            <a:r>
              <a:rPr lang="en-GB" noProof="0" dirty="0"/>
              <a:t>These slides are continuously updated by the CERN </a:t>
            </a:r>
            <a:r>
              <a:rPr lang="en-GB" noProof="0" dirty="0" err="1"/>
              <a:t>openlab</a:t>
            </a:r>
            <a:r>
              <a:rPr lang="en-GB" noProof="0" dirty="0"/>
              <a:t> communications team. The latest versions (4:3 and 16:9) are available at http://www.cern.ch/openlab/templates.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10" name="Slide Number Placeholder 22"/>
          <p:cNvSpPr txBox="1">
            <a:spLocks/>
          </p:cNvSpPr>
          <p:nvPr userDrawn="1"/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100" kern="1200">
                <a:solidFill>
                  <a:srgbClr val="18AF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CERN openlab Overview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2" r:id="rId3"/>
    <p:sldLayoutId id="2147483656" r:id="rId4"/>
    <p:sldLayoutId id="2147483653" r:id="rId5"/>
    <p:sldLayoutId id="2147483655" r:id="rId6"/>
    <p:sldLayoutId id="2147483657" r:id="rId7"/>
    <p:sldLayoutId id="2147483659" r:id="rId8"/>
    <p:sldLayoutId id="2147483660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210477"/>
            <a:ext cx="9144000" cy="1351506"/>
          </a:xfrm>
        </p:spPr>
        <p:txBody>
          <a:bodyPr>
            <a:normAutofit/>
          </a:bodyPr>
          <a:lstStyle/>
          <a:p>
            <a:r>
              <a:rPr lang="en-US" dirty="0"/>
              <a:t>Status Report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654058"/>
            <a:ext cx="9144000" cy="55840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02/07/2019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524000" y="5527479"/>
            <a:ext cx="9144000" cy="222624"/>
          </a:xfrm>
        </p:spPr>
        <p:txBody>
          <a:bodyPr/>
          <a:lstStyle/>
          <a:p>
            <a:r>
              <a:rPr lang="en-US" dirty="0"/>
              <a:t>Alberto Di Meglio – CERN openlab Head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6083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7D6B5-C957-4089-A5FC-B0AFB03CE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Micron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79757B-67E0-4E34-A057-707A66909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Agreement </a:t>
            </a:r>
            <a:r>
              <a:rPr lang="fr-FR" dirty="0" err="1"/>
              <a:t>signed</a:t>
            </a:r>
            <a:r>
              <a:rPr lang="fr-FR" dirty="0"/>
              <a:t> in </a:t>
            </a:r>
            <a:r>
              <a:rPr lang="fr-FR" dirty="0" err="1"/>
              <a:t>October</a:t>
            </a:r>
            <a:r>
              <a:rPr lang="fr-FR" dirty="0"/>
              <a:t> 2018 for 36 </a:t>
            </a:r>
            <a:r>
              <a:rPr lang="fr-FR" dirty="0" err="1"/>
              <a:t>months</a:t>
            </a: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/>
              <a:t>Two</a:t>
            </a:r>
            <a:r>
              <a:rPr lang="fr-FR" dirty="0"/>
              <a:t> main use cases (</a:t>
            </a:r>
            <a:r>
              <a:rPr lang="fr-FR" dirty="0" err="1"/>
              <a:t>nominally</a:t>
            </a:r>
            <a:r>
              <a:rPr lang="fr-FR" dirty="0"/>
              <a:t> 1 </a:t>
            </a:r>
            <a:r>
              <a:rPr lang="fr-FR" dirty="0" err="1"/>
              <a:t>Fellow</a:t>
            </a:r>
            <a:r>
              <a:rPr lang="fr-FR" dirty="0"/>
              <a:t> </a:t>
            </a:r>
            <a:r>
              <a:rPr lang="fr-FR" dirty="0" err="1"/>
              <a:t>each</a:t>
            </a:r>
            <a:r>
              <a:rPr lang="fr-FR" dirty="0"/>
              <a:t> + </a:t>
            </a:r>
            <a:r>
              <a:rPr lang="fr-FR" dirty="0" err="1"/>
              <a:t>overhead</a:t>
            </a:r>
            <a:r>
              <a:rPr lang="fr-FR" dirty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cap="small" dirty="0"/>
              <a:t>CMS Real-Time Streaming Matching Inference Engine Prototype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cap="small" dirty="0"/>
              <a:t>Prototyping of a DL-based Particle Identification System for the Dune Neutrino Detector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Recruitment started, both projects are currently staffed for the first year of the project, situation will be revised for Y2 and Y3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150" dirty="0"/>
              <a:t>Hardware received from Micron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2 x </a:t>
            </a:r>
            <a:r>
              <a:rPr lang="en-150" dirty="0"/>
              <a:t>Micron Pico SB-852 Co-Processor, a Hybrid-Memory-Cube-based co-processor including DDR4 memory and a Xilinx FPGA application engine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Both projects are progressing as planned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Check-point meeting took place on June 21</a:t>
            </a:r>
            <a:r>
              <a:rPr lang="en-US" baseline="30000" dirty="0"/>
              <a:t>st</a:t>
            </a:r>
            <a:r>
              <a:rPr lang="en-US" dirty="0"/>
              <a:t> at CERN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8667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7D6B5-C957-4089-A5FC-B0AFB03CE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Micron - CMS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79757B-67E0-4E34-A057-707A66909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goal of the project is to prototype a Real-Time Streaming Matching Inference Engine to use in the Level-1 trigger system of an LHC experiment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Work progress (extracted from </a:t>
            </a:r>
            <a:r>
              <a:rPr lang="en-GB" dirty="0" err="1"/>
              <a:t>Dejan</a:t>
            </a:r>
            <a:r>
              <a:rPr lang="en-GB" dirty="0"/>
              <a:t> </a:t>
            </a:r>
            <a:r>
              <a:rPr lang="en-GB" dirty="0" err="1"/>
              <a:t>Golubovic’s</a:t>
            </a:r>
            <a:r>
              <a:rPr lang="en-GB" dirty="0"/>
              <a:t> slides)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Installation and set-up: done, all fine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Defined scouting objectives (increase trigger rates ~ x10, &gt;= 500k </a:t>
            </a:r>
            <a:r>
              <a:rPr lang="en-GB" dirty="0" err="1"/>
              <a:t>inf</a:t>
            </a:r>
            <a:r>
              <a:rPr lang="en-GB" dirty="0"/>
              <a:t>/sec, parallelisation)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Run benchmarks and extracted required results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Achieved promising latency performance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Demonstrated parallelisation on 2 and 4 clusters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Achieved 2M </a:t>
            </a:r>
            <a:r>
              <a:rPr lang="en-GB" dirty="0" err="1"/>
              <a:t>inf</a:t>
            </a:r>
            <a:r>
              <a:rPr lang="en-GB" dirty="0"/>
              <a:t>/sec on 4 clusters with the “extended scouting model”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/>
              <a:t>Started work on Graph Neural Networks and Convolutional Neural Networks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dirty="0"/>
              <a:t>Summer student projects</a:t>
            </a:r>
          </a:p>
        </p:txBody>
      </p:sp>
    </p:spTree>
    <p:extLst>
      <p:ext uri="{BB962C8B-B14F-4D97-AF65-F5344CB8AC3E}">
        <p14:creationId xmlns:p14="http://schemas.microsoft.com/office/powerpoint/2010/main" val="2643370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7D6B5-C957-4089-A5FC-B0AFB03CE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Micron - DUNE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79757B-67E0-4E34-A057-707A66909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Two sub use-cases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Neutrino interactions classification (from generated images)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Detector raw data collection and denoising (to generate images)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Work Progress (extracted from Manuel J. Rodriguez Alonso’s slides)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Use case 1: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Get used to the Inference Engine ✔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Run existing ResNet-18 on the FPGA ✔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Compare results (existing GPU and Micron FPGA result match always) ✔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Check performance improvement: work in progress with summer students to prepare a benchmark over 10M images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Use case 2: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Not started yet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898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7D6B5-C957-4089-A5FC-B0AFB03CE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Google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79757B-67E0-4E34-A057-707A66909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First contact in </a:t>
            </a:r>
            <a:r>
              <a:rPr lang="fr-FR" dirty="0" err="1"/>
              <a:t>October</a:t>
            </a:r>
            <a:r>
              <a:rPr lang="fr-FR" dirty="0"/>
              <a:t> 2018 in the </a:t>
            </a:r>
            <a:r>
              <a:rPr lang="fr-FR" dirty="0" err="1"/>
              <a:t>context</a:t>
            </a:r>
            <a:r>
              <a:rPr lang="fr-FR" dirty="0"/>
              <a:t> of the CERN openlab Quantum Computing Initiative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/>
              <a:t>Moved</a:t>
            </a:r>
            <a:r>
              <a:rPr lang="fr-FR" dirty="0"/>
              <a:t> on to </a:t>
            </a:r>
            <a:r>
              <a:rPr lang="fr-FR" dirty="0" err="1"/>
              <a:t>define</a:t>
            </a:r>
            <a:r>
              <a:rPr lang="fr-FR" dirty="0"/>
              <a:t> a collaboration programme over a </a:t>
            </a:r>
            <a:r>
              <a:rPr lang="fr-FR" dirty="0" err="1"/>
              <a:t>broader</a:t>
            </a:r>
            <a:r>
              <a:rPr lang="fr-FR" dirty="0"/>
              <a:t> set of use cases. </a:t>
            </a:r>
            <a:r>
              <a:rPr lang="fr-FR" dirty="0" err="1"/>
              <a:t>Various</a:t>
            </a:r>
            <a:r>
              <a:rPr lang="fr-FR" dirty="0"/>
              <a:t> meetings </a:t>
            </a:r>
            <a:r>
              <a:rPr lang="fr-FR" dirty="0" err="1"/>
              <a:t>took</a:t>
            </a:r>
            <a:r>
              <a:rPr lang="fr-FR" dirty="0"/>
              <a:t> place at CERN, Google, and </a:t>
            </a:r>
            <a:r>
              <a:rPr lang="fr-FR" dirty="0" err="1"/>
              <a:t>computing</a:t>
            </a:r>
            <a:r>
              <a:rPr lang="fr-FR" dirty="0"/>
              <a:t> </a:t>
            </a:r>
            <a:r>
              <a:rPr lang="fr-FR" dirty="0" err="1"/>
              <a:t>events</a:t>
            </a:r>
            <a:r>
              <a:rPr lang="fr-FR" dirty="0"/>
              <a:t> (SC, ISC) in the </a:t>
            </a:r>
            <a:r>
              <a:rPr lang="fr-FR" dirty="0" err="1"/>
              <a:t>past</a:t>
            </a:r>
            <a:r>
              <a:rPr lang="fr-FR" dirty="0"/>
              <a:t> 8 </a:t>
            </a:r>
            <a:r>
              <a:rPr lang="fr-FR" dirty="0" err="1"/>
              <a:t>months</a:t>
            </a: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First </a:t>
            </a:r>
            <a:r>
              <a:rPr lang="fr-FR" dirty="0" err="1"/>
              <a:t>iteration</a:t>
            </a:r>
            <a:r>
              <a:rPr lang="fr-FR" dirty="0"/>
              <a:t> of the </a:t>
            </a:r>
            <a:r>
              <a:rPr lang="fr-FR" dirty="0" err="1"/>
              <a:t>proposal</a:t>
            </a:r>
            <a:r>
              <a:rPr lang="fr-FR" dirty="0"/>
              <a:t> </a:t>
            </a:r>
            <a:r>
              <a:rPr lang="fr-FR" dirty="0" err="1"/>
              <a:t>included</a:t>
            </a:r>
            <a:endParaRPr lang="fr-FR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Kubernetes performance and scalability  (IT-CM)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Composable data centers for efficient HEP computing workflows (CMS)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Generative models for detector simulation (IT-DI-OPL)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Deep Learning Inference on TPU for LHC real-time collision processing (CMS)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Deep Learning data pipelines for high energy physics and event classification (IT-DB)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Deep Learning for Earth Observation (UNOSAT) 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RICH reconstruction using Google TPUs (LHCb)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Quantum generative models (IT-DI-OPL)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Optimisation</a:t>
            </a:r>
            <a:r>
              <a:rPr lang="en-US" dirty="0"/>
              <a:t> of GRID job placement (ALICE)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7263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7D6B5-C957-4089-A5FC-B0AFB03CE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Google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79757B-67E0-4E34-A057-707A66909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Second </a:t>
            </a:r>
            <a:r>
              <a:rPr lang="fr-FR" dirty="0" err="1"/>
              <a:t>iteration</a:t>
            </a:r>
            <a:r>
              <a:rPr lang="fr-FR" dirty="0"/>
              <a:t> </a:t>
            </a:r>
            <a:r>
              <a:rPr lang="fr-FR" dirty="0" err="1"/>
              <a:t>just</a:t>
            </a:r>
            <a:r>
              <a:rPr lang="fr-FR" dirty="0"/>
              <a:t> </a:t>
            </a:r>
            <a:r>
              <a:rPr lang="fr-FR" dirty="0" err="1"/>
              <a:t>started</a:t>
            </a:r>
            <a:r>
              <a:rPr lang="fr-FR" dirty="0"/>
              <a:t>, </a:t>
            </a:r>
            <a:r>
              <a:rPr lang="fr-FR" dirty="0" err="1"/>
              <a:t>projects</a:t>
            </a:r>
            <a:r>
              <a:rPr lang="fr-FR" dirty="0"/>
              <a:t> </a:t>
            </a:r>
            <a:r>
              <a:rPr lang="fr-FR" dirty="0" err="1"/>
              <a:t>being</a:t>
            </a:r>
            <a:r>
              <a:rPr lang="fr-FR" dirty="0"/>
              <a:t> </a:t>
            </a:r>
            <a:r>
              <a:rPr lang="fr-FR" dirty="0" err="1"/>
              <a:t>consolidated</a:t>
            </a:r>
            <a:r>
              <a:rPr lang="fr-FR" dirty="0"/>
              <a:t> in </a:t>
            </a:r>
            <a:r>
              <a:rPr lang="fr-FR" dirty="0" err="1"/>
              <a:t>three</a:t>
            </a:r>
            <a:r>
              <a:rPr lang="fr-FR" dirty="0"/>
              <a:t> </a:t>
            </a:r>
            <a:r>
              <a:rPr lang="fr-FR" dirty="0" err="1"/>
              <a:t>separate</a:t>
            </a:r>
            <a:r>
              <a:rPr lang="fr-FR" dirty="0"/>
              <a:t> </a:t>
            </a:r>
            <a:r>
              <a:rPr lang="fr-FR" dirty="0" err="1"/>
              <a:t>proposals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priorities</a:t>
            </a:r>
            <a:r>
              <a:rPr lang="fr-FR" dirty="0"/>
              <a:t> to be </a:t>
            </a:r>
            <a:r>
              <a:rPr lang="fr-FR" dirty="0" err="1"/>
              <a:t>discussed</a:t>
            </a: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/>
              <a:t>Proposal</a:t>
            </a:r>
            <a:r>
              <a:rPr lang="fr-FR" dirty="0"/>
              <a:t> 1: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Kubernetes performance and scalability (IT-CM)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Deep Learning data pipelines for high energy physics and event classification (IT-DB)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Composable data centers for efficient HEP computing workflows (CMS)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Proposal 2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Generative models for detector simulation (IT-DI-OPL)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Deep Learning Inference on TPU for LHC real-time collision processing (CMS)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RICH reconstruction using Google TPUs (LHCb)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Proposal 3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Quantum generative models (IT-DI-OPL)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ATTRACT QUOG-DP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Optimisation</a:t>
            </a:r>
            <a:r>
              <a:rPr lang="en-US" dirty="0"/>
              <a:t> of GRID job placement (ALICE)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3798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7D6B5-C957-4089-A5FC-B0AFB03CE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Google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79757B-67E0-4E34-A057-707A66909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Activities already started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Kubernetes workshop on June 11</a:t>
            </a:r>
            <a:r>
              <a:rPr lang="en-US" baseline="30000" dirty="0"/>
              <a:t>th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Many discussions about storage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/>
              <a:t>TPU credits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43949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7D6B5-C957-4089-A5FC-B0AFB03CE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</p:spPr>
        <p:txBody>
          <a:bodyPr>
            <a:normAutofit fontScale="90000"/>
          </a:bodyPr>
          <a:lstStyle/>
          <a:p>
            <a:r>
              <a:rPr lang="fr-FR" dirty="0"/>
              <a:t>Update on Hardware </a:t>
            </a:r>
            <a:r>
              <a:rPr lang="fr-FR" dirty="0" err="1"/>
              <a:t>Resources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B9AABB9-E3B0-4678-8325-006A91CFD6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329453"/>
              </p:ext>
            </p:extLst>
          </p:nvPr>
        </p:nvGraphicFramePr>
        <p:xfrm>
          <a:off x="550876" y="1135969"/>
          <a:ext cx="11090247" cy="500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0122">
                  <a:extLst>
                    <a:ext uri="{9D8B030D-6E8A-4147-A177-3AD203B41FA5}">
                      <a16:colId xmlns:a16="http://schemas.microsoft.com/office/drawing/2014/main" val="3609362965"/>
                    </a:ext>
                  </a:extLst>
                </a:gridCol>
                <a:gridCol w="1065402">
                  <a:extLst>
                    <a:ext uri="{9D8B030D-6E8A-4147-A177-3AD203B41FA5}">
                      <a16:colId xmlns:a16="http://schemas.microsoft.com/office/drawing/2014/main" val="1629459252"/>
                    </a:ext>
                  </a:extLst>
                </a:gridCol>
                <a:gridCol w="6154723">
                  <a:extLst>
                    <a:ext uri="{9D8B030D-6E8A-4147-A177-3AD203B41FA5}">
                      <a16:colId xmlns:a16="http://schemas.microsoft.com/office/drawing/2014/main" val="6218805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Vendor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2768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X86 CPUs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various configurations of CPU family, storage, memory (including 3D-Xpoint). Two Cascade Lake CPUs with full </a:t>
                      </a:r>
                      <a:r>
                        <a:rPr lang="en-US" sz="1600" dirty="0" err="1"/>
                        <a:t>Optane</a:t>
                      </a:r>
                      <a:r>
                        <a:rPr lang="en-US" sz="1600" dirty="0"/>
                        <a:t> (3D-Xpoint) support have just been received, they will be installed in two dedicated nodes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Used for benchmarks or investigations of applications with high memory requirements (mainly DL/ML, simulation, data analytics)</a:t>
                      </a:r>
                    </a:p>
                    <a:p>
                      <a:r>
                        <a:rPr lang="en-US" sz="1600" dirty="0"/>
                        <a:t>Two nodes dedicated to Fast K-V Storage project in EP-DT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90405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/>
                        <a:t>Movidius</a:t>
                      </a:r>
                      <a:r>
                        <a:rPr lang="en-US" sz="1600" dirty="0"/>
                        <a:t> 2 NN-optimized chips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The chip has been tested by CERN for radiation resistance as part of a collaboration among CERN, ESA and Intel. Now being evaluated for performance compared to more traditional platforms (GPUs). Potential applications in HEP data acquisition or space applications (inference)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2531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4 x Nvidia T4 GPU (PCIe)</a:t>
                      </a:r>
                    </a:p>
                    <a:p>
                      <a:r>
                        <a:rPr lang="en-US" sz="1600" dirty="0"/>
                        <a:t>4 x Nvidia V100 GPU (</a:t>
                      </a:r>
                      <a:r>
                        <a:rPr lang="en-US" sz="1600" dirty="0" err="1"/>
                        <a:t>Nvlink</a:t>
                      </a:r>
                      <a:r>
                        <a:rPr lang="en-US" sz="16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E4/Nvidia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Formally dedicated to the use cases of the E5/Nvidia collaboration, but being also integrated in the standard IT GPU provisioning pilot with IT-CM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6632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1 IBM Minsky Cluster</a:t>
                      </a:r>
                    </a:p>
                    <a:p>
                      <a:r>
                        <a:rPr lang="en-US" sz="1600" dirty="0"/>
                        <a:t>Power 8+</a:t>
                      </a:r>
                    </a:p>
                    <a:p>
                      <a:r>
                        <a:rPr lang="en-US" sz="1600" dirty="0"/>
                        <a:t>2 x Nvidia Tesla P100 (</a:t>
                      </a:r>
                      <a:r>
                        <a:rPr lang="en-US" sz="1600" dirty="0" err="1"/>
                        <a:t>Nvlink</a:t>
                      </a:r>
                      <a:r>
                        <a:rPr lang="en-US" sz="16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IBM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Addition of a second cluster based on Power 9 being discussed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94712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/>
                        <a:t>EPYC Rome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/>
                        <a:t>AMD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/>
                        <a:t>First discussions for a possible evaluation project after Q3 2019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02582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31998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2A7DBF"/>
            </a:solidFill>
            <a:latin typeface="Arial" charset="0"/>
            <a:ea typeface="Arial" charset="0"/>
            <a:cs typeface="Arial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9399</TotalTime>
  <Words>750</Words>
  <Application>Microsoft Office PowerPoint</Application>
  <PresentationFormat>Widescreen</PresentationFormat>
  <Paragraphs>91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Thème Office</vt:lpstr>
      <vt:lpstr>Status Report</vt:lpstr>
      <vt:lpstr>Micron</vt:lpstr>
      <vt:lpstr>Micron - CMS</vt:lpstr>
      <vt:lpstr>Micron - DUNE</vt:lpstr>
      <vt:lpstr>Google</vt:lpstr>
      <vt:lpstr>Google</vt:lpstr>
      <vt:lpstr>Google</vt:lpstr>
      <vt:lpstr>Update on Hardware 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Alberto Di Meglio</cp:lastModifiedBy>
  <cp:revision>173</cp:revision>
  <dcterms:created xsi:type="dcterms:W3CDTF">2017-05-22T08:24:09Z</dcterms:created>
  <dcterms:modified xsi:type="dcterms:W3CDTF">2019-07-02T15:02:58Z</dcterms:modified>
</cp:coreProperties>
</file>