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69" r:id="rId4"/>
    <p:sldId id="270" r:id="rId5"/>
    <p:sldId id="27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0F4F9-537C-8E46-9FB7-126820107E7F}" type="datetimeFigureOut">
              <a:rPr lang="en-US" smtClean="0"/>
              <a:t>7/11/19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68AD9-B8AF-224A-A4B6-B25AFC54D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71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CE8C-15D9-2C4F-8717-A7F0FF4C9788}" type="datetime1">
              <a:rPr lang="en-US" smtClean="0"/>
              <a:t>7/11/19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860B4-E719-9445-BCCA-7CA749F71CAE}" type="datetime1">
              <a:rPr lang="en-US" smtClean="0"/>
              <a:t>7/11/19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829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D711-5E54-7C4C-92C6-C1B4DF066DCE}" type="datetime1">
              <a:rPr lang="en-US" smtClean="0"/>
              <a:t>7/11/19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36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49555-89B9-1B48-9064-8F4F9FDBA24B}" type="datetime1">
              <a:rPr lang="en-US" smtClean="0"/>
              <a:t>7/11/19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50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598F5-9229-CE40-91C7-72E808CEC65D}" type="datetime1">
              <a:rPr lang="en-US" smtClean="0"/>
              <a:t>7/11/19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2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D1D4D-0205-1248-AE06-BF4F24C9D0E1}" type="datetime1">
              <a:rPr lang="en-US" smtClean="0"/>
              <a:t>7/11/19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F4FA4-28F3-274A-B2DC-DEF6098B3FA2}" type="datetime1">
              <a:rPr lang="en-US" smtClean="0"/>
              <a:t>7/11/19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26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71C15-21FF-4B42-B96A-4A4B54BC1078}" type="datetime1">
              <a:rPr lang="en-US" smtClean="0"/>
              <a:t>7/11/19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5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34A8C-0970-964F-B62E-5F606E0C9E05}" type="datetime1">
              <a:rPr lang="en-US" smtClean="0"/>
              <a:t>7/11/19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9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7CD1C-9FD3-C643-A3D4-74D29328DE87}" type="datetime1">
              <a:rPr lang="en-US" smtClean="0"/>
              <a:t>7/11/19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5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35A8D-7B82-3244-9125-A6A5E29468DC}" type="datetime1">
              <a:rPr lang="en-US" smtClean="0"/>
              <a:t>7/11/19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12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54C13-55BB-C84A-8593-7838930A5128}" type="datetime1">
              <a:rPr lang="en-US" smtClean="0"/>
              <a:t>7/11/19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1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SocialActivities/BasketballClub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CERN Basketball Club</a:t>
            </a:r>
            <a:br>
              <a:rPr lang="en-US" dirty="0"/>
            </a:br>
            <a:r>
              <a:rPr lang="en-US" dirty="0"/>
              <a:t>General Assembly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10</a:t>
            </a:r>
            <a:r>
              <a:rPr lang="en-US" baseline="30000" dirty="0"/>
              <a:t>th</a:t>
            </a:r>
            <a:r>
              <a:rPr lang="en-US" dirty="0"/>
              <a:t> July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16101-3807-E747-9ECD-80E18E1CF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657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B27747-324A-854A-87CE-8CF5FB919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Members</a:t>
            </a:r>
          </a:p>
          <a:p>
            <a:pPr lvl="1"/>
            <a:r>
              <a:rPr lang="en-US" dirty="0"/>
              <a:t>CERN 1: 12 players (team registered, players will be communicated)</a:t>
            </a:r>
          </a:p>
          <a:p>
            <a:pPr lvl="1"/>
            <a:r>
              <a:rPr lang="en-US" dirty="0"/>
              <a:t>CERN 2: 14 players (team registered, players will be communicated)</a:t>
            </a:r>
          </a:p>
          <a:p>
            <a:pPr lvl="1"/>
            <a:r>
              <a:rPr lang="en-US" dirty="0"/>
              <a:t>Only trainings: ~8 people</a:t>
            </a:r>
          </a:p>
          <a:p>
            <a:r>
              <a:rPr lang="en-US" dirty="0"/>
              <a:t>Gyms (not yet confirmed)</a:t>
            </a:r>
          </a:p>
          <a:p>
            <a:pPr lvl="1"/>
            <a:r>
              <a:rPr lang="en-US" dirty="0"/>
              <a:t>Tuesdays: </a:t>
            </a:r>
            <a:r>
              <a:rPr lang="en-US" dirty="0" err="1"/>
              <a:t>Chavanne</a:t>
            </a:r>
            <a:endParaRPr lang="en-US" dirty="0"/>
          </a:p>
          <a:p>
            <a:pPr lvl="1"/>
            <a:r>
              <a:rPr lang="en-US" dirty="0"/>
              <a:t>Wednesdays: Collège Rousseau request (+</a:t>
            </a:r>
            <a:r>
              <a:rPr lang="en-US" dirty="0" err="1"/>
              <a:t>chavanne</a:t>
            </a:r>
            <a:r>
              <a:rPr lang="en-US" dirty="0"/>
              <a:t> but unknown yet)</a:t>
            </a:r>
          </a:p>
          <a:p>
            <a:pPr lvl="1"/>
            <a:r>
              <a:rPr lang="en-US" dirty="0"/>
              <a:t>Thursdays: </a:t>
            </a:r>
            <a:r>
              <a:rPr lang="en-US" dirty="0" err="1"/>
              <a:t>Diamanterie</a:t>
            </a:r>
            <a:r>
              <a:rPr lang="en-US" dirty="0"/>
              <a:t> Saint </a:t>
            </a:r>
            <a:r>
              <a:rPr lang="en-US" dirty="0" err="1"/>
              <a:t>Genis</a:t>
            </a:r>
            <a:endParaRPr lang="en-US" dirty="0"/>
          </a:p>
          <a:p>
            <a:r>
              <a:rPr lang="en-US" dirty="0"/>
              <a:t>Competitions </a:t>
            </a:r>
            <a:r>
              <a:rPr lang="mr-IN" dirty="0"/>
              <a:t>–</a:t>
            </a:r>
            <a:r>
              <a:rPr lang="en-US" dirty="0"/>
              <a:t> GAB</a:t>
            </a:r>
          </a:p>
          <a:p>
            <a:pPr lvl="2"/>
            <a:r>
              <a:rPr lang="en-US" dirty="0"/>
              <a:t>CERN 1  - League A /CUP</a:t>
            </a:r>
          </a:p>
          <a:p>
            <a:pPr lvl="2"/>
            <a:r>
              <a:rPr lang="en-US" dirty="0"/>
              <a:t>CERN 2  - League C /CUP</a:t>
            </a:r>
          </a:p>
          <a:p>
            <a:r>
              <a:rPr lang="en-US" dirty="0">
                <a:hlinkClick r:id="rId2"/>
              </a:rPr>
              <a:t>https://twiki.cern.ch/twiki/bin/view/SocialActivities/BasketballClub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5ED504D-BE56-0943-BD3F-6C679925C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2019-2020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7D3328D-5E1B-4A42-ABC5-5068CF85E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048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2019-2020 Change in CERN1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15C9B4-A1FB-0442-9EC9-938256B27C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4" y="1371600"/>
            <a:ext cx="4977544" cy="28057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907919-7A51-6543-80B2-BAA1D765BF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025" y="4007326"/>
            <a:ext cx="4976009" cy="281557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3C6263D-D69E-794F-ABC8-B69D1061DC21}"/>
              </a:ext>
            </a:extLst>
          </p:cNvPr>
          <p:cNvSpPr/>
          <p:nvPr/>
        </p:nvSpPr>
        <p:spPr>
          <a:xfrm>
            <a:off x="3124200" y="2667000"/>
            <a:ext cx="1863618" cy="1510383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35DC1D7-005C-6C45-B973-69698FF5F0C1}"/>
              </a:ext>
            </a:extLst>
          </p:cNvPr>
          <p:cNvSpPr/>
          <p:nvPr/>
        </p:nvSpPr>
        <p:spPr>
          <a:xfrm>
            <a:off x="7280382" y="5286181"/>
            <a:ext cx="1863618" cy="1510383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3EA3E52-D18D-5A48-9E58-E61CFF7C5853}"/>
              </a:ext>
            </a:extLst>
          </p:cNvPr>
          <p:cNvCxnSpPr/>
          <p:nvPr/>
        </p:nvCxnSpPr>
        <p:spPr>
          <a:xfrm>
            <a:off x="4987818" y="4177383"/>
            <a:ext cx="2327382" cy="1156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4E5FA6-2322-DD4E-968F-E76FD7340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86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2019-2020 Committee 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 have served the club as a member of the committee for 2 seasons (2013-14)</a:t>
            </a:r>
          </a:p>
          <a:p>
            <a:r>
              <a:rPr lang="en-US" dirty="0"/>
              <a:t>And as President for 4 seasons (2015-now)</a:t>
            </a:r>
          </a:p>
          <a:p>
            <a:r>
              <a:rPr lang="en-US" dirty="0"/>
              <a:t>I believe I have done my fair share to the club </a:t>
            </a:r>
          </a:p>
          <a:p>
            <a:r>
              <a:rPr lang="en-US" dirty="0"/>
              <a:t>But also I believe people should rotate and bring new people to the steering wheel of the club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EA968B-A28A-4D4E-A45D-1ECF71ACA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263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2019-2020 Committee Proposal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548DC1E-289B-0C49-AD31-549FE8C9CAF4}"/>
              </a:ext>
            </a:extLst>
          </p:cNvPr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Borja Fernandez Adiego</a:t>
            </a:r>
            <a:r>
              <a:rPr lang="en-US" dirty="0"/>
              <a:t> – President/CERN1R</a:t>
            </a:r>
          </a:p>
          <a:p>
            <a:r>
              <a:rPr lang="en-US" dirty="0"/>
              <a:t>George </a:t>
            </a:r>
            <a:r>
              <a:rPr lang="en-US" dirty="0" err="1"/>
              <a:t>Iakovidis</a:t>
            </a:r>
            <a:r>
              <a:rPr lang="en-US" dirty="0"/>
              <a:t> – Vice President</a:t>
            </a:r>
          </a:p>
          <a:p>
            <a:r>
              <a:rPr lang="en-US" dirty="0"/>
              <a:t>Jeronimo </a:t>
            </a:r>
            <a:r>
              <a:rPr lang="en-US" dirty="0" err="1"/>
              <a:t>Ortola</a:t>
            </a:r>
            <a:r>
              <a:rPr lang="en-US" dirty="0"/>
              <a:t> Vidal – Treasurer/CERN2R</a:t>
            </a:r>
          </a:p>
          <a:p>
            <a:r>
              <a:rPr lang="en-US" dirty="0"/>
              <a:t>Manuel Gonzalez </a:t>
            </a:r>
            <a:r>
              <a:rPr lang="en-US" dirty="0" err="1"/>
              <a:t>Berges</a:t>
            </a:r>
            <a:r>
              <a:rPr lang="en-US" dirty="0"/>
              <a:t> – Secretary/CERN2R</a:t>
            </a:r>
          </a:p>
          <a:p>
            <a:r>
              <a:rPr lang="en-US" dirty="0"/>
              <a:t>Haroon Rafique – Coach / Member</a:t>
            </a:r>
          </a:p>
          <a:p>
            <a:r>
              <a:rPr lang="en-US" dirty="0"/>
              <a:t>Francois Boyer – Member/CERN1R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168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</TotalTime>
  <Words>209</Words>
  <Application>Microsoft Macintosh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CERN Basketball Club General Assembly</vt:lpstr>
      <vt:lpstr>2019-2020</vt:lpstr>
      <vt:lpstr>2019-2020 Change in CERN1</vt:lpstr>
      <vt:lpstr>2019-2020 Committee Proposal</vt:lpstr>
      <vt:lpstr>2019-2020 Committee Proposal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Basketball Club General Assembly</dc:title>
  <dc:creator>Manolo</dc:creator>
  <cp:lastModifiedBy>George Iakovidis</cp:lastModifiedBy>
  <cp:revision>90</cp:revision>
  <cp:lastPrinted>2019-07-10T13:44:05Z</cp:lastPrinted>
  <dcterms:created xsi:type="dcterms:W3CDTF">2006-08-16T00:00:00Z</dcterms:created>
  <dcterms:modified xsi:type="dcterms:W3CDTF">2019-07-11T08:56:53Z</dcterms:modified>
</cp:coreProperties>
</file>