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146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31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37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3913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01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650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46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240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11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9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4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61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68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65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020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2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66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AEE3509-9594-48E3-AFE1-0FF4775CBA12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7F9B0-4844-4576-AD40-C42A098294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26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TRR </a:t>
            </a:r>
            <a:br>
              <a:rPr lang="fr-FR" dirty="0" smtClean="0"/>
            </a:br>
            <a:r>
              <a:rPr lang="fr-FR" dirty="0" smtClean="0"/>
              <a:t>base &amp; dom </a:t>
            </a:r>
            <a:r>
              <a:rPr lang="fr-FR" dirty="0" err="1" smtClean="0"/>
              <a:t>penetrators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949575"/>
            <a:ext cx="9144000" cy="424530"/>
          </a:xfrm>
        </p:spPr>
        <p:txBody>
          <a:bodyPr/>
          <a:lstStyle/>
          <a:p>
            <a:pPr algn="ctr"/>
            <a:r>
              <a:rPr lang="fr-FR" dirty="0" smtClean="0"/>
              <a:t>04/07/2019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57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4714"/>
          </a:xfrm>
        </p:spPr>
        <p:txBody>
          <a:bodyPr/>
          <a:lstStyle/>
          <a:p>
            <a:r>
              <a:rPr lang="fr-FR" sz="4000" dirty="0" smtClean="0"/>
              <a:t>Stress Tests </a:t>
            </a:r>
            <a:r>
              <a:rPr lang="fr-FR" sz="4000" dirty="0" err="1" smtClean="0"/>
              <a:t>Procedure</a:t>
            </a:r>
            <a:endParaRPr lang="en-GB" sz="4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27" y="1388118"/>
            <a:ext cx="5514057" cy="366720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548" y="1388118"/>
            <a:ext cx="5289040" cy="293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0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4714"/>
          </a:xfrm>
        </p:spPr>
        <p:txBody>
          <a:bodyPr/>
          <a:lstStyle/>
          <a:p>
            <a:r>
              <a:rPr lang="fr-FR" sz="4000" dirty="0" err="1" smtClean="0"/>
              <a:t>Mechanical</a:t>
            </a:r>
            <a:r>
              <a:rPr lang="fr-FR" sz="4000" dirty="0" smtClean="0"/>
              <a:t> configuration</a:t>
            </a:r>
            <a:endParaRPr lang="en-GB" sz="40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646111" y="1499465"/>
            <a:ext cx="8946541" cy="3152745"/>
          </a:xfrm>
        </p:spPr>
        <p:txBody>
          <a:bodyPr>
            <a:noAutofit/>
          </a:bodyPr>
          <a:lstStyle/>
          <a:p>
            <a:r>
              <a:rPr lang="fr-FR" sz="1800" dirty="0" err="1" smtClean="0"/>
              <a:t>Both</a:t>
            </a:r>
            <a:r>
              <a:rPr lang="fr-FR" sz="1800" dirty="0" smtClean="0"/>
              <a:t> base &amp; dom </a:t>
            </a:r>
            <a:r>
              <a:rPr lang="fr-FR" sz="1800" dirty="0" err="1" smtClean="0"/>
              <a:t>penetrator</a:t>
            </a:r>
            <a:r>
              <a:rPr lang="fr-FR" sz="1800" dirty="0" smtClean="0"/>
              <a:t> </a:t>
            </a:r>
            <a:r>
              <a:rPr lang="fr-FR" sz="1800" dirty="0" err="1" smtClean="0"/>
              <a:t>mounted</a:t>
            </a:r>
            <a:r>
              <a:rPr lang="fr-FR" sz="1800" dirty="0" smtClean="0"/>
              <a:t> on the </a:t>
            </a:r>
            <a:r>
              <a:rPr lang="fr-FR" sz="1800" dirty="0" err="1" smtClean="0"/>
              <a:t>same</a:t>
            </a:r>
            <a:r>
              <a:rPr lang="fr-FR" sz="1800" dirty="0" smtClean="0"/>
              <a:t> </a:t>
            </a:r>
            <a:r>
              <a:rPr lang="fr-FR" sz="1800" dirty="0" err="1" smtClean="0"/>
              <a:t>flange</a:t>
            </a:r>
            <a:endParaRPr lang="fr-FR" sz="1800" dirty="0" smtClean="0"/>
          </a:p>
          <a:p>
            <a:r>
              <a:rPr lang="fr-FR" sz="1800" dirty="0" err="1" smtClean="0"/>
              <a:t>Flange</a:t>
            </a:r>
            <a:r>
              <a:rPr lang="fr-FR" sz="1800" dirty="0" smtClean="0"/>
              <a:t> </a:t>
            </a:r>
            <a:r>
              <a:rPr lang="fr-FR" sz="1800" dirty="0" err="1" smtClean="0"/>
              <a:t>mounted</a:t>
            </a:r>
            <a:r>
              <a:rPr lang="fr-FR" sz="1800" dirty="0" smtClean="0"/>
              <a:t> on an ORCA </a:t>
            </a:r>
            <a:r>
              <a:rPr lang="fr-FR" sz="1800" dirty="0" err="1" smtClean="0"/>
              <a:t>cylinder</a:t>
            </a:r>
            <a:endParaRPr lang="fr-FR" sz="1800" dirty="0" smtClean="0"/>
          </a:p>
          <a:p>
            <a:r>
              <a:rPr lang="fr-FR" sz="1800" dirty="0" smtClean="0"/>
              <a:t>Use the </a:t>
            </a:r>
            <a:r>
              <a:rPr lang="fr-FR" sz="1800" dirty="0" err="1" smtClean="0"/>
              <a:t>cylinder</a:t>
            </a:r>
            <a:r>
              <a:rPr lang="fr-FR" sz="1800" dirty="0" smtClean="0"/>
              <a:t> support of ORCA-DU6</a:t>
            </a:r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</a:t>
            </a:r>
            <a:r>
              <a:rPr lang="fr-FR" sz="1800" dirty="0" err="1" smtClean="0"/>
              <a:t>Reproduce</a:t>
            </a:r>
            <a:r>
              <a:rPr lang="fr-FR" sz="1800" dirty="0" smtClean="0"/>
              <a:t> </a:t>
            </a:r>
            <a:r>
              <a:rPr lang="fr-FR" sz="1800" dirty="0" smtClean="0">
                <a:latin typeface="Corbel" panose="020B0503020204020204" pitchFamily="34" charset="0"/>
              </a:rPr>
              <a:t>≈ the configuration of the DU </a:t>
            </a:r>
            <a:r>
              <a:rPr lang="fr-FR" sz="1800" dirty="0" err="1" smtClean="0">
                <a:latin typeface="Corbel" panose="020B0503020204020204" pitchFamily="34" charset="0"/>
              </a:rPr>
              <a:t>stack</a:t>
            </a:r>
            <a:endParaRPr lang="fr-FR" sz="1800" dirty="0" smtClean="0"/>
          </a:p>
          <a:p>
            <a:r>
              <a:rPr lang="fr-FR" sz="1800" dirty="0" smtClean="0"/>
              <a:t>Test </a:t>
            </a:r>
            <a:r>
              <a:rPr lang="fr-FR" sz="1800" dirty="0" err="1" smtClean="0"/>
              <a:t>also</a:t>
            </a:r>
            <a:r>
              <a:rPr lang="fr-FR" sz="1800" dirty="0" smtClean="0"/>
              <a:t> the MPO </a:t>
            </a:r>
            <a:r>
              <a:rPr lang="fr-FR" sz="1800" dirty="0" err="1" smtClean="0"/>
              <a:t>connector</a:t>
            </a:r>
            <a:r>
              <a:rPr lang="fr-FR" sz="1800" dirty="0" smtClean="0"/>
              <a:t> (</a:t>
            </a:r>
            <a:r>
              <a:rPr lang="fr-FR" sz="1800" dirty="0" err="1" smtClean="0"/>
              <a:t>inside</a:t>
            </a:r>
            <a:r>
              <a:rPr lang="fr-FR" sz="1800" dirty="0" smtClean="0"/>
              <a:t> the </a:t>
            </a:r>
            <a:r>
              <a:rPr lang="fr-FR" sz="1800" dirty="0" err="1" smtClean="0"/>
              <a:t>cylinder</a:t>
            </a:r>
            <a:r>
              <a:rPr lang="fr-FR" sz="1800" dirty="0" smtClean="0"/>
              <a:t>)</a:t>
            </a:r>
          </a:p>
          <a:p>
            <a:r>
              <a:rPr lang="fr-FR" sz="1800" dirty="0" err="1" smtClean="0"/>
              <a:t>Internal</a:t>
            </a:r>
            <a:r>
              <a:rPr lang="fr-FR" sz="1800" dirty="0" smtClean="0"/>
              <a:t> frame design: </a:t>
            </a:r>
            <a:r>
              <a:rPr lang="fr-FR" sz="1800" dirty="0" err="1" smtClean="0"/>
              <a:t>reproduce</a:t>
            </a:r>
            <a:r>
              <a:rPr lang="fr-FR" sz="1800" dirty="0" smtClean="0"/>
              <a:t> </a:t>
            </a:r>
            <a:r>
              <a:rPr lang="fr-FR" sz="1800" dirty="0" err="1" smtClean="0"/>
              <a:t>what</a:t>
            </a:r>
            <a:r>
              <a:rPr lang="fr-FR" sz="1800" dirty="0" smtClean="0"/>
              <a:t> </a:t>
            </a:r>
            <a:r>
              <a:rPr lang="fr-FR" sz="1800" dirty="0" err="1" smtClean="0"/>
              <a:t>we</a:t>
            </a:r>
            <a:r>
              <a:rPr lang="fr-FR" sz="1800" dirty="0" smtClean="0"/>
              <a:t> </a:t>
            </a:r>
            <a:r>
              <a:rPr lang="fr-FR" sz="1800" dirty="0" err="1" smtClean="0"/>
              <a:t>can</a:t>
            </a:r>
            <a:r>
              <a:rPr lang="fr-FR" sz="1800" dirty="0" smtClean="0"/>
              <a:t> </a:t>
            </a:r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 imagine of the </a:t>
            </a:r>
            <a:r>
              <a:rPr lang="fr-FR" sz="1800" dirty="0" err="1" smtClean="0"/>
              <a:t>next</a:t>
            </a:r>
            <a:r>
              <a:rPr lang="fr-FR" sz="1800" dirty="0" smtClean="0"/>
              <a:t> design</a:t>
            </a:r>
            <a:endParaRPr lang="fr-FR" sz="18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998" y="3048001"/>
            <a:ext cx="4837299" cy="353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3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18356"/>
          </a:xfrm>
        </p:spPr>
        <p:txBody>
          <a:bodyPr/>
          <a:lstStyle/>
          <a:p>
            <a:r>
              <a:rPr lang="fr-FR" sz="4000" dirty="0" smtClean="0"/>
              <a:t>Estimative Planning</a:t>
            </a:r>
            <a:endParaRPr lang="en-GB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01-20 </a:t>
            </a:r>
            <a:r>
              <a:rPr lang="fr-FR" dirty="0"/>
              <a:t>J</a:t>
            </a:r>
            <a:r>
              <a:rPr lang="fr-FR" dirty="0" smtClean="0"/>
              <a:t>uly: </a:t>
            </a:r>
            <a:r>
              <a:rPr lang="fr-FR" dirty="0" err="1" smtClean="0"/>
              <a:t>finalization</a:t>
            </a:r>
            <a:r>
              <a:rPr lang="fr-FR" dirty="0" smtClean="0"/>
              <a:t> of the </a:t>
            </a:r>
            <a:r>
              <a:rPr lang="fr-FR" dirty="0" err="1" smtClean="0"/>
              <a:t>mechanics</a:t>
            </a:r>
            <a:endParaRPr lang="fr-FR" dirty="0" smtClean="0"/>
          </a:p>
          <a:p>
            <a:r>
              <a:rPr lang="fr-FR" dirty="0" smtClean="0"/>
              <a:t>01-20 </a:t>
            </a:r>
            <a:r>
              <a:rPr lang="fr-FR" dirty="0"/>
              <a:t>J</a:t>
            </a:r>
            <a:r>
              <a:rPr lang="fr-FR" dirty="0" smtClean="0"/>
              <a:t>uly: </a:t>
            </a:r>
            <a:r>
              <a:rPr lang="fr-FR" dirty="0" err="1" smtClean="0"/>
              <a:t>reception</a:t>
            </a:r>
            <a:r>
              <a:rPr lang="fr-FR" dirty="0" smtClean="0"/>
              <a:t> of the </a:t>
            </a:r>
            <a:r>
              <a:rPr lang="fr-FR" dirty="0" err="1" smtClean="0"/>
              <a:t>fiber</a:t>
            </a:r>
            <a:r>
              <a:rPr lang="fr-FR" dirty="0" smtClean="0"/>
              <a:t> </a:t>
            </a:r>
            <a:r>
              <a:rPr lang="fr-FR" dirty="0" err="1" smtClean="0"/>
              <a:t>adaptor</a:t>
            </a:r>
            <a:r>
              <a:rPr lang="fr-FR" dirty="0" smtClean="0"/>
              <a:t> and tests ?</a:t>
            </a:r>
          </a:p>
          <a:p>
            <a:pPr marL="0" indent="0">
              <a:buNone/>
            </a:pPr>
            <a:r>
              <a:rPr lang="fr-FR" dirty="0" smtClean="0"/>
              <a:t>     </a:t>
            </a:r>
            <a:r>
              <a:rPr lang="fr-FR" dirty="0" err="1" smtClean="0"/>
              <a:t>Remark</a:t>
            </a:r>
            <a:r>
              <a:rPr lang="fr-FR" dirty="0"/>
              <a:t>: </a:t>
            </a:r>
            <a:r>
              <a:rPr lang="fr-FR" dirty="0" err="1"/>
              <a:t>reception</a:t>
            </a:r>
            <a:r>
              <a:rPr lang="fr-FR" dirty="0"/>
              <a:t> in time not sure</a:t>
            </a:r>
          </a:p>
          <a:p>
            <a:pPr marL="400050" lvl="1" indent="0">
              <a:buNone/>
            </a:pPr>
            <a:r>
              <a:rPr lang="fr-FR" dirty="0" err="1"/>
              <a:t>Fall</a:t>
            </a:r>
            <a:r>
              <a:rPr lang="fr-FR" dirty="0"/>
              <a:t> back solution: </a:t>
            </a:r>
            <a:r>
              <a:rPr lang="fr-FR" dirty="0" err="1"/>
              <a:t>get</a:t>
            </a:r>
            <a:r>
              <a:rPr lang="fr-FR" dirty="0"/>
              <a:t> the </a:t>
            </a:r>
            <a:r>
              <a:rPr lang="fr-FR" dirty="0" err="1"/>
              <a:t>adaptor</a:t>
            </a:r>
            <a:r>
              <a:rPr lang="fr-FR" dirty="0"/>
              <a:t> set </a:t>
            </a:r>
            <a:r>
              <a:rPr lang="fr-FR" dirty="0" err="1"/>
              <a:t>from</a:t>
            </a:r>
            <a:r>
              <a:rPr lang="fr-FR" dirty="0"/>
              <a:t> NIKHEF</a:t>
            </a:r>
            <a:r>
              <a:rPr lang="fr-FR" dirty="0" smtClean="0"/>
              <a:t>?</a:t>
            </a:r>
          </a:p>
          <a:p>
            <a:r>
              <a:rPr lang="fr-FR" dirty="0" smtClean="0"/>
              <a:t>25-26 </a:t>
            </a:r>
            <a:r>
              <a:rPr lang="fr-FR" dirty="0"/>
              <a:t>J</a:t>
            </a:r>
            <a:r>
              <a:rPr lang="fr-FR" dirty="0" smtClean="0"/>
              <a:t>uly: 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Vibrations +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Shocks</a:t>
            </a:r>
            <a:endParaRPr lang="fr-FR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fr-FR" dirty="0" smtClean="0"/>
              <a:t>8-12 August: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climatic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tests</a:t>
            </a:r>
          </a:p>
          <a:p>
            <a:r>
              <a:rPr lang="fr-FR" dirty="0" smtClean="0"/>
              <a:t>19 August: 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thermal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shock</a:t>
            </a:r>
            <a:endParaRPr lang="fr-FR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fr-FR" dirty="0" smtClean="0"/>
              <a:t>End August: final report</a:t>
            </a:r>
          </a:p>
        </p:txBody>
      </p:sp>
    </p:spTree>
    <p:extLst>
      <p:ext uri="{BB962C8B-B14F-4D97-AF65-F5344CB8AC3E}">
        <p14:creationId xmlns:p14="http://schemas.microsoft.com/office/powerpoint/2010/main" val="59693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2735"/>
          </a:xfrm>
        </p:spPr>
        <p:txBody>
          <a:bodyPr/>
          <a:lstStyle/>
          <a:p>
            <a:r>
              <a:rPr lang="fr-FR" smtClean="0"/>
              <a:t>Budget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6111" y="1675929"/>
            <a:ext cx="8946541" cy="2238345"/>
          </a:xfrm>
        </p:spPr>
        <p:txBody>
          <a:bodyPr>
            <a:noAutofit/>
          </a:bodyPr>
          <a:lstStyle/>
          <a:p>
            <a:r>
              <a:rPr lang="fr-FR" dirty="0" err="1" smtClean="0"/>
              <a:t>Sopavib</a:t>
            </a:r>
            <a:r>
              <a:rPr lang="fr-FR" dirty="0" smtClean="0"/>
              <a:t> </a:t>
            </a:r>
            <a:r>
              <a:rPr lang="fr-FR" dirty="0" err="1" smtClean="0"/>
              <a:t>quotation</a:t>
            </a:r>
            <a:r>
              <a:rPr lang="fr-FR" dirty="0" smtClean="0"/>
              <a:t>: 3950 €</a:t>
            </a:r>
          </a:p>
          <a:p>
            <a:r>
              <a:rPr lang="fr-FR" dirty="0" smtClean="0"/>
              <a:t>Is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a qualification budget ?</a:t>
            </a:r>
          </a:p>
          <a:p>
            <a:r>
              <a:rPr lang="fr-FR" dirty="0" smtClean="0"/>
              <a:t>If not, the CPPM </a:t>
            </a:r>
            <a:r>
              <a:rPr lang="fr-FR" dirty="0" err="1" smtClean="0"/>
              <a:t>proposal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pay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(to </a:t>
            </a:r>
            <a:r>
              <a:rPr lang="fr-FR" dirty="0" err="1" smtClean="0"/>
              <a:t>be</a:t>
            </a:r>
            <a:r>
              <a:rPr lang="fr-FR" dirty="0" smtClean="0"/>
              <a:t> quick) but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to </a:t>
            </a:r>
            <a:r>
              <a:rPr lang="fr-FR" dirty="0" err="1" smtClean="0"/>
              <a:t>substract</a:t>
            </a:r>
            <a:r>
              <a:rPr lang="fr-FR" dirty="0" smtClean="0"/>
              <a:t> </a:t>
            </a:r>
            <a:r>
              <a:rPr lang="fr-FR" smtClean="0"/>
              <a:t>the amount </a:t>
            </a:r>
            <a:r>
              <a:rPr lang="fr-FR" dirty="0" smtClean="0"/>
              <a:t>to the </a:t>
            </a:r>
            <a:r>
              <a:rPr lang="fr-FR" err="1" smtClean="0"/>
              <a:t>common</a:t>
            </a:r>
            <a:r>
              <a:rPr lang="fr-FR" smtClean="0"/>
              <a:t> fund contribution</a:t>
            </a:r>
          </a:p>
          <a:p>
            <a:endParaRPr lang="en-GB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630" y="3914274"/>
            <a:ext cx="4555959" cy="245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35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76</TotalTime>
  <Words>161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Corbel</vt:lpstr>
      <vt:lpstr>Wingdings 3</vt:lpstr>
      <vt:lpstr>Ion</vt:lpstr>
      <vt:lpstr>TRR  base &amp; dom penetrators</vt:lpstr>
      <vt:lpstr>Stress Tests Procedure</vt:lpstr>
      <vt:lpstr>Mechanical configuration</vt:lpstr>
      <vt:lpstr>Estimative Planning</vt:lpstr>
      <vt:lpstr>Budget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TRR  base &amp; dom penetrators</dc:title>
  <dc:creator>shenry@cppm.in2p3.fr</dc:creator>
  <cp:lastModifiedBy>shenry@cppm.in2p3.fr</cp:lastModifiedBy>
  <cp:revision>5</cp:revision>
  <dcterms:created xsi:type="dcterms:W3CDTF">2019-07-03T10:14:10Z</dcterms:created>
  <dcterms:modified xsi:type="dcterms:W3CDTF">2019-07-03T11:30:51Z</dcterms:modified>
</cp:coreProperties>
</file>