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3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C5"/>
    <a:srgbClr val="1869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13"/>
    <p:restoredTop sz="93692"/>
  </p:normalViewPr>
  <p:slideViewPr>
    <p:cSldViewPr snapToGrid="0" snapToObjects="1">
      <p:cViewPr varScale="1">
        <p:scale>
          <a:sx n="59" d="100"/>
          <a:sy n="59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18A71-3B4C-CF46-8204-C0D7A342FEA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DAE76-8931-244E-A714-2889E1CDC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5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65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32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3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425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94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96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6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2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3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9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77B1E-772F-D94C-9FE5-7243F76251A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6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522" cy="6858000"/>
          </a:xfrm>
        </p:spPr>
      </p:pic>
      <p:sp>
        <p:nvSpPr>
          <p:cNvPr id="5" name="TextBox 4"/>
          <p:cNvSpPr txBox="1"/>
          <p:nvPr/>
        </p:nvSpPr>
        <p:spPr>
          <a:xfrm>
            <a:off x="5408341" y="3666151"/>
            <a:ext cx="4773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>
                <a:solidFill>
                  <a:srgbClr val="18698F"/>
                </a:solidFill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2711CC4-5264-461A-A739-8757995A94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032" y="4173983"/>
            <a:ext cx="2701820" cy="101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75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522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91232" y="3998283"/>
            <a:ext cx="9507841" cy="1480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060"/>
              </a:lnSpc>
            </a:pPr>
            <a:r>
              <a:rPr lang="en-US" sz="7200" b="1" dirty="0">
                <a:solidFill>
                  <a:srgbClr val="18698F"/>
                </a:solidFill>
              </a:rPr>
              <a:t>ENERGY </a:t>
            </a:r>
            <a:br>
              <a:rPr lang="en-US" sz="7200" b="1" dirty="0">
                <a:solidFill>
                  <a:srgbClr val="18698F"/>
                </a:solidFill>
              </a:rPr>
            </a:br>
            <a:r>
              <a:rPr lang="en-US" sz="7200" b="1" dirty="0">
                <a:solidFill>
                  <a:srgbClr val="18698F"/>
                </a:solidFill>
              </a:rPr>
              <a:t>EFFICIENCY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6BB2CA8-E9D0-4BF4-8DC5-9139D3F1DC28}"/>
              </a:ext>
            </a:extLst>
          </p:cNvPr>
          <p:cNvSpPr/>
          <p:nvPr/>
        </p:nvSpPr>
        <p:spPr>
          <a:xfrm>
            <a:off x="7053779" y="5201936"/>
            <a:ext cx="495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Techno-economic energy optimization in real time</a:t>
            </a:r>
          </a:p>
        </p:txBody>
      </p:sp>
    </p:spTree>
    <p:extLst>
      <p:ext uri="{BB962C8B-B14F-4D97-AF65-F5344CB8AC3E}">
        <p14:creationId xmlns:p14="http://schemas.microsoft.com/office/powerpoint/2010/main" val="1698687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EA00DDCF-F529-49D5-B5A3-6D6231D58C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59244" y="36469"/>
            <a:ext cx="5850099" cy="330843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C19F2C9-FCFB-406F-AB08-078525430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244" y="3429000"/>
            <a:ext cx="5856209" cy="33084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58AF6AF4-AA20-4872-8CDD-F69414945670}"/>
              </a:ext>
            </a:extLst>
          </p:cNvPr>
          <p:cNvSpPr txBox="1">
            <a:spLocks/>
          </p:cNvSpPr>
          <p:nvPr/>
        </p:nvSpPr>
        <p:spPr>
          <a:xfrm>
            <a:off x="505033" y="3151668"/>
            <a:ext cx="55542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Virtual Energy Storage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90C430B-3322-4717-A39A-6A2203074A1D}"/>
              </a:ext>
            </a:extLst>
          </p:cNvPr>
          <p:cNvSpPr txBox="1"/>
          <p:nvPr/>
        </p:nvSpPr>
        <p:spPr>
          <a:xfrm>
            <a:off x="611697" y="4397017"/>
            <a:ext cx="76385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en-US" dirty="0"/>
              <a:t>Holistic virtual power system</a:t>
            </a:r>
          </a:p>
          <a:p>
            <a:pPr marL="342900" indent="-342900">
              <a:buAutoNum type="alphaLcPeriod"/>
            </a:pPr>
            <a:r>
              <a:rPr lang="en-US" dirty="0"/>
              <a:t>Storage abstraction </a:t>
            </a:r>
          </a:p>
          <a:p>
            <a:pPr marL="342900" indent="-342900">
              <a:buAutoNum type="alphaLcPeriod"/>
            </a:pPr>
            <a:r>
              <a:rPr lang="en-US" dirty="0"/>
              <a:t>Sector coupling </a:t>
            </a:r>
          </a:p>
          <a:p>
            <a:pPr marL="342900" indent="-342900">
              <a:buAutoNum type="alphaLcPeriod"/>
            </a:pPr>
            <a:r>
              <a:rPr lang="en-US" dirty="0"/>
              <a:t>Techno-economic energy optimization in real time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xmlns="" id="{7D82BC78-B63F-4146-902F-3DDA6B9E72F9}"/>
              </a:ext>
            </a:extLst>
          </p:cNvPr>
          <p:cNvSpPr txBox="1">
            <a:spLocks/>
          </p:cNvSpPr>
          <p:nvPr/>
        </p:nvSpPr>
        <p:spPr>
          <a:xfrm>
            <a:off x="282657" y="389097"/>
            <a:ext cx="5554211" cy="20772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Energy Savings</a:t>
            </a:r>
            <a:br>
              <a:rPr lang="en-US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800" b="1" dirty="0">
                <a:solidFill>
                  <a:srgbClr val="008FC5"/>
                </a:solidFill>
              </a:rPr>
              <a:t>by</a:t>
            </a:r>
            <a:r>
              <a:rPr lang="en-US" sz="1400" dirty="0"/>
              <a:t> </a:t>
            </a:r>
            <a:r>
              <a:rPr lang="en-US" sz="1800" dirty="0">
                <a:solidFill>
                  <a:srgbClr val="008FC5"/>
                </a:solidFill>
                <a:latin typeface="+mn-lt"/>
              </a:rPr>
              <a:t>combining traditional energy sources </a:t>
            </a:r>
            <a:br>
              <a:rPr lang="en-US" sz="1800" dirty="0">
                <a:solidFill>
                  <a:srgbClr val="008FC5"/>
                </a:solidFill>
                <a:latin typeface="+mn-lt"/>
              </a:rPr>
            </a:br>
            <a:r>
              <a:rPr lang="en-US" sz="1800" dirty="0">
                <a:solidFill>
                  <a:srgbClr val="008FC5"/>
                </a:solidFill>
                <a:latin typeface="+mn-lt"/>
              </a:rPr>
              <a:t>with renewable</a:t>
            </a:r>
          </a:p>
        </p:txBody>
      </p:sp>
    </p:spTree>
    <p:extLst>
      <p:ext uri="{BB962C8B-B14F-4D97-AF65-F5344CB8AC3E}">
        <p14:creationId xmlns:p14="http://schemas.microsoft.com/office/powerpoint/2010/main" val="4138516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AFCAFB-40F4-420B-A2B4-8E2B34BA9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strive towards a brighter, greener future.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D280CED-8D8E-4376-80D8-A3BEF3E569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8FC5"/>
                </a:solidFill>
              </a:rPr>
              <a:t>EFFICIENT. SUSTAINABLE. GREEN.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00672389-B649-4CE9-AB72-97179CF3A674}"/>
              </a:ext>
            </a:extLst>
          </p:cNvPr>
          <p:cNvCxnSpPr>
            <a:cxnSpLocks/>
          </p:cNvCxnSpPr>
          <p:nvPr/>
        </p:nvCxnSpPr>
        <p:spPr>
          <a:xfrm>
            <a:off x="644446" y="2880362"/>
            <a:ext cx="0" cy="170910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CB43384-7F37-43AF-8133-C9FE3DDFB1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1044" y="6116638"/>
            <a:ext cx="910369" cy="34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112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42</Words>
  <Application>Microsoft Office PowerPoint</Application>
  <PresentationFormat>Širokozaslonsko</PresentationFormat>
  <Paragraphs>12</Paragraphs>
  <Slides>4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PowerPointova predstavitev</vt:lpstr>
      <vt:lpstr>PowerPointova predstavitev</vt:lpstr>
      <vt:lpstr>PowerPointova predstavitev</vt:lpstr>
      <vt:lpstr>We strive towards a brighter, greener future.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Uporabnik</cp:lastModifiedBy>
  <cp:revision>15</cp:revision>
  <dcterms:created xsi:type="dcterms:W3CDTF">2019-10-01T15:38:03Z</dcterms:created>
  <dcterms:modified xsi:type="dcterms:W3CDTF">2019-10-08T17:27:27Z</dcterms:modified>
</cp:coreProperties>
</file>