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58" r:id="rId6"/>
    <p:sldId id="266" r:id="rId7"/>
    <p:sldId id="261" r:id="rId8"/>
    <p:sldId id="262" r:id="rId9"/>
    <p:sldId id="268" r:id="rId10"/>
    <p:sldId id="264" r:id="rId11"/>
    <p:sldId id="269" r:id="rId12"/>
    <p:sldId id="270" r:id="rId13"/>
    <p:sldId id="271" r:id="rId14"/>
  </p:sldIdLst>
  <p:sldSz cx="12192000" cy="6858000"/>
  <p:notesSz cx="6864350" cy="9996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698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13"/>
    <p:restoredTop sz="93692"/>
  </p:normalViewPr>
  <p:slideViewPr>
    <p:cSldViewPr snapToGrid="0" snapToObjects="1">
      <p:cViewPr varScale="1">
        <p:scale>
          <a:sx n="114" d="100"/>
          <a:sy n="114" d="100"/>
        </p:scale>
        <p:origin x="-2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8D718A71-3B4C-CF46-8204-C0D7A342FEAC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440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435" y="4810810"/>
            <a:ext cx="5491480" cy="3936117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68FDAE76-8931-244E-A714-2889E1CDC3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405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FDAE76-8931-244E-A714-2889E1CDC30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l-SI" smtClean="0"/>
              <a:t>Kliknite, če želite urediti slog podnaslova matrice</a:t>
            </a:r>
            <a:endParaRPr kumimoji="0" lang="en-US"/>
          </a:p>
        </p:txBody>
      </p:sp>
      <p:sp>
        <p:nvSpPr>
          <p:cNvPr id="30" name="Ograda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19" name="Ograda no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Ograda številke diapoz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dreži in zaokroži en kot pravokotnika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otni trikotnik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l-SI" smtClean="0"/>
              <a:t>Kliknite ikono, če želite dodati sliko</a:t>
            </a:r>
            <a:endParaRPr kumimoji="0" lang="en-US" dirty="0"/>
          </a:p>
        </p:txBody>
      </p:sp>
      <p:sp>
        <p:nvSpPr>
          <p:cNvPr id="10" name="Prostoročno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Prostoročno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ročno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rostoročno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Ograda naslova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0" name="Ograda besedila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10" name="Ograda datuma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B77B1E-772F-D94C-9FE5-7243F76251A4}" type="datetimeFigureOut">
              <a:rPr lang="en-US" smtClean="0"/>
              <a:pPr/>
              <a:t>10/6/2019</a:t>
            </a:fld>
            <a:endParaRPr lang="en-US"/>
          </a:p>
        </p:txBody>
      </p:sp>
      <p:sp>
        <p:nvSpPr>
          <p:cNvPr id="22" name="Ograda noge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Ograda številke diapozitiva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54414D-9C77-414D-9F40-5E91A69E0ED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Prostoročno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Prostoročno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6.jpeg"/><Relationship Id="rId4" Type="http://schemas.openxmlformats.org/officeDocument/2006/relationships/image" Target="../media/image8.jpeg"/><Relationship Id="rId9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4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5.jpeg"/><Relationship Id="rId5" Type="http://schemas.openxmlformats.org/officeDocument/2006/relationships/image" Target="../media/image22.jpeg"/><Relationship Id="rId10" Type="http://schemas.openxmlformats.org/officeDocument/2006/relationships/image" Target="../media/image4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346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2047488"/>
            <a:ext cx="5493248" cy="586655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LED </a:t>
            </a:r>
            <a:r>
              <a:rPr lang="sl-SI" sz="2400" b="1" dirty="0" err="1" smtClean="0"/>
              <a:t>driver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testing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inside</a:t>
            </a:r>
            <a:r>
              <a:rPr lang="sl-SI" sz="2400" b="1" dirty="0" smtClean="0"/>
              <a:t> TRIGA </a:t>
            </a:r>
            <a:r>
              <a:rPr lang="sl-SI" sz="2400" b="1" dirty="0" err="1" smtClean="0"/>
              <a:t>reaserch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reactor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828836"/>
            <a:ext cx="830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</p:txBody>
      </p:sp>
      <p:pic>
        <p:nvPicPr>
          <p:cNvPr id="8" name="Slika 7" descr="H:\EXAMPLES KOPIJA\NUKLEARNA ELEKTRARNA\SLIKE REAKTOR TESTIRANJE\IMG_006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6982" y="2828836"/>
            <a:ext cx="3962400" cy="263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lika 10" descr="H:\EXAMPL-1\LED LUCI VSE NASE\PROSPEKTI LED SVETILK_A POSILJANJE\testiranje na štefanu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5421" y="2047489"/>
            <a:ext cx="4362450" cy="289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jeZBesedilom 13"/>
          <p:cNvSpPr txBox="1"/>
          <p:nvPr/>
        </p:nvSpPr>
        <p:spPr>
          <a:xfrm>
            <a:off x="838201" y="5763237"/>
            <a:ext cx="4799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LED </a:t>
            </a:r>
            <a:r>
              <a:rPr lang="sl-SI" dirty="0" err="1" smtClean="0"/>
              <a:t>driver</a:t>
            </a:r>
            <a:r>
              <a:rPr lang="sl-SI" dirty="0" smtClean="0"/>
              <a:t> </a:t>
            </a:r>
            <a:r>
              <a:rPr lang="sl-SI" dirty="0" err="1" smtClean="0"/>
              <a:t>was</a:t>
            </a:r>
            <a:r>
              <a:rPr lang="sl-SI" dirty="0" smtClean="0"/>
              <a:t> </a:t>
            </a:r>
            <a:r>
              <a:rPr lang="sl-SI" dirty="0" err="1" smtClean="0"/>
              <a:t>lowered</a:t>
            </a:r>
            <a:r>
              <a:rPr lang="sl-SI" dirty="0" smtClean="0"/>
              <a:t> </a:t>
            </a:r>
            <a:r>
              <a:rPr lang="sl-SI" dirty="0" err="1" smtClean="0"/>
              <a:t>inside</a:t>
            </a:r>
            <a:r>
              <a:rPr lang="sl-SI" dirty="0" smtClean="0"/>
              <a:t> triangle tube, </a:t>
            </a:r>
            <a:r>
              <a:rPr lang="sl-SI" dirty="0" err="1" smtClean="0"/>
              <a:t>down</a:t>
            </a:r>
            <a:r>
              <a:rPr lang="sl-SI" dirty="0" smtClean="0"/>
              <a:t> to </a:t>
            </a:r>
            <a:r>
              <a:rPr lang="sl-SI" dirty="0" err="1" smtClean="0"/>
              <a:t>the</a:t>
            </a:r>
            <a:r>
              <a:rPr lang="sl-SI" dirty="0" smtClean="0"/>
              <a:t>  </a:t>
            </a:r>
            <a:r>
              <a:rPr lang="sl-SI" dirty="0" err="1" smtClean="0"/>
              <a:t>middle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radioactive</a:t>
            </a:r>
            <a:r>
              <a:rPr lang="sl-SI" dirty="0" smtClean="0"/>
              <a:t> </a:t>
            </a:r>
            <a:r>
              <a:rPr lang="sl-SI" dirty="0" err="1" smtClean="0"/>
              <a:t>core</a:t>
            </a:r>
            <a:r>
              <a:rPr lang="sl-SI" dirty="0" smtClean="0"/>
              <a:t>.</a:t>
            </a:r>
            <a:endParaRPr lang="en-US" dirty="0"/>
          </a:p>
        </p:txBody>
      </p:sp>
      <p:sp>
        <p:nvSpPr>
          <p:cNvPr id="15" name="PoljeZBesedilom 14"/>
          <p:cNvSpPr txBox="1"/>
          <p:nvPr/>
        </p:nvSpPr>
        <p:spPr>
          <a:xfrm>
            <a:off x="6775421" y="5167619"/>
            <a:ext cx="4728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dirty="0" err="1" smtClean="0"/>
              <a:t>All</a:t>
            </a:r>
            <a:r>
              <a:rPr lang="sl-SI" sz="1600" dirty="0" smtClean="0"/>
              <a:t> </a:t>
            </a:r>
            <a:r>
              <a:rPr lang="sl-SI" sz="1600" dirty="0" err="1" smtClean="0"/>
              <a:t>technical</a:t>
            </a:r>
            <a:r>
              <a:rPr lang="sl-SI" sz="1600" dirty="0" smtClean="0"/>
              <a:t> </a:t>
            </a:r>
            <a:r>
              <a:rPr lang="sl-SI" sz="1600" dirty="0" err="1" smtClean="0"/>
              <a:t>parameters</a:t>
            </a:r>
            <a:r>
              <a:rPr lang="sl-SI" sz="1600" dirty="0" smtClean="0"/>
              <a:t> </a:t>
            </a:r>
            <a:r>
              <a:rPr lang="sl-SI" sz="1600" dirty="0" err="1" smtClean="0"/>
              <a:t>for</a:t>
            </a:r>
            <a:r>
              <a:rPr lang="sl-SI" sz="1600" dirty="0" smtClean="0"/>
              <a:t> LED </a:t>
            </a:r>
            <a:r>
              <a:rPr lang="sl-SI" sz="1600" dirty="0" err="1" smtClean="0"/>
              <a:t>driver</a:t>
            </a:r>
            <a:r>
              <a:rPr lang="sl-SI" sz="1600" dirty="0" smtClean="0"/>
              <a:t>, </a:t>
            </a:r>
            <a:r>
              <a:rPr lang="sl-SI" sz="1600" dirty="0" err="1" smtClean="0"/>
              <a:t>was</a:t>
            </a:r>
            <a:r>
              <a:rPr lang="sl-SI" sz="1600" dirty="0" smtClean="0"/>
              <a:t> </a:t>
            </a:r>
            <a:r>
              <a:rPr lang="sl-SI" sz="1600" dirty="0" err="1" smtClean="0"/>
              <a:t>controling</a:t>
            </a:r>
            <a:r>
              <a:rPr lang="sl-SI" sz="1600" dirty="0" smtClean="0"/>
              <a:t>  </a:t>
            </a:r>
            <a:r>
              <a:rPr lang="sl-SI" sz="1600" dirty="0" err="1" smtClean="0"/>
              <a:t>all</a:t>
            </a:r>
            <a:r>
              <a:rPr lang="sl-SI" sz="1600" dirty="0" smtClean="0"/>
              <a:t> </a:t>
            </a:r>
            <a:r>
              <a:rPr lang="sl-SI" sz="1600" dirty="0" err="1" smtClean="0"/>
              <a:t>the</a:t>
            </a:r>
            <a:r>
              <a:rPr lang="sl-SI" sz="1600" dirty="0" smtClean="0"/>
              <a:t> </a:t>
            </a:r>
            <a:r>
              <a:rPr lang="sl-SI" sz="1600" dirty="0" err="1" smtClean="0"/>
              <a:t>running</a:t>
            </a:r>
            <a:r>
              <a:rPr lang="sl-SI" sz="1600" dirty="0" smtClean="0"/>
              <a:t> time </a:t>
            </a:r>
            <a:r>
              <a:rPr lang="sl-SI" sz="1600" dirty="0" err="1" smtClean="0"/>
              <a:t>with</a:t>
            </a:r>
            <a:r>
              <a:rPr lang="sl-SI" sz="1600" dirty="0" smtClean="0"/>
              <a:t> </a:t>
            </a:r>
          </a:p>
          <a:p>
            <a:r>
              <a:rPr lang="sl-SI" sz="1600" dirty="0" smtClean="0"/>
              <a:t>DEWESOFT </a:t>
            </a:r>
            <a:r>
              <a:rPr lang="sl-SI" sz="1600" dirty="0" err="1" smtClean="0"/>
              <a:t>measurement</a:t>
            </a:r>
            <a:r>
              <a:rPr lang="sl-SI" sz="1600" dirty="0" smtClean="0"/>
              <a:t> </a:t>
            </a:r>
            <a:r>
              <a:rPr lang="sl-SI" sz="1600" dirty="0" err="1" smtClean="0"/>
              <a:t>instruments</a:t>
            </a:r>
            <a:r>
              <a:rPr lang="sl-SI" sz="1600" dirty="0" smtClean="0"/>
              <a:t>.</a:t>
            </a:r>
            <a:endParaRPr lang="en-US" sz="1600" dirty="0"/>
          </a:p>
        </p:txBody>
      </p:sp>
      <p:cxnSp>
        <p:nvCxnSpPr>
          <p:cNvPr id="16" name="Raven konektor 15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99076"/>
            <a:ext cx="5493248" cy="683397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RESULTS AFTER ONE YEAR TESTING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oljeZBesedilom 13"/>
          <p:cNvSpPr txBox="1"/>
          <p:nvPr/>
        </p:nvSpPr>
        <p:spPr>
          <a:xfrm>
            <a:off x="838201" y="2692866"/>
            <a:ext cx="104617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     </a:t>
            </a:r>
            <a:r>
              <a:rPr lang="sl-SI" dirty="0" err="1" smtClean="0"/>
              <a:t>After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testing</a:t>
            </a:r>
            <a:r>
              <a:rPr lang="sl-SI" dirty="0" smtClean="0"/>
              <a:t>,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saw</a:t>
            </a:r>
            <a:r>
              <a:rPr lang="sl-SI" dirty="0" smtClean="0"/>
              <a:t> </a:t>
            </a:r>
            <a:r>
              <a:rPr lang="sl-SI" dirty="0" err="1" smtClean="0"/>
              <a:t>that</a:t>
            </a:r>
            <a:r>
              <a:rPr lang="sl-SI" dirty="0" smtClean="0"/>
              <a:t> </a:t>
            </a:r>
            <a:r>
              <a:rPr lang="sl-SI" dirty="0" err="1" smtClean="0"/>
              <a:t>mechanical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have</a:t>
            </a:r>
            <a:r>
              <a:rPr lang="sl-SI" dirty="0" smtClean="0"/>
              <a:t> no big </a:t>
            </a:r>
            <a:r>
              <a:rPr lang="sl-SI" dirty="0" err="1" smtClean="0"/>
              <a:t>change</a:t>
            </a:r>
            <a:r>
              <a:rPr lang="sl-SI" dirty="0" smtClean="0"/>
              <a:t> </a:t>
            </a:r>
          </a:p>
          <a:p>
            <a:r>
              <a:rPr lang="sl-SI" dirty="0" smtClean="0"/>
              <a:t>o</a:t>
            </a:r>
            <a:r>
              <a:rPr lang="sl-SI" dirty="0" smtClean="0"/>
              <a:t>n GAMMA </a:t>
            </a:r>
            <a:r>
              <a:rPr lang="sl-SI" dirty="0" err="1" smtClean="0"/>
              <a:t>dose</a:t>
            </a:r>
            <a:r>
              <a:rPr lang="sl-SI" dirty="0" smtClean="0"/>
              <a:t> up to  100 </a:t>
            </a:r>
            <a:r>
              <a:rPr lang="sl-SI" dirty="0" err="1" smtClean="0"/>
              <a:t>Kgy</a:t>
            </a:r>
            <a:r>
              <a:rPr lang="sl-SI" dirty="0" smtClean="0"/>
              <a:t>.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main</a:t>
            </a:r>
            <a:r>
              <a:rPr lang="sl-SI" dirty="0" smtClean="0"/>
              <a:t> </a:t>
            </a:r>
            <a:r>
              <a:rPr lang="sl-SI" dirty="0" err="1" smtClean="0"/>
              <a:t>problems</a:t>
            </a:r>
            <a:r>
              <a:rPr lang="sl-SI" dirty="0" smtClean="0"/>
              <a:t> are LED </a:t>
            </a:r>
            <a:r>
              <a:rPr lang="sl-SI" dirty="0" err="1" smtClean="0"/>
              <a:t>driver</a:t>
            </a:r>
            <a:r>
              <a:rPr lang="sl-SI" dirty="0" smtClean="0"/>
              <a:t> 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GLASS. </a:t>
            </a:r>
          </a:p>
          <a:p>
            <a:endParaRPr lang="sl-SI" dirty="0" smtClean="0"/>
          </a:p>
          <a:p>
            <a:r>
              <a:rPr lang="sl-SI" dirty="0" smtClean="0"/>
              <a:t>    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need</a:t>
            </a:r>
            <a:r>
              <a:rPr lang="sl-SI" dirty="0" smtClean="0"/>
              <a:t> </a:t>
            </a:r>
            <a:r>
              <a:rPr lang="sl-SI" dirty="0" err="1" smtClean="0"/>
              <a:t>almost</a:t>
            </a:r>
            <a:r>
              <a:rPr lang="sl-SI" dirty="0" smtClean="0"/>
              <a:t> </a:t>
            </a:r>
            <a:r>
              <a:rPr lang="sl-SI" dirty="0" err="1" smtClean="0"/>
              <a:t>two</a:t>
            </a:r>
            <a:r>
              <a:rPr lang="sl-SI" dirty="0" smtClean="0"/>
              <a:t> </a:t>
            </a:r>
            <a:r>
              <a:rPr lang="sl-SI" dirty="0" err="1" smtClean="0"/>
              <a:t>years</a:t>
            </a:r>
            <a:r>
              <a:rPr lang="sl-SI" dirty="0" smtClean="0"/>
              <a:t> to </a:t>
            </a:r>
            <a:r>
              <a:rPr lang="sl-SI" dirty="0" err="1" smtClean="0"/>
              <a:t>develope</a:t>
            </a:r>
            <a:r>
              <a:rPr lang="sl-SI" dirty="0" smtClean="0"/>
              <a:t> </a:t>
            </a:r>
            <a:r>
              <a:rPr lang="sl-SI" dirty="0" err="1" smtClean="0"/>
              <a:t>final</a:t>
            </a:r>
            <a:r>
              <a:rPr lang="sl-SI" dirty="0" smtClean="0"/>
              <a:t> </a:t>
            </a:r>
            <a:r>
              <a:rPr lang="sl-SI" dirty="0" err="1" smtClean="0"/>
              <a:t>circuits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right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LED </a:t>
            </a:r>
            <a:r>
              <a:rPr lang="sl-SI" dirty="0" err="1" smtClean="0"/>
              <a:t>driver</a:t>
            </a:r>
            <a:r>
              <a:rPr lang="sl-SI" dirty="0" smtClean="0"/>
              <a:t> </a:t>
            </a:r>
          </a:p>
          <a:p>
            <a:r>
              <a:rPr lang="sl-SI" dirty="0" smtClean="0"/>
              <a:t>(PFC </a:t>
            </a:r>
            <a:r>
              <a:rPr lang="sl-SI" dirty="0" err="1" smtClean="0"/>
              <a:t>stage</a:t>
            </a:r>
            <a:r>
              <a:rPr lang="sl-SI" dirty="0" smtClean="0"/>
              <a:t>, </a:t>
            </a:r>
            <a:r>
              <a:rPr lang="sl-SI" dirty="0" err="1" smtClean="0"/>
              <a:t>constant</a:t>
            </a:r>
            <a:r>
              <a:rPr lang="sl-SI" dirty="0" smtClean="0"/>
              <a:t> </a:t>
            </a:r>
            <a:r>
              <a:rPr lang="sl-SI" dirty="0" err="1" smtClean="0"/>
              <a:t>current</a:t>
            </a:r>
            <a:r>
              <a:rPr lang="sl-SI" dirty="0" smtClean="0"/>
              <a:t> generator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other</a:t>
            </a:r>
            <a:r>
              <a:rPr lang="sl-SI" dirty="0" smtClean="0"/>
              <a:t> </a:t>
            </a:r>
            <a:r>
              <a:rPr lang="sl-SI" dirty="0" err="1" smtClean="0"/>
              <a:t>neccessary</a:t>
            </a:r>
            <a:r>
              <a:rPr lang="sl-SI" dirty="0" smtClean="0"/>
              <a:t> </a:t>
            </a:r>
            <a:r>
              <a:rPr lang="sl-SI" dirty="0" err="1" smtClean="0"/>
              <a:t>protection</a:t>
            </a:r>
            <a:r>
              <a:rPr lang="sl-SI" dirty="0" smtClean="0"/>
              <a:t> </a:t>
            </a:r>
            <a:r>
              <a:rPr lang="sl-SI" dirty="0" err="1" smtClean="0"/>
              <a:t>function</a:t>
            </a:r>
            <a:r>
              <a:rPr lang="sl-SI" dirty="0" smtClean="0"/>
              <a:t>).</a:t>
            </a:r>
            <a:endParaRPr lang="sl-SI" dirty="0" smtClean="0"/>
          </a:p>
          <a:p>
            <a:r>
              <a:rPr lang="sl-SI" dirty="0" smtClean="0"/>
              <a:t>   </a:t>
            </a:r>
          </a:p>
          <a:p>
            <a:r>
              <a:rPr lang="sl-SI" dirty="0" smtClean="0"/>
              <a:t>    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tested</a:t>
            </a:r>
            <a:r>
              <a:rPr lang="sl-SI" dirty="0" smtClean="0"/>
              <a:t> LED </a:t>
            </a:r>
            <a:r>
              <a:rPr lang="sl-SI" dirty="0" err="1" smtClean="0"/>
              <a:t>driver</a:t>
            </a:r>
            <a:r>
              <a:rPr lang="sl-SI" dirty="0" smtClean="0"/>
              <a:t> up to 17 </a:t>
            </a:r>
            <a:r>
              <a:rPr lang="sl-SI" dirty="0" err="1" smtClean="0"/>
              <a:t>KGy</a:t>
            </a:r>
            <a:r>
              <a:rPr lang="sl-SI" dirty="0" smtClean="0"/>
              <a:t>. In </a:t>
            </a:r>
            <a:r>
              <a:rPr lang="sl-SI" dirty="0" err="1" smtClean="0"/>
              <a:t>year</a:t>
            </a:r>
            <a:r>
              <a:rPr lang="sl-SI" dirty="0" smtClean="0"/>
              <a:t> 2020 </a:t>
            </a:r>
            <a:r>
              <a:rPr lang="sl-SI" dirty="0" err="1" smtClean="0"/>
              <a:t>our</a:t>
            </a:r>
            <a:r>
              <a:rPr lang="sl-SI" dirty="0" smtClean="0"/>
              <a:t> </a:t>
            </a:r>
            <a:r>
              <a:rPr lang="sl-SI" dirty="0" err="1" smtClean="0"/>
              <a:t>testing</a:t>
            </a:r>
            <a:r>
              <a:rPr lang="sl-SI" dirty="0" smtClean="0"/>
              <a:t> </a:t>
            </a:r>
            <a:r>
              <a:rPr lang="sl-SI" dirty="0" err="1" smtClean="0"/>
              <a:t>will</a:t>
            </a:r>
            <a:r>
              <a:rPr lang="sl-SI" dirty="0" smtClean="0"/>
              <a:t> go </a:t>
            </a:r>
            <a:r>
              <a:rPr lang="sl-SI" dirty="0" err="1" smtClean="0"/>
              <a:t>further</a:t>
            </a:r>
            <a:r>
              <a:rPr lang="sl-SI" dirty="0" smtClean="0"/>
              <a:t> up to 100 </a:t>
            </a:r>
            <a:r>
              <a:rPr lang="sl-SI" dirty="0" err="1" smtClean="0"/>
              <a:t>KGy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more.</a:t>
            </a:r>
          </a:p>
          <a:p>
            <a:r>
              <a:rPr lang="sl-SI" dirty="0" smtClean="0"/>
              <a:t>It is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interesting</a:t>
            </a:r>
            <a:r>
              <a:rPr lang="sl-SI" dirty="0" smtClean="0"/>
              <a:t> </a:t>
            </a:r>
            <a:r>
              <a:rPr lang="sl-SI" dirty="0" err="1" smtClean="0"/>
              <a:t>that</a:t>
            </a:r>
            <a:r>
              <a:rPr lang="sl-SI" dirty="0" smtClean="0"/>
              <a:t> </a:t>
            </a:r>
            <a:r>
              <a:rPr lang="sl-SI" dirty="0" err="1" smtClean="0"/>
              <a:t>final</a:t>
            </a:r>
            <a:r>
              <a:rPr lang="sl-SI" dirty="0" smtClean="0"/>
              <a:t> LED </a:t>
            </a:r>
            <a:r>
              <a:rPr lang="sl-SI" dirty="0" err="1" smtClean="0"/>
              <a:t>driver</a:t>
            </a:r>
            <a:r>
              <a:rPr lang="sl-SI" dirty="0" smtClean="0"/>
              <a:t> </a:t>
            </a:r>
            <a:r>
              <a:rPr lang="sl-SI" dirty="0" err="1" smtClean="0"/>
              <a:t>works</a:t>
            </a:r>
            <a:r>
              <a:rPr lang="sl-SI" dirty="0" smtClean="0"/>
              <a:t> in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wide</a:t>
            </a:r>
            <a:r>
              <a:rPr lang="sl-SI" dirty="0" smtClean="0"/>
              <a:t> </a:t>
            </a:r>
            <a:r>
              <a:rPr lang="sl-SI" dirty="0" err="1" smtClean="0"/>
              <a:t>voltage</a:t>
            </a:r>
            <a:r>
              <a:rPr lang="sl-SI" dirty="0" smtClean="0"/>
              <a:t> range.</a:t>
            </a:r>
          </a:p>
          <a:p>
            <a:endParaRPr lang="sl-SI" dirty="0" smtClean="0"/>
          </a:p>
          <a:p>
            <a:r>
              <a:rPr lang="sl-SI" dirty="0" smtClean="0"/>
              <a:t>    </a:t>
            </a:r>
            <a:r>
              <a:rPr lang="sl-SI" dirty="0" err="1" smtClean="0"/>
              <a:t>Starting</a:t>
            </a:r>
            <a:r>
              <a:rPr lang="sl-SI" dirty="0" smtClean="0"/>
              <a:t> </a:t>
            </a:r>
            <a:r>
              <a:rPr lang="sl-SI" dirty="0" err="1" smtClean="0"/>
              <a:t>from</a:t>
            </a:r>
            <a:r>
              <a:rPr lang="sl-SI" dirty="0" smtClean="0"/>
              <a:t> AC 20 V (DC 24V) up to AC 360 V (DC 510V).</a:t>
            </a:r>
          </a:p>
          <a:p>
            <a:r>
              <a:rPr lang="sl-SI" dirty="0" smtClean="0"/>
              <a:t> PFC </a:t>
            </a:r>
            <a:r>
              <a:rPr lang="sl-SI" dirty="0" err="1" smtClean="0"/>
              <a:t>correction</a:t>
            </a:r>
            <a:r>
              <a:rPr lang="sl-SI" dirty="0" smtClean="0"/>
              <a:t> go up to 0.9,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efficiency</a:t>
            </a:r>
            <a:r>
              <a:rPr lang="sl-SI" dirty="0" smtClean="0"/>
              <a:t> up to 90%. </a:t>
            </a:r>
            <a:r>
              <a:rPr lang="sl-SI" dirty="0" err="1" smtClean="0"/>
              <a:t>O</a:t>
            </a:r>
            <a:r>
              <a:rPr lang="sl-SI" dirty="0" err="1" smtClean="0"/>
              <a:t>utput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up to 60 W.</a:t>
            </a:r>
          </a:p>
          <a:p>
            <a:endParaRPr lang="sl-SI" dirty="0" smtClean="0"/>
          </a:p>
          <a:p>
            <a:endParaRPr lang="sl-SI" dirty="0" smtClean="0"/>
          </a:p>
        </p:txBody>
      </p:sp>
      <p:cxnSp>
        <p:nvCxnSpPr>
          <p:cNvPr id="16" name="Raven konektor 15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99076"/>
            <a:ext cx="6107884" cy="733731"/>
          </a:xfrm>
        </p:spPr>
        <p:txBody>
          <a:bodyPr>
            <a:normAutofit fontScale="90000"/>
          </a:bodyPr>
          <a:lstStyle/>
          <a:p>
            <a:r>
              <a:rPr lang="sl-SI" sz="2400" b="1" dirty="0" smtClean="0"/>
              <a:t>POTENTIAL FOR GAMMA HARDENED LED DRIVER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828836"/>
            <a:ext cx="830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.</a:t>
            </a:r>
          </a:p>
          <a:p>
            <a:endParaRPr lang="sl-SI" dirty="0" smtClean="0"/>
          </a:p>
        </p:txBody>
      </p:sp>
      <p:sp>
        <p:nvSpPr>
          <p:cNvPr id="14" name="PoljeZBesedilom 13"/>
          <p:cNvSpPr txBox="1"/>
          <p:nvPr/>
        </p:nvSpPr>
        <p:spPr>
          <a:xfrm>
            <a:off x="838200" y="2625754"/>
            <a:ext cx="10461770" cy="6389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     As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design</a:t>
            </a:r>
            <a:r>
              <a:rPr lang="sl-SI" dirty="0" smtClean="0"/>
              <a:t> GAMMA </a:t>
            </a:r>
            <a:r>
              <a:rPr lang="sl-SI" dirty="0" err="1" smtClean="0"/>
              <a:t>hardened</a:t>
            </a:r>
            <a:r>
              <a:rPr lang="sl-SI" dirty="0" smtClean="0"/>
              <a:t> LED </a:t>
            </a:r>
            <a:r>
              <a:rPr lang="sl-SI" dirty="0" err="1" smtClean="0"/>
              <a:t>driver</a:t>
            </a:r>
            <a:r>
              <a:rPr lang="sl-SI" dirty="0" smtClean="0"/>
              <a:t> in same </a:t>
            </a:r>
            <a:r>
              <a:rPr lang="sl-SI" dirty="0" err="1" smtClean="0"/>
              <a:t>dimension</a:t>
            </a:r>
            <a:r>
              <a:rPr lang="sl-SI" dirty="0" smtClean="0"/>
              <a:t> as </a:t>
            </a:r>
            <a:r>
              <a:rPr lang="sl-SI" dirty="0" err="1" smtClean="0"/>
              <a:t>our</a:t>
            </a:r>
            <a:r>
              <a:rPr lang="sl-SI" dirty="0" smtClean="0"/>
              <a:t> standard LED </a:t>
            </a:r>
            <a:r>
              <a:rPr lang="sl-SI" dirty="0" err="1" smtClean="0"/>
              <a:t>driver</a:t>
            </a:r>
            <a:r>
              <a:rPr lang="sl-SI" dirty="0" smtClean="0"/>
              <a:t>,</a:t>
            </a:r>
          </a:p>
          <a:p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use</a:t>
            </a:r>
            <a:r>
              <a:rPr lang="sl-SI" dirty="0" smtClean="0"/>
              <a:t> it in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our</a:t>
            </a:r>
            <a:r>
              <a:rPr lang="sl-SI" dirty="0" smtClean="0"/>
              <a:t> </a:t>
            </a:r>
            <a:r>
              <a:rPr lang="sl-SI" dirty="0" err="1" smtClean="0"/>
              <a:t>existing</a:t>
            </a:r>
            <a:r>
              <a:rPr lang="sl-SI" dirty="0" smtClean="0"/>
              <a:t> LED </a:t>
            </a:r>
            <a:r>
              <a:rPr lang="sl-SI" dirty="0" err="1" smtClean="0"/>
              <a:t>lights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In past </a:t>
            </a:r>
            <a:r>
              <a:rPr lang="sl-SI" dirty="0" err="1" smtClean="0"/>
              <a:t>two</a:t>
            </a:r>
            <a:r>
              <a:rPr lang="sl-SI" dirty="0" smtClean="0"/>
              <a:t> </a:t>
            </a:r>
            <a:r>
              <a:rPr lang="sl-SI" dirty="0" err="1" smtClean="0"/>
              <a:t>years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already</a:t>
            </a:r>
            <a:r>
              <a:rPr lang="sl-SI" dirty="0" smtClean="0"/>
              <a:t> sold </a:t>
            </a:r>
            <a:r>
              <a:rPr lang="sl-SI" dirty="0" err="1" smtClean="0"/>
              <a:t>around</a:t>
            </a:r>
            <a:r>
              <a:rPr lang="sl-SI" dirty="0" smtClean="0"/>
              <a:t> 300 </a:t>
            </a:r>
            <a:r>
              <a:rPr lang="sl-SI" dirty="0" err="1" smtClean="0"/>
              <a:t>different</a:t>
            </a:r>
            <a:r>
              <a:rPr lang="sl-SI" dirty="0" smtClean="0"/>
              <a:t> GAMMA </a:t>
            </a:r>
            <a:r>
              <a:rPr lang="sl-SI" dirty="0" err="1" smtClean="0"/>
              <a:t>resistant</a:t>
            </a:r>
            <a:r>
              <a:rPr lang="sl-SI" dirty="0" smtClean="0"/>
              <a:t> LED </a:t>
            </a:r>
            <a:r>
              <a:rPr lang="sl-SI" dirty="0" err="1" smtClean="0"/>
              <a:t>lights</a:t>
            </a:r>
            <a:r>
              <a:rPr lang="sl-SI" dirty="0" smtClean="0"/>
              <a:t> ,</a:t>
            </a:r>
            <a:r>
              <a:rPr lang="sl-SI" dirty="0" err="1" smtClean="0"/>
              <a:t>which</a:t>
            </a:r>
            <a:r>
              <a:rPr lang="sl-SI" dirty="0" smtClean="0"/>
              <a:t> </a:t>
            </a:r>
          </a:p>
          <a:p>
            <a:r>
              <a:rPr lang="sl-SI" dirty="0" err="1" smtClean="0"/>
              <a:t>c</a:t>
            </a:r>
            <a:r>
              <a:rPr lang="sl-SI" dirty="0" err="1" smtClean="0"/>
              <a:t>an</a:t>
            </a:r>
            <a:r>
              <a:rPr lang="sl-SI" dirty="0" smtClean="0"/>
              <a:t> </a:t>
            </a:r>
            <a:r>
              <a:rPr lang="sl-SI" dirty="0" err="1" smtClean="0"/>
              <a:t>be</a:t>
            </a:r>
            <a:r>
              <a:rPr lang="sl-SI" dirty="0" smtClean="0"/>
              <a:t> </a:t>
            </a:r>
            <a:r>
              <a:rPr lang="sl-SI" dirty="0" err="1" smtClean="0"/>
              <a:t>installed</a:t>
            </a:r>
            <a:r>
              <a:rPr lang="sl-SI" dirty="0" smtClean="0"/>
              <a:t> in:</a:t>
            </a:r>
          </a:p>
          <a:p>
            <a:endParaRPr lang="sl-SI" dirty="0" smtClean="0"/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err="1" smtClean="0"/>
              <a:t>Nuclear</a:t>
            </a:r>
            <a:r>
              <a:rPr lang="sl-SI" dirty="0" smtClean="0"/>
              <a:t> </a:t>
            </a:r>
            <a:r>
              <a:rPr lang="sl-SI" dirty="0" err="1" smtClean="0"/>
              <a:t>power</a:t>
            </a:r>
            <a:r>
              <a:rPr lang="sl-SI" dirty="0" smtClean="0"/>
              <a:t> </a:t>
            </a:r>
            <a:r>
              <a:rPr lang="sl-SI" dirty="0" err="1" smtClean="0"/>
              <a:t>plants</a:t>
            </a:r>
            <a:r>
              <a:rPr lang="sl-SI" dirty="0" smtClean="0"/>
              <a:t>, (</a:t>
            </a:r>
            <a:r>
              <a:rPr lang="sl-SI" dirty="0" err="1" smtClean="0"/>
              <a:t>containment</a:t>
            </a:r>
            <a:r>
              <a:rPr lang="sl-SI" dirty="0" smtClean="0"/>
              <a:t> </a:t>
            </a:r>
            <a:r>
              <a:rPr lang="sl-SI" dirty="0" err="1" smtClean="0"/>
              <a:t>building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other</a:t>
            </a:r>
            <a:r>
              <a:rPr lang="sl-SI" dirty="0" smtClean="0"/>
              <a:t> </a:t>
            </a:r>
            <a:r>
              <a:rPr lang="sl-SI" dirty="0" err="1" smtClean="0"/>
              <a:t>high</a:t>
            </a:r>
            <a:r>
              <a:rPr lang="sl-SI" dirty="0" smtClean="0"/>
              <a:t> </a:t>
            </a:r>
            <a:r>
              <a:rPr lang="sl-SI" dirty="0" err="1" smtClean="0"/>
              <a:t>radiation</a:t>
            </a:r>
            <a:r>
              <a:rPr lang="sl-SI" dirty="0" smtClean="0"/>
              <a:t> </a:t>
            </a:r>
            <a:r>
              <a:rPr lang="sl-SI" dirty="0" err="1" smtClean="0"/>
              <a:t>area</a:t>
            </a:r>
            <a:r>
              <a:rPr lang="sl-SI" dirty="0" smtClean="0"/>
              <a:t>),</a:t>
            </a:r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smtClean="0"/>
              <a:t>SFDS  (</a:t>
            </a:r>
            <a:r>
              <a:rPr lang="sl-SI" dirty="0" err="1" smtClean="0"/>
              <a:t>spend</a:t>
            </a:r>
            <a:r>
              <a:rPr lang="sl-SI" dirty="0" smtClean="0"/>
              <a:t> </a:t>
            </a:r>
            <a:r>
              <a:rPr lang="sl-SI" dirty="0" err="1" smtClean="0"/>
              <a:t>fuel</a:t>
            </a:r>
            <a:r>
              <a:rPr lang="sl-SI" dirty="0" smtClean="0"/>
              <a:t> </a:t>
            </a:r>
            <a:r>
              <a:rPr lang="sl-SI" dirty="0" err="1" smtClean="0"/>
              <a:t>dry</a:t>
            </a:r>
            <a:r>
              <a:rPr lang="sl-SI" dirty="0" smtClean="0"/>
              <a:t> </a:t>
            </a:r>
            <a:r>
              <a:rPr lang="sl-SI" dirty="0" err="1" smtClean="0"/>
              <a:t>storage</a:t>
            </a:r>
            <a:r>
              <a:rPr lang="sl-SI" dirty="0" smtClean="0"/>
              <a:t> </a:t>
            </a:r>
            <a:r>
              <a:rPr lang="sl-SI" dirty="0" err="1" smtClean="0"/>
              <a:t>area</a:t>
            </a:r>
            <a:r>
              <a:rPr lang="sl-SI" dirty="0" smtClean="0"/>
              <a:t>),</a:t>
            </a:r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smtClean="0"/>
              <a:t>LLILRW ( </a:t>
            </a:r>
            <a:r>
              <a:rPr lang="sl-SI" dirty="0" err="1" smtClean="0"/>
              <a:t>low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intermediate</a:t>
            </a:r>
            <a:r>
              <a:rPr lang="sl-SI" dirty="0" smtClean="0"/>
              <a:t> </a:t>
            </a:r>
            <a:r>
              <a:rPr lang="sl-SI" dirty="0" err="1" smtClean="0"/>
              <a:t>level</a:t>
            </a:r>
            <a:r>
              <a:rPr lang="sl-SI" dirty="0" smtClean="0"/>
              <a:t> </a:t>
            </a:r>
            <a:r>
              <a:rPr lang="sl-SI" dirty="0" err="1" smtClean="0"/>
              <a:t>radioactive</a:t>
            </a:r>
            <a:r>
              <a:rPr lang="sl-SI" dirty="0" smtClean="0"/>
              <a:t> </a:t>
            </a:r>
            <a:r>
              <a:rPr lang="sl-SI" dirty="0" err="1" smtClean="0"/>
              <a:t>waste</a:t>
            </a:r>
            <a:r>
              <a:rPr lang="sl-SI" dirty="0" smtClean="0"/>
              <a:t> </a:t>
            </a:r>
            <a:r>
              <a:rPr lang="sl-SI" dirty="0" err="1" smtClean="0"/>
              <a:t>building</a:t>
            </a:r>
            <a:r>
              <a:rPr lang="sl-SI" dirty="0" smtClean="0"/>
              <a:t>),</a:t>
            </a:r>
          </a:p>
          <a:p>
            <a:r>
              <a:rPr lang="sl-SI" dirty="0" smtClean="0"/>
              <a:t> WMB </a:t>
            </a:r>
            <a:r>
              <a:rPr lang="sl-SI" dirty="0" smtClean="0"/>
              <a:t>(</a:t>
            </a:r>
            <a:r>
              <a:rPr lang="sl-SI" dirty="0" err="1" smtClean="0"/>
              <a:t>waste</a:t>
            </a:r>
            <a:r>
              <a:rPr lang="sl-SI" dirty="0" smtClean="0"/>
              <a:t> </a:t>
            </a:r>
            <a:r>
              <a:rPr lang="sl-SI" dirty="0" err="1" smtClean="0"/>
              <a:t>management</a:t>
            </a:r>
            <a:r>
              <a:rPr lang="sl-SI" dirty="0" smtClean="0"/>
              <a:t> </a:t>
            </a:r>
            <a:r>
              <a:rPr lang="sl-SI" dirty="0" err="1" smtClean="0"/>
              <a:t>building</a:t>
            </a:r>
            <a:r>
              <a:rPr lang="sl-SI" dirty="0" smtClean="0"/>
              <a:t>),</a:t>
            </a:r>
          </a:p>
          <a:p>
            <a:pPr>
              <a:buFontTx/>
              <a:buChar char="-"/>
            </a:pPr>
            <a:r>
              <a:rPr lang="sl-SI" dirty="0" smtClean="0"/>
              <a:t> FUSION </a:t>
            </a:r>
            <a:r>
              <a:rPr lang="sl-SI" dirty="0" err="1" smtClean="0"/>
              <a:t>reactors</a:t>
            </a:r>
            <a:r>
              <a:rPr lang="sl-SI" dirty="0" smtClean="0"/>
              <a:t>, </a:t>
            </a:r>
            <a:r>
              <a:rPr lang="sl-SI" dirty="0" err="1" smtClean="0"/>
              <a:t>Neutron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Proton </a:t>
            </a:r>
            <a:r>
              <a:rPr lang="sl-SI" dirty="0" err="1" smtClean="0"/>
              <a:t>accelerator</a:t>
            </a:r>
            <a:r>
              <a:rPr lang="sl-SI" dirty="0" smtClean="0"/>
              <a:t>,</a:t>
            </a:r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err="1" smtClean="0"/>
              <a:t>Industrial</a:t>
            </a:r>
            <a:r>
              <a:rPr lang="sl-SI" dirty="0" smtClean="0"/>
              <a:t> </a:t>
            </a:r>
            <a:r>
              <a:rPr lang="sl-SI" dirty="0" err="1" smtClean="0"/>
              <a:t>radiography</a:t>
            </a:r>
            <a:r>
              <a:rPr lang="sl-SI" dirty="0" smtClean="0"/>
              <a:t> </a:t>
            </a:r>
            <a:r>
              <a:rPr lang="sl-SI" dirty="0" err="1" smtClean="0"/>
              <a:t>detection</a:t>
            </a:r>
            <a:r>
              <a:rPr lang="sl-SI" dirty="0" smtClean="0"/>
              <a:t> </a:t>
            </a:r>
            <a:r>
              <a:rPr lang="sl-SI" dirty="0" err="1" smtClean="0"/>
              <a:t>area</a:t>
            </a:r>
            <a:r>
              <a:rPr lang="sl-SI" dirty="0" smtClean="0"/>
              <a:t>, </a:t>
            </a:r>
            <a:r>
              <a:rPr lang="sl-SI" dirty="0" err="1" smtClean="0"/>
              <a:t>p</a:t>
            </a:r>
            <a:r>
              <a:rPr lang="sl-SI" dirty="0" err="1" smtClean="0"/>
              <a:t>harmaceutical</a:t>
            </a:r>
            <a:r>
              <a:rPr lang="sl-SI" dirty="0" smtClean="0"/>
              <a:t> </a:t>
            </a:r>
            <a:r>
              <a:rPr lang="sl-SI" dirty="0" err="1" smtClean="0"/>
              <a:t>industry</a:t>
            </a:r>
            <a:r>
              <a:rPr lang="sl-SI" dirty="0" smtClean="0"/>
              <a:t> , </a:t>
            </a:r>
            <a:r>
              <a:rPr lang="sl-SI" dirty="0" err="1" smtClean="0"/>
              <a:t>medical</a:t>
            </a:r>
            <a:r>
              <a:rPr lang="sl-SI" dirty="0" smtClean="0"/>
              <a:t> </a:t>
            </a:r>
            <a:r>
              <a:rPr lang="sl-SI" dirty="0" err="1" smtClean="0"/>
              <a:t>facilities</a:t>
            </a:r>
            <a:r>
              <a:rPr lang="sl-SI" dirty="0" smtClean="0"/>
              <a:t>,</a:t>
            </a:r>
            <a:endParaRPr lang="sl-SI" dirty="0" smtClean="0"/>
          </a:p>
          <a:p>
            <a:pPr>
              <a:buFontTx/>
              <a:buChar char="-"/>
            </a:pPr>
            <a:r>
              <a:rPr lang="sl-SI" dirty="0" smtClean="0"/>
              <a:t> </a:t>
            </a:r>
            <a:r>
              <a:rPr lang="sl-SI" dirty="0" err="1" smtClean="0"/>
              <a:t>Nuclear</a:t>
            </a:r>
            <a:r>
              <a:rPr lang="sl-SI" dirty="0" smtClean="0"/>
              <a:t> </a:t>
            </a:r>
            <a:r>
              <a:rPr lang="sl-SI" dirty="0" err="1" smtClean="0"/>
              <a:t>testing</a:t>
            </a:r>
            <a:r>
              <a:rPr lang="sl-SI" dirty="0" smtClean="0"/>
              <a:t> </a:t>
            </a:r>
            <a:r>
              <a:rPr lang="sl-SI" dirty="0" err="1" smtClean="0"/>
              <a:t>facilities</a:t>
            </a:r>
            <a:r>
              <a:rPr lang="sl-SI" dirty="0" smtClean="0"/>
              <a:t>.</a:t>
            </a:r>
            <a:endParaRPr lang="sl-SI" dirty="0" smtClean="0"/>
          </a:p>
          <a:p>
            <a:pPr>
              <a:buFontTx/>
              <a:buChar char="-"/>
            </a:pP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</p:txBody>
      </p:sp>
      <p:cxnSp>
        <p:nvCxnSpPr>
          <p:cNvPr id="16" name="Raven konektor 15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82298"/>
            <a:ext cx="5493248" cy="951845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OTHER GAMMA </a:t>
            </a:r>
            <a:r>
              <a:rPr lang="sl-SI" sz="2400" b="1" dirty="0" err="1" smtClean="0"/>
              <a:t>and</a:t>
            </a:r>
            <a:r>
              <a:rPr lang="sl-SI" sz="2400" b="1" dirty="0" smtClean="0"/>
              <a:t> NEUUTRON FLUX RESISTANT ELECTRONIC COMPONENTS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828836"/>
            <a:ext cx="830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</p:txBody>
      </p:sp>
      <p:cxnSp>
        <p:nvCxnSpPr>
          <p:cNvPr id="16" name="Raven konektor 15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jeZBesedilom 9"/>
          <p:cNvSpPr txBox="1"/>
          <p:nvPr/>
        </p:nvSpPr>
        <p:spPr>
          <a:xfrm>
            <a:off x="838200" y="2969703"/>
            <a:ext cx="75843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     </a:t>
            </a:r>
            <a:r>
              <a:rPr lang="sl-SI" dirty="0" err="1" smtClean="0"/>
              <a:t>We</a:t>
            </a:r>
            <a:r>
              <a:rPr lang="sl-SI" dirty="0" smtClean="0"/>
              <a:t> are </a:t>
            </a:r>
            <a:r>
              <a:rPr lang="sl-SI" dirty="0" err="1" smtClean="0"/>
              <a:t>working</a:t>
            </a:r>
            <a:r>
              <a:rPr lang="sl-SI" dirty="0" smtClean="0"/>
              <a:t> on </a:t>
            </a:r>
            <a:r>
              <a:rPr lang="sl-SI" dirty="0" err="1" smtClean="0"/>
              <a:t>finalizing</a:t>
            </a:r>
            <a:r>
              <a:rPr lang="sl-SI" dirty="0" smtClean="0"/>
              <a:t> </a:t>
            </a:r>
            <a:r>
              <a:rPr lang="sl-SI" dirty="0" err="1" smtClean="0"/>
              <a:t>operational</a:t>
            </a:r>
            <a:r>
              <a:rPr lang="sl-SI" dirty="0" smtClean="0"/>
              <a:t> </a:t>
            </a:r>
            <a:r>
              <a:rPr lang="sl-SI" dirty="0" err="1" smtClean="0"/>
              <a:t>amplifier</a:t>
            </a:r>
            <a:r>
              <a:rPr lang="sl-SI" dirty="0" smtClean="0"/>
              <a:t> </a:t>
            </a:r>
            <a:r>
              <a:rPr lang="sl-SI" dirty="0" err="1" smtClean="0"/>
              <a:t>which</a:t>
            </a:r>
            <a:r>
              <a:rPr lang="sl-SI" dirty="0" smtClean="0"/>
              <a:t>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work</a:t>
            </a:r>
            <a:r>
              <a:rPr lang="sl-SI" dirty="0" smtClean="0"/>
              <a:t> in </a:t>
            </a:r>
          </a:p>
          <a:p>
            <a:r>
              <a:rPr lang="sl-SI" dirty="0" err="1" smtClean="0"/>
              <a:t>radiation</a:t>
            </a:r>
            <a:r>
              <a:rPr lang="sl-SI" dirty="0" smtClean="0"/>
              <a:t> </a:t>
            </a:r>
            <a:r>
              <a:rPr lang="sl-SI" dirty="0" err="1" smtClean="0"/>
              <a:t>area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GAMMA </a:t>
            </a:r>
            <a:r>
              <a:rPr lang="sl-SI" dirty="0" err="1" smtClean="0"/>
              <a:t>dose</a:t>
            </a:r>
            <a:r>
              <a:rPr lang="sl-SI" dirty="0" smtClean="0"/>
              <a:t> </a:t>
            </a:r>
            <a:r>
              <a:rPr lang="sl-SI" dirty="0" err="1" smtClean="0"/>
              <a:t>speed</a:t>
            </a:r>
            <a:r>
              <a:rPr lang="sl-SI" dirty="0" smtClean="0"/>
              <a:t> up to 100 </a:t>
            </a:r>
            <a:r>
              <a:rPr lang="sl-SI" dirty="0" err="1" smtClean="0"/>
              <a:t>Gy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GAMMA </a:t>
            </a:r>
            <a:r>
              <a:rPr lang="sl-SI" dirty="0" err="1" smtClean="0"/>
              <a:t>dose</a:t>
            </a:r>
            <a:r>
              <a:rPr lang="sl-SI" dirty="0" smtClean="0"/>
              <a:t> </a:t>
            </a:r>
          </a:p>
          <a:p>
            <a:r>
              <a:rPr lang="sl-SI" dirty="0" smtClean="0"/>
              <a:t>u</a:t>
            </a:r>
            <a:r>
              <a:rPr lang="sl-SI" dirty="0" smtClean="0"/>
              <a:t>p to 100 </a:t>
            </a:r>
            <a:r>
              <a:rPr lang="sl-SI" dirty="0" err="1" smtClean="0"/>
              <a:t>KGy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  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expected</a:t>
            </a:r>
            <a:r>
              <a:rPr lang="sl-SI" dirty="0" smtClean="0"/>
              <a:t> </a:t>
            </a:r>
            <a:r>
              <a:rPr lang="sl-SI" dirty="0" err="1" smtClean="0"/>
              <a:t>that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sell</a:t>
            </a:r>
            <a:r>
              <a:rPr lang="sl-SI" dirty="0" smtClean="0"/>
              <a:t> </a:t>
            </a:r>
            <a:r>
              <a:rPr lang="sl-SI" dirty="0" err="1" smtClean="0"/>
              <a:t>product</a:t>
            </a:r>
            <a:r>
              <a:rPr lang="sl-SI" dirty="0" smtClean="0"/>
              <a:t> up to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end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year</a:t>
            </a:r>
            <a:r>
              <a:rPr lang="sl-SI" dirty="0" smtClean="0"/>
              <a:t> 2020. </a:t>
            </a: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err="1" smtClean="0"/>
              <a:t>Thank</a:t>
            </a:r>
            <a:r>
              <a:rPr lang="sl-SI" dirty="0" smtClean="0"/>
              <a:t> </a:t>
            </a:r>
            <a:r>
              <a:rPr lang="sl-SI" dirty="0" err="1" smtClean="0"/>
              <a:t>you</a:t>
            </a:r>
            <a:r>
              <a:rPr lang="sl-SI" dirty="0" smtClean="0"/>
              <a:t> !</a:t>
            </a:r>
          </a:p>
          <a:p>
            <a:endParaRPr lang="sl-SI" dirty="0" smtClean="0"/>
          </a:p>
          <a:p>
            <a:r>
              <a:rPr lang="sl-SI" dirty="0" smtClean="0"/>
              <a:t>NANOCUT d.o.o.</a:t>
            </a:r>
            <a:endParaRPr lang="sl-SI" dirty="0" smtClean="0"/>
          </a:p>
          <a:p>
            <a:r>
              <a:rPr lang="sl-SI" dirty="0" err="1" smtClean="0"/>
              <a:t>director</a:t>
            </a:r>
            <a:r>
              <a:rPr lang="sl-SI" dirty="0" smtClean="0"/>
              <a:t>: Tadej </a:t>
            </a:r>
            <a:r>
              <a:rPr lang="sl-SI" dirty="0" err="1" smtClean="0"/>
              <a:t>Hrovatic</a:t>
            </a:r>
            <a:r>
              <a:rPr lang="sl-SI" dirty="0" smtClean="0"/>
              <a:t>                     Internet: </a:t>
            </a:r>
            <a:r>
              <a:rPr lang="sl-SI" dirty="0" err="1" smtClean="0"/>
              <a:t>www.luminos</a:t>
            </a:r>
            <a:r>
              <a:rPr lang="sl-SI" dirty="0" smtClean="0"/>
              <a:t>-</a:t>
            </a:r>
            <a:r>
              <a:rPr lang="sl-SI" dirty="0" err="1" smtClean="0"/>
              <a:t>nuclear.com</a:t>
            </a:r>
            <a:endParaRPr lang="sl-SI" dirty="0" smtClean="0"/>
          </a:p>
          <a:p>
            <a:r>
              <a:rPr lang="sl-SI" dirty="0" smtClean="0"/>
              <a:t>R&amp;D:       </a:t>
            </a:r>
            <a:r>
              <a:rPr lang="sl-SI" dirty="0" smtClean="0"/>
              <a:t>Igor Hrovatič </a:t>
            </a:r>
            <a:r>
              <a:rPr lang="sl-SI" dirty="0" smtClean="0"/>
              <a:t>                      e-</a:t>
            </a:r>
            <a:r>
              <a:rPr lang="sl-SI" dirty="0" err="1" smtClean="0"/>
              <a:t>mail</a:t>
            </a:r>
            <a:r>
              <a:rPr lang="sl-SI" dirty="0" smtClean="0"/>
              <a:t>: info@luminos-nuclear.com</a:t>
            </a:r>
            <a:endParaRPr lang="en-US" dirty="0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Slika 21" descr="C:\Documents and Settings\Administrator.NANOCUT-33E9BDB\Local Settings\Temp\WPDNSE\Camera\IMG_20191007_12415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09910" y="2105638"/>
            <a:ext cx="3345808" cy="33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PoljeZBesedilom 22"/>
          <p:cNvSpPr txBox="1"/>
          <p:nvPr/>
        </p:nvSpPr>
        <p:spPr>
          <a:xfrm>
            <a:off x="8313491" y="5679347"/>
            <a:ext cx="3242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  RADIATION HERDENED </a:t>
            </a:r>
          </a:p>
          <a:p>
            <a:r>
              <a:rPr lang="sl-SI" dirty="0" smtClean="0"/>
              <a:t> POWER PWM CONTROLER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5444455" y="4194495"/>
            <a:ext cx="6480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000" b="1" dirty="0" smtClean="0">
                <a:solidFill>
                  <a:srgbClr val="18698F"/>
                </a:solidFill>
              </a:rPr>
              <a:t>NANOCUT d.o.o.</a:t>
            </a:r>
            <a:r>
              <a:rPr lang="en-US" sz="6000" b="1" dirty="0" smtClean="0">
                <a:solidFill>
                  <a:srgbClr val="18698F"/>
                </a:solidFill>
              </a:rPr>
              <a:t> </a:t>
            </a:r>
            <a:endParaRPr lang="en-US" sz="6000" b="1" dirty="0">
              <a:solidFill>
                <a:srgbClr val="18698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175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3688080" y="4046220"/>
            <a:ext cx="831063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60"/>
              </a:lnSpc>
            </a:pPr>
            <a:r>
              <a:rPr lang="sl-SI" sz="4800" b="1" dirty="0" smtClean="0">
                <a:solidFill>
                  <a:srgbClr val="18698F"/>
                </a:solidFill>
              </a:rPr>
              <a:t>GAMMA </a:t>
            </a:r>
            <a:r>
              <a:rPr lang="sl-SI" sz="4800" b="1" dirty="0" smtClean="0">
                <a:solidFill>
                  <a:srgbClr val="18698F"/>
                </a:solidFill>
              </a:rPr>
              <a:t>/ NEUTRON </a:t>
            </a:r>
            <a:r>
              <a:rPr lang="sl-SI" sz="4800" b="1" dirty="0" smtClean="0">
                <a:solidFill>
                  <a:srgbClr val="18698F"/>
                </a:solidFill>
              </a:rPr>
              <a:t>FLUX HARDENED PRODUCT </a:t>
            </a:r>
            <a:endParaRPr lang="en-US" sz="4800" b="1" dirty="0">
              <a:solidFill>
                <a:srgbClr val="18698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60127" y="5210582"/>
            <a:ext cx="76385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8687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35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94861" y="4038600"/>
            <a:ext cx="75599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60"/>
              </a:lnSpc>
              <a:buFontTx/>
              <a:buChar char="-"/>
            </a:pPr>
            <a:r>
              <a:rPr lang="sl-SI" sz="4800" dirty="0" smtClean="0"/>
              <a:t> </a:t>
            </a:r>
            <a:r>
              <a:rPr lang="en-US" sz="4800" dirty="0" smtClean="0"/>
              <a:t>LED l</a:t>
            </a:r>
            <a:r>
              <a:rPr lang="sl-SI" sz="4800" dirty="0" smtClean="0"/>
              <a:t>ighting,  </a:t>
            </a:r>
          </a:p>
          <a:p>
            <a:pPr>
              <a:lnSpc>
                <a:spcPts val="5060"/>
              </a:lnSpc>
              <a:buFontTx/>
              <a:buChar char="-"/>
            </a:pPr>
            <a:r>
              <a:rPr lang="sl-SI" sz="4800" dirty="0" smtClean="0"/>
              <a:t> analog </a:t>
            </a:r>
            <a:r>
              <a:rPr lang="en-US" sz="4800" dirty="0" smtClean="0"/>
              <a:t>electronic</a:t>
            </a:r>
            <a:r>
              <a:rPr lang="sl-SI" sz="4800" dirty="0" smtClean="0"/>
              <a:t> </a:t>
            </a:r>
            <a:r>
              <a:rPr lang="en-US" sz="4800" dirty="0" smtClean="0"/>
              <a:t>circuits</a:t>
            </a:r>
            <a:r>
              <a:rPr lang="sl-SI" sz="4800" dirty="0" smtClean="0"/>
              <a:t>.</a:t>
            </a:r>
            <a:endParaRPr lang="en-US" sz="4800" b="1" dirty="0">
              <a:solidFill>
                <a:srgbClr val="18698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0283" y="4715799"/>
            <a:ext cx="76385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903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82298"/>
            <a:ext cx="5493248" cy="806902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COMPANY PROFILE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828836"/>
            <a:ext cx="8305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r>
              <a:rPr lang="en-US" dirty="0" smtClean="0"/>
              <a:t>NANOCUT </a:t>
            </a:r>
            <a:r>
              <a:rPr lang="en-US" dirty="0" err="1" smtClean="0"/>
              <a:t>d.o.o</a:t>
            </a:r>
            <a:r>
              <a:rPr lang="en-US" dirty="0" smtClean="0"/>
              <a:t>. was established in year 2014. </a:t>
            </a:r>
            <a:r>
              <a:rPr lang="sl-SI" dirty="0" smtClean="0"/>
              <a:t> It is </a:t>
            </a:r>
            <a:r>
              <a:rPr lang="sl-SI" dirty="0" err="1" smtClean="0"/>
              <a:t>private</a:t>
            </a:r>
            <a:r>
              <a:rPr lang="sl-SI" dirty="0" smtClean="0"/>
              <a:t> </a:t>
            </a:r>
            <a:r>
              <a:rPr lang="sl-SI" dirty="0" err="1" smtClean="0"/>
              <a:t>own</a:t>
            </a:r>
            <a:r>
              <a:rPr lang="sl-SI" dirty="0" smtClean="0"/>
              <a:t> </a:t>
            </a:r>
            <a:r>
              <a:rPr lang="sl-SI" dirty="0" err="1" smtClean="0"/>
              <a:t>small</a:t>
            </a:r>
            <a:r>
              <a:rPr lang="sl-SI" dirty="0" smtClean="0"/>
              <a:t> </a:t>
            </a:r>
            <a:r>
              <a:rPr lang="sl-SI" dirty="0" err="1" smtClean="0"/>
              <a:t>company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exstensive</a:t>
            </a:r>
            <a:r>
              <a:rPr lang="sl-SI" dirty="0" smtClean="0"/>
              <a:t> </a:t>
            </a:r>
            <a:r>
              <a:rPr lang="sl-SI" dirty="0" err="1" smtClean="0"/>
              <a:t>knowledge</a:t>
            </a:r>
            <a:r>
              <a:rPr lang="sl-SI" dirty="0" smtClean="0"/>
              <a:t> in </a:t>
            </a:r>
            <a:r>
              <a:rPr lang="sl-SI" dirty="0" err="1" smtClean="0"/>
              <a:t>physics</a:t>
            </a:r>
            <a:r>
              <a:rPr lang="sl-SI" dirty="0" smtClean="0"/>
              <a:t>, </a:t>
            </a:r>
            <a:r>
              <a:rPr lang="sl-SI" dirty="0" err="1" smtClean="0"/>
              <a:t>electronics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mechanical</a:t>
            </a:r>
            <a:r>
              <a:rPr lang="sl-SI" dirty="0" smtClean="0"/>
              <a:t> CAD CAM </a:t>
            </a:r>
            <a:r>
              <a:rPr lang="sl-SI" dirty="0" err="1" smtClean="0"/>
              <a:t>engineering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    In </a:t>
            </a:r>
            <a:r>
              <a:rPr lang="sl-SI" dirty="0" err="1" smtClean="0"/>
              <a:t>first</a:t>
            </a:r>
            <a:r>
              <a:rPr lang="sl-SI" dirty="0" smtClean="0"/>
              <a:t> </a:t>
            </a:r>
            <a:r>
              <a:rPr lang="sl-SI" dirty="0" err="1" smtClean="0"/>
              <a:t>two</a:t>
            </a:r>
            <a:r>
              <a:rPr lang="sl-SI" dirty="0" smtClean="0"/>
              <a:t> </a:t>
            </a:r>
            <a:r>
              <a:rPr lang="sl-SI" dirty="0" err="1" smtClean="0"/>
              <a:t>years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developed</a:t>
            </a:r>
            <a:r>
              <a:rPr lang="sl-SI" dirty="0" smtClean="0"/>
              <a:t> a </a:t>
            </a:r>
            <a:r>
              <a:rPr lang="sl-SI" dirty="0" err="1" smtClean="0"/>
              <a:t>few</a:t>
            </a:r>
            <a:r>
              <a:rPr lang="sl-SI" dirty="0" smtClean="0"/>
              <a:t> </a:t>
            </a:r>
            <a:r>
              <a:rPr lang="sl-SI" dirty="0" err="1" smtClean="0"/>
              <a:t>models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high</a:t>
            </a:r>
            <a:r>
              <a:rPr lang="sl-SI" dirty="0" smtClean="0"/>
              <a:t> </a:t>
            </a:r>
            <a:r>
              <a:rPr lang="sl-SI" dirty="0" err="1" smtClean="0"/>
              <a:t>efficiency</a:t>
            </a:r>
            <a:r>
              <a:rPr lang="sl-SI" dirty="0" smtClean="0"/>
              <a:t> LED </a:t>
            </a:r>
            <a:r>
              <a:rPr lang="sl-SI" dirty="0" err="1" smtClean="0"/>
              <a:t>lights</a:t>
            </a:r>
            <a:r>
              <a:rPr lang="sl-SI" dirty="0" smtClean="0"/>
              <a:t> </a:t>
            </a:r>
            <a:r>
              <a:rPr lang="sl-SI" dirty="0" err="1" smtClean="0"/>
              <a:t>for</a:t>
            </a:r>
            <a:r>
              <a:rPr lang="sl-SI" dirty="0" smtClean="0"/>
              <a:t> </a:t>
            </a:r>
            <a:r>
              <a:rPr lang="sl-SI" dirty="0" err="1" smtClean="0"/>
              <a:t>industry</a:t>
            </a:r>
            <a:r>
              <a:rPr lang="sl-SI" dirty="0" smtClean="0"/>
              <a:t> </a:t>
            </a:r>
            <a:r>
              <a:rPr lang="sl-SI" dirty="0" err="1" smtClean="0"/>
              <a:t>use</a:t>
            </a:r>
            <a:r>
              <a:rPr lang="sl-SI" dirty="0" smtClean="0"/>
              <a:t>, </a:t>
            </a:r>
            <a:r>
              <a:rPr lang="sl-SI" dirty="0" err="1" smtClean="0"/>
              <a:t>shops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offices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   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own</a:t>
            </a:r>
            <a:r>
              <a:rPr lang="sl-SI" dirty="0" smtClean="0"/>
              <a:t> </a:t>
            </a:r>
            <a:r>
              <a:rPr lang="sl-SI" dirty="0" err="1" smtClean="0"/>
              <a:t>mechanical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electronical</a:t>
            </a:r>
            <a:r>
              <a:rPr lang="sl-SI" dirty="0" smtClean="0"/>
              <a:t> </a:t>
            </a:r>
            <a:r>
              <a:rPr lang="sl-SI" dirty="0" err="1" smtClean="0"/>
              <a:t>workshop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reaserch</a:t>
            </a:r>
            <a:r>
              <a:rPr lang="sl-SI" dirty="0" smtClean="0"/>
              <a:t>, </a:t>
            </a:r>
            <a:r>
              <a:rPr lang="sl-SI" dirty="0" err="1" smtClean="0"/>
              <a:t>develope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produce</a:t>
            </a:r>
            <a:r>
              <a:rPr lang="sl-SI" dirty="0" smtClean="0"/>
              <a:t> </a:t>
            </a:r>
            <a:r>
              <a:rPr lang="sl-SI" dirty="0" err="1" smtClean="0"/>
              <a:t>medium</a:t>
            </a:r>
            <a:r>
              <a:rPr lang="sl-SI" dirty="0" smtClean="0"/>
              <a:t> </a:t>
            </a:r>
            <a:r>
              <a:rPr lang="sl-SI" dirty="0" err="1" smtClean="0"/>
              <a:t>quantity</a:t>
            </a:r>
            <a:r>
              <a:rPr lang="sl-SI" dirty="0" smtClean="0"/>
              <a:t> Led </a:t>
            </a:r>
            <a:r>
              <a:rPr lang="sl-SI" dirty="0" smtClean="0"/>
              <a:t> </a:t>
            </a:r>
            <a:r>
              <a:rPr lang="sl-SI" dirty="0" err="1" smtClean="0"/>
              <a:t>lights</a:t>
            </a:r>
            <a:r>
              <a:rPr lang="sl-SI" dirty="0" smtClean="0"/>
              <a:t> in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short</a:t>
            </a:r>
            <a:r>
              <a:rPr lang="sl-SI" dirty="0" smtClean="0"/>
              <a:t> time.</a:t>
            </a:r>
          </a:p>
          <a:p>
            <a:endParaRPr lang="sl-SI" dirty="0" smtClean="0"/>
          </a:p>
          <a:p>
            <a:r>
              <a:rPr lang="sl-SI" dirty="0" smtClean="0"/>
              <a:t>   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also</a:t>
            </a:r>
            <a:r>
              <a:rPr lang="sl-SI" dirty="0" smtClean="0"/>
              <a:t> </a:t>
            </a:r>
            <a:r>
              <a:rPr lang="sl-SI" dirty="0" err="1" smtClean="0"/>
              <a:t>develope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manufacture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LED </a:t>
            </a:r>
            <a:r>
              <a:rPr lang="sl-SI" dirty="0" err="1" smtClean="0"/>
              <a:t>drivers</a:t>
            </a:r>
            <a:r>
              <a:rPr lang="sl-SI" dirty="0" smtClean="0"/>
              <a:t> </a:t>
            </a:r>
            <a:r>
              <a:rPr lang="sl-SI" dirty="0" err="1" smtClean="0"/>
              <a:t>ourselves</a:t>
            </a:r>
            <a:r>
              <a:rPr lang="sl-SI" dirty="0" smtClean="0"/>
              <a:t>.</a:t>
            </a:r>
          </a:p>
          <a:p>
            <a:endParaRPr lang="sl-SI" dirty="0" smtClean="0"/>
          </a:p>
        </p:txBody>
      </p:sp>
      <p:cxnSp>
        <p:nvCxnSpPr>
          <p:cNvPr id="14" name="Raven konektor 13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ravokotnik 23"/>
          <p:cNvSpPr/>
          <p:nvPr/>
        </p:nvSpPr>
        <p:spPr>
          <a:xfrm>
            <a:off x="6331448" y="5089954"/>
            <a:ext cx="3961701" cy="15983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ravokotnik 22"/>
          <p:cNvSpPr/>
          <p:nvPr/>
        </p:nvSpPr>
        <p:spPr>
          <a:xfrm>
            <a:off x="7986318" y="2608118"/>
            <a:ext cx="3397542" cy="197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ravokotnik 20"/>
          <p:cNvSpPr/>
          <p:nvPr/>
        </p:nvSpPr>
        <p:spPr>
          <a:xfrm>
            <a:off x="1505942" y="5089954"/>
            <a:ext cx="3950978" cy="15983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ravokotnik 19"/>
          <p:cNvSpPr/>
          <p:nvPr/>
        </p:nvSpPr>
        <p:spPr>
          <a:xfrm>
            <a:off x="784457" y="2598258"/>
            <a:ext cx="3202031" cy="1982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ravokotnik 17"/>
          <p:cNvSpPr/>
          <p:nvPr/>
        </p:nvSpPr>
        <p:spPr>
          <a:xfrm>
            <a:off x="4236167" y="2608118"/>
            <a:ext cx="3456265" cy="197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82298"/>
            <a:ext cx="5493248" cy="473673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OWN PRODUCTION FACILITITY 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947256" y="2828836"/>
            <a:ext cx="830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endParaRPr lang="sl-SI" dirty="0" smtClean="0"/>
          </a:p>
        </p:txBody>
      </p:sp>
      <p:cxnSp>
        <p:nvCxnSpPr>
          <p:cNvPr id="14" name="Raven konektor 13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7105" y="2726422"/>
            <a:ext cx="3246271" cy="174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8714" y="2710119"/>
            <a:ext cx="2988718" cy="179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 descr="H:\EXAMPLES KOPIJA\LED LUCI-delovna\LED SVETILKE-VSE NASE\INDUSTRIJSKA - TADEJ\160 LED NUKLEARNA\NEK PREZENTACIJA\Predstavitev podjetja      Nanocut d\Diapozitiv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35853" y="5244932"/>
            <a:ext cx="3716323" cy="1321960"/>
          </a:xfrm>
          <a:prstGeom prst="rect">
            <a:avLst/>
          </a:prstGeom>
          <a:noFill/>
        </p:spPr>
      </p:pic>
      <p:pic>
        <p:nvPicPr>
          <p:cNvPr id="4102" name="Picture 6" descr="H:\EXAMPLES KOPIJA\LED LUCI-delovna\LED SVETILKE-VSE NASE\INDUSTRIJSKA - TADEJ\160 LED NUKLEARNA\NEK PREZENTACIJA\Predstavitev podjetja      Nanocut d\Diapozitiv15-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38265" y="5183940"/>
            <a:ext cx="3741631" cy="1382952"/>
          </a:xfrm>
          <a:prstGeom prst="rect">
            <a:avLst/>
          </a:prstGeom>
          <a:noFill/>
        </p:spPr>
      </p:pic>
      <p:pic>
        <p:nvPicPr>
          <p:cNvPr id="4103" name="Picture 7" descr="H:\EXAMPLES KOPIJA\LED LUCI-delovna\LED SVETILKE-VSE NASE\INDUSTRIJSKA - TADEJ\160 LED NUKLEARNA\NEK PREZENTACIJA\Predstavitev podjetja      Nanocut d\Diapozitiv23-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20542" y="2710119"/>
            <a:ext cx="3162474" cy="1778665"/>
          </a:xfrm>
          <a:prstGeom prst="rect">
            <a:avLst/>
          </a:prstGeom>
          <a:noFill/>
        </p:spPr>
      </p:pic>
      <p:sp>
        <p:nvSpPr>
          <p:cNvPr id="25" name="PoljeZBesedilom 24"/>
          <p:cNvSpPr txBox="1"/>
          <p:nvPr/>
        </p:nvSpPr>
        <p:spPr>
          <a:xfrm>
            <a:off x="8246377" y="2265028"/>
            <a:ext cx="3137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OUTSOUCING POWDER PAINTING</a:t>
            </a:r>
          </a:p>
          <a:p>
            <a:endParaRPr lang="en-US" dirty="0"/>
          </a:p>
        </p:txBody>
      </p:sp>
      <p:sp>
        <p:nvSpPr>
          <p:cNvPr id="26" name="PoljeZBesedilom 25"/>
          <p:cNvSpPr txBox="1"/>
          <p:nvPr/>
        </p:nvSpPr>
        <p:spPr>
          <a:xfrm>
            <a:off x="1184565" y="2265029"/>
            <a:ext cx="2531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MECHANICAL EQUIPMENT</a:t>
            </a:r>
          </a:p>
        </p:txBody>
      </p:sp>
      <p:sp>
        <p:nvSpPr>
          <p:cNvPr id="27" name="PoljeZBesedilom 26"/>
          <p:cNvSpPr txBox="1"/>
          <p:nvPr/>
        </p:nvSpPr>
        <p:spPr>
          <a:xfrm>
            <a:off x="4596895" y="2265028"/>
            <a:ext cx="3095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EQUIPMENT FOR ELECTRONIC</a:t>
            </a:r>
            <a:endParaRPr lang="en-US" sz="1400" dirty="0"/>
          </a:p>
        </p:txBody>
      </p:sp>
      <p:sp>
        <p:nvSpPr>
          <p:cNvPr id="28" name="PoljeZBesedilom 27"/>
          <p:cNvSpPr txBox="1"/>
          <p:nvPr/>
        </p:nvSpPr>
        <p:spPr>
          <a:xfrm>
            <a:off x="2667698" y="4767444"/>
            <a:ext cx="2164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600" dirty="0" smtClean="0"/>
              <a:t> </a:t>
            </a:r>
            <a:r>
              <a:rPr lang="sl-SI" sz="1400" dirty="0" smtClean="0"/>
              <a:t> ASSEMBLING</a:t>
            </a:r>
            <a:endParaRPr lang="en-US" sz="1400" dirty="0"/>
          </a:p>
        </p:txBody>
      </p:sp>
      <p:sp>
        <p:nvSpPr>
          <p:cNvPr id="29" name="PoljeZBesedilom 28"/>
          <p:cNvSpPr txBox="1"/>
          <p:nvPr/>
        </p:nvSpPr>
        <p:spPr>
          <a:xfrm>
            <a:off x="7055141" y="4767445"/>
            <a:ext cx="28690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METAL CUTTING EQUIPMENT</a:t>
            </a:r>
          </a:p>
          <a:p>
            <a:endParaRPr lang="en-US" dirty="0"/>
          </a:p>
        </p:txBody>
      </p:sp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483658"/>
            <a:ext cx="5493248" cy="1017404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OUR STANDARD LED LIGHT MODELS</a:t>
            </a:r>
            <a:br>
              <a:rPr lang="sl-SI" sz="2400" b="1" dirty="0" smtClean="0"/>
            </a:br>
            <a:endParaRPr lang="en-US" sz="2400" b="1" dirty="0"/>
          </a:p>
        </p:txBody>
      </p:sp>
      <p:pic>
        <p:nvPicPr>
          <p:cNvPr id="4" name="Slika 3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47296" y="4297510"/>
            <a:ext cx="1998663" cy="1273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konektor 9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lika 14" descr="H:\EXAMPLES KOPIJA\LED LUCI-delovna\PROSPEKTI LED LUCI\LUMINOS LED TADEJ-vse\ZA KOMPRESIJO -POSLATI KUPCEM\INSTALLED PROJECT with NANOCUT LED\NEK\IMG_11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7296" y="2043179"/>
            <a:ext cx="1717372" cy="200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Slika 16" descr="H:\EXAMPLES KOPIJA\JPG-4\LED SVETILKE\NOV REFLEKTOR\IMG_20190919_2053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66959" y="4297510"/>
            <a:ext cx="2769066" cy="168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Slika 17" descr="H:\EXAMPLES KOPIJA\JPG-3\TELEFON IGOR 21-01-2019\slike po skupinah\LUCI\IMG_20180918_17322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2389001"/>
            <a:ext cx="2463799" cy="146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Slika 18" descr="H:\EXAMPLES KOPIJA\JPG-4\LED SVETILKE\NOV REFLEKTOR\IMG_20190919_21480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1536" y="2389002"/>
            <a:ext cx="2544803" cy="146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Slika 19" descr="H:\EXAMPLES KOPIJA\JPG-3\SLIKE lightbuilding18\IMG_20180319_18560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29086" y="2043179"/>
            <a:ext cx="2273110" cy="200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jeZBesedilom 20"/>
          <p:cNvSpPr txBox="1"/>
          <p:nvPr/>
        </p:nvSpPr>
        <p:spPr>
          <a:xfrm>
            <a:off x="838199" y="4043494"/>
            <a:ext cx="2584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FOCUS/GAMMA REFLECTOR</a:t>
            </a:r>
          </a:p>
          <a:p>
            <a:endParaRPr lang="en-US" dirty="0"/>
          </a:p>
        </p:txBody>
      </p:sp>
      <p:sp>
        <p:nvSpPr>
          <p:cNvPr id="22" name="PoljeZBesedilom 21"/>
          <p:cNvSpPr txBox="1"/>
          <p:nvPr/>
        </p:nvSpPr>
        <p:spPr>
          <a:xfrm>
            <a:off x="6621637" y="5796795"/>
            <a:ext cx="2124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    STR ULTRA/GAMMA</a:t>
            </a:r>
            <a:endParaRPr lang="en-US" sz="1400" dirty="0"/>
          </a:p>
        </p:txBody>
      </p:sp>
      <p:sp>
        <p:nvSpPr>
          <p:cNvPr id="23" name="PoljeZBesedilom 22"/>
          <p:cNvSpPr txBox="1"/>
          <p:nvPr/>
        </p:nvSpPr>
        <p:spPr>
          <a:xfrm>
            <a:off x="9029085" y="4169328"/>
            <a:ext cx="2273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CRACK TEST UV-365nm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5875" y="4501123"/>
            <a:ext cx="2456124" cy="147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Slika 24" descr="H:\EXAMPL-1\LED LUCI VSE NASE\PROSPEKTI LED SVETILK_A POSILJANJE\OBREZAME SLIKE\LINEAR NOVA\LINEAR 150-CRNA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029086" y="4755086"/>
            <a:ext cx="2353343" cy="134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PoljeZBesedilom 25"/>
          <p:cNvSpPr txBox="1"/>
          <p:nvPr/>
        </p:nvSpPr>
        <p:spPr>
          <a:xfrm>
            <a:off x="3682069" y="6166127"/>
            <a:ext cx="2962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STADION REFLECTOR/GAMMA</a:t>
            </a:r>
          </a:p>
          <a:p>
            <a:endParaRPr lang="en-US" dirty="0"/>
          </a:p>
        </p:txBody>
      </p:sp>
      <p:sp>
        <p:nvSpPr>
          <p:cNvPr id="27" name="PoljeZBesedilom 26"/>
          <p:cNvSpPr txBox="1"/>
          <p:nvPr/>
        </p:nvSpPr>
        <p:spPr>
          <a:xfrm>
            <a:off x="9546672" y="6166128"/>
            <a:ext cx="1835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LINEAR/GAMMA</a:t>
            </a:r>
          </a:p>
          <a:p>
            <a:endParaRPr lang="en-US" dirty="0"/>
          </a:p>
        </p:txBody>
      </p:sp>
      <p:sp>
        <p:nvSpPr>
          <p:cNvPr id="28" name="PoljeZBesedilom 27"/>
          <p:cNvSpPr txBox="1"/>
          <p:nvPr/>
        </p:nvSpPr>
        <p:spPr>
          <a:xfrm>
            <a:off x="1015570" y="6166128"/>
            <a:ext cx="1813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smtClean="0"/>
              <a:t>FLAT LINE/GAMMA</a:t>
            </a: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682298"/>
            <a:ext cx="5493248" cy="870402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CAN LED LIGHT WORK INSIDE RADIATION AREA 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743202"/>
            <a:ext cx="8305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 First </a:t>
            </a:r>
            <a:r>
              <a:rPr lang="sl-SI" dirty="0" err="1" smtClean="0"/>
              <a:t>w</a:t>
            </a:r>
            <a:r>
              <a:rPr lang="sl-SI" dirty="0" err="1" smtClean="0"/>
              <a:t>e</a:t>
            </a:r>
            <a:r>
              <a:rPr lang="sl-SI" dirty="0" smtClean="0"/>
              <a:t> </a:t>
            </a:r>
            <a:r>
              <a:rPr lang="sl-SI" dirty="0" err="1" smtClean="0"/>
              <a:t>signed</a:t>
            </a:r>
            <a:r>
              <a:rPr lang="sl-SI" dirty="0" smtClean="0"/>
              <a:t> </a:t>
            </a:r>
            <a:r>
              <a:rPr lang="sl-SI" dirty="0" err="1" smtClean="0"/>
              <a:t>agreement</a:t>
            </a:r>
            <a:r>
              <a:rPr lang="sl-SI" dirty="0" smtClean="0"/>
              <a:t> </a:t>
            </a:r>
            <a:r>
              <a:rPr lang="sl-SI" dirty="0" err="1" smtClean="0"/>
              <a:t>with</a:t>
            </a:r>
            <a:r>
              <a:rPr lang="sl-SI" dirty="0" smtClean="0"/>
              <a:t> </a:t>
            </a:r>
            <a:r>
              <a:rPr lang="sl-SI" dirty="0" err="1" smtClean="0"/>
              <a:t>Jozef</a:t>
            </a:r>
            <a:r>
              <a:rPr lang="sl-SI" dirty="0" smtClean="0"/>
              <a:t> Stefan </a:t>
            </a:r>
            <a:r>
              <a:rPr lang="sl-SI" dirty="0" err="1" smtClean="0"/>
              <a:t>Insitute</a:t>
            </a:r>
            <a:r>
              <a:rPr lang="sl-SI" dirty="0" smtClean="0"/>
              <a:t>, </a:t>
            </a:r>
            <a:r>
              <a:rPr lang="sl-SI" dirty="0" err="1" smtClean="0"/>
              <a:t>who</a:t>
            </a:r>
            <a:r>
              <a:rPr lang="sl-SI" dirty="0" smtClean="0"/>
              <a:t> </a:t>
            </a:r>
            <a:r>
              <a:rPr lang="sl-SI" dirty="0" err="1" smtClean="0"/>
              <a:t>owned</a:t>
            </a:r>
            <a:r>
              <a:rPr lang="sl-SI" dirty="0" smtClean="0"/>
              <a:t> 250 KW TRIGA </a:t>
            </a:r>
            <a:r>
              <a:rPr lang="sl-SI" dirty="0" err="1" smtClean="0"/>
              <a:t>reaserch</a:t>
            </a:r>
            <a:r>
              <a:rPr lang="sl-SI" dirty="0" smtClean="0"/>
              <a:t> </a:t>
            </a:r>
            <a:r>
              <a:rPr lang="sl-SI" dirty="0" err="1" smtClean="0"/>
              <a:t>nuclear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r>
              <a:rPr lang="sl-SI" dirty="0" smtClean="0"/>
              <a:t>. 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   In </a:t>
            </a:r>
            <a:r>
              <a:rPr lang="sl-SI" dirty="0" err="1" smtClean="0"/>
              <a:t>this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r>
              <a:rPr lang="sl-SI" dirty="0" smtClean="0"/>
              <a:t> 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err="1" smtClean="0"/>
              <a:t>can</a:t>
            </a:r>
            <a:r>
              <a:rPr lang="sl-SI" dirty="0" smtClean="0"/>
              <a:t> </a:t>
            </a:r>
            <a:r>
              <a:rPr lang="sl-SI" dirty="0" err="1" smtClean="0"/>
              <a:t>be</a:t>
            </a:r>
            <a:r>
              <a:rPr lang="sl-SI" dirty="0" smtClean="0"/>
              <a:t> </a:t>
            </a:r>
            <a:r>
              <a:rPr lang="sl-SI" dirty="0" err="1" smtClean="0"/>
              <a:t>tested</a:t>
            </a:r>
            <a:r>
              <a:rPr lang="sl-SI" dirty="0" smtClean="0"/>
              <a:t> on GAMMA </a:t>
            </a:r>
            <a:r>
              <a:rPr lang="sl-SI" dirty="0" err="1" smtClean="0"/>
              <a:t>radiation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Neutron</a:t>
            </a:r>
            <a:r>
              <a:rPr lang="sl-SI" dirty="0" smtClean="0"/>
              <a:t> </a:t>
            </a:r>
            <a:r>
              <a:rPr lang="sl-SI" dirty="0" err="1" smtClean="0"/>
              <a:t>flux</a:t>
            </a:r>
            <a:r>
              <a:rPr lang="sl-SI" dirty="0" smtClean="0"/>
              <a:t> to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high</a:t>
            </a:r>
            <a:r>
              <a:rPr lang="sl-SI" dirty="0" smtClean="0"/>
              <a:t> </a:t>
            </a:r>
            <a:r>
              <a:rPr lang="sl-SI" dirty="0" err="1" smtClean="0"/>
              <a:t>level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    As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saw</a:t>
            </a:r>
            <a:r>
              <a:rPr lang="sl-SI" dirty="0" smtClean="0"/>
              <a:t> </a:t>
            </a:r>
            <a:r>
              <a:rPr lang="sl-SI" dirty="0" err="1" smtClean="0"/>
              <a:t>potential</a:t>
            </a:r>
            <a:r>
              <a:rPr lang="sl-SI" dirty="0" smtClean="0"/>
              <a:t> </a:t>
            </a:r>
            <a:r>
              <a:rPr lang="sl-SI" dirty="0" err="1" smtClean="0"/>
              <a:t>customers</a:t>
            </a:r>
            <a:r>
              <a:rPr lang="sl-SI" dirty="0" smtClean="0"/>
              <a:t> in </a:t>
            </a:r>
            <a:r>
              <a:rPr lang="sl-SI" dirty="0" err="1" smtClean="0"/>
              <a:t>Nuclear</a:t>
            </a:r>
            <a:r>
              <a:rPr lang="sl-SI" dirty="0" smtClean="0"/>
              <a:t> </a:t>
            </a:r>
            <a:r>
              <a:rPr lang="sl-SI" dirty="0" err="1" smtClean="0"/>
              <a:t>industry</a:t>
            </a:r>
            <a:r>
              <a:rPr lang="sl-SI" dirty="0" smtClean="0"/>
              <a:t>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started</a:t>
            </a:r>
            <a:r>
              <a:rPr lang="sl-SI" dirty="0" smtClean="0"/>
              <a:t> to test standard LED </a:t>
            </a:r>
            <a:r>
              <a:rPr lang="sl-SI" dirty="0" err="1" smtClean="0"/>
              <a:t>drivers</a:t>
            </a:r>
            <a:r>
              <a:rPr lang="sl-SI" dirty="0" smtClean="0"/>
              <a:t>. </a:t>
            </a:r>
            <a:r>
              <a:rPr lang="sl-SI" dirty="0" err="1" smtClean="0"/>
              <a:t>Results</a:t>
            </a:r>
            <a:r>
              <a:rPr lang="sl-SI" dirty="0" smtClean="0"/>
              <a:t> </a:t>
            </a:r>
            <a:r>
              <a:rPr lang="sl-SI" dirty="0" err="1" smtClean="0"/>
              <a:t>were</a:t>
            </a:r>
            <a:r>
              <a:rPr lang="sl-SI" dirty="0" smtClean="0"/>
              <a:t> </a:t>
            </a:r>
            <a:r>
              <a:rPr lang="sl-SI" dirty="0" err="1" smtClean="0"/>
              <a:t>very</a:t>
            </a:r>
            <a:r>
              <a:rPr lang="sl-SI" dirty="0" smtClean="0"/>
              <a:t> </a:t>
            </a:r>
            <a:r>
              <a:rPr lang="sl-SI" dirty="0" err="1" smtClean="0"/>
              <a:t>bad</a:t>
            </a:r>
            <a:r>
              <a:rPr lang="sl-SI" dirty="0" smtClean="0"/>
              <a:t>. </a:t>
            </a:r>
            <a:r>
              <a:rPr lang="sl-SI" dirty="0" err="1" smtClean="0"/>
              <a:t>They</a:t>
            </a:r>
            <a:r>
              <a:rPr lang="sl-SI" dirty="0" smtClean="0"/>
              <a:t> </a:t>
            </a:r>
            <a:r>
              <a:rPr lang="sl-SI" dirty="0" err="1" smtClean="0"/>
              <a:t>survive</a:t>
            </a:r>
            <a:r>
              <a:rPr lang="sl-SI" dirty="0" smtClean="0"/>
              <a:t> </a:t>
            </a:r>
            <a:r>
              <a:rPr lang="sl-SI" dirty="0" smtClean="0"/>
              <a:t> </a:t>
            </a:r>
            <a:r>
              <a:rPr lang="sl-SI" dirty="0" err="1" smtClean="0"/>
              <a:t>Gamma</a:t>
            </a:r>
            <a:r>
              <a:rPr lang="sl-SI" dirty="0" smtClean="0"/>
              <a:t> </a:t>
            </a:r>
            <a:r>
              <a:rPr lang="sl-SI" dirty="0" err="1" smtClean="0"/>
              <a:t>dose</a:t>
            </a:r>
            <a:r>
              <a:rPr lang="sl-SI" dirty="0" smtClean="0"/>
              <a:t> 50 – 200 </a:t>
            </a:r>
            <a:r>
              <a:rPr lang="sl-SI" dirty="0" err="1" smtClean="0"/>
              <a:t>Gy</a:t>
            </a:r>
            <a:r>
              <a:rPr lang="sl-SI" dirty="0" smtClean="0"/>
              <a:t>.</a:t>
            </a:r>
          </a:p>
          <a:p>
            <a:endParaRPr lang="sl-SI" dirty="0" smtClean="0"/>
          </a:p>
          <a:p>
            <a:r>
              <a:rPr lang="sl-SI" dirty="0" smtClean="0"/>
              <a:t>  </a:t>
            </a:r>
            <a:r>
              <a:rPr lang="sl-SI" dirty="0" err="1" smtClean="0"/>
              <a:t>We</a:t>
            </a:r>
            <a:r>
              <a:rPr lang="sl-SI" dirty="0" smtClean="0"/>
              <a:t> </a:t>
            </a:r>
            <a:r>
              <a:rPr lang="sl-SI" dirty="0" err="1" smtClean="0"/>
              <a:t>started</a:t>
            </a:r>
            <a:r>
              <a:rPr lang="sl-SI" dirty="0" smtClean="0"/>
              <a:t> </a:t>
            </a:r>
            <a:r>
              <a:rPr lang="sl-SI" dirty="0" err="1" smtClean="0"/>
              <a:t>tested</a:t>
            </a:r>
            <a:r>
              <a:rPr lang="sl-SI" dirty="0" smtClean="0"/>
              <a:t>, </a:t>
            </a:r>
            <a:r>
              <a:rPr lang="sl-SI" dirty="0" err="1" smtClean="0"/>
              <a:t>inside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r>
              <a:rPr lang="sl-SI" dirty="0" smtClean="0"/>
              <a:t>,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components</a:t>
            </a:r>
            <a:r>
              <a:rPr lang="sl-SI" dirty="0" smtClean="0"/>
              <a:t> </a:t>
            </a:r>
            <a:r>
              <a:rPr lang="sl-SI" dirty="0" smtClean="0"/>
              <a:t>used in LED </a:t>
            </a:r>
            <a:r>
              <a:rPr lang="sl-SI" dirty="0" err="1" smtClean="0"/>
              <a:t>light</a:t>
            </a:r>
            <a:r>
              <a:rPr lang="sl-SI" dirty="0" smtClean="0"/>
              <a:t>. </a:t>
            </a:r>
          </a:p>
          <a:p>
            <a:endParaRPr lang="sl-SI" dirty="0" smtClean="0"/>
          </a:p>
          <a:p>
            <a:r>
              <a:rPr lang="sl-SI" dirty="0" smtClean="0"/>
              <a:t>  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.</a:t>
            </a:r>
          </a:p>
          <a:p>
            <a:endParaRPr lang="sl-SI" dirty="0" smtClean="0"/>
          </a:p>
        </p:txBody>
      </p:sp>
      <p:cxnSp>
        <p:nvCxnSpPr>
          <p:cNvPr id="14" name="Raven konektor 13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838200" y="1728132"/>
            <a:ext cx="5493248" cy="914399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sz="2400" b="1" dirty="0" smtClean="0"/>
              <a:t> </a:t>
            </a:r>
            <a:r>
              <a:rPr lang="sl-SI" sz="2400" b="1" dirty="0" err="1" smtClean="0"/>
              <a:t>Component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Testing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inside</a:t>
            </a:r>
            <a:r>
              <a:rPr lang="sl-SI" sz="2400" b="1" dirty="0" smtClean="0"/>
              <a:t> TRIGA </a:t>
            </a:r>
            <a:r>
              <a:rPr lang="sl-SI" sz="2400" b="1" dirty="0" err="1" smtClean="0"/>
              <a:t>reaserch</a:t>
            </a:r>
            <a:r>
              <a:rPr lang="sl-SI" sz="2400" b="1" dirty="0" smtClean="0"/>
              <a:t> </a:t>
            </a:r>
            <a:r>
              <a:rPr lang="sl-SI" sz="2400" b="1" dirty="0" err="1" smtClean="0"/>
              <a:t>reactor</a:t>
            </a:r>
            <a:endParaRPr lang="en-US" sz="2400" b="1" dirty="0"/>
          </a:p>
        </p:txBody>
      </p:sp>
      <p:cxnSp>
        <p:nvCxnSpPr>
          <p:cNvPr id="12" name="Raven konektor 11"/>
          <p:cNvCxnSpPr/>
          <p:nvPr/>
        </p:nvCxnSpPr>
        <p:spPr>
          <a:xfrm rot="5400000" flipH="1" flipV="1">
            <a:off x="829811" y="1459684"/>
            <a:ext cx="167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ravokotnik 12"/>
          <p:cNvSpPr/>
          <p:nvPr/>
        </p:nvSpPr>
        <p:spPr>
          <a:xfrm>
            <a:off x="838200" y="2828836"/>
            <a:ext cx="8305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 smtClean="0"/>
              <a:t>     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 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.</a:t>
            </a:r>
          </a:p>
          <a:p>
            <a:endParaRPr lang="sl-SI" dirty="0" smtClean="0"/>
          </a:p>
        </p:txBody>
      </p:sp>
      <p:pic>
        <p:nvPicPr>
          <p:cNvPr id="10" name="Slika 9" descr="H:\EXAMPLES KOPIJA\NUKLEARNA ELEKTRARNA\SLIKE REAKTOR TESTIRANJE\IMG_007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3085" y="2455449"/>
            <a:ext cx="2558140" cy="164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Slika 14" descr="H:\EXAMPLES KOPIJA\JPG-3\SLIKE REAKTOR TESTIRANJE\SLIKE OBSEVANIH PREDMETOV\IMG_003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0594" y="4104629"/>
            <a:ext cx="2857989" cy="164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6" name="Slika 15" descr="H:\EXAMPLES KOPIJA\JPG-3\SLIKE REAKTOR TESTIRANJE\SLIKE OBSEVANIH PREDMETOV\IMG_0030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00150" y="3081270"/>
            <a:ext cx="3298939" cy="236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7" name="Slika 16" descr="H:\EXAMPLES KOPIJA\JPG-3\SLIKE REAKTOR TESTIRANJE\SLIKE OBSEVANIH PREDMETOV\IMG_0032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5742" y="3439485"/>
            <a:ext cx="2811008" cy="180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8" name="Slika 17" descr="H:\EXAMPLES KOPIJA\JPG-3\SLIKE REAKTOR TESTIRANJE\SLIKE OBSEVANIH PREDMETOV\IMG_0033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99089" y="4465181"/>
            <a:ext cx="1824558" cy="196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9" name="Slika 18" descr="H:\EXAMPLES KOPIJA\JPG-3\SLIKE REAKTOR TESTIRANJE\SLIKE OBSEVANIH PREDMETOV\IMG_0034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653167" y="2175719"/>
            <a:ext cx="1729670" cy="159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20" name="Slika 19" descr="H:\EXAMPLES KOPIJA\JPG-3\SLIKE REAKTOR TESTIRANJE\SLIKE OBSEVANIH PREDMETOV\IMG_0035.jpg"/>
          <p:cNvPicPr/>
          <p:nvPr/>
        </p:nvPicPr>
        <p:blipFill>
          <a:blip r:embed="rId9"/>
          <a:stretch>
            <a:fillRect/>
          </a:stretch>
        </p:blipFill>
        <p:spPr bwMode="auto">
          <a:xfrm>
            <a:off x="9653167" y="4646750"/>
            <a:ext cx="1904301" cy="1197977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cxnSp>
        <p:nvCxnSpPr>
          <p:cNvPr id="21" name="Raven konektor 20"/>
          <p:cNvCxnSpPr/>
          <p:nvPr/>
        </p:nvCxnSpPr>
        <p:spPr>
          <a:xfrm>
            <a:off x="279400" y="1682298"/>
            <a:ext cx="11595100" cy="16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21246" y="861357"/>
            <a:ext cx="492283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93865" y="812538"/>
            <a:ext cx="2855912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893865" y="1228070"/>
            <a:ext cx="2624137" cy="2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901800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otek">
  <a:themeElements>
    <a:clrScheme name="Pote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ote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ote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1324</TotalTime>
  <Words>612</Words>
  <Application>Microsoft Office PowerPoint</Application>
  <PresentationFormat>Po meri</PresentationFormat>
  <Paragraphs>149</Paragraphs>
  <Slides>13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4" baseType="lpstr">
      <vt:lpstr>Potek</vt:lpstr>
      <vt:lpstr>Diapozitiv 1</vt:lpstr>
      <vt:lpstr>Diapozitiv 2</vt:lpstr>
      <vt:lpstr>Diapozitiv 3</vt:lpstr>
      <vt:lpstr>Diapozitiv 4</vt:lpstr>
      <vt:lpstr> COMPANY PROFILE</vt:lpstr>
      <vt:lpstr> OWN PRODUCTION FACILITITY </vt:lpstr>
      <vt:lpstr> OUR STANDARD LED LIGHT MODELS </vt:lpstr>
      <vt:lpstr> CAN LED LIGHT WORK INSIDE RADIATION AREA </vt:lpstr>
      <vt:lpstr>  Component Testing inside TRIGA reaserch reactor</vt:lpstr>
      <vt:lpstr> LED driver testing inside TRIGA reaserch reactor</vt:lpstr>
      <vt:lpstr> RESULTS AFTER ONE YEAR TESTING</vt:lpstr>
      <vt:lpstr>POTENTIAL FOR GAMMA HARDENED LED DRIVER</vt:lpstr>
      <vt:lpstr> OTHER GAMMA and NEUUTRON FLUX RESISTANT ELECTRONIC COMPONENTS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Igor Hrovatic</cp:lastModifiedBy>
  <cp:revision>59</cp:revision>
  <dcterms:created xsi:type="dcterms:W3CDTF">2019-10-01T15:38:03Z</dcterms:created>
  <dcterms:modified xsi:type="dcterms:W3CDTF">2019-10-07T11:07:27Z</dcterms:modified>
</cp:coreProperties>
</file>