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5" r:id="rId5"/>
  </p:sldMasterIdLst>
  <p:notesMasterIdLst>
    <p:notesMasterId r:id="rId15"/>
  </p:notesMasterIdLst>
  <p:handoutMasterIdLst>
    <p:handoutMasterId r:id="rId16"/>
  </p:handoutMasterIdLst>
  <p:sldIdLst>
    <p:sldId id="965" r:id="rId6"/>
    <p:sldId id="941" r:id="rId7"/>
    <p:sldId id="956" r:id="rId8"/>
    <p:sldId id="963" r:id="rId9"/>
    <p:sldId id="924" r:id="rId10"/>
    <p:sldId id="949" r:id="rId11"/>
    <p:sldId id="923" r:id="rId12"/>
    <p:sldId id="957" r:id="rId13"/>
    <p:sldId id="901" r:id="rId14"/>
  </p:sldIdLst>
  <p:sldSz cx="12195175" cy="6858000"/>
  <p:notesSz cx="6735763" cy="9866313"/>
  <p:defaultTextStyle>
    <a:defPPr>
      <a:defRPr lang="sl-SI"/>
    </a:defPPr>
    <a:lvl1pPr marL="0" algn="l" defTabSz="9142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3" algn="l" defTabSz="9142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5" algn="l" defTabSz="9142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8" algn="l" defTabSz="9142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90" algn="l" defTabSz="9142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13" algn="l" defTabSz="9142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36" algn="l" defTabSz="9142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58" algn="l" defTabSz="9142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81" algn="l" defTabSz="9142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51">
          <p15:clr>
            <a:srgbClr val="A4A3A4"/>
          </p15:clr>
        </p15:guide>
        <p15:guide id="2" pos="31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lec Klemen" initials="BK" lastIdx="6" clrIdx="0"/>
  <p:cmAuthor id="1" name="Drganec Miha" initials="DM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E0"/>
    <a:srgbClr val="EF7C00"/>
    <a:srgbClr val="FFAFFE"/>
    <a:srgbClr val="000000"/>
    <a:srgbClr val="FF0000"/>
    <a:srgbClr val="FFFF00"/>
    <a:srgbClr val="008000"/>
    <a:srgbClr val="FFFFFF"/>
    <a:srgbClr val="F9E7F8"/>
    <a:srgbClr val="D1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51" autoAdjust="0"/>
    <p:restoredTop sz="93863" autoAdjust="0"/>
  </p:normalViewPr>
  <p:slideViewPr>
    <p:cSldViewPr snapToObjects="1">
      <p:cViewPr>
        <p:scale>
          <a:sx n="100" d="100"/>
          <a:sy n="100" d="100"/>
        </p:scale>
        <p:origin x="-78" y="-372"/>
      </p:cViewPr>
      <p:guideLst>
        <p:guide orient="horz" pos="551"/>
        <p:guide pos="312"/>
      </p:guideLst>
    </p:cSldViewPr>
  </p:slideViewPr>
  <p:outlineViewPr>
    <p:cViewPr>
      <p:scale>
        <a:sx n="33" d="100"/>
        <a:sy n="33" d="100"/>
      </p:scale>
      <p:origin x="0" y="34962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Objects="1" showGuides="1">
      <p:cViewPr varScale="1">
        <p:scale>
          <a:sx n="91" d="100"/>
          <a:sy n="91" d="100"/>
        </p:scale>
        <p:origin x="-3708" y="-102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/>
              </a:solidFill>
            </c:spPr>
          </c:dPt>
          <c:dPt>
            <c:idx val="1"/>
            <c:bubble3D val="0"/>
            <c:spPr>
              <a:solidFill>
                <a:schemeClr val="accent1"/>
              </a:solidFill>
            </c:spPr>
          </c:dPt>
          <c:dPt>
            <c:idx val="2"/>
            <c:bubble3D val="0"/>
            <c:spPr>
              <a:solidFill>
                <a:schemeClr val="tx2"/>
              </a:solidFill>
            </c:spPr>
          </c:dPt>
          <c:dPt>
            <c:idx val="3"/>
            <c:bubble3D val="0"/>
            <c:spPr>
              <a:solidFill>
                <a:schemeClr val="accent3"/>
              </a:solidFill>
            </c:spPr>
          </c:dPt>
          <c:dPt>
            <c:idx val="4"/>
            <c:bubble3D val="0"/>
            <c:spPr>
              <a:solidFill>
                <a:schemeClr val="tx2"/>
              </a:solidFill>
            </c:spPr>
          </c:dPt>
          <c:dPt>
            <c:idx val="5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cat>
            <c:strRef>
              <c:f>Sheet1!$A$2:$A$5</c:f>
              <c:strCache>
                <c:ptCount val="4"/>
                <c:pt idx="0">
                  <c:v>Broadband Networks</c:v>
                </c:pt>
                <c:pt idx="1">
                  <c:v>Communications Core</c:v>
                </c:pt>
                <c:pt idx="2">
                  <c:v>EMS</c:v>
                </c:pt>
                <c:pt idx="3">
                  <c:v>Industry Verticals</c:v>
                </c:pt>
              </c:strCache>
            </c:strRef>
          </c:cat>
          <c:val>
            <c:numRef>
              <c:f>Sheet1!$B$2:$B$5</c:f>
              <c:numCache>
                <c:formatCode>_-* #,##0\ _€_-;\-* #,##0\ _€_-;_-* "-"??\ _€_-;_-@_-</c:formatCode>
                <c:ptCount val="4"/>
                <c:pt idx="0">
                  <c:v>34242937.60875994</c:v>
                </c:pt>
                <c:pt idx="1">
                  <c:v>17423305.445999041</c:v>
                </c:pt>
                <c:pt idx="2">
                  <c:v>10791200.91</c:v>
                </c:pt>
                <c:pt idx="3">
                  <c:v>40467213.59524104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sl-SI" dirty="0">
              <a:latin typeface="Corbe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B678A49E-D57E-4892-BE1B-5C8FBA103DDC}" type="datetimeFigureOut">
              <a:rPr lang="sl-SI" smtClean="0">
                <a:latin typeface="Corbel" pitchFamily="34" charset="0"/>
              </a:rPr>
              <a:t>4. 10. 2019</a:t>
            </a:fld>
            <a:endParaRPr lang="sl-SI" dirty="0">
              <a:latin typeface="Corbe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sl-SI" dirty="0">
              <a:latin typeface="Corbe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72957DE9-E408-4DC4-8766-97D1CCCFFEC5}" type="slidenum">
              <a:rPr lang="sl-SI" smtClean="0">
                <a:latin typeface="Corbel" pitchFamily="34" charset="0"/>
              </a:rPr>
              <a:t>‹#›</a:t>
            </a:fld>
            <a:endParaRPr lang="sl-SI" dirty="0"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903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>
            <a:noAutofit/>
          </a:bodyPr>
          <a:lstStyle>
            <a:lvl1pPr algn="l">
              <a:defRPr sz="1200">
                <a:latin typeface="Corbe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>
            <a:noAutofit/>
          </a:bodyPr>
          <a:lstStyle>
            <a:lvl1pPr algn="r">
              <a:defRPr sz="1200">
                <a:latin typeface="Corbel" pitchFamily="34" charset="0"/>
              </a:defRPr>
            </a:lvl1pPr>
          </a:lstStyle>
          <a:p>
            <a:fld id="{52C5FD0F-00F8-47D1-BD15-FD13CF6FD848}" type="datetimeFigureOut">
              <a:rPr lang="en-GB" smtClean="0"/>
              <a:pPr/>
              <a:t>04/10/2019</a:t>
            </a:fld>
            <a:endParaRPr lang="en-GB" dirty="0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endParaRPr lang="sl-SI" dirty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25" tIns="45713" rIns="91425" bIns="45713" rtlCol="0">
            <a:noAutofit/>
          </a:bodyPr>
          <a:lstStyle/>
          <a:p>
            <a:pPr lvl="0"/>
            <a:r>
              <a:rPr lang="en-GB" dirty="0" err="1" smtClean="0"/>
              <a:t>Kliknite</a:t>
            </a:r>
            <a:r>
              <a:rPr lang="en-GB" dirty="0" smtClean="0"/>
              <a:t>, </a:t>
            </a:r>
            <a:r>
              <a:rPr lang="en-GB" dirty="0" err="1" smtClean="0"/>
              <a:t>če</a:t>
            </a:r>
            <a:r>
              <a:rPr lang="en-GB" dirty="0" smtClean="0"/>
              <a:t> </a:t>
            </a:r>
            <a:r>
              <a:rPr lang="en-GB" dirty="0" err="1" smtClean="0"/>
              <a:t>želite</a:t>
            </a:r>
            <a:r>
              <a:rPr lang="en-GB" dirty="0" smtClean="0"/>
              <a:t> </a:t>
            </a:r>
            <a:r>
              <a:rPr lang="en-GB" dirty="0" err="1" smtClean="0"/>
              <a:t>urediti</a:t>
            </a:r>
            <a:r>
              <a:rPr lang="en-GB" dirty="0" smtClean="0"/>
              <a:t> </a:t>
            </a:r>
            <a:r>
              <a:rPr lang="en-GB" dirty="0" err="1" smtClean="0"/>
              <a:t>sloge</a:t>
            </a:r>
            <a:r>
              <a:rPr lang="en-GB" dirty="0" smtClean="0"/>
              <a:t> </a:t>
            </a:r>
            <a:r>
              <a:rPr lang="en-GB" dirty="0" err="1" smtClean="0"/>
              <a:t>besedila</a:t>
            </a:r>
            <a:r>
              <a:rPr lang="en-GB" dirty="0" smtClean="0"/>
              <a:t> </a:t>
            </a:r>
            <a:r>
              <a:rPr lang="en-GB" dirty="0" err="1" smtClean="0"/>
              <a:t>matrice</a:t>
            </a:r>
            <a:endParaRPr lang="en-GB" dirty="0" smtClean="0"/>
          </a:p>
          <a:p>
            <a:pPr lvl="1"/>
            <a:r>
              <a:rPr lang="en-GB" dirty="0" smtClean="0"/>
              <a:t>Druga raven</a:t>
            </a:r>
          </a:p>
          <a:p>
            <a:pPr lvl="2"/>
            <a:r>
              <a:rPr lang="en-GB" dirty="0" err="1" smtClean="0"/>
              <a:t>Tretja</a:t>
            </a:r>
            <a:r>
              <a:rPr lang="en-GB" dirty="0" smtClean="0"/>
              <a:t> raven</a:t>
            </a:r>
          </a:p>
          <a:p>
            <a:pPr lvl="3"/>
            <a:r>
              <a:rPr lang="en-GB" dirty="0" err="1" smtClean="0"/>
              <a:t>Četrta</a:t>
            </a:r>
            <a:r>
              <a:rPr lang="en-GB" dirty="0" smtClean="0"/>
              <a:t> raven</a:t>
            </a:r>
          </a:p>
          <a:p>
            <a:pPr lvl="4"/>
            <a:r>
              <a:rPr lang="en-GB" dirty="0" smtClean="0"/>
              <a:t>Peta raven</a:t>
            </a:r>
            <a:endParaRPr lang="en-GB" dirty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 anchor="b">
            <a:noAutofit/>
          </a:bodyPr>
          <a:lstStyle>
            <a:lvl1pPr algn="l">
              <a:defRPr sz="1200">
                <a:latin typeface="Corbe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 anchor="b">
            <a:noAutofit/>
          </a:bodyPr>
          <a:lstStyle>
            <a:lvl1pPr algn="r">
              <a:defRPr sz="1200">
                <a:latin typeface="Corbel" pitchFamily="34" charset="0"/>
              </a:defRPr>
            </a:lvl1pPr>
          </a:lstStyle>
          <a:p>
            <a:fld id="{6AD78AAB-C7CD-42C5-9459-8D1DFF49DF3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9647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5" rtl="0" eaLnBrk="1" latinLnBrk="0" hangingPunct="1">
      <a:defRPr sz="1200" kern="1200">
        <a:solidFill>
          <a:schemeClr val="tx1"/>
        </a:solidFill>
        <a:latin typeface="Corbel" pitchFamily="34" charset="0"/>
        <a:ea typeface="+mn-ea"/>
        <a:cs typeface="+mn-cs"/>
      </a:defRPr>
    </a:lvl1pPr>
    <a:lvl2pPr marL="457123" algn="l" defTabSz="914245" rtl="0" eaLnBrk="1" latinLnBrk="0" hangingPunct="1">
      <a:defRPr sz="1200" kern="1200">
        <a:solidFill>
          <a:schemeClr val="tx1"/>
        </a:solidFill>
        <a:latin typeface="Corbel" pitchFamily="34" charset="0"/>
        <a:ea typeface="+mn-ea"/>
        <a:cs typeface="+mn-cs"/>
      </a:defRPr>
    </a:lvl2pPr>
    <a:lvl3pPr marL="914245" algn="l" defTabSz="914245" rtl="0" eaLnBrk="1" latinLnBrk="0" hangingPunct="1">
      <a:defRPr sz="1200" kern="1200">
        <a:solidFill>
          <a:schemeClr val="tx1"/>
        </a:solidFill>
        <a:latin typeface="Corbel" pitchFamily="34" charset="0"/>
        <a:ea typeface="+mn-ea"/>
        <a:cs typeface="+mn-cs"/>
      </a:defRPr>
    </a:lvl3pPr>
    <a:lvl4pPr marL="1371368" algn="l" defTabSz="914245" rtl="0" eaLnBrk="1" latinLnBrk="0" hangingPunct="1">
      <a:defRPr sz="1200" kern="1200">
        <a:solidFill>
          <a:schemeClr val="tx1"/>
        </a:solidFill>
        <a:latin typeface="Corbel" pitchFamily="34" charset="0"/>
        <a:ea typeface="+mn-ea"/>
        <a:cs typeface="+mn-cs"/>
      </a:defRPr>
    </a:lvl4pPr>
    <a:lvl5pPr marL="1828490" algn="l" defTabSz="914245" rtl="0" eaLnBrk="1" latinLnBrk="0" hangingPunct="1">
      <a:defRPr sz="1200" kern="1200">
        <a:solidFill>
          <a:schemeClr val="tx1"/>
        </a:solidFill>
        <a:latin typeface="Corbel" pitchFamily="34" charset="0"/>
        <a:ea typeface="+mn-ea"/>
        <a:cs typeface="+mn-cs"/>
      </a:defRPr>
    </a:lvl5pPr>
    <a:lvl6pPr marL="2285613" algn="l" defTabSz="9142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36" algn="l" defTabSz="9142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58" algn="l" defTabSz="9142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81" algn="l" defTabSz="9142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>
            <a:noAutofit/>
          </a:bodyPr>
          <a:lstStyle/>
          <a:p>
            <a:fld id="{6AD78AAB-C7CD-42C5-9459-8D1DFF49DF3E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908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>
            <a:noAutofit/>
          </a:bodyPr>
          <a:lstStyle/>
          <a:p>
            <a:pPr>
              <a:defRPr/>
            </a:pPr>
            <a:fld id="{03F1680F-6C5B-47E0-A316-6F9DC1917723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5582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>
            <a:noAutofit/>
          </a:bodyPr>
          <a:lstStyle/>
          <a:p>
            <a:fld id="{6AD78AAB-C7CD-42C5-9459-8D1DFF49DF3E}" type="slidenum">
              <a:rPr lang="sl-SI" smtClean="0">
                <a:solidFill>
                  <a:prstClr val="black"/>
                </a:solidFill>
              </a:rPr>
              <a:pPr/>
              <a:t>3</a:t>
            </a:fld>
            <a:endParaRPr lang="sl-SI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962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>
            <a:noAutofit/>
          </a:bodyPr>
          <a:lstStyle/>
          <a:p>
            <a:pPr>
              <a:defRPr/>
            </a:pPr>
            <a:fld id="{03F1680F-6C5B-47E0-A316-6F9DC1917723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002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>
            <a:noAutofit/>
          </a:bodyPr>
          <a:lstStyle/>
          <a:p>
            <a:pPr>
              <a:defRPr/>
            </a:pPr>
            <a:fld id="{03F1680F-6C5B-47E0-A316-6F9DC1917723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6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>
            <a:noAutofit/>
          </a:bodyPr>
          <a:lstStyle/>
          <a:p>
            <a:pPr>
              <a:defRPr/>
            </a:pPr>
            <a:fld id="{03F1680F-6C5B-47E0-A316-6F9DC1917723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902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>
            <a:noAutofit/>
          </a:bodyPr>
          <a:lstStyle/>
          <a:p>
            <a:pPr>
              <a:defRPr/>
            </a:pPr>
            <a:fld id="{03F1680F-6C5B-47E0-A316-6F9DC1917723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39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>
            <a:noAutofit/>
          </a:bodyPr>
          <a:lstStyle/>
          <a:p>
            <a:fld id="{6AD78AAB-C7CD-42C5-9459-8D1DFF49DF3E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705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hyperlink" Target="http://twitter.com/Iskratel" TargetMode="External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hyperlink" Target="http://linkedin.com/company/Iskratel" TargetMode="External"/><Relationship Id="rId4" Type="http://schemas.openxmlformats.org/officeDocument/2006/relationships/image" Target="../media/image1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wmf"/><Relationship Id="rId2" Type="http://schemas.openxmlformats.org/officeDocument/2006/relationships/hyperlink" Target="http://twitter.com/Iskratel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://linkedin.com/company/Iskratel" TargetMode="Externa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wmf"/><Relationship Id="rId2" Type="http://schemas.openxmlformats.org/officeDocument/2006/relationships/hyperlink" Target="http://twitter.com/Iskratel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://linkedin.com/company/Iskratel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5.png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openxmlformats.org/officeDocument/2006/relationships/image" Target="../media/image10.jpeg"/><Relationship Id="rId9" Type="http://schemas.openxmlformats.org/officeDocument/2006/relationships/image" Target="../media/image13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5.png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openxmlformats.org/officeDocument/2006/relationships/image" Target="../media/image10.jpeg"/><Relationship Id="rId9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93587" cy="6858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 userDrawn="1"/>
        </p:nvSpPr>
        <p:spPr>
          <a:xfrm>
            <a:off x="1588" y="0"/>
            <a:ext cx="12191998" cy="4635248"/>
          </a:xfrm>
          <a:prstGeom prst="rect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2924171" y="4635248"/>
            <a:ext cx="9269416" cy="2226149"/>
          </a:xfrm>
          <a:prstGeom prst="rect">
            <a:avLst/>
          </a:prstGeom>
          <a:solidFill>
            <a:srgbClr val="009EE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Pravokotnik 7"/>
          <p:cNvSpPr/>
          <p:nvPr userDrawn="1"/>
        </p:nvSpPr>
        <p:spPr>
          <a:xfrm>
            <a:off x="11301001" y="0"/>
            <a:ext cx="714174" cy="90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noProof="0" dirty="0">
              <a:latin typeface="Corbel" pitchFamily="34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3104172" y="5157192"/>
            <a:ext cx="8795117" cy="576144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104171" y="5733256"/>
            <a:ext cx="8795117" cy="452592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104172" y="6185847"/>
            <a:ext cx="8795117" cy="332145"/>
          </a:xfrm>
          <a:prstGeom prst="rect">
            <a:avLst/>
          </a:prstGeom>
          <a:ln>
            <a:noFill/>
          </a:ln>
        </p:spPr>
        <p:txBody>
          <a:bodyPr lIns="91425" tIns="0" rIns="91425" bIns="0" anchor="ctr" anchorCtr="0">
            <a:noAutofit/>
          </a:bodyPr>
          <a:lstStyle>
            <a:lvl1pPr marL="0" indent="0" algn="l"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 smtClean="0"/>
              <a:t>Click to edit Author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1" y="4635248"/>
            <a:ext cx="2929235" cy="2226857"/>
          </a:xfrm>
          <a:prstGeom prst="rect">
            <a:avLst/>
          </a:prstGeom>
          <a:solidFill>
            <a:srgbClr val="009E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564616" y="5519160"/>
            <a:ext cx="1800000" cy="457166"/>
            <a:chOff x="3206750" y="4938713"/>
            <a:chExt cx="5881688" cy="1493837"/>
          </a:xfrm>
        </p:grpSpPr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8342313" y="4989513"/>
              <a:ext cx="746125" cy="1417638"/>
            </a:xfrm>
            <a:custGeom>
              <a:avLst/>
              <a:gdLst>
                <a:gd name="T0" fmla="*/ 0 w 470"/>
                <a:gd name="T1" fmla="*/ 893 h 893"/>
                <a:gd name="T2" fmla="*/ 0 w 470"/>
                <a:gd name="T3" fmla="*/ 0 h 893"/>
                <a:gd name="T4" fmla="*/ 240 w 470"/>
                <a:gd name="T5" fmla="*/ 0 h 893"/>
                <a:gd name="T6" fmla="*/ 240 w 470"/>
                <a:gd name="T7" fmla="*/ 601 h 893"/>
                <a:gd name="T8" fmla="*/ 470 w 470"/>
                <a:gd name="T9" fmla="*/ 601 h 893"/>
                <a:gd name="T10" fmla="*/ 470 w 470"/>
                <a:gd name="T11" fmla="*/ 893 h 893"/>
                <a:gd name="T12" fmla="*/ 0 w 470"/>
                <a:gd name="T13" fmla="*/ 893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0" h="893">
                  <a:moveTo>
                    <a:pt x="0" y="893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601"/>
                  </a:lnTo>
                  <a:lnTo>
                    <a:pt x="470" y="601"/>
                  </a:lnTo>
                  <a:lnTo>
                    <a:pt x="470" y="893"/>
                  </a:lnTo>
                  <a:lnTo>
                    <a:pt x="0" y="8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7496175" y="4989513"/>
              <a:ext cx="712788" cy="1417638"/>
            </a:xfrm>
            <a:custGeom>
              <a:avLst/>
              <a:gdLst>
                <a:gd name="T0" fmla="*/ 0 w 449"/>
                <a:gd name="T1" fmla="*/ 893 h 893"/>
                <a:gd name="T2" fmla="*/ 0 w 449"/>
                <a:gd name="T3" fmla="*/ 0 h 893"/>
                <a:gd name="T4" fmla="*/ 444 w 449"/>
                <a:gd name="T5" fmla="*/ 0 h 893"/>
                <a:gd name="T6" fmla="*/ 444 w 449"/>
                <a:gd name="T7" fmla="*/ 240 h 893"/>
                <a:gd name="T8" fmla="*/ 235 w 449"/>
                <a:gd name="T9" fmla="*/ 240 h 893"/>
                <a:gd name="T10" fmla="*/ 235 w 449"/>
                <a:gd name="T11" fmla="*/ 329 h 893"/>
                <a:gd name="T12" fmla="*/ 423 w 449"/>
                <a:gd name="T13" fmla="*/ 329 h 893"/>
                <a:gd name="T14" fmla="*/ 423 w 449"/>
                <a:gd name="T15" fmla="*/ 554 h 893"/>
                <a:gd name="T16" fmla="*/ 235 w 449"/>
                <a:gd name="T17" fmla="*/ 554 h 893"/>
                <a:gd name="T18" fmla="*/ 235 w 449"/>
                <a:gd name="T19" fmla="*/ 653 h 893"/>
                <a:gd name="T20" fmla="*/ 449 w 449"/>
                <a:gd name="T21" fmla="*/ 653 h 893"/>
                <a:gd name="T22" fmla="*/ 449 w 449"/>
                <a:gd name="T23" fmla="*/ 893 h 893"/>
                <a:gd name="T24" fmla="*/ 0 w 449"/>
                <a:gd name="T25" fmla="*/ 893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893">
                  <a:moveTo>
                    <a:pt x="0" y="893"/>
                  </a:moveTo>
                  <a:lnTo>
                    <a:pt x="0" y="0"/>
                  </a:lnTo>
                  <a:lnTo>
                    <a:pt x="444" y="0"/>
                  </a:lnTo>
                  <a:lnTo>
                    <a:pt x="444" y="240"/>
                  </a:lnTo>
                  <a:lnTo>
                    <a:pt x="235" y="240"/>
                  </a:lnTo>
                  <a:lnTo>
                    <a:pt x="235" y="329"/>
                  </a:lnTo>
                  <a:lnTo>
                    <a:pt x="423" y="329"/>
                  </a:lnTo>
                  <a:lnTo>
                    <a:pt x="423" y="554"/>
                  </a:lnTo>
                  <a:lnTo>
                    <a:pt x="235" y="554"/>
                  </a:lnTo>
                  <a:lnTo>
                    <a:pt x="235" y="653"/>
                  </a:lnTo>
                  <a:lnTo>
                    <a:pt x="449" y="653"/>
                  </a:lnTo>
                  <a:lnTo>
                    <a:pt x="449" y="893"/>
                  </a:lnTo>
                  <a:lnTo>
                    <a:pt x="0" y="8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auto">
            <a:xfrm>
              <a:off x="6557963" y="4989513"/>
              <a:ext cx="796925" cy="1417638"/>
            </a:xfrm>
            <a:custGeom>
              <a:avLst/>
              <a:gdLst>
                <a:gd name="T0" fmla="*/ 131 w 502"/>
                <a:gd name="T1" fmla="*/ 893 h 893"/>
                <a:gd name="T2" fmla="*/ 131 w 502"/>
                <a:gd name="T3" fmla="*/ 292 h 893"/>
                <a:gd name="T4" fmla="*/ 0 w 502"/>
                <a:gd name="T5" fmla="*/ 292 h 893"/>
                <a:gd name="T6" fmla="*/ 0 w 502"/>
                <a:gd name="T7" fmla="*/ 0 h 893"/>
                <a:gd name="T8" fmla="*/ 502 w 502"/>
                <a:gd name="T9" fmla="*/ 0 h 893"/>
                <a:gd name="T10" fmla="*/ 502 w 502"/>
                <a:gd name="T11" fmla="*/ 292 h 893"/>
                <a:gd name="T12" fmla="*/ 371 w 502"/>
                <a:gd name="T13" fmla="*/ 292 h 893"/>
                <a:gd name="T14" fmla="*/ 371 w 502"/>
                <a:gd name="T15" fmla="*/ 893 h 893"/>
                <a:gd name="T16" fmla="*/ 131 w 502"/>
                <a:gd name="T17" fmla="*/ 893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2" h="893">
                  <a:moveTo>
                    <a:pt x="131" y="893"/>
                  </a:moveTo>
                  <a:lnTo>
                    <a:pt x="131" y="292"/>
                  </a:lnTo>
                  <a:lnTo>
                    <a:pt x="0" y="292"/>
                  </a:lnTo>
                  <a:lnTo>
                    <a:pt x="0" y="0"/>
                  </a:lnTo>
                  <a:lnTo>
                    <a:pt x="502" y="0"/>
                  </a:lnTo>
                  <a:lnTo>
                    <a:pt x="502" y="292"/>
                  </a:lnTo>
                  <a:lnTo>
                    <a:pt x="371" y="292"/>
                  </a:lnTo>
                  <a:lnTo>
                    <a:pt x="371" y="893"/>
                  </a:lnTo>
                  <a:lnTo>
                    <a:pt x="131" y="8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7" name="Freeform 16"/>
            <p:cNvSpPr>
              <a:spLocks noEditPoints="1"/>
            </p:cNvSpPr>
            <p:nvPr/>
          </p:nvSpPr>
          <p:spPr bwMode="auto">
            <a:xfrm>
              <a:off x="5578475" y="4938713"/>
              <a:ext cx="996950" cy="1468438"/>
            </a:xfrm>
            <a:custGeom>
              <a:avLst/>
              <a:gdLst>
                <a:gd name="T0" fmla="*/ 0 w 628"/>
                <a:gd name="T1" fmla="*/ 925 h 925"/>
                <a:gd name="T2" fmla="*/ 387 w 628"/>
                <a:gd name="T3" fmla="*/ 0 h 925"/>
                <a:gd name="T4" fmla="*/ 628 w 628"/>
                <a:gd name="T5" fmla="*/ 925 h 925"/>
                <a:gd name="T6" fmla="*/ 523 w 628"/>
                <a:gd name="T7" fmla="*/ 925 h 925"/>
                <a:gd name="T8" fmla="*/ 465 w 628"/>
                <a:gd name="T9" fmla="*/ 716 h 925"/>
                <a:gd name="T10" fmla="*/ 199 w 628"/>
                <a:gd name="T11" fmla="*/ 716 h 925"/>
                <a:gd name="T12" fmla="*/ 115 w 628"/>
                <a:gd name="T13" fmla="*/ 925 h 925"/>
                <a:gd name="T14" fmla="*/ 0 w 628"/>
                <a:gd name="T15" fmla="*/ 925 h 925"/>
                <a:gd name="T16" fmla="*/ 0 w 628"/>
                <a:gd name="T17" fmla="*/ 925 h 925"/>
                <a:gd name="T18" fmla="*/ 241 w 628"/>
                <a:gd name="T19" fmla="*/ 596 h 925"/>
                <a:gd name="T20" fmla="*/ 439 w 628"/>
                <a:gd name="T21" fmla="*/ 596 h 925"/>
                <a:gd name="T22" fmla="*/ 387 w 628"/>
                <a:gd name="T23" fmla="*/ 377 h 925"/>
                <a:gd name="T24" fmla="*/ 387 w 628"/>
                <a:gd name="T25" fmla="*/ 377 h 925"/>
                <a:gd name="T26" fmla="*/ 371 w 628"/>
                <a:gd name="T27" fmla="*/ 267 h 925"/>
                <a:gd name="T28" fmla="*/ 371 w 628"/>
                <a:gd name="T29" fmla="*/ 267 h 925"/>
                <a:gd name="T30" fmla="*/ 330 w 628"/>
                <a:gd name="T31" fmla="*/ 377 h 925"/>
                <a:gd name="T32" fmla="*/ 241 w 628"/>
                <a:gd name="T33" fmla="*/ 596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8" h="925">
                  <a:moveTo>
                    <a:pt x="0" y="925"/>
                  </a:moveTo>
                  <a:lnTo>
                    <a:pt x="387" y="0"/>
                  </a:lnTo>
                  <a:lnTo>
                    <a:pt x="628" y="925"/>
                  </a:lnTo>
                  <a:lnTo>
                    <a:pt x="523" y="925"/>
                  </a:lnTo>
                  <a:lnTo>
                    <a:pt x="465" y="716"/>
                  </a:lnTo>
                  <a:lnTo>
                    <a:pt x="199" y="716"/>
                  </a:lnTo>
                  <a:lnTo>
                    <a:pt x="115" y="925"/>
                  </a:lnTo>
                  <a:lnTo>
                    <a:pt x="0" y="925"/>
                  </a:lnTo>
                  <a:lnTo>
                    <a:pt x="0" y="925"/>
                  </a:lnTo>
                  <a:close/>
                  <a:moveTo>
                    <a:pt x="241" y="596"/>
                  </a:moveTo>
                  <a:lnTo>
                    <a:pt x="439" y="596"/>
                  </a:lnTo>
                  <a:lnTo>
                    <a:pt x="387" y="377"/>
                  </a:lnTo>
                  <a:lnTo>
                    <a:pt x="387" y="377"/>
                  </a:lnTo>
                  <a:lnTo>
                    <a:pt x="371" y="267"/>
                  </a:lnTo>
                  <a:lnTo>
                    <a:pt x="371" y="267"/>
                  </a:lnTo>
                  <a:lnTo>
                    <a:pt x="330" y="377"/>
                  </a:lnTo>
                  <a:lnTo>
                    <a:pt x="241" y="5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5022850" y="4989513"/>
              <a:ext cx="738188" cy="1417638"/>
            </a:xfrm>
            <a:custGeom>
              <a:avLst/>
              <a:gdLst>
                <a:gd name="T0" fmla="*/ 105 w 465"/>
                <a:gd name="T1" fmla="*/ 893 h 893"/>
                <a:gd name="T2" fmla="*/ 0 w 465"/>
                <a:gd name="T3" fmla="*/ 893 h 893"/>
                <a:gd name="T4" fmla="*/ 89 w 465"/>
                <a:gd name="T5" fmla="*/ 0 h 893"/>
                <a:gd name="T6" fmla="*/ 199 w 465"/>
                <a:gd name="T7" fmla="*/ 0 h 893"/>
                <a:gd name="T8" fmla="*/ 199 w 465"/>
                <a:gd name="T9" fmla="*/ 0 h 893"/>
                <a:gd name="T10" fmla="*/ 251 w 465"/>
                <a:gd name="T11" fmla="*/ 5 h 893"/>
                <a:gd name="T12" fmla="*/ 298 w 465"/>
                <a:gd name="T13" fmla="*/ 10 h 893"/>
                <a:gd name="T14" fmla="*/ 324 w 465"/>
                <a:gd name="T15" fmla="*/ 15 h 893"/>
                <a:gd name="T16" fmla="*/ 345 w 465"/>
                <a:gd name="T17" fmla="*/ 26 h 893"/>
                <a:gd name="T18" fmla="*/ 371 w 465"/>
                <a:gd name="T19" fmla="*/ 41 h 893"/>
                <a:gd name="T20" fmla="*/ 392 w 465"/>
                <a:gd name="T21" fmla="*/ 57 h 893"/>
                <a:gd name="T22" fmla="*/ 392 w 465"/>
                <a:gd name="T23" fmla="*/ 57 h 893"/>
                <a:gd name="T24" fmla="*/ 418 w 465"/>
                <a:gd name="T25" fmla="*/ 94 h 893"/>
                <a:gd name="T26" fmla="*/ 434 w 465"/>
                <a:gd name="T27" fmla="*/ 135 h 893"/>
                <a:gd name="T28" fmla="*/ 450 w 465"/>
                <a:gd name="T29" fmla="*/ 183 h 893"/>
                <a:gd name="T30" fmla="*/ 455 w 465"/>
                <a:gd name="T31" fmla="*/ 230 h 893"/>
                <a:gd name="T32" fmla="*/ 455 w 465"/>
                <a:gd name="T33" fmla="*/ 230 h 893"/>
                <a:gd name="T34" fmla="*/ 450 w 465"/>
                <a:gd name="T35" fmla="*/ 287 h 893"/>
                <a:gd name="T36" fmla="*/ 439 w 465"/>
                <a:gd name="T37" fmla="*/ 339 h 893"/>
                <a:gd name="T38" fmla="*/ 429 w 465"/>
                <a:gd name="T39" fmla="*/ 381 h 893"/>
                <a:gd name="T40" fmla="*/ 408 w 465"/>
                <a:gd name="T41" fmla="*/ 418 h 893"/>
                <a:gd name="T42" fmla="*/ 382 w 465"/>
                <a:gd name="T43" fmla="*/ 449 h 893"/>
                <a:gd name="T44" fmla="*/ 350 w 465"/>
                <a:gd name="T45" fmla="*/ 475 h 893"/>
                <a:gd name="T46" fmla="*/ 319 w 465"/>
                <a:gd name="T47" fmla="*/ 491 h 893"/>
                <a:gd name="T48" fmla="*/ 277 w 465"/>
                <a:gd name="T49" fmla="*/ 507 h 893"/>
                <a:gd name="T50" fmla="*/ 465 w 465"/>
                <a:gd name="T51" fmla="*/ 893 h 893"/>
                <a:gd name="T52" fmla="*/ 345 w 465"/>
                <a:gd name="T53" fmla="*/ 893 h 893"/>
                <a:gd name="T54" fmla="*/ 173 w 465"/>
                <a:gd name="T55" fmla="*/ 512 h 893"/>
                <a:gd name="T56" fmla="*/ 147 w 465"/>
                <a:gd name="T57" fmla="*/ 512 h 893"/>
                <a:gd name="T58" fmla="*/ 105 w 465"/>
                <a:gd name="T59" fmla="*/ 893 h 893"/>
                <a:gd name="T60" fmla="*/ 105 w 465"/>
                <a:gd name="T61" fmla="*/ 893 h 893"/>
                <a:gd name="T62" fmla="*/ 157 w 465"/>
                <a:gd name="T63" fmla="*/ 397 h 893"/>
                <a:gd name="T64" fmla="*/ 157 w 465"/>
                <a:gd name="T65" fmla="*/ 397 h 893"/>
                <a:gd name="T66" fmla="*/ 220 w 465"/>
                <a:gd name="T67" fmla="*/ 397 h 893"/>
                <a:gd name="T68" fmla="*/ 251 w 465"/>
                <a:gd name="T69" fmla="*/ 392 h 893"/>
                <a:gd name="T70" fmla="*/ 277 w 465"/>
                <a:gd name="T71" fmla="*/ 386 h 893"/>
                <a:gd name="T72" fmla="*/ 303 w 465"/>
                <a:gd name="T73" fmla="*/ 371 h 893"/>
                <a:gd name="T74" fmla="*/ 324 w 465"/>
                <a:gd name="T75" fmla="*/ 345 h 893"/>
                <a:gd name="T76" fmla="*/ 340 w 465"/>
                <a:gd name="T77" fmla="*/ 308 h 893"/>
                <a:gd name="T78" fmla="*/ 345 w 465"/>
                <a:gd name="T79" fmla="*/ 261 h 893"/>
                <a:gd name="T80" fmla="*/ 345 w 465"/>
                <a:gd name="T81" fmla="*/ 261 h 893"/>
                <a:gd name="T82" fmla="*/ 340 w 465"/>
                <a:gd name="T83" fmla="*/ 214 h 893"/>
                <a:gd name="T84" fmla="*/ 329 w 465"/>
                <a:gd name="T85" fmla="*/ 183 h 893"/>
                <a:gd name="T86" fmla="*/ 314 w 465"/>
                <a:gd name="T87" fmla="*/ 156 h 893"/>
                <a:gd name="T88" fmla="*/ 293 w 465"/>
                <a:gd name="T89" fmla="*/ 146 h 893"/>
                <a:gd name="T90" fmla="*/ 267 w 465"/>
                <a:gd name="T91" fmla="*/ 135 h 893"/>
                <a:gd name="T92" fmla="*/ 241 w 465"/>
                <a:gd name="T93" fmla="*/ 130 h 893"/>
                <a:gd name="T94" fmla="*/ 183 w 465"/>
                <a:gd name="T95" fmla="*/ 130 h 893"/>
                <a:gd name="T96" fmla="*/ 157 w 465"/>
                <a:gd name="T97" fmla="*/ 397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5" h="893">
                  <a:moveTo>
                    <a:pt x="105" y="893"/>
                  </a:moveTo>
                  <a:lnTo>
                    <a:pt x="0" y="893"/>
                  </a:lnTo>
                  <a:lnTo>
                    <a:pt x="89" y="0"/>
                  </a:lnTo>
                  <a:lnTo>
                    <a:pt x="199" y="0"/>
                  </a:lnTo>
                  <a:lnTo>
                    <a:pt x="199" y="0"/>
                  </a:lnTo>
                  <a:lnTo>
                    <a:pt x="251" y="5"/>
                  </a:lnTo>
                  <a:lnTo>
                    <a:pt x="298" y="10"/>
                  </a:lnTo>
                  <a:lnTo>
                    <a:pt x="324" y="15"/>
                  </a:lnTo>
                  <a:lnTo>
                    <a:pt x="345" y="26"/>
                  </a:lnTo>
                  <a:lnTo>
                    <a:pt x="371" y="41"/>
                  </a:lnTo>
                  <a:lnTo>
                    <a:pt x="392" y="57"/>
                  </a:lnTo>
                  <a:lnTo>
                    <a:pt x="392" y="57"/>
                  </a:lnTo>
                  <a:lnTo>
                    <a:pt x="418" y="94"/>
                  </a:lnTo>
                  <a:lnTo>
                    <a:pt x="434" y="135"/>
                  </a:lnTo>
                  <a:lnTo>
                    <a:pt x="450" y="183"/>
                  </a:lnTo>
                  <a:lnTo>
                    <a:pt x="455" y="230"/>
                  </a:lnTo>
                  <a:lnTo>
                    <a:pt x="455" y="230"/>
                  </a:lnTo>
                  <a:lnTo>
                    <a:pt x="450" y="287"/>
                  </a:lnTo>
                  <a:lnTo>
                    <a:pt x="439" y="339"/>
                  </a:lnTo>
                  <a:lnTo>
                    <a:pt x="429" y="381"/>
                  </a:lnTo>
                  <a:lnTo>
                    <a:pt x="408" y="418"/>
                  </a:lnTo>
                  <a:lnTo>
                    <a:pt x="382" y="449"/>
                  </a:lnTo>
                  <a:lnTo>
                    <a:pt x="350" y="475"/>
                  </a:lnTo>
                  <a:lnTo>
                    <a:pt x="319" y="491"/>
                  </a:lnTo>
                  <a:lnTo>
                    <a:pt x="277" y="507"/>
                  </a:lnTo>
                  <a:lnTo>
                    <a:pt x="465" y="893"/>
                  </a:lnTo>
                  <a:lnTo>
                    <a:pt x="345" y="893"/>
                  </a:lnTo>
                  <a:lnTo>
                    <a:pt x="173" y="512"/>
                  </a:lnTo>
                  <a:lnTo>
                    <a:pt x="147" y="512"/>
                  </a:lnTo>
                  <a:lnTo>
                    <a:pt x="105" y="893"/>
                  </a:lnTo>
                  <a:lnTo>
                    <a:pt x="105" y="893"/>
                  </a:lnTo>
                  <a:close/>
                  <a:moveTo>
                    <a:pt x="157" y="397"/>
                  </a:moveTo>
                  <a:lnTo>
                    <a:pt x="157" y="397"/>
                  </a:lnTo>
                  <a:lnTo>
                    <a:pt x="220" y="397"/>
                  </a:lnTo>
                  <a:lnTo>
                    <a:pt x="251" y="392"/>
                  </a:lnTo>
                  <a:lnTo>
                    <a:pt x="277" y="386"/>
                  </a:lnTo>
                  <a:lnTo>
                    <a:pt x="303" y="371"/>
                  </a:lnTo>
                  <a:lnTo>
                    <a:pt x="324" y="345"/>
                  </a:lnTo>
                  <a:lnTo>
                    <a:pt x="340" y="308"/>
                  </a:lnTo>
                  <a:lnTo>
                    <a:pt x="345" y="261"/>
                  </a:lnTo>
                  <a:lnTo>
                    <a:pt x="345" y="261"/>
                  </a:lnTo>
                  <a:lnTo>
                    <a:pt x="340" y="214"/>
                  </a:lnTo>
                  <a:lnTo>
                    <a:pt x="329" y="183"/>
                  </a:lnTo>
                  <a:lnTo>
                    <a:pt x="314" y="156"/>
                  </a:lnTo>
                  <a:lnTo>
                    <a:pt x="293" y="146"/>
                  </a:lnTo>
                  <a:lnTo>
                    <a:pt x="267" y="135"/>
                  </a:lnTo>
                  <a:lnTo>
                    <a:pt x="241" y="130"/>
                  </a:lnTo>
                  <a:lnTo>
                    <a:pt x="183" y="130"/>
                  </a:lnTo>
                  <a:lnTo>
                    <a:pt x="157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4210050" y="4989513"/>
              <a:ext cx="887413" cy="1417638"/>
            </a:xfrm>
            <a:custGeom>
              <a:avLst/>
              <a:gdLst>
                <a:gd name="T0" fmla="*/ 0 w 559"/>
                <a:gd name="T1" fmla="*/ 893 h 893"/>
                <a:gd name="T2" fmla="*/ 89 w 559"/>
                <a:gd name="T3" fmla="*/ 0 h 893"/>
                <a:gd name="T4" fmla="*/ 193 w 559"/>
                <a:gd name="T5" fmla="*/ 0 h 893"/>
                <a:gd name="T6" fmla="*/ 157 w 559"/>
                <a:gd name="T7" fmla="*/ 365 h 893"/>
                <a:gd name="T8" fmla="*/ 423 w 559"/>
                <a:gd name="T9" fmla="*/ 0 h 893"/>
                <a:gd name="T10" fmla="*/ 559 w 559"/>
                <a:gd name="T11" fmla="*/ 0 h 893"/>
                <a:gd name="T12" fmla="*/ 240 w 559"/>
                <a:gd name="T13" fmla="*/ 423 h 893"/>
                <a:gd name="T14" fmla="*/ 512 w 559"/>
                <a:gd name="T15" fmla="*/ 893 h 893"/>
                <a:gd name="T16" fmla="*/ 387 w 559"/>
                <a:gd name="T17" fmla="*/ 893 h 893"/>
                <a:gd name="T18" fmla="*/ 152 w 559"/>
                <a:gd name="T19" fmla="*/ 470 h 893"/>
                <a:gd name="T20" fmla="*/ 110 w 559"/>
                <a:gd name="T21" fmla="*/ 893 h 893"/>
                <a:gd name="T22" fmla="*/ 0 w 559"/>
                <a:gd name="T23" fmla="*/ 893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9" h="893">
                  <a:moveTo>
                    <a:pt x="0" y="893"/>
                  </a:moveTo>
                  <a:lnTo>
                    <a:pt x="89" y="0"/>
                  </a:lnTo>
                  <a:lnTo>
                    <a:pt x="193" y="0"/>
                  </a:lnTo>
                  <a:lnTo>
                    <a:pt x="157" y="365"/>
                  </a:lnTo>
                  <a:lnTo>
                    <a:pt x="423" y="0"/>
                  </a:lnTo>
                  <a:lnTo>
                    <a:pt x="559" y="0"/>
                  </a:lnTo>
                  <a:lnTo>
                    <a:pt x="240" y="423"/>
                  </a:lnTo>
                  <a:lnTo>
                    <a:pt x="512" y="893"/>
                  </a:lnTo>
                  <a:lnTo>
                    <a:pt x="387" y="893"/>
                  </a:lnTo>
                  <a:lnTo>
                    <a:pt x="152" y="470"/>
                  </a:lnTo>
                  <a:lnTo>
                    <a:pt x="110" y="893"/>
                  </a:lnTo>
                  <a:lnTo>
                    <a:pt x="0" y="8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3463925" y="4956175"/>
              <a:ext cx="738188" cy="1476375"/>
            </a:xfrm>
            <a:custGeom>
              <a:avLst/>
              <a:gdLst>
                <a:gd name="T0" fmla="*/ 73 w 465"/>
                <a:gd name="T1" fmla="*/ 674 h 930"/>
                <a:gd name="T2" fmla="*/ 88 w 465"/>
                <a:gd name="T3" fmla="*/ 721 h 930"/>
                <a:gd name="T4" fmla="*/ 136 w 465"/>
                <a:gd name="T5" fmla="*/ 789 h 930"/>
                <a:gd name="T6" fmla="*/ 167 w 465"/>
                <a:gd name="T7" fmla="*/ 810 h 930"/>
                <a:gd name="T8" fmla="*/ 203 w 465"/>
                <a:gd name="T9" fmla="*/ 815 h 930"/>
                <a:gd name="T10" fmla="*/ 256 w 465"/>
                <a:gd name="T11" fmla="*/ 799 h 930"/>
                <a:gd name="T12" fmla="*/ 282 w 465"/>
                <a:gd name="T13" fmla="*/ 778 h 930"/>
                <a:gd name="T14" fmla="*/ 298 w 465"/>
                <a:gd name="T15" fmla="*/ 763 h 930"/>
                <a:gd name="T16" fmla="*/ 324 w 465"/>
                <a:gd name="T17" fmla="*/ 674 h 930"/>
                <a:gd name="T18" fmla="*/ 313 w 465"/>
                <a:gd name="T19" fmla="*/ 606 h 930"/>
                <a:gd name="T20" fmla="*/ 303 w 465"/>
                <a:gd name="T21" fmla="*/ 585 h 930"/>
                <a:gd name="T22" fmla="*/ 271 w 465"/>
                <a:gd name="T23" fmla="*/ 543 h 930"/>
                <a:gd name="T24" fmla="*/ 188 w 465"/>
                <a:gd name="T25" fmla="*/ 475 h 930"/>
                <a:gd name="T26" fmla="*/ 151 w 465"/>
                <a:gd name="T27" fmla="*/ 444 h 930"/>
                <a:gd name="T28" fmla="*/ 115 w 465"/>
                <a:gd name="T29" fmla="*/ 397 h 930"/>
                <a:gd name="T30" fmla="*/ 88 w 465"/>
                <a:gd name="T31" fmla="*/ 345 h 930"/>
                <a:gd name="T32" fmla="*/ 78 w 465"/>
                <a:gd name="T33" fmla="*/ 219 h 930"/>
                <a:gd name="T34" fmla="*/ 115 w 465"/>
                <a:gd name="T35" fmla="*/ 109 h 930"/>
                <a:gd name="T36" fmla="*/ 146 w 465"/>
                <a:gd name="T37" fmla="*/ 62 h 930"/>
                <a:gd name="T38" fmla="*/ 188 w 465"/>
                <a:gd name="T39" fmla="*/ 26 h 930"/>
                <a:gd name="T40" fmla="*/ 224 w 465"/>
                <a:gd name="T41" fmla="*/ 5 h 930"/>
                <a:gd name="T42" fmla="*/ 303 w 465"/>
                <a:gd name="T43" fmla="*/ 0 h 930"/>
                <a:gd name="T44" fmla="*/ 376 w 465"/>
                <a:gd name="T45" fmla="*/ 26 h 930"/>
                <a:gd name="T46" fmla="*/ 439 w 465"/>
                <a:gd name="T47" fmla="*/ 89 h 930"/>
                <a:gd name="T48" fmla="*/ 402 w 465"/>
                <a:gd name="T49" fmla="*/ 209 h 930"/>
                <a:gd name="T50" fmla="*/ 381 w 465"/>
                <a:gd name="T51" fmla="*/ 172 h 930"/>
                <a:gd name="T52" fmla="*/ 339 w 465"/>
                <a:gd name="T53" fmla="*/ 130 h 930"/>
                <a:gd name="T54" fmla="*/ 308 w 465"/>
                <a:gd name="T55" fmla="*/ 115 h 930"/>
                <a:gd name="T56" fmla="*/ 292 w 465"/>
                <a:gd name="T57" fmla="*/ 115 h 930"/>
                <a:gd name="T58" fmla="*/ 230 w 465"/>
                <a:gd name="T59" fmla="*/ 136 h 930"/>
                <a:gd name="T60" fmla="*/ 188 w 465"/>
                <a:gd name="T61" fmla="*/ 204 h 930"/>
                <a:gd name="T62" fmla="*/ 183 w 465"/>
                <a:gd name="T63" fmla="*/ 230 h 930"/>
                <a:gd name="T64" fmla="*/ 183 w 465"/>
                <a:gd name="T65" fmla="*/ 277 h 930"/>
                <a:gd name="T66" fmla="*/ 203 w 465"/>
                <a:gd name="T67" fmla="*/ 329 h 930"/>
                <a:gd name="T68" fmla="*/ 261 w 465"/>
                <a:gd name="T69" fmla="*/ 381 h 930"/>
                <a:gd name="T70" fmla="*/ 318 w 465"/>
                <a:gd name="T71" fmla="*/ 428 h 930"/>
                <a:gd name="T72" fmla="*/ 350 w 465"/>
                <a:gd name="T73" fmla="*/ 449 h 930"/>
                <a:gd name="T74" fmla="*/ 407 w 465"/>
                <a:gd name="T75" fmla="*/ 543 h 930"/>
                <a:gd name="T76" fmla="*/ 428 w 465"/>
                <a:gd name="T77" fmla="*/ 658 h 930"/>
                <a:gd name="T78" fmla="*/ 423 w 465"/>
                <a:gd name="T79" fmla="*/ 695 h 930"/>
                <a:gd name="T80" fmla="*/ 413 w 465"/>
                <a:gd name="T81" fmla="*/ 768 h 930"/>
                <a:gd name="T82" fmla="*/ 386 w 465"/>
                <a:gd name="T83" fmla="*/ 825 h 930"/>
                <a:gd name="T84" fmla="*/ 345 w 465"/>
                <a:gd name="T85" fmla="*/ 878 h 930"/>
                <a:gd name="T86" fmla="*/ 324 w 465"/>
                <a:gd name="T87" fmla="*/ 899 h 930"/>
                <a:gd name="T88" fmla="*/ 230 w 465"/>
                <a:gd name="T89" fmla="*/ 930 h 930"/>
                <a:gd name="T90" fmla="*/ 130 w 465"/>
                <a:gd name="T91" fmla="*/ 920 h 930"/>
                <a:gd name="T92" fmla="*/ 109 w 465"/>
                <a:gd name="T93" fmla="*/ 909 h 930"/>
                <a:gd name="T94" fmla="*/ 68 w 465"/>
                <a:gd name="T95" fmla="*/ 878 h 930"/>
                <a:gd name="T96" fmla="*/ 21 w 465"/>
                <a:gd name="T97" fmla="*/ 810 h 930"/>
                <a:gd name="T98" fmla="*/ 0 w 465"/>
                <a:gd name="T99" fmla="*/ 758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5" h="930">
                  <a:moveTo>
                    <a:pt x="0" y="758"/>
                  </a:moveTo>
                  <a:lnTo>
                    <a:pt x="73" y="674"/>
                  </a:lnTo>
                  <a:lnTo>
                    <a:pt x="73" y="674"/>
                  </a:lnTo>
                  <a:lnTo>
                    <a:pt x="88" y="721"/>
                  </a:lnTo>
                  <a:lnTo>
                    <a:pt x="109" y="758"/>
                  </a:lnTo>
                  <a:lnTo>
                    <a:pt x="136" y="789"/>
                  </a:lnTo>
                  <a:lnTo>
                    <a:pt x="151" y="799"/>
                  </a:lnTo>
                  <a:lnTo>
                    <a:pt x="167" y="810"/>
                  </a:lnTo>
                  <a:lnTo>
                    <a:pt x="167" y="810"/>
                  </a:lnTo>
                  <a:lnTo>
                    <a:pt x="203" y="815"/>
                  </a:lnTo>
                  <a:lnTo>
                    <a:pt x="240" y="810"/>
                  </a:lnTo>
                  <a:lnTo>
                    <a:pt x="256" y="799"/>
                  </a:lnTo>
                  <a:lnTo>
                    <a:pt x="271" y="789"/>
                  </a:lnTo>
                  <a:lnTo>
                    <a:pt x="282" y="778"/>
                  </a:lnTo>
                  <a:lnTo>
                    <a:pt x="298" y="763"/>
                  </a:lnTo>
                  <a:lnTo>
                    <a:pt x="298" y="763"/>
                  </a:lnTo>
                  <a:lnTo>
                    <a:pt x="313" y="721"/>
                  </a:lnTo>
                  <a:lnTo>
                    <a:pt x="324" y="674"/>
                  </a:lnTo>
                  <a:lnTo>
                    <a:pt x="318" y="627"/>
                  </a:lnTo>
                  <a:lnTo>
                    <a:pt x="313" y="606"/>
                  </a:lnTo>
                  <a:lnTo>
                    <a:pt x="303" y="585"/>
                  </a:lnTo>
                  <a:lnTo>
                    <a:pt x="303" y="585"/>
                  </a:lnTo>
                  <a:lnTo>
                    <a:pt x="292" y="564"/>
                  </a:lnTo>
                  <a:lnTo>
                    <a:pt x="271" y="543"/>
                  </a:lnTo>
                  <a:lnTo>
                    <a:pt x="235" y="507"/>
                  </a:lnTo>
                  <a:lnTo>
                    <a:pt x="188" y="475"/>
                  </a:lnTo>
                  <a:lnTo>
                    <a:pt x="151" y="444"/>
                  </a:lnTo>
                  <a:lnTo>
                    <a:pt x="151" y="444"/>
                  </a:lnTo>
                  <a:lnTo>
                    <a:pt x="130" y="423"/>
                  </a:lnTo>
                  <a:lnTo>
                    <a:pt x="115" y="397"/>
                  </a:lnTo>
                  <a:lnTo>
                    <a:pt x="99" y="371"/>
                  </a:lnTo>
                  <a:lnTo>
                    <a:pt x="88" y="345"/>
                  </a:lnTo>
                  <a:lnTo>
                    <a:pt x="78" y="282"/>
                  </a:lnTo>
                  <a:lnTo>
                    <a:pt x="78" y="219"/>
                  </a:lnTo>
                  <a:lnTo>
                    <a:pt x="88" y="162"/>
                  </a:lnTo>
                  <a:lnTo>
                    <a:pt x="115" y="109"/>
                  </a:lnTo>
                  <a:lnTo>
                    <a:pt x="125" y="83"/>
                  </a:lnTo>
                  <a:lnTo>
                    <a:pt x="146" y="62"/>
                  </a:lnTo>
                  <a:lnTo>
                    <a:pt x="162" y="41"/>
                  </a:lnTo>
                  <a:lnTo>
                    <a:pt x="188" y="26"/>
                  </a:lnTo>
                  <a:lnTo>
                    <a:pt x="188" y="26"/>
                  </a:lnTo>
                  <a:lnTo>
                    <a:pt x="224" y="5"/>
                  </a:lnTo>
                  <a:lnTo>
                    <a:pt x="266" y="0"/>
                  </a:lnTo>
                  <a:lnTo>
                    <a:pt x="303" y="0"/>
                  </a:lnTo>
                  <a:lnTo>
                    <a:pt x="345" y="10"/>
                  </a:lnTo>
                  <a:lnTo>
                    <a:pt x="376" y="26"/>
                  </a:lnTo>
                  <a:lnTo>
                    <a:pt x="413" y="52"/>
                  </a:lnTo>
                  <a:lnTo>
                    <a:pt x="439" y="89"/>
                  </a:lnTo>
                  <a:lnTo>
                    <a:pt x="465" y="130"/>
                  </a:lnTo>
                  <a:lnTo>
                    <a:pt x="402" y="209"/>
                  </a:lnTo>
                  <a:lnTo>
                    <a:pt x="402" y="209"/>
                  </a:lnTo>
                  <a:lnTo>
                    <a:pt x="381" y="172"/>
                  </a:lnTo>
                  <a:lnTo>
                    <a:pt x="355" y="141"/>
                  </a:lnTo>
                  <a:lnTo>
                    <a:pt x="339" y="130"/>
                  </a:lnTo>
                  <a:lnTo>
                    <a:pt x="324" y="120"/>
                  </a:lnTo>
                  <a:lnTo>
                    <a:pt x="308" y="115"/>
                  </a:lnTo>
                  <a:lnTo>
                    <a:pt x="292" y="115"/>
                  </a:lnTo>
                  <a:lnTo>
                    <a:pt x="292" y="115"/>
                  </a:lnTo>
                  <a:lnTo>
                    <a:pt x="261" y="120"/>
                  </a:lnTo>
                  <a:lnTo>
                    <a:pt x="230" y="136"/>
                  </a:lnTo>
                  <a:lnTo>
                    <a:pt x="203" y="167"/>
                  </a:lnTo>
                  <a:lnTo>
                    <a:pt x="188" y="204"/>
                  </a:lnTo>
                  <a:lnTo>
                    <a:pt x="188" y="204"/>
                  </a:lnTo>
                  <a:lnTo>
                    <a:pt x="183" y="230"/>
                  </a:lnTo>
                  <a:lnTo>
                    <a:pt x="183" y="256"/>
                  </a:lnTo>
                  <a:lnTo>
                    <a:pt x="183" y="277"/>
                  </a:lnTo>
                  <a:lnTo>
                    <a:pt x="188" y="298"/>
                  </a:lnTo>
                  <a:lnTo>
                    <a:pt x="203" y="329"/>
                  </a:lnTo>
                  <a:lnTo>
                    <a:pt x="230" y="355"/>
                  </a:lnTo>
                  <a:lnTo>
                    <a:pt x="261" y="381"/>
                  </a:lnTo>
                  <a:lnTo>
                    <a:pt x="292" y="402"/>
                  </a:lnTo>
                  <a:lnTo>
                    <a:pt x="318" y="428"/>
                  </a:lnTo>
                  <a:lnTo>
                    <a:pt x="350" y="449"/>
                  </a:lnTo>
                  <a:lnTo>
                    <a:pt x="350" y="449"/>
                  </a:lnTo>
                  <a:lnTo>
                    <a:pt x="381" y="491"/>
                  </a:lnTo>
                  <a:lnTo>
                    <a:pt x="407" y="543"/>
                  </a:lnTo>
                  <a:lnTo>
                    <a:pt x="423" y="596"/>
                  </a:lnTo>
                  <a:lnTo>
                    <a:pt x="428" y="658"/>
                  </a:lnTo>
                  <a:lnTo>
                    <a:pt x="428" y="658"/>
                  </a:lnTo>
                  <a:lnTo>
                    <a:pt x="423" y="695"/>
                  </a:lnTo>
                  <a:lnTo>
                    <a:pt x="418" y="731"/>
                  </a:lnTo>
                  <a:lnTo>
                    <a:pt x="413" y="768"/>
                  </a:lnTo>
                  <a:lnTo>
                    <a:pt x="402" y="799"/>
                  </a:lnTo>
                  <a:lnTo>
                    <a:pt x="386" y="825"/>
                  </a:lnTo>
                  <a:lnTo>
                    <a:pt x="365" y="857"/>
                  </a:lnTo>
                  <a:lnTo>
                    <a:pt x="345" y="878"/>
                  </a:lnTo>
                  <a:lnTo>
                    <a:pt x="324" y="899"/>
                  </a:lnTo>
                  <a:lnTo>
                    <a:pt x="324" y="899"/>
                  </a:lnTo>
                  <a:lnTo>
                    <a:pt x="277" y="920"/>
                  </a:lnTo>
                  <a:lnTo>
                    <a:pt x="230" y="930"/>
                  </a:lnTo>
                  <a:lnTo>
                    <a:pt x="177" y="930"/>
                  </a:lnTo>
                  <a:lnTo>
                    <a:pt x="130" y="920"/>
                  </a:lnTo>
                  <a:lnTo>
                    <a:pt x="130" y="920"/>
                  </a:lnTo>
                  <a:lnTo>
                    <a:pt x="109" y="909"/>
                  </a:lnTo>
                  <a:lnTo>
                    <a:pt x="88" y="893"/>
                  </a:lnTo>
                  <a:lnTo>
                    <a:pt x="68" y="878"/>
                  </a:lnTo>
                  <a:lnTo>
                    <a:pt x="52" y="857"/>
                  </a:lnTo>
                  <a:lnTo>
                    <a:pt x="21" y="810"/>
                  </a:lnTo>
                  <a:lnTo>
                    <a:pt x="0" y="758"/>
                  </a:lnTo>
                  <a:lnTo>
                    <a:pt x="0" y="7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3206750" y="4989513"/>
              <a:ext cx="306388" cy="1417638"/>
            </a:xfrm>
            <a:custGeom>
              <a:avLst/>
              <a:gdLst>
                <a:gd name="T0" fmla="*/ 0 w 193"/>
                <a:gd name="T1" fmla="*/ 893 h 893"/>
                <a:gd name="T2" fmla="*/ 88 w 193"/>
                <a:gd name="T3" fmla="*/ 0 h 893"/>
                <a:gd name="T4" fmla="*/ 193 w 193"/>
                <a:gd name="T5" fmla="*/ 0 h 893"/>
                <a:gd name="T6" fmla="*/ 109 w 193"/>
                <a:gd name="T7" fmla="*/ 893 h 893"/>
                <a:gd name="T8" fmla="*/ 0 w 193"/>
                <a:gd name="T9" fmla="*/ 893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893">
                  <a:moveTo>
                    <a:pt x="0" y="893"/>
                  </a:moveTo>
                  <a:lnTo>
                    <a:pt x="88" y="0"/>
                  </a:lnTo>
                  <a:lnTo>
                    <a:pt x="193" y="0"/>
                  </a:lnTo>
                  <a:lnTo>
                    <a:pt x="109" y="893"/>
                  </a:lnTo>
                  <a:lnTo>
                    <a:pt x="0" y="8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</p:grpSp>
      <p:pic>
        <p:nvPicPr>
          <p:cNvPr id="21" name="Picture 8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16143" y="300968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76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94" y="432000"/>
            <a:ext cx="11474988" cy="63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0095" y="1260001"/>
            <a:ext cx="5641469" cy="504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marL="342842" indent="-342842">
              <a:buFont typeface="Arial" pitchFamily="34" charset="0"/>
              <a:buChar char="–"/>
              <a:defRPr sz="2800"/>
            </a:lvl1pPr>
            <a:lvl2pPr marL="742825" indent="-285702">
              <a:buFont typeface="Arial" pitchFamily="34" charset="0"/>
              <a:buChar char="–"/>
              <a:defRPr sz="2400"/>
            </a:lvl2pPr>
            <a:lvl3pPr>
              <a:defRPr sz="2000"/>
            </a:lvl3pPr>
            <a:lvl4pPr marL="1599929" indent="-228561">
              <a:buFont typeface="Arial" pitchFamily="34" charset="0"/>
              <a:buChar char="–"/>
              <a:defRPr sz="1800"/>
            </a:lvl4pPr>
            <a:lvl5pPr marL="2057052" indent="-228561">
              <a:buFont typeface="Arial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3612" y="1260001"/>
            <a:ext cx="5641469" cy="504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marL="342842" indent="-342842">
              <a:buFont typeface="Arial" pitchFamily="34" charset="0"/>
              <a:buChar char="–"/>
              <a:defRPr sz="2800"/>
            </a:lvl1pPr>
            <a:lvl2pPr marL="742825" indent="-285702">
              <a:buFont typeface="Arial" pitchFamily="34" charset="0"/>
              <a:buChar char="–"/>
              <a:defRPr sz="2400"/>
            </a:lvl2pPr>
            <a:lvl3pPr>
              <a:defRPr sz="2000"/>
            </a:lvl3pPr>
            <a:lvl4pPr marL="1599929" indent="-228561">
              <a:buFont typeface="Arial" pitchFamily="34" charset="0"/>
              <a:buChar char="–"/>
              <a:defRPr sz="1800"/>
            </a:lvl4pPr>
            <a:lvl5pPr marL="2057052" indent="-228561">
              <a:buFont typeface="Arial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0835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94" y="432000"/>
            <a:ext cx="11474988" cy="63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0095" y="1800000"/>
            <a:ext cx="5641469" cy="450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marL="342842" indent="-342842">
              <a:buFont typeface="Arial" pitchFamily="34" charset="0"/>
              <a:buChar char="–"/>
              <a:defRPr sz="2800"/>
            </a:lvl1pPr>
            <a:lvl2pPr marL="742825" indent="-285702">
              <a:buFont typeface="Arial" pitchFamily="34" charset="0"/>
              <a:buChar char="–"/>
              <a:defRPr sz="2400"/>
            </a:lvl2pPr>
            <a:lvl3pPr>
              <a:defRPr sz="2000"/>
            </a:lvl3pPr>
            <a:lvl4pPr marL="1599929" indent="-228561">
              <a:buFont typeface="Arial" pitchFamily="34" charset="0"/>
              <a:buChar char="–"/>
              <a:defRPr sz="1800"/>
            </a:lvl4pPr>
            <a:lvl5pPr marL="2057052" indent="-228561">
              <a:buFont typeface="Arial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3612" y="1800000"/>
            <a:ext cx="5641469" cy="450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marL="342842" indent="-342842">
              <a:buFont typeface="Arial" pitchFamily="34" charset="0"/>
              <a:buChar char="–"/>
              <a:defRPr sz="2800"/>
            </a:lvl1pPr>
            <a:lvl2pPr marL="742825" indent="-285702">
              <a:buFont typeface="Arial" pitchFamily="34" charset="0"/>
              <a:buChar char="–"/>
              <a:defRPr sz="2400"/>
            </a:lvl2pPr>
            <a:lvl3pPr>
              <a:defRPr sz="2000"/>
            </a:lvl3pPr>
            <a:lvl4pPr marL="1599929" indent="-228561">
              <a:buFont typeface="Arial" pitchFamily="34" charset="0"/>
              <a:buChar char="–"/>
              <a:defRPr sz="1800"/>
            </a:lvl4pPr>
            <a:lvl5pPr marL="2057052" indent="-228561">
              <a:buFont typeface="Arial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2"/>
          </p:nvPr>
        </p:nvSpPr>
        <p:spPr>
          <a:xfrm>
            <a:off x="360094" y="1062001"/>
            <a:ext cx="11474988" cy="54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4844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564617" y="5515987"/>
            <a:ext cx="1800000" cy="457166"/>
            <a:chOff x="3240088" y="425450"/>
            <a:chExt cx="5881687" cy="1493838"/>
          </a:xfrm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375650" y="474663"/>
              <a:ext cx="746125" cy="1419225"/>
            </a:xfrm>
            <a:custGeom>
              <a:avLst/>
              <a:gdLst>
                <a:gd name="T0" fmla="*/ 0 w 470"/>
                <a:gd name="T1" fmla="*/ 894 h 894"/>
                <a:gd name="T2" fmla="*/ 0 w 470"/>
                <a:gd name="T3" fmla="*/ 0 h 894"/>
                <a:gd name="T4" fmla="*/ 240 w 470"/>
                <a:gd name="T5" fmla="*/ 0 h 894"/>
                <a:gd name="T6" fmla="*/ 240 w 470"/>
                <a:gd name="T7" fmla="*/ 601 h 894"/>
                <a:gd name="T8" fmla="*/ 470 w 470"/>
                <a:gd name="T9" fmla="*/ 601 h 894"/>
                <a:gd name="T10" fmla="*/ 470 w 470"/>
                <a:gd name="T11" fmla="*/ 894 h 894"/>
                <a:gd name="T12" fmla="*/ 0 w 470"/>
                <a:gd name="T13" fmla="*/ 89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0" h="894">
                  <a:moveTo>
                    <a:pt x="0" y="894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601"/>
                  </a:lnTo>
                  <a:lnTo>
                    <a:pt x="470" y="601"/>
                  </a:lnTo>
                  <a:lnTo>
                    <a:pt x="470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529513" y="474663"/>
              <a:ext cx="712788" cy="1419225"/>
            </a:xfrm>
            <a:custGeom>
              <a:avLst/>
              <a:gdLst>
                <a:gd name="T0" fmla="*/ 0 w 449"/>
                <a:gd name="T1" fmla="*/ 894 h 894"/>
                <a:gd name="T2" fmla="*/ 0 w 449"/>
                <a:gd name="T3" fmla="*/ 0 h 894"/>
                <a:gd name="T4" fmla="*/ 444 w 449"/>
                <a:gd name="T5" fmla="*/ 0 h 894"/>
                <a:gd name="T6" fmla="*/ 444 w 449"/>
                <a:gd name="T7" fmla="*/ 241 h 894"/>
                <a:gd name="T8" fmla="*/ 235 w 449"/>
                <a:gd name="T9" fmla="*/ 241 h 894"/>
                <a:gd name="T10" fmla="*/ 235 w 449"/>
                <a:gd name="T11" fmla="*/ 330 h 894"/>
                <a:gd name="T12" fmla="*/ 423 w 449"/>
                <a:gd name="T13" fmla="*/ 330 h 894"/>
                <a:gd name="T14" fmla="*/ 423 w 449"/>
                <a:gd name="T15" fmla="*/ 554 h 894"/>
                <a:gd name="T16" fmla="*/ 235 w 449"/>
                <a:gd name="T17" fmla="*/ 554 h 894"/>
                <a:gd name="T18" fmla="*/ 235 w 449"/>
                <a:gd name="T19" fmla="*/ 654 h 894"/>
                <a:gd name="T20" fmla="*/ 449 w 449"/>
                <a:gd name="T21" fmla="*/ 654 h 894"/>
                <a:gd name="T22" fmla="*/ 449 w 449"/>
                <a:gd name="T23" fmla="*/ 894 h 894"/>
                <a:gd name="T24" fmla="*/ 0 w 449"/>
                <a:gd name="T25" fmla="*/ 89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894">
                  <a:moveTo>
                    <a:pt x="0" y="894"/>
                  </a:moveTo>
                  <a:lnTo>
                    <a:pt x="0" y="0"/>
                  </a:lnTo>
                  <a:lnTo>
                    <a:pt x="444" y="0"/>
                  </a:lnTo>
                  <a:lnTo>
                    <a:pt x="444" y="241"/>
                  </a:lnTo>
                  <a:lnTo>
                    <a:pt x="235" y="241"/>
                  </a:lnTo>
                  <a:lnTo>
                    <a:pt x="235" y="330"/>
                  </a:lnTo>
                  <a:lnTo>
                    <a:pt x="423" y="330"/>
                  </a:lnTo>
                  <a:lnTo>
                    <a:pt x="423" y="554"/>
                  </a:lnTo>
                  <a:lnTo>
                    <a:pt x="235" y="554"/>
                  </a:lnTo>
                  <a:lnTo>
                    <a:pt x="235" y="654"/>
                  </a:lnTo>
                  <a:lnTo>
                    <a:pt x="449" y="654"/>
                  </a:lnTo>
                  <a:lnTo>
                    <a:pt x="44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6591300" y="474663"/>
              <a:ext cx="796925" cy="1419225"/>
            </a:xfrm>
            <a:custGeom>
              <a:avLst/>
              <a:gdLst>
                <a:gd name="T0" fmla="*/ 131 w 502"/>
                <a:gd name="T1" fmla="*/ 894 h 894"/>
                <a:gd name="T2" fmla="*/ 131 w 502"/>
                <a:gd name="T3" fmla="*/ 293 h 894"/>
                <a:gd name="T4" fmla="*/ 0 w 502"/>
                <a:gd name="T5" fmla="*/ 293 h 894"/>
                <a:gd name="T6" fmla="*/ 0 w 502"/>
                <a:gd name="T7" fmla="*/ 0 h 894"/>
                <a:gd name="T8" fmla="*/ 502 w 502"/>
                <a:gd name="T9" fmla="*/ 0 h 894"/>
                <a:gd name="T10" fmla="*/ 502 w 502"/>
                <a:gd name="T11" fmla="*/ 293 h 894"/>
                <a:gd name="T12" fmla="*/ 371 w 502"/>
                <a:gd name="T13" fmla="*/ 293 h 894"/>
                <a:gd name="T14" fmla="*/ 371 w 502"/>
                <a:gd name="T15" fmla="*/ 894 h 894"/>
                <a:gd name="T16" fmla="*/ 131 w 502"/>
                <a:gd name="T17" fmla="*/ 89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2" h="894">
                  <a:moveTo>
                    <a:pt x="131" y="894"/>
                  </a:moveTo>
                  <a:lnTo>
                    <a:pt x="131" y="293"/>
                  </a:lnTo>
                  <a:lnTo>
                    <a:pt x="0" y="293"/>
                  </a:lnTo>
                  <a:lnTo>
                    <a:pt x="0" y="0"/>
                  </a:lnTo>
                  <a:lnTo>
                    <a:pt x="502" y="0"/>
                  </a:lnTo>
                  <a:lnTo>
                    <a:pt x="502" y="293"/>
                  </a:lnTo>
                  <a:lnTo>
                    <a:pt x="371" y="293"/>
                  </a:lnTo>
                  <a:lnTo>
                    <a:pt x="371" y="894"/>
                  </a:lnTo>
                  <a:lnTo>
                    <a:pt x="131" y="89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5611813" y="425450"/>
              <a:ext cx="995363" cy="1468438"/>
            </a:xfrm>
            <a:custGeom>
              <a:avLst/>
              <a:gdLst>
                <a:gd name="T0" fmla="*/ 0 w 627"/>
                <a:gd name="T1" fmla="*/ 925 h 925"/>
                <a:gd name="T2" fmla="*/ 387 w 627"/>
                <a:gd name="T3" fmla="*/ 0 h 925"/>
                <a:gd name="T4" fmla="*/ 627 w 627"/>
                <a:gd name="T5" fmla="*/ 925 h 925"/>
                <a:gd name="T6" fmla="*/ 523 w 627"/>
                <a:gd name="T7" fmla="*/ 925 h 925"/>
                <a:gd name="T8" fmla="*/ 465 w 627"/>
                <a:gd name="T9" fmla="*/ 716 h 925"/>
                <a:gd name="T10" fmla="*/ 199 w 627"/>
                <a:gd name="T11" fmla="*/ 716 h 925"/>
                <a:gd name="T12" fmla="*/ 115 w 627"/>
                <a:gd name="T13" fmla="*/ 925 h 925"/>
                <a:gd name="T14" fmla="*/ 0 w 627"/>
                <a:gd name="T15" fmla="*/ 925 h 925"/>
                <a:gd name="T16" fmla="*/ 0 w 627"/>
                <a:gd name="T17" fmla="*/ 925 h 925"/>
                <a:gd name="T18" fmla="*/ 241 w 627"/>
                <a:gd name="T19" fmla="*/ 596 h 925"/>
                <a:gd name="T20" fmla="*/ 439 w 627"/>
                <a:gd name="T21" fmla="*/ 596 h 925"/>
                <a:gd name="T22" fmla="*/ 387 w 627"/>
                <a:gd name="T23" fmla="*/ 376 h 925"/>
                <a:gd name="T24" fmla="*/ 387 w 627"/>
                <a:gd name="T25" fmla="*/ 376 h 925"/>
                <a:gd name="T26" fmla="*/ 371 w 627"/>
                <a:gd name="T27" fmla="*/ 267 h 925"/>
                <a:gd name="T28" fmla="*/ 371 w 627"/>
                <a:gd name="T29" fmla="*/ 267 h 925"/>
                <a:gd name="T30" fmla="*/ 330 w 627"/>
                <a:gd name="T31" fmla="*/ 376 h 925"/>
                <a:gd name="T32" fmla="*/ 241 w 627"/>
                <a:gd name="T33" fmla="*/ 596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7" h="925">
                  <a:moveTo>
                    <a:pt x="0" y="925"/>
                  </a:moveTo>
                  <a:lnTo>
                    <a:pt x="387" y="0"/>
                  </a:lnTo>
                  <a:lnTo>
                    <a:pt x="627" y="925"/>
                  </a:lnTo>
                  <a:lnTo>
                    <a:pt x="523" y="925"/>
                  </a:lnTo>
                  <a:lnTo>
                    <a:pt x="465" y="716"/>
                  </a:lnTo>
                  <a:lnTo>
                    <a:pt x="199" y="716"/>
                  </a:lnTo>
                  <a:lnTo>
                    <a:pt x="115" y="925"/>
                  </a:lnTo>
                  <a:lnTo>
                    <a:pt x="0" y="925"/>
                  </a:lnTo>
                  <a:lnTo>
                    <a:pt x="0" y="925"/>
                  </a:lnTo>
                  <a:close/>
                  <a:moveTo>
                    <a:pt x="241" y="596"/>
                  </a:moveTo>
                  <a:lnTo>
                    <a:pt x="439" y="596"/>
                  </a:lnTo>
                  <a:lnTo>
                    <a:pt x="387" y="376"/>
                  </a:lnTo>
                  <a:lnTo>
                    <a:pt x="387" y="376"/>
                  </a:lnTo>
                  <a:lnTo>
                    <a:pt x="371" y="267"/>
                  </a:lnTo>
                  <a:lnTo>
                    <a:pt x="371" y="267"/>
                  </a:lnTo>
                  <a:lnTo>
                    <a:pt x="330" y="376"/>
                  </a:lnTo>
                  <a:lnTo>
                    <a:pt x="241" y="596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5056188" y="474663"/>
              <a:ext cx="738188" cy="1419225"/>
            </a:xfrm>
            <a:custGeom>
              <a:avLst/>
              <a:gdLst>
                <a:gd name="T0" fmla="*/ 105 w 465"/>
                <a:gd name="T1" fmla="*/ 894 h 894"/>
                <a:gd name="T2" fmla="*/ 0 w 465"/>
                <a:gd name="T3" fmla="*/ 894 h 894"/>
                <a:gd name="T4" fmla="*/ 89 w 465"/>
                <a:gd name="T5" fmla="*/ 0 h 894"/>
                <a:gd name="T6" fmla="*/ 199 w 465"/>
                <a:gd name="T7" fmla="*/ 0 h 894"/>
                <a:gd name="T8" fmla="*/ 199 w 465"/>
                <a:gd name="T9" fmla="*/ 0 h 894"/>
                <a:gd name="T10" fmla="*/ 251 w 465"/>
                <a:gd name="T11" fmla="*/ 6 h 894"/>
                <a:gd name="T12" fmla="*/ 298 w 465"/>
                <a:gd name="T13" fmla="*/ 11 h 894"/>
                <a:gd name="T14" fmla="*/ 324 w 465"/>
                <a:gd name="T15" fmla="*/ 16 h 894"/>
                <a:gd name="T16" fmla="*/ 345 w 465"/>
                <a:gd name="T17" fmla="*/ 26 h 894"/>
                <a:gd name="T18" fmla="*/ 371 w 465"/>
                <a:gd name="T19" fmla="*/ 42 h 894"/>
                <a:gd name="T20" fmla="*/ 392 w 465"/>
                <a:gd name="T21" fmla="*/ 58 h 894"/>
                <a:gd name="T22" fmla="*/ 392 w 465"/>
                <a:gd name="T23" fmla="*/ 58 h 894"/>
                <a:gd name="T24" fmla="*/ 418 w 465"/>
                <a:gd name="T25" fmla="*/ 94 h 894"/>
                <a:gd name="T26" fmla="*/ 434 w 465"/>
                <a:gd name="T27" fmla="*/ 136 h 894"/>
                <a:gd name="T28" fmla="*/ 450 w 465"/>
                <a:gd name="T29" fmla="*/ 183 h 894"/>
                <a:gd name="T30" fmla="*/ 455 w 465"/>
                <a:gd name="T31" fmla="*/ 230 h 894"/>
                <a:gd name="T32" fmla="*/ 455 w 465"/>
                <a:gd name="T33" fmla="*/ 230 h 894"/>
                <a:gd name="T34" fmla="*/ 450 w 465"/>
                <a:gd name="T35" fmla="*/ 288 h 894"/>
                <a:gd name="T36" fmla="*/ 439 w 465"/>
                <a:gd name="T37" fmla="*/ 340 h 894"/>
                <a:gd name="T38" fmla="*/ 429 w 465"/>
                <a:gd name="T39" fmla="*/ 382 h 894"/>
                <a:gd name="T40" fmla="*/ 408 w 465"/>
                <a:gd name="T41" fmla="*/ 418 h 894"/>
                <a:gd name="T42" fmla="*/ 382 w 465"/>
                <a:gd name="T43" fmla="*/ 450 h 894"/>
                <a:gd name="T44" fmla="*/ 350 w 465"/>
                <a:gd name="T45" fmla="*/ 476 h 894"/>
                <a:gd name="T46" fmla="*/ 319 w 465"/>
                <a:gd name="T47" fmla="*/ 492 h 894"/>
                <a:gd name="T48" fmla="*/ 277 w 465"/>
                <a:gd name="T49" fmla="*/ 507 h 894"/>
                <a:gd name="T50" fmla="*/ 465 w 465"/>
                <a:gd name="T51" fmla="*/ 894 h 894"/>
                <a:gd name="T52" fmla="*/ 345 w 465"/>
                <a:gd name="T53" fmla="*/ 894 h 894"/>
                <a:gd name="T54" fmla="*/ 173 w 465"/>
                <a:gd name="T55" fmla="*/ 513 h 894"/>
                <a:gd name="T56" fmla="*/ 146 w 465"/>
                <a:gd name="T57" fmla="*/ 513 h 894"/>
                <a:gd name="T58" fmla="*/ 105 w 465"/>
                <a:gd name="T59" fmla="*/ 894 h 894"/>
                <a:gd name="T60" fmla="*/ 105 w 465"/>
                <a:gd name="T61" fmla="*/ 894 h 894"/>
                <a:gd name="T62" fmla="*/ 157 w 465"/>
                <a:gd name="T63" fmla="*/ 398 h 894"/>
                <a:gd name="T64" fmla="*/ 157 w 465"/>
                <a:gd name="T65" fmla="*/ 398 h 894"/>
                <a:gd name="T66" fmla="*/ 220 w 465"/>
                <a:gd name="T67" fmla="*/ 398 h 894"/>
                <a:gd name="T68" fmla="*/ 251 w 465"/>
                <a:gd name="T69" fmla="*/ 392 h 894"/>
                <a:gd name="T70" fmla="*/ 277 w 465"/>
                <a:gd name="T71" fmla="*/ 387 h 894"/>
                <a:gd name="T72" fmla="*/ 303 w 465"/>
                <a:gd name="T73" fmla="*/ 371 h 894"/>
                <a:gd name="T74" fmla="*/ 324 w 465"/>
                <a:gd name="T75" fmla="*/ 345 h 894"/>
                <a:gd name="T76" fmla="*/ 340 w 465"/>
                <a:gd name="T77" fmla="*/ 309 h 894"/>
                <a:gd name="T78" fmla="*/ 345 w 465"/>
                <a:gd name="T79" fmla="*/ 262 h 894"/>
                <a:gd name="T80" fmla="*/ 345 w 465"/>
                <a:gd name="T81" fmla="*/ 262 h 894"/>
                <a:gd name="T82" fmla="*/ 340 w 465"/>
                <a:gd name="T83" fmla="*/ 215 h 894"/>
                <a:gd name="T84" fmla="*/ 329 w 465"/>
                <a:gd name="T85" fmla="*/ 183 h 894"/>
                <a:gd name="T86" fmla="*/ 314 w 465"/>
                <a:gd name="T87" fmla="*/ 157 h 894"/>
                <a:gd name="T88" fmla="*/ 293 w 465"/>
                <a:gd name="T89" fmla="*/ 147 h 894"/>
                <a:gd name="T90" fmla="*/ 267 w 465"/>
                <a:gd name="T91" fmla="*/ 136 h 894"/>
                <a:gd name="T92" fmla="*/ 241 w 465"/>
                <a:gd name="T93" fmla="*/ 131 h 894"/>
                <a:gd name="T94" fmla="*/ 183 w 465"/>
                <a:gd name="T95" fmla="*/ 131 h 894"/>
                <a:gd name="T96" fmla="*/ 157 w 465"/>
                <a:gd name="T97" fmla="*/ 398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5" h="894">
                  <a:moveTo>
                    <a:pt x="105" y="894"/>
                  </a:moveTo>
                  <a:lnTo>
                    <a:pt x="0" y="894"/>
                  </a:lnTo>
                  <a:lnTo>
                    <a:pt x="89" y="0"/>
                  </a:lnTo>
                  <a:lnTo>
                    <a:pt x="199" y="0"/>
                  </a:lnTo>
                  <a:lnTo>
                    <a:pt x="199" y="0"/>
                  </a:lnTo>
                  <a:lnTo>
                    <a:pt x="251" y="6"/>
                  </a:lnTo>
                  <a:lnTo>
                    <a:pt x="298" y="11"/>
                  </a:lnTo>
                  <a:lnTo>
                    <a:pt x="324" y="16"/>
                  </a:lnTo>
                  <a:lnTo>
                    <a:pt x="345" y="26"/>
                  </a:lnTo>
                  <a:lnTo>
                    <a:pt x="371" y="42"/>
                  </a:lnTo>
                  <a:lnTo>
                    <a:pt x="392" y="58"/>
                  </a:lnTo>
                  <a:lnTo>
                    <a:pt x="392" y="58"/>
                  </a:lnTo>
                  <a:lnTo>
                    <a:pt x="418" y="94"/>
                  </a:lnTo>
                  <a:lnTo>
                    <a:pt x="434" y="136"/>
                  </a:lnTo>
                  <a:lnTo>
                    <a:pt x="450" y="183"/>
                  </a:lnTo>
                  <a:lnTo>
                    <a:pt x="455" y="230"/>
                  </a:lnTo>
                  <a:lnTo>
                    <a:pt x="455" y="230"/>
                  </a:lnTo>
                  <a:lnTo>
                    <a:pt x="450" y="288"/>
                  </a:lnTo>
                  <a:lnTo>
                    <a:pt x="439" y="340"/>
                  </a:lnTo>
                  <a:lnTo>
                    <a:pt x="429" y="382"/>
                  </a:lnTo>
                  <a:lnTo>
                    <a:pt x="408" y="418"/>
                  </a:lnTo>
                  <a:lnTo>
                    <a:pt x="382" y="450"/>
                  </a:lnTo>
                  <a:lnTo>
                    <a:pt x="350" y="476"/>
                  </a:lnTo>
                  <a:lnTo>
                    <a:pt x="319" y="492"/>
                  </a:lnTo>
                  <a:lnTo>
                    <a:pt x="277" y="507"/>
                  </a:lnTo>
                  <a:lnTo>
                    <a:pt x="465" y="894"/>
                  </a:lnTo>
                  <a:lnTo>
                    <a:pt x="345" y="894"/>
                  </a:lnTo>
                  <a:lnTo>
                    <a:pt x="173" y="513"/>
                  </a:lnTo>
                  <a:lnTo>
                    <a:pt x="146" y="513"/>
                  </a:lnTo>
                  <a:lnTo>
                    <a:pt x="105" y="894"/>
                  </a:lnTo>
                  <a:lnTo>
                    <a:pt x="105" y="894"/>
                  </a:lnTo>
                  <a:close/>
                  <a:moveTo>
                    <a:pt x="157" y="398"/>
                  </a:moveTo>
                  <a:lnTo>
                    <a:pt x="157" y="398"/>
                  </a:lnTo>
                  <a:lnTo>
                    <a:pt x="220" y="398"/>
                  </a:lnTo>
                  <a:lnTo>
                    <a:pt x="251" y="392"/>
                  </a:lnTo>
                  <a:lnTo>
                    <a:pt x="277" y="387"/>
                  </a:lnTo>
                  <a:lnTo>
                    <a:pt x="303" y="371"/>
                  </a:lnTo>
                  <a:lnTo>
                    <a:pt x="324" y="345"/>
                  </a:lnTo>
                  <a:lnTo>
                    <a:pt x="340" y="309"/>
                  </a:lnTo>
                  <a:lnTo>
                    <a:pt x="345" y="262"/>
                  </a:lnTo>
                  <a:lnTo>
                    <a:pt x="345" y="262"/>
                  </a:lnTo>
                  <a:lnTo>
                    <a:pt x="340" y="215"/>
                  </a:lnTo>
                  <a:lnTo>
                    <a:pt x="329" y="183"/>
                  </a:lnTo>
                  <a:lnTo>
                    <a:pt x="314" y="157"/>
                  </a:lnTo>
                  <a:lnTo>
                    <a:pt x="293" y="147"/>
                  </a:lnTo>
                  <a:lnTo>
                    <a:pt x="267" y="136"/>
                  </a:lnTo>
                  <a:lnTo>
                    <a:pt x="241" y="131"/>
                  </a:lnTo>
                  <a:lnTo>
                    <a:pt x="183" y="131"/>
                  </a:lnTo>
                  <a:lnTo>
                    <a:pt x="157" y="398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43388" y="474663"/>
              <a:ext cx="887413" cy="1419225"/>
            </a:xfrm>
            <a:custGeom>
              <a:avLst/>
              <a:gdLst>
                <a:gd name="T0" fmla="*/ 0 w 559"/>
                <a:gd name="T1" fmla="*/ 894 h 894"/>
                <a:gd name="T2" fmla="*/ 89 w 559"/>
                <a:gd name="T3" fmla="*/ 0 h 894"/>
                <a:gd name="T4" fmla="*/ 193 w 559"/>
                <a:gd name="T5" fmla="*/ 0 h 894"/>
                <a:gd name="T6" fmla="*/ 157 w 559"/>
                <a:gd name="T7" fmla="*/ 366 h 894"/>
                <a:gd name="T8" fmla="*/ 423 w 559"/>
                <a:gd name="T9" fmla="*/ 0 h 894"/>
                <a:gd name="T10" fmla="*/ 559 w 559"/>
                <a:gd name="T11" fmla="*/ 0 h 894"/>
                <a:gd name="T12" fmla="*/ 240 w 559"/>
                <a:gd name="T13" fmla="*/ 424 h 894"/>
                <a:gd name="T14" fmla="*/ 512 w 559"/>
                <a:gd name="T15" fmla="*/ 894 h 894"/>
                <a:gd name="T16" fmla="*/ 387 w 559"/>
                <a:gd name="T17" fmla="*/ 894 h 894"/>
                <a:gd name="T18" fmla="*/ 151 w 559"/>
                <a:gd name="T19" fmla="*/ 471 h 894"/>
                <a:gd name="T20" fmla="*/ 110 w 559"/>
                <a:gd name="T21" fmla="*/ 894 h 894"/>
                <a:gd name="T22" fmla="*/ 0 w 559"/>
                <a:gd name="T23" fmla="*/ 89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9" h="894">
                  <a:moveTo>
                    <a:pt x="0" y="894"/>
                  </a:moveTo>
                  <a:lnTo>
                    <a:pt x="89" y="0"/>
                  </a:lnTo>
                  <a:lnTo>
                    <a:pt x="193" y="0"/>
                  </a:lnTo>
                  <a:lnTo>
                    <a:pt x="157" y="366"/>
                  </a:lnTo>
                  <a:lnTo>
                    <a:pt x="423" y="0"/>
                  </a:lnTo>
                  <a:lnTo>
                    <a:pt x="559" y="0"/>
                  </a:lnTo>
                  <a:lnTo>
                    <a:pt x="240" y="424"/>
                  </a:lnTo>
                  <a:lnTo>
                    <a:pt x="512" y="894"/>
                  </a:lnTo>
                  <a:lnTo>
                    <a:pt x="387" y="894"/>
                  </a:lnTo>
                  <a:lnTo>
                    <a:pt x="151" y="471"/>
                  </a:lnTo>
                  <a:lnTo>
                    <a:pt x="110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3497263" y="441325"/>
              <a:ext cx="738188" cy="1477963"/>
            </a:xfrm>
            <a:custGeom>
              <a:avLst/>
              <a:gdLst>
                <a:gd name="T0" fmla="*/ 73 w 465"/>
                <a:gd name="T1" fmla="*/ 675 h 931"/>
                <a:gd name="T2" fmla="*/ 88 w 465"/>
                <a:gd name="T3" fmla="*/ 722 h 931"/>
                <a:gd name="T4" fmla="*/ 135 w 465"/>
                <a:gd name="T5" fmla="*/ 790 h 931"/>
                <a:gd name="T6" fmla="*/ 167 w 465"/>
                <a:gd name="T7" fmla="*/ 811 h 931"/>
                <a:gd name="T8" fmla="*/ 203 w 465"/>
                <a:gd name="T9" fmla="*/ 816 h 931"/>
                <a:gd name="T10" fmla="*/ 256 w 465"/>
                <a:gd name="T11" fmla="*/ 800 h 931"/>
                <a:gd name="T12" fmla="*/ 282 w 465"/>
                <a:gd name="T13" fmla="*/ 779 h 931"/>
                <a:gd name="T14" fmla="*/ 297 w 465"/>
                <a:gd name="T15" fmla="*/ 764 h 931"/>
                <a:gd name="T16" fmla="*/ 324 w 465"/>
                <a:gd name="T17" fmla="*/ 675 h 931"/>
                <a:gd name="T18" fmla="*/ 313 w 465"/>
                <a:gd name="T19" fmla="*/ 607 h 931"/>
                <a:gd name="T20" fmla="*/ 303 w 465"/>
                <a:gd name="T21" fmla="*/ 586 h 931"/>
                <a:gd name="T22" fmla="*/ 271 w 465"/>
                <a:gd name="T23" fmla="*/ 544 h 931"/>
                <a:gd name="T24" fmla="*/ 188 w 465"/>
                <a:gd name="T25" fmla="*/ 476 h 931"/>
                <a:gd name="T26" fmla="*/ 151 w 465"/>
                <a:gd name="T27" fmla="*/ 445 h 931"/>
                <a:gd name="T28" fmla="*/ 115 w 465"/>
                <a:gd name="T29" fmla="*/ 398 h 931"/>
                <a:gd name="T30" fmla="*/ 88 w 465"/>
                <a:gd name="T31" fmla="*/ 345 h 931"/>
                <a:gd name="T32" fmla="*/ 78 w 465"/>
                <a:gd name="T33" fmla="*/ 220 h 931"/>
                <a:gd name="T34" fmla="*/ 115 w 465"/>
                <a:gd name="T35" fmla="*/ 110 h 931"/>
                <a:gd name="T36" fmla="*/ 146 w 465"/>
                <a:gd name="T37" fmla="*/ 63 h 931"/>
                <a:gd name="T38" fmla="*/ 188 w 465"/>
                <a:gd name="T39" fmla="*/ 27 h 931"/>
                <a:gd name="T40" fmla="*/ 224 w 465"/>
                <a:gd name="T41" fmla="*/ 6 h 931"/>
                <a:gd name="T42" fmla="*/ 303 w 465"/>
                <a:gd name="T43" fmla="*/ 0 h 931"/>
                <a:gd name="T44" fmla="*/ 376 w 465"/>
                <a:gd name="T45" fmla="*/ 27 h 931"/>
                <a:gd name="T46" fmla="*/ 439 w 465"/>
                <a:gd name="T47" fmla="*/ 89 h 931"/>
                <a:gd name="T48" fmla="*/ 402 w 465"/>
                <a:gd name="T49" fmla="*/ 210 h 931"/>
                <a:gd name="T50" fmla="*/ 381 w 465"/>
                <a:gd name="T51" fmla="*/ 173 h 931"/>
                <a:gd name="T52" fmla="*/ 339 w 465"/>
                <a:gd name="T53" fmla="*/ 131 h 931"/>
                <a:gd name="T54" fmla="*/ 308 w 465"/>
                <a:gd name="T55" fmla="*/ 115 h 931"/>
                <a:gd name="T56" fmla="*/ 292 w 465"/>
                <a:gd name="T57" fmla="*/ 115 h 931"/>
                <a:gd name="T58" fmla="*/ 230 w 465"/>
                <a:gd name="T59" fmla="*/ 136 h 931"/>
                <a:gd name="T60" fmla="*/ 188 w 465"/>
                <a:gd name="T61" fmla="*/ 204 h 931"/>
                <a:gd name="T62" fmla="*/ 182 w 465"/>
                <a:gd name="T63" fmla="*/ 230 h 931"/>
                <a:gd name="T64" fmla="*/ 182 w 465"/>
                <a:gd name="T65" fmla="*/ 277 h 931"/>
                <a:gd name="T66" fmla="*/ 203 w 465"/>
                <a:gd name="T67" fmla="*/ 330 h 931"/>
                <a:gd name="T68" fmla="*/ 261 w 465"/>
                <a:gd name="T69" fmla="*/ 382 h 931"/>
                <a:gd name="T70" fmla="*/ 318 w 465"/>
                <a:gd name="T71" fmla="*/ 429 h 931"/>
                <a:gd name="T72" fmla="*/ 350 w 465"/>
                <a:gd name="T73" fmla="*/ 450 h 931"/>
                <a:gd name="T74" fmla="*/ 407 w 465"/>
                <a:gd name="T75" fmla="*/ 544 h 931"/>
                <a:gd name="T76" fmla="*/ 428 w 465"/>
                <a:gd name="T77" fmla="*/ 659 h 931"/>
                <a:gd name="T78" fmla="*/ 423 w 465"/>
                <a:gd name="T79" fmla="*/ 696 h 931"/>
                <a:gd name="T80" fmla="*/ 412 w 465"/>
                <a:gd name="T81" fmla="*/ 769 h 931"/>
                <a:gd name="T82" fmla="*/ 386 w 465"/>
                <a:gd name="T83" fmla="*/ 826 h 931"/>
                <a:gd name="T84" fmla="*/ 344 w 465"/>
                <a:gd name="T85" fmla="*/ 879 h 931"/>
                <a:gd name="T86" fmla="*/ 324 w 465"/>
                <a:gd name="T87" fmla="*/ 899 h 931"/>
                <a:gd name="T88" fmla="*/ 230 w 465"/>
                <a:gd name="T89" fmla="*/ 931 h 931"/>
                <a:gd name="T90" fmla="*/ 130 w 465"/>
                <a:gd name="T91" fmla="*/ 920 h 931"/>
                <a:gd name="T92" fmla="*/ 109 w 465"/>
                <a:gd name="T93" fmla="*/ 910 h 931"/>
                <a:gd name="T94" fmla="*/ 67 w 465"/>
                <a:gd name="T95" fmla="*/ 879 h 931"/>
                <a:gd name="T96" fmla="*/ 20 w 465"/>
                <a:gd name="T97" fmla="*/ 811 h 931"/>
                <a:gd name="T98" fmla="*/ 0 w 465"/>
                <a:gd name="T99" fmla="*/ 75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5" h="931">
                  <a:moveTo>
                    <a:pt x="0" y="758"/>
                  </a:moveTo>
                  <a:lnTo>
                    <a:pt x="73" y="675"/>
                  </a:lnTo>
                  <a:lnTo>
                    <a:pt x="73" y="675"/>
                  </a:lnTo>
                  <a:lnTo>
                    <a:pt x="88" y="722"/>
                  </a:lnTo>
                  <a:lnTo>
                    <a:pt x="109" y="758"/>
                  </a:lnTo>
                  <a:lnTo>
                    <a:pt x="135" y="790"/>
                  </a:lnTo>
                  <a:lnTo>
                    <a:pt x="151" y="800"/>
                  </a:lnTo>
                  <a:lnTo>
                    <a:pt x="167" y="811"/>
                  </a:lnTo>
                  <a:lnTo>
                    <a:pt x="167" y="811"/>
                  </a:lnTo>
                  <a:lnTo>
                    <a:pt x="203" y="816"/>
                  </a:lnTo>
                  <a:lnTo>
                    <a:pt x="240" y="811"/>
                  </a:lnTo>
                  <a:lnTo>
                    <a:pt x="256" y="800"/>
                  </a:lnTo>
                  <a:lnTo>
                    <a:pt x="271" y="790"/>
                  </a:lnTo>
                  <a:lnTo>
                    <a:pt x="282" y="779"/>
                  </a:lnTo>
                  <a:lnTo>
                    <a:pt x="297" y="764"/>
                  </a:lnTo>
                  <a:lnTo>
                    <a:pt x="297" y="764"/>
                  </a:lnTo>
                  <a:lnTo>
                    <a:pt x="313" y="722"/>
                  </a:lnTo>
                  <a:lnTo>
                    <a:pt x="324" y="675"/>
                  </a:lnTo>
                  <a:lnTo>
                    <a:pt x="318" y="628"/>
                  </a:lnTo>
                  <a:lnTo>
                    <a:pt x="313" y="607"/>
                  </a:lnTo>
                  <a:lnTo>
                    <a:pt x="303" y="586"/>
                  </a:lnTo>
                  <a:lnTo>
                    <a:pt x="303" y="586"/>
                  </a:lnTo>
                  <a:lnTo>
                    <a:pt x="292" y="565"/>
                  </a:lnTo>
                  <a:lnTo>
                    <a:pt x="271" y="544"/>
                  </a:lnTo>
                  <a:lnTo>
                    <a:pt x="235" y="507"/>
                  </a:lnTo>
                  <a:lnTo>
                    <a:pt x="188" y="476"/>
                  </a:lnTo>
                  <a:lnTo>
                    <a:pt x="151" y="445"/>
                  </a:lnTo>
                  <a:lnTo>
                    <a:pt x="151" y="445"/>
                  </a:lnTo>
                  <a:lnTo>
                    <a:pt x="130" y="424"/>
                  </a:lnTo>
                  <a:lnTo>
                    <a:pt x="115" y="398"/>
                  </a:lnTo>
                  <a:lnTo>
                    <a:pt x="99" y="372"/>
                  </a:lnTo>
                  <a:lnTo>
                    <a:pt x="88" y="345"/>
                  </a:lnTo>
                  <a:lnTo>
                    <a:pt x="78" y="283"/>
                  </a:lnTo>
                  <a:lnTo>
                    <a:pt x="78" y="220"/>
                  </a:lnTo>
                  <a:lnTo>
                    <a:pt x="88" y="162"/>
                  </a:lnTo>
                  <a:lnTo>
                    <a:pt x="115" y="110"/>
                  </a:lnTo>
                  <a:lnTo>
                    <a:pt x="125" y="84"/>
                  </a:lnTo>
                  <a:lnTo>
                    <a:pt x="146" y="63"/>
                  </a:lnTo>
                  <a:lnTo>
                    <a:pt x="162" y="42"/>
                  </a:lnTo>
                  <a:lnTo>
                    <a:pt x="188" y="27"/>
                  </a:lnTo>
                  <a:lnTo>
                    <a:pt x="188" y="27"/>
                  </a:lnTo>
                  <a:lnTo>
                    <a:pt x="224" y="6"/>
                  </a:lnTo>
                  <a:lnTo>
                    <a:pt x="266" y="0"/>
                  </a:lnTo>
                  <a:lnTo>
                    <a:pt x="303" y="0"/>
                  </a:lnTo>
                  <a:lnTo>
                    <a:pt x="344" y="11"/>
                  </a:lnTo>
                  <a:lnTo>
                    <a:pt x="376" y="27"/>
                  </a:lnTo>
                  <a:lnTo>
                    <a:pt x="412" y="53"/>
                  </a:lnTo>
                  <a:lnTo>
                    <a:pt x="439" y="89"/>
                  </a:lnTo>
                  <a:lnTo>
                    <a:pt x="465" y="131"/>
                  </a:lnTo>
                  <a:lnTo>
                    <a:pt x="402" y="210"/>
                  </a:lnTo>
                  <a:lnTo>
                    <a:pt x="402" y="210"/>
                  </a:lnTo>
                  <a:lnTo>
                    <a:pt x="381" y="173"/>
                  </a:lnTo>
                  <a:lnTo>
                    <a:pt x="355" y="142"/>
                  </a:lnTo>
                  <a:lnTo>
                    <a:pt x="339" y="131"/>
                  </a:lnTo>
                  <a:lnTo>
                    <a:pt x="324" y="121"/>
                  </a:lnTo>
                  <a:lnTo>
                    <a:pt x="308" y="115"/>
                  </a:lnTo>
                  <a:lnTo>
                    <a:pt x="292" y="115"/>
                  </a:lnTo>
                  <a:lnTo>
                    <a:pt x="292" y="115"/>
                  </a:lnTo>
                  <a:lnTo>
                    <a:pt x="261" y="121"/>
                  </a:lnTo>
                  <a:lnTo>
                    <a:pt x="230" y="136"/>
                  </a:lnTo>
                  <a:lnTo>
                    <a:pt x="203" y="168"/>
                  </a:lnTo>
                  <a:lnTo>
                    <a:pt x="188" y="204"/>
                  </a:lnTo>
                  <a:lnTo>
                    <a:pt x="188" y="204"/>
                  </a:lnTo>
                  <a:lnTo>
                    <a:pt x="182" y="230"/>
                  </a:lnTo>
                  <a:lnTo>
                    <a:pt x="182" y="257"/>
                  </a:lnTo>
                  <a:lnTo>
                    <a:pt x="182" y="277"/>
                  </a:lnTo>
                  <a:lnTo>
                    <a:pt x="188" y="298"/>
                  </a:lnTo>
                  <a:lnTo>
                    <a:pt x="203" y="330"/>
                  </a:lnTo>
                  <a:lnTo>
                    <a:pt x="230" y="361"/>
                  </a:lnTo>
                  <a:lnTo>
                    <a:pt x="261" y="382"/>
                  </a:lnTo>
                  <a:lnTo>
                    <a:pt x="292" y="403"/>
                  </a:lnTo>
                  <a:lnTo>
                    <a:pt x="318" y="429"/>
                  </a:lnTo>
                  <a:lnTo>
                    <a:pt x="350" y="450"/>
                  </a:lnTo>
                  <a:lnTo>
                    <a:pt x="350" y="450"/>
                  </a:lnTo>
                  <a:lnTo>
                    <a:pt x="381" y="492"/>
                  </a:lnTo>
                  <a:lnTo>
                    <a:pt x="407" y="544"/>
                  </a:lnTo>
                  <a:lnTo>
                    <a:pt x="423" y="596"/>
                  </a:lnTo>
                  <a:lnTo>
                    <a:pt x="428" y="659"/>
                  </a:lnTo>
                  <a:lnTo>
                    <a:pt x="428" y="659"/>
                  </a:lnTo>
                  <a:lnTo>
                    <a:pt x="423" y="696"/>
                  </a:lnTo>
                  <a:lnTo>
                    <a:pt x="418" y="732"/>
                  </a:lnTo>
                  <a:lnTo>
                    <a:pt x="412" y="769"/>
                  </a:lnTo>
                  <a:lnTo>
                    <a:pt x="402" y="800"/>
                  </a:lnTo>
                  <a:lnTo>
                    <a:pt x="386" y="826"/>
                  </a:lnTo>
                  <a:lnTo>
                    <a:pt x="365" y="858"/>
                  </a:lnTo>
                  <a:lnTo>
                    <a:pt x="344" y="879"/>
                  </a:lnTo>
                  <a:lnTo>
                    <a:pt x="324" y="899"/>
                  </a:lnTo>
                  <a:lnTo>
                    <a:pt x="324" y="899"/>
                  </a:lnTo>
                  <a:lnTo>
                    <a:pt x="277" y="920"/>
                  </a:lnTo>
                  <a:lnTo>
                    <a:pt x="230" y="931"/>
                  </a:lnTo>
                  <a:lnTo>
                    <a:pt x="177" y="931"/>
                  </a:lnTo>
                  <a:lnTo>
                    <a:pt x="130" y="920"/>
                  </a:lnTo>
                  <a:lnTo>
                    <a:pt x="130" y="920"/>
                  </a:lnTo>
                  <a:lnTo>
                    <a:pt x="109" y="910"/>
                  </a:lnTo>
                  <a:lnTo>
                    <a:pt x="88" y="894"/>
                  </a:lnTo>
                  <a:lnTo>
                    <a:pt x="67" y="879"/>
                  </a:lnTo>
                  <a:lnTo>
                    <a:pt x="52" y="858"/>
                  </a:lnTo>
                  <a:lnTo>
                    <a:pt x="20" y="811"/>
                  </a:lnTo>
                  <a:lnTo>
                    <a:pt x="0" y="758"/>
                  </a:lnTo>
                  <a:lnTo>
                    <a:pt x="0" y="758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3240088" y="474663"/>
              <a:ext cx="306388" cy="1419225"/>
            </a:xfrm>
            <a:custGeom>
              <a:avLst/>
              <a:gdLst>
                <a:gd name="T0" fmla="*/ 0 w 193"/>
                <a:gd name="T1" fmla="*/ 894 h 894"/>
                <a:gd name="T2" fmla="*/ 88 w 193"/>
                <a:gd name="T3" fmla="*/ 0 h 894"/>
                <a:gd name="T4" fmla="*/ 193 w 193"/>
                <a:gd name="T5" fmla="*/ 0 h 894"/>
                <a:gd name="T6" fmla="*/ 109 w 193"/>
                <a:gd name="T7" fmla="*/ 894 h 894"/>
                <a:gd name="T8" fmla="*/ 0 w 193"/>
                <a:gd name="T9" fmla="*/ 89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894">
                  <a:moveTo>
                    <a:pt x="0" y="894"/>
                  </a:moveTo>
                  <a:lnTo>
                    <a:pt x="88" y="0"/>
                  </a:lnTo>
                  <a:lnTo>
                    <a:pt x="193" y="0"/>
                  </a:lnTo>
                  <a:lnTo>
                    <a:pt x="10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</p:grpSp>
      <p:sp>
        <p:nvSpPr>
          <p:cNvPr id="29" name="Rectangle 28"/>
          <p:cNvSpPr/>
          <p:nvPr userDrawn="1"/>
        </p:nvSpPr>
        <p:spPr>
          <a:xfrm>
            <a:off x="336947" y="6450394"/>
            <a:ext cx="863896" cy="218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2924171" y="4631850"/>
            <a:ext cx="9269416" cy="2226149"/>
          </a:xfrm>
          <a:prstGeom prst="rect">
            <a:avLst/>
          </a:prstGeom>
          <a:solidFill>
            <a:srgbClr val="20A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04171" y="5491932"/>
            <a:ext cx="8795116" cy="576064"/>
          </a:xfrm>
          <a:prstGeom prst="rect">
            <a:avLst/>
          </a:prstGeom>
        </p:spPr>
        <p:txBody>
          <a:bodyPr lIns="91425" tIns="45712" rIns="91425" bIns="45712" anchor="t">
            <a:noAutofit/>
          </a:bodyPr>
          <a:lstStyle>
            <a:lvl1pPr algn="l">
              <a:defRPr sz="3600" b="1" cap="none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04170" y="5039240"/>
            <a:ext cx="8795117" cy="452592"/>
          </a:xfrm>
          <a:prstGeom prst="rect">
            <a:avLst/>
          </a:prstGeom>
        </p:spPr>
        <p:txBody>
          <a:bodyPr lIns="91425" tIns="45712" rIns="91425" bIns="45712" anchor="t" anchorCtr="0">
            <a:no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12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524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94" y="432000"/>
            <a:ext cx="11474988" cy="63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b="1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15791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469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1" y="349877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2733967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7"/>
          <p:cNvSpPr txBox="1">
            <a:spLocks noChangeArrowheads="1"/>
          </p:cNvSpPr>
          <p:nvPr userDrawn="1"/>
        </p:nvSpPr>
        <p:spPr bwMode="auto">
          <a:xfrm>
            <a:off x="1547811" y="1780494"/>
            <a:ext cx="282199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2800" b="1" dirty="0" smtClean="0">
                <a:solidFill>
                  <a:srgbClr val="00B0F0"/>
                </a:solidFill>
                <a:latin typeface="Corbel" panose="020B0503020204020204" pitchFamily="34" charset="0"/>
              </a:rPr>
              <a:t>www.iskratel.com</a:t>
            </a:r>
            <a:endParaRPr lang="en-GB" sz="2800" b="1" dirty="0">
              <a:solidFill>
                <a:srgbClr val="00B0F0"/>
              </a:solidFill>
              <a:latin typeface="Corbel" panose="020B0503020204020204" pitchFamily="34" charset="0"/>
            </a:endParaRPr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2308225" y="2989555"/>
            <a:ext cx="26152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dirty="0">
                <a:latin typeface="Corbel" panose="020B0503020204020204" pitchFamily="34" charset="0"/>
              </a:rPr>
              <a:t>linkedin.com/company/Iskratel</a:t>
            </a:r>
            <a:endParaRPr lang="en-GB" sz="1600" b="1" dirty="0">
              <a:latin typeface="Corbel" panose="020B0503020204020204" pitchFamily="34" charset="0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 userDrawn="1"/>
        </p:nvSpPr>
        <p:spPr bwMode="auto">
          <a:xfrm>
            <a:off x="2308225" y="3645542"/>
            <a:ext cx="830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latin typeface="Corbel" panose="020B0503020204020204" pitchFamily="34" charset="0"/>
              </a:rPr>
              <a:t>@Iskratel</a:t>
            </a:r>
            <a:endParaRPr lang="en-GB" sz="1600" b="1" dirty="0">
              <a:latin typeface="Corbel" panose="020B0503020204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2307701" y="4280931"/>
            <a:ext cx="343844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 anchorCtr="0">
            <a:spAutoFit/>
          </a:bodyPr>
          <a:lstStyle/>
          <a:p>
            <a:r>
              <a:rPr lang="en-GB" sz="1600" dirty="0" smtClean="0">
                <a:latin typeface="Corbel" panose="020B0503020204020204" pitchFamily="34" charset="0"/>
              </a:rPr>
              <a:t>Sign-up for Iskratel's monthly newsletter</a:t>
            </a:r>
            <a:r>
              <a:rPr lang="sl-SI" sz="1600" dirty="0" smtClean="0">
                <a:latin typeface="Corbel" panose="020B0503020204020204" pitchFamily="34" charset="0"/>
              </a:rPr>
              <a:t/>
            </a:r>
            <a:br>
              <a:rPr lang="sl-SI" sz="1600" dirty="0" smtClean="0">
                <a:latin typeface="Corbel" panose="020B0503020204020204" pitchFamily="34" charset="0"/>
              </a:rPr>
            </a:br>
            <a:r>
              <a:rPr lang="en-GB" sz="1600" dirty="0" smtClean="0">
                <a:latin typeface="Corbel" panose="020B0503020204020204" pitchFamily="34" charset="0"/>
              </a:rPr>
              <a:t>at our webpage.</a:t>
            </a:r>
            <a:endParaRPr lang="en-GB" sz="1600" dirty="0">
              <a:latin typeface="Corbel" panose="020B0503020204020204" pitchFamily="34" charset="0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547815" y="4257152"/>
            <a:ext cx="540000" cy="540000"/>
            <a:chOff x="2313544" y="5013176"/>
            <a:chExt cx="540000" cy="540000"/>
          </a:xfrm>
        </p:grpSpPr>
        <p:sp>
          <p:nvSpPr>
            <p:cNvPr id="9" name="Pravokotnik 7"/>
            <p:cNvSpPr>
              <a:spLocks noChangeAspect="1"/>
            </p:cNvSpPr>
            <p:nvPr/>
          </p:nvSpPr>
          <p:spPr>
            <a:xfrm>
              <a:off x="2313544" y="5013176"/>
              <a:ext cx="540000" cy="54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dirty="0">
                <a:latin typeface="Corbel" pitchFamily="34" charset="0"/>
              </a:endParaRPr>
            </a:p>
          </p:txBody>
        </p:sp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7245" y="5110933"/>
              <a:ext cx="432597" cy="344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itle 4"/>
          <p:cNvSpPr txBox="1">
            <a:spLocks/>
          </p:cNvSpPr>
          <p:nvPr userDrawn="1"/>
        </p:nvSpPr>
        <p:spPr>
          <a:xfrm>
            <a:off x="360094" y="432000"/>
            <a:ext cx="11474988" cy="6300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>
              <a:spcBef>
                <a:spcPct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Thank You</a:t>
            </a:r>
            <a:r>
              <a:rPr lang="en-GB" b="0" dirty="0" smtClean="0"/>
              <a:t> for Your Attention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547816" y="5019378"/>
            <a:ext cx="1153518" cy="1158174"/>
            <a:chOff x="8366760" y="1750669"/>
            <a:chExt cx="3540129" cy="3554419"/>
          </a:xfrm>
        </p:grpSpPr>
        <p:sp>
          <p:nvSpPr>
            <p:cNvPr id="14" name="AutoShape 53"/>
            <p:cNvSpPr>
              <a:spLocks noChangeAspect="1" noChangeArrowheads="1" noTextEdit="1"/>
            </p:cNvSpPr>
            <p:nvPr/>
          </p:nvSpPr>
          <p:spPr bwMode="auto">
            <a:xfrm>
              <a:off x="8373110" y="1755432"/>
              <a:ext cx="3529015" cy="3543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Rectangle 55"/>
            <p:cNvSpPr>
              <a:spLocks noChangeArrowheads="1"/>
            </p:cNvSpPr>
            <p:nvPr/>
          </p:nvSpPr>
          <p:spPr bwMode="auto">
            <a:xfrm>
              <a:off x="8366760" y="1761782"/>
              <a:ext cx="1662114" cy="16589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Rectangle 56"/>
            <p:cNvSpPr>
              <a:spLocks noChangeArrowheads="1"/>
            </p:cNvSpPr>
            <p:nvPr/>
          </p:nvSpPr>
          <p:spPr bwMode="auto">
            <a:xfrm>
              <a:off x="10246362" y="1761782"/>
              <a:ext cx="1660526" cy="16589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57"/>
            <p:cNvSpPr>
              <a:spLocks noEditPoints="1"/>
            </p:cNvSpPr>
            <p:nvPr/>
          </p:nvSpPr>
          <p:spPr bwMode="auto">
            <a:xfrm>
              <a:off x="10540049" y="2114207"/>
              <a:ext cx="1073151" cy="1073152"/>
            </a:xfrm>
            <a:custGeom>
              <a:avLst/>
              <a:gdLst>
                <a:gd name="T0" fmla="*/ 186 w 197"/>
                <a:gd name="T1" fmla="*/ 85 h 197"/>
                <a:gd name="T2" fmla="*/ 53 w 197"/>
                <a:gd name="T3" fmla="*/ 8 h 197"/>
                <a:gd name="T4" fmla="*/ 35 w 197"/>
                <a:gd name="T5" fmla="*/ 10 h 197"/>
                <a:gd name="T6" fmla="*/ 38 w 197"/>
                <a:gd name="T7" fmla="*/ 34 h 197"/>
                <a:gd name="T8" fmla="*/ 64 w 197"/>
                <a:gd name="T9" fmla="*/ 66 h 197"/>
                <a:gd name="T10" fmla="*/ 6 w 197"/>
                <a:gd name="T11" fmla="*/ 124 h 197"/>
                <a:gd name="T12" fmla="*/ 5 w 197"/>
                <a:gd name="T13" fmla="*/ 124 h 197"/>
                <a:gd name="T14" fmla="*/ 4 w 197"/>
                <a:gd name="T15" fmla="*/ 126 h 197"/>
                <a:gd name="T16" fmla="*/ 8 w 197"/>
                <a:gd name="T17" fmla="*/ 149 h 197"/>
                <a:gd name="T18" fmla="*/ 22 w 197"/>
                <a:gd name="T19" fmla="*/ 150 h 197"/>
                <a:gd name="T20" fmla="*/ 23 w 197"/>
                <a:gd name="T21" fmla="*/ 149 h 197"/>
                <a:gd name="T22" fmla="*/ 69 w 197"/>
                <a:gd name="T23" fmla="*/ 121 h 197"/>
                <a:gd name="T24" fmla="*/ 78 w 197"/>
                <a:gd name="T25" fmla="*/ 119 h 197"/>
                <a:gd name="T26" fmla="*/ 81 w 197"/>
                <a:gd name="T27" fmla="*/ 127 h 197"/>
                <a:gd name="T28" fmla="*/ 79 w 197"/>
                <a:gd name="T29" fmla="*/ 181 h 197"/>
                <a:gd name="T30" fmla="*/ 79 w 197"/>
                <a:gd name="T31" fmla="*/ 183 h 197"/>
                <a:gd name="T32" fmla="*/ 87 w 197"/>
                <a:gd name="T33" fmla="*/ 194 h 197"/>
                <a:gd name="T34" fmla="*/ 108 w 197"/>
                <a:gd name="T35" fmla="*/ 187 h 197"/>
                <a:gd name="T36" fmla="*/ 110 w 197"/>
                <a:gd name="T37" fmla="*/ 184 h 197"/>
                <a:gd name="T38" fmla="*/ 110 w 197"/>
                <a:gd name="T39" fmla="*/ 184 h 197"/>
                <a:gd name="T40" fmla="*/ 131 w 197"/>
                <a:gd name="T41" fmla="*/ 104 h 197"/>
                <a:gd name="T42" fmla="*/ 171 w 197"/>
                <a:gd name="T43" fmla="*/ 111 h 197"/>
                <a:gd name="T44" fmla="*/ 193 w 197"/>
                <a:gd name="T45" fmla="*/ 101 h 197"/>
                <a:gd name="T46" fmla="*/ 186 w 197"/>
                <a:gd name="T47" fmla="*/ 85 h 197"/>
                <a:gd name="T48" fmla="*/ 117 w 197"/>
                <a:gd name="T49" fmla="*/ 51 h 197"/>
                <a:gd name="T50" fmla="*/ 153 w 197"/>
                <a:gd name="T51" fmla="*/ 41 h 197"/>
                <a:gd name="T52" fmla="*/ 142 w 197"/>
                <a:gd name="T53" fmla="*/ 7 h 197"/>
                <a:gd name="T54" fmla="*/ 108 w 197"/>
                <a:gd name="T55" fmla="*/ 15 h 197"/>
                <a:gd name="T56" fmla="*/ 117 w 197"/>
                <a:gd name="T57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97">
                  <a:moveTo>
                    <a:pt x="186" y="85"/>
                  </a:moveTo>
                  <a:cubicBezTo>
                    <a:pt x="136" y="72"/>
                    <a:pt x="90" y="45"/>
                    <a:pt x="53" y="8"/>
                  </a:cubicBezTo>
                  <a:cubicBezTo>
                    <a:pt x="47" y="3"/>
                    <a:pt x="39" y="3"/>
                    <a:pt x="35" y="10"/>
                  </a:cubicBezTo>
                  <a:cubicBezTo>
                    <a:pt x="31" y="17"/>
                    <a:pt x="32" y="28"/>
                    <a:pt x="38" y="34"/>
                  </a:cubicBezTo>
                  <a:cubicBezTo>
                    <a:pt x="46" y="45"/>
                    <a:pt x="55" y="56"/>
                    <a:pt x="64" y="66"/>
                  </a:cubicBezTo>
                  <a:cubicBezTo>
                    <a:pt x="44" y="85"/>
                    <a:pt x="25" y="105"/>
                    <a:pt x="6" y="124"/>
                  </a:cubicBezTo>
                  <a:cubicBezTo>
                    <a:pt x="6" y="124"/>
                    <a:pt x="5" y="124"/>
                    <a:pt x="5" y="124"/>
                  </a:cubicBezTo>
                  <a:cubicBezTo>
                    <a:pt x="5" y="125"/>
                    <a:pt x="4" y="125"/>
                    <a:pt x="4" y="126"/>
                  </a:cubicBezTo>
                  <a:cubicBezTo>
                    <a:pt x="0" y="133"/>
                    <a:pt x="1" y="144"/>
                    <a:pt x="8" y="149"/>
                  </a:cubicBezTo>
                  <a:cubicBezTo>
                    <a:pt x="12" y="152"/>
                    <a:pt x="18" y="152"/>
                    <a:pt x="22" y="150"/>
                  </a:cubicBezTo>
                  <a:cubicBezTo>
                    <a:pt x="22" y="150"/>
                    <a:pt x="23" y="150"/>
                    <a:pt x="23" y="149"/>
                  </a:cubicBezTo>
                  <a:cubicBezTo>
                    <a:pt x="38" y="140"/>
                    <a:pt x="54" y="130"/>
                    <a:pt x="69" y="121"/>
                  </a:cubicBezTo>
                  <a:cubicBezTo>
                    <a:pt x="72" y="118"/>
                    <a:pt x="75" y="118"/>
                    <a:pt x="78" y="119"/>
                  </a:cubicBezTo>
                  <a:cubicBezTo>
                    <a:pt x="80" y="120"/>
                    <a:pt x="81" y="123"/>
                    <a:pt x="81" y="127"/>
                  </a:cubicBezTo>
                  <a:cubicBezTo>
                    <a:pt x="80" y="146"/>
                    <a:pt x="79" y="164"/>
                    <a:pt x="79" y="181"/>
                  </a:cubicBezTo>
                  <a:cubicBezTo>
                    <a:pt x="79" y="182"/>
                    <a:pt x="79" y="182"/>
                    <a:pt x="79" y="183"/>
                  </a:cubicBezTo>
                  <a:cubicBezTo>
                    <a:pt x="79" y="188"/>
                    <a:pt x="82" y="192"/>
                    <a:pt x="87" y="194"/>
                  </a:cubicBezTo>
                  <a:cubicBezTo>
                    <a:pt x="95" y="197"/>
                    <a:pt x="104" y="194"/>
                    <a:pt x="108" y="187"/>
                  </a:cubicBezTo>
                  <a:cubicBezTo>
                    <a:pt x="109" y="186"/>
                    <a:pt x="109" y="185"/>
                    <a:pt x="110" y="184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7" y="157"/>
                    <a:pt x="124" y="131"/>
                    <a:pt x="131" y="104"/>
                  </a:cubicBezTo>
                  <a:cubicBezTo>
                    <a:pt x="144" y="107"/>
                    <a:pt x="157" y="109"/>
                    <a:pt x="171" y="111"/>
                  </a:cubicBezTo>
                  <a:cubicBezTo>
                    <a:pt x="179" y="113"/>
                    <a:pt x="189" y="108"/>
                    <a:pt x="193" y="101"/>
                  </a:cubicBezTo>
                  <a:cubicBezTo>
                    <a:pt x="197" y="94"/>
                    <a:pt x="194" y="87"/>
                    <a:pt x="186" y="85"/>
                  </a:cubicBezTo>
                  <a:moveTo>
                    <a:pt x="117" y="51"/>
                  </a:moveTo>
                  <a:cubicBezTo>
                    <a:pt x="129" y="58"/>
                    <a:pt x="146" y="53"/>
                    <a:pt x="153" y="41"/>
                  </a:cubicBezTo>
                  <a:cubicBezTo>
                    <a:pt x="160" y="29"/>
                    <a:pt x="155" y="14"/>
                    <a:pt x="142" y="7"/>
                  </a:cubicBezTo>
                  <a:cubicBezTo>
                    <a:pt x="130" y="0"/>
                    <a:pt x="115" y="3"/>
                    <a:pt x="108" y="15"/>
                  </a:cubicBezTo>
                  <a:cubicBezTo>
                    <a:pt x="101" y="27"/>
                    <a:pt x="104" y="44"/>
                    <a:pt x="117" y="5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58"/>
            <p:cNvSpPr>
              <a:spLocks noEditPoints="1"/>
            </p:cNvSpPr>
            <p:nvPr/>
          </p:nvSpPr>
          <p:spPr bwMode="auto">
            <a:xfrm>
              <a:off x="8525510" y="1750669"/>
              <a:ext cx="1530351" cy="1692278"/>
            </a:xfrm>
            <a:custGeom>
              <a:avLst/>
              <a:gdLst>
                <a:gd name="T0" fmla="*/ 237 w 281"/>
                <a:gd name="T1" fmla="*/ 32 h 311"/>
                <a:gd name="T2" fmla="*/ 18 w 281"/>
                <a:gd name="T3" fmla="*/ 119 h 311"/>
                <a:gd name="T4" fmla="*/ 4 w 281"/>
                <a:gd name="T5" fmla="*/ 146 h 311"/>
                <a:gd name="T6" fmla="*/ 33 w 281"/>
                <a:gd name="T7" fmla="*/ 164 h 311"/>
                <a:gd name="T8" fmla="*/ 92 w 281"/>
                <a:gd name="T9" fmla="*/ 159 h 311"/>
                <a:gd name="T10" fmla="*/ 104 w 281"/>
                <a:gd name="T11" fmla="*/ 288 h 311"/>
                <a:gd name="T12" fmla="*/ 105 w 281"/>
                <a:gd name="T13" fmla="*/ 289 h 311"/>
                <a:gd name="T14" fmla="*/ 106 w 281"/>
                <a:gd name="T15" fmla="*/ 293 h 311"/>
                <a:gd name="T16" fmla="*/ 135 w 281"/>
                <a:gd name="T17" fmla="*/ 306 h 311"/>
                <a:gd name="T18" fmla="*/ 149 w 281"/>
                <a:gd name="T19" fmla="*/ 288 h 311"/>
                <a:gd name="T20" fmla="*/ 150 w 281"/>
                <a:gd name="T21" fmla="*/ 285 h 311"/>
                <a:gd name="T22" fmla="*/ 160 w 281"/>
                <a:gd name="T23" fmla="*/ 201 h 311"/>
                <a:gd name="T24" fmla="*/ 166 w 281"/>
                <a:gd name="T25" fmla="*/ 188 h 311"/>
                <a:gd name="T26" fmla="*/ 179 w 281"/>
                <a:gd name="T27" fmla="*/ 192 h 311"/>
                <a:gd name="T28" fmla="*/ 240 w 281"/>
                <a:gd name="T29" fmla="*/ 238 h 311"/>
                <a:gd name="T30" fmla="*/ 242 w 281"/>
                <a:gd name="T31" fmla="*/ 239 h 311"/>
                <a:gd name="T32" fmla="*/ 264 w 281"/>
                <a:gd name="T33" fmla="*/ 237 h 311"/>
                <a:gd name="T34" fmla="*/ 277 w 281"/>
                <a:gd name="T35" fmla="*/ 204 h 311"/>
                <a:gd name="T36" fmla="*/ 275 w 281"/>
                <a:gd name="T37" fmla="*/ 201 h 311"/>
                <a:gd name="T38" fmla="*/ 275 w 281"/>
                <a:gd name="T39" fmla="*/ 200 h 311"/>
                <a:gd name="T40" fmla="*/ 202 w 281"/>
                <a:gd name="T41" fmla="*/ 111 h 311"/>
                <a:gd name="T42" fmla="*/ 252 w 281"/>
                <a:gd name="T43" fmla="*/ 70 h 311"/>
                <a:gd name="T44" fmla="*/ 265 w 281"/>
                <a:gd name="T45" fmla="*/ 37 h 311"/>
                <a:gd name="T46" fmla="*/ 237 w 281"/>
                <a:gd name="T47" fmla="*/ 32 h 311"/>
                <a:gd name="T48" fmla="*/ 125 w 281"/>
                <a:gd name="T49" fmla="*/ 79 h 311"/>
                <a:gd name="T50" fmla="*/ 149 w 281"/>
                <a:gd name="T51" fmla="*/ 28 h 311"/>
                <a:gd name="T52" fmla="*/ 98 w 281"/>
                <a:gd name="T53" fmla="*/ 6 h 311"/>
                <a:gd name="T54" fmla="*/ 75 w 281"/>
                <a:gd name="T55" fmla="*/ 56 h 311"/>
                <a:gd name="T56" fmla="*/ 125 w 281"/>
                <a:gd name="T57" fmla="*/ 79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1" h="311">
                  <a:moveTo>
                    <a:pt x="237" y="32"/>
                  </a:moveTo>
                  <a:cubicBezTo>
                    <a:pt x="165" y="75"/>
                    <a:pt x="90" y="105"/>
                    <a:pt x="18" y="119"/>
                  </a:cubicBezTo>
                  <a:cubicBezTo>
                    <a:pt x="6" y="121"/>
                    <a:pt x="0" y="133"/>
                    <a:pt x="4" y="146"/>
                  </a:cubicBezTo>
                  <a:cubicBezTo>
                    <a:pt x="8" y="158"/>
                    <a:pt x="21" y="166"/>
                    <a:pt x="33" y="164"/>
                  </a:cubicBezTo>
                  <a:cubicBezTo>
                    <a:pt x="53" y="163"/>
                    <a:pt x="72" y="161"/>
                    <a:pt x="92" y="159"/>
                  </a:cubicBezTo>
                  <a:cubicBezTo>
                    <a:pt x="96" y="202"/>
                    <a:pt x="100" y="245"/>
                    <a:pt x="104" y="288"/>
                  </a:cubicBezTo>
                  <a:cubicBezTo>
                    <a:pt x="104" y="289"/>
                    <a:pt x="104" y="289"/>
                    <a:pt x="105" y="289"/>
                  </a:cubicBezTo>
                  <a:cubicBezTo>
                    <a:pt x="105" y="290"/>
                    <a:pt x="105" y="292"/>
                    <a:pt x="106" y="293"/>
                  </a:cubicBezTo>
                  <a:cubicBezTo>
                    <a:pt x="110" y="305"/>
                    <a:pt x="123" y="311"/>
                    <a:pt x="135" y="306"/>
                  </a:cubicBezTo>
                  <a:cubicBezTo>
                    <a:pt x="143" y="303"/>
                    <a:pt x="148" y="295"/>
                    <a:pt x="149" y="288"/>
                  </a:cubicBezTo>
                  <a:cubicBezTo>
                    <a:pt x="149" y="287"/>
                    <a:pt x="150" y="286"/>
                    <a:pt x="150" y="285"/>
                  </a:cubicBezTo>
                  <a:cubicBezTo>
                    <a:pt x="153" y="257"/>
                    <a:pt x="156" y="229"/>
                    <a:pt x="160" y="201"/>
                  </a:cubicBezTo>
                  <a:cubicBezTo>
                    <a:pt x="160" y="194"/>
                    <a:pt x="163" y="190"/>
                    <a:pt x="166" y="188"/>
                  </a:cubicBezTo>
                  <a:cubicBezTo>
                    <a:pt x="170" y="187"/>
                    <a:pt x="174" y="188"/>
                    <a:pt x="179" y="192"/>
                  </a:cubicBezTo>
                  <a:cubicBezTo>
                    <a:pt x="199" y="208"/>
                    <a:pt x="220" y="223"/>
                    <a:pt x="240" y="238"/>
                  </a:cubicBezTo>
                  <a:cubicBezTo>
                    <a:pt x="241" y="238"/>
                    <a:pt x="241" y="238"/>
                    <a:pt x="242" y="239"/>
                  </a:cubicBezTo>
                  <a:cubicBezTo>
                    <a:pt x="248" y="242"/>
                    <a:pt x="256" y="242"/>
                    <a:pt x="264" y="237"/>
                  </a:cubicBezTo>
                  <a:cubicBezTo>
                    <a:pt x="275" y="229"/>
                    <a:pt x="281" y="214"/>
                    <a:pt x="277" y="204"/>
                  </a:cubicBezTo>
                  <a:cubicBezTo>
                    <a:pt x="276" y="203"/>
                    <a:pt x="276" y="202"/>
                    <a:pt x="275" y="201"/>
                  </a:cubicBezTo>
                  <a:cubicBezTo>
                    <a:pt x="275" y="201"/>
                    <a:pt x="275" y="201"/>
                    <a:pt x="275" y="200"/>
                  </a:cubicBezTo>
                  <a:cubicBezTo>
                    <a:pt x="251" y="172"/>
                    <a:pt x="226" y="142"/>
                    <a:pt x="202" y="111"/>
                  </a:cubicBezTo>
                  <a:cubicBezTo>
                    <a:pt x="219" y="98"/>
                    <a:pt x="236" y="84"/>
                    <a:pt x="252" y="70"/>
                  </a:cubicBezTo>
                  <a:cubicBezTo>
                    <a:pt x="264" y="62"/>
                    <a:pt x="270" y="48"/>
                    <a:pt x="265" y="37"/>
                  </a:cubicBezTo>
                  <a:cubicBezTo>
                    <a:pt x="261" y="27"/>
                    <a:pt x="249" y="25"/>
                    <a:pt x="237" y="32"/>
                  </a:cubicBezTo>
                  <a:moveTo>
                    <a:pt x="125" y="79"/>
                  </a:moveTo>
                  <a:cubicBezTo>
                    <a:pt x="146" y="71"/>
                    <a:pt x="156" y="48"/>
                    <a:pt x="149" y="28"/>
                  </a:cubicBezTo>
                  <a:cubicBezTo>
                    <a:pt x="141" y="9"/>
                    <a:pt x="119" y="0"/>
                    <a:pt x="98" y="6"/>
                  </a:cubicBezTo>
                  <a:cubicBezTo>
                    <a:pt x="78" y="13"/>
                    <a:pt x="67" y="35"/>
                    <a:pt x="75" y="56"/>
                  </a:cubicBezTo>
                  <a:cubicBezTo>
                    <a:pt x="82" y="76"/>
                    <a:pt x="105" y="88"/>
                    <a:pt x="125" y="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59"/>
            <p:cNvSpPr>
              <a:spLocks noEditPoints="1"/>
            </p:cNvSpPr>
            <p:nvPr/>
          </p:nvSpPr>
          <p:spPr bwMode="auto">
            <a:xfrm>
              <a:off x="8366760" y="3617572"/>
              <a:ext cx="1662114" cy="1687516"/>
            </a:xfrm>
            <a:custGeom>
              <a:avLst/>
              <a:gdLst>
                <a:gd name="T0" fmla="*/ 226 w 305"/>
                <a:gd name="T1" fmla="*/ 58 h 310"/>
                <a:gd name="T2" fmla="*/ 172 w 305"/>
                <a:gd name="T3" fmla="*/ 80 h 310"/>
                <a:gd name="T4" fmla="*/ 157 w 305"/>
                <a:gd name="T5" fmla="*/ 27 h 310"/>
                <a:gd name="T6" fmla="*/ 211 w 305"/>
                <a:gd name="T7" fmla="*/ 7 h 310"/>
                <a:gd name="T8" fmla="*/ 226 w 305"/>
                <a:gd name="T9" fmla="*/ 58 h 310"/>
                <a:gd name="T10" fmla="*/ 0 w 305"/>
                <a:gd name="T11" fmla="*/ 4 h 310"/>
                <a:gd name="T12" fmla="*/ 0 w 305"/>
                <a:gd name="T13" fmla="*/ 181 h 310"/>
                <a:gd name="T14" fmla="*/ 90 w 305"/>
                <a:gd name="T15" fmla="*/ 105 h 310"/>
                <a:gd name="T16" fmla="*/ 44 w 305"/>
                <a:gd name="T17" fmla="*/ 60 h 310"/>
                <a:gd name="T18" fmla="*/ 36 w 305"/>
                <a:gd name="T19" fmla="*/ 28 h 310"/>
                <a:gd name="T20" fmla="*/ 66 w 305"/>
                <a:gd name="T21" fmla="*/ 25 h 310"/>
                <a:gd name="T22" fmla="*/ 270 w 305"/>
                <a:gd name="T23" fmla="*/ 125 h 310"/>
                <a:gd name="T24" fmla="*/ 278 w 305"/>
                <a:gd name="T25" fmla="*/ 153 h 310"/>
                <a:gd name="T26" fmla="*/ 248 w 305"/>
                <a:gd name="T27" fmla="*/ 170 h 310"/>
                <a:gd name="T28" fmla="*/ 192 w 305"/>
                <a:gd name="T29" fmla="*/ 161 h 310"/>
                <a:gd name="T30" fmla="*/ 158 w 305"/>
                <a:gd name="T31" fmla="*/ 290 h 310"/>
                <a:gd name="T32" fmla="*/ 158 w 305"/>
                <a:gd name="T33" fmla="*/ 291 h 310"/>
                <a:gd name="T34" fmla="*/ 156 w 305"/>
                <a:gd name="T35" fmla="*/ 294 h 310"/>
                <a:gd name="T36" fmla="*/ 125 w 305"/>
                <a:gd name="T37" fmla="*/ 303 h 310"/>
                <a:gd name="T38" fmla="*/ 5 w 305"/>
                <a:gd name="T39" fmla="*/ 217 h 310"/>
                <a:gd name="T40" fmla="*/ 0 w 305"/>
                <a:gd name="T41" fmla="*/ 211 h 310"/>
                <a:gd name="T42" fmla="*/ 0 w 305"/>
                <a:gd name="T43" fmla="*/ 309 h 310"/>
                <a:gd name="T44" fmla="*/ 305 w 305"/>
                <a:gd name="T45" fmla="*/ 309 h 310"/>
                <a:gd name="T46" fmla="*/ 305 w 305"/>
                <a:gd name="T47" fmla="*/ 4 h 310"/>
                <a:gd name="T48" fmla="*/ 0 w 305"/>
                <a:gd name="T49" fmla="*/ 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5" h="310">
                  <a:moveTo>
                    <a:pt x="226" y="58"/>
                  </a:moveTo>
                  <a:cubicBezTo>
                    <a:pt x="215" y="79"/>
                    <a:pt x="191" y="89"/>
                    <a:pt x="172" y="80"/>
                  </a:cubicBezTo>
                  <a:cubicBezTo>
                    <a:pt x="153" y="70"/>
                    <a:pt x="146" y="46"/>
                    <a:pt x="157" y="27"/>
                  </a:cubicBezTo>
                  <a:cubicBezTo>
                    <a:pt x="168" y="8"/>
                    <a:pt x="192" y="0"/>
                    <a:pt x="211" y="7"/>
                  </a:cubicBezTo>
                  <a:cubicBezTo>
                    <a:pt x="229" y="14"/>
                    <a:pt x="236" y="37"/>
                    <a:pt x="226" y="58"/>
                  </a:cubicBezTo>
                  <a:moveTo>
                    <a:pt x="0" y="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29" y="158"/>
                    <a:pt x="59" y="133"/>
                    <a:pt x="90" y="105"/>
                  </a:cubicBezTo>
                  <a:cubicBezTo>
                    <a:pt x="74" y="91"/>
                    <a:pt x="59" y="76"/>
                    <a:pt x="44" y="60"/>
                  </a:cubicBezTo>
                  <a:cubicBezTo>
                    <a:pt x="33" y="52"/>
                    <a:pt x="30" y="37"/>
                    <a:pt x="36" y="28"/>
                  </a:cubicBezTo>
                  <a:cubicBezTo>
                    <a:pt x="42" y="18"/>
                    <a:pt x="55" y="17"/>
                    <a:pt x="66" y="25"/>
                  </a:cubicBezTo>
                  <a:cubicBezTo>
                    <a:pt x="134" y="73"/>
                    <a:pt x="203" y="107"/>
                    <a:pt x="270" y="125"/>
                  </a:cubicBezTo>
                  <a:cubicBezTo>
                    <a:pt x="280" y="128"/>
                    <a:pt x="284" y="140"/>
                    <a:pt x="278" y="153"/>
                  </a:cubicBezTo>
                  <a:cubicBezTo>
                    <a:pt x="272" y="166"/>
                    <a:pt x="259" y="174"/>
                    <a:pt x="248" y="170"/>
                  </a:cubicBezTo>
                  <a:cubicBezTo>
                    <a:pt x="229" y="168"/>
                    <a:pt x="211" y="165"/>
                    <a:pt x="192" y="161"/>
                  </a:cubicBezTo>
                  <a:cubicBezTo>
                    <a:pt x="181" y="204"/>
                    <a:pt x="170" y="247"/>
                    <a:pt x="158" y="290"/>
                  </a:cubicBezTo>
                  <a:cubicBezTo>
                    <a:pt x="158" y="290"/>
                    <a:pt x="158" y="290"/>
                    <a:pt x="158" y="291"/>
                  </a:cubicBezTo>
                  <a:cubicBezTo>
                    <a:pt x="158" y="292"/>
                    <a:pt x="157" y="293"/>
                    <a:pt x="156" y="294"/>
                  </a:cubicBezTo>
                  <a:cubicBezTo>
                    <a:pt x="150" y="306"/>
                    <a:pt x="136" y="310"/>
                    <a:pt x="125" y="303"/>
                  </a:cubicBezTo>
                  <a:cubicBezTo>
                    <a:pt x="85" y="280"/>
                    <a:pt x="45" y="251"/>
                    <a:pt x="5" y="217"/>
                  </a:cubicBezTo>
                  <a:cubicBezTo>
                    <a:pt x="3" y="215"/>
                    <a:pt x="2" y="213"/>
                    <a:pt x="0" y="211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305" y="309"/>
                    <a:pt x="305" y="309"/>
                    <a:pt x="305" y="309"/>
                  </a:cubicBezTo>
                  <a:cubicBezTo>
                    <a:pt x="305" y="4"/>
                    <a:pt x="305" y="4"/>
                    <a:pt x="305" y="4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60"/>
            <p:cNvSpPr>
              <a:spLocks/>
            </p:cNvSpPr>
            <p:nvPr/>
          </p:nvSpPr>
          <p:spPr bwMode="auto">
            <a:xfrm>
              <a:off x="9162098" y="3617572"/>
              <a:ext cx="490538" cy="484188"/>
            </a:xfrm>
            <a:custGeom>
              <a:avLst/>
              <a:gdLst>
                <a:gd name="T0" fmla="*/ 65 w 90"/>
                <a:gd name="T1" fmla="*/ 7 h 89"/>
                <a:gd name="T2" fmla="*/ 11 w 90"/>
                <a:gd name="T3" fmla="*/ 27 h 89"/>
                <a:gd name="T4" fmla="*/ 26 w 90"/>
                <a:gd name="T5" fmla="*/ 80 h 89"/>
                <a:gd name="T6" fmla="*/ 80 w 90"/>
                <a:gd name="T7" fmla="*/ 58 h 89"/>
                <a:gd name="T8" fmla="*/ 65 w 90"/>
                <a:gd name="T9" fmla="*/ 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65" y="7"/>
                  </a:moveTo>
                  <a:cubicBezTo>
                    <a:pt x="46" y="0"/>
                    <a:pt x="22" y="8"/>
                    <a:pt x="11" y="27"/>
                  </a:cubicBezTo>
                  <a:cubicBezTo>
                    <a:pt x="0" y="46"/>
                    <a:pt x="7" y="70"/>
                    <a:pt x="26" y="80"/>
                  </a:cubicBezTo>
                  <a:cubicBezTo>
                    <a:pt x="45" y="89"/>
                    <a:pt x="69" y="79"/>
                    <a:pt x="80" y="58"/>
                  </a:cubicBezTo>
                  <a:cubicBezTo>
                    <a:pt x="90" y="37"/>
                    <a:pt x="83" y="14"/>
                    <a:pt x="6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61"/>
            <p:cNvSpPr>
              <a:spLocks/>
            </p:cNvSpPr>
            <p:nvPr/>
          </p:nvSpPr>
          <p:spPr bwMode="auto">
            <a:xfrm>
              <a:off x="8366760" y="3709648"/>
              <a:ext cx="1547814" cy="1595440"/>
            </a:xfrm>
            <a:custGeom>
              <a:avLst/>
              <a:gdLst>
                <a:gd name="T0" fmla="*/ 125 w 284"/>
                <a:gd name="T1" fmla="*/ 286 h 293"/>
                <a:gd name="T2" fmla="*/ 156 w 284"/>
                <a:gd name="T3" fmla="*/ 277 h 293"/>
                <a:gd name="T4" fmla="*/ 158 w 284"/>
                <a:gd name="T5" fmla="*/ 274 h 293"/>
                <a:gd name="T6" fmla="*/ 158 w 284"/>
                <a:gd name="T7" fmla="*/ 273 h 293"/>
                <a:gd name="T8" fmla="*/ 192 w 284"/>
                <a:gd name="T9" fmla="*/ 144 h 293"/>
                <a:gd name="T10" fmla="*/ 248 w 284"/>
                <a:gd name="T11" fmla="*/ 153 h 293"/>
                <a:gd name="T12" fmla="*/ 278 w 284"/>
                <a:gd name="T13" fmla="*/ 136 h 293"/>
                <a:gd name="T14" fmla="*/ 270 w 284"/>
                <a:gd name="T15" fmla="*/ 108 h 293"/>
                <a:gd name="T16" fmla="*/ 66 w 284"/>
                <a:gd name="T17" fmla="*/ 8 h 293"/>
                <a:gd name="T18" fmla="*/ 36 w 284"/>
                <a:gd name="T19" fmla="*/ 11 h 293"/>
                <a:gd name="T20" fmla="*/ 44 w 284"/>
                <a:gd name="T21" fmla="*/ 43 h 293"/>
                <a:gd name="T22" fmla="*/ 90 w 284"/>
                <a:gd name="T23" fmla="*/ 88 h 293"/>
                <a:gd name="T24" fmla="*/ 0 w 284"/>
                <a:gd name="T25" fmla="*/ 164 h 293"/>
                <a:gd name="T26" fmla="*/ 0 w 284"/>
                <a:gd name="T27" fmla="*/ 194 h 293"/>
                <a:gd name="T28" fmla="*/ 5 w 284"/>
                <a:gd name="T29" fmla="*/ 200 h 293"/>
                <a:gd name="T30" fmla="*/ 125 w 284"/>
                <a:gd name="T31" fmla="*/ 286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293">
                  <a:moveTo>
                    <a:pt x="125" y="286"/>
                  </a:moveTo>
                  <a:cubicBezTo>
                    <a:pt x="136" y="293"/>
                    <a:pt x="150" y="289"/>
                    <a:pt x="156" y="277"/>
                  </a:cubicBezTo>
                  <a:cubicBezTo>
                    <a:pt x="157" y="276"/>
                    <a:pt x="158" y="275"/>
                    <a:pt x="158" y="274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70" y="230"/>
                    <a:pt x="181" y="187"/>
                    <a:pt x="192" y="144"/>
                  </a:cubicBezTo>
                  <a:cubicBezTo>
                    <a:pt x="211" y="148"/>
                    <a:pt x="229" y="151"/>
                    <a:pt x="248" y="153"/>
                  </a:cubicBezTo>
                  <a:cubicBezTo>
                    <a:pt x="259" y="157"/>
                    <a:pt x="272" y="149"/>
                    <a:pt x="278" y="136"/>
                  </a:cubicBezTo>
                  <a:cubicBezTo>
                    <a:pt x="284" y="123"/>
                    <a:pt x="280" y="111"/>
                    <a:pt x="270" y="108"/>
                  </a:cubicBezTo>
                  <a:cubicBezTo>
                    <a:pt x="203" y="90"/>
                    <a:pt x="134" y="56"/>
                    <a:pt x="66" y="8"/>
                  </a:cubicBezTo>
                  <a:cubicBezTo>
                    <a:pt x="55" y="0"/>
                    <a:pt x="42" y="1"/>
                    <a:pt x="36" y="11"/>
                  </a:cubicBezTo>
                  <a:cubicBezTo>
                    <a:pt x="30" y="20"/>
                    <a:pt x="33" y="35"/>
                    <a:pt x="44" y="43"/>
                  </a:cubicBezTo>
                  <a:cubicBezTo>
                    <a:pt x="59" y="59"/>
                    <a:pt x="74" y="74"/>
                    <a:pt x="90" y="88"/>
                  </a:cubicBezTo>
                  <a:cubicBezTo>
                    <a:pt x="59" y="116"/>
                    <a:pt x="29" y="141"/>
                    <a:pt x="0" y="164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2" y="196"/>
                    <a:pt x="3" y="198"/>
                    <a:pt x="5" y="200"/>
                  </a:cubicBezTo>
                  <a:cubicBezTo>
                    <a:pt x="45" y="234"/>
                    <a:pt x="85" y="263"/>
                    <a:pt x="125" y="28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pic>
          <p:nvPicPr>
            <p:cNvPr id="22" name="Picture 14"/>
            <p:cNvPicPr>
              <a:picLocks noChangeArrowheads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710" b="13544"/>
            <a:stretch/>
          </p:blipFill>
          <p:spPr bwMode="auto">
            <a:xfrm>
              <a:off x="10031579" y="3344269"/>
              <a:ext cx="1875310" cy="1960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4800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v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1" y="349877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2733967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7"/>
          <p:cNvSpPr txBox="1">
            <a:spLocks noChangeArrowheads="1"/>
          </p:cNvSpPr>
          <p:nvPr userDrawn="1"/>
        </p:nvSpPr>
        <p:spPr bwMode="auto">
          <a:xfrm>
            <a:off x="1547811" y="1780494"/>
            <a:ext cx="282199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noAutofit/>
          </a:bodyPr>
          <a:lstStyle/>
          <a:p>
            <a:r>
              <a:rPr lang="sl-SI" sz="2800" b="1" noProof="0" dirty="0" smtClean="0">
                <a:solidFill>
                  <a:srgbClr val="00B0F0"/>
                </a:solidFill>
                <a:latin typeface="Corbel" panose="020B0503020204020204" pitchFamily="34" charset="0"/>
              </a:rPr>
              <a:t>www.iskratel.com</a:t>
            </a:r>
            <a:endParaRPr lang="sl-SI" sz="2800" b="1" noProof="0" dirty="0">
              <a:solidFill>
                <a:srgbClr val="00B0F0"/>
              </a:solidFill>
              <a:latin typeface="Corbel" panose="020B0503020204020204" pitchFamily="34" charset="0"/>
            </a:endParaRPr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2308225" y="2989555"/>
            <a:ext cx="26152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noAutofit/>
          </a:bodyPr>
          <a:lstStyle/>
          <a:p>
            <a:r>
              <a:rPr lang="sl-SI" sz="1600" noProof="0" dirty="0" smtClean="0">
                <a:latin typeface="Corbel" panose="020B0503020204020204" pitchFamily="34" charset="0"/>
              </a:rPr>
              <a:t>linkedin.com/company/Iskratel</a:t>
            </a:r>
            <a:endParaRPr lang="sl-SI" sz="1600" b="1" noProof="0" dirty="0">
              <a:latin typeface="Corbel" panose="020B0503020204020204" pitchFamily="34" charset="0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 userDrawn="1"/>
        </p:nvSpPr>
        <p:spPr bwMode="auto">
          <a:xfrm>
            <a:off x="2308225" y="3645542"/>
            <a:ext cx="830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noAutofit/>
          </a:bodyPr>
          <a:lstStyle/>
          <a:p>
            <a:r>
              <a:rPr lang="sl-SI" sz="1600" noProof="0" dirty="0" smtClean="0">
                <a:latin typeface="Corbel" panose="020B0503020204020204" pitchFamily="34" charset="0"/>
              </a:rPr>
              <a:t>@Iskratel</a:t>
            </a:r>
            <a:endParaRPr lang="sl-SI" sz="1600" b="1" noProof="0" dirty="0">
              <a:latin typeface="Corbel" panose="020B0503020204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2307701" y="4257152"/>
            <a:ext cx="5662094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 anchorCtr="0">
            <a:noAutofit/>
          </a:bodyPr>
          <a:lstStyle/>
          <a:p>
            <a:r>
              <a:rPr lang="sl-SI" sz="1600" noProof="0" dirty="0" smtClean="0">
                <a:latin typeface="Corbel" panose="020B0503020204020204" pitchFamily="34" charset="0"/>
              </a:rPr>
              <a:t>Prijavite se na Iskratelove</a:t>
            </a:r>
            <a:r>
              <a:rPr lang="sl-SI" sz="1600" baseline="0" noProof="0" dirty="0" smtClean="0">
                <a:latin typeface="Corbel" panose="020B0503020204020204" pitchFamily="34" charset="0"/>
              </a:rPr>
              <a:t> mesečne e-novice na naši spletni strani</a:t>
            </a:r>
            <a:r>
              <a:rPr lang="sl-SI" sz="1600" noProof="0" dirty="0" smtClean="0">
                <a:latin typeface="Corbel" panose="020B0503020204020204" pitchFamily="34" charset="0"/>
              </a:rPr>
              <a:t>.</a:t>
            </a:r>
            <a:endParaRPr lang="sl-SI" sz="1600" noProof="0" dirty="0">
              <a:latin typeface="Corbel" panose="020B0503020204020204" pitchFamily="34" charset="0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547815" y="4257152"/>
            <a:ext cx="540000" cy="540000"/>
            <a:chOff x="2313544" y="5013176"/>
            <a:chExt cx="540000" cy="540000"/>
          </a:xfrm>
        </p:grpSpPr>
        <p:sp>
          <p:nvSpPr>
            <p:cNvPr id="9" name="Pravokotnik 7"/>
            <p:cNvSpPr>
              <a:spLocks noChangeAspect="1"/>
            </p:cNvSpPr>
            <p:nvPr/>
          </p:nvSpPr>
          <p:spPr>
            <a:xfrm>
              <a:off x="2313544" y="5013176"/>
              <a:ext cx="540000" cy="54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sl-SI" noProof="0" dirty="0">
                <a:latin typeface="Corbel" pitchFamily="34" charset="0"/>
              </a:endParaRPr>
            </a:p>
          </p:txBody>
        </p:sp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7245" y="5110933"/>
              <a:ext cx="432597" cy="344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itle 4"/>
          <p:cNvSpPr txBox="1">
            <a:spLocks/>
          </p:cNvSpPr>
          <p:nvPr userDrawn="1"/>
        </p:nvSpPr>
        <p:spPr>
          <a:xfrm>
            <a:off x="360094" y="432000"/>
            <a:ext cx="11474988" cy="6300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>
              <a:spcBef>
                <a:spcPct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sl-SI" noProof="0" dirty="0" smtClean="0"/>
              <a:t>Hvala </a:t>
            </a:r>
            <a:r>
              <a:rPr lang="sl-SI" b="0" noProof="0" dirty="0" smtClean="0"/>
              <a:t>za pozornost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547816" y="5019378"/>
            <a:ext cx="1149911" cy="1154553"/>
            <a:chOff x="4369395" y="1747794"/>
            <a:chExt cx="3540128" cy="3554419"/>
          </a:xfrm>
        </p:grpSpPr>
        <p:sp>
          <p:nvSpPr>
            <p:cNvPr id="14" name="Rectangle 55"/>
            <p:cNvSpPr>
              <a:spLocks noChangeArrowheads="1"/>
            </p:cNvSpPr>
            <p:nvPr/>
          </p:nvSpPr>
          <p:spPr bwMode="auto">
            <a:xfrm>
              <a:off x="4369395" y="1758907"/>
              <a:ext cx="1662114" cy="16589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Rectangle 56"/>
            <p:cNvSpPr>
              <a:spLocks noChangeArrowheads="1"/>
            </p:cNvSpPr>
            <p:nvPr/>
          </p:nvSpPr>
          <p:spPr bwMode="auto">
            <a:xfrm>
              <a:off x="6248997" y="1758907"/>
              <a:ext cx="1660526" cy="16589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57"/>
            <p:cNvSpPr>
              <a:spLocks noEditPoints="1"/>
            </p:cNvSpPr>
            <p:nvPr/>
          </p:nvSpPr>
          <p:spPr bwMode="auto">
            <a:xfrm>
              <a:off x="6542684" y="2111332"/>
              <a:ext cx="1073151" cy="1073152"/>
            </a:xfrm>
            <a:custGeom>
              <a:avLst/>
              <a:gdLst>
                <a:gd name="T0" fmla="*/ 186 w 197"/>
                <a:gd name="T1" fmla="*/ 85 h 197"/>
                <a:gd name="T2" fmla="*/ 53 w 197"/>
                <a:gd name="T3" fmla="*/ 8 h 197"/>
                <a:gd name="T4" fmla="*/ 35 w 197"/>
                <a:gd name="T5" fmla="*/ 10 h 197"/>
                <a:gd name="T6" fmla="*/ 38 w 197"/>
                <a:gd name="T7" fmla="*/ 34 h 197"/>
                <a:gd name="T8" fmla="*/ 64 w 197"/>
                <a:gd name="T9" fmla="*/ 66 h 197"/>
                <a:gd name="T10" fmla="*/ 6 w 197"/>
                <a:gd name="T11" fmla="*/ 124 h 197"/>
                <a:gd name="T12" fmla="*/ 5 w 197"/>
                <a:gd name="T13" fmla="*/ 124 h 197"/>
                <a:gd name="T14" fmla="*/ 4 w 197"/>
                <a:gd name="T15" fmla="*/ 126 h 197"/>
                <a:gd name="T16" fmla="*/ 8 w 197"/>
                <a:gd name="T17" fmla="*/ 149 h 197"/>
                <a:gd name="T18" fmla="*/ 22 w 197"/>
                <a:gd name="T19" fmla="*/ 150 h 197"/>
                <a:gd name="T20" fmla="*/ 23 w 197"/>
                <a:gd name="T21" fmla="*/ 149 h 197"/>
                <a:gd name="T22" fmla="*/ 69 w 197"/>
                <a:gd name="T23" fmla="*/ 121 h 197"/>
                <a:gd name="T24" fmla="*/ 78 w 197"/>
                <a:gd name="T25" fmla="*/ 119 h 197"/>
                <a:gd name="T26" fmla="*/ 81 w 197"/>
                <a:gd name="T27" fmla="*/ 127 h 197"/>
                <a:gd name="T28" fmla="*/ 79 w 197"/>
                <a:gd name="T29" fmla="*/ 181 h 197"/>
                <a:gd name="T30" fmla="*/ 79 w 197"/>
                <a:gd name="T31" fmla="*/ 183 h 197"/>
                <a:gd name="T32" fmla="*/ 87 w 197"/>
                <a:gd name="T33" fmla="*/ 194 h 197"/>
                <a:gd name="T34" fmla="*/ 108 w 197"/>
                <a:gd name="T35" fmla="*/ 187 h 197"/>
                <a:gd name="T36" fmla="*/ 110 w 197"/>
                <a:gd name="T37" fmla="*/ 184 h 197"/>
                <a:gd name="T38" fmla="*/ 110 w 197"/>
                <a:gd name="T39" fmla="*/ 184 h 197"/>
                <a:gd name="T40" fmla="*/ 131 w 197"/>
                <a:gd name="T41" fmla="*/ 104 h 197"/>
                <a:gd name="T42" fmla="*/ 171 w 197"/>
                <a:gd name="T43" fmla="*/ 111 h 197"/>
                <a:gd name="T44" fmla="*/ 193 w 197"/>
                <a:gd name="T45" fmla="*/ 101 h 197"/>
                <a:gd name="T46" fmla="*/ 186 w 197"/>
                <a:gd name="T47" fmla="*/ 85 h 197"/>
                <a:gd name="T48" fmla="*/ 117 w 197"/>
                <a:gd name="T49" fmla="*/ 51 h 197"/>
                <a:gd name="T50" fmla="*/ 153 w 197"/>
                <a:gd name="T51" fmla="*/ 41 h 197"/>
                <a:gd name="T52" fmla="*/ 142 w 197"/>
                <a:gd name="T53" fmla="*/ 7 h 197"/>
                <a:gd name="T54" fmla="*/ 108 w 197"/>
                <a:gd name="T55" fmla="*/ 15 h 197"/>
                <a:gd name="T56" fmla="*/ 117 w 197"/>
                <a:gd name="T57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97">
                  <a:moveTo>
                    <a:pt x="186" y="85"/>
                  </a:moveTo>
                  <a:cubicBezTo>
                    <a:pt x="136" y="72"/>
                    <a:pt x="90" y="45"/>
                    <a:pt x="53" y="8"/>
                  </a:cubicBezTo>
                  <a:cubicBezTo>
                    <a:pt x="47" y="3"/>
                    <a:pt x="39" y="3"/>
                    <a:pt x="35" y="10"/>
                  </a:cubicBezTo>
                  <a:cubicBezTo>
                    <a:pt x="31" y="17"/>
                    <a:pt x="32" y="28"/>
                    <a:pt x="38" y="34"/>
                  </a:cubicBezTo>
                  <a:cubicBezTo>
                    <a:pt x="46" y="45"/>
                    <a:pt x="55" y="56"/>
                    <a:pt x="64" y="66"/>
                  </a:cubicBezTo>
                  <a:cubicBezTo>
                    <a:pt x="44" y="85"/>
                    <a:pt x="25" y="105"/>
                    <a:pt x="6" y="124"/>
                  </a:cubicBezTo>
                  <a:cubicBezTo>
                    <a:pt x="6" y="124"/>
                    <a:pt x="5" y="124"/>
                    <a:pt x="5" y="124"/>
                  </a:cubicBezTo>
                  <a:cubicBezTo>
                    <a:pt x="5" y="125"/>
                    <a:pt x="4" y="125"/>
                    <a:pt x="4" y="126"/>
                  </a:cubicBezTo>
                  <a:cubicBezTo>
                    <a:pt x="0" y="133"/>
                    <a:pt x="1" y="144"/>
                    <a:pt x="8" y="149"/>
                  </a:cubicBezTo>
                  <a:cubicBezTo>
                    <a:pt x="12" y="152"/>
                    <a:pt x="18" y="152"/>
                    <a:pt x="22" y="150"/>
                  </a:cubicBezTo>
                  <a:cubicBezTo>
                    <a:pt x="22" y="150"/>
                    <a:pt x="23" y="150"/>
                    <a:pt x="23" y="149"/>
                  </a:cubicBezTo>
                  <a:cubicBezTo>
                    <a:pt x="38" y="140"/>
                    <a:pt x="54" y="130"/>
                    <a:pt x="69" y="121"/>
                  </a:cubicBezTo>
                  <a:cubicBezTo>
                    <a:pt x="72" y="118"/>
                    <a:pt x="75" y="118"/>
                    <a:pt x="78" y="119"/>
                  </a:cubicBezTo>
                  <a:cubicBezTo>
                    <a:pt x="80" y="120"/>
                    <a:pt x="81" y="123"/>
                    <a:pt x="81" y="127"/>
                  </a:cubicBezTo>
                  <a:cubicBezTo>
                    <a:pt x="80" y="146"/>
                    <a:pt x="79" y="164"/>
                    <a:pt x="79" y="181"/>
                  </a:cubicBezTo>
                  <a:cubicBezTo>
                    <a:pt x="79" y="182"/>
                    <a:pt x="79" y="182"/>
                    <a:pt x="79" y="183"/>
                  </a:cubicBezTo>
                  <a:cubicBezTo>
                    <a:pt x="79" y="188"/>
                    <a:pt x="82" y="192"/>
                    <a:pt x="87" y="194"/>
                  </a:cubicBezTo>
                  <a:cubicBezTo>
                    <a:pt x="95" y="197"/>
                    <a:pt x="104" y="194"/>
                    <a:pt x="108" y="187"/>
                  </a:cubicBezTo>
                  <a:cubicBezTo>
                    <a:pt x="109" y="186"/>
                    <a:pt x="109" y="185"/>
                    <a:pt x="110" y="184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7" y="157"/>
                    <a:pt x="124" y="131"/>
                    <a:pt x="131" y="104"/>
                  </a:cubicBezTo>
                  <a:cubicBezTo>
                    <a:pt x="144" y="107"/>
                    <a:pt x="157" y="109"/>
                    <a:pt x="171" y="111"/>
                  </a:cubicBezTo>
                  <a:cubicBezTo>
                    <a:pt x="179" y="113"/>
                    <a:pt x="189" y="108"/>
                    <a:pt x="193" y="101"/>
                  </a:cubicBezTo>
                  <a:cubicBezTo>
                    <a:pt x="197" y="94"/>
                    <a:pt x="194" y="87"/>
                    <a:pt x="186" y="85"/>
                  </a:cubicBezTo>
                  <a:moveTo>
                    <a:pt x="117" y="51"/>
                  </a:moveTo>
                  <a:cubicBezTo>
                    <a:pt x="129" y="58"/>
                    <a:pt x="146" y="53"/>
                    <a:pt x="153" y="41"/>
                  </a:cubicBezTo>
                  <a:cubicBezTo>
                    <a:pt x="160" y="29"/>
                    <a:pt x="155" y="14"/>
                    <a:pt x="142" y="7"/>
                  </a:cubicBezTo>
                  <a:cubicBezTo>
                    <a:pt x="130" y="0"/>
                    <a:pt x="115" y="3"/>
                    <a:pt x="108" y="15"/>
                  </a:cubicBezTo>
                  <a:cubicBezTo>
                    <a:pt x="101" y="27"/>
                    <a:pt x="104" y="44"/>
                    <a:pt x="117" y="5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58"/>
            <p:cNvSpPr>
              <a:spLocks noEditPoints="1"/>
            </p:cNvSpPr>
            <p:nvPr/>
          </p:nvSpPr>
          <p:spPr bwMode="auto">
            <a:xfrm>
              <a:off x="4528145" y="1747794"/>
              <a:ext cx="1530351" cy="1692278"/>
            </a:xfrm>
            <a:custGeom>
              <a:avLst/>
              <a:gdLst>
                <a:gd name="T0" fmla="*/ 237 w 281"/>
                <a:gd name="T1" fmla="*/ 32 h 311"/>
                <a:gd name="T2" fmla="*/ 18 w 281"/>
                <a:gd name="T3" fmla="*/ 119 h 311"/>
                <a:gd name="T4" fmla="*/ 4 w 281"/>
                <a:gd name="T5" fmla="*/ 146 h 311"/>
                <a:gd name="T6" fmla="*/ 33 w 281"/>
                <a:gd name="T7" fmla="*/ 164 h 311"/>
                <a:gd name="T8" fmla="*/ 92 w 281"/>
                <a:gd name="T9" fmla="*/ 159 h 311"/>
                <a:gd name="T10" fmla="*/ 104 w 281"/>
                <a:gd name="T11" fmla="*/ 288 h 311"/>
                <a:gd name="T12" fmla="*/ 105 w 281"/>
                <a:gd name="T13" fmla="*/ 289 h 311"/>
                <a:gd name="T14" fmla="*/ 106 w 281"/>
                <a:gd name="T15" fmla="*/ 293 h 311"/>
                <a:gd name="T16" fmla="*/ 135 w 281"/>
                <a:gd name="T17" fmla="*/ 306 h 311"/>
                <a:gd name="T18" fmla="*/ 149 w 281"/>
                <a:gd name="T19" fmla="*/ 288 h 311"/>
                <a:gd name="T20" fmla="*/ 150 w 281"/>
                <a:gd name="T21" fmla="*/ 285 h 311"/>
                <a:gd name="T22" fmla="*/ 160 w 281"/>
                <a:gd name="T23" fmla="*/ 201 h 311"/>
                <a:gd name="T24" fmla="*/ 166 w 281"/>
                <a:gd name="T25" fmla="*/ 188 h 311"/>
                <a:gd name="T26" fmla="*/ 179 w 281"/>
                <a:gd name="T27" fmla="*/ 192 h 311"/>
                <a:gd name="T28" fmla="*/ 240 w 281"/>
                <a:gd name="T29" fmla="*/ 238 h 311"/>
                <a:gd name="T30" fmla="*/ 242 w 281"/>
                <a:gd name="T31" fmla="*/ 239 h 311"/>
                <a:gd name="T32" fmla="*/ 264 w 281"/>
                <a:gd name="T33" fmla="*/ 237 h 311"/>
                <a:gd name="T34" fmla="*/ 277 w 281"/>
                <a:gd name="T35" fmla="*/ 204 h 311"/>
                <a:gd name="T36" fmla="*/ 275 w 281"/>
                <a:gd name="T37" fmla="*/ 201 h 311"/>
                <a:gd name="T38" fmla="*/ 275 w 281"/>
                <a:gd name="T39" fmla="*/ 200 h 311"/>
                <a:gd name="T40" fmla="*/ 202 w 281"/>
                <a:gd name="T41" fmla="*/ 111 h 311"/>
                <a:gd name="T42" fmla="*/ 252 w 281"/>
                <a:gd name="T43" fmla="*/ 70 h 311"/>
                <a:gd name="T44" fmla="*/ 265 w 281"/>
                <a:gd name="T45" fmla="*/ 37 h 311"/>
                <a:gd name="T46" fmla="*/ 237 w 281"/>
                <a:gd name="T47" fmla="*/ 32 h 311"/>
                <a:gd name="T48" fmla="*/ 125 w 281"/>
                <a:gd name="T49" fmla="*/ 79 h 311"/>
                <a:gd name="T50" fmla="*/ 149 w 281"/>
                <a:gd name="T51" fmla="*/ 28 h 311"/>
                <a:gd name="T52" fmla="*/ 98 w 281"/>
                <a:gd name="T53" fmla="*/ 6 h 311"/>
                <a:gd name="T54" fmla="*/ 75 w 281"/>
                <a:gd name="T55" fmla="*/ 56 h 311"/>
                <a:gd name="T56" fmla="*/ 125 w 281"/>
                <a:gd name="T57" fmla="*/ 79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1" h="311">
                  <a:moveTo>
                    <a:pt x="237" y="32"/>
                  </a:moveTo>
                  <a:cubicBezTo>
                    <a:pt x="165" y="75"/>
                    <a:pt x="90" y="105"/>
                    <a:pt x="18" y="119"/>
                  </a:cubicBezTo>
                  <a:cubicBezTo>
                    <a:pt x="6" y="121"/>
                    <a:pt x="0" y="133"/>
                    <a:pt x="4" y="146"/>
                  </a:cubicBezTo>
                  <a:cubicBezTo>
                    <a:pt x="8" y="158"/>
                    <a:pt x="21" y="166"/>
                    <a:pt x="33" y="164"/>
                  </a:cubicBezTo>
                  <a:cubicBezTo>
                    <a:pt x="53" y="163"/>
                    <a:pt x="72" y="161"/>
                    <a:pt x="92" y="159"/>
                  </a:cubicBezTo>
                  <a:cubicBezTo>
                    <a:pt x="96" y="202"/>
                    <a:pt x="100" y="245"/>
                    <a:pt x="104" y="288"/>
                  </a:cubicBezTo>
                  <a:cubicBezTo>
                    <a:pt x="104" y="289"/>
                    <a:pt x="104" y="289"/>
                    <a:pt x="105" y="289"/>
                  </a:cubicBezTo>
                  <a:cubicBezTo>
                    <a:pt x="105" y="290"/>
                    <a:pt x="105" y="292"/>
                    <a:pt x="106" y="293"/>
                  </a:cubicBezTo>
                  <a:cubicBezTo>
                    <a:pt x="110" y="305"/>
                    <a:pt x="123" y="311"/>
                    <a:pt x="135" y="306"/>
                  </a:cubicBezTo>
                  <a:cubicBezTo>
                    <a:pt x="143" y="303"/>
                    <a:pt x="148" y="295"/>
                    <a:pt x="149" y="288"/>
                  </a:cubicBezTo>
                  <a:cubicBezTo>
                    <a:pt x="149" y="287"/>
                    <a:pt x="150" y="286"/>
                    <a:pt x="150" y="285"/>
                  </a:cubicBezTo>
                  <a:cubicBezTo>
                    <a:pt x="153" y="257"/>
                    <a:pt x="156" y="229"/>
                    <a:pt x="160" y="201"/>
                  </a:cubicBezTo>
                  <a:cubicBezTo>
                    <a:pt x="160" y="194"/>
                    <a:pt x="163" y="190"/>
                    <a:pt x="166" y="188"/>
                  </a:cubicBezTo>
                  <a:cubicBezTo>
                    <a:pt x="170" y="187"/>
                    <a:pt x="174" y="188"/>
                    <a:pt x="179" y="192"/>
                  </a:cubicBezTo>
                  <a:cubicBezTo>
                    <a:pt x="199" y="208"/>
                    <a:pt x="220" y="223"/>
                    <a:pt x="240" y="238"/>
                  </a:cubicBezTo>
                  <a:cubicBezTo>
                    <a:pt x="241" y="238"/>
                    <a:pt x="241" y="238"/>
                    <a:pt x="242" y="239"/>
                  </a:cubicBezTo>
                  <a:cubicBezTo>
                    <a:pt x="248" y="242"/>
                    <a:pt x="256" y="242"/>
                    <a:pt x="264" y="237"/>
                  </a:cubicBezTo>
                  <a:cubicBezTo>
                    <a:pt x="275" y="229"/>
                    <a:pt x="281" y="214"/>
                    <a:pt x="277" y="204"/>
                  </a:cubicBezTo>
                  <a:cubicBezTo>
                    <a:pt x="276" y="203"/>
                    <a:pt x="276" y="202"/>
                    <a:pt x="275" y="201"/>
                  </a:cubicBezTo>
                  <a:cubicBezTo>
                    <a:pt x="275" y="201"/>
                    <a:pt x="275" y="201"/>
                    <a:pt x="275" y="200"/>
                  </a:cubicBezTo>
                  <a:cubicBezTo>
                    <a:pt x="251" y="172"/>
                    <a:pt x="226" y="142"/>
                    <a:pt x="202" y="111"/>
                  </a:cubicBezTo>
                  <a:cubicBezTo>
                    <a:pt x="219" y="98"/>
                    <a:pt x="236" y="84"/>
                    <a:pt x="252" y="70"/>
                  </a:cubicBezTo>
                  <a:cubicBezTo>
                    <a:pt x="264" y="62"/>
                    <a:pt x="270" y="48"/>
                    <a:pt x="265" y="37"/>
                  </a:cubicBezTo>
                  <a:cubicBezTo>
                    <a:pt x="261" y="27"/>
                    <a:pt x="249" y="25"/>
                    <a:pt x="237" y="32"/>
                  </a:cubicBezTo>
                  <a:moveTo>
                    <a:pt x="125" y="79"/>
                  </a:moveTo>
                  <a:cubicBezTo>
                    <a:pt x="146" y="71"/>
                    <a:pt x="156" y="48"/>
                    <a:pt x="149" y="28"/>
                  </a:cubicBezTo>
                  <a:cubicBezTo>
                    <a:pt x="141" y="9"/>
                    <a:pt x="119" y="0"/>
                    <a:pt x="98" y="6"/>
                  </a:cubicBezTo>
                  <a:cubicBezTo>
                    <a:pt x="78" y="13"/>
                    <a:pt x="67" y="35"/>
                    <a:pt x="75" y="56"/>
                  </a:cubicBezTo>
                  <a:cubicBezTo>
                    <a:pt x="82" y="76"/>
                    <a:pt x="105" y="88"/>
                    <a:pt x="125" y="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59"/>
            <p:cNvSpPr>
              <a:spLocks noEditPoints="1"/>
            </p:cNvSpPr>
            <p:nvPr/>
          </p:nvSpPr>
          <p:spPr bwMode="auto">
            <a:xfrm>
              <a:off x="4369395" y="3614697"/>
              <a:ext cx="1662114" cy="1687516"/>
            </a:xfrm>
            <a:custGeom>
              <a:avLst/>
              <a:gdLst>
                <a:gd name="T0" fmla="*/ 226 w 305"/>
                <a:gd name="T1" fmla="*/ 58 h 310"/>
                <a:gd name="T2" fmla="*/ 172 w 305"/>
                <a:gd name="T3" fmla="*/ 80 h 310"/>
                <a:gd name="T4" fmla="*/ 157 w 305"/>
                <a:gd name="T5" fmla="*/ 27 h 310"/>
                <a:gd name="T6" fmla="*/ 211 w 305"/>
                <a:gd name="T7" fmla="*/ 7 h 310"/>
                <a:gd name="T8" fmla="*/ 226 w 305"/>
                <a:gd name="T9" fmla="*/ 58 h 310"/>
                <a:gd name="T10" fmla="*/ 0 w 305"/>
                <a:gd name="T11" fmla="*/ 4 h 310"/>
                <a:gd name="T12" fmla="*/ 0 w 305"/>
                <a:gd name="T13" fmla="*/ 181 h 310"/>
                <a:gd name="T14" fmla="*/ 90 w 305"/>
                <a:gd name="T15" fmla="*/ 105 h 310"/>
                <a:gd name="T16" fmla="*/ 44 w 305"/>
                <a:gd name="T17" fmla="*/ 60 h 310"/>
                <a:gd name="T18" fmla="*/ 36 w 305"/>
                <a:gd name="T19" fmla="*/ 28 h 310"/>
                <a:gd name="T20" fmla="*/ 66 w 305"/>
                <a:gd name="T21" fmla="*/ 25 h 310"/>
                <a:gd name="T22" fmla="*/ 270 w 305"/>
                <a:gd name="T23" fmla="*/ 125 h 310"/>
                <a:gd name="T24" fmla="*/ 278 w 305"/>
                <a:gd name="T25" fmla="*/ 153 h 310"/>
                <a:gd name="T26" fmla="*/ 248 w 305"/>
                <a:gd name="T27" fmla="*/ 170 h 310"/>
                <a:gd name="T28" fmla="*/ 192 w 305"/>
                <a:gd name="T29" fmla="*/ 161 h 310"/>
                <a:gd name="T30" fmla="*/ 158 w 305"/>
                <a:gd name="T31" fmla="*/ 290 h 310"/>
                <a:gd name="T32" fmla="*/ 158 w 305"/>
                <a:gd name="T33" fmla="*/ 291 h 310"/>
                <a:gd name="T34" fmla="*/ 156 w 305"/>
                <a:gd name="T35" fmla="*/ 294 h 310"/>
                <a:gd name="T36" fmla="*/ 125 w 305"/>
                <a:gd name="T37" fmla="*/ 303 h 310"/>
                <a:gd name="T38" fmla="*/ 5 w 305"/>
                <a:gd name="T39" fmla="*/ 217 h 310"/>
                <a:gd name="T40" fmla="*/ 0 w 305"/>
                <a:gd name="T41" fmla="*/ 211 h 310"/>
                <a:gd name="T42" fmla="*/ 0 w 305"/>
                <a:gd name="T43" fmla="*/ 309 h 310"/>
                <a:gd name="T44" fmla="*/ 305 w 305"/>
                <a:gd name="T45" fmla="*/ 309 h 310"/>
                <a:gd name="T46" fmla="*/ 305 w 305"/>
                <a:gd name="T47" fmla="*/ 4 h 310"/>
                <a:gd name="T48" fmla="*/ 0 w 305"/>
                <a:gd name="T49" fmla="*/ 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5" h="310">
                  <a:moveTo>
                    <a:pt x="226" y="58"/>
                  </a:moveTo>
                  <a:cubicBezTo>
                    <a:pt x="215" y="79"/>
                    <a:pt x="191" y="89"/>
                    <a:pt x="172" y="80"/>
                  </a:cubicBezTo>
                  <a:cubicBezTo>
                    <a:pt x="153" y="70"/>
                    <a:pt x="146" y="46"/>
                    <a:pt x="157" y="27"/>
                  </a:cubicBezTo>
                  <a:cubicBezTo>
                    <a:pt x="168" y="8"/>
                    <a:pt x="192" y="0"/>
                    <a:pt x="211" y="7"/>
                  </a:cubicBezTo>
                  <a:cubicBezTo>
                    <a:pt x="229" y="14"/>
                    <a:pt x="236" y="37"/>
                    <a:pt x="226" y="58"/>
                  </a:cubicBezTo>
                  <a:moveTo>
                    <a:pt x="0" y="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29" y="158"/>
                    <a:pt x="59" y="133"/>
                    <a:pt x="90" y="105"/>
                  </a:cubicBezTo>
                  <a:cubicBezTo>
                    <a:pt x="74" y="91"/>
                    <a:pt x="59" y="76"/>
                    <a:pt x="44" y="60"/>
                  </a:cubicBezTo>
                  <a:cubicBezTo>
                    <a:pt x="33" y="52"/>
                    <a:pt x="30" y="37"/>
                    <a:pt x="36" y="28"/>
                  </a:cubicBezTo>
                  <a:cubicBezTo>
                    <a:pt x="42" y="18"/>
                    <a:pt x="55" y="17"/>
                    <a:pt x="66" y="25"/>
                  </a:cubicBezTo>
                  <a:cubicBezTo>
                    <a:pt x="134" y="73"/>
                    <a:pt x="203" y="107"/>
                    <a:pt x="270" y="125"/>
                  </a:cubicBezTo>
                  <a:cubicBezTo>
                    <a:pt x="280" y="128"/>
                    <a:pt x="284" y="140"/>
                    <a:pt x="278" y="153"/>
                  </a:cubicBezTo>
                  <a:cubicBezTo>
                    <a:pt x="272" y="166"/>
                    <a:pt x="259" y="174"/>
                    <a:pt x="248" y="170"/>
                  </a:cubicBezTo>
                  <a:cubicBezTo>
                    <a:pt x="229" y="168"/>
                    <a:pt x="211" y="165"/>
                    <a:pt x="192" y="161"/>
                  </a:cubicBezTo>
                  <a:cubicBezTo>
                    <a:pt x="181" y="204"/>
                    <a:pt x="170" y="247"/>
                    <a:pt x="158" y="290"/>
                  </a:cubicBezTo>
                  <a:cubicBezTo>
                    <a:pt x="158" y="290"/>
                    <a:pt x="158" y="290"/>
                    <a:pt x="158" y="291"/>
                  </a:cubicBezTo>
                  <a:cubicBezTo>
                    <a:pt x="158" y="292"/>
                    <a:pt x="157" y="293"/>
                    <a:pt x="156" y="294"/>
                  </a:cubicBezTo>
                  <a:cubicBezTo>
                    <a:pt x="150" y="306"/>
                    <a:pt x="136" y="310"/>
                    <a:pt x="125" y="303"/>
                  </a:cubicBezTo>
                  <a:cubicBezTo>
                    <a:pt x="85" y="280"/>
                    <a:pt x="45" y="251"/>
                    <a:pt x="5" y="217"/>
                  </a:cubicBezTo>
                  <a:cubicBezTo>
                    <a:pt x="3" y="215"/>
                    <a:pt x="2" y="213"/>
                    <a:pt x="0" y="211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305" y="309"/>
                    <a:pt x="305" y="309"/>
                    <a:pt x="305" y="309"/>
                  </a:cubicBezTo>
                  <a:cubicBezTo>
                    <a:pt x="305" y="4"/>
                    <a:pt x="305" y="4"/>
                    <a:pt x="305" y="4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60"/>
            <p:cNvSpPr>
              <a:spLocks/>
            </p:cNvSpPr>
            <p:nvPr/>
          </p:nvSpPr>
          <p:spPr bwMode="auto">
            <a:xfrm>
              <a:off x="5164733" y="3614697"/>
              <a:ext cx="490538" cy="484188"/>
            </a:xfrm>
            <a:custGeom>
              <a:avLst/>
              <a:gdLst>
                <a:gd name="T0" fmla="*/ 65 w 90"/>
                <a:gd name="T1" fmla="*/ 7 h 89"/>
                <a:gd name="T2" fmla="*/ 11 w 90"/>
                <a:gd name="T3" fmla="*/ 27 h 89"/>
                <a:gd name="T4" fmla="*/ 26 w 90"/>
                <a:gd name="T5" fmla="*/ 80 h 89"/>
                <a:gd name="T6" fmla="*/ 80 w 90"/>
                <a:gd name="T7" fmla="*/ 58 h 89"/>
                <a:gd name="T8" fmla="*/ 65 w 90"/>
                <a:gd name="T9" fmla="*/ 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65" y="7"/>
                  </a:moveTo>
                  <a:cubicBezTo>
                    <a:pt x="46" y="0"/>
                    <a:pt x="22" y="8"/>
                    <a:pt x="11" y="27"/>
                  </a:cubicBezTo>
                  <a:cubicBezTo>
                    <a:pt x="0" y="46"/>
                    <a:pt x="7" y="70"/>
                    <a:pt x="26" y="80"/>
                  </a:cubicBezTo>
                  <a:cubicBezTo>
                    <a:pt x="45" y="89"/>
                    <a:pt x="69" y="79"/>
                    <a:pt x="80" y="58"/>
                  </a:cubicBezTo>
                  <a:cubicBezTo>
                    <a:pt x="90" y="37"/>
                    <a:pt x="83" y="14"/>
                    <a:pt x="6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61"/>
            <p:cNvSpPr>
              <a:spLocks/>
            </p:cNvSpPr>
            <p:nvPr/>
          </p:nvSpPr>
          <p:spPr bwMode="auto">
            <a:xfrm>
              <a:off x="4369395" y="3706773"/>
              <a:ext cx="1547814" cy="1595440"/>
            </a:xfrm>
            <a:custGeom>
              <a:avLst/>
              <a:gdLst>
                <a:gd name="T0" fmla="*/ 125 w 284"/>
                <a:gd name="T1" fmla="*/ 286 h 293"/>
                <a:gd name="T2" fmla="*/ 156 w 284"/>
                <a:gd name="T3" fmla="*/ 277 h 293"/>
                <a:gd name="T4" fmla="*/ 158 w 284"/>
                <a:gd name="T5" fmla="*/ 274 h 293"/>
                <a:gd name="T6" fmla="*/ 158 w 284"/>
                <a:gd name="T7" fmla="*/ 273 h 293"/>
                <a:gd name="T8" fmla="*/ 192 w 284"/>
                <a:gd name="T9" fmla="*/ 144 h 293"/>
                <a:gd name="T10" fmla="*/ 248 w 284"/>
                <a:gd name="T11" fmla="*/ 153 h 293"/>
                <a:gd name="T12" fmla="*/ 278 w 284"/>
                <a:gd name="T13" fmla="*/ 136 h 293"/>
                <a:gd name="T14" fmla="*/ 270 w 284"/>
                <a:gd name="T15" fmla="*/ 108 h 293"/>
                <a:gd name="T16" fmla="*/ 66 w 284"/>
                <a:gd name="T17" fmla="*/ 8 h 293"/>
                <a:gd name="T18" fmla="*/ 36 w 284"/>
                <a:gd name="T19" fmla="*/ 11 h 293"/>
                <a:gd name="T20" fmla="*/ 44 w 284"/>
                <a:gd name="T21" fmla="*/ 43 h 293"/>
                <a:gd name="T22" fmla="*/ 90 w 284"/>
                <a:gd name="T23" fmla="*/ 88 h 293"/>
                <a:gd name="T24" fmla="*/ 0 w 284"/>
                <a:gd name="T25" fmla="*/ 164 h 293"/>
                <a:gd name="T26" fmla="*/ 0 w 284"/>
                <a:gd name="T27" fmla="*/ 194 h 293"/>
                <a:gd name="T28" fmla="*/ 5 w 284"/>
                <a:gd name="T29" fmla="*/ 200 h 293"/>
                <a:gd name="T30" fmla="*/ 125 w 284"/>
                <a:gd name="T31" fmla="*/ 286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293">
                  <a:moveTo>
                    <a:pt x="125" y="286"/>
                  </a:moveTo>
                  <a:cubicBezTo>
                    <a:pt x="136" y="293"/>
                    <a:pt x="150" y="289"/>
                    <a:pt x="156" y="277"/>
                  </a:cubicBezTo>
                  <a:cubicBezTo>
                    <a:pt x="157" y="276"/>
                    <a:pt x="158" y="275"/>
                    <a:pt x="158" y="274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70" y="230"/>
                    <a:pt x="181" y="187"/>
                    <a:pt x="192" y="144"/>
                  </a:cubicBezTo>
                  <a:cubicBezTo>
                    <a:pt x="211" y="148"/>
                    <a:pt x="229" y="151"/>
                    <a:pt x="248" y="153"/>
                  </a:cubicBezTo>
                  <a:cubicBezTo>
                    <a:pt x="259" y="157"/>
                    <a:pt x="272" y="149"/>
                    <a:pt x="278" y="136"/>
                  </a:cubicBezTo>
                  <a:cubicBezTo>
                    <a:pt x="284" y="123"/>
                    <a:pt x="280" y="111"/>
                    <a:pt x="270" y="108"/>
                  </a:cubicBezTo>
                  <a:cubicBezTo>
                    <a:pt x="203" y="90"/>
                    <a:pt x="134" y="56"/>
                    <a:pt x="66" y="8"/>
                  </a:cubicBezTo>
                  <a:cubicBezTo>
                    <a:pt x="55" y="0"/>
                    <a:pt x="42" y="1"/>
                    <a:pt x="36" y="11"/>
                  </a:cubicBezTo>
                  <a:cubicBezTo>
                    <a:pt x="30" y="20"/>
                    <a:pt x="33" y="35"/>
                    <a:pt x="44" y="43"/>
                  </a:cubicBezTo>
                  <a:cubicBezTo>
                    <a:pt x="59" y="59"/>
                    <a:pt x="74" y="74"/>
                    <a:pt x="90" y="88"/>
                  </a:cubicBezTo>
                  <a:cubicBezTo>
                    <a:pt x="59" y="116"/>
                    <a:pt x="29" y="141"/>
                    <a:pt x="0" y="164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2" y="196"/>
                    <a:pt x="3" y="198"/>
                    <a:pt x="5" y="200"/>
                  </a:cubicBezTo>
                  <a:cubicBezTo>
                    <a:pt x="45" y="234"/>
                    <a:pt x="85" y="263"/>
                    <a:pt x="125" y="28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pic>
          <p:nvPicPr>
            <p:cNvPr id="21" name="Picture 13"/>
            <p:cNvPicPr>
              <a:picLocks noChangeArrowheads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863" b="13754"/>
            <a:stretch/>
          </p:blipFill>
          <p:spPr bwMode="auto">
            <a:xfrm>
              <a:off x="5994780" y="3346156"/>
              <a:ext cx="1914743" cy="19560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4562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1" y="349877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2733967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7"/>
          <p:cNvSpPr txBox="1">
            <a:spLocks noChangeArrowheads="1"/>
          </p:cNvSpPr>
          <p:nvPr userDrawn="1"/>
        </p:nvSpPr>
        <p:spPr bwMode="auto">
          <a:xfrm>
            <a:off x="1547811" y="1780494"/>
            <a:ext cx="282199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noAutofit/>
          </a:bodyPr>
          <a:lstStyle/>
          <a:p>
            <a:r>
              <a:rPr lang="ru-RU" sz="2800" b="1" noProof="0" dirty="0" smtClean="0">
                <a:solidFill>
                  <a:srgbClr val="00B0F0"/>
                </a:solidFill>
                <a:latin typeface="Corbel" panose="020B0503020204020204" pitchFamily="34" charset="0"/>
              </a:rPr>
              <a:t>www.iskratel.com</a:t>
            </a:r>
            <a:endParaRPr lang="ru-RU" sz="2800" b="1" noProof="0" dirty="0">
              <a:solidFill>
                <a:srgbClr val="00B0F0"/>
              </a:solidFill>
              <a:latin typeface="Corbel" panose="020B0503020204020204" pitchFamily="34" charset="0"/>
            </a:endParaRPr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2308225" y="2989555"/>
            <a:ext cx="26152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noAutofit/>
          </a:bodyPr>
          <a:lstStyle/>
          <a:p>
            <a:r>
              <a:rPr lang="ru-RU" sz="1600" noProof="0" dirty="0" smtClean="0">
                <a:latin typeface="Corbel" panose="020B0503020204020204" pitchFamily="34" charset="0"/>
              </a:rPr>
              <a:t>linkedin.com/</a:t>
            </a:r>
            <a:r>
              <a:rPr lang="en-GB" sz="1600" noProof="0" dirty="0" smtClean="0">
                <a:latin typeface="Corbel" panose="020B0503020204020204" pitchFamily="34" charset="0"/>
              </a:rPr>
              <a:t>company</a:t>
            </a:r>
            <a:r>
              <a:rPr lang="ru-RU" sz="1600" noProof="0" dirty="0" smtClean="0">
                <a:latin typeface="Corbel" panose="020B0503020204020204" pitchFamily="34" charset="0"/>
              </a:rPr>
              <a:t>/Iskratel</a:t>
            </a:r>
            <a:endParaRPr lang="ru-RU" sz="1600" b="1" noProof="0" dirty="0">
              <a:latin typeface="Corbel" panose="020B0503020204020204" pitchFamily="34" charset="0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 userDrawn="1"/>
        </p:nvSpPr>
        <p:spPr bwMode="auto">
          <a:xfrm>
            <a:off x="2308225" y="3645542"/>
            <a:ext cx="83035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noAutofit/>
          </a:bodyPr>
          <a:lstStyle/>
          <a:p>
            <a:r>
              <a:rPr lang="ru-RU" sz="1600" noProof="0" dirty="0" smtClean="0">
                <a:latin typeface="Corbel" panose="020B0503020204020204" pitchFamily="34" charset="0"/>
              </a:rPr>
              <a:t>@Iskratel</a:t>
            </a:r>
            <a:endParaRPr lang="ru-RU" sz="1600" b="1" noProof="0" dirty="0">
              <a:latin typeface="Corbel" panose="020B0503020204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2307701" y="4257152"/>
            <a:ext cx="5590086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 anchorCtr="0">
            <a:noAutofit/>
          </a:bodyPr>
          <a:lstStyle/>
          <a:p>
            <a:r>
              <a:rPr lang="ru-RU" sz="1600" b="0" noProof="0" dirty="0" smtClean="0">
                <a:solidFill>
                  <a:srgbClr val="3F3F3F"/>
                </a:solidFill>
              </a:rPr>
              <a:t>Подпишитесь на рассылку э-бюллетеня на нашем веб-сайте.</a:t>
            </a:r>
            <a:endParaRPr lang="ru-RU" sz="1600" b="0" noProof="0" dirty="0">
              <a:latin typeface="Corbel" panose="020B0503020204020204" pitchFamily="34" charset="0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547815" y="4257152"/>
            <a:ext cx="540000" cy="540000"/>
            <a:chOff x="2313544" y="5013176"/>
            <a:chExt cx="540000" cy="540000"/>
          </a:xfrm>
        </p:grpSpPr>
        <p:sp>
          <p:nvSpPr>
            <p:cNvPr id="9" name="Pravokotnik 7"/>
            <p:cNvSpPr>
              <a:spLocks noChangeAspect="1"/>
            </p:cNvSpPr>
            <p:nvPr/>
          </p:nvSpPr>
          <p:spPr>
            <a:xfrm>
              <a:off x="2313544" y="5013176"/>
              <a:ext cx="540000" cy="54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ru-RU" noProof="0" dirty="0">
                <a:latin typeface="Corbel" pitchFamily="34" charset="0"/>
              </a:endParaRPr>
            </a:p>
          </p:txBody>
        </p:sp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7245" y="5110933"/>
              <a:ext cx="432597" cy="344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itle 4"/>
          <p:cNvSpPr txBox="1">
            <a:spLocks/>
          </p:cNvSpPr>
          <p:nvPr userDrawn="1"/>
        </p:nvSpPr>
        <p:spPr>
          <a:xfrm>
            <a:off x="360094" y="432000"/>
            <a:ext cx="11474988" cy="6300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>
              <a:spcBef>
                <a:spcPct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ru-RU" noProof="0" dirty="0" smtClean="0"/>
              <a:t>Спасибо </a:t>
            </a:r>
            <a:r>
              <a:rPr lang="ru-RU" b="0" noProof="0" dirty="0" smtClean="0"/>
              <a:t>за внимание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547816" y="5019378"/>
            <a:ext cx="1153518" cy="1158174"/>
            <a:chOff x="8366760" y="1750669"/>
            <a:chExt cx="3540129" cy="3554419"/>
          </a:xfrm>
        </p:grpSpPr>
        <p:sp>
          <p:nvSpPr>
            <p:cNvPr id="14" name="AutoShape 53"/>
            <p:cNvSpPr>
              <a:spLocks noChangeAspect="1" noChangeArrowheads="1" noTextEdit="1"/>
            </p:cNvSpPr>
            <p:nvPr/>
          </p:nvSpPr>
          <p:spPr bwMode="auto">
            <a:xfrm>
              <a:off x="8373110" y="1755432"/>
              <a:ext cx="3529015" cy="3543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Rectangle 55"/>
            <p:cNvSpPr>
              <a:spLocks noChangeArrowheads="1"/>
            </p:cNvSpPr>
            <p:nvPr/>
          </p:nvSpPr>
          <p:spPr bwMode="auto">
            <a:xfrm>
              <a:off x="8366760" y="1761782"/>
              <a:ext cx="1662114" cy="16589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Rectangle 56"/>
            <p:cNvSpPr>
              <a:spLocks noChangeArrowheads="1"/>
            </p:cNvSpPr>
            <p:nvPr/>
          </p:nvSpPr>
          <p:spPr bwMode="auto">
            <a:xfrm>
              <a:off x="10246362" y="1761782"/>
              <a:ext cx="1660526" cy="16589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57"/>
            <p:cNvSpPr>
              <a:spLocks noEditPoints="1"/>
            </p:cNvSpPr>
            <p:nvPr/>
          </p:nvSpPr>
          <p:spPr bwMode="auto">
            <a:xfrm>
              <a:off x="10540049" y="2114207"/>
              <a:ext cx="1073151" cy="1073152"/>
            </a:xfrm>
            <a:custGeom>
              <a:avLst/>
              <a:gdLst>
                <a:gd name="T0" fmla="*/ 186 w 197"/>
                <a:gd name="T1" fmla="*/ 85 h 197"/>
                <a:gd name="T2" fmla="*/ 53 w 197"/>
                <a:gd name="T3" fmla="*/ 8 h 197"/>
                <a:gd name="T4" fmla="*/ 35 w 197"/>
                <a:gd name="T5" fmla="*/ 10 h 197"/>
                <a:gd name="T6" fmla="*/ 38 w 197"/>
                <a:gd name="T7" fmla="*/ 34 h 197"/>
                <a:gd name="T8" fmla="*/ 64 w 197"/>
                <a:gd name="T9" fmla="*/ 66 h 197"/>
                <a:gd name="T10" fmla="*/ 6 w 197"/>
                <a:gd name="T11" fmla="*/ 124 h 197"/>
                <a:gd name="T12" fmla="*/ 5 w 197"/>
                <a:gd name="T13" fmla="*/ 124 h 197"/>
                <a:gd name="T14" fmla="*/ 4 w 197"/>
                <a:gd name="T15" fmla="*/ 126 h 197"/>
                <a:gd name="T16" fmla="*/ 8 w 197"/>
                <a:gd name="T17" fmla="*/ 149 h 197"/>
                <a:gd name="T18" fmla="*/ 22 w 197"/>
                <a:gd name="T19" fmla="*/ 150 h 197"/>
                <a:gd name="T20" fmla="*/ 23 w 197"/>
                <a:gd name="T21" fmla="*/ 149 h 197"/>
                <a:gd name="T22" fmla="*/ 69 w 197"/>
                <a:gd name="T23" fmla="*/ 121 h 197"/>
                <a:gd name="T24" fmla="*/ 78 w 197"/>
                <a:gd name="T25" fmla="*/ 119 h 197"/>
                <a:gd name="T26" fmla="*/ 81 w 197"/>
                <a:gd name="T27" fmla="*/ 127 h 197"/>
                <a:gd name="T28" fmla="*/ 79 w 197"/>
                <a:gd name="T29" fmla="*/ 181 h 197"/>
                <a:gd name="T30" fmla="*/ 79 w 197"/>
                <a:gd name="T31" fmla="*/ 183 h 197"/>
                <a:gd name="T32" fmla="*/ 87 w 197"/>
                <a:gd name="T33" fmla="*/ 194 h 197"/>
                <a:gd name="T34" fmla="*/ 108 w 197"/>
                <a:gd name="T35" fmla="*/ 187 h 197"/>
                <a:gd name="T36" fmla="*/ 110 w 197"/>
                <a:gd name="T37" fmla="*/ 184 h 197"/>
                <a:gd name="T38" fmla="*/ 110 w 197"/>
                <a:gd name="T39" fmla="*/ 184 h 197"/>
                <a:gd name="T40" fmla="*/ 131 w 197"/>
                <a:gd name="T41" fmla="*/ 104 h 197"/>
                <a:gd name="T42" fmla="*/ 171 w 197"/>
                <a:gd name="T43" fmla="*/ 111 h 197"/>
                <a:gd name="T44" fmla="*/ 193 w 197"/>
                <a:gd name="T45" fmla="*/ 101 h 197"/>
                <a:gd name="T46" fmla="*/ 186 w 197"/>
                <a:gd name="T47" fmla="*/ 85 h 197"/>
                <a:gd name="T48" fmla="*/ 117 w 197"/>
                <a:gd name="T49" fmla="*/ 51 h 197"/>
                <a:gd name="T50" fmla="*/ 153 w 197"/>
                <a:gd name="T51" fmla="*/ 41 h 197"/>
                <a:gd name="T52" fmla="*/ 142 w 197"/>
                <a:gd name="T53" fmla="*/ 7 h 197"/>
                <a:gd name="T54" fmla="*/ 108 w 197"/>
                <a:gd name="T55" fmla="*/ 15 h 197"/>
                <a:gd name="T56" fmla="*/ 117 w 197"/>
                <a:gd name="T57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97">
                  <a:moveTo>
                    <a:pt x="186" y="85"/>
                  </a:moveTo>
                  <a:cubicBezTo>
                    <a:pt x="136" y="72"/>
                    <a:pt x="90" y="45"/>
                    <a:pt x="53" y="8"/>
                  </a:cubicBezTo>
                  <a:cubicBezTo>
                    <a:pt x="47" y="3"/>
                    <a:pt x="39" y="3"/>
                    <a:pt x="35" y="10"/>
                  </a:cubicBezTo>
                  <a:cubicBezTo>
                    <a:pt x="31" y="17"/>
                    <a:pt x="32" y="28"/>
                    <a:pt x="38" y="34"/>
                  </a:cubicBezTo>
                  <a:cubicBezTo>
                    <a:pt x="46" y="45"/>
                    <a:pt x="55" y="56"/>
                    <a:pt x="64" y="66"/>
                  </a:cubicBezTo>
                  <a:cubicBezTo>
                    <a:pt x="44" y="85"/>
                    <a:pt x="25" y="105"/>
                    <a:pt x="6" y="124"/>
                  </a:cubicBezTo>
                  <a:cubicBezTo>
                    <a:pt x="6" y="124"/>
                    <a:pt x="5" y="124"/>
                    <a:pt x="5" y="124"/>
                  </a:cubicBezTo>
                  <a:cubicBezTo>
                    <a:pt x="5" y="125"/>
                    <a:pt x="4" y="125"/>
                    <a:pt x="4" y="126"/>
                  </a:cubicBezTo>
                  <a:cubicBezTo>
                    <a:pt x="0" y="133"/>
                    <a:pt x="1" y="144"/>
                    <a:pt x="8" y="149"/>
                  </a:cubicBezTo>
                  <a:cubicBezTo>
                    <a:pt x="12" y="152"/>
                    <a:pt x="18" y="152"/>
                    <a:pt x="22" y="150"/>
                  </a:cubicBezTo>
                  <a:cubicBezTo>
                    <a:pt x="22" y="150"/>
                    <a:pt x="23" y="150"/>
                    <a:pt x="23" y="149"/>
                  </a:cubicBezTo>
                  <a:cubicBezTo>
                    <a:pt x="38" y="140"/>
                    <a:pt x="54" y="130"/>
                    <a:pt x="69" y="121"/>
                  </a:cubicBezTo>
                  <a:cubicBezTo>
                    <a:pt x="72" y="118"/>
                    <a:pt x="75" y="118"/>
                    <a:pt x="78" y="119"/>
                  </a:cubicBezTo>
                  <a:cubicBezTo>
                    <a:pt x="80" y="120"/>
                    <a:pt x="81" y="123"/>
                    <a:pt x="81" y="127"/>
                  </a:cubicBezTo>
                  <a:cubicBezTo>
                    <a:pt x="80" y="146"/>
                    <a:pt x="79" y="164"/>
                    <a:pt x="79" y="181"/>
                  </a:cubicBezTo>
                  <a:cubicBezTo>
                    <a:pt x="79" y="182"/>
                    <a:pt x="79" y="182"/>
                    <a:pt x="79" y="183"/>
                  </a:cubicBezTo>
                  <a:cubicBezTo>
                    <a:pt x="79" y="188"/>
                    <a:pt x="82" y="192"/>
                    <a:pt x="87" y="194"/>
                  </a:cubicBezTo>
                  <a:cubicBezTo>
                    <a:pt x="95" y="197"/>
                    <a:pt x="104" y="194"/>
                    <a:pt x="108" y="187"/>
                  </a:cubicBezTo>
                  <a:cubicBezTo>
                    <a:pt x="109" y="186"/>
                    <a:pt x="109" y="185"/>
                    <a:pt x="110" y="184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7" y="157"/>
                    <a:pt x="124" y="131"/>
                    <a:pt x="131" y="104"/>
                  </a:cubicBezTo>
                  <a:cubicBezTo>
                    <a:pt x="144" y="107"/>
                    <a:pt x="157" y="109"/>
                    <a:pt x="171" y="111"/>
                  </a:cubicBezTo>
                  <a:cubicBezTo>
                    <a:pt x="179" y="113"/>
                    <a:pt x="189" y="108"/>
                    <a:pt x="193" y="101"/>
                  </a:cubicBezTo>
                  <a:cubicBezTo>
                    <a:pt x="197" y="94"/>
                    <a:pt x="194" y="87"/>
                    <a:pt x="186" y="85"/>
                  </a:cubicBezTo>
                  <a:moveTo>
                    <a:pt x="117" y="51"/>
                  </a:moveTo>
                  <a:cubicBezTo>
                    <a:pt x="129" y="58"/>
                    <a:pt x="146" y="53"/>
                    <a:pt x="153" y="41"/>
                  </a:cubicBezTo>
                  <a:cubicBezTo>
                    <a:pt x="160" y="29"/>
                    <a:pt x="155" y="14"/>
                    <a:pt x="142" y="7"/>
                  </a:cubicBezTo>
                  <a:cubicBezTo>
                    <a:pt x="130" y="0"/>
                    <a:pt x="115" y="3"/>
                    <a:pt x="108" y="15"/>
                  </a:cubicBezTo>
                  <a:cubicBezTo>
                    <a:pt x="101" y="27"/>
                    <a:pt x="104" y="44"/>
                    <a:pt x="117" y="5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58"/>
            <p:cNvSpPr>
              <a:spLocks noEditPoints="1"/>
            </p:cNvSpPr>
            <p:nvPr/>
          </p:nvSpPr>
          <p:spPr bwMode="auto">
            <a:xfrm>
              <a:off x="8525510" y="1750669"/>
              <a:ext cx="1530351" cy="1692278"/>
            </a:xfrm>
            <a:custGeom>
              <a:avLst/>
              <a:gdLst>
                <a:gd name="T0" fmla="*/ 237 w 281"/>
                <a:gd name="T1" fmla="*/ 32 h 311"/>
                <a:gd name="T2" fmla="*/ 18 w 281"/>
                <a:gd name="T3" fmla="*/ 119 h 311"/>
                <a:gd name="T4" fmla="*/ 4 w 281"/>
                <a:gd name="T5" fmla="*/ 146 h 311"/>
                <a:gd name="T6" fmla="*/ 33 w 281"/>
                <a:gd name="T7" fmla="*/ 164 h 311"/>
                <a:gd name="T8" fmla="*/ 92 w 281"/>
                <a:gd name="T9" fmla="*/ 159 h 311"/>
                <a:gd name="T10" fmla="*/ 104 w 281"/>
                <a:gd name="T11" fmla="*/ 288 h 311"/>
                <a:gd name="T12" fmla="*/ 105 w 281"/>
                <a:gd name="T13" fmla="*/ 289 h 311"/>
                <a:gd name="T14" fmla="*/ 106 w 281"/>
                <a:gd name="T15" fmla="*/ 293 h 311"/>
                <a:gd name="T16" fmla="*/ 135 w 281"/>
                <a:gd name="T17" fmla="*/ 306 h 311"/>
                <a:gd name="T18" fmla="*/ 149 w 281"/>
                <a:gd name="T19" fmla="*/ 288 h 311"/>
                <a:gd name="T20" fmla="*/ 150 w 281"/>
                <a:gd name="T21" fmla="*/ 285 h 311"/>
                <a:gd name="T22" fmla="*/ 160 w 281"/>
                <a:gd name="T23" fmla="*/ 201 h 311"/>
                <a:gd name="T24" fmla="*/ 166 w 281"/>
                <a:gd name="T25" fmla="*/ 188 h 311"/>
                <a:gd name="T26" fmla="*/ 179 w 281"/>
                <a:gd name="T27" fmla="*/ 192 h 311"/>
                <a:gd name="T28" fmla="*/ 240 w 281"/>
                <a:gd name="T29" fmla="*/ 238 h 311"/>
                <a:gd name="T30" fmla="*/ 242 w 281"/>
                <a:gd name="T31" fmla="*/ 239 h 311"/>
                <a:gd name="T32" fmla="*/ 264 w 281"/>
                <a:gd name="T33" fmla="*/ 237 h 311"/>
                <a:gd name="T34" fmla="*/ 277 w 281"/>
                <a:gd name="T35" fmla="*/ 204 h 311"/>
                <a:gd name="T36" fmla="*/ 275 w 281"/>
                <a:gd name="T37" fmla="*/ 201 h 311"/>
                <a:gd name="T38" fmla="*/ 275 w 281"/>
                <a:gd name="T39" fmla="*/ 200 h 311"/>
                <a:gd name="T40" fmla="*/ 202 w 281"/>
                <a:gd name="T41" fmla="*/ 111 h 311"/>
                <a:gd name="T42" fmla="*/ 252 w 281"/>
                <a:gd name="T43" fmla="*/ 70 h 311"/>
                <a:gd name="T44" fmla="*/ 265 w 281"/>
                <a:gd name="T45" fmla="*/ 37 h 311"/>
                <a:gd name="T46" fmla="*/ 237 w 281"/>
                <a:gd name="T47" fmla="*/ 32 h 311"/>
                <a:gd name="T48" fmla="*/ 125 w 281"/>
                <a:gd name="T49" fmla="*/ 79 h 311"/>
                <a:gd name="T50" fmla="*/ 149 w 281"/>
                <a:gd name="T51" fmla="*/ 28 h 311"/>
                <a:gd name="T52" fmla="*/ 98 w 281"/>
                <a:gd name="T53" fmla="*/ 6 h 311"/>
                <a:gd name="T54" fmla="*/ 75 w 281"/>
                <a:gd name="T55" fmla="*/ 56 h 311"/>
                <a:gd name="T56" fmla="*/ 125 w 281"/>
                <a:gd name="T57" fmla="*/ 79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1" h="311">
                  <a:moveTo>
                    <a:pt x="237" y="32"/>
                  </a:moveTo>
                  <a:cubicBezTo>
                    <a:pt x="165" y="75"/>
                    <a:pt x="90" y="105"/>
                    <a:pt x="18" y="119"/>
                  </a:cubicBezTo>
                  <a:cubicBezTo>
                    <a:pt x="6" y="121"/>
                    <a:pt x="0" y="133"/>
                    <a:pt x="4" y="146"/>
                  </a:cubicBezTo>
                  <a:cubicBezTo>
                    <a:pt x="8" y="158"/>
                    <a:pt x="21" y="166"/>
                    <a:pt x="33" y="164"/>
                  </a:cubicBezTo>
                  <a:cubicBezTo>
                    <a:pt x="53" y="163"/>
                    <a:pt x="72" y="161"/>
                    <a:pt x="92" y="159"/>
                  </a:cubicBezTo>
                  <a:cubicBezTo>
                    <a:pt x="96" y="202"/>
                    <a:pt x="100" y="245"/>
                    <a:pt x="104" y="288"/>
                  </a:cubicBezTo>
                  <a:cubicBezTo>
                    <a:pt x="104" y="289"/>
                    <a:pt x="104" y="289"/>
                    <a:pt x="105" y="289"/>
                  </a:cubicBezTo>
                  <a:cubicBezTo>
                    <a:pt x="105" y="290"/>
                    <a:pt x="105" y="292"/>
                    <a:pt x="106" y="293"/>
                  </a:cubicBezTo>
                  <a:cubicBezTo>
                    <a:pt x="110" y="305"/>
                    <a:pt x="123" y="311"/>
                    <a:pt x="135" y="306"/>
                  </a:cubicBezTo>
                  <a:cubicBezTo>
                    <a:pt x="143" y="303"/>
                    <a:pt x="148" y="295"/>
                    <a:pt x="149" y="288"/>
                  </a:cubicBezTo>
                  <a:cubicBezTo>
                    <a:pt x="149" y="287"/>
                    <a:pt x="150" y="286"/>
                    <a:pt x="150" y="285"/>
                  </a:cubicBezTo>
                  <a:cubicBezTo>
                    <a:pt x="153" y="257"/>
                    <a:pt x="156" y="229"/>
                    <a:pt x="160" y="201"/>
                  </a:cubicBezTo>
                  <a:cubicBezTo>
                    <a:pt x="160" y="194"/>
                    <a:pt x="163" y="190"/>
                    <a:pt x="166" y="188"/>
                  </a:cubicBezTo>
                  <a:cubicBezTo>
                    <a:pt x="170" y="187"/>
                    <a:pt x="174" y="188"/>
                    <a:pt x="179" y="192"/>
                  </a:cubicBezTo>
                  <a:cubicBezTo>
                    <a:pt x="199" y="208"/>
                    <a:pt x="220" y="223"/>
                    <a:pt x="240" y="238"/>
                  </a:cubicBezTo>
                  <a:cubicBezTo>
                    <a:pt x="241" y="238"/>
                    <a:pt x="241" y="238"/>
                    <a:pt x="242" y="239"/>
                  </a:cubicBezTo>
                  <a:cubicBezTo>
                    <a:pt x="248" y="242"/>
                    <a:pt x="256" y="242"/>
                    <a:pt x="264" y="237"/>
                  </a:cubicBezTo>
                  <a:cubicBezTo>
                    <a:pt x="275" y="229"/>
                    <a:pt x="281" y="214"/>
                    <a:pt x="277" y="204"/>
                  </a:cubicBezTo>
                  <a:cubicBezTo>
                    <a:pt x="276" y="203"/>
                    <a:pt x="276" y="202"/>
                    <a:pt x="275" y="201"/>
                  </a:cubicBezTo>
                  <a:cubicBezTo>
                    <a:pt x="275" y="201"/>
                    <a:pt x="275" y="201"/>
                    <a:pt x="275" y="200"/>
                  </a:cubicBezTo>
                  <a:cubicBezTo>
                    <a:pt x="251" y="172"/>
                    <a:pt x="226" y="142"/>
                    <a:pt x="202" y="111"/>
                  </a:cubicBezTo>
                  <a:cubicBezTo>
                    <a:pt x="219" y="98"/>
                    <a:pt x="236" y="84"/>
                    <a:pt x="252" y="70"/>
                  </a:cubicBezTo>
                  <a:cubicBezTo>
                    <a:pt x="264" y="62"/>
                    <a:pt x="270" y="48"/>
                    <a:pt x="265" y="37"/>
                  </a:cubicBezTo>
                  <a:cubicBezTo>
                    <a:pt x="261" y="27"/>
                    <a:pt x="249" y="25"/>
                    <a:pt x="237" y="32"/>
                  </a:cubicBezTo>
                  <a:moveTo>
                    <a:pt x="125" y="79"/>
                  </a:moveTo>
                  <a:cubicBezTo>
                    <a:pt x="146" y="71"/>
                    <a:pt x="156" y="48"/>
                    <a:pt x="149" y="28"/>
                  </a:cubicBezTo>
                  <a:cubicBezTo>
                    <a:pt x="141" y="9"/>
                    <a:pt x="119" y="0"/>
                    <a:pt x="98" y="6"/>
                  </a:cubicBezTo>
                  <a:cubicBezTo>
                    <a:pt x="78" y="13"/>
                    <a:pt x="67" y="35"/>
                    <a:pt x="75" y="56"/>
                  </a:cubicBezTo>
                  <a:cubicBezTo>
                    <a:pt x="82" y="76"/>
                    <a:pt x="105" y="88"/>
                    <a:pt x="125" y="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59"/>
            <p:cNvSpPr>
              <a:spLocks noEditPoints="1"/>
            </p:cNvSpPr>
            <p:nvPr/>
          </p:nvSpPr>
          <p:spPr bwMode="auto">
            <a:xfrm>
              <a:off x="8366760" y="3617572"/>
              <a:ext cx="1662114" cy="1687516"/>
            </a:xfrm>
            <a:custGeom>
              <a:avLst/>
              <a:gdLst>
                <a:gd name="T0" fmla="*/ 226 w 305"/>
                <a:gd name="T1" fmla="*/ 58 h 310"/>
                <a:gd name="T2" fmla="*/ 172 w 305"/>
                <a:gd name="T3" fmla="*/ 80 h 310"/>
                <a:gd name="T4" fmla="*/ 157 w 305"/>
                <a:gd name="T5" fmla="*/ 27 h 310"/>
                <a:gd name="T6" fmla="*/ 211 w 305"/>
                <a:gd name="T7" fmla="*/ 7 h 310"/>
                <a:gd name="T8" fmla="*/ 226 w 305"/>
                <a:gd name="T9" fmla="*/ 58 h 310"/>
                <a:gd name="T10" fmla="*/ 0 w 305"/>
                <a:gd name="T11" fmla="*/ 4 h 310"/>
                <a:gd name="T12" fmla="*/ 0 w 305"/>
                <a:gd name="T13" fmla="*/ 181 h 310"/>
                <a:gd name="T14" fmla="*/ 90 w 305"/>
                <a:gd name="T15" fmla="*/ 105 h 310"/>
                <a:gd name="T16" fmla="*/ 44 w 305"/>
                <a:gd name="T17" fmla="*/ 60 h 310"/>
                <a:gd name="T18" fmla="*/ 36 w 305"/>
                <a:gd name="T19" fmla="*/ 28 h 310"/>
                <a:gd name="T20" fmla="*/ 66 w 305"/>
                <a:gd name="T21" fmla="*/ 25 h 310"/>
                <a:gd name="T22" fmla="*/ 270 w 305"/>
                <a:gd name="T23" fmla="*/ 125 h 310"/>
                <a:gd name="T24" fmla="*/ 278 w 305"/>
                <a:gd name="T25" fmla="*/ 153 h 310"/>
                <a:gd name="T26" fmla="*/ 248 w 305"/>
                <a:gd name="T27" fmla="*/ 170 h 310"/>
                <a:gd name="T28" fmla="*/ 192 w 305"/>
                <a:gd name="T29" fmla="*/ 161 h 310"/>
                <a:gd name="T30" fmla="*/ 158 w 305"/>
                <a:gd name="T31" fmla="*/ 290 h 310"/>
                <a:gd name="T32" fmla="*/ 158 w 305"/>
                <a:gd name="T33" fmla="*/ 291 h 310"/>
                <a:gd name="T34" fmla="*/ 156 w 305"/>
                <a:gd name="T35" fmla="*/ 294 h 310"/>
                <a:gd name="T36" fmla="*/ 125 w 305"/>
                <a:gd name="T37" fmla="*/ 303 h 310"/>
                <a:gd name="T38" fmla="*/ 5 w 305"/>
                <a:gd name="T39" fmla="*/ 217 h 310"/>
                <a:gd name="T40" fmla="*/ 0 w 305"/>
                <a:gd name="T41" fmla="*/ 211 h 310"/>
                <a:gd name="T42" fmla="*/ 0 w 305"/>
                <a:gd name="T43" fmla="*/ 309 h 310"/>
                <a:gd name="T44" fmla="*/ 305 w 305"/>
                <a:gd name="T45" fmla="*/ 309 h 310"/>
                <a:gd name="T46" fmla="*/ 305 w 305"/>
                <a:gd name="T47" fmla="*/ 4 h 310"/>
                <a:gd name="T48" fmla="*/ 0 w 305"/>
                <a:gd name="T49" fmla="*/ 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5" h="310">
                  <a:moveTo>
                    <a:pt x="226" y="58"/>
                  </a:moveTo>
                  <a:cubicBezTo>
                    <a:pt x="215" y="79"/>
                    <a:pt x="191" y="89"/>
                    <a:pt x="172" y="80"/>
                  </a:cubicBezTo>
                  <a:cubicBezTo>
                    <a:pt x="153" y="70"/>
                    <a:pt x="146" y="46"/>
                    <a:pt x="157" y="27"/>
                  </a:cubicBezTo>
                  <a:cubicBezTo>
                    <a:pt x="168" y="8"/>
                    <a:pt x="192" y="0"/>
                    <a:pt x="211" y="7"/>
                  </a:cubicBezTo>
                  <a:cubicBezTo>
                    <a:pt x="229" y="14"/>
                    <a:pt x="236" y="37"/>
                    <a:pt x="226" y="58"/>
                  </a:cubicBezTo>
                  <a:moveTo>
                    <a:pt x="0" y="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29" y="158"/>
                    <a:pt x="59" y="133"/>
                    <a:pt x="90" y="105"/>
                  </a:cubicBezTo>
                  <a:cubicBezTo>
                    <a:pt x="74" y="91"/>
                    <a:pt x="59" y="76"/>
                    <a:pt x="44" y="60"/>
                  </a:cubicBezTo>
                  <a:cubicBezTo>
                    <a:pt x="33" y="52"/>
                    <a:pt x="30" y="37"/>
                    <a:pt x="36" y="28"/>
                  </a:cubicBezTo>
                  <a:cubicBezTo>
                    <a:pt x="42" y="18"/>
                    <a:pt x="55" y="17"/>
                    <a:pt x="66" y="25"/>
                  </a:cubicBezTo>
                  <a:cubicBezTo>
                    <a:pt x="134" y="73"/>
                    <a:pt x="203" y="107"/>
                    <a:pt x="270" y="125"/>
                  </a:cubicBezTo>
                  <a:cubicBezTo>
                    <a:pt x="280" y="128"/>
                    <a:pt x="284" y="140"/>
                    <a:pt x="278" y="153"/>
                  </a:cubicBezTo>
                  <a:cubicBezTo>
                    <a:pt x="272" y="166"/>
                    <a:pt x="259" y="174"/>
                    <a:pt x="248" y="170"/>
                  </a:cubicBezTo>
                  <a:cubicBezTo>
                    <a:pt x="229" y="168"/>
                    <a:pt x="211" y="165"/>
                    <a:pt x="192" y="161"/>
                  </a:cubicBezTo>
                  <a:cubicBezTo>
                    <a:pt x="181" y="204"/>
                    <a:pt x="170" y="247"/>
                    <a:pt x="158" y="290"/>
                  </a:cubicBezTo>
                  <a:cubicBezTo>
                    <a:pt x="158" y="290"/>
                    <a:pt x="158" y="290"/>
                    <a:pt x="158" y="291"/>
                  </a:cubicBezTo>
                  <a:cubicBezTo>
                    <a:pt x="158" y="292"/>
                    <a:pt x="157" y="293"/>
                    <a:pt x="156" y="294"/>
                  </a:cubicBezTo>
                  <a:cubicBezTo>
                    <a:pt x="150" y="306"/>
                    <a:pt x="136" y="310"/>
                    <a:pt x="125" y="303"/>
                  </a:cubicBezTo>
                  <a:cubicBezTo>
                    <a:pt x="85" y="280"/>
                    <a:pt x="45" y="251"/>
                    <a:pt x="5" y="217"/>
                  </a:cubicBezTo>
                  <a:cubicBezTo>
                    <a:pt x="3" y="215"/>
                    <a:pt x="2" y="213"/>
                    <a:pt x="0" y="211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305" y="309"/>
                    <a:pt x="305" y="309"/>
                    <a:pt x="305" y="309"/>
                  </a:cubicBezTo>
                  <a:cubicBezTo>
                    <a:pt x="305" y="4"/>
                    <a:pt x="305" y="4"/>
                    <a:pt x="305" y="4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60"/>
            <p:cNvSpPr>
              <a:spLocks/>
            </p:cNvSpPr>
            <p:nvPr/>
          </p:nvSpPr>
          <p:spPr bwMode="auto">
            <a:xfrm>
              <a:off x="9162098" y="3617572"/>
              <a:ext cx="490538" cy="484188"/>
            </a:xfrm>
            <a:custGeom>
              <a:avLst/>
              <a:gdLst>
                <a:gd name="T0" fmla="*/ 65 w 90"/>
                <a:gd name="T1" fmla="*/ 7 h 89"/>
                <a:gd name="T2" fmla="*/ 11 w 90"/>
                <a:gd name="T3" fmla="*/ 27 h 89"/>
                <a:gd name="T4" fmla="*/ 26 w 90"/>
                <a:gd name="T5" fmla="*/ 80 h 89"/>
                <a:gd name="T6" fmla="*/ 80 w 90"/>
                <a:gd name="T7" fmla="*/ 58 h 89"/>
                <a:gd name="T8" fmla="*/ 65 w 90"/>
                <a:gd name="T9" fmla="*/ 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65" y="7"/>
                  </a:moveTo>
                  <a:cubicBezTo>
                    <a:pt x="46" y="0"/>
                    <a:pt x="22" y="8"/>
                    <a:pt x="11" y="27"/>
                  </a:cubicBezTo>
                  <a:cubicBezTo>
                    <a:pt x="0" y="46"/>
                    <a:pt x="7" y="70"/>
                    <a:pt x="26" y="80"/>
                  </a:cubicBezTo>
                  <a:cubicBezTo>
                    <a:pt x="45" y="89"/>
                    <a:pt x="69" y="79"/>
                    <a:pt x="80" y="58"/>
                  </a:cubicBezTo>
                  <a:cubicBezTo>
                    <a:pt x="90" y="37"/>
                    <a:pt x="83" y="14"/>
                    <a:pt x="6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61"/>
            <p:cNvSpPr>
              <a:spLocks/>
            </p:cNvSpPr>
            <p:nvPr/>
          </p:nvSpPr>
          <p:spPr bwMode="auto">
            <a:xfrm>
              <a:off x="8366760" y="3709648"/>
              <a:ext cx="1547814" cy="1595440"/>
            </a:xfrm>
            <a:custGeom>
              <a:avLst/>
              <a:gdLst>
                <a:gd name="T0" fmla="*/ 125 w 284"/>
                <a:gd name="T1" fmla="*/ 286 h 293"/>
                <a:gd name="T2" fmla="*/ 156 w 284"/>
                <a:gd name="T3" fmla="*/ 277 h 293"/>
                <a:gd name="T4" fmla="*/ 158 w 284"/>
                <a:gd name="T5" fmla="*/ 274 h 293"/>
                <a:gd name="T6" fmla="*/ 158 w 284"/>
                <a:gd name="T7" fmla="*/ 273 h 293"/>
                <a:gd name="T8" fmla="*/ 192 w 284"/>
                <a:gd name="T9" fmla="*/ 144 h 293"/>
                <a:gd name="T10" fmla="*/ 248 w 284"/>
                <a:gd name="T11" fmla="*/ 153 h 293"/>
                <a:gd name="T12" fmla="*/ 278 w 284"/>
                <a:gd name="T13" fmla="*/ 136 h 293"/>
                <a:gd name="T14" fmla="*/ 270 w 284"/>
                <a:gd name="T15" fmla="*/ 108 h 293"/>
                <a:gd name="T16" fmla="*/ 66 w 284"/>
                <a:gd name="T17" fmla="*/ 8 h 293"/>
                <a:gd name="T18" fmla="*/ 36 w 284"/>
                <a:gd name="T19" fmla="*/ 11 h 293"/>
                <a:gd name="T20" fmla="*/ 44 w 284"/>
                <a:gd name="T21" fmla="*/ 43 h 293"/>
                <a:gd name="T22" fmla="*/ 90 w 284"/>
                <a:gd name="T23" fmla="*/ 88 h 293"/>
                <a:gd name="T24" fmla="*/ 0 w 284"/>
                <a:gd name="T25" fmla="*/ 164 h 293"/>
                <a:gd name="T26" fmla="*/ 0 w 284"/>
                <a:gd name="T27" fmla="*/ 194 h 293"/>
                <a:gd name="T28" fmla="*/ 5 w 284"/>
                <a:gd name="T29" fmla="*/ 200 h 293"/>
                <a:gd name="T30" fmla="*/ 125 w 284"/>
                <a:gd name="T31" fmla="*/ 286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293">
                  <a:moveTo>
                    <a:pt x="125" y="286"/>
                  </a:moveTo>
                  <a:cubicBezTo>
                    <a:pt x="136" y="293"/>
                    <a:pt x="150" y="289"/>
                    <a:pt x="156" y="277"/>
                  </a:cubicBezTo>
                  <a:cubicBezTo>
                    <a:pt x="157" y="276"/>
                    <a:pt x="158" y="275"/>
                    <a:pt x="158" y="274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70" y="230"/>
                    <a:pt x="181" y="187"/>
                    <a:pt x="192" y="144"/>
                  </a:cubicBezTo>
                  <a:cubicBezTo>
                    <a:pt x="211" y="148"/>
                    <a:pt x="229" y="151"/>
                    <a:pt x="248" y="153"/>
                  </a:cubicBezTo>
                  <a:cubicBezTo>
                    <a:pt x="259" y="157"/>
                    <a:pt x="272" y="149"/>
                    <a:pt x="278" y="136"/>
                  </a:cubicBezTo>
                  <a:cubicBezTo>
                    <a:pt x="284" y="123"/>
                    <a:pt x="280" y="111"/>
                    <a:pt x="270" y="108"/>
                  </a:cubicBezTo>
                  <a:cubicBezTo>
                    <a:pt x="203" y="90"/>
                    <a:pt x="134" y="56"/>
                    <a:pt x="66" y="8"/>
                  </a:cubicBezTo>
                  <a:cubicBezTo>
                    <a:pt x="55" y="0"/>
                    <a:pt x="42" y="1"/>
                    <a:pt x="36" y="11"/>
                  </a:cubicBezTo>
                  <a:cubicBezTo>
                    <a:pt x="30" y="20"/>
                    <a:pt x="33" y="35"/>
                    <a:pt x="44" y="43"/>
                  </a:cubicBezTo>
                  <a:cubicBezTo>
                    <a:pt x="59" y="59"/>
                    <a:pt x="74" y="74"/>
                    <a:pt x="90" y="88"/>
                  </a:cubicBezTo>
                  <a:cubicBezTo>
                    <a:pt x="59" y="116"/>
                    <a:pt x="29" y="141"/>
                    <a:pt x="0" y="164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2" y="196"/>
                    <a:pt x="3" y="198"/>
                    <a:pt x="5" y="200"/>
                  </a:cubicBezTo>
                  <a:cubicBezTo>
                    <a:pt x="45" y="234"/>
                    <a:pt x="85" y="263"/>
                    <a:pt x="125" y="28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pic>
          <p:nvPicPr>
            <p:cNvPr id="22" name="Picture 14"/>
            <p:cNvPicPr>
              <a:picLocks noChangeArrowheads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710" b="13544"/>
            <a:stretch/>
          </p:blipFill>
          <p:spPr bwMode="auto">
            <a:xfrm>
              <a:off x="10031579" y="3344269"/>
              <a:ext cx="1875310" cy="1960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5389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Iskra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81763" y="1196752"/>
            <a:ext cx="3658237" cy="2560766"/>
          </a:xfrm>
          <a:prstGeom prst="rect">
            <a:avLst/>
          </a:prstGeom>
          <a:ln w="6350"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/>
          <p:cNvSpPr txBox="1">
            <a:spLocks/>
          </p:cNvSpPr>
          <p:nvPr userDrawn="1"/>
        </p:nvSpPr>
        <p:spPr>
          <a:xfrm>
            <a:off x="360094" y="432000"/>
            <a:ext cx="6745605" cy="630000"/>
          </a:xfrm>
          <a:prstGeom prst="rect">
            <a:avLst/>
          </a:prstGeom>
          <a:ln w="6350">
            <a:noFill/>
          </a:ln>
        </p:spPr>
        <p:txBody>
          <a:bodyPr>
            <a:noAutofit/>
          </a:bodyPr>
          <a:lstStyle>
            <a:lvl1pPr algn="l" defTabSz="914245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0" dirty="0" smtClean="0"/>
              <a:t>Iskratel </a:t>
            </a:r>
            <a:r>
              <a:rPr lang="en-GB" dirty="0" smtClean="0"/>
              <a:t>Group</a:t>
            </a:r>
          </a:p>
        </p:txBody>
      </p:sp>
      <p:sp>
        <p:nvSpPr>
          <p:cNvPr id="16" name="Subtitle 5"/>
          <p:cNvSpPr txBox="1">
            <a:spLocks/>
          </p:cNvSpPr>
          <p:nvPr userDrawn="1"/>
        </p:nvSpPr>
        <p:spPr>
          <a:xfrm>
            <a:off x="360094" y="1062001"/>
            <a:ext cx="6745605" cy="54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indent="0">
              <a:spcBef>
                <a:spcPct val="20000"/>
              </a:spcBef>
              <a:buFont typeface="Arial" pitchFamily="34" charset="0"/>
              <a:buNone/>
              <a:defRPr sz="2000"/>
            </a:lvl1pPr>
            <a:lvl2pPr indent="0" algn="ctr">
              <a:spcBef>
                <a:spcPct val="20000"/>
              </a:spcBef>
              <a:buFont typeface="Arial" pitchFamily="34" charset="0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buFont typeface="Arial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buFont typeface="Arial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algn="ctr"/>
            <a:r>
              <a:rPr lang="en-GB" sz="20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Comprehensive </a:t>
            </a:r>
            <a:r>
              <a:rPr lang="en-GB" sz="2000" b="1" kern="1200" noProof="0" dirty="0" smtClean="0">
                <a:solidFill>
                  <a:schemeClr val="accent5"/>
                </a:solidFill>
                <a:effectLst/>
                <a:latin typeface="+mn-lt"/>
                <a:ea typeface="+mn-ea"/>
                <a:cs typeface="+mn-cs"/>
              </a:rPr>
              <a:t>digital solutions</a:t>
            </a:r>
            <a:r>
              <a:rPr lang="sl-SI" sz="2000" b="1" kern="1200" noProof="0" dirty="0" smtClean="0">
                <a:solidFill>
                  <a:schemeClr val="accent5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sl-SI" sz="2000" b="1" kern="1200" noProof="0" dirty="0" smtClean="0">
                <a:solidFill>
                  <a:schemeClr val="accent5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20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a</a:t>
            </a:r>
            <a:r>
              <a:rPr lang="sl-SI" sz="20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b="1" noProof="0" dirty="0" smtClean="0">
                <a:solidFill>
                  <a:schemeClr val="accent5"/>
                </a:solidFill>
              </a:rPr>
              <a:t>safe</a:t>
            </a:r>
            <a:r>
              <a:rPr lang="en-GB" noProof="0" dirty="0" smtClean="0"/>
              <a:t> and </a:t>
            </a:r>
            <a:r>
              <a:rPr lang="en-GB" b="1" noProof="0" dirty="0" smtClean="0">
                <a:solidFill>
                  <a:schemeClr val="accent5"/>
                </a:solidFill>
              </a:rPr>
              <a:t>smart future</a:t>
            </a:r>
            <a:endParaRPr lang="en-GB" b="1" noProof="0" dirty="0">
              <a:solidFill>
                <a:schemeClr val="accent5"/>
              </a:solidFill>
            </a:endParaRPr>
          </a:p>
        </p:txBody>
      </p:sp>
      <p:sp>
        <p:nvSpPr>
          <p:cNvPr id="18" name="TextBox 7"/>
          <p:cNvSpPr txBox="1">
            <a:spLocks noChangeArrowheads="1"/>
          </p:cNvSpPr>
          <p:nvPr userDrawn="1"/>
        </p:nvSpPr>
        <p:spPr bwMode="auto">
          <a:xfrm>
            <a:off x="7740000" y="6005109"/>
            <a:ext cx="3600000" cy="360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anchor="ctr">
            <a:noAutofit/>
          </a:bodyPr>
          <a:lstStyle/>
          <a:p>
            <a:pPr algn="ctr"/>
            <a:r>
              <a:rPr lang="en-GB" sz="1400" i="1" dirty="0" smtClean="0">
                <a:solidFill>
                  <a:srgbClr val="6D6F71"/>
                </a:solidFill>
              </a:rPr>
              <a:t>Iskratel headquarters in Kranj, Slovenia, EU</a:t>
            </a:r>
            <a:endParaRPr lang="en-GB" sz="1400" i="1" dirty="0">
              <a:solidFill>
                <a:srgbClr val="6D6F71"/>
              </a:solidFill>
            </a:endParaRPr>
          </a:p>
        </p:txBody>
      </p:sp>
      <p:cxnSp>
        <p:nvCxnSpPr>
          <p:cNvPr id="19" name="Straight Connector 18"/>
          <p:cNvCxnSpPr>
            <a:stCxn id="21" idx="2"/>
          </p:cNvCxnSpPr>
          <p:nvPr userDrawn="1"/>
        </p:nvCxnSpPr>
        <p:spPr>
          <a:xfrm flipH="1">
            <a:off x="7791451" y="2698152"/>
            <a:ext cx="1493374" cy="1315300"/>
          </a:xfrm>
          <a:prstGeom prst="line">
            <a:avLst/>
          </a:prstGeom>
          <a:ln w="12700">
            <a:solidFill>
              <a:srgbClr val="009F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21" idx="6"/>
          </p:cNvCxnSpPr>
          <p:nvPr userDrawn="1"/>
        </p:nvCxnSpPr>
        <p:spPr>
          <a:xfrm flipH="1" flipV="1">
            <a:off x="10004825" y="2698152"/>
            <a:ext cx="1301352" cy="1331176"/>
          </a:xfrm>
          <a:prstGeom prst="line">
            <a:avLst/>
          </a:prstGeom>
          <a:ln w="12700">
            <a:solidFill>
              <a:srgbClr val="009F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 userDrawn="1"/>
        </p:nvSpPr>
        <p:spPr>
          <a:xfrm>
            <a:off x="9284825" y="2338152"/>
            <a:ext cx="720000" cy="720000"/>
          </a:xfrm>
          <a:prstGeom prst="ellipse">
            <a:avLst/>
          </a:prstGeom>
          <a:noFill/>
          <a:ln w="12700">
            <a:solidFill>
              <a:srgbClr val="009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40000" y="3973712"/>
            <a:ext cx="3600000" cy="20228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accent5"/>
            </a:solidFill>
          </a:ln>
          <a:effectLst/>
          <a:extLst/>
        </p:spPr>
      </p:pic>
      <p:sp>
        <p:nvSpPr>
          <p:cNvPr id="27" name="Content Placeholder 2"/>
          <p:cNvSpPr txBox="1">
            <a:spLocks/>
          </p:cNvSpPr>
          <p:nvPr userDrawn="1"/>
        </p:nvSpPr>
        <p:spPr>
          <a:xfrm>
            <a:off x="360094" y="1953336"/>
            <a:ext cx="6745605" cy="4500000"/>
          </a:xfrm>
          <a:prstGeom prst="rect">
            <a:avLst/>
          </a:prstGeom>
          <a:ln w="6350">
            <a:noFill/>
          </a:ln>
        </p:spPr>
        <p:txBody>
          <a:bodyPr lIns="91425" tIns="45712" rIns="91425" bIns="45712">
            <a:noAutofit/>
          </a:bodyPr>
          <a:lstStyle>
            <a:lvl1pPr marL="357128" indent="-357128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25" indent="-285702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0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29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5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174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9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0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4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en-GB" sz="2400" b="1" dirty="0" smtClean="0">
                <a:solidFill>
                  <a:schemeClr val="accent3"/>
                </a:solidFill>
              </a:rPr>
              <a:t>70 years</a:t>
            </a:r>
            <a:r>
              <a:rPr lang="en-GB" sz="2400" dirty="0" smtClean="0"/>
              <a:t> of experience</a:t>
            </a:r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en-GB" sz="2400" b="1" dirty="0" smtClean="0">
                <a:solidFill>
                  <a:schemeClr val="accent3"/>
                </a:solidFill>
              </a:rPr>
              <a:t>30 locations</a:t>
            </a:r>
            <a:r>
              <a:rPr lang="en-GB" sz="2400" dirty="0" smtClean="0"/>
              <a:t> worldwide</a:t>
            </a:r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en-GB" sz="2400" b="1" dirty="0" smtClean="0">
                <a:solidFill>
                  <a:schemeClr val="accent3"/>
                </a:solidFill>
              </a:rPr>
              <a:t>900 employees</a:t>
            </a:r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en-GB" sz="2400" dirty="0" smtClean="0"/>
              <a:t>Global footprint in </a:t>
            </a:r>
            <a:r>
              <a:rPr lang="en-GB" sz="2400" b="1" dirty="0" smtClean="0">
                <a:solidFill>
                  <a:schemeClr val="accent3"/>
                </a:solidFill>
              </a:rPr>
              <a:t>50 countries</a:t>
            </a:r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en-GB" sz="2400" b="1" dirty="0" smtClean="0">
                <a:solidFill>
                  <a:schemeClr val="accent3"/>
                </a:solidFill>
              </a:rPr>
              <a:t>100 million</a:t>
            </a:r>
            <a:r>
              <a:rPr lang="en-GB" sz="2400" dirty="0" smtClean="0"/>
              <a:t> satisfied users</a:t>
            </a:r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en-GB" sz="2400" b="1" dirty="0" smtClean="0">
                <a:solidFill>
                  <a:schemeClr val="accent3"/>
                </a:solidFill>
              </a:rPr>
              <a:t>EU-based</a:t>
            </a:r>
            <a:r>
              <a:rPr lang="en-GB" sz="2400" dirty="0" smtClean="0"/>
              <a:t> R&amp;D and manufacturing</a:t>
            </a:r>
          </a:p>
          <a:p>
            <a:pPr marL="71426" lvl="0" indent="0" algn="ctr">
              <a:buFont typeface="Arial" pitchFamily="34" charset="0"/>
              <a:buNone/>
            </a:pPr>
            <a:endParaRPr lang="en-GB" sz="1800" i="1" dirty="0" smtClean="0"/>
          </a:p>
          <a:p>
            <a:pPr marL="0" indent="0" algn="ctr">
              <a:buFont typeface="Arial" pitchFamily="34" charset="0"/>
              <a:buNone/>
            </a:pPr>
            <a:r>
              <a:rPr lang="sl-SI" sz="2400" i="1" dirty="0" smtClean="0"/>
              <a:t>T</a:t>
            </a:r>
            <a:r>
              <a:rPr lang="en-US" sz="2400" i="1" dirty="0" smtClean="0"/>
              <a:t>he leading European ICT provider for the digital transformation of the </a:t>
            </a:r>
            <a:r>
              <a:rPr lang="en-US" sz="2400" b="1" i="1" dirty="0" smtClean="0">
                <a:solidFill>
                  <a:schemeClr val="accent1"/>
                </a:solidFill>
              </a:rPr>
              <a:t>telecommunications</a:t>
            </a:r>
            <a:r>
              <a:rPr lang="en-US" sz="2400" i="1" dirty="0" smtClean="0"/>
              <a:t>, </a:t>
            </a:r>
            <a:r>
              <a:rPr lang="en-US" sz="2400" b="1" i="1" dirty="0" smtClean="0">
                <a:solidFill>
                  <a:schemeClr val="accent1"/>
                </a:solidFill>
              </a:rPr>
              <a:t>transport</a:t>
            </a:r>
            <a:r>
              <a:rPr lang="en-US" sz="2400" i="1" dirty="0" smtClean="0"/>
              <a:t>, </a:t>
            </a:r>
            <a:r>
              <a:rPr lang="en-US" sz="2400" b="1" i="1" dirty="0" smtClean="0">
                <a:solidFill>
                  <a:schemeClr val="accent1"/>
                </a:solidFill>
              </a:rPr>
              <a:t>public safety </a:t>
            </a:r>
            <a:r>
              <a:rPr lang="en-US" sz="2400" i="1" dirty="0" smtClean="0"/>
              <a:t>and </a:t>
            </a:r>
            <a:r>
              <a:rPr lang="en-US" sz="2400" b="1" i="1" dirty="0" smtClean="0">
                <a:solidFill>
                  <a:schemeClr val="accent1"/>
                </a:solidFill>
              </a:rPr>
              <a:t>energy</a:t>
            </a:r>
            <a:r>
              <a:rPr lang="en-US" sz="2400" i="1" dirty="0" smtClean="0"/>
              <a:t> industries.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262116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 Iskra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81763" y="1196752"/>
            <a:ext cx="3658237" cy="2560766"/>
          </a:xfrm>
          <a:prstGeom prst="rect">
            <a:avLst/>
          </a:prstGeom>
          <a:ln w="6350"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/>
          <p:cNvSpPr txBox="1">
            <a:spLocks/>
          </p:cNvSpPr>
          <p:nvPr userDrawn="1"/>
        </p:nvSpPr>
        <p:spPr>
          <a:xfrm>
            <a:off x="360094" y="432000"/>
            <a:ext cx="6745605" cy="630000"/>
          </a:xfrm>
          <a:prstGeom prst="rect">
            <a:avLst/>
          </a:prstGeom>
          <a:ln w="6350">
            <a:noFill/>
          </a:ln>
        </p:spPr>
        <p:txBody>
          <a:bodyPr>
            <a:noAutofit/>
          </a:bodyPr>
          <a:lstStyle>
            <a:lvl1pPr algn="l" defTabSz="914245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l-SI" noProof="0" dirty="0" smtClean="0"/>
              <a:t>Skupina</a:t>
            </a:r>
            <a:r>
              <a:rPr lang="sl-SI" b="0" noProof="0" dirty="0" smtClean="0"/>
              <a:t> Iskratel</a:t>
            </a:r>
          </a:p>
        </p:txBody>
      </p:sp>
      <p:sp>
        <p:nvSpPr>
          <p:cNvPr id="16" name="Subtitle 5"/>
          <p:cNvSpPr txBox="1">
            <a:spLocks/>
          </p:cNvSpPr>
          <p:nvPr userDrawn="1"/>
        </p:nvSpPr>
        <p:spPr>
          <a:xfrm>
            <a:off x="360094" y="1062001"/>
            <a:ext cx="6745605" cy="54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indent="0">
              <a:spcBef>
                <a:spcPct val="20000"/>
              </a:spcBef>
              <a:buFont typeface="Arial" pitchFamily="34" charset="0"/>
              <a:buNone/>
              <a:defRPr sz="2000"/>
            </a:lvl1pPr>
            <a:lvl2pPr indent="0" algn="ctr">
              <a:spcBef>
                <a:spcPct val="20000"/>
              </a:spcBef>
              <a:buFont typeface="Arial" pitchFamily="34" charset="0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buFont typeface="Arial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buFont typeface="Arial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algn="ctr"/>
            <a:r>
              <a:rPr lang="sl-SI" dirty="0" smtClean="0"/>
              <a:t>Celovite </a:t>
            </a:r>
            <a:r>
              <a:rPr lang="sl-SI" b="1" dirty="0" smtClean="0">
                <a:solidFill>
                  <a:schemeClr val="accent5"/>
                </a:solidFill>
              </a:rPr>
              <a:t>digitalne rešitve</a:t>
            </a:r>
            <a:r>
              <a:rPr lang="sl-SI" b="1" baseline="0" dirty="0" smtClean="0">
                <a:solidFill>
                  <a:schemeClr val="accent5"/>
                </a:solidFill>
              </a:rPr>
              <a:t/>
            </a:r>
            <a:br>
              <a:rPr lang="sl-SI" b="1" baseline="0" dirty="0" smtClean="0">
                <a:solidFill>
                  <a:schemeClr val="accent5"/>
                </a:solidFill>
              </a:rPr>
            </a:br>
            <a:r>
              <a:rPr lang="sl-SI" dirty="0" smtClean="0"/>
              <a:t>za </a:t>
            </a:r>
            <a:r>
              <a:rPr lang="sl-SI" sz="2000" b="1" kern="1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varno</a:t>
            </a:r>
            <a:r>
              <a:rPr lang="sl-SI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sl-SI" b="1" dirty="0" smtClean="0">
                <a:solidFill>
                  <a:schemeClr val="accent5"/>
                </a:solidFill>
              </a:rPr>
              <a:t>pametno</a:t>
            </a:r>
            <a:r>
              <a:rPr lang="sl-SI" b="1" baseline="0" dirty="0" smtClean="0">
                <a:solidFill>
                  <a:schemeClr val="accent5"/>
                </a:solidFill>
              </a:rPr>
              <a:t> prihodnost</a:t>
            </a:r>
            <a:endParaRPr lang="sl-SI" b="1" noProof="0" dirty="0">
              <a:solidFill>
                <a:schemeClr val="accent5"/>
              </a:solidFill>
            </a:endParaRPr>
          </a:p>
        </p:txBody>
      </p:sp>
      <p:sp>
        <p:nvSpPr>
          <p:cNvPr id="18" name="TextBox 7"/>
          <p:cNvSpPr txBox="1">
            <a:spLocks noChangeArrowheads="1"/>
          </p:cNvSpPr>
          <p:nvPr userDrawn="1"/>
        </p:nvSpPr>
        <p:spPr bwMode="auto">
          <a:xfrm>
            <a:off x="7740000" y="6005109"/>
            <a:ext cx="3600000" cy="360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anchor="ctr">
            <a:noAutofit/>
          </a:bodyPr>
          <a:lstStyle/>
          <a:p>
            <a:pPr algn="ctr"/>
            <a:r>
              <a:rPr lang="sl-SI" sz="1400" i="1" dirty="0" smtClean="0">
                <a:solidFill>
                  <a:schemeClr val="tx2"/>
                </a:solidFill>
                <a:latin typeface="Corbel" panose="020B0503020204020204" pitchFamily="34" charset="0"/>
              </a:rPr>
              <a:t>Sedež podjetja Iskratel v Kranju, Slovenija, EU</a:t>
            </a:r>
            <a:endParaRPr lang="sl-SI" sz="1400" i="1" noProof="0" dirty="0">
              <a:solidFill>
                <a:srgbClr val="6D6F71"/>
              </a:solidFill>
            </a:endParaRPr>
          </a:p>
        </p:txBody>
      </p:sp>
      <p:cxnSp>
        <p:nvCxnSpPr>
          <p:cNvPr id="19" name="Straight Connector 18"/>
          <p:cNvCxnSpPr>
            <a:stCxn id="21" idx="2"/>
          </p:cNvCxnSpPr>
          <p:nvPr userDrawn="1"/>
        </p:nvCxnSpPr>
        <p:spPr>
          <a:xfrm flipH="1">
            <a:off x="7791451" y="2698152"/>
            <a:ext cx="1493374" cy="1315300"/>
          </a:xfrm>
          <a:prstGeom prst="line">
            <a:avLst/>
          </a:prstGeom>
          <a:ln w="12700">
            <a:solidFill>
              <a:srgbClr val="009F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21" idx="6"/>
          </p:cNvCxnSpPr>
          <p:nvPr userDrawn="1"/>
        </p:nvCxnSpPr>
        <p:spPr>
          <a:xfrm flipH="1" flipV="1">
            <a:off x="10004825" y="2698152"/>
            <a:ext cx="1301352" cy="1331176"/>
          </a:xfrm>
          <a:prstGeom prst="line">
            <a:avLst/>
          </a:prstGeom>
          <a:ln w="12700">
            <a:solidFill>
              <a:srgbClr val="009F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 userDrawn="1"/>
        </p:nvSpPr>
        <p:spPr>
          <a:xfrm>
            <a:off x="9284825" y="2338152"/>
            <a:ext cx="720000" cy="720000"/>
          </a:xfrm>
          <a:prstGeom prst="ellipse">
            <a:avLst/>
          </a:prstGeom>
          <a:noFill/>
          <a:ln w="12700">
            <a:solidFill>
              <a:srgbClr val="009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sl-SI" noProof="0" dirty="0">
              <a:solidFill>
                <a:srgbClr val="FFFFFF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40000" y="3973712"/>
            <a:ext cx="3600000" cy="20228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accent5"/>
            </a:solidFill>
          </a:ln>
          <a:effectLst/>
          <a:extLst/>
        </p:spPr>
      </p:pic>
      <p:sp>
        <p:nvSpPr>
          <p:cNvPr id="27" name="Content Placeholder 2"/>
          <p:cNvSpPr txBox="1">
            <a:spLocks/>
          </p:cNvSpPr>
          <p:nvPr userDrawn="1"/>
        </p:nvSpPr>
        <p:spPr>
          <a:xfrm>
            <a:off x="360094" y="1953336"/>
            <a:ext cx="6745605" cy="4500000"/>
          </a:xfrm>
          <a:prstGeom prst="rect">
            <a:avLst/>
          </a:prstGeom>
          <a:ln w="6350">
            <a:noFill/>
          </a:ln>
        </p:spPr>
        <p:txBody>
          <a:bodyPr lIns="91425" tIns="45712" rIns="91425" bIns="45712">
            <a:noAutofit/>
          </a:bodyPr>
          <a:lstStyle>
            <a:lvl1pPr marL="357128" indent="-357128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25" indent="-285702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0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29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5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174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9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0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4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sl-SI" sz="2400" b="1" noProof="0" dirty="0" smtClean="0">
                <a:solidFill>
                  <a:schemeClr val="accent3"/>
                </a:solidFill>
              </a:rPr>
              <a:t>70 let </a:t>
            </a:r>
            <a:r>
              <a:rPr lang="sl-SI" sz="2400" noProof="0" dirty="0" smtClean="0"/>
              <a:t>izkušenj</a:t>
            </a:r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sl-SI" sz="2400" b="1" noProof="0" dirty="0" smtClean="0">
                <a:solidFill>
                  <a:schemeClr val="accent3"/>
                </a:solidFill>
              </a:rPr>
              <a:t>30 lokacij </a:t>
            </a:r>
            <a:r>
              <a:rPr lang="sl-SI" sz="2400" noProof="0" dirty="0" smtClean="0">
                <a:solidFill>
                  <a:srgbClr val="3F3F3F"/>
                </a:solidFill>
              </a:rPr>
              <a:t>po vsem svetu</a:t>
            </a:r>
            <a:endParaRPr lang="sl-SI" sz="2400" noProof="0" dirty="0" smtClean="0"/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sl-SI" sz="2400" b="1" noProof="0" dirty="0" smtClean="0">
                <a:solidFill>
                  <a:schemeClr val="accent3"/>
                </a:solidFill>
              </a:rPr>
              <a:t>900 zaposlenih</a:t>
            </a:r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sl-SI" sz="2400" noProof="0" dirty="0" smtClean="0">
                <a:solidFill>
                  <a:srgbClr val="3F3F3F"/>
                </a:solidFill>
              </a:rPr>
              <a:t>Globalna prisotnost v </a:t>
            </a:r>
            <a:r>
              <a:rPr lang="sl-SI" sz="2400" b="1" noProof="0" dirty="0" smtClean="0">
                <a:solidFill>
                  <a:srgbClr val="6F006D"/>
                </a:solidFill>
              </a:rPr>
              <a:t>50 državah</a:t>
            </a:r>
            <a:endParaRPr lang="sl-SI" sz="2400" b="1" noProof="0" dirty="0" smtClean="0">
              <a:solidFill>
                <a:schemeClr val="accent3"/>
              </a:solidFill>
            </a:endParaRPr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sl-SI" sz="2400" b="1" noProof="0" dirty="0" smtClean="0">
                <a:solidFill>
                  <a:schemeClr val="accent3"/>
                </a:solidFill>
              </a:rPr>
              <a:t>100 milijonov</a:t>
            </a:r>
            <a:r>
              <a:rPr lang="sl-SI" sz="2400" noProof="0" dirty="0" smtClean="0"/>
              <a:t> zadovoljnih uporabnikov</a:t>
            </a:r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sl-SI" sz="2400" noProof="0" dirty="0" smtClean="0"/>
              <a:t>Lastna razvoj in proizvodnja v </a:t>
            </a:r>
            <a:r>
              <a:rPr lang="sl-SI" sz="2400" b="1" noProof="0" dirty="0" smtClean="0">
                <a:solidFill>
                  <a:srgbClr val="6F006D"/>
                </a:solidFill>
              </a:rPr>
              <a:t>EU</a:t>
            </a:r>
            <a:endParaRPr lang="sl-SI" sz="2400" noProof="0" dirty="0" smtClean="0"/>
          </a:p>
          <a:p>
            <a:pPr marL="71426" lvl="0" indent="0" algn="ctr">
              <a:buFont typeface="Arial" pitchFamily="34" charset="0"/>
              <a:buNone/>
            </a:pPr>
            <a:endParaRPr lang="sl-SI" sz="1800" i="1" noProof="0" dirty="0" smtClean="0"/>
          </a:p>
          <a:p>
            <a:pPr marL="0" indent="0" algn="ctr">
              <a:buFont typeface="Arial" pitchFamily="34" charset="0"/>
              <a:buNone/>
            </a:pPr>
            <a:r>
              <a:rPr lang="sl-SI" sz="2400" i="1" noProof="0" dirty="0" smtClean="0"/>
              <a:t>Vodilni evropski ponudnik komunikacijskih rešitev</a:t>
            </a:r>
            <a:br>
              <a:rPr lang="sl-SI" sz="2400" i="1" noProof="0" dirty="0" smtClean="0"/>
            </a:br>
            <a:r>
              <a:rPr lang="sl-SI" sz="2400" i="1" noProof="0" dirty="0" smtClean="0"/>
              <a:t>za digitalno transformacijo </a:t>
            </a:r>
            <a:r>
              <a:rPr lang="sl-SI" sz="2400" b="1" i="1" noProof="0" dirty="0" smtClean="0">
                <a:solidFill>
                  <a:schemeClr val="accent1"/>
                </a:solidFill>
              </a:rPr>
              <a:t>telekomunikacij</a:t>
            </a:r>
            <a:r>
              <a:rPr lang="sl-SI" sz="2400" i="1" noProof="0" dirty="0" smtClean="0"/>
              <a:t>,</a:t>
            </a:r>
            <a:br>
              <a:rPr lang="sl-SI" sz="2400" i="1" noProof="0" dirty="0" smtClean="0"/>
            </a:br>
            <a:r>
              <a:rPr lang="sl-SI" sz="2400" b="1" i="1" noProof="0" dirty="0" smtClean="0">
                <a:solidFill>
                  <a:schemeClr val="accent1"/>
                </a:solidFill>
              </a:rPr>
              <a:t>transporta</a:t>
            </a:r>
            <a:r>
              <a:rPr lang="sl-SI" sz="2400" i="1" noProof="0" dirty="0" smtClean="0"/>
              <a:t>, </a:t>
            </a:r>
            <a:r>
              <a:rPr lang="sl-SI" sz="2400" b="1" i="1" noProof="0" dirty="0" smtClean="0">
                <a:solidFill>
                  <a:schemeClr val="accent1"/>
                </a:solidFill>
              </a:rPr>
              <a:t>javne varnosti </a:t>
            </a:r>
            <a:r>
              <a:rPr lang="sl-SI" sz="2400" i="1" noProof="0" dirty="0" smtClean="0"/>
              <a:t>in </a:t>
            </a:r>
            <a:r>
              <a:rPr lang="sl-SI" sz="2400" b="1" i="1" noProof="0" dirty="0" smtClean="0">
                <a:solidFill>
                  <a:schemeClr val="accent1"/>
                </a:solidFill>
              </a:rPr>
              <a:t>energetike</a:t>
            </a:r>
            <a:r>
              <a:rPr lang="sl-SI" sz="2400" i="1" noProof="0" dirty="0" smtClean="0"/>
              <a:t>.</a:t>
            </a:r>
            <a:endParaRPr lang="sl-SI" sz="2400" i="1" noProof="0" dirty="0"/>
          </a:p>
        </p:txBody>
      </p:sp>
    </p:spTree>
    <p:extLst>
      <p:ext uri="{BB962C8B-B14F-4D97-AF65-F5344CB8AC3E}">
        <p14:creationId xmlns:p14="http://schemas.microsoft.com/office/powerpoint/2010/main" val="140299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 Iskra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81763" y="1196752"/>
            <a:ext cx="3658237" cy="2560766"/>
          </a:xfrm>
          <a:prstGeom prst="rect">
            <a:avLst/>
          </a:prstGeom>
          <a:ln w="6350"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/>
          <p:cNvSpPr txBox="1">
            <a:spLocks/>
          </p:cNvSpPr>
          <p:nvPr userDrawn="1"/>
        </p:nvSpPr>
        <p:spPr>
          <a:xfrm>
            <a:off x="360094" y="432000"/>
            <a:ext cx="6745605" cy="630000"/>
          </a:xfrm>
          <a:prstGeom prst="rect">
            <a:avLst/>
          </a:prstGeom>
          <a:ln w="6350">
            <a:noFill/>
          </a:ln>
        </p:spPr>
        <p:txBody>
          <a:bodyPr>
            <a:noAutofit/>
          </a:bodyPr>
          <a:lstStyle>
            <a:lvl1pPr algn="l" defTabSz="914245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Группа</a:t>
            </a:r>
            <a:r>
              <a:rPr lang="ru-RU" b="0" dirty="0" smtClean="0"/>
              <a:t> </a:t>
            </a:r>
            <a:r>
              <a:rPr lang="en-GB" b="0" dirty="0" smtClean="0"/>
              <a:t>Iskratel</a:t>
            </a:r>
          </a:p>
        </p:txBody>
      </p:sp>
      <p:sp>
        <p:nvSpPr>
          <p:cNvPr id="16" name="Subtitle 5"/>
          <p:cNvSpPr txBox="1">
            <a:spLocks/>
          </p:cNvSpPr>
          <p:nvPr userDrawn="1"/>
        </p:nvSpPr>
        <p:spPr>
          <a:xfrm>
            <a:off x="360094" y="1062001"/>
            <a:ext cx="6745605" cy="54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indent="0">
              <a:spcBef>
                <a:spcPct val="20000"/>
              </a:spcBef>
              <a:buFont typeface="Arial" pitchFamily="34" charset="0"/>
              <a:buNone/>
              <a:defRPr sz="2000"/>
            </a:lvl1pPr>
            <a:lvl2pPr indent="0" algn="ctr">
              <a:spcBef>
                <a:spcPct val="20000"/>
              </a:spcBef>
              <a:buFont typeface="Arial" pitchFamily="34" charset="0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buFont typeface="Arial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buFont typeface="Arial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ru-RU" sz="20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Комплексные</a:t>
            </a:r>
            <a:r>
              <a:rPr lang="ru-RU" noProof="0" dirty="0" smtClean="0"/>
              <a:t> </a:t>
            </a:r>
            <a:r>
              <a:rPr lang="ru-RU" sz="2000" b="1" kern="1200" noProof="0" dirty="0" smtClean="0">
                <a:solidFill>
                  <a:schemeClr val="accent5"/>
                </a:solidFill>
                <a:effectLst/>
                <a:latin typeface="+mn-lt"/>
                <a:ea typeface="+mn-ea"/>
                <a:cs typeface="+mn-cs"/>
              </a:rPr>
              <a:t>цифровые решения</a:t>
            </a:r>
            <a:r>
              <a:rPr lang="sl-SI" sz="2000" b="1" kern="1200" noProof="0" dirty="0" smtClean="0">
                <a:solidFill>
                  <a:schemeClr val="accent5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sl-SI" sz="2000" b="1" kern="1200" noProof="0" dirty="0" smtClean="0">
                <a:solidFill>
                  <a:schemeClr val="accent5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noProof="0" dirty="0" smtClean="0"/>
              <a:t>для</a:t>
            </a:r>
            <a:r>
              <a:rPr lang="sl-SI" noProof="0" dirty="0" smtClean="0"/>
              <a:t> </a:t>
            </a:r>
            <a:r>
              <a:rPr lang="ru-RU" sz="2000" b="1" kern="1200" noProof="0" dirty="0" smtClean="0">
                <a:solidFill>
                  <a:schemeClr val="accent5"/>
                </a:solidFill>
                <a:effectLst/>
                <a:latin typeface="+mn-lt"/>
                <a:ea typeface="+mn-ea"/>
                <a:cs typeface="+mn-cs"/>
              </a:rPr>
              <a:t>безопасного</a:t>
            </a:r>
            <a:r>
              <a:rPr lang="ru-RU" sz="20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2000" b="1" kern="1200" noProof="0" dirty="0" smtClean="0">
                <a:solidFill>
                  <a:schemeClr val="accent5"/>
                </a:solidFill>
                <a:effectLst/>
                <a:latin typeface="+mn-lt"/>
                <a:ea typeface="+mn-ea"/>
                <a:cs typeface="+mn-cs"/>
              </a:rPr>
              <a:t>интеллектуального</a:t>
            </a:r>
            <a:r>
              <a:rPr lang="ru-RU" sz="20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будущего</a:t>
            </a:r>
            <a:endParaRPr lang="ru-RU" b="1" noProof="0" dirty="0">
              <a:solidFill>
                <a:srgbClr val="009FE0"/>
              </a:solidFill>
            </a:endParaRPr>
          </a:p>
        </p:txBody>
      </p:sp>
      <p:sp>
        <p:nvSpPr>
          <p:cNvPr id="18" name="TextBox 7"/>
          <p:cNvSpPr txBox="1">
            <a:spLocks noChangeArrowheads="1"/>
          </p:cNvSpPr>
          <p:nvPr userDrawn="1"/>
        </p:nvSpPr>
        <p:spPr bwMode="auto">
          <a:xfrm>
            <a:off x="7740000" y="6005109"/>
            <a:ext cx="3600000" cy="360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anchor="ctr">
            <a:noAutofit/>
          </a:bodyPr>
          <a:lstStyle/>
          <a:p>
            <a:pPr algn="ctr"/>
            <a:r>
              <a:rPr lang="ru-RU" sz="1400" i="1" dirty="0" smtClean="0">
                <a:solidFill>
                  <a:srgbClr val="6D6F71"/>
                </a:solidFill>
              </a:rPr>
              <a:t>Штаб-квартира Iskratel в Кране, Словения, ЕС</a:t>
            </a:r>
            <a:endParaRPr lang="en-GB" sz="1400" i="1" dirty="0">
              <a:solidFill>
                <a:srgbClr val="6D6F71"/>
              </a:solidFill>
            </a:endParaRPr>
          </a:p>
        </p:txBody>
      </p:sp>
      <p:cxnSp>
        <p:nvCxnSpPr>
          <p:cNvPr id="19" name="Straight Connector 18"/>
          <p:cNvCxnSpPr>
            <a:stCxn id="21" idx="2"/>
          </p:cNvCxnSpPr>
          <p:nvPr userDrawn="1"/>
        </p:nvCxnSpPr>
        <p:spPr>
          <a:xfrm flipH="1">
            <a:off x="7791451" y="2698152"/>
            <a:ext cx="1493374" cy="1315300"/>
          </a:xfrm>
          <a:prstGeom prst="line">
            <a:avLst/>
          </a:prstGeom>
          <a:ln w="12700">
            <a:solidFill>
              <a:srgbClr val="009F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21" idx="6"/>
          </p:cNvCxnSpPr>
          <p:nvPr userDrawn="1"/>
        </p:nvCxnSpPr>
        <p:spPr>
          <a:xfrm flipH="1" flipV="1">
            <a:off x="10004825" y="2698152"/>
            <a:ext cx="1301352" cy="1331176"/>
          </a:xfrm>
          <a:prstGeom prst="line">
            <a:avLst/>
          </a:prstGeom>
          <a:ln w="12700">
            <a:solidFill>
              <a:srgbClr val="009F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 userDrawn="1"/>
        </p:nvSpPr>
        <p:spPr>
          <a:xfrm>
            <a:off x="9284825" y="2338152"/>
            <a:ext cx="720000" cy="720000"/>
          </a:xfrm>
          <a:prstGeom prst="ellipse">
            <a:avLst/>
          </a:prstGeom>
          <a:noFill/>
          <a:ln w="12700">
            <a:solidFill>
              <a:srgbClr val="009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40000" y="3973712"/>
            <a:ext cx="3600000" cy="20228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accent5"/>
            </a:solidFill>
          </a:ln>
          <a:effectLst/>
          <a:extLst/>
        </p:spPr>
      </p:pic>
      <p:sp>
        <p:nvSpPr>
          <p:cNvPr id="27" name="Content Placeholder 2"/>
          <p:cNvSpPr txBox="1">
            <a:spLocks/>
          </p:cNvSpPr>
          <p:nvPr userDrawn="1"/>
        </p:nvSpPr>
        <p:spPr>
          <a:xfrm>
            <a:off x="360094" y="1953336"/>
            <a:ext cx="6745605" cy="4500000"/>
          </a:xfrm>
          <a:prstGeom prst="rect">
            <a:avLst/>
          </a:prstGeom>
          <a:ln w="6350">
            <a:noFill/>
          </a:ln>
        </p:spPr>
        <p:txBody>
          <a:bodyPr lIns="91425" tIns="45712" rIns="91425" bIns="45712">
            <a:noAutofit/>
          </a:bodyPr>
          <a:lstStyle>
            <a:lvl1pPr marL="357128" indent="-357128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25" indent="-285702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0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29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5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174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9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0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4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ru-RU" sz="2400" b="1" dirty="0" smtClean="0">
                <a:solidFill>
                  <a:schemeClr val="accent3"/>
                </a:solidFill>
              </a:rPr>
              <a:t>70 лет</a:t>
            </a:r>
            <a:r>
              <a:rPr lang="ru-RU" sz="2400" dirty="0" smtClean="0"/>
              <a:t> опыта</a:t>
            </a:r>
            <a:endParaRPr lang="en-GB" sz="2400" dirty="0" smtClean="0"/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ru-RU" sz="2400" b="1" dirty="0" smtClean="0">
                <a:solidFill>
                  <a:schemeClr val="accent3"/>
                </a:solidFill>
              </a:rPr>
              <a:t>30 локаций</a:t>
            </a:r>
            <a:r>
              <a:rPr lang="ru-RU" sz="2400" b="1" dirty="0" smtClean="0">
                <a:solidFill>
                  <a:schemeClr val="accent5"/>
                </a:solidFill>
              </a:rPr>
              <a:t> </a:t>
            </a:r>
            <a:r>
              <a:rPr lang="ru-RU" sz="2400" dirty="0" smtClean="0">
                <a:solidFill>
                  <a:srgbClr val="3F3F3F"/>
                </a:solidFill>
              </a:rPr>
              <a:t>по всему </a:t>
            </a:r>
            <a:r>
              <a:rPr lang="ru-RU" sz="2400" dirty="0" smtClean="0"/>
              <a:t>миру</a:t>
            </a:r>
            <a:endParaRPr lang="en-GB" sz="2400" dirty="0" smtClean="0"/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ru-RU" sz="2400" b="1" dirty="0" smtClean="0">
                <a:solidFill>
                  <a:schemeClr val="accent3"/>
                </a:solidFill>
              </a:rPr>
              <a:t>900 сотрудников</a:t>
            </a:r>
            <a:endParaRPr lang="en-GB" sz="2400" b="1" dirty="0" smtClean="0">
              <a:solidFill>
                <a:schemeClr val="accent3"/>
              </a:solidFill>
            </a:endParaRPr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ru-RU" sz="2400" dirty="0" smtClean="0">
                <a:solidFill>
                  <a:srgbClr val="3F3F3F"/>
                </a:solidFill>
              </a:rPr>
              <a:t>Глобально присутствие в </a:t>
            </a:r>
            <a:r>
              <a:rPr lang="ru-RU" sz="2400" b="1" dirty="0" smtClean="0">
                <a:solidFill>
                  <a:srgbClr val="6F006D"/>
                </a:solidFill>
              </a:rPr>
              <a:t>50 странах</a:t>
            </a:r>
            <a:endParaRPr lang="en-GB" sz="2400" b="1" dirty="0" smtClean="0">
              <a:solidFill>
                <a:schemeClr val="accent3"/>
              </a:solidFill>
            </a:endParaRPr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ru-RU" sz="2400" b="1" dirty="0" smtClean="0">
                <a:solidFill>
                  <a:schemeClr val="accent3"/>
                </a:solidFill>
              </a:rPr>
              <a:t>100 миллионов</a:t>
            </a:r>
            <a:r>
              <a:rPr lang="ru-RU" sz="2400" dirty="0" smtClean="0">
                <a:solidFill>
                  <a:srgbClr val="3F3F3F"/>
                </a:solidFill>
              </a:rPr>
              <a:t> </a:t>
            </a:r>
            <a:r>
              <a:rPr lang="ru-RU" sz="2400" dirty="0" smtClean="0"/>
              <a:t>удовлетворенных пользователей</a:t>
            </a:r>
            <a:endParaRPr lang="en-GB" sz="2400" dirty="0" smtClean="0"/>
          </a:p>
          <a:p>
            <a:pPr marL="0" indent="0" algn="ctr">
              <a:buClr>
                <a:schemeClr val="tx1"/>
              </a:buClr>
              <a:buFont typeface="Arial" pitchFamily="34" charset="0"/>
              <a:buNone/>
            </a:pPr>
            <a:r>
              <a:rPr lang="ru-RU" sz="2400" b="1" dirty="0" smtClean="0">
                <a:solidFill>
                  <a:srgbClr val="6F006D"/>
                </a:solidFill>
              </a:rPr>
              <a:t>Европейская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3F3F3F"/>
                </a:solidFill>
              </a:rPr>
              <a:t>разработка и </a:t>
            </a:r>
            <a:r>
              <a:rPr lang="ru-RU" sz="2400" dirty="0" smtClean="0"/>
              <a:t>производство</a:t>
            </a:r>
            <a:endParaRPr lang="en-GB" sz="2400" dirty="0" smtClean="0"/>
          </a:p>
          <a:p>
            <a:pPr marL="71426" lvl="0" indent="0" algn="ctr">
              <a:buFont typeface="Arial" pitchFamily="34" charset="0"/>
              <a:buNone/>
            </a:pPr>
            <a:endParaRPr lang="en-GB" sz="1800" i="1" dirty="0" smtClean="0"/>
          </a:p>
          <a:p>
            <a:pPr marL="0" indent="0" algn="ctr">
              <a:buFont typeface="Arial" pitchFamily="34" charset="0"/>
              <a:buNone/>
            </a:pPr>
            <a:r>
              <a:rPr lang="ru-RU" sz="2400" i="1" dirty="0" smtClean="0"/>
              <a:t>Ведущий европейский поставщик коммуникационных решений для </a:t>
            </a:r>
            <a:r>
              <a:rPr lang="ru-RU" sz="2400" b="1" i="1" dirty="0" smtClean="0">
                <a:solidFill>
                  <a:schemeClr val="accent1"/>
                </a:solidFill>
              </a:rPr>
              <a:t>операторов</a:t>
            </a:r>
            <a:r>
              <a:rPr lang="ru-RU" sz="2400" i="1" dirty="0" smtClean="0"/>
              <a:t>,</a:t>
            </a:r>
            <a:br>
              <a:rPr lang="ru-RU" sz="2400" i="1" dirty="0" smtClean="0"/>
            </a:br>
            <a:r>
              <a:rPr lang="ru-RU" sz="2400" i="1" dirty="0" smtClean="0"/>
              <a:t>в сферах </a:t>
            </a:r>
            <a:r>
              <a:rPr lang="ru-RU" sz="2400" b="1" i="1" dirty="0" smtClean="0">
                <a:solidFill>
                  <a:schemeClr val="accent1"/>
                </a:solidFill>
              </a:rPr>
              <a:t>транспорта</a:t>
            </a:r>
            <a:r>
              <a:rPr lang="ru-RU" sz="2400" i="1" dirty="0" smtClean="0"/>
              <a:t>, </a:t>
            </a:r>
            <a:r>
              <a:rPr lang="ru-RU" sz="2400" b="1" i="1" dirty="0" smtClean="0">
                <a:solidFill>
                  <a:schemeClr val="accent1"/>
                </a:solidFill>
              </a:rPr>
              <a:t>общественной безопасности</a:t>
            </a:r>
            <a:r>
              <a:rPr lang="ru-RU" sz="2400" i="1" dirty="0" smtClean="0"/>
              <a:t> и </a:t>
            </a:r>
            <a:r>
              <a:rPr lang="ru-RU" sz="2400" b="1" i="1" dirty="0" smtClean="0">
                <a:solidFill>
                  <a:schemeClr val="accent1"/>
                </a:solidFill>
              </a:rPr>
              <a:t>энергетики</a:t>
            </a:r>
            <a:r>
              <a:rPr lang="ru-RU" sz="2400" i="1" dirty="0" smtClean="0"/>
              <a:t>.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44615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Iskratel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00" y="1260000"/>
            <a:ext cx="5400000" cy="1498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400" y="1260000"/>
            <a:ext cx="5400000" cy="150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sp>
        <p:nvSpPr>
          <p:cNvPr id="33" name="Title 4"/>
          <p:cNvSpPr txBox="1">
            <a:spLocks/>
          </p:cNvSpPr>
          <p:nvPr userDrawn="1"/>
        </p:nvSpPr>
        <p:spPr>
          <a:xfrm>
            <a:off x="360094" y="432000"/>
            <a:ext cx="11474988" cy="6300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>
              <a:spcBef>
                <a:spcPct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b="0" dirty="0" smtClean="0"/>
              <a:t>Iskratel </a:t>
            </a:r>
            <a:r>
              <a:rPr lang="en-GB" dirty="0" smtClean="0"/>
              <a:t>Business Areas</a:t>
            </a:r>
            <a:endParaRPr lang="en-GB" dirty="0"/>
          </a:p>
        </p:txBody>
      </p:sp>
      <p:pic>
        <p:nvPicPr>
          <p:cNvPr id="40" name="Picture 39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400" y="1438509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91597" y="2098800"/>
            <a:ext cx="406755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ounded Rectangle 18"/>
          <p:cNvSpPr/>
          <p:nvPr userDrawn="1"/>
        </p:nvSpPr>
        <p:spPr>
          <a:xfrm>
            <a:off x="1761850" y="1652574"/>
            <a:ext cx="2913111" cy="715089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BROADBAND NETWORKS</a:t>
            </a:r>
          </a:p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COMMUNICATIONS CORE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>
            <a:off x="8215154" y="1805807"/>
            <a:ext cx="1526492" cy="408623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TRANSPORT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587" y="4861737"/>
            <a:ext cx="5400000" cy="1498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35" name="Picture 34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8400" y="5041737"/>
            <a:ext cx="529948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Rounded Rectangle 47"/>
          <p:cNvSpPr/>
          <p:nvPr userDrawn="1"/>
        </p:nvSpPr>
        <p:spPr>
          <a:xfrm>
            <a:off x="4334695" y="5253443"/>
            <a:ext cx="3525799" cy="715089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ELECTRONIC MANUFACTURING</a:t>
            </a:r>
          </a:p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SERVICES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8" name="Picture 5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399" y="3058263"/>
            <a:ext cx="5400000" cy="150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20" name="Picture 6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399" y="3058262"/>
            <a:ext cx="5400000" cy="150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21" name="Picture 20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99" y="3238267"/>
            <a:ext cx="458792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5999" y="3897063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le 22"/>
          <p:cNvSpPr/>
          <p:nvPr userDrawn="1"/>
        </p:nvSpPr>
        <p:spPr>
          <a:xfrm>
            <a:off x="1654660" y="3450837"/>
            <a:ext cx="3127493" cy="715089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ELECTRIC POWER</a:t>
            </a:r>
            <a:r>
              <a:rPr lang="sl-SI" sz="1800" b="1" baseline="0" dirty="0" smtClean="0">
                <a:solidFill>
                  <a:schemeClr val="tx1"/>
                </a:solidFill>
              </a:rPr>
              <a:t> UTILITIES</a:t>
            </a:r>
          </a:p>
          <a:p>
            <a:pPr algn="ctr"/>
            <a:r>
              <a:rPr lang="sl-SI" sz="1800" b="1" baseline="0" dirty="0" smtClean="0">
                <a:solidFill>
                  <a:schemeClr val="tx1"/>
                </a:solidFill>
              </a:rPr>
              <a:t>OIL AND GAS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>
          <a:xfrm>
            <a:off x="7679596" y="3450837"/>
            <a:ext cx="2597617" cy="715089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SAFE AND</a:t>
            </a:r>
            <a:r>
              <a:rPr lang="sl-SI" sz="1800" b="1" baseline="0" dirty="0" smtClean="0">
                <a:solidFill>
                  <a:schemeClr val="tx1"/>
                </a:solidFill>
              </a:rPr>
              <a:t> SMART CITY</a:t>
            </a:r>
          </a:p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PUBLIC SAFETY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84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 Iskratelu - Področ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4"/>
          <p:cNvSpPr txBox="1">
            <a:spLocks/>
          </p:cNvSpPr>
          <p:nvPr userDrawn="1"/>
        </p:nvSpPr>
        <p:spPr>
          <a:xfrm>
            <a:off x="360094" y="432000"/>
            <a:ext cx="11474988" cy="6300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>
              <a:spcBef>
                <a:spcPct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l-SI" noProof="0" dirty="0" smtClean="0"/>
              <a:t>Poslovna področja</a:t>
            </a:r>
            <a:endParaRPr lang="sl-SI" noProof="0" dirty="0"/>
          </a:p>
        </p:txBody>
      </p:sp>
      <p:pic>
        <p:nvPicPr>
          <p:cNvPr id="29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00" y="1260000"/>
            <a:ext cx="5400000" cy="1498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30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400" y="1260000"/>
            <a:ext cx="5400000" cy="150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49" name="Picture 7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587" y="3059999"/>
            <a:ext cx="5400000" cy="1498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50" name="Picture 49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8400" y="3239999"/>
            <a:ext cx="529948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400" y="1438509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1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91597" y="2098800"/>
            <a:ext cx="406755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Rounded Rectangle 54"/>
          <p:cNvSpPr/>
          <p:nvPr userDrawn="1"/>
        </p:nvSpPr>
        <p:spPr>
          <a:xfrm>
            <a:off x="2051655" y="1805807"/>
            <a:ext cx="2333498" cy="408623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TELEKOMUNIKACIJE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>
            <a:off x="8215154" y="1805807"/>
            <a:ext cx="1526492" cy="408623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TRANSPORT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 userDrawn="1"/>
        </p:nvSpPr>
        <p:spPr>
          <a:xfrm>
            <a:off x="5759061" y="3604938"/>
            <a:ext cx="677052" cy="408623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EMS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0" name="Picture 5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04" y="4860000"/>
            <a:ext cx="5400000" cy="150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61" name="Picture 6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404" y="4859999"/>
            <a:ext cx="5400000" cy="150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62" name="Picture 61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404" y="5040004"/>
            <a:ext cx="458792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2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6004" y="5698800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Rounded Rectangle 63"/>
          <p:cNvSpPr/>
          <p:nvPr userDrawn="1"/>
        </p:nvSpPr>
        <p:spPr>
          <a:xfrm>
            <a:off x="2433101" y="5405807"/>
            <a:ext cx="1570610" cy="408623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ENERGETIKA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>
            <a:off x="7983362" y="5405807"/>
            <a:ext cx="1990092" cy="408623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JAVNA VARNOST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87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 Iskratel - Бизнес-отрас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4"/>
          <p:cNvSpPr txBox="1">
            <a:spLocks/>
          </p:cNvSpPr>
          <p:nvPr userDrawn="1"/>
        </p:nvSpPr>
        <p:spPr>
          <a:xfrm>
            <a:off x="360094" y="432000"/>
            <a:ext cx="11474988" cy="6300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>
              <a:spcBef>
                <a:spcPct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dirty="0" smtClean="0"/>
              <a:t>Бизнес-отрасли</a:t>
            </a:r>
            <a:r>
              <a:rPr lang="ru-RU" b="0" dirty="0" smtClean="0"/>
              <a:t> Iskratel</a:t>
            </a:r>
            <a:endParaRPr lang="en-GB" b="0" dirty="0"/>
          </a:p>
        </p:txBody>
      </p:sp>
      <p:pic>
        <p:nvPicPr>
          <p:cNvPr id="29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00" y="1260000"/>
            <a:ext cx="5400000" cy="1498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30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400" y="1260000"/>
            <a:ext cx="5400000" cy="150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53" name="Picture 7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587" y="3059999"/>
            <a:ext cx="5400000" cy="1498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54" name="Picture 53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8400" y="3239999"/>
            <a:ext cx="529948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4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400" y="1438509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5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91597" y="2098800"/>
            <a:ext cx="406755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Rounded Rectangle 58"/>
          <p:cNvSpPr/>
          <p:nvPr userDrawn="1"/>
        </p:nvSpPr>
        <p:spPr>
          <a:xfrm>
            <a:off x="1858726" y="1805807"/>
            <a:ext cx="2719350" cy="408623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ТЕЛЕКОММУНИ­КАЦИИ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0" name="Rounded Rectangle 59"/>
          <p:cNvSpPr/>
          <p:nvPr userDrawn="1"/>
        </p:nvSpPr>
        <p:spPr>
          <a:xfrm>
            <a:off x="8215154" y="1805807"/>
            <a:ext cx="1526492" cy="408623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ТРАНСПОРТ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 userDrawn="1"/>
        </p:nvSpPr>
        <p:spPr>
          <a:xfrm>
            <a:off x="5759061" y="3604938"/>
            <a:ext cx="677052" cy="408623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sl-SI" sz="1800" b="1" dirty="0" smtClean="0">
                <a:solidFill>
                  <a:schemeClr val="tx1"/>
                </a:solidFill>
              </a:rPr>
              <a:t>EMS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4" name="Picture 5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00" y="4860812"/>
            <a:ext cx="5400000" cy="150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65" name="Picture 6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400" y="4860811"/>
            <a:ext cx="5400000" cy="150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/>
          <a:extLst/>
        </p:spPr>
      </p:pic>
      <p:pic>
        <p:nvPicPr>
          <p:cNvPr id="66" name="Picture 65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400" y="5040816"/>
            <a:ext cx="458792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66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6000" y="5699612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Rounded Rectangle 67"/>
          <p:cNvSpPr/>
          <p:nvPr userDrawn="1"/>
        </p:nvSpPr>
        <p:spPr>
          <a:xfrm>
            <a:off x="2398781" y="5406619"/>
            <a:ext cx="1639238" cy="408623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ЭНЕРГЕТИКА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9" name="Rounded Rectangle 68"/>
          <p:cNvSpPr/>
          <p:nvPr userDrawn="1"/>
        </p:nvSpPr>
        <p:spPr>
          <a:xfrm>
            <a:off x="7043638" y="5406619"/>
            <a:ext cx="3869525" cy="408623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none" anchor="ctr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ОБЩЕСТВЕННАЯ БЕЗОПАСНОСТЬ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88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91" y="432000"/>
            <a:ext cx="11474988" cy="630000"/>
          </a:xfrm>
          <a:prstGeom prst="rect">
            <a:avLst/>
          </a:prstGeom>
        </p:spPr>
        <p:txBody>
          <a:bodyPr lIns="91425" tIns="46792" rIns="91425" bIns="46792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94" y="1260001"/>
            <a:ext cx="11474988" cy="504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marL="357128" indent="-357128">
              <a:buFont typeface="Arial" pitchFamily="34" charset="0"/>
              <a:buChar char="–"/>
              <a:defRPr sz="2800"/>
            </a:lvl1pPr>
            <a:lvl2pPr>
              <a:defRPr sz="2400"/>
            </a:lvl2pPr>
            <a:lvl3pPr marL="1142807" indent="-228561">
              <a:buFont typeface="Arial" pitchFamily="34" charset="0"/>
              <a:buChar char="•"/>
              <a:defRPr sz="2000"/>
            </a:lvl3pPr>
            <a:lvl4pPr marL="1599929" indent="-228561">
              <a:buFont typeface="Arial" pitchFamily="34" charset="0"/>
              <a:buChar char="–"/>
              <a:defRPr sz="1800"/>
            </a:lvl4pPr>
            <a:lvl5pPr marL="2057052" indent="-228561"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7572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94" y="432000"/>
            <a:ext cx="11474988" cy="63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2"/>
          </p:nvPr>
        </p:nvSpPr>
        <p:spPr>
          <a:xfrm>
            <a:off x="360094" y="1062001"/>
            <a:ext cx="11474988" cy="54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360094" y="1800000"/>
            <a:ext cx="11474988" cy="45000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>
            <a:lvl1pPr marL="357128" indent="-357128">
              <a:buFont typeface="Arial" pitchFamily="34" charset="0"/>
              <a:buChar char="–"/>
              <a:defRPr sz="2800"/>
            </a:lvl1pPr>
            <a:lvl2pPr>
              <a:defRPr sz="2400"/>
            </a:lvl2pPr>
            <a:lvl3pPr marL="1142807" indent="-228561">
              <a:buFont typeface="Arial" pitchFamily="34" charset="0"/>
              <a:buChar char="•"/>
              <a:defRPr sz="2000"/>
            </a:lvl3pPr>
            <a:lvl4pPr marL="1599929" indent="-228561">
              <a:buFont typeface="Arial" pitchFamily="34" charset="0"/>
              <a:buChar char="–"/>
              <a:defRPr sz="1800"/>
            </a:lvl4pPr>
            <a:lvl5pPr marL="2057052" indent="-228561"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530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 txBox="1">
            <a:spLocks/>
          </p:cNvSpPr>
          <p:nvPr/>
        </p:nvSpPr>
        <p:spPr>
          <a:xfrm rot="16200000">
            <a:off x="-959967" y="3299970"/>
            <a:ext cx="2160000" cy="240063"/>
          </a:xfrm>
          <a:prstGeom prst="rect">
            <a:avLst/>
          </a:prstGeom>
        </p:spPr>
        <p:txBody>
          <a:bodyPr vert="horz" lIns="91425" tIns="45712" rIns="91425" bIns="45712" rtlCol="0" anchor="ctr">
            <a:noAutofit/>
          </a:bodyPr>
          <a:lstStyle>
            <a:defPPr>
              <a:defRPr lang="sl-SI"/>
            </a:defPPr>
            <a:lvl1pPr marL="0" algn="r" defTabSz="914400" rtl="0" eaLnBrk="1" latinLnBrk="0" hangingPunct="1">
              <a:defRPr sz="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2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00" noProof="0" dirty="0" smtClean="0">
                <a:solidFill>
                  <a:schemeClr val="tx2"/>
                </a:solidFill>
                <a:latin typeface="+mn-lt"/>
              </a:rPr>
              <a:t>© Iskratel. All rights reserved.</a:t>
            </a:r>
          </a:p>
        </p:txBody>
      </p:sp>
      <p:sp>
        <p:nvSpPr>
          <p:cNvPr id="18" name="Pravokotnik 7"/>
          <p:cNvSpPr/>
          <p:nvPr/>
        </p:nvSpPr>
        <p:spPr>
          <a:xfrm>
            <a:off x="0" y="0"/>
            <a:ext cx="180000" cy="90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noProof="0" dirty="0">
              <a:latin typeface="Corbel" pitchFamily="34" charset="0"/>
            </a:endParaRPr>
          </a:p>
        </p:txBody>
      </p:sp>
      <p:sp>
        <p:nvSpPr>
          <p:cNvPr id="22" name="Pravokotnik 7"/>
          <p:cNvSpPr/>
          <p:nvPr/>
        </p:nvSpPr>
        <p:spPr>
          <a:xfrm>
            <a:off x="0" y="0"/>
            <a:ext cx="180000" cy="900000"/>
          </a:xfrm>
          <a:prstGeom prst="rect">
            <a:avLst/>
          </a:prstGeom>
          <a:solidFill>
            <a:srgbClr val="009F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noProof="0" dirty="0">
              <a:latin typeface="Corbel" pitchFamily="34" charset="0"/>
            </a:endParaRPr>
          </a:p>
        </p:txBody>
      </p:sp>
      <p:sp>
        <p:nvSpPr>
          <p:cNvPr id="20" name="Pravokotnik 7"/>
          <p:cNvSpPr/>
          <p:nvPr/>
        </p:nvSpPr>
        <p:spPr>
          <a:xfrm>
            <a:off x="0" y="6657036"/>
            <a:ext cx="180000" cy="2009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noProof="0" dirty="0">
              <a:latin typeface="Corbel" pitchFamily="34" charset="0"/>
            </a:endParaRPr>
          </a:p>
        </p:txBody>
      </p:sp>
      <p:sp>
        <p:nvSpPr>
          <p:cNvPr id="25" name="Pravokotnik 7"/>
          <p:cNvSpPr/>
          <p:nvPr/>
        </p:nvSpPr>
        <p:spPr>
          <a:xfrm>
            <a:off x="11301001" y="6657036"/>
            <a:ext cx="714174" cy="2009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noProof="0" dirty="0">
              <a:latin typeface="Corbe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301001" y="6408001"/>
            <a:ext cx="714173" cy="2613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l"/>
            <a:fld id="{D36F7177-C813-4E6A-9939-A3703CA6EE95}" type="slidenum">
              <a:rPr lang="en-GB" sz="1200" noProof="0" smtClean="0">
                <a:solidFill>
                  <a:schemeClr val="tx2"/>
                </a:solidFill>
              </a:rPr>
              <a:pPr algn="l"/>
              <a:t>‹#›</a:t>
            </a:fld>
            <a:endParaRPr lang="en-GB" sz="1200" noProof="0" dirty="0">
              <a:solidFill>
                <a:schemeClr val="tx2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00" y="6480000"/>
            <a:ext cx="696869" cy="17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Pravokotnik 7"/>
          <p:cNvSpPr/>
          <p:nvPr/>
        </p:nvSpPr>
        <p:spPr>
          <a:xfrm>
            <a:off x="11301001" y="0"/>
            <a:ext cx="714174" cy="90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noProof="0" dirty="0">
              <a:latin typeface="Corbel" pitchFamily="34" charset="0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16143" y="300968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70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94" r:id="rId2"/>
    <p:sldLayoutId id="2147483801" r:id="rId3"/>
    <p:sldLayoutId id="2147483802" r:id="rId4"/>
    <p:sldLayoutId id="2147483796" r:id="rId5"/>
    <p:sldLayoutId id="2147483803" r:id="rId6"/>
    <p:sldLayoutId id="2147483804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7" r:id="rId15"/>
    <p:sldLayoutId id="2147483807" r:id="rId16"/>
    <p:sldLayoutId id="2147483808" r:id="rId1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245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2" indent="-342842" algn="l" defTabSz="914245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25" indent="-285702" algn="l" defTabSz="914245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07" indent="-228561" algn="l" defTabSz="9142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29" indent="-228561" algn="l" defTabSz="914245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52" indent="-228561" algn="l" defTabSz="91424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74" indent="-228561" algn="l" defTabSz="9142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97" indent="-228561" algn="l" defTabSz="9142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0" indent="-228561" algn="l" defTabSz="9142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42" indent="-228561" algn="l" defTabSz="9142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3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5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8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0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3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36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58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1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6697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3889226"/>
            <a:ext cx="12195175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60"/>
              </a:lnSpc>
            </a:pPr>
            <a:r>
              <a:rPr lang="en-US" sz="7200" b="1" dirty="0" smtClean="0">
                <a:solidFill>
                  <a:srgbClr val="18698F"/>
                </a:solidFill>
              </a:rPr>
              <a:t>ISKRATEL</a:t>
            </a:r>
            <a:endParaRPr lang="en-US" sz="7200" b="1" dirty="0">
              <a:solidFill>
                <a:srgbClr val="18698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5210582"/>
            <a:ext cx="12195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Gabrijel Katava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28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r="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0000" y="900000"/>
            <a:ext cx="6120000" cy="5400000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en-GB" sz="2400" i="1" dirty="0" smtClean="0"/>
              <a:t>Comprehensive </a:t>
            </a:r>
            <a:r>
              <a:rPr lang="en-GB" sz="2400" b="1" i="1" dirty="0" smtClean="0">
                <a:solidFill>
                  <a:schemeClr val="accent5"/>
                </a:solidFill>
              </a:rPr>
              <a:t>digital solutions</a:t>
            </a:r>
            <a:br>
              <a:rPr lang="en-GB" sz="2400" b="1" i="1" dirty="0" smtClean="0">
                <a:solidFill>
                  <a:schemeClr val="accent5"/>
                </a:solidFill>
              </a:rPr>
            </a:br>
            <a:r>
              <a:rPr lang="en-GB" sz="2400" i="1" dirty="0" smtClean="0"/>
              <a:t>for a </a:t>
            </a:r>
            <a:r>
              <a:rPr lang="en-GB" sz="2400" b="1" i="1" dirty="0" smtClean="0">
                <a:solidFill>
                  <a:schemeClr val="accent5"/>
                </a:solidFill>
              </a:rPr>
              <a:t>safe</a:t>
            </a:r>
            <a:r>
              <a:rPr lang="en-GB" sz="2400" i="1" dirty="0" smtClean="0"/>
              <a:t> and </a:t>
            </a:r>
            <a:r>
              <a:rPr lang="en-GB" sz="2400" b="1" i="1" dirty="0" smtClean="0">
                <a:solidFill>
                  <a:schemeClr val="accent5"/>
                </a:solidFill>
              </a:rPr>
              <a:t>smart future</a:t>
            </a:r>
          </a:p>
          <a:p>
            <a:pPr marL="0" indent="0" algn="ctr">
              <a:buClr>
                <a:schemeClr val="tx1"/>
              </a:buClr>
              <a:buNone/>
            </a:pPr>
            <a:endParaRPr lang="en-GB" sz="1400" b="1" dirty="0" smtClean="0">
              <a:solidFill>
                <a:schemeClr val="accent3"/>
              </a:solidFill>
            </a:endParaRPr>
          </a:p>
          <a:p>
            <a:pPr marL="0" indent="0" algn="ctr">
              <a:buClr>
                <a:schemeClr val="tx1"/>
              </a:buClr>
              <a:buNone/>
            </a:pPr>
            <a:r>
              <a:rPr lang="en-GB" sz="2400" dirty="0" smtClean="0"/>
              <a:t>Over </a:t>
            </a:r>
            <a:r>
              <a:rPr lang="en-GB" sz="2400" b="1" dirty="0" smtClean="0">
                <a:solidFill>
                  <a:schemeClr val="accent3"/>
                </a:solidFill>
              </a:rPr>
              <a:t>70 years</a:t>
            </a:r>
            <a:r>
              <a:rPr lang="en-GB" sz="2400" dirty="0" smtClean="0"/>
              <a:t> of experience</a:t>
            </a:r>
          </a:p>
          <a:p>
            <a:pPr marL="0" indent="0" algn="ctr">
              <a:buClr>
                <a:schemeClr val="tx1"/>
              </a:buClr>
              <a:buNone/>
            </a:pPr>
            <a:r>
              <a:rPr lang="en-GB" sz="2400" b="1" dirty="0" smtClean="0">
                <a:solidFill>
                  <a:schemeClr val="accent3"/>
                </a:solidFill>
              </a:rPr>
              <a:t>30 locations</a:t>
            </a:r>
            <a:r>
              <a:rPr lang="en-GB" sz="2400" dirty="0" smtClean="0"/>
              <a:t> worldwide</a:t>
            </a:r>
          </a:p>
          <a:p>
            <a:pPr marL="0" indent="0" algn="ctr">
              <a:buClr>
                <a:schemeClr val="tx1"/>
              </a:buClr>
              <a:buNone/>
            </a:pPr>
            <a:r>
              <a:rPr lang="en-GB" sz="2400" b="1" dirty="0" smtClean="0">
                <a:solidFill>
                  <a:schemeClr val="accent3"/>
                </a:solidFill>
              </a:rPr>
              <a:t>900 employees</a:t>
            </a:r>
          </a:p>
          <a:p>
            <a:pPr marL="0" indent="0" algn="ctr">
              <a:buClr>
                <a:schemeClr val="tx1"/>
              </a:buClr>
              <a:buNone/>
            </a:pPr>
            <a:r>
              <a:rPr lang="en-GB" sz="2400" dirty="0" smtClean="0"/>
              <a:t>Global footprint in </a:t>
            </a:r>
            <a:r>
              <a:rPr lang="en-GB" sz="2400" b="1" dirty="0" smtClean="0">
                <a:solidFill>
                  <a:schemeClr val="accent3"/>
                </a:solidFill>
              </a:rPr>
              <a:t>50+ countries</a:t>
            </a:r>
          </a:p>
          <a:p>
            <a:pPr marL="0" indent="0" algn="ctr">
              <a:buClr>
                <a:schemeClr val="tx1"/>
              </a:buClr>
              <a:buNone/>
            </a:pPr>
            <a:r>
              <a:rPr lang="en-GB" sz="2400" b="1" dirty="0" smtClean="0">
                <a:solidFill>
                  <a:schemeClr val="accent3"/>
                </a:solidFill>
              </a:rPr>
              <a:t>100 million</a:t>
            </a:r>
            <a:r>
              <a:rPr lang="en-GB" sz="2400" dirty="0" smtClean="0"/>
              <a:t> satisfied users</a:t>
            </a:r>
          </a:p>
          <a:p>
            <a:pPr marL="0" indent="0" algn="ctr">
              <a:buClr>
                <a:schemeClr val="tx1"/>
              </a:buClr>
              <a:buNone/>
            </a:pPr>
            <a:r>
              <a:rPr lang="en-GB" sz="2400" b="1" dirty="0" smtClean="0">
                <a:solidFill>
                  <a:schemeClr val="accent3"/>
                </a:solidFill>
              </a:rPr>
              <a:t>EU-based</a:t>
            </a:r>
            <a:r>
              <a:rPr lang="en-GB" sz="2400" dirty="0" smtClean="0"/>
              <a:t> R&amp;D and manufacturing</a:t>
            </a:r>
          </a:p>
          <a:p>
            <a:pPr marL="71426" lvl="0" indent="0" algn="ctr">
              <a:buNone/>
            </a:pPr>
            <a:endParaRPr lang="en-GB" sz="1400" i="1" dirty="0" smtClean="0"/>
          </a:p>
          <a:p>
            <a:pPr marL="0" indent="0" algn="ctr">
              <a:buNone/>
            </a:pPr>
            <a:r>
              <a:rPr lang="en-GB" sz="2400" i="1" dirty="0" smtClean="0"/>
              <a:t>The leading European ICT provider for the digital transformation of the </a:t>
            </a:r>
            <a:r>
              <a:rPr lang="en-GB" sz="2400" b="1" i="1" dirty="0" smtClean="0">
                <a:solidFill>
                  <a:schemeClr val="accent1"/>
                </a:solidFill>
              </a:rPr>
              <a:t>telecommunications</a:t>
            </a:r>
            <a:r>
              <a:rPr lang="en-GB" sz="2400" i="1" dirty="0" smtClean="0"/>
              <a:t>, </a:t>
            </a:r>
            <a:r>
              <a:rPr lang="en-GB" sz="2400" b="1" i="1" dirty="0" smtClean="0">
                <a:solidFill>
                  <a:schemeClr val="accent1"/>
                </a:solidFill>
              </a:rPr>
              <a:t>transport</a:t>
            </a:r>
            <a:r>
              <a:rPr lang="en-GB" sz="2400" i="1" dirty="0" smtClean="0"/>
              <a:t>, </a:t>
            </a:r>
            <a:r>
              <a:rPr lang="en-GB" sz="2400" b="1" i="1" dirty="0" smtClean="0">
                <a:solidFill>
                  <a:schemeClr val="accent1"/>
                </a:solidFill>
              </a:rPr>
              <a:t>public safety</a:t>
            </a:r>
            <a:r>
              <a:rPr lang="en-GB" sz="2400" i="1" dirty="0"/>
              <a:t>,</a:t>
            </a:r>
            <a:r>
              <a:rPr lang="en-GB" sz="2400" b="1" i="1" dirty="0" smtClean="0">
                <a:solidFill>
                  <a:schemeClr val="accent1"/>
                </a:solidFill>
              </a:rPr>
              <a:t> energy</a:t>
            </a:r>
            <a:r>
              <a:rPr lang="en-GB" sz="2400" i="1" dirty="0" smtClean="0"/>
              <a:t> industries and </a:t>
            </a:r>
            <a:r>
              <a:rPr lang="en-GB" sz="2400" b="1" i="1" dirty="0" smtClean="0">
                <a:solidFill>
                  <a:schemeClr val="accent1"/>
                </a:solidFill>
              </a:rPr>
              <a:t>EMS (Electronics Manufacturing Services)</a:t>
            </a:r>
            <a:r>
              <a:rPr lang="en-GB" sz="2400" i="1" dirty="0" smtClean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3065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GB" b="0" dirty="0" smtClean="0"/>
              <a:t>Global Footprint in </a:t>
            </a:r>
            <a:r>
              <a:rPr lang="en-GB" dirty="0" smtClean="0"/>
              <a:t>50+ Countries</a:t>
            </a:r>
            <a:endParaRPr lang="en-GB" b="0" dirty="0" smtClean="0"/>
          </a:p>
        </p:txBody>
      </p:sp>
      <p:graphicFrame>
        <p:nvGraphicFramePr>
          <p:cNvPr id="15" name="Group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088262"/>
              </p:ext>
            </p:extLst>
          </p:nvPr>
        </p:nvGraphicFramePr>
        <p:xfrm>
          <a:off x="8976167" y="1260000"/>
          <a:ext cx="3170092" cy="4811623"/>
        </p:xfrm>
        <a:graphic>
          <a:graphicData uri="http://schemas.openxmlformats.org/drawingml/2006/table">
            <a:tbl>
              <a:tblPr/>
              <a:tblGrid>
                <a:gridCol w="1184012"/>
                <a:gridCol w="1986080"/>
              </a:tblGrid>
              <a:tr h="44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Slovenia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Iskratel 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RC IKT</a:t>
                      </a:r>
                      <a:endParaRPr kumimoji="0" lang="en-GB" sz="1400" b="0" i="0" u="none" strike="sng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1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Russia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Iskrauraltel Yekaterinburg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IUT Moscow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IUT St Petersburg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IUT Krasnodar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IUT Novosibirsk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Iskratel Moscow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North Macedonia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ITS Skopje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ITS Software Centre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6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6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Azerbaijan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Iskratel Baku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Bosnia and Herzegovina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Iskratel Sarajevo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Kazakhstan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Iskracom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Iskratel Almaty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Moldova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Iskratel Kishinev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Serbia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Iskratel Prointer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Taiwan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Iskratel Taiwan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Turkey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Iskratel Turkey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Ukraine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Iskratel Kiev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Uzbekistan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charset="0"/>
                        </a:rPr>
                        <a:t>Iskratel Tashkent</a:t>
                      </a:r>
                      <a:endParaRPr kumimoji="0" lang="en-GB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276169" y="1628800"/>
            <a:ext cx="8460000" cy="4752528"/>
            <a:chOff x="276169" y="1772816"/>
            <a:chExt cx="8460000" cy="4752528"/>
          </a:xfrm>
        </p:grpSpPr>
        <p:sp>
          <p:nvSpPr>
            <p:cNvPr id="491" name="Freeform 6"/>
            <p:cNvSpPr>
              <a:spLocks/>
            </p:cNvSpPr>
            <p:nvPr/>
          </p:nvSpPr>
          <p:spPr bwMode="auto">
            <a:xfrm>
              <a:off x="6570087" y="3429229"/>
              <a:ext cx="49360" cy="22958"/>
            </a:xfrm>
            <a:custGeom>
              <a:avLst/>
              <a:gdLst>
                <a:gd name="T0" fmla="*/ 11 w 43"/>
                <a:gd name="T1" fmla="*/ 0 h 20"/>
                <a:gd name="T2" fmla="*/ 43 w 43"/>
                <a:gd name="T3" fmla="*/ 0 h 20"/>
                <a:gd name="T4" fmla="*/ 43 w 43"/>
                <a:gd name="T5" fmla="*/ 7 h 20"/>
                <a:gd name="T6" fmla="*/ 43 w 43"/>
                <a:gd name="T7" fmla="*/ 9 h 20"/>
                <a:gd name="T8" fmla="*/ 43 w 43"/>
                <a:gd name="T9" fmla="*/ 11 h 20"/>
                <a:gd name="T10" fmla="*/ 41 w 43"/>
                <a:gd name="T11" fmla="*/ 15 h 20"/>
                <a:gd name="T12" fmla="*/ 41 w 43"/>
                <a:gd name="T13" fmla="*/ 18 h 20"/>
                <a:gd name="T14" fmla="*/ 36 w 43"/>
                <a:gd name="T15" fmla="*/ 18 h 20"/>
                <a:gd name="T16" fmla="*/ 27 w 43"/>
                <a:gd name="T17" fmla="*/ 20 h 20"/>
                <a:gd name="T18" fmla="*/ 18 w 43"/>
                <a:gd name="T19" fmla="*/ 18 h 20"/>
                <a:gd name="T20" fmla="*/ 11 w 43"/>
                <a:gd name="T21" fmla="*/ 15 h 20"/>
                <a:gd name="T22" fmla="*/ 5 w 43"/>
                <a:gd name="T23" fmla="*/ 11 h 20"/>
                <a:gd name="T24" fmla="*/ 3 w 43"/>
                <a:gd name="T25" fmla="*/ 11 h 20"/>
                <a:gd name="T26" fmla="*/ 0 w 43"/>
                <a:gd name="T27" fmla="*/ 9 h 20"/>
                <a:gd name="T28" fmla="*/ 3 w 43"/>
                <a:gd name="T29" fmla="*/ 7 h 20"/>
                <a:gd name="T30" fmla="*/ 7 w 43"/>
                <a:gd name="T31" fmla="*/ 4 h 20"/>
                <a:gd name="T32" fmla="*/ 9 w 43"/>
                <a:gd name="T33" fmla="*/ 2 h 20"/>
                <a:gd name="T34" fmla="*/ 11 w 43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20">
                  <a:moveTo>
                    <a:pt x="11" y="0"/>
                  </a:moveTo>
                  <a:lnTo>
                    <a:pt x="43" y="0"/>
                  </a:lnTo>
                  <a:lnTo>
                    <a:pt x="43" y="7"/>
                  </a:lnTo>
                  <a:lnTo>
                    <a:pt x="43" y="9"/>
                  </a:lnTo>
                  <a:lnTo>
                    <a:pt x="43" y="11"/>
                  </a:lnTo>
                  <a:lnTo>
                    <a:pt x="41" y="15"/>
                  </a:lnTo>
                  <a:lnTo>
                    <a:pt x="41" y="18"/>
                  </a:lnTo>
                  <a:lnTo>
                    <a:pt x="36" y="18"/>
                  </a:lnTo>
                  <a:lnTo>
                    <a:pt x="27" y="20"/>
                  </a:lnTo>
                  <a:lnTo>
                    <a:pt x="18" y="18"/>
                  </a:lnTo>
                  <a:lnTo>
                    <a:pt x="11" y="15"/>
                  </a:lnTo>
                  <a:lnTo>
                    <a:pt x="5" y="11"/>
                  </a:lnTo>
                  <a:lnTo>
                    <a:pt x="3" y="11"/>
                  </a:lnTo>
                  <a:lnTo>
                    <a:pt x="0" y="9"/>
                  </a:lnTo>
                  <a:lnTo>
                    <a:pt x="3" y="7"/>
                  </a:lnTo>
                  <a:lnTo>
                    <a:pt x="7" y="4"/>
                  </a:lnTo>
                  <a:lnTo>
                    <a:pt x="9" y="2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92" name="Freeform 7"/>
            <p:cNvSpPr>
              <a:spLocks/>
            </p:cNvSpPr>
            <p:nvPr/>
          </p:nvSpPr>
          <p:spPr bwMode="auto">
            <a:xfrm>
              <a:off x="6570087" y="3429229"/>
              <a:ext cx="49360" cy="22958"/>
            </a:xfrm>
            <a:custGeom>
              <a:avLst/>
              <a:gdLst>
                <a:gd name="T0" fmla="*/ 11 w 43"/>
                <a:gd name="T1" fmla="*/ 0 h 20"/>
                <a:gd name="T2" fmla="*/ 43 w 43"/>
                <a:gd name="T3" fmla="*/ 0 h 20"/>
                <a:gd name="T4" fmla="*/ 43 w 43"/>
                <a:gd name="T5" fmla="*/ 7 h 20"/>
                <a:gd name="T6" fmla="*/ 43 w 43"/>
                <a:gd name="T7" fmla="*/ 9 h 20"/>
                <a:gd name="T8" fmla="*/ 43 w 43"/>
                <a:gd name="T9" fmla="*/ 11 h 20"/>
                <a:gd name="T10" fmla="*/ 41 w 43"/>
                <a:gd name="T11" fmla="*/ 15 h 20"/>
                <a:gd name="T12" fmla="*/ 41 w 43"/>
                <a:gd name="T13" fmla="*/ 18 h 20"/>
                <a:gd name="T14" fmla="*/ 36 w 43"/>
                <a:gd name="T15" fmla="*/ 18 h 20"/>
                <a:gd name="T16" fmla="*/ 27 w 43"/>
                <a:gd name="T17" fmla="*/ 20 h 20"/>
                <a:gd name="T18" fmla="*/ 18 w 43"/>
                <a:gd name="T19" fmla="*/ 18 h 20"/>
                <a:gd name="T20" fmla="*/ 11 w 43"/>
                <a:gd name="T21" fmla="*/ 15 h 20"/>
                <a:gd name="T22" fmla="*/ 5 w 43"/>
                <a:gd name="T23" fmla="*/ 11 h 20"/>
                <a:gd name="T24" fmla="*/ 3 w 43"/>
                <a:gd name="T25" fmla="*/ 11 h 20"/>
                <a:gd name="T26" fmla="*/ 0 w 43"/>
                <a:gd name="T27" fmla="*/ 9 h 20"/>
                <a:gd name="T28" fmla="*/ 3 w 43"/>
                <a:gd name="T29" fmla="*/ 7 h 20"/>
                <a:gd name="T30" fmla="*/ 7 w 43"/>
                <a:gd name="T31" fmla="*/ 4 h 20"/>
                <a:gd name="T32" fmla="*/ 9 w 43"/>
                <a:gd name="T33" fmla="*/ 2 h 20"/>
                <a:gd name="T34" fmla="*/ 11 w 43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20">
                  <a:moveTo>
                    <a:pt x="11" y="0"/>
                  </a:moveTo>
                  <a:lnTo>
                    <a:pt x="43" y="0"/>
                  </a:lnTo>
                  <a:lnTo>
                    <a:pt x="43" y="7"/>
                  </a:lnTo>
                  <a:lnTo>
                    <a:pt x="43" y="9"/>
                  </a:lnTo>
                  <a:lnTo>
                    <a:pt x="43" y="11"/>
                  </a:lnTo>
                  <a:lnTo>
                    <a:pt x="41" y="15"/>
                  </a:lnTo>
                  <a:lnTo>
                    <a:pt x="41" y="18"/>
                  </a:lnTo>
                  <a:lnTo>
                    <a:pt x="36" y="18"/>
                  </a:lnTo>
                  <a:lnTo>
                    <a:pt x="27" y="20"/>
                  </a:lnTo>
                  <a:lnTo>
                    <a:pt x="18" y="18"/>
                  </a:lnTo>
                  <a:lnTo>
                    <a:pt x="11" y="15"/>
                  </a:lnTo>
                  <a:lnTo>
                    <a:pt x="5" y="11"/>
                  </a:lnTo>
                  <a:lnTo>
                    <a:pt x="3" y="11"/>
                  </a:lnTo>
                  <a:lnTo>
                    <a:pt x="0" y="9"/>
                  </a:lnTo>
                  <a:lnTo>
                    <a:pt x="3" y="7"/>
                  </a:lnTo>
                  <a:lnTo>
                    <a:pt x="7" y="4"/>
                  </a:lnTo>
                  <a:lnTo>
                    <a:pt x="9" y="2"/>
                  </a:lnTo>
                  <a:lnTo>
                    <a:pt x="11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93" name="Freeform 8"/>
            <p:cNvSpPr>
              <a:spLocks/>
            </p:cNvSpPr>
            <p:nvPr/>
          </p:nvSpPr>
          <p:spPr bwMode="auto">
            <a:xfrm>
              <a:off x="6586158" y="3521060"/>
              <a:ext cx="76909" cy="87240"/>
            </a:xfrm>
            <a:custGeom>
              <a:avLst/>
              <a:gdLst>
                <a:gd name="T0" fmla="*/ 4 w 67"/>
                <a:gd name="T1" fmla="*/ 0 h 76"/>
                <a:gd name="T2" fmla="*/ 33 w 67"/>
                <a:gd name="T3" fmla="*/ 7 h 76"/>
                <a:gd name="T4" fmla="*/ 67 w 67"/>
                <a:gd name="T5" fmla="*/ 7 h 76"/>
                <a:gd name="T6" fmla="*/ 67 w 67"/>
                <a:gd name="T7" fmla="*/ 12 h 76"/>
                <a:gd name="T8" fmla="*/ 65 w 67"/>
                <a:gd name="T9" fmla="*/ 14 h 76"/>
                <a:gd name="T10" fmla="*/ 62 w 67"/>
                <a:gd name="T11" fmla="*/ 16 h 76"/>
                <a:gd name="T12" fmla="*/ 60 w 67"/>
                <a:gd name="T13" fmla="*/ 20 h 76"/>
                <a:gd name="T14" fmla="*/ 47 w 67"/>
                <a:gd name="T15" fmla="*/ 20 h 76"/>
                <a:gd name="T16" fmla="*/ 49 w 67"/>
                <a:gd name="T17" fmla="*/ 32 h 76"/>
                <a:gd name="T18" fmla="*/ 51 w 67"/>
                <a:gd name="T19" fmla="*/ 41 h 76"/>
                <a:gd name="T20" fmla="*/ 56 w 67"/>
                <a:gd name="T21" fmla="*/ 50 h 76"/>
                <a:gd name="T22" fmla="*/ 53 w 67"/>
                <a:gd name="T23" fmla="*/ 63 h 76"/>
                <a:gd name="T24" fmla="*/ 51 w 67"/>
                <a:gd name="T25" fmla="*/ 67 h 76"/>
                <a:gd name="T26" fmla="*/ 49 w 67"/>
                <a:gd name="T27" fmla="*/ 70 h 76"/>
                <a:gd name="T28" fmla="*/ 44 w 67"/>
                <a:gd name="T29" fmla="*/ 74 h 76"/>
                <a:gd name="T30" fmla="*/ 40 w 67"/>
                <a:gd name="T31" fmla="*/ 76 h 76"/>
                <a:gd name="T32" fmla="*/ 35 w 67"/>
                <a:gd name="T33" fmla="*/ 76 h 76"/>
                <a:gd name="T34" fmla="*/ 31 w 67"/>
                <a:gd name="T35" fmla="*/ 76 h 76"/>
                <a:gd name="T36" fmla="*/ 22 w 67"/>
                <a:gd name="T37" fmla="*/ 76 h 76"/>
                <a:gd name="T38" fmla="*/ 22 w 67"/>
                <a:gd name="T39" fmla="*/ 59 h 76"/>
                <a:gd name="T40" fmla="*/ 18 w 67"/>
                <a:gd name="T41" fmla="*/ 47 h 76"/>
                <a:gd name="T42" fmla="*/ 11 w 67"/>
                <a:gd name="T43" fmla="*/ 38 h 76"/>
                <a:gd name="T44" fmla="*/ 11 w 67"/>
                <a:gd name="T45" fmla="*/ 36 h 76"/>
                <a:gd name="T46" fmla="*/ 15 w 67"/>
                <a:gd name="T47" fmla="*/ 34 h 76"/>
                <a:gd name="T48" fmla="*/ 18 w 67"/>
                <a:gd name="T49" fmla="*/ 34 h 76"/>
                <a:gd name="T50" fmla="*/ 22 w 67"/>
                <a:gd name="T51" fmla="*/ 32 h 76"/>
                <a:gd name="T52" fmla="*/ 24 w 67"/>
                <a:gd name="T53" fmla="*/ 32 h 76"/>
                <a:gd name="T54" fmla="*/ 29 w 67"/>
                <a:gd name="T55" fmla="*/ 29 h 76"/>
                <a:gd name="T56" fmla="*/ 29 w 67"/>
                <a:gd name="T57" fmla="*/ 25 h 76"/>
                <a:gd name="T58" fmla="*/ 29 w 67"/>
                <a:gd name="T59" fmla="*/ 23 h 76"/>
                <a:gd name="T60" fmla="*/ 24 w 67"/>
                <a:gd name="T61" fmla="*/ 20 h 76"/>
                <a:gd name="T62" fmla="*/ 22 w 67"/>
                <a:gd name="T63" fmla="*/ 20 h 76"/>
                <a:gd name="T64" fmla="*/ 18 w 67"/>
                <a:gd name="T65" fmla="*/ 20 h 76"/>
                <a:gd name="T66" fmla="*/ 13 w 67"/>
                <a:gd name="T67" fmla="*/ 20 h 76"/>
                <a:gd name="T68" fmla="*/ 11 w 67"/>
                <a:gd name="T69" fmla="*/ 20 h 76"/>
                <a:gd name="T70" fmla="*/ 4 w 67"/>
                <a:gd name="T71" fmla="*/ 20 h 76"/>
                <a:gd name="T72" fmla="*/ 2 w 67"/>
                <a:gd name="T73" fmla="*/ 16 h 76"/>
                <a:gd name="T74" fmla="*/ 2 w 67"/>
                <a:gd name="T75" fmla="*/ 14 h 76"/>
                <a:gd name="T76" fmla="*/ 0 w 67"/>
                <a:gd name="T77" fmla="*/ 9 h 76"/>
                <a:gd name="T78" fmla="*/ 0 w 67"/>
                <a:gd name="T79" fmla="*/ 7 h 76"/>
                <a:gd name="T80" fmla="*/ 2 w 67"/>
                <a:gd name="T81" fmla="*/ 5 h 76"/>
                <a:gd name="T82" fmla="*/ 4 w 67"/>
                <a:gd name="T8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7" h="76">
                  <a:moveTo>
                    <a:pt x="4" y="0"/>
                  </a:moveTo>
                  <a:lnTo>
                    <a:pt x="33" y="7"/>
                  </a:lnTo>
                  <a:lnTo>
                    <a:pt x="67" y="7"/>
                  </a:lnTo>
                  <a:lnTo>
                    <a:pt x="67" y="12"/>
                  </a:lnTo>
                  <a:lnTo>
                    <a:pt x="65" y="14"/>
                  </a:lnTo>
                  <a:lnTo>
                    <a:pt x="62" y="16"/>
                  </a:lnTo>
                  <a:lnTo>
                    <a:pt x="60" y="20"/>
                  </a:lnTo>
                  <a:lnTo>
                    <a:pt x="47" y="20"/>
                  </a:lnTo>
                  <a:lnTo>
                    <a:pt x="49" y="32"/>
                  </a:lnTo>
                  <a:lnTo>
                    <a:pt x="51" y="41"/>
                  </a:lnTo>
                  <a:lnTo>
                    <a:pt x="56" y="50"/>
                  </a:lnTo>
                  <a:lnTo>
                    <a:pt x="53" y="63"/>
                  </a:lnTo>
                  <a:lnTo>
                    <a:pt x="51" y="67"/>
                  </a:lnTo>
                  <a:lnTo>
                    <a:pt x="49" y="70"/>
                  </a:lnTo>
                  <a:lnTo>
                    <a:pt x="44" y="74"/>
                  </a:lnTo>
                  <a:lnTo>
                    <a:pt x="40" y="76"/>
                  </a:lnTo>
                  <a:lnTo>
                    <a:pt x="35" y="76"/>
                  </a:lnTo>
                  <a:lnTo>
                    <a:pt x="31" y="76"/>
                  </a:lnTo>
                  <a:lnTo>
                    <a:pt x="22" y="76"/>
                  </a:lnTo>
                  <a:lnTo>
                    <a:pt x="22" y="59"/>
                  </a:lnTo>
                  <a:lnTo>
                    <a:pt x="18" y="47"/>
                  </a:lnTo>
                  <a:lnTo>
                    <a:pt x="11" y="38"/>
                  </a:lnTo>
                  <a:lnTo>
                    <a:pt x="11" y="36"/>
                  </a:lnTo>
                  <a:lnTo>
                    <a:pt x="15" y="34"/>
                  </a:lnTo>
                  <a:lnTo>
                    <a:pt x="18" y="34"/>
                  </a:lnTo>
                  <a:lnTo>
                    <a:pt x="22" y="32"/>
                  </a:lnTo>
                  <a:lnTo>
                    <a:pt x="24" y="32"/>
                  </a:lnTo>
                  <a:lnTo>
                    <a:pt x="29" y="29"/>
                  </a:lnTo>
                  <a:lnTo>
                    <a:pt x="29" y="25"/>
                  </a:lnTo>
                  <a:lnTo>
                    <a:pt x="29" y="23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18" y="20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94" name="Freeform 9"/>
            <p:cNvSpPr>
              <a:spLocks/>
            </p:cNvSpPr>
            <p:nvPr/>
          </p:nvSpPr>
          <p:spPr bwMode="auto">
            <a:xfrm>
              <a:off x="6586158" y="3521060"/>
              <a:ext cx="76909" cy="87240"/>
            </a:xfrm>
            <a:custGeom>
              <a:avLst/>
              <a:gdLst>
                <a:gd name="T0" fmla="*/ 4 w 67"/>
                <a:gd name="T1" fmla="*/ 0 h 76"/>
                <a:gd name="T2" fmla="*/ 33 w 67"/>
                <a:gd name="T3" fmla="*/ 7 h 76"/>
                <a:gd name="T4" fmla="*/ 67 w 67"/>
                <a:gd name="T5" fmla="*/ 7 h 76"/>
                <a:gd name="T6" fmla="*/ 67 w 67"/>
                <a:gd name="T7" fmla="*/ 12 h 76"/>
                <a:gd name="T8" fmla="*/ 65 w 67"/>
                <a:gd name="T9" fmla="*/ 14 h 76"/>
                <a:gd name="T10" fmla="*/ 62 w 67"/>
                <a:gd name="T11" fmla="*/ 16 h 76"/>
                <a:gd name="T12" fmla="*/ 60 w 67"/>
                <a:gd name="T13" fmla="*/ 20 h 76"/>
                <a:gd name="T14" fmla="*/ 47 w 67"/>
                <a:gd name="T15" fmla="*/ 20 h 76"/>
                <a:gd name="T16" fmla="*/ 49 w 67"/>
                <a:gd name="T17" fmla="*/ 32 h 76"/>
                <a:gd name="T18" fmla="*/ 51 w 67"/>
                <a:gd name="T19" fmla="*/ 41 h 76"/>
                <a:gd name="T20" fmla="*/ 56 w 67"/>
                <a:gd name="T21" fmla="*/ 50 h 76"/>
                <a:gd name="T22" fmla="*/ 53 w 67"/>
                <a:gd name="T23" fmla="*/ 63 h 76"/>
                <a:gd name="T24" fmla="*/ 51 w 67"/>
                <a:gd name="T25" fmla="*/ 67 h 76"/>
                <a:gd name="T26" fmla="*/ 49 w 67"/>
                <a:gd name="T27" fmla="*/ 70 h 76"/>
                <a:gd name="T28" fmla="*/ 44 w 67"/>
                <a:gd name="T29" fmla="*/ 74 h 76"/>
                <a:gd name="T30" fmla="*/ 40 w 67"/>
                <a:gd name="T31" fmla="*/ 76 h 76"/>
                <a:gd name="T32" fmla="*/ 35 w 67"/>
                <a:gd name="T33" fmla="*/ 76 h 76"/>
                <a:gd name="T34" fmla="*/ 31 w 67"/>
                <a:gd name="T35" fmla="*/ 76 h 76"/>
                <a:gd name="T36" fmla="*/ 22 w 67"/>
                <a:gd name="T37" fmla="*/ 76 h 76"/>
                <a:gd name="T38" fmla="*/ 22 w 67"/>
                <a:gd name="T39" fmla="*/ 59 h 76"/>
                <a:gd name="T40" fmla="*/ 18 w 67"/>
                <a:gd name="T41" fmla="*/ 47 h 76"/>
                <a:gd name="T42" fmla="*/ 11 w 67"/>
                <a:gd name="T43" fmla="*/ 38 h 76"/>
                <a:gd name="T44" fmla="*/ 11 w 67"/>
                <a:gd name="T45" fmla="*/ 36 h 76"/>
                <a:gd name="T46" fmla="*/ 15 w 67"/>
                <a:gd name="T47" fmla="*/ 34 h 76"/>
                <a:gd name="T48" fmla="*/ 18 w 67"/>
                <a:gd name="T49" fmla="*/ 34 h 76"/>
                <a:gd name="T50" fmla="*/ 22 w 67"/>
                <a:gd name="T51" fmla="*/ 32 h 76"/>
                <a:gd name="T52" fmla="*/ 24 w 67"/>
                <a:gd name="T53" fmla="*/ 32 h 76"/>
                <a:gd name="T54" fmla="*/ 29 w 67"/>
                <a:gd name="T55" fmla="*/ 29 h 76"/>
                <a:gd name="T56" fmla="*/ 29 w 67"/>
                <a:gd name="T57" fmla="*/ 25 h 76"/>
                <a:gd name="T58" fmla="*/ 29 w 67"/>
                <a:gd name="T59" fmla="*/ 23 h 76"/>
                <a:gd name="T60" fmla="*/ 24 w 67"/>
                <a:gd name="T61" fmla="*/ 20 h 76"/>
                <a:gd name="T62" fmla="*/ 22 w 67"/>
                <a:gd name="T63" fmla="*/ 20 h 76"/>
                <a:gd name="T64" fmla="*/ 18 w 67"/>
                <a:gd name="T65" fmla="*/ 20 h 76"/>
                <a:gd name="T66" fmla="*/ 13 w 67"/>
                <a:gd name="T67" fmla="*/ 20 h 76"/>
                <a:gd name="T68" fmla="*/ 11 w 67"/>
                <a:gd name="T69" fmla="*/ 20 h 76"/>
                <a:gd name="T70" fmla="*/ 4 w 67"/>
                <a:gd name="T71" fmla="*/ 20 h 76"/>
                <a:gd name="T72" fmla="*/ 2 w 67"/>
                <a:gd name="T73" fmla="*/ 16 h 76"/>
                <a:gd name="T74" fmla="*/ 2 w 67"/>
                <a:gd name="T75" fmla="*/ 14 h 76"/>
                <a:gd name="T76" fmla="*/ 0 w 67"/>
                <a:gd name="T77" fmla="*/ 9 h 76"/>
                <a:gd name="T78" fmla="*/ 0 w 67"/>
                <a:gd name="T79" fmla="*/ 7 h 76"/>
                <a:gd name="T80" fmla="*/ 2 w 67"/>
                <a:gd name="T81" fmla="*/ 5 h 76"/>
                <a:gd name="T82" fmla="*/ 4 w 67"/>
                <a:gd name="T8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7" h="76">
                  <a:moveTo>
                    <a:pt x="4" y="0"/>
                  </a:moveTo>
                  <a:lnTo>
                    <a:pt x="33" y="7"/>
                  </a:lnTo>
                  <a:lnTo>
                    <a:pt x="67" y="7"/>
                  </a:lnTo>
                  <a:lnTo>
                    <a:pt x="67" y="12"/>
                  </a:lnTo>
                  <a:lnTo>
                    <a:pt x="65" y="14"/>
                  </a:lnTo>
                  <a:lnTo>
                    <a:pt x="62" y="16"/>
                  </a:lnTo>
                  <a:lnTo>
                    <a:pt x="60" y="20"/>
                  </a:lnTo>
                  <a:lnTo>
                    <a:pt x="47" y="20"/>
                  </a:lnTo>
                  <a:lnTo>
                    <a:pt x="49" y="32"/>
                  </a:lnTo>
                  <a:lnTo>
                    <a:pt x="51" y="41"/>
                  </a:lnTo>
                  <a:lnTo>
                    <a:pt x="56" y="50"/>
                  </a:lnTo>
                  <a:lnTo>
                    <a:pt x="53" y="63"/>
                  </a:lnTo>
                  <a:lnTo>
                    <a:pt x="51" y="67"/>
                  </a:lnTo>
                  <a:lnTo>
                    <a:pt x="49" y="70"/>
                  </a:lnTo>
                  <a:lnTo>
                    <a:pt x="44" y="74"/>
                  </a:lnTo>
                  <a:lnTo>
                    <a:pt x="40" y="76"/>
                  </a:lnTo>
                  <a:lnTo>
                    <a:pt x="35" y="76"/>
                  </a:lnTo>
                  <a:lnTo>
                    <a:pt x="31" y="76"/>
                  </a:lnTo>
                  <a:lnTo>
                    <a:pt x="22" y="76"/>
                  </a:lnTo>
                  <a:lnTo>
                    <a:pt x="22" y="59"/>
                  </a:lnTo>
                  <a:lnTo>
                    <a:pt x="18" y="47"/>
                  </a:lnTo>
                  <a:lnTo>
                    <a:pt x="11" y="38"/>
                  </a:lnTo>
                  <a:lnTo>
                    <a:pt x="11" y="36"/>
                  </a:lnTo>
                  <a:lnTo>
                    <a:pt x="15" y="34"/>
                  </a:lnTo>
                  <a:lnTo>
                    <a:pt x="18" y="34"/>
                  </a:lnTo>
                  <a:lnTo>
                    <a:pt x="22" y="32"/>
                  </a:lnTo>
                  <a:lnTo>
                    <a:pt x="24" y="32"/>
                  </a:lnTo>
                  <a:lnTo>
                    <a:pt x="29" y="29"/>
                  </a:lnTo>
                  <a:lnTo>
                    <a:pt x="29" y="25"/>
                  </a:lnTo>
                  <a:lnTo>
                    <a:pt x="29" y="23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18" y="20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95" name="Freeform 10"/>
            <p:cNvSpPr>
              <a:spLocks noEditPoints="1"/>
            </p:cNvSpPr>
            <p:nvPr/>
          </p:nvSpPr>
          <p:spPr bwMode="auto">
            <a:xfrm>
              <a:off x="5310844" y="2571751"/>
              <a:ext cx="974565" cy="390284"/>
            </a:xfrm>
            <a:custGeom>
              <a:avLst/>
              <a:gdLst>
                <a:gd name="T0" fmla="*/ 577 w 849"/>
                <a:gd name="T1" fmla="*/ 219 h 340"/>
                <a:gd name="T2" fmla="*/ 590 w 849"/>
                <a:gd name="T3" fmla="*/ 255 h 340"/>
                <a:gd name="T4" fmla="*/ 612 w 849"/>
                <a:gd name="T5" fmla="*/ 250 h 340"/>
                <a:gd name="T6" fmla="*/ 615 w 849"/>
                <a:gd name="T7" fmla="*/ 221 h 340"/>
                <a:gd name="T8" fmla="*/ 695 w 849"/>
                <a:gd name="T9" fmla="*/ 219 h 340"/>
                <a:gd name="T10" fmla="*/ 693 w 849"/>
                <a:gd name="T11" fmla="*/ 194 h 340"/>
                <a:gd name="T12" fmla="*/ 357 w 849"/>
                <a:gd name="T13" fmla="*/ 13 h 340"/>
                <a:gd name="T14" fmla="*/ 427 w 849"/>
                <a:gd name="T15" fmla="*/ 11 h 340"/>
                <a:gd name="T16" fmla="*/ 451 w 849"/>
                <a:gd name="T17" fmla="*/ 24 h 340"/>
                <a:gd name="T18" fmla="*/ 505 w 849"/>
                <a:gd name="T19" fmla="*/ 33 h 340"/>
                <a:gd name="T20" fmla="*/ 541 w 849"/>
                <a:gd name="T21" fmla="*/ 31 h 340"/>
                <a:gd name="T22" fmla="*/ 563 w 849"/>
                <a:gd name="T23" fmla="*/ 51 h 340"/>
                <a:gd name="T24" fmla="*/ 599 w 849"/>
                <a:gd name="T25" fmla="*/ 78 h 340"/>
                <a:gd name="T26" fmla="*/ 623 w 849"/>
                <a:gd name="T27" fmla="*/ 105 h 340"/>
                <a:gd name="T28" fmla="*/ 648 w 849"/>
                <a:gd name="T29" fmla="*/ 114 h 340"/>
                <a:gd name="T30" fmla="*/ 664 w 849"/>
                <a:gd name="T31" fmla="*/ 125 h 340"/>
                <a:gd name="T32" fmla="*/ 722 w 849"/>
                <a:gd name="T33" fmla="*/ 109 h 340"/>
                <a:gd name="T34" fmla="*/ 760 w 849"/>
                <a:gd name="T35" fmla="*/ 109 h 340"/>
                <a:gd name="T36" fmla="*/ 793 w 849"/>
                <a:gd name="T37" fmla="*/ 116 h 340"/>
                <a:gd name="T38" fmla="*/ 836 w 849"/>
                <a:gd name="T39" fmla="*/ 127 h 340"/>
                <a:gd name="T40" fmla="*/ 829 w 849"/>
                <a:gd name="T41" fmla="*/ 159 h 340"/>
                <a:gd name="T42" fmla="*/ 811 w 849"/>
                <a:gd name="T43" fmla="*/ 188 h 340"/>
                <a:gd name="T44" fmla="*/ 787 w 849"/>
                <a:gd name="T45" fmla="*/ 194 h 340"/>
                <a:gd name="T46" fmla="*/ 766 w 849"/>
                <a:gd name="T47" fmla="*/ 221 h 340"/>
                <a:gd name="T48" fmla="*/ 751 w 849"/>
                <a:gd name="T49" fmla="*/ 239 h 340"/>
                <a:gd name="T50" fmla="*/ 740 w 849"/>
                <a:gd name="T51" fmla="*/ 275 h 340"/>
                <a:gd name="T52" fmla="*/ 758 w 849"/>
                <a:gd name="T53" fmla="*/ 302 h 340"/>
                <a:gd name="T54" fmla="*/ 670 w 849"/>
                <a:gd name="T55" fmla="*/ 295 h 340"/>
                <a:gd name="T56" fmla="*/ 547 w 849"/>
                <a:gd name="T57" fmla="*/ 322 h 340"/>
                <a:gd name="T58" fmla="*/ 460 w 849"/>
                <a:gd name="T59" fmla="*/ 302 h 340"/>
                <a:gd name="T60" fmla="*/ 456 w 849"/>
                <a:gd name="T61" fmla="*/ 284 h 340"/>
                <a:gd name="T62" fmla="*/ 433 w 849"/>
                <a:gd name="T63" fmla="*/ 286 h 340"/>
                <a:gd name="T64" fmla="*/ 395 w 849"/>
                <a:gd name="T65" fmla="*/ 282 h 340"/>
                <a:gd name="T66" fmla="*/ 375 w 849"/>
                <a:gd name="T67" fmla="*/ 275 h 340"/>
                <a:gd name="T68" fmla="*/ 353 w 849"/>
                <a:gd name="T69" fmla="*/ 282 h 340"/>
                <a:gd name="T70" fmla="*/ 335 w 849"/>
                <a:gd name="T71" fmla="*/ 270 h 340"/>
                <a:gd name="T72" fmla="*/ 297 w 849"/>
                <a:gd name="T73" fmla="*/ 201 h 340"/>
                <a:gd name="T74" fmla="*/ 239 w 849"/>
                <a:gd name="T75" fmla="*/ 235 h 340"/>
                <a:gd name="T76" fmla="*/ 212 w 849"/>
                <a:gd name="T77" fmla="*/ 302 h 340"/>
                <a:gd name="T78" fmla="*/ 201 w 849"/>
                <a:gd name="T79" fmla="*/ 326 h 340"/>
                <a:gd name="T80" fmla="*/ 156 w 849"/>
                <a:gd name="T81" fmla="*/ 313 h 340"/>
                <a:gd name="T82" fmla="*/ 100 w 849"/>
                <a:gd name="T83" fmla="*/ 288 h 340"/>
                <a:gd name="T84" fmla="*/ 109 w 849"/>
                <a:gd name="T85" fmla="*/ 252 h 340"/>
                <a:gd name="T86" fmla="*/ 125 w 849"/>
                <a:gd name="T87" fmla="*/ 239 h 340"/>
                <a:gd name="T88" fmla="*/ 107 w 849"/>
                <a:gd name="T89" fmla="*/ 190 h 340"/>
                <a:gd name="T90" fmla="*/ 38 w 849"/>
                <a:gd name="T91" fmla="*/ 201 h 340"/>
                <a:gd name="T92" fmla="*/ 7 w 849"/>
                <a:gd name="T93" fmla="*/ 163 h 340"/>
                <a:gd name="T94" fmla="*/ 11 w 849"/>
                <a:gd name="T95" fmla="*/ 145 h 340"/>
                <a:gd name="T96" fmla="*/ 31 w 849"/>
                <a:gd name="T97" fmla="*/ 118 h 340"/>
                <a:gd name="T98" fmla="*/ 121 w 849"/>
                <a:gd name="T99" fmla="*/ 116 h 340"/>
                <a:gd name="T100" fmla="*/ 232 w 849"/>
                <a:gd name="T101" fmla="*/ 120 h 340"/>
                <a:gd name="T102" fmla="*/ 270 w 849"/>
                <a:gd name="T103" fmla="*/ 85 h 340"/>
                <a:gd name="T104" fmla="*/ 302 w 849"/>
                <a:gd name="T105" fmla="*/ 27 h 340"/>
                <a:gd name="T106" fmla="*/ 342 w 849"/>
                <a:gd name="T107" fmla="*/ 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49" h="340">
                  <a:moveTo>
                    <a:pt x="601" y="194"/>
                  </a:moveTo>
                  <a:lnTo>
                    <a:pt x="592" y="197"/>
                  </a:lnTo>
                  <a:lnTo>
                    <a:pt x="585" y="199"/>
                  </a:lnTo>
                  <a:lnTo>
                    <a:pt x="581" y="203"/>
                  </a:lnTo>
                  <a:lnTo>
                    <a:pt x="577" y="212"/>
                  </a:lnTo>
                  <a:lnTo>
                    <a:pt x="577" y="219"/>
                  </a:lnTo>
                  <a:lnTo>
                    <a:pt x="577" y="239"/>
                  </a:lnTo>
                  <a:lnTo>
                    <a:pt x="581" y="241"/>
                  </a:lnTo>
                  <a:lnTo>
                    <a:pt x="583" y="244"/>
                  </a:lnTo>
                  <a:lnTo>
                    <a:pt x="585" y="248"/>
                  </a:lnTo>
                  <a:lnTo>
                    <a:pt x="588" y="250"/>
                  </a:lnTo>
                  <a:lnTo>
                    <a:pt x="590" y="255"/>
                  </a:lnTo>
                  <a:lnTo>
                    <a:pt x="594" y="259"/>
                  </a:lnTo>
                  <a:lnTo>
                    <a:pt x="597" y="259"/>
                  </a:lnTo>
                  <a:lnTo>
                    <a:pt x="601" y="257"/>
                  </a:lnTo>
                  <a:lnTo>
                    <a:pt x="606" y="257"/>
                  </a:lnTo>
                  <a:lnTo>
                    <a:pt x="610" y="252"/>
                  </a:lnTo>
                  <a:lnTo>
                    <a:pt x="612" y="250"/>
                  </a:lnTo>
                  <a:lnTo>
                    <a:pt x="615" y="246"/>
                  </a:lnTo>
                  <a:lnTo>
                    <a:pt x="615" y="244"/>
                  </a:lnTo>
                  <a:lnTo>
                    <a:pt x="612" y="241"/>
                  </a:lnTo>
                  <a:lnTo>
                    <a:pt x="608" y="239"/>
                  </a:lnTo>
                  <a:lnTo>
                    <a:pt x="608" y="232"/>
                  </a:lnTo>
                  <a:lnTo>
                    <a:pt x="615" y="221"/>
                  </a:lnTo>
                  <a:lnTo>
                    <a:pt x="628" y="219"/>
                  </a:lnTo>
                  <a:lnTo>
                    <a:pt x="641" y="219"/>
                  </a:lnTo>
                  <a:lnTo>
                    <a:pt x="657" y="223"/>
                  </a:lnTo>
                  <a:lnTo>
                    <a:pt x="673" y="226"/>
                  </a:lnTo>
                  <a:lnTo>
                    <a:pt x="686" y="226"/>
                  </a:lnTo>
                  <a:lnTo>
                    <a:pt x="695" y="219"/>
                  </a:lnTo>
                  <a:lnTo>
                    <a:pt x="699" y="219"/>
                  </a:lnTo>
                  <a:lnTo>
                    <a:pt x="702" y="214"/>
                  </a:lnTo>
                  <a:lnTo>
                    <a:pt x="702" y="212"/>
                  </a:lnTo>
                  <a:lnTo>
                    <a:pt x="702" y="205"/>
                  </a:lnTo>
                  <a:lnTo>
                    <a:pt x="702" y="201"/>
                  </a:lnTo>
                  <a:lnTo>
                    <a:pt x="693" y="194"/>
                  </a:lnTo>
                  <a:lnTo>
                    <a:pt x="679" y="194"/>
                  </a:lnTo>
                  <a:lnTo>
                    <a:pt x="664" y="194"/>
                  </a:lnTo>
                  <a:lnTo>
                    <a:pt x="646" y="197"/>
                  </a:lnTo>
                  <a:lnTo>
                    <a:pt x="632" y="194"/>
                  </a:lnTo>
                  <a:lnTo>
                    <a:pt x="601" y="194"/>
                  </a:lnTo>
                  <a:close/>
                  <a:moveTo>
                    <a:pt x="357" y="13"/>
                  </a:moveTo>
                  <a:lnTo>
                    <a:pt x="371" y="9"/>
                  </a:lnTo>
                  <a:lnTo>
                    <a:pt x="382" y="4"/>
                  </a:lnTo>
                  <a:lnTo>
                    <a:pt x="395" y="0"/>
                  </a:lnTo>
                  <a:lnTo>
                    <a:pt x="413" y="0"/>
                  </a:lnTo>
                  <a:lnTo>
                    <a:pt x="422" y="4"/>
                  </a:lnTo>
                  <a:lnTo>
                    <a:pt x="427" y="11"/>
                  </a:lnTo>
                  <a:lnTo>
                    <a:pt x="431" y="20"/>
                  </a:lnTo>
                  <a:lnTo>
                    <a:pt x="433" y="22"/>
                  </a:lnTo>
                  <a:lnTo>
                    <a:pt x="438" y="24"/>
                  </a:lnTo>
                  <a:lnTo>
                    <a:pt x="442" y="24"/>
                  </a:lnTo>
                  <a:lnTo>
                    <a:pt x="447" y="24"/>
                  </a:lnTo>
                  <a:lnTo>
                    <a:pt x="451" y="24"/>
                  </a:lnTo>
                  <a:lnTo>
                    <a:pt x="458" y="27"/>
                  </a:lnTo>
                  <a:lnTo>
                    <a:pt x="465" y="29"/>
                  </a:lnTo>
                  <a:lnTo>
                    <a:pt x="474" y="33"/>
                  </a:lnTo>
                  <a:lnTo>
                    <a:pt x="483" y="38"/>
                  </a:lnTo>
                  <a:lnTo>
                    <a:pt x="496" y="38"/>
                  </a:lnTo>
                  <a:lnTo>
                    <a:pt x="505" y="33"/>
                  </a:lnTo>
                  <a:lnTo>
                    <a:pt x="512" y="27"/>
                  </a:lnTo>
                  <a:lnTo>
                    <a:pt x="521" y="22"/>
                  </a:lnTo>
                  <a:lnTo>
                    <a:pt x="532" y="20"/>
                  </a:lnTo>
                  <a:lnTo>
                    <a:pt x="534" y="24"/>
                  </a:lnTo>
                  <a:lnTo>
                    <a:pt x="536" y="27"/>
                  </a:lnTo>
                  <a:lnTo>
                    <a:pt x="541" y="31"/>
                  </a:lnTo>
                  <a:lnTo>
                    <a:pt x="543" y="33"/>
                  </a:lnTo>
                  <a:lnTo>
                    <a:pt x="545" y="38"/>
                  </a:lnTo>
                  <a:lnTo>
                    <a:pt x="547" y="44"/>
                  </a:lnTo>
                  <a:lnTo>
                    <a:pt x="552" y="47"/>
                  </a:lnTo>
                  <a:lnTo>
                    <a:pt x="556" y="49"/>
                  </a:lnTo>
                  <a:lnTo>
                    <a:pt x="563" y="51"/>
                  </a:lnTo>
                  <a:lnTo>
                    <a:pt x="572" y="51"/>
                  </a:lnTo>
                  <a:lnTo>
                    <a:pt x="579" y="56"/>
                  </a:lnTo>
                  <a:lnTo>
                    <a:pt x="585" y="58"/>
                  </a:lnTo>
                  <a:lnTo>
                    <a:pt x="592" y="62"/>
                  </a:lnTo>
                  <a:lnTo>
                    <a:pt x="594" y="69"/>
                  </a:lnTo>
                  <a:lnTo>
                    <a:pt x="599" y="78"/>
                  </a:lnTo>
                  <a:lnTo>
                    <a:pt x="606" y="85"/>
                  </a:lnTo>
                  <a:lnTo>
                    <a:pt x="615" y="89"/>
                  </a:lnTo>
                  <a:lnTo>
                    <a:pt x="617" y="91"/>
                  </a:lnTo>
                  <a:lnTo>
                    <a:pt x="619" y="96"/>
                  </a:lnTo>
                  <a:lnTo>
                    <a:pt x="621" y="100"/>
                  </a:lnTo>
                  <a:lnTo>
                    <a:pt x="623" y="105"/>
                  </a:lnTo>
                  <a:lnTo>
                    <a:pt x="626" y="107"/>
                  </a:lnTo>
                  <a:lnTo>
                    <a:pt x="628" y="112"/>
                  </a:lnTo>
                  <a:lnTo>
                    <a:pt x="632" y="114"/>
                  </a:lnTo>
                  <a:lnTo>
                    <a:pt x="639" y="114"/>
                  </a:lnTo>
                  <a:lnTo>
                    <a:pt x="644" y="112"/>
                  </a:lnTo>
                  <a:lnTo>
                    <a:pt x="648" y="114"/>
                  </a:lnTo>
                  <a:lnTo>
                    <a:pt x="650" y="116"/>
                  </a:lnTo>
                  <a:lnTo>
                    <a:pt x="653" y="118"/>
                  </a:lnTo>
                  <a:lnTo>
                    <a:pt x="655" y="120"/>
                  </a:lnTo>
                  <a:lnTo>
                    <a:pt x="657" y="123"/>
                  </a:lnTo>
                  <a:lnTo>
                    <a:pt x="659" y="125"/>
                  </a:lnTo>
                  <a:lnTo>
                    <a:pt x="664" y="125"/>
                  </a:lnTo>
                  <a:lnTo>
                    <a:pt x="664" y="132"/>
                  </a:lnTo>
                  <a:lnTo>
                    <a:pt x="682" y="132"/>
                  </a:lnTo>
                  <a:lnTo>
                    <a:pt x="695" y="125"/>
                  </a:lnTo>
                  <a:lnTo>
                    <a:pt x="706" y="118"/>
                  </a:lnTo>
                  <a:lnTo>
                    <a:pt x="720" y="114"/>
                  </a:lnTo>
                  <a:lnTo>
                    <a:pt x="722" y="109"/>
                  </a:lnTo>
                  <a:lnTo>
                    <a:pt x="724" y="109"/>
                  </a:lnTo>
                  <a:lnTo>
                    <a:pt x="728" y="107"/>
                  </a:lnTo>
                  <a:lnTo>
                    <a:pt x="735" y="107"/>
                  </a:lnTo>
                  <a:lnTo>
                    <a:pt x="740" y="107"/>
                  </a:lnTo>
                  <a:lnTo>
                    <a:pt x="751" y="107"/>
                  </a:lnTo>
                  <a:lnTo>
                    <a:pt x="760" y="109"/>
                  </a:lnTo>
                  <a:lnTo>
                    <a:pt x="766" y="112"/>
                  </a:lnTo>
                  <a:lnTo>
                    <a:pt x="775" y="114"/>
                  </a:lnTo>
                  <a:lnTo>
                    <a:pt x="782" y="114"/>
                  </a:lnTo>
                  <a:lnTo>
                    <a:pt x="787" y="114"/>
                  </a:lnTo>
                  <a:lnTo>
                    <a:pt x="791" y="114"/>
                  </a:lnTo>
                  <a:lnTo>
                    <a:pt x="793" y="116"/>
                  </a:lnTo>
                  <a:lnTo>
                    <a:pt x="796" y="120"/>
                  </a:lnTo>
                  <a:lnTo>
                    <a:pt x="796" y="125"/>
                  </a:lnTo>
                  <a:lnTo>
                    <a:pt x="802" y="132"/>
                  </a:lnTo>
                  <a:lnTo>
                    <a:pt x="813" y="132"/>
                  </a:lnTo>
                  <a:lnTo>
                    <a:pt x="825" y="129"/>
                  </a:lnTo>
                  <a:lnTo>
                    <a:pt x="836" y="127"/>
                  </a:lnTo>
                  <a:lnTo>
                    <a:pt x="845" y="125"/>
                  </a:lnTo>
                  <a:lnTo>
                    <a:pt x="849" y="129"/>
                  </a:lnTo>
                  <a:lnTo>
                    <a:pt x="845" y="138"/>
                  </a:lnTo>
                  <a:lnTo>
                    <a:pt x="840" y="145"/>
                  </a:lnTo>
                  <a:lnTo>
                    <a:pt x="834" y="152"/>
                  </a:lnTo>
                  <a:lnTo>
                    <a:pt x="829" y="159"/>
                  </a:lnTo>
                  <a:lnTo>
                    <a:pt x="825" y="170"/>
                  </a:lnTo>
                  <a:lnTo>
                    <a:pt x="827" y="183"/>
                  </a:lnTo>
                  <a:lnTo>
                    <a:pt x="825" y="185"/>
                  </a:lnTo>
                  <a:lnTo>
                    <a:pt x="822" y="188"/>
                  </a:lnTo>
                  <a:lnTo>
                    <a:pt x="818" y="188"/>
                  </a:lnTo>
                  <a:lnTo>
                    <a:pt x="811" y="188"/>
                  </a:lnTo>
                  <a:lnTo>
                    <a:pt x="807" y="188"/>
                  </a:lnTo>
                  <a:lnTo>
                    <a:pt x="802" y="188"/>
                  </a:lnTo>
                  <a:lnTo>
                    <a:pt x="796" y="190"/>
                  </a:lnTo>
                  <a:lnTo>
                    <a:pt x="793" y="190"/>
                  </a:lnTo>
                  <a:lnTo>
                    <a:pt x="789" y="192"/>
                  </a:lnTo>
                  <a:lnTo>
                    <a:pt x="787" y="194"/>
                  </a:lnTo>
                  <a:lnTo>
                    <a:pt x="782" y="194"/>
                  </a:lnTo>
                  <a:lnTo>
                    <a:pt x="775" y="194"/>
                  </a:lnTo>
                  <a:lnTo>
                    <a:pt x="771" y="194"/>
                  </a:lnTo>
                  <a:lnTo>
                    <a:pt x="769" y="208"/>
                  </a:lnTo>
                  <a:lnTo>
                    <a:pt x="766" y="214"/>
                  </a:lnTo>
                  <a:lnTo>
                    <a:pt x="766" y="221"/>
                  </a:lnTo>
                  <a:lnTo>
                    <a:pt x="771" y="232"/>
                  </a:lnTo>
                  <a:lnTo>
                    <a:pt x="764" y="232"/>
                  </a:lnTo>
                  <a:lnTo>
                    <a:pt x="760" y="232"/>
                  </a:lnTo>
                  <a:lnTo>
                    <a:pt x="755" y="232"/>
                  </a:lnTo>
                  <a:lnTo>
                    <a:pt x="753" y="235"/>
                  </a:lnTo>
                  <a:lnTo>
                    <a:pt x="751" y="239"/>
                  </a:lnTo>
                  <a:lnTo>
                    <a:pt x="744" y="244"/>
                  </a:lnTo>
                  <a:lnTo>
                    <a:pt x="737" y="250"/>
                  </a:lnTo>
                  <a:lnTo>
                    <a:pt x="733" y="257"/>
                  </a:lnTo>
                  <a:lnTo>
                    <a:pt x="733" y="264"/>
                  </a:lnTo>
                  <a:lnTo>
                    <a:pt x="735" y="270"/>
                  </a:lnTo>
                  <a:lnTo>
                    <a:pt x="740" y="275"/>
                  </a:lnTo>
                  <a:lnTo>
                    <a:pt x="744" y="277"/>
                  </a:lnTo>
                  <a:lnTo>
                    <a:pt x="751" y="279"/>
                  </a:lnTo>
                  <a:lnTo>
                    <a:pt x="755" y="282"/>
                  </a:lnTo>
                  <a:lnTo>
                    <a:pt x="758" y="288"/>
                  </a:lnTo>
                  <a:lnTo>
                    <a:pt x="758" y="295"/>
                  </a:lnTo>
                  <a:lnTo>
                    <a:pt x="758" y="302"/>
                  </a:lnTo>
                  <a:lnTo>
                    <a:pt x="708" y="302"/>
                  </a:lnTo>
                  <a:lnTo>
                    <a:pt x="704" y="295"/>
                  </a:lnTo>
                  <a:lnTo>
                    <a:pt x="697" y="295"/>
                  </a:lnTo>
                  <a:lnTo>
                    <a:pt x="688" y="295"/>
                  </a:lnTo>
                  <a:lnTo>
                    <a:pt x="677" y="295"/>
                  </a:lnTo>
                  <a:lnTo>
                    <a:pt x="670" y="295"/>
                  </a:lnTo>
                  <a:lnTo>
                    <a:pt x="650" y="290"/>
                  </a:lnTo>
                  <a:lnTo>
                    <a:pt x="632" y="290"/>
                  </a:lnTo>
                  <a:lnTo>
                    <a:pt x="615" y="295"/>
                  </a:lnTo>
                  <a:lnTo>
                    <a:pt x="592" y="297"/>
                  </a:lnTo>
                  <a:lnTo>
                    <a:pt x="570" y="308"/>
                  </a:lnTo>
                  <a:lnTo>
                    <a:pt x="547" y="322"/>
                  </a:lnTo>
                  <a:lnTo>
                    <a:pt x="523" y="333"/>
                  </a:lnTo>
                  <a:lnTo>
                    <a:pt x="494" y="340"/>
                  </a:lnTo>
                  <a:lnTo>
                    <a:pt x="492" y="320"/>
                  </a:lnTo>
                  <a:lnTo>
                    <a:pt x="480" y="306"/>
                  </a:lnTo>
                  <a:lnTo>
                    <a:pt x="463" y="302"/>
                  </a:lnTo>
                  <a:lnTo>
                    <a:pt x="460" y="302"/>
                  </a:lnTo>
                  <a:lnTo>
                    <a:pt x="458" y="299"/>
                  </a:lnTo>
                  <a:lnTo>
                    <a:pt x="458" y="297"/>
                  </a:lnTo>
                  <a:lnTo>
                    <a:pt x="458" y="295"/>
                  </a:lnTo>
                  <a:lnTo>
                    <a:pt x="458" y="290"/>
                  </a:lnTo>
                  <a:lnTo>
                    <a:pt x="458" y="286"/>
                  </a:lnTo>
                  <a:lnTo>
                    <a:pt x="456" y="284"/>
                  </a:lnTo>
                  <a:lnTo>
                    <a:pt x="451" y="282"/>
                  </a:lnTo>
                  <a:lnTo>
                    <a:pt x="447" y="282"/>
                  </a:lnTo>
                  <a:lnTo>
                    <a:pt x="442" y="282"/>
                  </a:lnTo>
                  <a:lnTo>
                    <a:pt x="438" y="282"/>
                  </a:lnTo>
                  <a:lnTo>
                    <a:pt x="436" y="284"/>
                  </a:lnTo>
                  <a:lnTo>
                    <a:pt x="433" y="286"/>
                  </a:lnTo>
                  <a:lnTo>
                    <a:pt x="431" y="288"/>
                  </a:lnTo>
                  <a:lnTo>
                    <a:pt x="427" y="295"/>
                  </a:lnTo>
                  <a:lnTo>
                    <a:pt x="420" y="293"/>
                  </a:lnTo>
                  <a:lnTo>
                    <a:pt x="411" y="290"/>
                  </a:lnTo>
                  <a:lnTo>
                    <a:pt x="402" y="286"/>
                  </a:lnTo>
                  <a:lnTo>
                    <a:pt x="395" y="282"/>
                  </a:lnTo>
                  <a:lnTo>
                    <a:pt x="395" y="279"/>
                  </a:lnTo>
                  <a:lnTo>
                    <a:pt x="393" y="277"/>
                  </a:lnTo>
                  <a:lnTo>
                    <a:pt x="389" y="275"/>
                  </a:lnTo>
                  <a:lnTo>
                    <a:pt x="384" y="275"/>
                  </a:lnTo>
                  <a:lnTo>
                    <a:pt x="380" y="275"/>
                  </a:lnTo>
                  <a:lnTo>
                    <a:pt x="375" y="275"/>
                  </a:lnTo>
                  <a:lnTo>
                    <a:pt x="371" y="277"/>
                  </a:lnTo>
                  <a:lnTo>
                    <a:pt x="369" y="279"/>
                  </a:lnTo>
                  <a:lnTo>
                    <a:pt x="369" y="282"/>
                  </a:lnTo>
                  <a:lnTo>
                    <a:pt x="364" y="282"/>
                  </a:lnTo>
                  <a:lnTo>
                    <a:pt x="357" y="284"/>
                  </a:lnTo>
                  <a:lnTo>
                    <a:pt x="353" y="282"/>
                  </a:lnTo>
                  <a:lnTo>
                    <a:pt x="349" y="282"/>
                  </a:lnTo>
                  <a:lnTo>
                    <a:pt x="346" y="279"/>
                  </a:lnTo>
                  <a:lnTo>
                    <a:pt x="342" y="277"/>
                  </a:lnTo>
                  <a:lnTo>
                    <a:pt x="337" y="277"/>
                  </a:lnTo>
                  <a:lnTo>
                    <a:pt x="337" y="273"/>
                  </a:lnTo>
                  <a:lnTo>
                    <a:pt x="335" y="270"/>
                  </a:lnTo>
                  <a:lnTo>
                    <a:pt x="333" y="268"/>
                  </a:lnTo>
                  <a:lnTo>
                    <a:pt x="333" y="264"/>
                  </a:lnTo>
                  <a:lnTo>
                    <a:pt x="322" y="241"/>
                  </a:lnTo>
                  <a:lnTo>
                    <a:pt x="315" y="219"/>
                  </a:lnTo>
                  <a:lnTo>
                    <a:pt x="306" y="194"/>
                  </a:lnTo>
                  <a:lnTo>
                    <a:pt x="297" y="201"/>
                  </a:lnTo>
                  <a:lnTo>
                    <a:pt x="279" y="197"/>
                  </a:lnTo>
                  <a:lnTo>
                    <a:pt x="268" y="201"/>
                  </a:lnTo>
                  <a:lnTo>
                    <a:pt x="261" y="205"/>
                  </a:lnTo>
                  <a:lnTo>
                    <a:pt x="255" y="212"/>
                  </a:lnTo>
                  <a:lnTo>
                    <a:pt x="250" y="219"/>
                  </a:lnTo>
                  <a:lnTo>
                    <a:pt x="239" y="235"/>
                  </a:lnTo>
                  <a:lnTo>
                    <a:pt x="226" y="246"/>
                  </a:lnTo>
                  <a:lnTo>
                    <a:pt x="205" y="250"/>
                  </a:lnTo>
                  <a:lnTo>
                    <a:pt x="205" y="266"/>
                  </a:lnTo>
                  <a:lnTo>
                    <a:pt x="208" y="277"/>
                  </a:lnTo>
                  <a:lnTo>
                    <a:pt x="212" y="288"/>
                  </a:lnTo>
                  <a:lnTo>
                    <a:pt x="212" y="302"/>
                  </a:lnTo>
                  <a:lnTo>
                    <a:pt x="214" y="311"/>
                  </a:lnTo>
                  <a:lnTo>
                    <a:pt x="214" y="317"/>
                  </a:lnTo>
                  <a:lnTo>
                    <a:pt x="212" y="322"/>
                  </a:lnTo>
                  <a:lnTo>
                    <a:pt x="210" y="324"/>
                  </a:lnTo>
                  <a:lnTo>
                    <a:pt x="205" y="326"/>
                  </a:lnTo>
                  <a:lnTo>
                    <a:pt x="201" y="326"/>
                  </a:lnTo>
                  <a:lnTo>
                    <a:pt x="197" y="324"/>
                  </a:lnTo>
                  <a:lnTo>
                    <a:pt x="192" y="324"/>
                  </a:lnTo>
                  <a:lnTo>
                    <a:pt x="188" y="322"/>
                  </a:lnTo>
                  <a:lnTo>
                    <a:pt x="181" y="320"/>
                  </a:lnTo>
                  <a:lnTo>
                    <a:pt x="174" y="320"/>
                  </a:lnTo>
                  <a:lnTo>
                    <a:pt x="156" y="313"/>
                  </a:lnTo>
                  <a:lnTo>
                    <a:pt x="136" y="308"/>
                  </a:lnTo>
                  <a:lnTo>
                    <a:pt x="118" y="302"/>
                  </a:lnTo>
                  <a:lnTo>
                    <a:pt x="116" y="297"/>
                  </a:lnTo>
                  <a:lnTo>
                    <a:pt x="112" y="293"/>
                  </a:lnTo>
                  <a:lnTo>
                    <a:pt x="107" y="290"/>
                  </a:lnTo>
                  <a:lnTo>
                    <a:pt x="100" y="288"/>
                  </a:lnTo>
                  <a:lnTo>
                    <a:pt x="91" y="275"/>
                  </a:lnTo>
                  <a:lnTo>
                    <a:pt x="91" y="259"/>
                  </a:lnTo>
                  <a:lnTo>
                    <a:pt x="100" y="246"/>
                  </a:lnTo>
                  <a:lnTo>
                    <a:pt x="107" y="246"/>
                  </a:lnTo>
                  <a:lnTo>
                    <a:pt x="107" y="250"/>
                  </a:lnTo>
                  <a:lnTo>
                    <a:pt x="109" y="252"/>
                  </a:lnTo>
                  <a:lnTo>
                    <a:pt x="114" y="252"/>
                  </a:lnTo>
                  <a:lnTo>
                    <a:pt x="116" y="250"/>
                  </a:lnTo>
                  <a:lnTo>
                    <a:pt x="121" y="248"/>
                  </a:lnTo>
                  <a:lnTo>
                    <a:pt x="123" y="246"/>
                  </a:lnTo>
                  <a:lnTo>
                    <a:pt x="125" y="241"/>
                  </a:lnTo>
                  <a:lnTo>
                    <a:pt x="125" y="239"/>
                  </a:lnTo>
                  <a:lnTo>
                    <a:pt x="125" y="237"/>
                  </a:lnTo>
                  <a:lnTo>
                    <a:pt x="123" y="235"/>
                  </a:lnTo>
                  <a:lnTo>
                    <a:pt x="118" y="232"/>
                  </a:lnTo>
                  <a:lnTo>
                    <a:pt x="118" y="201"/>
                  </a:lnTo>
                  <a:lnTo>
                    <a:pt x="116" y="192"/>
                  </a:lnTo>
                  <a:lnTo>
                    <a:pt x="107" y="190"/>
                  </a:lnTo>
                  <a:lnTo>
                    <a:pt x="98" y="188"/>
                  </a:lnTo>
                  <a:lnTo>
                    <a:pt x="87" y="188"/>
                  </a:lnTo>
                  <a:lnTo>
                    <a:pt x="76" y="188"/>
                  </a:lnTo>
                  <a:lnTo>
                    <a:pt x="62" y="188"/>
                  </a:lnTo>
                  <a:lnTo>
                    <a:pt x="51" y="197"/>
                  </a:lnTo>
                  <a:lnTo>
                    <a:pt x="38" y="201"/>
                  </a:lnTo>
                  <a:lnTo>
                    <a:pt x="18" y="201"/>
                  </a:lnTo>
                  <a:lnTo>
                    <a:pt x="18" y="176"/>
                  </a:lnTo>
                  <a:lnTo>
                    <a:pt x="18" y="172"/>
                  </a:lnTo>
                  <a:lnTo>
                    <a:pt x="15" y="167"/>
                  </a:lnTo>
                  <a:lnTo>
                    <a:pt x="11" y="165"/>
                  </a:lnTo>
                  <a:lnTo>
                    <a:pt x="7" y="163"/>
                  </a:lnTo>
                  <a:lnTo>
                    <a:pt x="4" y="159"/>
                  </a:lnTo>
                  <a:lnTo>
                    <a:pt x="2" y="156"/>
                  </a:lnTo>
                  <a:lnTo>
                    <a:pt x="0" y="152"/>
                  </a:lnTo>
                  <a:lnTo>
                    <a:pt x="0" y="145"/>
                  </a:lnTo>
                  <a:lnTo>
                    <a:pt x="4" y="145"/>
                  </a:lnTo>
                  <a:lnTo>
                    <a:pt x="11" y="145"/>
                  </a:lnTo>
                  <a:lnTo>
                    <a:pt x="13" y="143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22" y="132"/>
                  </a:lnTo>
                  <a:lnTo>
                    <a:pt x="27" y="125"/>
                  </a:lnTo>
                  <a:lnTo>
                    <a:pt x="31" y="118"/>
                  </a:lnTo>
                  <a:lnTo>
                    <a:pt x="38" y="114"/>
                  </a:lnTo>
                  <a:lnTo>
                    <a:pt x="53" y="109"/>
                  </a:lnTo>
                  <a:lnTo>
                    <a:pt x="71" y="103"/>
                  </a:lnTo>
                  <a:lnTo>
                    <a:pt x="91" y="103"/>
                  </a:lnTo>
                  <a:lnTo>
                    <a:pt x="107" y="107"/>
                  </a:lnTo>
                  <a:lnTo>
                    <a:pt x="121" y="116"/>
                  </a:lnTo>
                  <a:lnTo>
                    <a:pt x="138" y="125"/>
                  </a:lnTo>
                  <a:lnTo>
                    <a:pt x="163" y="125"/>
                  </a:lnTo>
                  <a:lnTo>
                    <a:pt x="183" y="127"/>
                  </a:lnTo>
                  <a:lnTo>
                    <a:pt x="199" y="125"/>
                  </a:lnTo>
                  <a:lnTo>
                    <a:pt x="214" y="120"/>
                  </a:lnTo>
                  <a:lnTo>
                    <a:pt x="232" y="120"/>
                  </a:lnTo>
                  <a:lnTo>
                    <a:pt x="246" y="125"/>
                  </a:lnTo>
                  <a:lnTo>
                    <a:pt x="261" y="125"/>
                  </a:lnTo>
                  <a:lnTo>
                    <a:pt x="275" y="120"/>
                  </a:lnTo>
                  <a:lnTo>
                    <a:pt x="281" y="107"/>
                  </a:lnTo>
                  <a:lnTo>
                    <a:pt x="275" y="96"/>
                  </a:lnTo>
                  <a:lnTo>
                    <a:pt x="270" y="85"/>
                  </a:lnTo>
                  <a:lnTo>
                    <a:pt x="270" y="71"/>
                  </a:lnTo>
                  <a:lnTo>
                    <a:pt x="281" y="62"/>
                  </a:lnTo>
                  <a:lnTo>
                    <a:pt x="281" y="44"/>
                  </a:lnTo>
                  <a:lnTo>
                    <a:pt x="284" y="33"/>
                  </a:lnTo>
                  <a:lnTo>
                    <a:pt x="290" y="29"/>
                  </a:lnTo>
                  <a:lnTo>
                    <a:pt x="302" y="27"/>
                  </a:lnTo>
                  <a:lnTo>
                    <a:pt x="313" y="27"/>
                  </a:lnTo>
                  <a:lnTo>
                    <a:pt x="324" y="24"/>
                  </a:lnTo>
                  <a:lnTo>
                    <a:pt x="333" y="20"/>
                  </a:lnTo>
                  <a:lnTo>
                    <a:pt x="333" y="15"/>
                  </a:lnTo>
                  <a:lnTo>
                    <a:pt x="337" y="13"/>
                  </a:lnTo>
                  <a:lnTo>
                    <a:pt x="342" y="13"/>
                  </a:lnTo>
                  <a:lnTo>
                    <a:pt x="346" y="13"/>
                  </a:lnTo>
                  <a:lnTo>
                    <a:pt x="351" y="13"/>
                  </a:lnTo>
                  <a:lnTo>
                    <a:pt x="357" y="13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96" name="Freeform 11"/>
            <p:cNvSpPr>
              <a:spLocks/>
            </p:cNvSpPr>
            <p:nvPr/>
          </p:nvSpPr>
          <p:spPr bwMode="auto">
            <a:xfrm>
              <a:off x="5973181" y="2794442"/>
              <a:ext cx="143487" cy="74614"/>
            </a:xfrm>
            <a:custGeom>
              <a:avLst/>
              <a:gdLst>
                <a:gd name="T0" fmla="*/ 24 w 125"/>
                <a:gd name="T1" fmla="*/ 0 h 65"/>
                <a:gd name="T2" fmla="*/ 15 w 125"/>
                <a:gd name="T3" fmla="*/ 3 h 65"/>
                <a:gd name="T4" fmla="*/ 8 w 125"/>
                <a:gd name="T5" fmla="*/ 5 h 65"/>
                <a:gd name="T6" fmla="*/ 4 w 125"/>
                <a:gd name="T7" fmla="*/ 9 h 65"/>
                <a:gd name="T8" fmla="*/ 0 w 125"/>
                <a:gd name="T9" fmla="*/ 18 h 65"/>
                <a:gd name="T10" fmla="*/ 0 w 125"/>
                <a:gd name="T11" fmla="*/ 25 h 65"/>
                <a:gd name="T12" fmla="*/ 0 w 125"/>
                <a:gd name="T13" fmla="*/ 45 h 65"/>
                <a:gd name="T14" fmla="*/ 4 w 125"/>
                <a:gd name="T15" fmla="*/ 47 h 65"/>
                <a:gd name="T16" fmla="*/ 6 w 125"/>
                <a:gd name="T17" fmla="*/ 50 h 65"/>
                <a:gd name="T18" fmla="*/ 8 w 125"/>
                <a:gd name="T19" fmla="*/ 54 h 65"/>
                <a:gd name="T20" fmla="*/ 11 w 125"/>
                <a:gd name="T21" fmla="*/ 56 h 65"/>
                <a:gd name="T22" fmla="*/ 13 w 125"/>
                <a:gd name="T23" fmla="*/ 61 h 65"/>
                <a:gd name="T24" fmla="*/ 17 w 125"/>
                <a:gd name="T25" fmla="*/ 65 h 65"/>
                <a:gd name="T26" fmla="*/ 20 w 125"/>
                <a:gd name="T27" fmla="*/ 65 h 65"/>
                <a:gd name="T28" fmla="*/ 24 w 125"/>
                <a:gd name="T29" fmla="*/ 63 h 65"/>
                <a:gd name="T30" fmla="*/ 29 w 125"/>
                <a:gd name="T31" fmla="*/ 63 h 65"/>
                <a:gd name="T32" fmla="*/ 33 w 125"/>
                <a:gd name="T33" fmla="*/ 58 h 65"/>
                <a:gd name="T34" fmla="*/ 35 w 125"/>
                <a:gd name="T35" fmla="*/ 56 h 65"/>
                <a:gd name="T36" fmla="*/ 38 w 125"/>
                <a:gd name="T37" fmla="*/ 52 h 65"/>
                <a:gd name="T38" fmla="*/ 38 w 125"/>
                <a:gd name="T39" fmla="*/ 50 h 65"/>
                <a:gd name="T40" fmla="*/ 35 w 125"/>
                <a:gd name="T41" fmla="*/ 47 h 65"/>
                <a:gd name="T42" fmla="*/ 31 w 125"/>
                <a:gd name="T43" fmla="*/ 45 h 65"/>
                <a:gd name="T44" fmla="*/ 31 w 125"/>
                <a:gd name="T45" fmla="*/ 38 h 65"/>
                <a:gd name="T46" fmla="*/ 38 w 125"/>
                <a:gd name="T47" fmla="*/ 27 h 65"/>
                <a:gd name="T48" fmla="*/ 51 w 125"/>
                <a:gd name="T49" fmla="*/ 25 h 65"/>
                <a:gd name="T50" fmla="*/ 64 w 125"/>
                <a:gd name="T51" fmla="*/ 25 h 65"/>
                <a:gd name="T52" fmla="*/ 80 w 125"/>
                <a:gd name="T53" fmla="*/ 29 h 65"/>
                <a:gd name="T54" fmla="*/ 96 w 125"/>
                <a:gd name="T55" fmla="*/ 32 h 65"/>
                <a:gd name="T56" fmla="*/ 109 w 125"/>
                <a:gd name="T57" fmla="*/ 32 h 65"/>
                <a:gd name="T58" fmla="*/ 118 w 125"/>
                <a:gd name="T59" fmla="*/ 25 h 65"/>
                <a:gd name="T60" fmla="*/ 122 w 125"/>
                <a:gd name="T61" fmla="*/ 25 h 65"/>
                <a:gd name="T62" fmla="*/ 125 w 125"/>
                <a:gd name="T63" fmla="*/ 20 h 65"/>
                <a:gd name="T64" fmla="*/ 125 w 125"/>
                <a:gd name="T65" fmla="*/ 18 h 65"/>
                <a:gd name="T66" fmla="*/ 125 w 125"/>
                <a:gd name="T67" fmla="*/ 11 h 65"/>
                <a:gd name="T68" fmla="*/ 125 w 125"/>
                <a:gd name="T69" fmla="*/ 7 h 65"/>
                <a:gd name="T70" fmla="*/ 116 w 125"/>
                <a:gd name="T71" fmla="*/ 0 h 65"/>
                <a:gd name="T72" fmla="*/ 102 w 125"/>
                <a:gd name="T73" fmla="*/ 0 h 65"/>
                <a:gd name="T74" fmla="*/ 87 w 125"/>
                <a:gd name="T75" fmla="*/ 0 h 65"/>
                <a:gd name="T76" fmla="*/ 69 w 125"/>
                <a:gd name="T77" fmla="*/ 3 h 65"/>
                <a:gd name="T78" fmla="*/ 55 w 125"/>
                <a:gd name="T79" fmla="*/ 0 h 65"/>
                <a:gd name="T80" fmla="*/ 24 w 125"/>
                <a:gd name="T8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5" h="65">
                  <a:moveTo>
                    <a:pt x="24" y="0"/>
                  </a:moveTo>
                  <a:lnTo>
                    <a:pt x="15" y="3"/>
                  </a:lnTo>
                  <a:lnTo>
                    <a:pt x="8" y="5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45"/>
                  </a:lnTo>
                  <a:lnTo>
                    <a:pt x="4" y="47"/>
                  </a:lnTo>
                  <a:lnTo>
                    <a:pt x="6" y="50"/>
                  </a:lnTo>
                  <a:lnTo>
                    <a:pt x="8" y="54"/>
                  </a:lnTo>
                  <a:lnTo>
                    <a:pt x="11" y="56"/>
                  </a:lnTo>
                  <a:lnTo>
                    <a:pt x="13" y="61"/>
                  </a:lnTo>
                  <a:lnTo>
                    <a:pt x="17" y="65"/>
                  </a:lnTo>
                  <a:lnTo>
                    <a:pt x="20" y="65"/>
                  </a:lnTo>
                  <a:lnTo>
                    <a:pt x="24" y="63"/>
                  </a:lnTo>
                  <a:lnTo>
                    <a:pt x="29" y="63"/>
                  </a:lnTo>
                  <a:lnTo>
                    <a:pt x="33" y="58"/>
                  </a:lnTo>
                  <a:lnTo>
                    <a:pt x="35" y="56"/>
                  </a:lnTo>
                  <a:lnTo>
                    <a:pt x="38" y="52"/>
                  </a:lnTo>
                  <a:lnTo>
                    <a:pt x="38" y="50"/>
                  </a:lnTo>
                  <a:lnTo>
                    <a:pt x="35" y="47"/>
                  </a:lnTo>
                  <a:lnTo>
                    <a:pt x="31" y="45"/>
                  </a:lnTo>
                  <a:lnTo>
                    <a:pt x="31" y="38"/>
                  </a:lnTo>
                  <a:lnTo>
                    <a:pt x="38" y="27"/>
                  </a:lnTo>
                  <a:lnTo>
                    <a:pt x="51" y="25"/>
                  </a:lnTo>
                  <a:lnTo>
                    <a:pt x="64" y="25"/>
                  </a:lnTo>
                  <a:lnTo>
                    <a:pt x="80" y="29"/>
                  </a:lnTo>
                  <a:lnTo>
                    <a:pt x="96" y="32"/>
                  </a:lnTo>
                  <a:lnTo>
                    <a:pt x="109" y="32"/>
                  </a:lnTo>
                  <a:lnTo>
                    <a:pt x="118" y="25"/>
                  </a:lnTo>
                  <a:lnTo>
                    <a:pt x="122" y="25"/>
                  </a:lnTo>
                  <a:lnTo>
                    <a:pt x="125" y="20"/>
                  </a:lnTo>
                  <a:lnTo>
                    <a:pt x="125" y="18"/>
                  </a:lnTo>
                  <a:lnTo>
                    <a:pt x="125" y="11"/>
                  </a:lnTo>
                  <a:lnTo>
                    <a:pt x="125" y="7"/>
                  </a:lnTo>
                  <a:lnTo>
                    <a:pt x="116" y="0"/>
                  </a:lnTo>
                  <a:lnTo>
                    <a:pt x="102" y="0"/>
                  </a:lnTo>
                  <a:lnTo>
                    <a:pt x="87" y="0"/>
                  </a:lnTo>
                  <a:lnTo>
                    <a:pt x="69" y="3"/>
                  </a:lnTo>
                  <a:lnTo>
                    <a:pt x="55" y="0"/>
                  </a:lnTo>
                  <a:lnTo>
                    <a:pt x="24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97" name="Freeform 12"/>
            <p:cNvSpPr>
              <a:spLocks/>
            </p:cNvSpPr>
            <p:nvPr/>
          </p:nvSpPr>
          <p:spPr bwMode="auto">
            <a:xfrm>
              <a:off x="5310844" y="2571751"/>
              <a:ext cx="974565" cy="390284"/>
            </a:xfrm>
            <a:custGeom>
              <a:avLst/>
              <a:gdLst>
                <a:gd name="T0" fmla="*/ 413 w 849"/>
                <a:gd name="T1" fmla="*/ 0 h 340"/>
                <a:gd name="T2" fmla="*/ 438 w 849"/>
                <a:gd name="T3" fmla="*/ 24 h 340"/>
                <a:gd name="T4" fmla="*/ 465 w 849"/>
                <a:gd name="T5" fmla="*/ 29 h 340"/>
                <a:gd name="T6" fmla="*/ 512 w 849"/>
                <a:gd name="T7" fmla="*/ 27 h 340"/>
                <a:gd name="T8" fmla="*/ 541 w 849"/>
                <a:gd name="T9" fmla="*/ 31 h 340"/>
                <a:gd name="T10" fmla="*/ 556 w 849"/>
                <a:gd name="T11" fmla="*/ 49 h 340"/>
                <a:gd name="T12" fmla="*/ 592 w 849"/>
                <a:gd name="T13" fmla="*/ 62 h 340"/>
                <a:gd name="T14" fmla="*/ 617 w 849"/>
                <a:gd name="T15" fmla="*/ 91 h 340"/>
                <a:gd name="T16" fmla="*/ 628 w 849"/>
                <a:gd name="T17" fmla="*/ 112 h 340"/>
                <a:gd name="T18" fmla="*/ 650 w 849"/>
                <a:gd name="T19" fmla="*/ 116 h 340"/>
                <a:gd name="T20" fmla="*/ 664 w 849"/>
                <a:gd name="T21" fmla="*/ 125 h 340"/>
                <a:gd name="T22" fmla="*/ 720 w 849"/>
                <a:gd name="T23" fmla="*/ 114 h 340"/>
                <a:gd name="T24" fmla="*/ 740 w 849"/>
                <a:gd name="T25" fmla="*/ 107 h 340"/>
                <a:gd name="T26" fmla="*/ 782 w 849"/>
                <a:gd name="T27" fmla="*/ 114 h 340"/>
                <a:gd name="T28" fmla="*/ 796 w 849"/>
                <a:gd name="T29" fmla="*/ 125 h 340"/>
                <a:gd name="T30" fmla="*/ 845 w 849"/>
                <a:gd name="T31" fmla="*/ 125 h 340"/>
                <a:gd name="T32" fmla="*/ 829 w 849"/>
                <a:gd name="T33" fmla="*/ 159 h 340"/>
                <a:gd name="T34" fmla="*/ 818 w 849"/>
                <a:gd name="T35" fmla="*/ 188 h 340"/>
                <a:gd name="T36" fmla="*/ 793 w 849"/>
                <a:gd name="T37" fmla="*/ 190 h 340"/>
                <a:gd name="T38" fmla="*/ 771 w 849"/>
                <a:gd name="T39" fmla="*/ 194 h 340"/>
                <a:gd name="T40" fmla="*/ 764 w 849"/>
                <a:gd name="T41" fmla="*/ 232 h 340"/>
                <a:gd name="T42" fmla="*/ 744 w 849"/>
                <a:gd name="T43" fmla="*/ 244 h 340"/>
                <a:gd name="T44" fmla="*/ 740 w 849"/>
                <a:gd name="T45" fmla="*/ 275 h 340"/>
                <a:gd name="T46" fmla="*/ 758 w 849"/>
                <a:gd name="T47" fmla="*/ 295 h 340"/>
                <a:gd name="T48" fmla="*/ 688 w 849"/>
                <a:gd name="T49" fmla="*/ 295 h 340"/>
                <a:gd name="T50" fmla="*/ 615 w 849"/>
                <a:gd name="T51" fmla="*/ 295 h 340"/>
                <a:gd name="T52" fmla="*/ 494 w 849"/>
                <a:gd name="T53" fmla="*/ 340 h 340"/>
                <a:gd name="T54" fmla="*/ 458 w 849"/>
                <a:gd name="T55" fmla="*/ 299 h 340"/>
                <a:gd name="T56" fmla="*/ 456 w 849"/>
                <a:gd name="T57" fmla="*/ 284 h 340"/>
                <a:gd name="T58" fmla="*/ 436 w 849"/>
                <a:gd name="T59" fmla="*/ 284 h 340"/>
                <a:gd name="T60" fmla="*/ 411 w 849"/>
                <a:gd name="T61" fmla="*/ 290 h 340"/>
                <a:gd name="T62" fmla="*/ 389 w 849"/>
                <a:gd name="T63" fmla="*/ 275 h 340"/>
                <a:gd name="T64" fmla="*/ 369 w 849"/>
                <a:gd name="T65" fmla="*/ 279 h 340"/>
                <a:gd name="T66" fmla="*/ 349 w 849"/>
                <a:gd name="T67" fmla="*/ 282 h 340"/>
                <a:gd name="T68" fmla="*/ 335 w 849"/>
                <a:gd name="T69" fmla="*/ 270 h 340"/>
                <a:gd name="T70" fmla="*/ 306 w 849"/>
                <a:gd name="T71" fmla="*/ 194 h 340"/>
                <a:gd name="T72" fmla="*/ 255 w 849"/>
                <a:gd name="T73" fmla="*/ 212 h 340"/>
                <a:gd name="T74" fmla="*/ 205 w 849"/>
                <a:gd name="T75" fmla="*/ 266 h 340"/>
                <a:gd name="T76" fmla="*/ 214 w 849"/>
                <a:gd name="T77" fmla="*/ 317 h 340"/>
                <a:gd name="T78" fmla="*/ 197 w 849"/>
                <a:gd name="T79" fmla="*/ 324 h 340"/>
                <a:gd name="T80" fmla="*/ 156 w 849"/>
                <a:gd name="T81" fmla="*/ 313 h 340"/>
                <a:gd name="T82" fmla="*/ 107 w 849"/>
                <a:gd name="T83" fmla="*/ 290 h 340"/>
                <a:gd name="T84" fmla="*/ 107 w 849"/>
                <a:gd name="T85" fmla="*/ 246 h 340"/>
                <a:gd name="T86" fmla="*/ 121 w 849"/>
                <a:gd name="T87" fmla="*/ 248 h 340"/>
                <a:gd name="T88" fmla="*/ 123 w 849"/>
                <a:gd name="T89" fmla="*/ 235 h 340"/>
                <a:gd name="T90" fmla="*/ 98 w 849"/>
                <a:gd name="T91" fmla="*/ 188 h 340"/>
                <a:gd name="T92" fmla="*/ 38 w 849"/>
                <a:gd name="T93" fmla="*/ 201 h 340"/>
                <a:gd name="T94" fmla="*/ 11 w 849"/>
                <a:gd name="T95" fmla="*/ 165 h 340"/>
                <a:gd name="T96" fmla="*/ 0 w 849"/>
                <a:gd name="T97" fmla="*/ 145 h 340"/>
                <a:gd name="T98" fmla="*/ 18 w 849"/>
                <a:gd name="T99" fmla="*/ 138 h 340"/>
                <a:gd name="T100" fmla="*/ 53 w 849"/>
                <a:gd name="T101" fmla="*/ 109 h 340"/>
                <a:gd name="T102" fmla="*/ 138 w 849"/>
                <a:gd name="T103" fmla="*/ 125 h 340"/>
                <a:gd name="T104" fmla="*/ 232 w 849"/>
                <a:gd name="T105" fmla="*/ 120 h 340"/>
                <a:gd name="T106" fmla="*/ 275 w 849"/>
                <a:gd name="T107" fmla="*/ 96 h 340"/>
                <a:gd name="T108" fmla="*/ 284 w 849"/>
                <a:gd name="T109" fmla="*/ 33 h 340"/>
                <a:gd name="T110" fmla="*/ 333 w 849"/>
                <a:gd name="T111" fmla="*/ 20 h 340"/>
                <a:gd name="T112" fmla="*/ 351 w 849"/>
                <a:gd name="T113" fmla="*/ 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9" h="340">
                  <a:moveTo>
                    <a:pt x="357" y="13"/>
                  </a:moveTo>
                  <a:lnTo>
                    <a:pt x="371" y="9"/>
                  </a:lnTo>
                  <a:lnTo>
                    <a:pt x="382" y="4"/>
                  </a:lnTo>
                  <a:lnTo>
                    <a:pt x="395" y="0"/>
                  </a:lnTo>
                  <a:lnTo>
                    <a:pt x="413" y="0"/>
                  </a:lnTo>
                  <a:lnTo>
                    <a:pt x="422" y="4"/>
                  </a:lnTo>
                  <a:lnTo>
                    <a:pt x="427" y="11"/>
                  </a:lnTo>
                  <a:lnTo>
                    <a:pt x="431" y="20"/>
                  </a:lnTo>
                  <a:lnTo>
                    <a:pt x="433" y="22"/>
                  </a:lnTo>
                  <a:lnTo>
                    <a:pt x="438" y="24"/>
                  </a:lnTo>
                  <a:lnTo>
                    <a:pt x="442" y="24"/>
                  </a:lnTo>
                  <a:lnTo>
                    <a:pt x="447" y="24"/>
                  </a:lnTo>
                  <a:lnTo>
                    <a:pt x="451" y="24"/>
                  </a:lnTo>
                  <a:lnTo>
                    <a:pt x="458" y="27"/>
                  </a:lnTo>
                  <a:lnTo>
                    <a:pt x="465" y="29"/>
                  </a:lnTo>
                  <a:lnTo>
                    <a:pt x="474" y="33"/>
                  </a:lnTo>
                  <a:lnTo>
                    <a:pt x="483" y="38"/>
                  </a:lnTo>
                  <a:lnTo>
                    <a:pt x="496" y="38"/>
                  </a:lnTo>
                  <a:lnTo>
                    <a:pt x="505" y="33"/>
                  </a:lnTo>
                  <a:lnTo>
                    <a:pt x="512" y="27"/>
                  </a:lnTo>
                  <a:lnTo>
                    <a:pt x="521" y="22"/>
                  </a:lnTo>
                  <a:lnTo>
                    <a:pt x="532" y="20"/>
                  </a:lnTo>
                  <a:lnTo>
                    <a:pt x="534" y="24"/>
                  </a:lnTo>
                  <a:lnTo>
                    <a:pt x="536" y="27"/>
                  </a:lnTo>
                  <a:lnTo>
                    <a:pt x="541" y="31"/>
                  </a:lnTo>
                  <a:lnTo>
                    <a:pt x="543" y="33"/>
                  </a:lnTo>
                  <a:lnTo>
                    <a:pt x="545" y="38"/>
                  </a:lnTo>
                  <a:lnTo>
                    <a:pt x="547" y="44"/>
                  </a:lnTo>
                  <a:lnTo>
                    <a:pt x="552" y="47"/>
                  </a:lnTo>
                  <a:lnTo>
                    <a:pt x="556" y="49"/>
                  </a:lnTo>
                  <a:lnTo>
                    <a:pt x="563" y="51"/>
                  </a:lnTo>
                  <a:lnTo>
                    <a:pt x="572" y="51"/>
                  </a:lnTo>
                  <a:lnTo>
                    <a:pt x="579" y="56"/>
                  </a:lnTo>
                  <a:lnTo>
                    <a:pt x="585" y="58"/>
                  </a:lnTo>
                  <a:lnTo>
                    <a:pt x="592" y="62"/>
                  </a:lnTo>
                  <a:lnTo>
                    <a:pt x="594" y="69"/>
                  </a:lnTo>
                  <a:lnTo>
                    <a:pt x="599" y="78"/>
                  </a:lnTo>
                  <a:lnTo>
                    <a:pt x="606" y="85"/>
                  </a:lnTo>
                  <a:lnTo>
                    <a:pt x="615" y="89"/>
                  </a:lnTo>
                  <a:lnTo>
                    <a:pt x="617" y="91"/>
                  </a:lnTo>
                  <a:lnTo>
                    <a:pt x="619" y="96"/>
                  </a:lnTo>
                  <a:lnTo>
                    <a:pt x="621" y="100"/>
                  </a:lnTo>
                  <a:lnTo>
                    <a:pt x="623" y="105"/>
                  </a:lnTo>
                  <a:lnTo>
                    <a:pt x="626" y="107"/>
                  </a:lnTo>
                  <a:lnTo>
                    <a:pt x="628" y="112"/>
                  </a:lnTo>
                  <a:lnTo>
                    <a:pt x="632" y="114"/>
                  </a:lnTo>
                  <a:lnTo>
                    <a:pt x="639" y="114"/>
                  </a:lnTo>
                  <a:lnTo>
                    <a:pt x="644" y="112"/>
                  </a:lnTo>
                  <a:lnTo>
                    <a:pt x="648" y="114"/>
                  </a:lnTo>
                  <a:lnTo>
                    <a:pt x="650" y="116"/>
                  </a:lnTo>
                  <a:lnTo>
                    <a:pt x="653" y="118"/>
                  </a:lnTo>
                  <a:lnTo>
                    <a:pt x="655" y="120"/>
                  </a:lnTo>
                  <a:lnTo>
                    <a:pt x="657" y="123"/>
                  </a:lnTo>
                  <a:lnTo>
                    <a:pt x="659" y="125"/>
                  </a:lnTo>
                  <a:lnTo>
                    <a:pt x="664" y="125"/>
                  </a:lnTo>
                  <a:lnTo>
                    <a:pt x="664" y="132"/>
                  </a:lnTo>
                  <a:lnTo>
                    <a:pt x="682" y="132"/>
                  </a:lnTo>
                  <a:lnTo>
                    <a:pt x="695" y="125"/>
                  </a:lnTo>
                  <a:lnTo>
                    <a:pt x="706" y="118"/>
                  </a:lnTo>
                  <a:lnTo>
                    <a:pt x="720" y="114"/>
                  </a:lnTo>
                  <a:lnTo>
                    <a:pt x="722" y="109"/>
                  </a:lnTo>
                  <a:lnTo>
                    <a:pt x="724" y="109"/>
                  </a:lnTo>
                  <a:lnTo>
                    <a:pt x="728" y="107"/>
                  </a:lnTo>
                  <a:lnTo>
                    <a:pt x="735" y="107"/>
                  </a:lnTo>
                  <a:lnTo>
                    <a:pt x="740" y="107"/>
                  </a:lnTo>
                  <a:lnTo>
                    <a:pt x="751" y="107"/>
                  </a:lnTo>
                  <a:lnTo>
                    <a:pt x="760" y="109"/>
                  </a:lnTo>
                  <a:lnTo>
                    <a:pt x="766" y="112"/>
                  </a:lnTo>
                  <a:lnTo>
                    <a:pt x="775" y="114"/>
                  </a:lnTo>
                  <a:lnTo>
                    <a:pt x="782" y="114"/>
                  </a:lnTo>
                  <a:lnTo>
                    <a:pt x="787" y="114"/>
                  </a:lnTo>
                  <a:lnTo>
                    <a:pt x="791" y="114"/>
                  </a:lnTo>
                  <a:lnTo>
                    <a:pt x="793" y="116"/>
                  </a:lnTo>
                  <a:lnTo>
                    <a:pt x="796" y="120"/>
                  </a:lnTo>
                  <a:lnTo>
                    <a:pt x="796" y="125"/>
                  </a:lnTo>
                  <a:lnTo>
                    <a:pt x="802" y="132"/>
                  </a:lnTo>
                  <a:lnTo>
                    <a:pt x="813" y="132"/>
                  </a:lnTo>
                  <a:lnTo>
                    <a:pt x="825" y="129"/>
                  </a:lnTo>
                  <a:lnTo>
                    <a:pt x="836" y="127"/>
                  </a:lnTo>
                  <a:lnTo>
                    <a:pt x="845" y="125"/>
                  </a:lnTo>
                  <a:lnTo>
                    <a:pt x="849" y="129"/>
                  </a:lnTo>
                  <a:lnTo>
                    <a:pt x="845" y="138"/>
                  </a:lnTo>
                  <a:lnTo>
                    <a:pt x="840" y="145"/>
                  </a:lnTo>
                  <a:lnTo>
                    <a:pt x="834" y="152"/>
                  </a:lnTo>
                  <a:lnTo>
                    <a:pt x="829" y="159"/>
                  </a:lnTo>
                  <a:lnTo>
                    <a:pt x="825" y="170"/>
                  </a:lnTo>
                  <a:lnTo>
                    <a:pt x="827" y="183"/>
                  </a:lnTo>
                  <a:lnTo>
                    <a:pt x="825" y="185"/>
                  </a:lnTo>
                  <a:lnTo>
                    <a:pt x="822" y="188"/>
                  </a:lnTo>
                  <a:lnTo>
                    <a:pt x="818" y="188"/>
                  </a:lnTo>
                  <a:lnTo>
                    <a:pt x="811" y="188"/>
                  </a:lnTo>
                  <a:lnTo>
                    <a:pt x="807" y="188"/>
                  </a:lnTo>
                  <a:lnTo>
                    <a:pt x="802" y="188"/>
                  </a:lnTo>
                  <a:lnTo>
                    <a:pt x="796" y="190"/>
                  </a:lnTo>
                  <a:lnTo>
                    <a:pt x="793" y="190"/>
                  </a:lnTo>
                  <a:lnTo>
                    <a:pt x="789" y="192"/>
                  </a:lnTo>
                  <a:lnTo>
                    <a:pt x="787" y="194"/>
                  </a:lnTo>
                  <a:lnTo>
                    <a:pt x="782" y="194"/>
                  </a:lnTo>
                  <a:lnTo>
                    <a:pt x="775" y="194"/>
                  </a:lnTo>
                  <a:lnTo>
                    <a:pt x="771" y="194"/>
                  </a:lnTo>
                  <a:lnTo>
                    <a:pt x="769" y="208"/>
                  </a:lnTo>
                  <a:lnTo>
                    <a:pt x="766" y="214"/>
                  </a:lnTo>
                  <a:lnTo>
                    <a:pt x="766" y="221"/>
                  </a:lnTo>
                  <a:lnTo>
                    <a:pt x="771" y="232"/>
                  </a:lnTo>
                  <a:lnTo>
                    <a:pt x="764" y="232"/>
                  </a:lnTo>
                  <a:lnTo>
                    <a:pt x="760" y="232"/>
                  </a:lnTo>
                  <a:lnTo>
                    <a:pt x="755" y="232"/>
                  </a:lnTo>
                  <a:lnTo>
                    <a:pt x="753" y="235"/>
                  </a:lnTo>
                  <a:lnTo>
                    <a:pt x="751" y="239"/>
                  </a:lnTo>
                  <a:lnTo>
                    <a:pt x="744" y="244"/>
                  </a:lnTo>
                  <a:lnTo>
                    <a:pt x="737" y="250"/>
                  </a:lnTo>
                  <a:lnTo>
                    <a:pt x="733" y="257"/>
                  </a:lnTo>
                  <a:lnTo>
                    <a:pt x="733" y="264"/>
                  </a:lnTo>
                  <a:lnTo>
                    <a:pt x="735" y="270"/>
                  </a:lnTo>
                  <a:lnTo>
                    <a:pt x="740" y="275"/>
                  </a:lnTo>
                  <a:lnTo>
                    <a:pt x="744" y="277"/>
                  </a:lnTo>
                  <a:lnTo>
                    <a:pt x="751" y="279"/>
                  </a:lnTo>
                  <a:lnTo>
                    <a:pt x="755" y="282"/>
                  </a:lnTo>
                  <a:lnTo>
                    <a:pt x="758" y="288"/>
                  </a:lnTo>
                  <a:lnTo>
                    <a:pt x="758" y="295"/>
                  </a:lnTo>
                  <a:lnTo>
                    <a:pt x="758" y="302"/>
                  </a:lnTo>
                  <a:lnTo>
                    <a:pt x="708" y="302"/>
                  </a:lnTo>
                  <a:lnTo>
                    <a:pt x="704" y="295"/>
                  </a:lnTo>
                  <a:lnTo>
                    <a:pt x="697" y="295"/>
                  </a:lnTo>
                  <a:lnTo>
                    <a:pt x="688" y="295"/>
                  </a:lnTo>
                  <a:lnTo>
                    <a:pt x="677" y="295"/>
                  </a:lnTo>
                  <a:lnTo>
                    <a:pt x="670" y="295"/>
                  </a:lnTo>
                  <a:lnTo>
                    <a:pt x="650" y="290"/>
                  </a:lnTo>
                  <a:lnTo>
                    <a:pt x="632" y="290"/>
                  </a:lnTo>
                  <a:lnTo>
                    <a:pt x="615" y="295"/>
                  </a:lnTo>
                  <a:lnTo>
                    <a:pt x="592" y="297"/>
                  </a:lnTo>
                  <a:lnTo>
                    <a:pt x="570" y="308"/>
                  </a:lnTo>
                  <a:lnTo>
                    <a:pt x="547" y="322"/>
                  </a:lnTo>
                  <a:lnTo>
                    <a:pt x="523" y="333"/>
                  </a:lnTo>
                  <a:lnTo>
                    <a:pt x="494" y="340"/>
                  </a:lnTo>
                  <a:lnTo>
                    <a:pt x="492" y="320"/>
                  </a:lnTo>
                  <a:lnTo>
                    <a:pt x="480" y="306"/>
                  </a:lnTo>
                  <a:lnTo>
                    <a:pt x="463" y="302"/>
                  </a:lnTo>
                  <a:lnTo>
                    <a:pt x="460" y="302"/>
                  </a:lnTo>
                  <a:lnTo>
                    <a:pt x="458" y="299"/>
                  </a:lnTo>
                  <a:lnTo>
                    <a:pt x="458" y="297"/>
                  </a:lnTo>
                  <a:lnTo>
                    <a:pt x="458" y="295"/>
                  </a:lnTo>
                  <a:lnTo>
                    <a:pt x="458" y="290"/>
                  </a:lnTo>
                  <a:lnTo>
                    <a:pt x="458" y="286"/>
                  </a:lnTo>
                  <a:lnTo>
                    <a:pt x="456" y="284"/>
                  </a:lnTo>
                  <a:lnTo>
                    <a:pt x="451" y="282"/>
                  </a:lnTo>
                  <a:lnTo>
                    <a:pt x="447" y="282"/>
                  </a:lnTo>
                  <a:lnTo>
                    <a:pt x="442" y="282"/>
                  </a:lnTo>
                  <a:lnTo>
                    <a:pt x="438" y="282"/>
                  </a:lnTo>
                  <a:lnTo>
                    <a:pt x="436" y="284"/>
                  </a:lnTo>
                  <a:lnTo>
                    <a:pt x="433" y="286"/>
                  </a:lnTo>
                  <a:lnTo>
                    <a:pt x="431" y="288"/>
                  </a:lnTo>
                  <a:lnTo>
                    <a:pt x="427" y="295"/>
                  </a:lnTo>
                  <a:lnTo>
                    <a:pt x="420" y="293"/>
                  </a:lnTo>
                  <a:lnTo>
                    <a:pt x="411" y="290"/>
                  </a:lnTo>
                  <a:lnTo>
                    <a:pt x="402" y="286"/>
                  </a:lnTo>
                  <a:lnTo>
                    <a:pt x="395" y="282"/>
                  </a:lnTo>
                  <a:lnTo>
                    <a:pt x="395" y="279"/>
                  </a:lnTo>
                  <a:lnTo>
                    <a:pt x="393" y="277"/>
                  </a:lnTo>
                  <a:lnTo>
                    <a:pt x="389" y="275"/>
                  </a:lnTo>
                  <a:lnTo>
                    <a:pt x="384" y="275"/>
                  </a:lnTo>
                  <a:lnTo>
                    <a:pt x="380" y="275"/>
                  </a:lnTo>
                  <a:lnTo>
                    <a:pt x="375" y="275"/>
                  </a:lnTo>
                  <a:lnTo>
                    <a:pt x="371" y="277"/>
                  </a:lnTo>
                  <a:lnTo>
                    <a:pt x="369" y="279"/>
                  </a:lnTo>
                  <a:lnTo>
                    <a:pt x="369" y="282"/>
                  </a:lnTo>
                  <a:lnTo>
                    <a:pt x="364" y="282"/>
                  </a:lnTo>
                  <a:lnTo>
                    <a:pt x="357" y="284"/>
                  </a:lnTo>
                  <a:lnTo>
                    <a:pt x="353" y="282"/>
                  </a:lnTo>
                  <a:lnTo>
                    <a:pt x="349" y="282"/>
                  </a:lnTo>
                  <a:lnTo>
                    <a:pt x="346" y="279"/>
                  </a:lnTo>
                  <a:lnTo>
                    <a:pt x="342" y="277"/>
                  </a:lnTo>
                  <a:lnTo>
                    <a:pt x="337" y="277"/>
                  </a:lnTo>
                  <a:lnTo>
                    <a:pt x="337" y="273"/>
                  </a:lnTo>
                  <a:lnTo>
                    <a:pt x="335" y="270"/>
                  </a:lnTo>
                  <a:lnTo>
                    <a:pt x="333" y="268"/>
                  </a:lnTo>
                  <a:lnTo>
                    <a:pt x="333" y="264"/>
                  </a:lnTo>
                  <a:lnTo>
                    <a:pt x="322" y="241"/>
                  </a:lnTo>
                  <a:lnTo>
                    <a:pt x="315" y="219"/>
                  </a:lnTo>
                  <a:lnTo>
                    <a:pt x="306" y="194"/>
                  </a:lnTo>
                  <a:lnTo>
                    <a:pt x="297" y="201"/>
                  </a:lnTo>
                  <a:lnTo>
                    <a:pt x="279" y="197"/>
                  </a:lnTo>
                  <a:lnTo>
                    <a:pt x="268" y="201"/>
                  </a:lnTo>
                  <a:lnTo>
                    <a:pt x="261" y="205"/>
                  </a:lnTo>
                  <a:lnTo>
                    <a:pt x="255" y="212"/>
                  </a:lnTo>
                  <a:lnTo>
                    <a:pt x="250" y="219"/>
                  </a:lnTo>
                  <a:lnTo>
                    <a:pt x="239" y="235"/>
                  </a:lnTo>
                  <a:lnTo>
                    <a:pt x="226" y="246"/>
                  </a:lnTo>
                  <a:lnTo>
                    <a:pt x="205" y="250"/>
                  </a:lnTo>
                  <a:lnTo>
                    <a:pt x="205" y="266"/>
                  </a:lnTo>
                  <a:lnTo>
                    <a:pt x="208" y="277"/>
                  </a:lnTo>
                  <a:lnTo>
                    <a:pt x="212" y="288"/>
                  </a:lnTo>
                  <a:lnTo>
                    <a:pt x="212" y="302"/>
                  </a:lnTo>
                  <a:lnTo>
                    <a:pt x="214" y="311"/>
                  </a:lnTo>
                  <a:lnTo>
                    <a:pt x="214" y="317"/>
                  </a:lnTo>
                  <a:lnTo>
                    <a:pt x="212" y="322"/>
                  </a:lnTo>
                  <a:lnTo>
                    <a:pt x="210" y="324"/>
                  </a:lnTo>
                  <a:lnTo>
                    <a:pt x="205" y="326"/>
                  </a:lnTo>
                  <a:lnTo>
                    <a:pt x="201" y="326"/>
                  </a:lnTo>
                  <a:lnTo>
                    <a:pt x="197" y="324"/>
                  </a:lnTo>
                  <a:lnTo>
                    <a:pt x="192" y="324"/>
                  </a:lnTo>
                  <a:lnTo>
                    <a:pt x="188" y="322"/>
                  </a:lnTo>
                  <a:lnTo>
                    <a:pt x="181" y="320"/>
                  </a:lnTo>
                  <a:lnTo>
                    <a:pt x="174" y="320"/>
                  </a:lnTo>
                  <a:lnTo>
                    <a:pt x="156" y="313"/>
                  </a:lnTo>
                  <a:lnTo>
                    <a:pt x="136" y="308"/>
                  </a:lnTo>
                  <a:lnTo>
                    <a:pt x="118" y="302"/>
                  </a:lnTo>
                  <a:lnTo>
                    <a:pt x="116" y="297"/>
                  </a:lnTo>
                  <a:lnTo>
                    <a:pt x="112" y="293"/>
                  </a:lnTo>
                  <a:lnTo>
                    <a:pt x="107" y="290"/>
                  </a:lnTo>
                  <a:lnTo>
                    <a:pt x="100" y="288"/>
                  </a:lnTo>
                  <a:lnTo>
                    <a:pt x="91" y="275"/>
                  </a:lnTo>
                  <a:lnTo>
                    <a:pt x="91" y="259"/>
                  </a:lnTo>
                  <a:lnTo>
                    <a:pt x="100" y="246"/>
                  </a:lnTo>
                  <a:lnTo>
                    <a:pt x="107" y="246"/>
                  </a:lnTo>
                  <a:lnTo>
                    <a:pt x="107" y="250"/>
                  </a:lnTo>
                  <a:lnTo>
                    <a:pt x="109" y="252"/>
                  </a:lnTo>
                  <a:lnTo>
                    <a:pt x="114" y="252"/>
                  </a:lnTo>
                  <a:lnTo>
                    <a:pt x="116" y="250"/>
                  </a:lnTo>
                  <a:lnTo>
                    <a:pt x="121" y="248"/>
                  </a:lnTo>
                  <a:lnTo>
                    <a:pt x="123" y="246"/>
                  </a:lnTo>
                  <a:lnTo>
                    <a:pt x="125" y="241"/>
                  </a:lnTo>
                  <a:lnTo>
                    <a:pt x="125" y="239"/>
                  </a:lnTo>
                  <a:lnTo>
                    <a:pt x="125" y="237"/>
                  </a:lnTo>
                  <a:lnTo>
                    <a:pt x="123" y="235"/>
                  </a:lnTo>
                  <a:lnTo>
                    <a:pt x="118" y="232"/>
                  </a:lnTo>
                  <a:lnTo>
                    <a:pt x="118" y="201"/>
                  </a:lnTo>
                  <a:lnTo>
                    <a:pt x="116" y="192"/>
                  </a:lnTo>
                  <a:lnTo>
                    <a:pt x="107" y="190"/>
                  </a:lnTo>
                  <a:lnTo>
                    <a:pt x="98" y="188"/>
                  </a:lnTo>
                  <a:lnTo>
                    <a:pt x="87" y="188"/>
                  </a:lnTo>
                  <a:lnTo>
                    <a:pt x="76" y="188"/>
                  </a:lnTo>
                  <a:lnTo>
                    <a:pt x="62" y="188"/>
                  </a:lnTo>
                  <a:lnTo>
                    <a:pt x="51" y="197"/>
                  </a:lnTo>
                  <a:lnTo>
                    <a:pt x="38" y="201"/>
                  </a:lnTo>
                  <a:lnTo>
                    <a:pt x="18" y="201"/>
                  </a:lnTo>
                  <a:lnTo>
                    <a:pt x="18" y="176"/>
                  </a:lnTo>
                  <a:lnTo>
                    <a:pt x="18" y="172"/>
                  </a:lnTo>
                  <a:lnTo>
                    <a:pt x="15" y="167"/>
                  </a:lnTo>
                  <a:lnTo>
                    <a:pt x="11" y="165"/>
                  </a:lnTo>
                  <a:lnTo>
                    <a:pt x="7" y="163"/>
                  </a:lnTo>
                  <a:lnTo>
                    <a:pt x="4" y="159"/>
                  </a:lnTo>
                  <a:lnTo>
                    <a:pt x="2" y="156"/>
                  </a:lnTo>
                  <a:lnTo>
                    <a:pt x="0" y="152"/>
                  </a:lnTo>
                  <a:lnTo>
                    <a:pt x="0" y="145"/>
                  </a:lnTo>
                  <a:lnTo>
                    <a:pt x="4" y="145"/>
                  </a:lnTo>
                  <a:lnTo>
                    <a:pt x="11" y="145"/>
                  </a:lnTo>
                  <a:lnTo>
                    <a:pt x="13" y="143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22" y="132"/>
                  </a:lnTo>
                  <a:lnTo>
                    <a:pt x="27" y="125"/>
                  </a:lnTo>
                  <a:lnTo>
                    <a:pt x="31" y="118"/>
                  </a:lnTo>
                  <a:lnTo>
                    <a:pt x="38" y="114"/>
                  </a:lnTo>
                  <a:lnTo>
                    <a:pt x="53" y="109"/>
                  </a:lnTo>
                  <a:lnTo>
                    <a:pt x="71" y="103"/>
                  </a:lnTo>
                  <a:lnTo>
                    <a:pt x="91" y="103"/>
                  </a:lnTo>
                  <a:lnTo>
                    <a:pt x="107" y="107"/>
                  </a:lnTo>
                  <a:lnTo>
                    <a:pt x="121" y="116"/>
                  </a:lnTo>
                  <a:lnTo>
                    <a:pt x="138" y="125"/>
                  </a:lnTo>
                  <a:lnTo>
                    <a:pt x="163" y="125"/>
                  </a:lnTo>
                  <a:lnTo>
                    <a:pt x="183" y="127"/>
                  </a:lnTo>
                  <a:lnTo>
                    <a:pt x="199" y="125"/>
                  </a:lnTo>
                  <a:lnTo>
                    <a:pt x="214" y="120"/>
                  </a:lnTo>
                  <a:lnTo>
                    <a:pt x="232" y="120"/>
                  </a:lnTo>
                  <a:lnTo>
                    <a:pt x="246" y="125"/>
                  </a:lnTo>
                  <a:lnTo>
                    <a:pt x="261" y="125"/>
                  </a:lnTo>
                  <a:lnTo>
                    <a:pt x="275" y="120"/>
                  </a:lnTo>
                  <a:lnTo>
                    <a:pt x="281" y="107"/>
                  </a:lnTo>
                  <a:lnTo>
                    <a:pt x="275" y="96"/>
                  </a:lnTo>
                  <a:lnTo>
                    <a:pt x="270" y="85"/>
                  </a:lnTo>
                  <a:lnTo>
                    <a:pt x="270" y="71"/>
                  </a:lnTo>
                  <a:lnTo>
                    <a:pt x="281" y="62"/>
                  </a:lnTo>
                  <a:lnTo>
                    <a:pt x="281" y="44"/>
                  </a:lnTo>
                  <a:lnTo>
                    <a:pt x="284" y="33"/>
                  </a:lnTo>
                  <a:lnTo>
                    <a:pt x="290" y="29"/>
                  </a:lnTo>
                  <a:lnTo>
                    <a:pt x="302" y="27"/>
                  </a:lnTo>
                  <a:lnTo>
                    <a:pt x="313" y="27"/>
                  </a:lnTo>
                  <a:lnTo>
                    <a:pt x="324" y="24"/>
                  </a:lnTo>
                  <a:lnTo>
                    <a:pt x="333" y="20"/>
                  </a:lnTo>
                  <a:lnTo>
                    <a:pt x="333" y="15"/>
                  </a:lnTo>
                  <a:lnTo>
                    <a:pt x="337" y="13"/>
                  </a:lnTo>
                  <a:lnTo>
                    <a:pt x="342" y="13"/>
                  </a:lnTo>
                  <a:lnTo>
                    <a:pt x="346" y="13"/>
                  </a:lnTo>
                  <a:lnTo>
                    <a:pt x="351" y="13"/>
                  </a:lnTo>
                  <a:lnTo>
                    <a:pt x="357" y="1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98" name="Freeform 13"/>
            <p:cNvSpPr>
              <a:spLocks/>
            </p:cNvSpPr>
            <p:nvPr/>
          </p:nvSpPr>
          <p:spPr bwMode="auto">
            <a:xfrm>
              <a:off x="6339360" y="2650956"/>
              <a:ext cx="774831" cy="315671"/>
            </a:xfrm>
            <a:custGeom>
              <a:avLst/>
              <a:gdLst>
                <a:gd name="T0" fmla="*/ 655 w 675"/>
                <a:gd name="T1" fmla="*/ 121 h 275"/>
                <a:gd name="T2" fmla="*/ 644 w 675"/>
                <a:gd name="T3" fmla="*/ 125 h 275"/>
                <a:gd name="T4" fmla="*/ 617 w 675"/>
                <a:gd name="T5" fmla="*/ 114 h 275"/>
                <a:gd name="T6" fmla="*/ 588 w 675"/>
                <a:gd name="T7" fmla="*/ 103 h 275"/>
                <a:gd name="T8" fmla="*/ 588 w 675"/>
                <a:gd name="T9" fmla="*/ 83 h 275"/>
                <a:gd name="T10" fmla="*/ 586 w 675"/>
                <a:gd name="T11" fmla="*/ 67 h 275"/>
                <a:gd name="T12" fmla="*/ 550 w 675"/>
                <a:gd name="T13" fmla="*/ 58 h 275"/>
                <a:gd name="T14" fmla="*/ 476 w 675"/>
                <a:gd name="T15" fmla="*/ 69 h 275"/>
                <a:gd name="T16" fmla="*/ 447 w 675"/>
                <a:gd name="T17" fmla="*/ 74 h 275"/>
                <a:gd name="T18" fmla="*/ 389 w 675"/>
                <a:gd name="T19" fmla="*/ 63 h 275"/>
                <a:gd name="T20" fmla="*/ 331 w 675"/>
                <a:gd name="T21" fmla="*/ 43 h 275"/>
                <a:gd name="T22" fmla="*/ 306 w 675"/>
                <a:gd name="T23" fmla="*/ 58 h 275"/>
                <a:gd name="T24" fmla="*/ 291 w 675"/>
                <a:gd name="T25" fmla="*/ 56 h 275"/>
                <a:gd name="T26" fmla="*/ 284 w 675"/>
                <a:gd name="T27" fmla="*/ 45 h 275"/>
                <a:gd name="T28" fmla="*/ 264 w 675"/>
                <a:gd name="T29" fmla="*/ 43 h 275"/>
                <a:gd name="T30" fmla="*/ 250 w 675"/>
                <a:gd name="T31" fmla="*/ 25 h 275"/>
                <a:gd name="T32" fmla="*/ 230 w 675"/>
                <a:gd name="T33" fmla="*/ 16 h 275"/>
                <a:gd name="T34" fmla="*/ 208 w 675"/>
                <a:gd name="T35" fmla="*/ 13 h 275"/>
                <a:gd name="T36" fmla="*/ 195 w 675"/>
                <a:gd name="T37" fmla="*/ 7 h 275"/>
                <a:gd name="T38" fmla="*/ 179 w 675"/>
                <a:gd name="T39" fmla="*/ 0 h 275"/>
                <a:gd name="T40" fmla="*/ 172 w 675"/>
                <a:gd name="T41" fmla="*/ 16 h 275"/>
                <a:gd name="T42" fmla="*/ 186 w 675"/>
                <a:gd name="T43" fmla="*/ 36 h 275"/>
                <a:gd name="T44" fmla="*/ 181 w 675"/>
                <a:gd name="T45" fmla="*/ 56 h 275"/>
                <a:gd name="T46" fmla="*/ 159 w 675"/>
                <a:gd name="T47" fmla="*/ 65 h 275"/>
                <a:gd name="T48" fmla="*/ 119 w 675"/>
                <a:gd name="T49" fmla="*/ 58 h 275"/>
                <a:gd name="T50" fmla="*/ 38 w 675"/>
                <a:gd name="T51" fmla="*/ 38 h 275"/>
                <a:gd name="T52" fmla="*/ 2 w 675"/>
                <a:gd name="T53" fmla="*/ 81 h 275"/>
                <a:gd name="T54" fmla="*/ 47 w 675"/>
                <a:gd name="T55" fmla="*/ 110 h 275"/>
                <a:gd name="T56" fmla="*/ 72 w 675"/>
                <a:gd name="T57" fmla="*/ 125 h 275"/>
                <a:gd name="T58" fmla="*/ 81 w 675"/>
                <a:gd name="T59" fmla="*/ 143 h 275"/>
                <a:gd name="T60" fmla="*/ 90 w 675"/>
                <a:gd name="T61" fmla="*/ 157 h 275"/>
                <a:gd name="T62" fmla="*/ 136 w 675"/>
                <a:gd name="T63" fmla="*/ 161 h 275"/>
                <a:gd name="T64" fmla="*/ 192 w 675"/>
                <a:gd name="T65" fmla="*/ 204 h 275"/>
                <a:gd name="T66" fmla="*/ 237 w 675"/>
                <a:gd name="T67" fmla="*/ 239 h 275"/>
                <a:gd name="T68" fmla="*/ 250 w 675"/>
                <a:gd name="T69" fmla="*/ 244 h 275"/>
                <a:gd name="T70" fmla="*/ 344 w 675"/>
                <a:gd name="T71" fmla="*/ 246 h 275"/>
                <a:gd name="T72" fmla="*/ 438 w 675"/>
                <a:gd name="T73" fmla="*/ 275 h 275"/>
                <a:gd name="T74" fmla="*/ 501 w 675"/>
                <a:gd name="T75" fmla="*/ 251 h 275"/>
                <a:gd name="T76" fmla="*/ 552 w 675"/>
                <a:gd name="T77" fmla="*/ 246 h 275"/>
                <a:gd name="T78" fmla="*/ 563 w 675"/>
                <a:gd name="T79" fmla="*/ 210 h 275"/>
                <a:gd name="T80" fmla="*/ 552 w 675"/>
                <a:gd name="T81" fmla="*/ 206 h 275"/>
                <a:gd name="T82" fmla="*/ 550 w 675"/>
                <a:gd name="T83" fmla="*/ 190 h 275"/>
                <a:gd name="T84" fmla="*/ 557 w 675"/>
                <a:gd name="T85" fmla="*/ 177 h 275"/>
                <a:gd name="T86" fmla="*/ 619 w 675"/>
                <a:gd name="T87" fmla="*/ 170 h 275"/>
                <a:gd name="T88" fmla="*/ 637 w 675"/>
                <a:gd name="T89" fmla="*/ 157 h 275"/>
                <a:gd name="T90" fmla="*/ 646 w 675"/>
                <a:gd name="T91" fmla="*/ 139 h 275"/>
                <a:gd name="T92" fmla="*/ 666 w 675"/>
                <a:gd name="T93" fmla="*/ 139 h 275"/>
                <a:gd name="T94" fmla="*/ 675 w 675"/>
                <a:gd name="T95" fmla="*/ 132 h 275"/>
                <a:gd name="T96" fmla="*/ 671 w 675"/>
                <a:gd name="T97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5" h="275">
                  <a:moveTo>
                    <a:pt x="671" y="119"/>
                  </a:moveTo>
                  <a:lnTo>
                    <a:pt x="664" y="119"/>
                  </a:lnTo>
                  <a:lnTo>
                    <a:pt x="660" y="119"/>
                  </a:lnTo>
                  <a:lnTo>
                    <a:pt x="655" y="121"/>
                  </a:lnTo>
                  <a:lnTo>
                    <a:pt x="653" y="123"/>
                  </a:lnTo>
                  <a:lnTo>
                    <a:pt x="648" y="125"/>
                  </a:lnTo>
                  <a:lnTo>
                    <a:pt x="646" y="125"/>
                  </a:lnTo>
                  <a:lnTo>
                    <a:pt x="644" y="125"/>
                  </a:lnTo>
                  <a:lnTo>
                    <a:pt x="639" y="123"/>
                  </a:lnTo>
                  <a:lnTo>
                    <a:pt x="639" y="119"/>
                  </a:lnTo>
                  <a:lnTo>
                    <a:pt x="628" y="114"/>
                  </a:lnTo>
                  <a:lnTo>
                    <a:pt x="617" y="114"/>
                  </a:lnTo>
                  <a:lnTo>
                    <a:pt x="606" y="114"/>
                  </a:lnTo>
                  <a:lnTo>
                    <a:pt x="595" y="107"/>
                  </a:lnTo>
                  <a:lnTo>
                    <a:pt x="590" y="105"/>
                  </a:lnTo>
                  <a:lnTo>
                    <a:pt x="588" y="103"/>
                  </a:lnTo>
                  <a:lnTo>
                    <a:pt x="588" y="98"/>
                  </a:lnTo>
                  <a:lnTo>
                    <a:pt x="588" y="92"/>
                  </a:lnTo>
                  <a:lnTo>
                    <a:pt x="588" y="87"/>
                  </a:lnTo>
                  <a:lnTo>
                    <a:pt x="588" y="83"/>
                  </a:lnTo>
                  <a:lnTo>
                    <a:pt x="588" y="78"/>
                  </a:lnTo>
                  <a:lnTo>
                    <a:pt x="588" y="74"/>
                  </a:lnTo>
                  <a:lnTo>
                    <a:pt x="588" y="69"/>
                  </a:lnTo>
                  <a:lnTo>
                    <a:pt x="586" y="67"/>
                  </a:lnTo>
                  <a:lnTo>
                    <a:pt x="586" y="65"/>
                  </a:lnTo>
                  <a:lnTo>
                    <a:pt x="581" y="63"/>
                  </a:lnTo>
                  <a:lnTo>
                    <a:pt x="566" y="63"/>
                  </a:lnTo>
                  <a:lnTo>
                    <a:pt x="550" y="58"/>
                  </a:lnTo>
                  <a:lnTo>
                    <a:pt x="532" y="56"/>
                  </a:lnTo>
                  <a:lnTo>
                    <a:pt x="514" y="56"/>
                  </a:lnTo>
                  <a:lnTo>
                    <a:pt x="494" y="63"/>
                  </a:lnTo>
                  <a:lnTo>
                    <a:pt x="476" y="69"/>
                  </a:lnTo>
                  <a:lnTo>
                    <a:pt x="472" y="76"/>
                  </a:lnTo>
                  <a:lnTo>
                    <a:pt x="465" y="76"/>
                  </a:lnTo>
                  <a:lnTo>
                    <a:pt x="456" y="76"/>
                  </a:lnTo>
                  <a:lnTo>
                    <a:pt x="447" y="74"/>
                  </a:lnTo>
                  <a:lnTo>
                    <a:pt x="438" y="76"/>
                  </a:lnTo>
                  <a:lnTo>
                    <a:pt x="416" y="76"/>
                  </a:lnTo>
                  <a:lnTo>
                    <a:pt x="400" y="72"/>
                  </a:lnTo>
                  <a:lnTo>
                    <a:pt x="389" y="63"/>
                  </a:lnTo>
                  <a:lnTo>
                    <a:pt x="389" y="56"/>
                  </a:lnTo>
                  <a:lnTo>
                    <a:pt x="369" y="47"/>
                  </a:lnTo>
                  <a:lnTo>
                    <a:pt x="349" y="43"/>
                  </a:lnTo>
                  <a:lnTo>
                    <a:pt x="331" y="43"/>
                  </a:lnTo>
                  <a:lnTo>
                    <a:pt x="313" y="51"/>
                  </a:lnTo>
                  <a:lnTo>
                    <a:pt x="313" y="54"/>
                  </a:lnTo>
                  <a:lnTo>
                    <a:pt x="311" y="56"/>
                  </a:lnTo>
                  <a:lnTo>
                    <a:pt x="306" y="58"/>
                  </a:lnTo>
                  <a:lnTo>
                    <a:pt x="302" y="58"/>
                  </a:lnTo>
                  <a:lnTo>
                    <a:pt x="297" y="58"/>
                  </a:lnTo>
                  <a:lnTo>
                    <a:pt x="293" y="58"/>
                  </a:lnTo>
                  <a:lnTo>
                    <a:pt x="291" y="56"/>
                  </a:lnTo>
                  <a:lnTo>
                    <a:pt x="288" y="54"/>
                  </a:lnTo>
                  <a:lnTo>
                    <a:pt x="288" y="51"/>
                  </a:lnTo>
                  <a:lnTo>
                    <a:pt x="286" y="47"/>
                  </a:lnTo>
                  <a:lnTo>
                    <a:pt x="284" y="45"/>
                  </a:lnTo>
                  <a:lnTo>
                    <a:pt x="280" y="45"/>
                  </a:lnTo>
                  <a:lnTo>
                    <a:pt x="275" y="45"/>
                  </a:lnTo>
                  <a:lnTo>
                    <a:pt x="268" y="45"/>
                  </a:lnTo>
                  <a:lnTo>
                    <a:pt x="264" y="43"/>
                  </a:lnTo>
                  <a:lnTo>
                    <a:pt x="259" y="38"/>
                  </a:lnTo>
                  <a:lnTo>
                    <a:pt x="255" y="36"/>
                  </a:lnTo>
                  <a:lnTo>
                    <a:pt x="253" y="29"/>
                  </a:lnTo>
                  <a:lnTo>
                    <a:pt x="250" y="25"/>
                  </a:lnTo>
                  <a:lnTo>
                    <a:pt x="246" y="22"/>
                  </a:lnTo>
                  <a:lnTo>
                    <a:pt x="242" y="18"/>
                  </a:lnTo>
                  <a:lnTo>
                    <a:pt x="237" y="18"/>
                  </a:lnTo>
                  <a:lnTo>
                    <a:pt x="230" y="16"/>
                  </a:lnTo>
                  <a:lnTo>
                    <a:pt x="224" y="13"/>
                  </a:lnTo>
                  <a:lnTo>
                    <a:pt x="219" y="13"/>
                  </a:lnTo>
                  <a:lnTo>
                    <a:pt x="215" y="13"/>
                  </a:lnTo>
                  <a:lnTo>
                    <a:pt x="208" y="13"/>
                  </a:lnTo>
                  <a:lnTo>
                    <a:pt x="204" y="13"/>
                  </a:lnTo>
                  <a:lnTo>
                    <a:pt x="199" y="11"/>
                  </a:lnTo>
                  <a:lnTo>
                    <a:pt x="195" y="9"/>
                  </a:lnTo>
                  <a:lnTo>
                    <a:pt x="195" y="7"/>
                  </a:lnTo>
                  <a:lnTo>
                    <a:pt x="192" y="2"/>
                  </a:lnTo>
                  <a:lnTo>
                    <a:pt x="190" y="0"/>
                  </a:lnTo>
                  <a:lnTo>
                    <a:pt x="186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8" y="0"/>
                  </a:lnTo>
                  <a:lnTo>
                    <a:pt x="170" y="9"/>
                  </a:lnTo>
                  <a:lnTo>
                    <a:pt x="172" y="16"/>
                  </a:lnTo>
                  <a:lnTo>
                    <a:pt x="177" y="22"/>
                  </a:lnTo>
                  <a:lnTo>
                    <a:pt x="181" y="25"/>
                  </a:lnTo>
                  <a:lnTo>
                    <a:pt x="181" y="31"/>
                  </a:lnTo>
                  <a:lnTo>
                    <a:pt x="186" y="36"/>
                  </a:lnTo>
                  <a:lnTo>
                    <a:pt x="188" y="40"/>
                  </a:lnTo>
                  <a:lnTo>
                    <a:pt x="188" y="45"/>
                  </a:lnTo>
                  <a:lnTo>
                    <a:pt x="186" y="51"/>
                  </a:lnTo>
                  <a:lnTo>
                    <a:pt x="181" y="56"/>
                  </a:lnTo>
                  <a:lnTo>
                    <a:pt x="177" y="60"/>
                  </a:lnTo>
                  <a:lnTo>
                    <a:pt x="170" y="63"/>
                  </a:lnTo>
                  <a:lnTo>
                    <a:pt x="166" y="65"/>
                  </a:lnTo>
                  <a:lnTo>
                    <a:pt x="159" y="65"/>
                  </a:lnTo>
                  <a:lnTo>
                    <a:pt x="154" y="60"/>
                  </a:lnTo>
                  <a:lnTo>
                    <a:pt x="150" y="56"/>
                  </a:lnTo>
                  <a:lnTo>
                    <a:pt x="143" y="56"/>
                  </a:lnTo>
                  <a:lnTo>
                    <a:pt x="119" y="58"/>
                  </a:lnTo>
                  <a:lnTo>
                    <a:pt x="96" y="54"/>
                  </a:lnTo>
                  <a:lnTo>
                    <a:pt x="78" y="47"/>
                  </a:lnTo>
                  <a:lnTo>
                    <a:pt x="60" y="40"/>
                  </a:lnTo>
                  <a:lnTo>
                    <a:pt x="38" y="38"/>
                  </a:lnTo>
                  <a:lnTo>
                    <a:pt x="16" y="45"/>
                  </a:lnTo>
                  <a:lnTo>
                    <a:pt x="5" y="54"/>
                  </a:lnTo>
                  <a:lnTo>
                    <a:pt x="0" y="67"/>
                  </a:lnTo>
                  <a:lnTo>
                    <a:pt x="2" y="81"/>
                  </a:lnTo>
                  <a:lnTo>
                    <a:pt x="11" y="94"/>
                  </a:lnTo>
                  <a:lnTo>
                    <a:pt x="25" y="107"/>
                  </a:lnTo>
                  <a:lnTo>
                    <a:pt x="38" y="105"/>
                  </a:lnTo>
                  <a:lnTo>
                    <a:pt x="47" y="110"/>
                  </a:lnTo>
                  <a:lnTo>
                    <a:pt x="54" y="114"/>
                  </a:lnTo>
                  <a:lnTo>
                    <a:pt x="63" y="119"/>
                  </a:lnTo>
                  <a:lnTo>
                    <a:pt x="67" y="123"/>
                  </a:lnTo>
                  <a:lnTo>
                    <a:pt x="72" y="125"/>
                  </a:lnTo>
                  <a:lnTo>
                    <a:pt x="76" y="128"/>
                  </a:lnTo>
                  <a:lnTo>
                    <a:pt x="78" y="132"/>
                  </a:lnTo>
                  <a:lnTo>
                    <a:pt x="81" y="136"/>
                  </a:lnTo>
                  <a:lnTo>
                    <a:pt x="81" y="143"/>
                  </a:lnTo>
                  <a:lnTo>
                    <a:pt x="81" y="150"/>
                  </a:lnTo>
                  <a:lnTo>
                    <a:pt x="83" y="154"/>
                  </a:lnTo>
                  <a:lnTo>
                    <a:pt x="85" y="157"/>
                  </a:lnTo>
                  <a:lnTo>
                    <a:pt x="90" y="157"/>
                  </a:lnTo>
                  <a:lnTo>
                    <a:pt x="94" y="157"/>
                  </a:lnTo>
                  <a:lnTo>
                    <a:pt x="107" y="150"/>
                  </a:lnTo>
                  <a:lnTo>
                    <a:pt x="123" y="152"/>
                  </a:lnTo>
                  <a:lnTo>
                    <a:pt x="136" y="161"/>
                  </a:lnTo>
                  <a:lnTo>
                    <a:pt x="150" y="170"/>
                  </a:lnTo>
                  <a:lnTo>
                    <a:pt x="157" y="181"/>
                  </a:lnTo>
                  <a:lnTo>
                    <a:pt x="172" y="195"/>
                  </a:lnTo>
                  <a:lnTo>
                    <a:pt x="192" y="204"/>
                  </a:lnTo>
                  <a:lnTo>
                    <a:pt x="212" y="213"/>
                  </a:lnTo>
                  <a:lnTo>
                    <a:pt x="224" y="219"/>
                  </a:lnTo>
                  <a:lnTo>
                    <a:pt x="230" y="228"/>
                  </a:lnTo>
                  <a:lnTo>
                    <a:pt x="237" y="239"/>
                  </a:lnTo>
                  <a:lnTo>
                    <a:pt x="239" y="242"/>
                  </a:lnTo>
                  <a:lnTo>
                    <a:pt x="242" y="244"/>
                  </a:lnTo>
                  <a:lnTo>
                    <a:pt x="246" y="246"/>
                  </a:lnTo>
                  <a:lnTo>
                    <a:pt x="250" y="244"/>
                  </a:lnTo>
                  <a:lnTo>
                    <a:pt x="273" y="246"/>
                  </a:lnTo>
                  <a:lnTo>
                    <a:pt x="297" y="244"/>
                  </a:lnTo>
                  <a:lnTo>
                    <a:pt x="322" y="244"/>
                  </a:lnTo>
                  <a:lnTo>
                    <a:pt x="344" y="246"/>
                  </a:lnTo>
                  <a:lnTo>
                    <a:pt x="362" y="251"/>
                  </a:lnTo>
                  <a:lnTo>
                    <a:pt x="387" y="262"/>
                  </a:lnTo>
                  <a:lnTo>
                    <a:pt x="411" y="271"/>
                  </a:lnTo>
                  <a:lnTo>
                    <a:pt x="438" y="275"/>
                  </a:lnTo>
                  <a:lnTo>
                    <a:pt x="461" y="271"/>
                  </a:lnTo>
                  <a:lnTo>
                    <a:pt x="483" y="257"/>
                  </a:lnTo>
                  <a:lnTo>
                    <a:pt x="490" y="253"/>
                  </a:lnTo>
                  <a:lnTo>
                    <a:pt x="501" y="251"/>
                  </a:lnTo>
                  <a:lnTo>
                    <a:pt x="512" y="251"/>
                  </a:lnTo>
                  <a:lnTo>
                    <a:pt x="528" y="253"/>
                  </a:lnTo>
                  <a:lnTo>
                    <a:pt x="539" y="251"/>
                  </a:lnTo>
                  <a:lnTo>
                    <a:pt x="552" y="246"/>
                  </a:lnTo>
                  <a:lnTo>
                    <a:pt x="561" y="235"/>
                  </a:lnTo>
                  <a:lnTo>
                    <a:pt x="566" y="224"/>
                  </a:lnTo>
                  <a:lnTo>
                    <a:pt x="563" y="213"/>
                  </a:lnTo>
                  <a:lnTo>
                    <a:pt x="563" y="210"/>
                  </a:lnTo>
                  <a:lnTo>
                    <a:pt x="561" y="208"/>
                  </a:lnTo>
                  <a:lnTo>
                    <a:pt x="561" y="208"/>
                  </a:lnTo>
                  <a:lnTo>
                    <a:pt x="557" y="208"/>
                  </a:lnTo>
                  <a:lnTo>
                    <a:pt x="552" y="206"/>
                  </a:lnTo>
                  <a:lnTo>
                    <a:pt x="550" y="204"/>
                  </a:lnTo>
                  <a:lnTo>
                    <a:pt x="550" y="199"/>
                  </a:lnTo>
                  <a:lnTo>
                    <a:pt x="550" y="195"/>
                  </a:lnTo>
                  <a:lnTo>
                    <a:pt x="550" y="190"/>
                  </a:lnTo>
                  <a:lnTo>
                    <a:pt x="552" y="186"/>
                  </a:lnTo>
                  <a:lnTo>
                    <a:pt x="554" y="181"/>
                  </a:lnTo>
                  <a:lnTo>
                    <a:pt x="557" y="179"/>
                  </a:lnTo>
                  <a:lnTo>
                    <a:pt x="557" y="177"/>
                  </a:lnTo>
                  <a:lnTo>
                    <a:pt x="577" y="177"/>
                  </a:lnTo>
                  <a:lnTo>
                    <a:pt x="592" y="179"/>
                  </a:lnTo>
                  <a:lnTo>
                    <a:pt x="606" y="179"/>
                  </a:lnTo>
                  <a:lnTo>
                    <a:pt x="619" y="170"/>
                  </a:lnTo>
                  <a:lnTo>
                    <a:pt x="633" y="170"/>
                  </a:lnTo>
                  <a:lnTo>
                    <a:pt x="635" y="166"/>
                  </a:lnTo>
                  <a:lnTo>
                    <a:pt x="637" y="161"/>
                  </a:lnTo>
                  <a:lnTo>
                    <a:pt x="637" y="157"/>
                  </a:lnTo>
                  <a:lnTo>
                    <a:pt x="639" y="152"/>
                  </a:lnTo>
                  <a:lnTo>
                    <a:pt x="642" y="148"/>
                  </a:lnTo>
                  <a:lnTo>
                    <a:pt x="644" y="143"/>
                  </a:lnTo>
                  <a:lnTo>
                    <a:pt x="646" y="139"/>
                  </a:lnTo>
                  <a:lnTo>
                    <a:pt x="651" y="139"/>
                  </a:lnTo>
                  <a:lnTo>
                    <a:pt x="657" y="136"/>
                  </a:lnTo>
                  <a:lnTo>
                    <a:pt x="664" y="139"/>
                  </a:lnTo>
                  <a:lnTo>
                    <a:pt x="666" y="139"/>
                  </a:lnTo>
                  <a:lnTo>
                    <a:pt x="671" y="136"/>
                  </a:lnTo>
                  <a:lnTo>
                    <a:pt x="673" y="136"/>
                  </a:lnTo>
                  <a:lnTo>
                    <a:pt x="675" y="134"/>
                  </a:lnTo>
                  <a:lnTo>
                    <a:pt x="675" y="132"/>
                  </a:lnTo>
                  <a:lnTo>
                    <a:pt x="675" y="128"/>
                  </a:lnTo>
                  <a:lnTo>
                    <a:pt x="673" y="125"/>
                  </a:lnTo>
                  <a:lnTo>
                    <a:pt x="671" y="123"/>
                  </a:lnTo>
                  <a:lnTo>
                    <a:pt x="671" y="11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99" name="Freeform 14"/>
            <p:cNvSpPr>
              <a:spLocks/>
            </p:cNvSpPr>
            <p:nvPr/>
          </p:nvSpPr>
          <p:spPr bwMode="auto">
            <a:xfrm>
              <a:off x="6339360" y="2650956"/>
              <a:ext cx="774831" cy="315671"/>
            </a:xfrm>
            <a:custGeom>
              <a:avLst/>
              <a:gdLst>
                <a:gd name="T0" fmla="*/ 655 w 675"/>
                <a:gd name="T1" fmla="*/ 121 h 275"/>
                <a:gd name="T2" fmla="*/ 644 w 675"/>
                <a:gd name="T3" fmla="*/ 125 h 275"/>
                <a:gd name="T4" fmla="*/ 617 w 675"/>
                <a:gd name="T5" fmla="*/ 114 h 275"/>
                <a:gd name="T6" fmla="*/ 588 w 675"/>
                <a:gd name="T7" fmla="*/ 103 h 275"/>
                <a:gd name="T8" fmla="*/ 588 w 675"/>
                <a:gd name="T9" fmla="*/ 83 h 275"/>
                <a:gd name="T10" fmla="*/ 586 w 675"/>
                <a:gd name="T11" fmla="*/ 67 h 275"/>
                <a:gd name="T12" fmla="*/ 550 w 675"/>
                <a:gd name="T13" fmla="*/ 58 h 275"/>
                <a:gd name="T14" fmla="*/ 476 w 675"/>
                <a:gd name="T15" fmla="*/ 69 h 275"/>
                <a:gd name="T16" fmla="*/ 447 w 675"/>
                <a:gd name="T17" fmla="*/ 74 h 275"/>
                <a:gd name="T18" fmla="*/ 389 w 675"/>
                <a:gd name="T19" fmla="*/ 63 h 275"/>
                <a:gd name="T20" fmla="*/ 331 w 675"/>
                <a:gd name="T21" fmla="*/ 43 h 275"/>
                <a:gd name="T22" fmla="*/ 306 w 675"/>
                <a:gd name="T23" fmla="*/ 58 h 275"/>
                <a:gd name="T24" fmla="*/ 291 w 675"/>
                <a:gd name="T25" fmla="*/ 56 h 275"/>
                <a:gd name="T26" fmla="*/ 284 w 675"/>
                <a:gd name="T27" fmla="*/ 45 h 275"/>
                <a:gd name="T28" fmla="*/ 264 w 675"/>
                <a:gd name="T29" fmla="*/ 43 h 275"/>
                <a:gd name="T30" fmla="*/ 250 w 675"/>
                <a:gd name="T31" fmla="*/ 25 h 275"/>
                <a:gd name="T32" fmla="*/ 230 w 675"/>
                <a:gd name="T33" fmla="*/ 16 h 275"/>
                <a:gd name="T34" fmla="*/ 208 w 675"/>
                <a:gd name="T35" fmla="*/ 13 h 275"/>
                <a:gd name="T36" fmla="*/ 195 w 675"/>
                <a:gd name="T37" fmla="*/ 7 h 275"/>
                <a:gd name="T38" fmla="*/ 179 w 675"/>
                <a:gd name="T39" fmla="*/ 0 h 275"/>
                <a:gd name="T40" fmla="*/ 172 w 675"/>
                <a:gd name="T41" fmla="*/ 16 h 275"/>
                <a:gd name="T42" fmla="*/ 186 w 675"/>
                <a:gd name="T43" fmla="*/ 36 h 275"/>
                <a:gd name="T44" fmla="*/ 181 w 675"/>
                <a:gd name="T45" fmla="*/ 56 h 275"/>
                <a:gd name="T46" fmla="*/ 159 w 675"/>
                <a:gd name="T47" fmla="*/ 65 h 275"/>
                <a:gd name="T48" fmla="*/ 119 w 675"/>
                <a:gd name="T49" fmla="*/ 58 h 275"/>
                <a:gd name="T50" fmla="*/ 38 w 675"/>
                <a:gd name="T51" fmla="*/ 38 h 275"/>
                <a:gd name="T52" fmla="*/ 2 w 675"/>
                <a:gd name="T53" fmla="*/ 81 h 275"/>
                <a:gd name="T54" fmla="*/ 47 w 675"/>
                <a:gd name="T55" fmla="*/ 110 h 275"/>
                <a:gd name="T56" fmla="*/ 72 w 675"/>
                <a:gd name="T57" fmla="*/ 125 h 275"/>
                <a:gd name="T58" fmla="*/ 81 w 675"/>
                <a:gd name="T59" fmla="*/ 143 h 275"/>
                <a:gd name="T60" fmla="*/ 90 w 675"/>
                <a:gd name="T61" fmla="*/ 157 h 275"/>
                <a:gd name="T62" fmla="*/ 136 w 675"/>
                <a:gd name="T63" fmla="*/ 161 h 275"/>
                <a:gd name="T64" fmla="*/ 192 w 675"/>
                <a:gd name="T65" fmla="*/ 204 h 275"/>
                <a:gd name="T66" fmla="*/ 237 w 675"/>
                <a:gd name="T67" fmla="*/ 239 h 275"/>
                <a:gd name="T68" fmla="*/ 250 w 675"/>
                <a:gd name="T69" fmla="*/ 244 h 275"/>
                <a:gd name="T70" fmla="*/ 344 w 675"/>
                <a:gd name="T71" fmla="*/ 246 h 275"/>
                <a:gd name="T72" fmla="*/ 438 w 675"/>
                <a:gd name="T73" fmla="*/ 275 h 275"/>
                <a:gd name="T74" fmla="*/ 501 w 675"/>
                <a:gd name="T75" fmla="*/ 251 h 275"/>
                <a:gd name="T76" fmla="*/ 552 w 675"/>
                <a:gd name="T77" fmla="*/ 246 h 275"/>
                <a:gd name="T78" fmla="*/ 563 w 675"/>
                <a:gd name="T79" fmla="*/ 210 h 275"/>
                <a:gd name="T80" fmla="*/ 552 w 675"/>
                <a:gd name="T81" fmla="*/ 206 h 275"/>
                <a:gd name="T82" fmla="*/ 550 w 675"/>
                <a:gd name="T83" fmla="*/ 190 h 275"/>
                <a:gd name="T84" fmla="*/ 557 w 675"/>
                <a:gd name="T85" fmla="*/ 177 h 275"/>
                <a:gd name="T86" fmla="*/ 619 w 675"/>
                <a:gd name="T87" fmla="*/ 170 h 275"/>
                <a:gd name="T88" fmla="*/ 637 w 675"/>
                <a:gd name="T89" fmla="*/ 157 h 275"/>
                <a:gd name="T90" fmla="*/ 646 w 675"/>
                <a:gd name="T91" fmla="*/ 139 h 275"/>
                <a:gd name="T92" fmla="*/ 666 w 675"/>
                <a:gd name="T93" fmla="*/ 139 h 275"/>
                <a:gd name="T94" fmla="*/ 675 w 675"/>
                <a:gd name="T95" fmla="*/ 132 h 275"/>
                <a:gd name="T96" fmla="*/ 671 w 675"/>
                <a:gd name="T97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5" h="275">
                  <a:moveTo>
                    <a:pt x="671" y="119"/>
                  </a:moveTo>
                  <a:lnTo>
                    <a:pt x="664" y="119"/>
                  </a:lnTo>
                  <a:lnTo>
                    <a:pt x="660" y="119"/>
                  </a:lnTo>
                  <a:lnTo>
                    <a:pt x="655" y="121"/>
                  </a:lnTo>
                  <a:lnTo>
                    <a:pt x="653" y="123"/>
                  </a:lnTo>
                  <a:lnTo>
                    <a:pt x="648" y="125"/>
                  </a:lnTo>
                  <a:lnTo>
                    <a:pt x="646" y="125"/>
                  </a:lnTo>
                  <a:lnTo>
                    <a:pt x="644" y="125"/>
                  </a:lnTo>
                  <a:lnTo>
                    <a:pt x="639" y="123"/>
                  </a:lnTo>
                  <a:lnTo>
                    <a:pt x="639" y="119"/>
                  </a:lnTo>
                  <a:lnTo>
                    <a:pt x="628" y="114"/>
                  </a:lnTo>
                  <a:lnTo>
                    <a:pt x="617" y="114"/>
                  </a:lnTo>
                  <a:lnTo>
                    <a:pt x="606" y="114"/>
                  </a:lnTo>
                  <a:lnTo>
                    <a:pt x="595" y="107"/>
                  </a:lnTo>
                  <a:lnTo>
                    <a:pt x="590" y="105"/>
                  </a:lnTo>
                  <a:lnTo>
                    <a:pt x="588" y="103"/>
                  </a:lnTo>
                  <a:lnTo>
                    <a:pt x="588" y="98"/>
                  </a:lnTo>
                  <a:lnTo>
                    <a:pt x="588" y="92"/>
                  </a:lnTo>
                  <a:lnTo>
                    <a:pt x="588" y="87"/>
                  </a:lnTo>
                  <a:lnTo>
                    <a:pt x="588" y="83"/>
                  </a:lnTo>
                  <a:lnTo>
                    <a:pt x="588" y="78"/>
                  </a:lnTo>
                  <a:lnTo>
                    <a:pt x="588" y="74"/>
                  </a:lnTo>
                  <a:lnTo>
                    <a:pt x="588" y="69"/>
                  </a:lnTo>
                  <a:lnTo>
                    <a:pt x="586" y="67"/>
                  </a:lnTo>
                  <a:lnTo>
                    <a:pt x="586" y="65"/>
                  </a:lnTo>
                  <a:lnTo>
                    <a:pt x="581" y="63"/>
                  </a:lnTo>
                  <a:lnTo>
                    <a:pt x="566" y="63"/>
                  </a:lnTo>
                  <a:lnTo>
                    <a:pt x="550" y="58"/>
                  </a:lnTo>
                  <a:lnTo>
                    <a:pt x="532" y="56"/>
                  </a:lnTo>
                  <a:lnTo>
                    <a:pt x="514" y="56"/>
                  </a:lnTo>
                  <a:lnTo>
                    <a:pt x="494" y="63"/>
                  </a:lnTo>
                  <a:lnTo>
                    <a:pt x="476" y="69"/>
                  </a:lnTo>
                  <a:lnTo>
                    <a:pt x="472" y="76"/>
                  </a:lnTo>
                  <a:lnTo>
                    <a:pt x="465" y="76"/>
                  </a:lnTo>
                  <a:lnTo>
                    <a:pt x="456" y="76"/>
                  </a:lnTo>
                  <a:lnTo>
                    <a:pt x="447" y="74"/>
                  </a:lnTo>
                  <a:lnTo>
                    <a:pt x="438" y="76"/>
                  </a:lnTo>
                  <a:lnTo>
                    <a:pt x="416" y="76"/>
                  </a:lnTo>
                  <a:lnTo>
                    <a:pt x="400" y="72"/>
                  </a:lnTo>
                  <a:lnTo>
                    <a:pt x="389" y="63"/>
                  </a:lnTo>
                  <a:lnTo>
                    <a:pt x="389" y="56"/>
                  </a:lnTo>
                  <a:lnTo>
                    <a:pt x="369" y="47"/>
                  </a:lnTo>
                  <a:lnTo>
                    <a:pt x="349" y="43"/>
                  </a:lnTo>
                  <a:lnTo>
                    <a:pt x="331" y="43"/>
                  </a:lnTo>
                  <a:lnTo>
                    <a:pt x="313" y="51"/>
                  </a:lnTo>
                  <a:lnTo>
                    <a:pt x="313" y="54"/>
                  </a:lnTo>
                  <a:lnTo>
                    <a:pt x="311" y="56"/>
                  </a:lnTo>
                  <a:lnTo>
                    <a:pt x="306" y="58"/>
                  </a:lnTo>
                  <a:lnTo>
                    <a:pt x="302" y="58"/>
                  </a:lnTo>
                  <a:lnTo>
                    <a:pt x="297" y="58"/>
                  </a:lnTo>
                  <a:lnTo>
                    <a:pt x="293" y="58"/>
                  </a:lnTo>
                  <a:lnTo>
                    <a:pt x="291" y="56"/>
                  </a:lnTo>
                  <a:lnTo>
                    <a:pt x="288" y="54"/>
                  </a:lnTo>
                  <a:lnTo>
                    <a:pt x="288" y="51"/>
                  </a:lnTo>
                  <a:lnTo>
                    <a:pt x="286" y="47"/>
                  </a:lnTo>
                  <a:lnTo>
                    <a:pt x="284" y="45"/>
                  </a:lnTo>
                  <a:lnTo>
                    <a:pt x="280" y="45"/>
                  </a:lnTo>
                  <a:lnTo>
                    <a:pt x="275" y="45"/>
                  </a:lnTo>
                  <a:lnTo>
                    <a:pt x="268" y="45"/>
                  </a:lnTo>
                  <a:lnTo>
                    <a:pt x="264" y="43"/>
                  </a:lnTo>
                  <a:lnTo>
                    <a:pt x="259" y="38"/>
                  </a:lnTo>
                  <a:lnTo>
                    <a:pt x="255" y="36"/>
                  </a:lnTo>
                  <a:lnTo>
                    <a:pt x="253" y="29"/>
                  </a:lnTo>
                  <a:lnTo>
                    <a:pt x="250" y="25"/>
                  </a:lnTo>
                  <a:lnTo>
                    <a:pt x="246" y="22"/>
                  </a:lnTo>
                  <a:lnTo>
                    <a:pt x="242" y="18"/>
                  </a:lnTo>
                  <a:lnTo>
                    <a:pt x="237" y="18"/>
                  </a:lnTo>
                  <a:lnTo>
                    <a:pt x="230" y="16"/>
                  </a:lnTo>
                  <a:lnTo>
                    <a:pt x="224" y="13"/>
                  </a:lnTo>
                  <a:lnTo>
                    <a:pt x="219" y="13"/>
                  </a:lnTo>
                  <a:lnTo>
                    <a:pt x="215" y="13"/>
                  </a:lnTo>
                  <a:lnTo>
                    <a:pt x="208" y="13"/>
                  </a:lnTo>
                  <a:lnTo>
                    <a:pt x="204" y="13"/>
                  </a:lnTo>
                  <a:lnTo>
                    <a:pt x="199" y="11"/>
                  </a:lnTo>
                  <a:lnTo>
                    <a:pt x="195" y="9"/>
                  </a:lnTo>
                  <a:lnTo>
                    <a:pt x="195" y="7"/>
                  </a:lnTo>
                  <a:lnTo>
                    <a:pt x="192" y="2"/>
                  </a:lnTo>
                  <a:lnTo>
                    <a:pt x="190" y="0"/>
                  </a:lnTo>
                  <a:lnTo>
                    <a:pt x="186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8" y="0"/>
                  </a:lnTo>
                  <a:lnTo>
                    <a:pt x="170" y="9"/>
                  </a:lnTo>
                  <a:lnTo>
                    <a:pt x="172" y="16"/>
                  </a:lnTo>
                  <a:lnTo>
                    <a:pt x="177" y="22"/>
                  </a:lnTo>
                  <a:lnTo>
                    <a:pt x="181" y="25"/>
                  </a:lnTo>
                  <a:lnTo>
                    <a:pt x="181" y="31"/>
                  </a:lnTo>
                  <a:lnTo>
                    <a:pt x="186" y="36"/>
                  </a:lnTo>
                  <a:lnTo>
                    <a:pt x="188" y="40"/>
                  </a:lnTo>
                  <a:lnTo>
                    <a:pt x="188" y="45"/>
                  </a:lnTo>
                  <a:lnTo>
                    <a:pt x="186" y="51"/>
                  </a:lnTo>
                  <a:lnTo>
                    <a:pt x="181" y="56"/>
                  </a:lnTo>
                  <a:lnTo>
                    <a:pt x="177" y="60"/>
                  </a:lnTo>
                  <a:lnTo>
                    <a:pt x="170" y="63"/>
                  </a:lnTo>
                  <a:lnTo>
                    <a:pt x="166" y="65"/>
                  </a:lnTo>
                  <a:lnTo>
                    <a:pt x="159" y="65"/>
                  </a:lnTo>
                  <a:lnTo>
                    <a:pt x="154" y="60"/>
                  </a:lnTo>
                  <a:lnTo>
                    <a:pt x="150" y="56"/>
                  </a:lnTo>
                  <a:lnTo>
                    <a:pt x="143" y="56"/>
                  </a:lnTo>
                  <a:lnTo>
                    <a:pt x="119" y="58"/>
                  </a:lnTo>
                  <a:lnTo>
                    <a:pt x="96" y="54"/>
                  </a:lnTo>
                  <a:lnTo>
                    <a:pt x="78" y="47"/>
                  </a:lnTo>
                  <a:lnTo>
                    <a:pt x="60" y="40"/>
                  </a:lnTo>
                  <a:lnTo>
                    <a:pt x="38" y="38"/>
                  </a:lnTo>
                  <a:lnTo>
                    <a:pt x="16" y="45"/>
                  </a:lnTo>
                  <a:lnTo>
                    <a:pt x="5" y="54"/>
                  </a:lnTo>
                  <a:lnTo>
                    <a:pt x="0" y="67"/>
                  </a:lnTo>
                  <a:lnTo>
                    <a:pt x="2" y="81"/>
                  </a:lnTo>
                  <a:lnTo>
                    <a:pt x="11" y="94"/>
                  </a:lnTo>
                  <a:lnTo>
                    <a:pt x="25" y="107"/>
                  </a:lnTo>
                  <a:lnTo>
                    <a:pt x="38" y="105"/>
                  </a:lnTo>
                  <a:lnTo>
                    <a:pt x="47" y="110"/>
                  </a:lnTo>
                  <a:lnTo>
                    <a:pt x="54" y="114"/>
                  </a:lnTo>
                  <a:lnTo>
                    <a:pt x="63" y="119"/>
                  </a:lnTo>
                  <a:lnTo>
                    <a:pt x="67" y="123"/>
                  </a:lnTo>
                  <a:lnTo>
                    <a:pt x="72" y="125"/>
                  </a:lnTo>
                  <a:lnTo>
                    <a:pt x="76" y="128"/>
                  </a:lnTo>
                  <a:lnTo>
                    <a:pt x="78" y="132"/>
                  </a:lnTo>
                  <a:lnTo>
                    <a:pt x="81" y="136"/>
                  </a:lnTo>
                  <a:lnTo>
                    <a:pt x="81" y="143"/>
                  </a:lnTo>
                  <a:lnTo>
                    <a:pt x="81" y="150"/>
                  </a:lnTo>
                  <a:lnTo>
                    <a:pt x="83" y="154"/>
                  </a:lnTo>
                  <a:lnTo>
                    <a:pt x="85" y="157"/>
                  </a:lnTo>
                  <a:lnTo>
                    <a:pt x="90" y="157"/>
                  </a:lnTo>
                  <a:lnTo>
                    <a:pt x="94" y="157"/>
                  </a:lnTo>
                  <a:lnTo>
                    <a:pt x="107" y="150"/>
                  </a:lnTo>
                  <a:lnTo>
                    <a:pt x="123" y="152"/>
                  </a:lnTo>
                  <a:lnTo>
                    <a:pt x="136" y="161"/>
                  </a:lnTo>
                  <a:lnTo>
                    <a:pt x="150" y="170"/>
                  </a:lnTo>
                  <a:lnTo>
                    <a:pt x="157" y="181"/>
                  </a:lnTo>
                  <a:lnTo>
                    <a:pt x="172" y="195"/>
                  </a:lnTo>
                  <a:lnTo>
                    <a:pt x="192" y="204"/>
                  </a:lnTo>
                  <a:lnTo>
                    <a:pt x="212" y="213"/>
                  </a:lnTo>
                  <a:lnTo>
                    <a:pt x="224" y="219"/>
                  </a:lnTo>
                  <a:lnTo>
                    <a:pt x="230" y="228"/>
                  </a:lnTo>
                  <a:lnTo>
                    <a:pt x="237" y="239"/>
                  </a:lnTo>
                  <a:lnTo>
                    <a:pt x="239" y="242"/>
                  </a:lnTo>
                  <a:lnTo>
                    <a:pt x="242" y="244"/>
                  </a:lnTo>
                  <a:lnTo>
                    <a:pt x="246" y="246"/>
                  </a:lnTo>
                  <a:lnTo>
                    <a:pt x="250" y="244"/>
                  </a:lnTo>
                  <a:lnTo>
                    <a:pt x="273" y="246"/>
                  </a:lnTo>
                  <a:lnTo>
                    <a:pt x="297" y="244"/>
                  </a:lnTo>
                  <a:lnTo>
                    <a:pt x="322" y="244"/>
                  </a:lnTo>
                  <a:lnTo>
                    <a:pt x="344" y="246"/>
                  </a:lnTo>
                  <a:lnTo>
                    <a:pt x="362" y="251"/>
                  </a:lnTo>
                  <a:lnTo>
                    <a:pt x="387" y="262"/>
                  </a:lnTo>
                  <a:lnTo>
                    <a:pt x="411" y="271"/>
                  </a:lnTo>
                  <a:lnTo>
                    <a:pt x="438" y="275"/>
                  </a:lnTo>
                  <a:lnTo>
                    <a:pt x="461" y="271"/>
                  </a:lnTo>
                  <a:lnTo>
                    <a:pt x="483" y="257"/>
                  </a:lnTo>
                  <a:lnTo>
                    <a:pt x="490" y="253"/>
                  </a:lnTo>
                  <a:lnTo>
                    <a:pt x="501" y="251"/>
                  </a:lnTo>
                  <a:lnTo>
                    <a:pt x="512" y="251"/>
                  </a:lnTo>
                  <a:lnTo>
                    <a:pt x="528" y="253"/>
                  </a:lnTo>
                  <a:lnTo>
                    <a:pt x="539" y="251"/>
                  </a:lnTo>
                  <a:lnTo>
                    <a:pt x="552" y="246"/>
                  </a:lnTo>
                  <a:lnTo>
                    <a:pt x="561" y="235"/>
                  </a:lnTo>
                  <a:lnTo>
                    <a:pt x="566" y="224"/>
                  </a:lnTo>
                  <a:lnTo>
                    <a:pt x="563" y="213"/>
                  </a:lnTo>
                  <a:lnTo>
                    <a:pt x="563" y="210"/>
                  </a:lnTo>
                  <a:lnTo>
                    <a:pt x="561" y="208"/>
                  </a:lnTo>
                  <a:lnTo>
                    <a:pt x="561" y="208"/>
                  </a:lnTo>
                  <a:lnTo>
                    <a:pt x="557" y="208"/>
                  </a:lnTo>
                  <a:lnTo>
                    <a:pt x="552" y="206"/>
                  </a:lnTo>
                  <a:lnTo>
                    <a:pt x="550" y="204"/>
                  </a:lnTo>
                  <a:lnTo>
                    <a:pt x="550" y="199"/>
                  </a:lnTo>
                  <a:lnTo>
                    <a:pt x="550" y="195"/>
                  </a:lnTo>
                  <a:lnTo>
                    <a:pt x="550" y="190"/>
                  </a:lnTo>
                  <a:lnTo>
                    <a:pt x="552" y="186"/>
                  </a:lnTo>
                  <a:lnTo>
                    <a:pt x="554" y="181"/>
                  </a:lnTo>
                  <a:lnTo>
                    <a:pt x="557" y="179"/>
                  </a:lnTo>
                  <a:lnTo>
                    <a:pt x="557" y="177"/>
                  </a:lnTo>
                  <a:lnTo>
                    <a:pt x="577" y="177"/>
                  </a:lnTo>
                  <a:lnTo>
                    <a:pt x="592" y="179"/>
                  </a:lnTo>
                  <a:lnTo>
                    <a:pt x="606" y="179"/>
                  </a:lnTo>
                  <a:lnTo>
                    <a:pt x="619" y="170"/>
                  </a:lnTo>
                  <a:lnTo>
                    <a:pt x="633" y="170"/>
                  </a:lnTo>
                  <a:lnTo>
                    <a:pt x="635" y="166"/>
                  </a:lnTo>
                  <a:lnTo>
                    <a:pt x="637" y="161"/>
                  </a:lnTo>
                  <a:lnTo>
                    <a:pt x="637" y="157"/>
                  </a:lnTo>
                  <a:lnTo>
                    <a:pt x="639" y="152"/>
                  </a:lnTo>
                  <a:lnTo>
                    <a:pt x="642" y="148"/>
                  </a:lnTo>
                  <a:lnTo>
                    <a:pt x="644" y="143"/>
                  </a:lnTo>
                  <a:lnTo>
                    <a:pt x="646" y="139"/>
                  </a:lnTo>
                  <a:lnTo>
                    <a:pt x="651" y="139"/>
                  </a:lnTo>
                  <a:lnTo>
                    <a:pt x="657" y="136"/>
                  </a:lnTo>
                  <a:lnTo>
                    <a:pt x="664" y="139"/>
                  </a:lnTo>
                  <a:lnTo>
                    <a:pt x="666" y="139"/>
                  </a:lnTo>
                  <a:lnTo>
                    <a:pt x="671" y="136"/>
                  </a:lnTo>
                  <a:lnTo>
                    <a:pt x="673" y="136"/>
                  </a:lnTo>
                  <a:lnTo>
                    <a:pt x="675" y="134"/>
                  </a:lnTo>
                  <a:lnTo>
                    <a:pt x="675" y="132"/>
                  </a:lnTo>
                  <a:lnTo>
                    <a:pt x="675" y="128"/>
                  </a:lnTo>
                  <a:lnTo>
                    <a:pt x="673" y="125"/>
                  </a:lnTo>
                  <a:lnTo>
                    <a:pt x="671" y="123"/>
                  </a:lnTo>
                  <a:lnTo>
                    <a:pt x="671" y="119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00" name="Freeform 15"/>
            <p:cNvSpPr>
              <a:spLocks/>
            </p:cNvSpPr>
            <p:nvPr/>
          </p:nvSpPr>
          <p:spPr bwMode="auto">
            <a:xfrm>
              <a:off x="5973181" y="2914972"/>
              <a:ext cx="193995" cy="123973"/>
            </a:xfrm>
            <a:custGeom>
              <a:avLst/>
              <a:gdLst>
                <a:gd name="T0" fmla="*/ 42 w 169"/>
                <a:gd name="T1" fmla="*/ 9 h 108"/>
                <a:gd name="T2" fmla="*/ 49 w 169"/>
                <a:gd name="T3" fmla="*/ 3 h 108"/>
                <a:gd name="T4" fmla="*/ 58 w 169"/>
                <a:gd name="T5" fmla="*/ 0 h 108"/>
                <a:gd name="T6" fmla="*/ 71 w 169"/>
                <a:gd name="T7" fmla="*/ 3 h 108"/>
                <a:gd name="T8" fmla="*/ 80 w 169"/>
                <a:gd name="T9" fmla="*/ 5 h 108"/>
                <a:gd name="T10" fmla="*/ 87 w 169"/>
                <a:gd name="T11" fmla="*/ 9 h 108"/>
                <a:gd name="T12" fmla="*/ 89 w 169"/>
                <a:gd name="T13" fmla="*/ 14 h 108"/>
                <a:gd name="T14" fmla="*/ 98 w 169"/>
                <a:gd name="T15" fmla="*/ 16 h 108"/>
                <a:gd name="T16" fmla="*/ 107 w 169"/>
                <a:gd name="T17" fmla="*/ 16 h 108"/>
                <a:gd name="T18" fmla="*/ 116 w 169"/>
                <a:gd name="T19" fmla="*/ 14 h 108"/>
                <a:gd name="T20" fmla="*/ 125 w 169"/>
                <a:gd name="T21" fmla="*/ 14 h 108"/>
                <a:gd name="T22" fmla="*/ 136 w 169"/>
                <a:gd name="T23" fmla="*/ 16 h 108"/>
                <a:gd name="T24" fmla="*/ 145 w 169"/>
                <a:gd name="T25" fmla="*/ 18 h 108"/>
                <a:gd name="T26" fmla="*/ 156 w 169"/>
                <a:gd name="T27" fmla="*/ 23 h 108"/>
                <a:gd name="T28" fmla="*/ 167 w 169"/>
                <a:gd name="T29" fmla="*/ 21 h 108"/>
                <a:gd name="T30" fmla="*/ 169 w 169"/>
                <a:gd name="T31" fmla="*/ 32 h 108"/>
                <a:gd name="T32" fmla="*/ 165 w 169"/>
                <a:gd name="T33" fmla="*/ 38 h 108"/>
                <a:gd name="T34" fmla="*/ 156 w 169"/>
                <a:gd name="T35" fmla="*/ 47 h 108"/>
                <a:gd name="T36" fmla="*/ 145 w 169"/>
                <a:gd name="T37" fmla="*/ 56 h 108"/>
                <a:gd name="T38" fmla="*/ 136 w 169"/>
                <a:gd name="T39" fmla="*/ 65 h 108"/>
                <a:gd name="T40" fmla="*/ 134 w 169"/>
                <a:gd name="T41" fmla="*/ 65 h 108"/>
                <a:gd name="T42" fmla="*/ 129 w 169"/>
                <a:gd name="T43" fmla="*/ 65 h 108"/>
                <a:gd name="T44" fmla="*/ 125 w 169"/>
                <a:gd name="T45" fmla="*/ 65 h 108"/>
                <a:gd name="T46" fmla="*/ 120 w 169"/>
                <a:gd name="T47" fmla="*/ 65 h 108"/>
                <a:gd name="T48" fmla="*/ 116 w 169"/>
                <a:gd name="T49" fmla="*/ 65 h 108"/>
                <a:gd name="T50" fmla="*/ 111 w 169"/>
                <a:gd name="T51" fmla="*/ 65 h 108"/>
                <a:gd name="T52" fmla="*/ 109 w 169"/>
                <a:gd name="T53" fmla="*/ 65 h 108"/>
                <a:gd name="T54" fmla="*/ 107 w 169"/>
                <a:gd name="T55" fmla="*/ 68 h 108"/>
                <a:gd name="T56" fmla="*/ 105 w 169"/>
                <a:gd name="T57" fmla="*/ 72 h 108"/>
                <a:gd name="T58" fmla="*/ 100 w 169"/>
                <a:gd name="T59" fmla="*/ 76 h 108"/>
                <a:gd name="T60" fmla="*/ 93 w 169"/>
                <a:gd name="T61" fmla="*/ 81 h 108"/>
                <a:gd name="T62" fmla="*/ 87 w 169"/>
                <a:gd name="T63" fmla="*/ 83 h 108"/>
                <a:gd name="T64" fmla="*/ 80 w 169"/>
                <a:gd name="T65" fmla="*/ 85 h 108"/>
                <a:gd name="T66" fmla="*/ 76 w 169"/>
                <a:gd name="T67" fmla="*/ 90 h 108"/>
                <a:gd name="T68" fmla="*/ 71 w 169"/>
                <a:gd name="T69" fmla="*/ 94 h 108"/>
                <a:gd name="T70" fmla="*/ 67 w 169"/>
                <a:gd name="T71" fmla="*/ 99 h 108"/>
                <a:gd name="T72" fmla="*/ 62 w 169"/>
                <a:gd name="T73" fmla="*/ 103 h 108"/>
                <a:gd name="T74" fmla="*/ 53 w 169"/>
                <a:gd name="T75" fmla="*/ 103 h 108"/>
                <a:gd name="T76" fmla="*/ 42 w 169"/>
                <a:gd name="T77" fmla="*/ 103 h 108"/>
                <a:gd name="T78" fmla="*/ 31 w 169"/>
                <a:gd name="T79" fmla="*/ 101 h 108"/>
                <a:gd name="T80" fmla="*/ 22 w 169"/>
                <a:gd name="T81" fmla="*/ 103 h 108"/>
                <a:gd name="T82" fmla="*/ 17 w 169"/>
                <a:gd name="T83" fmla="*/ 108 h 108"/>
                <a:gd name="T84" fmla="*/ 11 w 169"/>
                <a:gd name="T85" fmla="*/ 108 h 108"/>
                <a:gd name="T86" fmla="*/ 11 w 169"/>
                <a:gd name="T87" fmla="*/ 106 h 108"/>
                <a:gd name="T88" fmla="*/ 8 w 169"/>
                <a:gd name="T89" fmla="*/ 103 h 108"/>
                <a:gd name="T90" fmla="*/ 6 w 169"/>
                <a:gd name="T91" fmla="*/ 101 h 108"/>
                <a:gd name="T92" fmla="*/ 4 w 169"/>
                <a:gd name="T93" fmla="*/ 101 h 108"/>
                <a:gd name="T94" fmla="*/ 0 w 169"/>
                <a:gd name="T95" fmla="*/ 99 h 108"/>
                <a:gd name="T96" fmla="*/ 0 w 169"/>
                <a:gd name="T97" fmla="*/ 97 h 108"/>
                <a:gd name="T98" fmla="*/ 13 w 169"/>
                <a:gd name="T99" fmla="*/ 97 h 108"/>
                <a:gd name="T100" fmla="*/ 24 w 169"/>
                <a:gd name="T101" fmla="*/ 94 h 108"/>
                <a:gd name="T102" fmla="*/ 33 w 169"/>
                <a:gd name="T103" fmla="*/ 88 h 108"/>
                <a:gd name="T104" fmla="*/ 42 w 169"/>
                <a:gd name="T105" fmla="*/ 83 h 108"/>
                <a:gd name="T106" fmla="*/ 42 w 169"/>
                <a:gd name="T107" fmla="*/ 52 h 108"/>
                <a:gd name="T108" fmla="*/ 24 w 169"/>
                <a:gd name="T109" fmla="*/ 50 h 108"/>
                <a:gd name="T110" fmla="*/ 13 w 169"/>
                <a:gd name="T111" fmla="*/ 41 h 108"/>
                <a:gd name="T112" fmla="*/ 6 w 169"/>
                <a:gd name="T113" fmla="*/ 27 h 108"/>
                <a:gd name="T114" fmla="*/ 13 w 169"/>
                <a:gd name="T115" fmla="*/ 21 h 108"/>
                <a:gd name="T116" fmla="*/ 24 w 169"/>
                <a:gd name="T117" fmla="*/ 18 h 108"/>
                <a:gd name="T118" fmla="*/ 35 w 169"/>
                <a:gd name="T119" fmla="*/ 14 h 108"/>
                <a:gd name="T120" fmla="*/ 42 w 169"/>
                <a:gd name="T121" fmla="*/ 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" h="108">
                  <a:moveTo>
                    <a:pt x="42" y="9"/>
                  </a:moveTo>
                  <a:lnTo>
                    <a:pt x="49" y="3"/>
                  </a:lnTo>
                  <a:lnTo>
                    <a:pt x="58" y="0"/>
                  </a:lnTo>
                  <a:lnTo>
                    <a:pt x="71" y="3"/>
                  </a:lnTo>
                  <a:lnTo>
                    <a:pt x="80" y="5"/>
                  </a:lnTo>
                  <a:lnTo>
                    <a:pt x="87" y="9"/>
                  </a:lnTo>
                  <a:lnTo>
                    <a:pt x="89" y="14"/>
                  </a:lnTo>
                  <a:lnTo>
                    <a:pt x="98" y="16"/>
                  </a:lnTo>
                  <a:lnTo>
                    <a:pt x="107" y="16"/>
                  </a:lnTo>
                  <a:lnTo>
                    <a:pt x="116" y="14"/>
                  </a:lnTo>
                  <a:lnTo>
                    <a:pt x="125" y="14"/>
                  </a:lnTo>
                  <a:lnTo>
                    <a:pt x="136" y="16"/>
                  </a:lnTo>
                  <a:lnTo>
                    <a:pt x="145" y="18"/>
                  </a:lnTo>
                  <a:lnTo>
                    <a:pt x="156" y="23"/>
                  </a:lnTo>
                  <a:lnTo>
                    <a:pt x="167" y="21"/>
                  </a:lnTo>
                  <a:lnTo>
                    <a:pt x="169" y="32"/>
                  </a:lnTo>
                  <a:lnTo>
                    <a:pt x="165" y="38"/>
                  </a:lnTo>
                  <a:lnTo>
                    <a:pt x="156" y="47"/>
                  </a:lnTo>
                  <a:lnTo>
                    <a:pt x="145" y="56"/>
                  </a:lnTo>
                  <a:lnTo>
                    <a:pt x="136" y="65"/>
                  </a:lnTo>
                  <a:lnTo>
                    <a:pt x="134" y="65"/>
                  </a:lnTo>
                  <a:lnTo>
                    <a:pt x="129" y="65"/>
                  </a:lnTo>
                  <a:lnTo>
                    <a:pt x="125" y="65"/>
                  </a:lnTo>
                  <a:lnTo>
                    <a:pt x="120" y="65"/>
                  </a:lnTo>
                  <a:lnTo>
                    <a:pt x="116" y="65"/>
                  </a:lnTo>
                  <a:lnTo>
                    <a:pt x="111" y="65"/>
                  </a:lnTo>
                  <a:lnTo>
                    <a:pt x="109" y="65"/>
                  </a:lnTo>
                  <a:lnTo>
                    <a:pt x="107" y="68"/>
                  </a:lnTo>
                  <a:lnTo>
                    <a:pt x="105" y="72"/>
                  </a:lnTo>
                  <a:lnTo>
                    <a:pt x="100" y="76"/>
                  </a:lnTo>
                  <a:lnTo>
                    <a:pt x="93" y="81"/>
                  </a:lnTo>
                  <a:lnTo>
                    <a:pt x="87" y="83"/>
                  </a:lnTo>
                  <a:lnTo>
                    <a:pt x="80" y="85"/>
                  </a:lnTo>
                  <a:lnTo>
                    <a:pt x="76" y="90"/>
                  </a:lnTo>
                  <a:lnTo>
                    <a:pt x="71" y="94"/>
                  </a:lnTo>
                  <a:lnTo>
                    <a:pt x="67" y="99"/>
                  </a:lnTo>
                  <a:lnTo>
                    <a:pt x="62" y="103"/>
                  </a:lnTo>
                  <a:lnTo>
                    <a:pt x="53" y="103"/>
                  </a:lnTo>
                  <a:lnTo>
                    <a:pt x="42" y="103"/>
                  </a:lnTo>
                  <a:lnTo>
                    <a:pt x="31" y="101"/>
                  </a:lnTo>
                  <a:lnTo>
                    <a:pt x="22" y="103"/>
                  </a:lnTo>
                  <a:lnTo>
                    <a:pt x="17" y="108"/>
                  </a:lnTo>
                  <a:lnTo>
                    <a:pt x="11" y="108"/>
                  </a:lnTo>
                  <a:lnTo>
                    <a:pt x="11" y="106"/>
                  </a:lnTo>
                  <a:lnTo>
                    <a:pt x="8" y="103"/>
                  </a:lnTo>
                  <a:lnTo>
                    <a:pt x="6" y="101"/>
                  </a:lnTo>
                  <a:lnTo>
                    <a:pt x="4" y="101"/>
                  </a:lnTo>
                  <a:lnTo>
                    <a:pt x="0" y="99"/>
                  </a:lnTo>
                  <a:lnTo>
                    <a:pt x="0" y="97"/>
                  </a:lnTo>
                  <a:lnTo>
                    <a:pt x="13" y="97"/>
                  </a:lnTo>
                  <a:lnTo>
                    <a:pt x="24" y="94"/>
                  </a:lnTo>
                  <a:lnTo>
                    <a:pt x="33" y="88"/>
                  </a:lnTo>
                  <a:lnTo>
                    <a:pt x="42" y="83"/>
                  </a:lnTo>
                  <a:lnTo>
                    <a:pt x="42" y="52"/>
                  </a:lnTo>
                  <a:lnTo>
                    <a:pt x="24" y="50"/>
                  </a:lnTo>
                  <a:lnTo>
                    <a:pt x="13" y="41"/>
                  </a:lnTo>
                  <a:lnTo>
                    <a:pt x="6" y="27"/>
                  </a:lnTo>
                  <a:lnTo>
                    <a:pt x="13" y="21"/>
                  </a:lnTo>
                  <a:lnTo>
                    <a:pt x="24" y="18"/>
                  </a:lnTo>
                  <a:lnTo>
                    <a:pt x="35" y="14"/>
                  </a:lnTo>
                  <a:lnTo>
                    <a:pt x="42" y="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01" name="Freeform 16"/>
            <p:cNvSpPr>
              <a:spLocks/>
            </p:cNvSpPr>
            <p:nvPr/>
          </p:nvSpPr>
          <p:spPr bwMode="auto">
            <a:xfrm>
              <a:off x="5973181" y="2914972"/>
              <a:ext cx="193995" cy="123973"/>
            </a:xfrm>
            <a:custGeom>
              <a:avLst/>
              <a:gdLst>
                <a:gd name="T0" fmla="*/ 42 w 169"/>
                <a:gd name="T1" fmla="*/ 9 h 108"/>
                <a:gd name="T2" fmla="*/ 49 w 169"/>
                <a:gd name="T3" fmla="*/ 3 h 108"/>
                <a:gd name="T4" fmla="*/ 58 w 169"/>
                <a:gd name="T5" fmla="*/ 0 h 108"/>
                <a:gd name="T6" fmla="*/ 71 w 169"/>
                <a:gd name="T7" fmla="*/ 3 h 108"/>
                <a:gd name="T8" fmla="*/ 80 w 169"/>
                <a:gd name="T9" fmla="*/ 5 h 108"/>
                <a:gd name="T10" fmla="*/ 87 w 169"/>
                <a:gd name="T11" fmla="*/ 9 h 108"/>
                <a:gd name="T12" fmla="*/ 89 w 169"/>
                <a:gd name="T13" fmla="*/ 14 h 108"/>
                <a:gd name="T14" fmla="*/ 98 w 169"/>
                <a:gd name="T15" fmla="*/ 16 h 108"/>
                <a:gd name="T16" fmla="*/ 107 w 169"/>
                <a:gd name="T17" fmla="*/ 16 h 108"/>
                <a:gd name="T18" fmla="*/ 116 w 169"/>
                <a:gd name="T19" fmla="*/ 14 h 108"/>
                <a:gd name="T20" fmla="*/ 125 w 169"/>
                <a:gd name="T21" fmla="*/ 14 h 108"/>
                <a:gd name="T22" fmla="*/ 136 w 169"/>
                <a:gd name="T23" fmla="*/ 16 h 108"/>
                <a:gd name="T24" fmla="*/ 145 w 169"/>
                <a:gd name="T25" fmla="*/ 18 h 108"/>
                <a:gd name="T26" fmla="*/ 156 w 169"/>
                <a:gd name="T27" fmla="*/ 23 h 108"/>
                <a:gd name="T28" fmla="*/ 167 w 169"/>
                <a:gd name="T29" fmla="*/ 21 h 108"/>
                <a:gd name="T30" fmla="*/ 169 w 169"/>
                <a:gd name="T31" fmla="*/ 32 h 108"/>
                <a:gd name="T32" fmla="*/ 165 w 169"/>
                <a:gd name="T33" fmla="*/ 38 h 108"/>
                <a:gd name="T34" fmla="*/ 156 w 169"/>
                <a:gd name="T35" fmla="*/ 47 h 108"/>
                <a:gd name="T36" fmla="*/ 145 w 169"/>
                <a:gd name="T37" fmla="*/ 56 h 108"/>
                <a:gd name="T38" fmla="*/ 136 w 169"/>
                <a:gd name="T39" fmla="*/ 65 h 108"/>
                <a:gd name="T40" fmla="*/ 134 w 169"/>
                <a:gd name="T41" fmla="*/ 65 h 108"/>
                <a:gd name="T42" fmla="*/ 129 w 169"/>
                <a:gd name="T43" fmla="*/ 65 h 108"/>
                <a:gd name="T44" fmla="*/ 125 w 169"/>
                <a:gd name="T45" fmla="*/ 65 h 108"/>
                <a:gd name="T46" fmla="*/ 120 w 169"/>
                <a:gd name="T47" fmla="*/ 65 h 108"/>
                <a:gd name="T48" fmla="*/ 116 w 169"/>
                <a:gd name="T49" fmla="*/ 65 h 108"/>
                <a:gd name="T50" fmla="*/ 111 w 169"/>
                <a:gd name="T51" fmla="*/ 65 h 108"/>
                <a:gd name="T52" fmla="*/ 109 w 169"/>
                <a:gd name="T53" fmla="*/ 65 h 108"/>
                <a:gd name="T54" fmla="*/ 107 w 169"/>
                <a:gd name="T55" fmla="*/ 68 h 108"/>
                <a:gd name="T56" fmla="*/ 105 w 169"/>
                <a:gd name="T57" fmla="*/ 72 h 108"/>
                <a:gd name="T58" fmla="*/ 100 w 169"/>
                <a:gd name="T59" fmla="*/ 76 h 108"/>
                <a:gd name="T60" fmla="*/ 93 w 169"/>
                <a:gd name="T61" fmla="*/ 81 h 108"/>
                <a:gd name="T62" fmla="*/ 87 w 169"/>
                <a:gd name="T63" fmla="*/ 83 h 108"/>
                <a:gd name="T64" fmla="*/ 80 w 169"/>
                <a:gd name="T65" fmla="*/ 85 h 108"/>
                <a:gd name="T66" fmla="*/ 76 w 169"/>
                <a:gd name="T67" fmla="*/ 90 h 108"/>
                <a:gd name="T68" fmla="*/ 71 w 169"/>
                <a:gd name="T69" fmla="*/ 94 h 108"/>
                <a:gd name="T70" fmla="*/ 67 w 169"/>
                <a:gd name="T71" fmla="*/ 99 h 108"/>
                <a:gd name="T72" fmla="*/ 62 w 169"/>
                <a:gd name="T73" fmla="*/ 103 h 108"/>
                <a:gd name="T74" fmla="*/ 53 w 169"/>
                <a:gd name="T75" fmla="*/ 103 h 108"/>
                <a:gd name="T76" fmla="*/ 42 w 169"/>
                <a:gd name="T77" fmla="*/ 103 h 108"/>
                <a:gd name="T78" fmla="*/ 31 w 169"/>
                <a:gd name="T79" fmla="*/ 101 h 108"/>
                <a:gd name="T80" fmla="*/ 22 w 169"/>
                <a:gd name="T81" fmla="*/ 103 h 108"/>
                <a:gd name="T82" fmla="*/ 17 w 169"/>
                <a:gd name="T83" fmla="*/ 108 h 108"/>
                <a:gd name="T84" fmla="*/ 11 w 169"/>
                <a:gd name="T85" fmla="*/ 108 h 108"/>
                <a:gd name="T86" fmla="*/ 11 w 169"/>
                <a:gd name="T87" fmla="*/ 106 h 108"/>
                <a:gd name="T88" fmla="*/ 8 w 169"/>
                <a:gd name="T89" fmla="*/ 103 h 108"/>
                <a:gd name="T90" fmla="*/ 6 w 169"/>
                <a:gd name="T91" fmla="*/ 101 h 108"/>
                <a:gd name="T92" fmla="*/ 4 w 169"/>
                <a:gd name="T93" fmla="*/ 101 h 108"/>
                <a:gd name="T94" fmla="*/ 0 w 169"/>
                <a:gd name="T95" fmla="*/ 99 h 108"/>
                <a:gd name="T96" fmla="*/ 0 w 169"/>
                <a:gd name="T97" fmla="*/ 97 h 108"/>
                <a:gd name="T98" fmla="*/ 13 w 169"/>
                <a:gd name="T99" fmla="*/ 97 h 108"/>
                <a:gd name="T100" fmla="*/ 24 w 169"/>
                <a:gd name="T101" fmla="*/ 94 h 108"/>
                <a:gd name="T102" fmla="*/ 33 w 169"/>
                <a:gd name="T103" fmla="*/ 88 h 108"/>
                <a:gd name="T104" fmla="*/ 42 w 169"/>
                <a:gd name="T105" fmla="*/ 83 h 108"/>
                <a:gd name="T106" fmla="*/ 42 w 169"/>
                <a:gd name="T107" fmla="*/ 52 h 108"/>
                <a:gd name="T108" fmla="*/ 24 w 169"/>
                <a:gd name="T109" fmla="*/ 50 h 108"/>
                <a:gd name="T110" fmla="*/ 13 w 169"/>
                <a:gd name="T111" fmla="*/ 41 h 108"/>
                <a:gd name="T112" fmla="*/ 6 w 169"/>
                <a:gd name="T113" fmla="*/ 27 h 108"/>
                <a:gd name="T114" fmla="*/ 13 w 169"/>
                <a:gd name="T115" fmla="*/ 21 h 108"/>
                <a:gd name="T116" fmla="*/ 24 w 169"/>
                <a:gd name="T117" fmla="*/ 18 h 108"/>
                <a:gd name="T118" fmla="*/ 35 w 169"/>
                <a:gd name="T119" fmla="*/ 14 h 108"/>
                <a:gd name="T120" fmla="*/ 42 w 169"/>
                <a:gd name="T121" fmla="*/ 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" h="108">
                  <a:moveTo>
                    <a:pt x="42" y="9"/>
                  </a:moveTo>
                  <a:lnTo>
                    <a:pt x="49" y="3"/>
                  </a:lnTo>
                  <a:lnTo>
                    <a:pt x="58" y="0"/>
                  </a:lnTo>
                  <a:lnTo>
                    <a:pt x="71" y="3"/>
                  </a:lnTo>
                  <a:lnTo>
                    <a:pt x="80" y="5"/>
                  </a:lnTo>
                  <a:lnTo>
                    <a:pt x="87" y="9"/>
                  </a:lnTo>
                  <a:lnTo>
                    <a:pt x="89" y="14"/>
                  </a:lnTo>
                  <a:lnTo>
                    <a:pt x="98" y="16"/>
                  </a:lnTo>
                  <a:lnTo>
                    <a:pt x="107" y="16"/>
                  </a:lnTo>
                  <a:lnTo>
                    <a:pt x="116" y="14"/>
                  </a:lnTo>
                  <a:lnTo>
                    <a:pt x="125" y="14"/>
                  </a:lnTo>
                  <a:lnTo>
                    <a:pt x="136" y="16"/>
                  </a:lnTo>
                  <a:lnTo>
                    <a:pt x="145" y="18"/>
                  </a:lnTo>
                  <a:lnTo>
                    <a:pt x="156" y="23"/>
                  </a:lnTo>
                  <a:lnTo>
                    <a:pt x="167" y="21"/>
                  </a:lnTo>
                  <a:lnTo>
                    <a:pt x="169" y="32"/>
                  </a:lnTo>
                  <a:lnTo>
                    <a:pt x="165" y="38"/>
                  </a:lnTo>
                  <a:lnTo>
                    <a:pt x="156" y="47"/>
                  </a:lnTo>
                  <a:lnTo>
                    <a:pt x="145" y="56"/>
                  </a:lnTo>
                  <a:lnTo>
                    <a:pt x="136" y="65"/>
                  </a:lnTo>
                  <a:lnTo>
                    <a:pt x="134" y="65"/>
                  </a:lnTo>
                  <a:lnTo>
                    <a:pt x="129" y="65"/>
                  </a:lnTo>
                  <a:lnTo>
                    <a:pt x="125" y="65"/>
                  </a:lnTo>
                  <a:lnTo>
                    <a:pt x="120" y="65"/>
                  </a:lnTo>
                  <a:lnTo>
                    <a:pt x="116" y="65"/>
                  </a:lnTo>
                  <a:lnTo>
                    <a:pt x="111" y="65"/>
                  </a:lnTo>
                  <a:lnTo>
                    <a:pt x="109" y="65"/>
                  </a:lnTo>
                  <a:lnTo>
                    <a:pt x="107" y="68"/>
                  </a:lnTo>
                  <a:lnTo>
                    <a:pt x="105" y="72"/>
                  </a:lnTo>
                  <a:lnTo>
                    <a:pt x="100" y="76"/>
                  </a:lnTo>
                  <a:lnTo>
                    <a:pt x="93" y="81"/>
                  </a:lnTo>
                  <a:lnTo>
                    <a:pt x="87" y="83"/>
                  </a:lnTo>
                  <a:lnTo>
                    <a:pt x="80" y="85"/>
                  </a:lnTo>
                  <a:lnTo>
                    <a:pt x="76" y="90"/>
                  </a:lnTo>
                  <a:lnTo>
                    <a:pt x="71" y="94"/>
                  </a:lnTo>
                  <a:lnTo>
                    <a:pt x="67" y="99"/>
                  </a:lnTo>
                  <a:lnTo>
                    <a:pt x="62" y="103"/>
                  </a:lnTo>
                  <a:lnTo>
                    <a:pt x="53" y="103"/>
                  </a:lnTo>
                  <a:lnTo>
                    <a:pt x="42" y="103"/>
                  </a:lnTo>
                  <a:lnTo>
                    <a:pt x="31" y="101"/>
                  </a:lnTo>
                  <a:lnTo>
                    <a:pt x="22" y="103"/>
                  </a:lnTo>
                  <a:lnTo>
                    <a:pt x="17" y="108"/>
                  </a:lnTo>
                  <a:lnTo>
                    <a:pt x="11" y="108"/>
                  </a:lnTo>
                  <a:lnTo>
                    <a:pt x="11" y="106"/>
                  </a:lnTo>
                  <a:lnTo>
                    <a:pt x="8" y="103"/>
                  </a:lnTo>
                  <a:lnTo>
                    <a:pt x="6" y="101"/>
                  </a:lnTo>
                  <a:lnTo>
                    <a:pt x="4" y="101"/>
                  </a:lnTo>
                  <a:lnTo>
                    <a:pt x="0" y="99"/>
                  </a:lnTo>
                  <a:lnTo>
                    <a:pt x="0" y="97"/>
                  </a:lnTo>
                  <a:lnTo>
                    <a:pt x="13" y="97"/>
                  </a:lnTo>
                  <a:lnTo>
                    <a:pt x="24" y="94"/>
                  </a:lnTo>
                  <a:lnTo>
                    <a:pt x="33" y="88"/>
                  </a:lnTo>
                  <a:lnTo>
                    <a:pt x="42" y="83"/>
                  </a:lnTo>
                  <a:lnTo>
                    <a:pt x="42" y="52"/>
                  </a:lnTo>
                  <a:lnTo>
                    <a:pt x="24" y="50"/>
                  </a:lnTo>
                  <a:lnTo>
                    <a:pt x="13" y="41"/>
                  </a:lnTo>
                  <a:lnTo>
                    <a:pt x="6" y="27"/>
                  </a:lnTo>
                  <a:lnTo>
                    <a:pt x="13" y="21"/>
                  </a:lnTo>
                  <a:lnTo>
                    <a:pt x="24" y="18"/>
                  </a:lnTo>
                  <a:lnTo>
                    <a:pt x="35" y="14"/>
                  </a:lnTo>
                  <a:lnTo>
                    <a:pt x="42" y="9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02" name="Freeform 17"/>
            <p:cNvSpPr>
              <a:spLocks/>
            </p:cNvSpPr>
            <p:nvPr/>
          </p:nvSpPr>
          <p:spPr bwMode="auto">
            <a:xfrm>
              <a:off x="5483029" y="2945965"/>
              <a:ext cx="368475" cy="226136"/>
            </a:xfrm>
            <a:custGeom>
              <a:avLst/>
              <a:gdLst>
                <a:gd name="T0" fmla="*/ 145 w 321"/>
                <a:gd name="T1" fmla="*/ 7 h 197"/>
                <a:gd name="T2" fmla="*/ 176 w 321"/>
                <a:gd name="T3" fmla="*/ 32 h 197"/>
                <a:gd name="T4" fmla="*/ 176 w 321"/>
                <a:gd name="T5" fmla="*/ 49 h 197"/>
                <a:gd name="T6" fmla="*/ 187 w 321"/>
                <a:gd name="T7" fmla="*/ 56 h 197"/>
                <a:gd name="T8" fmla="*/ 207 w 321"/>
                <a:gd name="T9" fmla="*/ 56 h 197"/>
                <a:gd name="T10" fmla="*/ 263 w 321"/>
                <a:gd name="T11" fmla="*/ 114 h 197"/>
                <a:gd name="T12" fmla="*/ 275 w 321"/>
                <a:gd name="T13" fmla="*/ 119 h 197"/>
                <a:gd name="T14" fmla="*/ 281 w 321"/>
                <a:gd name="T15" fmla="*/ 126 h 197"/>
                <a:gd name="T16" fmla="*/ 295 w 321"/>
                <a:gd name="T17" fmla="*/ 132 h 197"/>
                <a:gd name="T18" fmla="*/ 310 w 321"/>
                <a:gd name="T19" fmla="*/ 132 h 197"/>
                <a:gd name="T20" fmla="*/ 321 w 321"/>
                <a:gd name="T21" fmla="*/ 134 h 197"/>
                <a:gd name="T22" fmla="*/ 319 w 321"/>
                <a:gd name="T23" fmla="*/ 139 h 197"/>
                <a:gd name="T24" fmla="*/ 304 w 321"/>
                <a:gd name="T25" fmla="*/ 155 h 197"/>
                <a:gd name="T26" fmla="*/ 288 w 321"/>
                <a:gd name="T27" fmla="*/ 179 h 197"/>
                <a:gd name="T28" fmla="*/ 268 w 321"/>
                <a:gd name="T29" fmla="*/ 181 h 197"/>
                <a:gd name="T30" fmla="*/ 263 w 321"/>
                <a:gd name="T31" fmla="*/ 188 h 197"/>
                <a:gd name="T32" fmla="*/ 259 w 321"/>
                <a:gd name="T33" fmla="*/ 195 h 197"/>
                <a:gd name="T34" fmla="*/ 239 w 321"/>
                <a:gd name="T35" fmla="*/ 195 h 197"/>
                <a:gd name="T36" fmla="*/ 232 w 321"/>
                <a:gd name="T37" fmla="*/ 181 h 197"/>
                <a:gd name="T38" fmla="*/ 230 w 321"/>
                <a:gd name="T39" fmla="*/ 164 h 197"/>
                <a:gd name="T40" fmla="*/ 214 w 321"/>
                <a:gd name="T41" fmla="*/ 157 h 197"/>
                <a:gd name="T42" fmla="*/ 192 w 321"/>
                <a:gd name="T43" fmla="*/ 150 h 197"/>
                <a:gd name="T44" fmla="*/ 181 w 321"/>
                <a:gd name="T45" fmla="*/ 134 h 197"/>
                <a:gd name="T46" fmla="*/ 167 w 321"/>
                <a:gd name="T47" fmla="*/ 128 h 197"/>
                <a:gd name="T48" fmla="*/ 154 w 321"/>
                <a:gd name="T49" fmla="*/ 126 h 197"/>
                <a:gd name="T50" fmla="*/ 131 w 321"/>
                <a:gd name="T51" fmla="*/ 126 h 197"/>
                <a:gd name="T52" fmla="*/ 100 w 321"/>
                <a:gd name="T53" fmla="*/ 114 h 197"/>
                <a:gd name="T54" fmla="*/ 71 w 321"/>
                <a:gd name="T55" fmla="*/ 121 h 197"/>
                <a:gd name="T56" fmla="*/ 58 w 321"/>
                <a:gd name="T57" fmla="*/ 130 h 197"/>
                <a:gd name="T58" fmla="*/ 51 w 321"/>
                <a:gd name="T59" fmla="*/ 128 h 197"/>
                <a:gd name="T60" fmla="*/ 44 w 321"/>
                <a:gd name="T61" fmla="*/ 119 h 197"/>
                <a:gd name="T62" fmla="*/ 38 w 321"/>
                <a:gd name="T63" fmla="*/ 110 h 197"/>
                <a:gd name="T64" fmla="*/ 31 w 321"/>
                <a:gd name="T65" fmla="*/ 96 h 197"/>
                <a:gd name="T66" fmla="*/ 24 w 321"/>
                <a:gd name="T67" fmla="*/ 70 h 197"/>
                <a:gd name="T68" fmla="*/ 6 w 321"/>
                <a:gd name="T69" fmla="*/ 63 h 197"/>
                <a:gd name="T70" fmla="*/ 0 w 321"/>
                <a:gd name="T71" fmla="*/ 49 h 197"/>
                <a:gd name="T72" fmla="*/ 29 w 321"/>
                <a:gd name="T73" fmla="*/ 52 h 197"/>
                <a:gd name="T74" fmla="*/ 47 w 321"/>
                <a:gd name="T75" fmla="*/ 56 h 197"/>
                <a:gd name="T76" fmla="*/ 49 w 321"/>
                <a:gd name="T77" fmla="*/ 45 h 197"/>
                <a:gd name="T78" fmla="*/ 51 w 321"/>
                <a:gd name="T79" fmla="*/ 32 h 197"/>
                <a:gd name="T80" fmla="*/ 58 w 321"/>
                <a:gd name="T81" fmla="*/ 25 h 197"/>
                <a:gd name="T82" fmla="*/ 78 w 321"/>
                <a:gd name="T83" fmla="*/ 25 h 197"/>
                <a:gd name="T84" fmla="*/ 87 w 321"/>
                <a:gd name="T85" fmla="*/ 38 h 197"/>
                <a:gd name="T86" fmla="*/ 111 w 321"/>
                <a:gd name="T87" fmla="*/ 1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1" h="197">
                  <a:moveTo>
                    <a:pt x="131" y="0"/>
                  </a:moveTo>
                  <a:lnTo>
                    <a:pt x="145" y="0"/>
                  </a:lnTo>
                  <a:lnTo>
                    <a:pt x="145" y="7"/>
                  </a:lnTo>
                  <a:lnTo>
                    <a:pt x="156" y="14"/>
                  </a:lnTo>
                  <a:lnTo>
                    <a:pt x="165" y="23"/>
                  </a:lnTo>
                  <a:lnTo>
                    <a:pt x="176" y="32"/>
                  </a:lnTo>
                  <a:lnTo>
                    <a:pt x="176" y="38"/>
                  </a:lnTo>
                  <a:lnTo>
                    <a:pt x="176" y="45"/>
                  </a:lnTo>
                  <a:lnTo>
                    <a:pt x="176" y="49"/>
                  </a:lnTo>
                  <a:lnTo>
                    <a:pt x="178" y="54"/>
                  </a:lnTo>
                  <a:lnTo>
                    <a:pt x="183" y="56"/>
                  </a:lnTo>
                  <a:lnTo>
                    <a:pt x="187" y="56"/>
                  </a:lnTo>
                  <a:lnTo>
                    <a:pt x="194" y="56"/>
                  </a:lnTo>
                  <a:lnTo>
                    <a:pt x="201" y="56"/>
                  </a:lnTo>
                  <a:lnTo>
                    <a:pt x="207" y="56"/>
                  </a:lnTo>
                  <a:lnTo>
                    <a:pt x="228" y="74"/>
                  </a:lnTo>
                  <a:lnTo>
                    <a:pt x="245" y="94"/>
                  </a:lnTo>
                  <a:lnTo>
                    <a:pt x="263" y="114"/>
                  </a:lnTo>
                  <a:lnTo>
                    <a:pt x="266" y="114"/>
                  </a:lnTo>
                  <a:lnTo>
                    <a:pt x="270" y="117"/>
                  </a:lnTo>
                  <a:lnTo>
                    <a:pt x="275" y="119"/>
                  </a:lnTo>
                  <a:lnTo>
                    <a:pt x="277" y="119"/>
                  </a:lnTo>
                  <a:lnTo>
                    <a:pt x="281" y="121"/>
                  </a:lnTo>
                  <a:lnTo>
                    <a:pt x="281" y="126"/>
                  </a:lnTo>
                  <a:lnTo>
                    <a:pt x="286" y="128"/>
                  </a:lnTo>
                  <a:lnTo>
                    <a:pt x="290" y="130"/>
                  </a:lnTo>
                  <a:lnTo>
                    <a:pt x="295" y="132"/>
                  </a:lnTo>
                  <a:lnTo>
                    <a:pt x="299" y="132"/>
                  </a:lnTo>
                  <a:lnTo>
                    <a:pt x="306" y="132"/>
                  </a:lnTo>
                  <a:lnTo>
                    <a:pt x="310" y="132"/>
                  </a:lnTo>
                  <a:lnTo>
                    <a:pt x="315" y="134"/>
                  </a:lnTo>
                  <a:lnTo>
                    <a:pt x="319" y="134"/>
                  </a:lnTo>
                  <a:lnTo>
                    <a:pt x="321" y="134"/>
                  </a:lnTo>
                  <a:lnTo>
                    <a:pt x="321" y="134"/>
                  </a:lnTo>
                  <a:lnTo>
                    <a:pt x="321" y="137"/>
                  </a:lnTo>
                  <a:lnTo>
                    <a:pt x="319" y="139"/>
                  </a:lnTo>
                  <a:lnTo>
                    <a:pt x="315" y="141"/>
                  </a:lnTo>
                  <a:lnTo>
                    <a:pt x="308" y="146"/>
                  </a:lnTo>
                  <a:lnTo>
                    <a:pt x="304" y="155"/>
                  </a:lnTo>
                  <a:lnTo>
                    <a:pt x="299" y="164"/>
                  </a:lnTo>
                  <a:lnTo>
                    <a:pt x="295" y="175"/>
                  </a:lnTo>
                  <a:lnTo>
                    <a:pt x="288" y="179"/>
                  </a:lnTo>
                  <a:lnTo>
                    <a:pt x="277" y="181"/>
                  </a:lnTo>
                  <a:lnTo>
                    <a:pt x="270" y="181"/>
                  </a:lnTo>
                  <a:lnTo>
                    <a:pt x="268" y="181"/>
                  </a:lnTo>
                  <a:lnTo>
                    <a:pt x="266" y="184"/>
                  </a:lnTo>
                  <a:lnTo>
                    <a:pt x="263" y="186"/>
                  </a:lnTo>
                  <a:lnTo>
                    <a:pt x="263" y="188"/>
                  </a:lnTo>
                  <a:lnTo>
                    <a:pt x="263" y="190"/>
                  </a:lnTo>
                  <a:lnTo>
                    <a:pt x="261" y="195"/>
                  </a:lnTo>
                  <a:lnTo>
                    <a:pt x="259" y="195"/>
                  </a:lnTo>
                  <a:lnTo>
                    <a:pt x="257" y="197"/>
                  </a:lnTo>
                  <a:lnTo>
                    <a:pt x="250" y="195"/>
                  </a:lnTo>
                  <a:lnTo>
                    <a:pt x="239" y="195"/>
                  </a:lnTo>
                  <a:lnTo>
                    <a:pt x="237" y="190"/>
                  </a:lnTo>
                  <a:lnTo>
                    <a:pt x="234" y="186"/>
                  </a:lnTo>
                  <a:lnTo>
                    <a:pt x="232" y="181"/>
                  </a:lnTo>
                  <a:lnTo>
                    <a:pt x="232" y="177"/>
                  </a:lnTo>
                  <a:lnTo>
                    <a:pt x="232" y="168"/>
                  </a:lnTo>
                  <a:lnTo>
                    <a:pt x="230" y="164"/>
                  </a:lnTo>
                  <a:lnTo>
                    <a:pt x="225" y="159"/>
                  </a:lnTo>
                  <a:lnTo>
                    <a:pt x="221" y="157"/>
                  </a:lnTo>
                  <a:lnTo>
                    <a:pt x="214" y="157"/>
                  </a:lnTo>
                  <a:lnTo>
                    <a:pt x="205" y="157"/>
                  </a:lnTo>
                  <a:lnTo>
                    <a:pt x="199" y="155"/>
                  </a:lnTo>
                  <a:lnTo>
                    <a:pt x="192" y="150"/>
                  </a:lnTo>
                  <a:lnTo>
                    <a:pt x="187" y="146"/>
                  </a:lnTo>
                  <a:lnTo>
                    <a:pt x="185" y="139"/>
                  </a:lnTo>
                  <a:lnTo>
                    <a:pt x="181" y="134"/>
                  </a:lnTo>
                  <a:lnTo>
                    <a:pt x="176" y="132"/>
                  </a:lnTo>
                  <a:lnTo>
                    <a:pt x="169" y="132"/>
                  </a:lnTo>
                  <a:lnTo>
                    <a:pt x="167" y="128"/>
                  </a:lnTo>
                  <a:lnTo>
                    <a:pt x="165" y="128"/>
                  </a:lnTo>
                  <a:lnTo>
                    <a:pt x="161" y="126"/>
                  </a:lnTo>
                  <a:lnTo>
                    <a:pt x="154" y="126"/>
                  </a:lnTo>
                  <a:lnTo>
                    <a:pt x="149" y="126"/>
                  </a:lnTo>
                  <a:lnTo>
                    <a:pt x="145" y="126"/>
                  </a:lnTo>
                  <a:lnTo>
                    <a:pt x="131" y="126"/>
                  </a:lnTo>
                  <a:lnTo>
                    <a:pt x="120" y="121"/>
                  </a:lnTo>
                  <a:lnTo>
                    <a:pt x="111" y="114"/>
                  </a:lnTo>
                  <a:lnTo>
                    <a:pt x="100" y="114"/>
                  </a:lnTo>
                  <a:lnTo>
                    <a:pt x="87" y="112"/>
                  </a:lnTo>
                  <a:lnTo>
                    <a:pt x="78" y="117"/>
                  </a:lnTo>
                  <a:lnTo>
                    <a:pt x="71" y="121"/>
                  </a:lnTo>
                  <a:lnTo>
                    <a:pt x="62" y="126"/>
                  </a:lnTo>
                  <a:lnTo>
                    <a:pt x="60" y="128"/>
                  </a:lnTo>
                  <a:lnTo>
                    <a:pt x="58" y="130"/>
                  </a:lnTo>
                  <a:lnTo>
                    <a:pt x="53" y="132"/>
                  </a:lnTo>
                  <a:lnTo>
                    <a:pt x="51" y="132"/>
                  </a:lnTo>
                  <a:lnTo>
                    <a:pt x="51" y="128"/>
                  </a:lnTo>
                  <a:lnTo>
                    <a:pt x="49" y="123"/>
                  </a:lnTo>
                  <a:lnTo>
                    <a:pt x="47" y="121"/>
                  </a:lnTo>
                  <a:lnTo>
                    <a:pt x="44" y="119"/>
                  </a:lnTo>
                  <a:lnTo>
                    <a:pt x="40" y="119"/>
                  </a:lnTo>
                  <a:lnTo>
                    <a:pt x="40" y="114"/>
                  </a:lnTo>
                  <a:lnTo>
                    <a:pt x="38" y="110"/>
                  </a:lnTo>
                  <a:lnTo>
                    <a:pt x="38" y="105"/>
                  </a:lnTo>
                  <a:lnTo>
                    <a:pt x="38" y="101"/>
                  </a:lnTo>
                  <a:lnTo>
                    <a:pt x="31" y="96"/>
                  </a:lnTo>
                  <a:lnTo>
                    <a:pt x="26" y="90"/>
                  </a:lnTo>
                  <a:lnTo>
                    <a:pt x="26" y="79"/>
                  </a:lnTo>
                  <a:lnTo>
                    <a:pt x="24" y="70"/>
                  </a:lnTo>
                  <a:lnTo>
                    <a:pt x="20" y="63"/>
                  </a:lnTo>
                  <a:lnTo>
                    <a:pt x="13" y="63"/>
                  </a:lnTo>
                  <a:lnTo>
                    <a:pt x="6" y="63"/>
                  </a:lnTo>
                  <a:lnTo>
                    <a:pt x="2" y="61"/>
                  </a:lnTo>
                  <a:lnTo>
                    <a:pt x="0" y="56"/>
                  </a:lnTo>
                  <a:lnTo>
                    <a:pt x="0" y="49"/>
                  </a:lnTo>
                  <a:lnTo>
                    <a:pt x="9" y="47"/>
                  </a:lnTo>
                  <a:lnTo>
                    <a:pt x="17" y="47"/>
                  </a:lnTo>
                  <a:lnTo>
                    <a:pt x="29" y="52"/>
                  </a:lnTo>
                  <a:lnTo>
                    <a:pt x="38" y="56"/>
                  </a:lnTo>
                  <a:lnTo>
                    <a:pt x="42" y="56"/>
                  </a:lnTo>
                  <a:lnTo>
                    <a:pt x="47" y="56"/>
                  </a:lnTo>
                  <a:lnTo>
                    <a:pt x="47" y="52"/>
                  </a:lnTo>
                  <a:lnTo>
                    <a:pt x="49" y="49"/>
                  </a:lnTo>
                  <a:lnTo>
                    <a:pt x="49" y="45"/>
                  </a:lnTo>
                  <a:lnTo>
                    <a:pt x="49" y="41"/>
                  </a:lnTo>
                  <a:lnTo>
                    <a:pt x="49" y="36"/>
                  </a:lnTo>
                  <a:lnTo>
                    <a:pt x="51" y="32"/>
                  </a:lnTo>
                  <a:lnTo>
                    <a:pt x="51" y="29"/>
                  </a:lnTo>
                  <a:lnTo>
                    <a:pt x="53" y="25"/>
                  </a:lnTo>
                  <a:lnTo>
                    <a:pt x="58" y="25"/>
                  </a:lnTo>
                  <a:lnTo>
                    <a:pt x="62" y="25"/>
                  </a:lnTo>
                  <a:lnTo>
                    <a:pt x="71" y="25"/>
                  </a:lnTo>
                  <a:lnTo>
                    <a:pt x="78" y="25"/>
                  </a:lnTo>
                  <a:lnTo>
                    <a:pt x="82" y="29"/>
                  </a:lnTo>
                  <a:lnTo>
                    <a:pt x="87" y="32"/>
                  </a:lnTo>
                  <a:lnTo>
                    <a:pt x="87" y="38"/>
                  </a:lnTo>
                  <a:lnTo>
                    <a:pt x="93" y="38"/>
                  </a:lnTo>
                  <a:lnTo>
                    <a:pt x="102" y="29"/>
                  </a:lnTo>
                  <a:lnTo>
                    <a:pt x="111" y="18"/>
                  </a:lnTo>
                  <a:lnTo>
                    <a:pt x="123" y="9"/>
                  </a:lnTo>
                  <a:lnTo>
                    <a:pt x="131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03" name="Freeform 18"/>
            <p:cNvSpPr>
              <a:spLocks/>
            </p:cNvSpPr>
            <p:nvPr/>
          </p:nvSpPr>
          <p:spPr bwMode="auto">
            <a:xfrm>
              <a:off x="5483029" y="2945965"/>
              <a:ext cx="368475" cy="226136"/>
            </a:xfrm>
            <a:custGeom>
              <a:avLst/>
              <a:gdLst>
                <a:gd name="T0" fmla="*/ 145 w 321"/>
                <a:gd name="T1" fmla="*/ 7 h 197"/>
                <a:gd name="T2" fmla="*/ 176 w 321"/>
                <a:gd name="T3" fmla="*/ 32 h 197"/>
                <a:gd name="T4" fmla="*/ 176 w 321"/>
                <a:gd name="T5" fmla="*/ 49 h 197"/>
                <a:gd name="T6" fmla="*/ 187 w 321"/>
                <a:gd name="T7" fmla="*/ 56 h 197"/>
                <a:gd name="T8" fmla="*/ 207 w 321"/>
                <a:gd name="T9" fmla="*/ 56 h 197"/>
                <a:gd name="T10" fmla="*/ 263 w 321"/>
                <a:gd name="T11" fmla="*/ 114 h 197"/>
                <a:gd name="T12" fmla="*/ 275 w 321"/>
                <a:gd name="T13" fmla="*/ 119 h 197"/>
                <a:gd name="T14" fmla="*/ 281 w 321"/>
                <a:gd name="T15" fmla="*/ 126 h 197"/>
                <a:gd name="T16" fmla="*/ 295 w 321"/>
                <a:gd name="T17" fmla="*/ 132 h 197"/>
                <a:gd name="T18" fmla="*/ 310 w 321"/>
                <a:gd name="T19" fmla="*/ 132 h 197"/>
                <a:gd name="T20" fmla="*/ 321 w 321"/>
                <a:gd name="T21" fmla="*/ 134 h 197"/>
                <a:gd name="T22" fmla="*/ 319 w 321"/>
                <a:gd name="T23" fmla="*/ 139 h 197"/>
                <a:gd name="T24" fmla="*/ 304 w 321"/>
                <a:gd name="T25" fmla="*/ 155 h 197"/>
                <a:gd name="T26" fmla="*/ 288 w 321"/>
                <a:gd name="T27" fmla="*/ 179 h 197"/>
                <a:gd name="T28" fmla="*/ 268 w 321"/>
                <a:gd name="T29" fmla="*/ 181 h 197"/>
                <a:gd name="T30" fmla="*/ 263 w 321"/>
                <a:gd name="T31" fmla="*/ 188 h 197"/>
                <a:gd name="T32" fmla="*/ 259 w 321"/>
                <a:gd name="T33" fmla="*/ 195 h 197"/>
                <a:gd name="T34" fmla="*/ 239 w 321"/>
                <a:gd name="T35" fmla="*/ 195 h 197"/>
                <a:gd name="T36" fmla="*/ 232 w 321"/>
                <a:gd name="T37" fmla="*/ 181 h 197"/>
                <a:gd name="T38" fmla="*/ 230 w 321"/>
                <a:gd name="T39" fmla="*/ 164 h 197"/>
                <a:gd name="T40" fmla="*/ 214 w 321"/>
                <a:gd name="T41" fmla="*/ 157 h 197"/>
                <a:gd name="T42" fmla="*/ 192 w 321"/>
                <a:gd name="T43" fmla="*/ 150 h 197"/>
                <a:gd name="T44" fmla="*/ 181 w 321"/>
                <a:gd name="T45" fmla="*/ 134 h 197"/>
                <a:gd name="T46" fmla="*/ 167 w 321"/>
                <a:gd name="T47" fmla="*/ 128 h 197"/>
                <a:gd name="T48" fmla="*/ 154 w 321"/>
                <a:gd name="T49" fmla="*/ 126 h 197"/>
                <a:gd name="T50" fmla="*/ 131 w 321"/>
                <a:gd name="T51" fmla="*/ 126 h 197"/>
                <a:gd name="T52" fmla="*/ 100 w 321"/>
                <a:gd name="T53" fmla="*/ 114 h 197"/>
                <a:gd name="T54" fmla="*/ 71 w 321"/>
                <a:gd name="T55" fmla="*/ 121 h 197"/>
                <a:gd name="T56" fmla="*/ 58 w 321"/>
                <a:gd name="T57" fmla="*/ 130 h 197"/>
                <a:gd name="T58" fmla="*/ 51 w 321"/>
                <a:gd name="T59" fmla="*/ 128 h 197"/>
                <a:gd name="T60" fmla="*/ 44 w 321"/>
                <a:gd name="T61" fmla="*/ 119 h 197"/>
                <a:gd name="T62" fmla="*/ 38 w 321"/>
                <a:gd name="T63" fmla="*/ 110 h 197"/>
                <a:gd name="T64" fmla="*/ 31 w 321"/>
                <a:gd name="T65" fmla="*/ 96 h 197"/>
                <a:gd name="T66" fmla="*/ 24 w 321"/>
                <a:gd name="T67" fmla="*/ 70 h 197"/>
                <a:gd name="T68" fmla="*/ 6 w 321"/>
                <a:gd name="T69" fmla="*/ 63 h 197"/>
                <a:gd name="T70" fmla="*/ 0 w 321"/>
                <a:gd name="T71" fmla="*/ 49 h 197"/>
                <a:gd name="T72" fmla="*/ 29 w 321"/>
                <a:gd name="T73" fmla="*/ 52 h 197"/>
                <a:gd name="T74" fmla="*/ 47 w 321"/>
                <a:gd name="T75" fmla="*/ 56 h 197"/>
                <a:gd name="T76" fmla="*/ 49 w 321"/>
                <a:gd name="T77" fmla="*/ 45 h 197"/>
                <a:gd name="T78" fmla="*/ 51 w 321"/>
                <a:gd name="T79" fmla="*/ 32 h 197"/>
                <a:gd name="T80" fmla="*/ 58 w 321"/>
                <a:gd name="T81" fmla="*/ 25 h 197"/>
                <a:gd name="T82" fmla="*/ 78 w 321"/>
                <a:gd name="T83" fmla="*/ 25 h 197"/>
                <a:gd name="T84" fmla="*/ 87 w 321"/>
                <a:gd name="T85" fmla="*/ 38 h 197"/>
                <a:gd name="T86" fmla="*/ 111 w 321"/>
                <a:gd name="T87" fmla="*/ 1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1" h="197">
                  <a:moveTo>
                    <a:pt x="131" y="0"/>
                  </a:moveTo>
                  <a:lnTo>
                    <a:pt x="145" y="0"/>
                  </a:lnTo>
                  <a:lnTo>
                    <a:pt x="145" y="7"/>
                  </a:lnTo>
                  <a:lnTo>
                    <a:pt x="156" y="14"/>
                  </a:lnTo>
                  <a:lnTo>
                    <a:pt x="165" y="23"/>
                  </a:lnTo>
                  <a:lnTo>
                    <a:pt x="176" y="32"/>
                  </a:lnTo>
                  <a:lnTo>
                    <a:pt x="176" y="38"/>
                  </a:lnTo>
                  <a:lnTo>
                    <a:pt x="176" y="45"/>
                  </a:lnTo>
                  <a:lnTo>
                    <a:pt x="176" y="49"/>
                  </a:lnTo>
                  <a:lnTo>
                    <a:pt x="178" y="54"/>
                  </a:lnTo>
                  <a:lnTo>
                    <a:pt x="183" y="56"/>
                  </a:lnTo>
                  <a:lnTo>
                    <a:pt x="187" y="56"/>
                  </a:lnTo>
                  <a:lnTo>
                    <a:pt x="194" y="56"/>
                  </a:lnTo>
                  <a:lnTo>
                    <a:pt x="201" y="56"/>
                  </a:lnTo>
                  <a:lnTo>
                    <a:pt x="207" y="56"/>
                  </a:lnTo>
                  <a:lnTo>
                    <a:pt x="228" y="74"/>
                  </a:lnTo>
                  <a:lnTo>
                    <a:pt x="245" y="94"/>
                  </a:lnTo>
                  <a:lnTo>
                    <a:pt x="263" y="114"/>
                  </a:lnTo>
                  <a:lnTo>
                    <a:pt x="266" y="114"/>
                  </a:lnTo>
                  <a:lnTo>
                    <a:pt x="270" y="117"/>
                  </a:lnTo>
                  <a:lnTo>
                    <a:pt x="275" y="119"/>
                  </a:lnTo>
                  <a:lnTo>
                    <a:pt x="277" y="119"/>
                  </a:lnTo>
                  <a:lnTo>
                    <a:pt x="281" y="121"/>
                  </a:lnTo>
                  <a:lnTo>
                    <a:pt x="281" y="126"/>
                  </a:lnTo>
                  <a:lnTo>
                    <a:pt x="286" y="128"/>
                  </a:lnTo>
                  <a:lnTo>
                    <a:pt x="290" y="130"/>
                  </a:lnTo>
                  <a:lnTo>
                    <a:pt x="295" y="132"/>
                  </a:lnTo>
                  <a:lnTo>
                    <a:pt x="299" y="132"/>
                  </a:lnTo>
                  <a:lnTo>
                    <a:pt x="306" y="132"/>
                  </a:lnTo>
                  <a:lnTo>
                    <a:pt x="310" y="132"/>
                  </a:lnTo>
                  <a:lnTo>
                    <a:pt x="315" y="134"/>
                  </a:lnTo>
                  <a:lnTo>
                    <a:pt x="319" y="134"/>
                  </a:lnTo>
                  <a:lnTo>
                    <a:pt x="321" y="134"/>
                  </a:lnTo>
                  <a:lnTo>
                    <a:pt x="321" y="134"/>
                  </a:lnTo>
                  <a:lnTo>
                    <a:pt x="321" y="137"/>
                  </a:lnTo>
                  <a:lnTo>
                    <a:pt x="319" y="139"/>
                  </a:lnTo>
                  <a:lnTo>
                    <a:pt x="315" y="141"/>
                  </a:lnTo>
                  <a:lnTo>
                    <a:pt x="308" y="146"/>
                  </a:lnTo>
                  <a:lnTo>
                    <a:pt x="304" y="155"/>
                  </a:lnTo>
                  <a:lnTo>
                    <a:pt x="299" y="164"/>
                  </a:lnTo>
                  <a:lnTo>
                    <a:pt x="295" y="175"/>
                  </a:lnTo>
                  <a:lnTo>
                    <a:pt x="288" y="179"/>
                  </a:lnTo>
                  <a:lnTo>
                    <a:pt x="277" y="181"/>
                  </a:lnTo>
                  <a:lnTo>
                    <a:pt x="270" y="181"/>
                  </a:lnTo>
                  <a:lnTo>
                    <a:pt x="268" y="181"/>
                  </a:lnTo>
                  <a:lnTo>
                    <a:pt x="266" y="184"/>
                  </a:lnTo>
                  <a:lnTo>
                    <a:pt x="263" y="186"/>
                  </a:lnTo>
                  <a:lnTo>
                    <a:pt x="263" y="188"/>
                  </a:lnTo>
                  <a:lnTo>
                    <a:pt x="263" y="190"/>
                  </a:lnTo>
                  <a:lnTo>
                    <a:pt x="261" y="195"/>
                  </a:lnTo>
                  <a:lnTo>
                    <a:pt x="259" y="195"/>
                  </a:lnTo>
                  <a:lnTo>
                    <a:pt x="257" y="197"/>
                  </a:lnTo>
                  <a:lnTo>
                    <a:pt x="250" y="195"/>
                  </a:lnTo>
                  <a:lnTo>
                    <a:pt x="239" y="195"/>
                  </a:lnTo>
                  <a:lnTo>
                    <a:pt x="237" y="190"/>
                  </a:lnTo>
                  <a:lnTo>
                    <a:pt x="234" y="186"/>
                  </a:lnTo>
                  <a:lnTo>
                    <a:pt x="232" y="181"/>
                  </a:lnTo>
                  <a:lnTo>
                    <a:pt x="232" y="177"/>
                  </a:lnTo>
                  <a:lnTo>
                    <a:pt x="232" y="168"/>
                  </a:lnTo>
                  <a:lnTo>
                    <a:pt x="230" y="164"/>
                  </a:lnTo>
                  <a:lnTo>
                    <a:pt x="225" y="159"/>
                  </a:lnTo>
                  <a:lnTo>
                    <a:pt x="221" y="157"/>
                  </a:lnTo>
                  <a:lnTo>
                    <a:pt x="214" y="157"/>
                  </a:lnTo>
                  <a:lnTo>
                    <a:pt x="205" y="157"/>
                  </a:lnTo>
                  <a:lnTo>
                    <a:pt x="199" y="155"/>
                  </a:lnTo>
                  <a:lnTo>
                    <a:pt x="192" y="150"/>
                  </a:lnTo>
                  <a:lnTo>
                    <a:pt x="187" y="146"/>
                  </a:lnTo>
                  <a:lnTo>
                    <a:pt x="185" y="139"/>
                  </a:lnTo>
                  <a:lnTo>
                    <a:pt x="181" y="134"/>
                  </a:lnTo>
                  <a:lnTo>
                    <a:pt x="176" y="132"/>
                  </a:lnTo>
                  <a:lnTo>
                    <a:pt x="169" y="132"/>
                  </a:lnTo>
                  <a:lnTo>
                    <a:pt x="167" y="128"/>
                  </a:lnTo>
                  <a:lnTo>
                    <a:pt x="165" y="128"/>
                  </a:lnTo>
                  <a:lnTo>
                    <a:pt x="161" y="126"/>
                  </a:lnTo>
                  <a:lnTo>
                    <a:pt x="154" y="126"/>
                  </a:lnTo>
                  <a:lnTo>
                    <a:pt x="149" y="126"/>
                  </a:lnTo>
                  <a:lnTo>
                    <a:pt x="145" y="126"/>
                  </a:lnTo>
                  <a:lnTo>
                    <a:pt x="131" y="126"/>
                  </a:lnTo>
                  <a:lnTo>
                    <a:pt x="120" y="121"/>
                  </a:lnTo>
                  <a:lnTo>
                    <a:pt x="111" y="114"/>
                  </a:lnTo>
                  <a:lnTo>
                    <a:pt x="100" y="114"/>
                  </a:lnTo>
                  <a:lnTo>
                    <a:pt x="87" y="112"/>
                  </a:lnTo>
                  <a:lnTo>
                    <a:pt x="78" y="117"/>
                  </a:lnTo>
                  <a:lnTo>
                    <a:pt x="71" y="121"/>
                  </a:lnTo>
                  <a:lnTo>
                    <a:pt x="62" y="126"/>
                  </a:lnTo>
                  <a:lnTo>
                    <a:pt x="60" y="128"/>
                  </a:lnTo>
                  <a:lnTo>
                    <a:pt x="58" y="130"/>
                  </a:lnTo>
                  <a:lnTo>
                    <a:pt x="53" y="132"/>
                  </a:lnTo>
                  <a:lnTo>
                    <a:pt x="51" y="132"/>
                  </a:lnTo>
                  <a:lnTo>
                    <a:pt x="51" y="128"/>
                  </a:lnTo>
                  <a:lnTo>
                    <a:pt x="49" y="123"/>
                  </a:lnTo>
                  <a:lnTo>
                    <a:pt x="47" y="121"/>
                  </a:lnTo>
                  <a:lnTo>
                    <a:pt x="44" y="119"/>
                  </a:lnTo>
                  <a:lnTo>
                    <a:pt x="40" y="119"/>
                  </a:lnTo>
                  <a:lnTo>
                    <a:pt x="40" y="114"/>
                  </a:lnTo>
                  <a:lnTo>
                    <a:pt x="38" y="110"/>
                  </a:lnTo>
                  <a:lnTo>
                    <a:pt x="38" y="105"/>
                  </a:lnTo>
                  <a:lnTo>
                    <a:pt x="38" y="101"/>
                  </a:lnTo>
                  <a:lnTo>
                    <a:pt x="31" y="96"/>
                  </a:lnTo>
                  <a:lnTo>
                    <a:pt x="26" y="90"/>
                  </a:lnTo>
                  <a:lnTo>
                    <a:pt x="26" y="79"/>
                  </a:lnTo>
                  <a:lnTo>
                    <a:pt x="24" y="70"/>
                  </a:lnTo>
                  <a:lnTo>
                    <a:pt x="20" y="63"/>
                  </a:lnTo>
                  <a:lnTo>
                    <a:pt x="13" y="63"/>
                  </a:lnTo>
                  <a:lnTo>
                    <a:pt x="6" y="63"/>
                  </a:lnTo>
                  <a:lnTo>
                    <a:pt x="2" y="61"/>
                  </a:lnTo>
                  <a:lnTo>
                    <a:pt x="0" y="56"/>
                  </a:lnTo>
                  <a:lnTo>
                    <a:pt x="0" y="49"/>
                  </a:lnTo>
                  <a:lnTo>
                    <a:pt x="9" y="47"/>
                  </a:lnTo>
                  <a:lnTo>
                    <a:pt x="17" y="47"/>
                  </a:lnTo>
                  <a:lnTo>
                    <a:pt x="29" y="52"/>
                  </a:lnTo>
                  <a:lnTo>
                    <a:pt x="38" y="56"/>
                  </a:lnTo>
                  <a:lnTo>
                    <a:pt x="42" y="56"/>
                  </a:lnTo>
                  <a:lnTo>
                    <a:pt x="47" y="56"/>
                  </a:lnTo>
                  <a:lnTo>
                    <a:pt x="47" y="52"/>
                  </a:lnTo>
                  <a:lnTo>
                    <a:pt x="49" y="49"/>
                  </a:lnTo>
                  <a:lnTo>
                    <a:pt x="49" y="45"/>
                  </a:lnTo>
                  <a:lnTo>
                    <a:pt x="49" y="41"/>
                  </a:lnTo>
                  <a:lnTo>
                    <a:pt x="49" y="36"/>
                  </a:lnTo>
                  <a:lnTo>
                    <a:pt x="51" y="32"/>
                  </a:lnTo>
                  <a:lnTo>
                    <a:pt x="51" y="29"/>
                  </a:lnTo>
                  <a:lnTo>
                    <a:pt x="53" y="25"/>
                  </a:lnTo>
                  <a:lnTo>
                    <a:pt x="58" y="25"/>
                  </a:lnTo>
                  <a:lnTo>
                    <a:pt x="62" y="25"/>
                  </a:lnTo>
                  <a:lnTo>
                    <a:pt x="71" y="25"/>
                  </a:lnTo>
                  <a:lnTo>
                    <a:pt x="78" y="25"/>
                  </a:lnTo>
                  <a:lnTo>
                    <a:pt x="82" y="29"/>
                  </a:lnTo>
                  <a:lnTo>
                    <a:pt x="87" y="32"/>
                  </a:lnTo>
                  <a:lnTo>
                    <a:pt x="87" y="38"/>
                  </a:lnTo>
                  <a:lnTo>
                    <a:pt x="93" y="38"/>
                  </a:lnTo>
                  <a:lnTo>
                    <a:pt x="102" y="29"/>
                  </a:lnTo>
                  <a:lnTo>
                    <a:pt x="111" y="18"/>
                  </a:lnTo>
                  <a:lnTo>
                    <a:pt x="123" y="9"/>
                  </a:lnTo>
                  <a:lnTo>
                    <a:pt x="131" y="0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04" name="Freeform 19"/>
            <p:cNvSpPr>
              <a:spLocks/>
            </p:cNvSpPr>
            <p:nvPr/>
          </p:nvSpPr>
          <p:spPr bwMode="auto">
            <a:xfrm>
              <a:off x="5282147" y="3061902"/>
              <a:ext cx="546399" cy="446531"/>
            </a:xfrm>
            <a:custGeom>
              <a:avLst/>
              <a:gdLst>
                <a:gd name="T0" fmla="*/ 425 w 476"/>
                <a:gd name="T1" fmla="*/ 253 h 389"/>
                <a:gd name="T2" fmla="*/ 427 w 476"/>
                <a:gd name="T3" fmla="*/ 219 h 389"/>
                <a:gd name="T4" fmla="*/ 416 w 476"/>
                <a:gd name="T5" fmla="*/ 219 h 389"/>
                <a:gd name="T6" fmla="*/ 407 w 476"/>
                <a:gd name="T7" fmla="*/ 215 h 389"/>
                <a:gd name="T8" fmla="*/ 407 w 476"/>
                <a:gd name="T9" fmla="*/ 197 h 389"/>
                <a:gd name="T10" fmla="*/ 400 w 476"/>
                <a:gd name="T11" fmla="*/ 174 h 389"/>
                <a:gd name="T12" fmla="*/ 394 w 476"/>
                <a:gd name="T13" fmla="*/ 168 h 389"/>
                <a:gd name="T14" fmla="*/ 394 w 476"/>
                <a:gd name="T15" fmla="*/ 152 h 389"/>
                <a:gd name="T16" fmla="*/ 400 w 476"/>
                <a:gd name="T17" fmla="*/ 143 h 389"/>
                <a:gd name="T18" fmla="*/ 394 w 476"/>
                <a:gd name="T19" fmla="*/ 116 h 389"/>
                <a:gd name="T20" fmla="*/ 394 w 476"/>
                <a:gd name="T21" fmla="*/ 80 h 389"/>
                <a:gd name="T22" fmla="*/ 338 w 476"/>
                <a:gd name="T23" fmla="*/ 45 h 389"/>
                <a:gd name="T24" fmla="*/ 322 w 476"/>
                <a:gd name="T25" fmla="*/ 42 h 389"/>
                <a:gd name="T26" fmla="*/ 313 w 476"/>
                <a:gd name="T27" fmla="*/ 38 h 389"/>
                <a:gd name="T28" fmla="*/ 280 w 476"/>
                <a:gd name="T29" fmla="*/ 25 h 389"/>
                <a:gd name="T30" fmla="*/ 219 w 476"/>
                <a:gd name="T31" fmla="*/ 63 h 389"/>
                <a:gd name="T32" fmla="*/ 143 w 476"/>
                <a:gd name="T33" fmla="*/ 69 h 389"/>
                <a:gd name="T34" fmla="*/ 130 w 476"/>
                <a:gd name="T35" fmla="*/ 49 h 389"/>
                <a:gd name="T36" fmla="*/ 99 w 476"/>
                <a:gd name="T37" fmla="*/ 42 h 389"/>
                <a:gd name="T38" fmla="*/ 87 w 476"/>
                <a:gd name="T39" fmla="*/ 33 h 389"/>
                <a:gd name="T40" fmla="*/ 78 w 476"/>
                <a:gd name="T41" fmla="*/ 22 h 389"/>
                <a:gd name="T42" fmla="*/ 67 w 476"/>
                <a:gd name="T43" fmla="*/ 20 h 389"/>
                <a:gd name="T44" fmla="*/ 63 w 476"/>
                <a:gd name="T45" fmla="*/ 11 h 389"/>
                <a:gd name="T46" fmla="*/ 49 w 476"/>
                <a:gd name="T47" fmla="*/ 0 h 389"/>
                <a:gd name="T48" fmla="*/ 32 w 476"/>
                <a:gd name="T49" fmla="*/ 7 h 389"/>
                <a:gd name="T50" fmla="*/ 25 w 476"/>
                <a:gd name="T51" fmla="*/ 13 h 389"/>
                <a:gd name="T52" fmla="*/ 11 w 476"/>
                <a:gd name="T53" fmla="*/ 11 h 389"/>
                <a:gd name="T54" fmla="*/ 0 w 476"/>
                <a:gd name="T55" fmla="*/ 13 h 389"/>
                <a:gd name="T56" fmla="*/ 11 w 476"/>
                <a:gd name="T57" fmla="*/ 47 h 389"/>
                <a:gd name="T58" fmla="*/ 32 w 476"/>
                <a:gd name="T59" fmla="*/ 76 h 389"/>
                <a:gd name="T60" fmla="*/ 40 w 476"/>
                <a:gd name="T61" fmla="*/ 80 h 389"/>
                <a:gd name="T62" fmla="*/ 49 w 476"/>
                <a:gd name="T63" fmla="*/ 85 h 389"/>
                <a:gd name="T64" fmla="*/ 52 w 476"/>
                <a:gd name="T65" fmla="*/ 101 h 389"/>
                <a:gd name="T66" fmla="*/ 47 w 476"/>
                <a:gd name="T67" fmla="*/ 112 h 389"/>
                <a:gd name="T68" fmla="*/ 47 w 476"/>
                <a:gd name="T69" fmla="*/ 150 h 389"/>
                <a:gd name="T70" fmla="*/ 90 w 476"/>
                <a:gd name="T71" fmla="*/ 190 h 389"/>
                <a:gd name="T72" fmla="*/ 121 w 476"/>
                <a:gd name="T73" fmla="*/ 235 h 389"/>
                <a:gd name="T74" fmla="*/ 157 w 476"/>
                <a:gd name="T75" fmla="*/ 250 h 389"/>
                <a:gd name="T76" fmla="*/ 166 w 476"/>
                <a:gd name="T77" fmla="*/ 262 h 389"/>
                <a:gd name="T78" fmla="*/ 175 w 476"/>
                <a:gd name="T79" fmla="*/ 271 h 389"/>
                <a:gd name="T80" fmla="*/ 188 w 476"/>
                <a:gd name="T81" fmla="*/ 280 h 389"/>
                <a:gd name="T82" fmla="*/ 195 w 476"/>
                <a:gd name="T83" fmla="*/ 295 h 389"/>
                <a:gd name="T84" fmla="*/ 199 w 476"/>
                <a:gd name="T85" fmla="*/ 320 h 389"/>
                <a:gd name="T86" fmla="*/ 257 w 476"/>
                <a:gd name="T87" fmla="*/ 340 h 389"/>
                <a:gd name="T88" fmla="*/ 327 w 476"/>
                <a:gd name="T89" fmla="*/ 331 h 389"/>
                <a:gd name="T90" fmla="*/ 351 w 476"/>
                <a:gd name="T91" fmla="*/ 358 h 389"/>
                <a:gd name="T92" fmla="*/ 369 w 476"/>
                <a:gd name="T93" fmla="*/ 376 h 389"/>
                <a:gd name="T94" fmla="*/ 394 w 476"/>
                <a:gd name="T95" fmla="*/ 382 h 389"/>
                <a:gd name="T96" fmla="*/ 423 w 476"/>
                <a:gd name="T97" fmla="*/ 380 h 389"/>
                <a:gd name="T98" fmla="*/ 438 w 476"/>
                <a:gd name="T99" fmla="*/ 389 h 389"/>
                <a:gd name="T100" fmla="*/ 454 w 476"/>
                <a:gd name="T101" fmla="*/ 365 h 389"/>
                <a:gd name="T102" fmla="*/ 476 w 476"/>
                <a:gd name="T103" fmla="*/ 344 h 389"/>
                <a:gd name="T104" fmla="*/ 463 w 476"/>
                <a:gd name="T105" fmla="*/ 311 h 389"/>
                <a:gd name="T106" fmla="*/ 434 w 476"/>
                <a:gd name="T107" fmla="*/ 29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76" h="389">
                  <a:moveTo>
                    <a:pt x="432" y="282"/>
                  </a:moveTo>
                  <a:lnTo>
                    <a:pt x="425" y="266"/>
                  </a:lnTo>
                  <a:lnTo>
                    <a:pt x="425" y="253"/>
                  </a:lnTo>
                  <a:lnTo>
                    <a:pt x="427" y="239"/>
                  </a:lnTo>
                  <a:lnTo>
                    <a:pt x="432" y="219"/>
                  </a:lnTo>
                  <a:lnTo>
                    <a:pt x="427" y="219"/>
                  </a:lnTo>
                  <a:lnTo>
                    <a:pt x="423" y="219"/>
                  </a:lnTo>
                  <a:lnTo>
                    <a:pt x="418" y="219"/>
                  </a:lnTo>
                  <a:lnTo>
                    <a:pt x="416" y="219"/>
                  </a:lnTo>
                  <a:lnTo>
                    <a:pt x="412" y="219"/>
                  </a:lnTo>
                  <a:lnTo>
                    <a:pt x="407" y="217"/>
                  </a:lnTo>
                  <a:lnTo>
                    <a:pt x="407" y="215"/>
                  </a:lnTo>
                  <a:lnTo>
                    <a:pt x="405" y="212"/>
                  </a:lnTo>
                  <a:lnTo>
                    <a:pt x="407" y="206"/>
                  </a:lnTo>
                  <a:lnTo>
                    <a:pt x="407" y="197"/>
                  </a:lnTo>
                  <a:lnTo>
                    <a:pt x="407" y="188"/>
                  </a:lnTo>
                  <a:lnTo>
                    <a:pt x="405" y="181"/>
                  </a:lnTo>
                  <a:lnTo>
                    <a:pt x="400" y="174"/>
                  </a:lnTo>
                  <a:lnTo>
                    <a:pt x="398" y="174"/>
                  </a:lnTo>
                  <a:lnTo>
                    <a:pt x="396" y="172"/>
                  </a:lnTo>
                  <a:lnTo>
                    <a:pt x="394" y="168"/>
                  </a:lnTo>
                  <a:lnTo>
                    <a:pt x="394" y="163"/>
                  </a:lnTo>
                  <a:lnTo>
                    <a:pt x="394" y="157"/>
                  </a:lnTo>
                  <a:lnTo>
                    <a:pt x="394" y="152"/>
                  </a:lnTo>
                  <a:lnTo>
                    <a:pt x="396" y="148"/>
                  </a:lnTo>
                  <a:lnTo>
                    <a:pt x="398" y="145"/>
                  </a:lnTo>
                  <a:lnTo>
                    <a:pt x="400" y="143"/>
                  </a:lnTo>
                  <a:lnTo>
                    <a:pt x="400" y="132"/>
                  </a:lnTo>
                  <a:lnTo>
                    <a:pt x="396" y="125"/>
                  </a:lnTo>
                  <a:lnTo>
                    <a:pt x="394" y="116"/>
                  </a:lnTo>
                  <a:lnTo>
                    <a:pt x="394" y="105"/>
                  </a:lnTo>
                  <a:lnTo>
                    <a:pt x="396" y="92"/>
                  </a:lnTo>
                  <a:lnTo>
                    <a:pt x="394" y="80"/>
                  </a:lnTo>
                  <a:lnTo>
                    <a:pt x="378" y="65"/>
                  </a:lnTo>
                  <a:lnTo>
                    <a:pt x="358" y="54"/>
                  </a:lnTo>
                  <a:lnTo>
                    <a:pt x="338" y="45"/>
                  </a:lnTo>
                  <a:lnTo>
                    <a:pt x="333" y="42"/>
                  </a:lnTo>
                  <a:lnTo>
                    <a:pt x="329" y="42"/>
                  </a:lnTo>
                  <a:lnTo>
                    <a:pt x="322" y="42"/>
                  </a:lnTo>
                  <a:lnTo>
                    <a:pt x="318" y="42"/>
                  </a:lnTo>
                  <a:lnTo>
                    <a:pt x="315" y="40"/>
                  </a:lnTo>
                  <a:lnTo>
                    <a:pt x="313" y="38"/>
                  </a:lnTo>
                  <a:lnTo>
                    <a:pt x="302" y="31"/>
                  </a:lnTo>
                  <a:lnTo>
                    <a:pt x="291" y="27"/>
                  </a:lnTo>
                  <a:lnTo>
                    <a:pt x="280" y="25"/>
                  </a:lnTo>
                  <a:lnTo>
                    <a:pt x="268" y="31"/>
                  </a:lnTo>
                  <a:lnTo>
                    <a:pt x="244" y="47"/>
                  </a:lnTo>
                  <a:lnTo>
                    <a:pt x="219" y="63"/>
                  </a:lnTo>
                  <a:lnTo>
                    <a:pt x="181" y="63"/>
                  </a:lnTo>
                  <a:lnTo>
                    <a:pt x="181" y="69"/>
                  </a:lnTo>
                  <a:lnTo>
                    <a:pt x="143" y="69"/>
                  </a:lnTo>
                  <a:lnTo>
                    <a:pt x="143" y="63"/>
                  </a:lnTo>
                  <a:lnTo>
                    <a:pt x="137" y="56"/>
                  </a:lnTo>
                  <a:lnTo>
                    <a:pt x="130" y="49"/>
                  </a:lnTo>
                  <a:lnTo>
                    <a:pt x="119" y="45"/>
                  </a:lnTo>
                  <a:lnTo>
                    <a:pt x="105" y="45"/>
                  </a:lnTo>
                  <a:lnTo>
                    <a:pt x="99" y="42"/>
                  </a:lnTo>
                  <a:lnTo>
                    <a:pt x="94" y="40"/>
                  </a:lnTo>
                  <a:lnTo>
                    <a:pt x="90" y="38"/>
                  </a:lnTo>
                  <a:lnTo>
                    <a:pt x="87" y="33"/>
                  </a:lnTo>
                  <a:lnTo>
                    <a:pt x="83" y="29"/>
                  </a:lnTo>
                  <a:lnTo>
                    <a:pt x="81" y="25"/>
                  </a:lnTo>
                  <a:lnTo>
                    <a:pt x="78" y="22"/>
                  </a:lnTo>
                  <a:lnTo>
                    <a:pt x="76" y="22"/>
                  </a:lnTo>
                  <a:lnTo>
                    <a:pt x="72" y="20"/>
                  </a:lnTo>
                  <a:lnTo>
                    <a:pt x="67" y="20"/>
                  </a:lnTo>
                  <a:lnTo>
                    <a:pt x="65" y="18"/>
                  </a:lnTo>
                  <a:lnTo>
                    <a:pt x="63" y="16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56" y="2"/>
                  </a:lnTo>
                  <a:lnTo>
                    <a:pt x="49" y="0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32" y="7"/>
                  </a:lnTo>
                  <a:lnTo>
                    <a:pt x="32" y="9"/>
                  </a:lnTo>
                  <a:lnTo>
                    <a:pt x="29" y="11"/>
                  </a:lnTo>
                  <a:lnTo>
                    <a:pt x="25" y="13"/>
                  </a:lnTo>
                  <a:lnTo>
                    <a:pt x="20" y="13"/>
                  </a:lnTo>
                  <a:lnTo>
                    <a:pt x="16" y="13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2" y="11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5" y="38"/>
                  </a:lnTo>
                  <a:lnTo>
                    <a:pt x="11" y="47"/>
                  </a:lnTo>
                  <a:lnTo>
                    <a:pt x="20" y="56"/>
                  </a:lnTo>
                  <a:lnTo>
                    <a:pt x="27" y="63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38" y="78"/>
                  </a:lnTo>
                  <a:lnTo>
                    <a:pt x="40" y="80"/>
                  </a:lnTo>
                  <a:lnTo>
                    <a:pt x="43" y="80"/>
                  </a:lnTo>
                  <a:lnTo>
                    <a:pt x="47" y="83"/>
                  </a:lnTo>
                  <a:lnTo>
                    <a:pt x="49" y="85"/>
                  </a:lnTo>
                  <a:lnTo>
                    <a:pt x="49" y="89"/>
                  </a:lnTo>
                  <a:lnTo>
                    <a:pt x="52" y="94"/>
                  </a:lnTo>
                  <a:lnTo>
                    <a:pt x="52" y="101"/>
                  </a:lnTo>
                  <a:lnTo>
                    <a:pt x="49" y="105"/>
                  </a:lnTo>
                  <a:lnTo>
                    <a:pt x="49" y="110"/>
                  </a:lnTo>
                  <a:lnTo>
                    <a:pt x="47" y="112"/>
                  </a:lnTo>
                  <a:lnTo>
                    <a:pt x="43" y="112"/>
                  </a:lnTo>
                  <a:lnTo>
                    <a:pt x="40" y="132"/>
                  </a:lnTo>
                  <a:lnTo>
                    <a:pt x="47" y="150"/>
                  </a:lnTo>
                  <a:lnTo>
                    <a:pt x="61" y="163"/>
                  </a:lnTo>
                  <a:lnTo>
                    <a:pt x="74" y="174"/>
                  </a:lnTo>
                  <a:lnTo>
                    <a:pt x="90" y="190"/>
                  </a:lnTo>
                  <a:lnTo>
                    <a:pt x="101" y="206"/>
                  </a:lnTo>
                  <a:lnTo>
                    <a:pt x="105" y="226"/>
                  </a:lnTo>
                  <a:lnTo>
                    <a:pt x="121" y="235"/>
                  </a:lnTo>
                  <a:lnTo>
                    <a:pt x="137" y="242"/>
                  </a:lnTo>
                  <a:lnTo>
                    <a:pt x="157" y="244"/>
                  </a:lnTo>
                  <a:lnTo>
                    <a:pt x="157" y="250"/>
                  </a:lnTo>
                  <a:lnTo>
                    <a:pt x="159" y="255"/>
                  </a:lnTo>
                  <a:lnTo>
                    <a:pt x="161" y="259"/>
                  </a:lnTo>
                  <a:lnTo>
                    <a:pt x="166" y="262"/>
                  </a:lnTo>
                  <a:lnTo>
                    <a:pt x="168" y="264"/>
                  </a:lnTo>
                  <a:lnTo>
                    <a:pt x="172" y="268"/>
                  </a:lnTo>
                  <a:lnTo>
                    <a:pt x="175" y="271"/>
                  </a:lnTo>
                  <a:lnTo>
                    <a:pt x="179" y="273"/>
                  </a:lnTo>
                  <a:lnTo>
                    <a:pt x="184" y="275"/>
                  </a:lnTo>
                  <a:lnTo>
                    <a:pt x="188" y="280"/>
                  </a:lnTo>
                  <a:lnTo>
                    <a:pt x="192" y="282"/>
                  </a:lnTo>
                  <a:lnTo>
                    <a:pt x="192" y="288"/>
                  </a:lnTo>
                  <a:lnTo>
                    <a:pt x="195" y="295"/>
                  </a:lnTo>
                  <a:lnTo>
                    <a:pt x="195" y="304"/>
                  </a:lnTo>
                  <a:lnTo>
                    <a:pt x="197" y="313"/>
                  </a:lnTo>
                  <a:lnTo>
                    <a:pt x="199" y="320"/>
                  </a:lnTo>
                  <a:lnTo>
                    <a:pt x="219" y="324"/>
                  </a:lnTo>
                  <a:lnTo>
                    <a:pt x="237" y="333"/>
                  </a:lnTo>
                  <a:lnTo>
                    <a:pt x="257" y="340"/>
                  </a:lnTo>
                  <a:lnTo>
                    <a:pt x="280" y="344"/>
                  </a:lnTo>
                  <a:lnTo>
                    <a:pt x="302" y="344"/>
                  </a:lnTo>
                  <a:lnTo>
                    <a:pt x="327" y="331"/>
                  </a:lnTo>
                  <a:lnTo>
                    <a:pt x="336" y="338"/>
                  </a:lnTo>
                  <a:lnTo>
                    <a:pt x="344" y="347"/>
                  </a:lnTo>
                  <a:lnTo>
                    <a:pt x="351" y="358"/>
                  </a:lnTo>
                  <a:lnTo>
                    <a:pt x="353" y="367"/>
                  </a:lnTo>
                  <a:lnTo>
                    <a:pt x="360" y="371"/>
                  </a:lnTo>
                  <a:lnTo>
                    <a:pt x="369" y="376"/>
                  </a:lnTo>
                  <a:lnTo>
                    <a:pt x="380" y="378"/>
                  </a:lnTo>
                  <a:lnTo>
                    <a:pt x="389" y="382"/>
                  </a:lnTo>
                  <a:lnTo>
                    <a:pt x="394" y="382"/>
                  </a:lnTo>
                  <a:lnTo>
                    <a:pt x="403" y="382"/>
                  </a:lnTo>
                  <a:lnTo>
                    <a:pt x="412" y="382"/>
                  </a:lnTo>
                  <a:lnTo>
                    <a:pt x="423" y="380"/>
                  </a:lnTo>
                  <a:lnTo>
                    <a:pt x="429" y="382"/>
                  </a:lnTo>
                  <a:lnTo>
                    <a:pt x="432" y="389"/>
                  </a:lnTo>
                  <a:lnTo>
                    <a:pt x="438" y="389"/>
                  </a:lnTo>
                  <a:lnTo>
                    <a:pt x="447" y="385"/>
                  </a:lnTo>
                  <a:lnTo>
                    <a:pt x="452" y="376"/>
                  </a:lnTo>
                  <a:lnTo>
                    <a:pt x="454" y="365"/>
                  </a:lnTo>
                  <a:lnTo>
                    <a:pt x="456" y="353"/>
                  </a:lnTo>
                  <a:lnTo>
                    <a:pt x="463" y="347"/>
                  </a:lnTo>
                  <a:lnTo>
                    <a:pt x="476" y="344"/>
                  </a:lnTo>
                  <a:lnTo>
                    <a:pt x="476" y="329"/>
                  </a:lnTo>
                  <a:lnTo>
                    <a:pt x="472" y="318"/>
                  </a:lnTo>
                  <a:lnTo>
                    <a:pt x="463" y="311"/>
                  </a:lnTo>
                  <a:lnTo>
                    <a:pt x="452" y="306"/>
                  </a:lnTo>
                  <a:lnTo>
                    <a:pt x="443" y="302"/>
                  </a:lnTo>
                  <a:lnTo>
                    <a:pt x="434" y="295"/>
                  </a:lnTo>
                  <a:lnTo>
                    <a:pt x="432" y="282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05" name="Freeform 20"/>
            <p:cNvSpPr>
              <a:spLocks/>
            </p:cNvSpPr>
            <p:nvPr/>
          </p:nvSpPr>
          <p:spPr bwMode="auto">
            <a:xfrm>
              <a:off x="5282147" y="3061902"/>
              <a:ext cx="546399" cy="446531"/>
            </a:xfrm>
            <a:custGeom>
              <a:avLst/>
              <a:gdLst>
                <a:gd name="T0" fmla="*/ 425 w 476"/>
                <a:gd name="T1" fmla="*/ 253 h 389"/>
                <a:gd name="T2" fmla="*/ 427 w 476"/>
                <a:gd name="T3" fmla="*/ 219 h 389"/>
                <a:gd name="T4" fmla="*/ 416 w 476"/>
                <a:gd name="T5" fmla="*/ 219 h 389"/>
                <a:gd name="T6" fmla="*/ 407 w 476"/>
                <a:gd name="T7" fmla="*/ 215 h 389"/>
                <a:gd name="T8" fmla="*/ 407 w 476"/>
                <a:gd name="T9" fmla="*/ 197 h 389"/>
                <a:gd name="T10" fmla="*/ 400 w 476"/>
                <a:gd name="T11" fmla="*/ 174 h 389"/>
                <a:gd name="T12" fmla="*/ 394 w 476"/>
                <a:gd name="T13" fmla="*/ 168 h 389"/>
                <a:gd name="T14" fmla="*/ 394 w 476"/>
                <a:gd name="T15" fmla="*/ 152 h 389"/>
                <a:gd name="T16" fmla="*/ 400 w 476"/>
                <a:gd name="T17" fmla="*/ 143 h 389"/>
                <a:gd name="T18" fmla="*/ 394 w 476"/>
                <a:gd name="T19" fmla="*/ 116 h 389"/>
                <a:gd name="T20" fmla="*/ 394 w 476"/>
                <a:gd name="T21" fmla="*/ 80 h 389"/>
                <a:gd name="T22" fmla="*/ 338 w 476"/>
                <a:gd name="T23" fmla="*/ 45 h 389"/>
                <a:gd name="T24" fmla="*/ 322 w 476"/>
                <a:gd name="T25" fmla="*/ 42 h 389"/>
                <a:gd name="T26" fmla="*/ 313 w 476"/>
                <a:gd name="T27" fmla="*/ 38 h 389"/>
                <a:gd name="T28" fmla="*/ 280 w 476"/>
                <a:gd name="T29" fmla="*/ 25 h 389"/>
                <a:gd name="T30" fmla="*/ 219 w 476"/>
                <a:gd name="T31" fmla="*/ 63 h 389"/>
                <a:gd name="T32" fmla="*/ 143 w 476"/>
                <a:gd name="T33" fmla="*/ 69 h 389"/>
                <a:gd name="T34" fmla="*/ 130 w 476"/>
                <a:gd name="T35" fmla="*/ 49 h 389"/>
                <a:gd name="T36" fmla="*/ 99 w 476"/>
                <a:gd name="T37" fmla="*/ 42 h 389"/>
                <a:gd name="T38" fmla="*/ 87 w 476"/>
                <a:gd name="T39" fmla="*/ 33 h 389"/>
                <a:gd name="T40" fmla="*/ 78 w 476"/>
                <a:gd name="T41" fmla="*/ 22 h 389"/>
                <a:gd name="T42" fmla="*/ 67 w 476"/>
                <a:gd name="T43" fmla="*/ 20 h 389"/>
                <a:gd name="T44" fmla="*/ 63 w 476"/>
                <a:gd name="T45" fmla="*/ 11 h 389"/>
                <a:gd name="T46" fmla="*/ 49 w 476"/>
                <a:gd name="T47" fmla="*/ 0 h 389"/>
                <a:gd name="T48" fmla="*/ 32 w 476"/>
                <a:gd name="T49" fmla="*/ 7 h 389"/>
                <a:gd name="T50" fmla="*/ 25 w 476"/>
                <a:gd name="T51" fmla="*/ 13 h 389"/>
                <a:gd name="T52" fmla="*/ 11 w 476"/>
                <a:gd name="T53" fmla="*/ 11 h 389"/>
                <a:gd name="T54" fmla="*/ 0 w 476"/>
                <a:gd name="T55" fmla="*/ 13 h 389"/>
                <a:gd name="T56" fmla="*/ 11 w 476"/>
                <a:gd name="T57" fmla="*/ 47 h 389"/>
                <a:gd name="T58" fmla="*/ 32 w 476"/>
                <a:gd name="T59" fmla="*/ 76 h 389"/>
                <a:gd name="T60" fmla="*/ 40 w 476"/>
                <a:gd name="T61" fmla="*/ 80 h 389"/>
                <a:gd name="T62" fmla="*/ 49 w 476"/>
                <a:gd name="T63" fmla="*/ 85 h 389"/>
                <a:gd name="T64" fmla="*/ 52 w 476"/>
                <a:gd name="T65" fmla="*/ 101 h 389"/>
                <a:gd name="T66" fmla="*/ 47 w 476"/>
                <a:gd name="T67" fmla="*/ 112 h 389"/>
                <a:gd name="T68" fmla="*/ 47 w 476"/>
                <a:gd name="T69" fmla="*/ 150 h 389"/>
                <a:gd name="T70" fmla="*/ 90 w 476"/>
                <a:gd name="T71" fmla="*/ 190 h 389"/>
                <a:gd name="T72" fmla="*/ 121 w 476"/>
                <a:gd name="T73" fmla="*/ 235 h 389"/>
                <a:gd name="T74" fmla="*/ 157 w 476"/>
                <a:gd name="T75" fmla="*/ 250 h 389"/>
                <a:gd name="T76" fmla="*/ 166 w 476"/>
                <a:gd name="T77" fmla="*/ 262 h 389"/>
                <a:gd name="T78" fmla="*/ 175 w 476"/>
                <a:gd name="T79" fmla="*/ 271 h 389"/>
                <a:gd name="T80" fmla="*/ 188 w 476"/>
                <a:gd name="T81" fmla="*/ 280 h 389"/>
                <a:gd name="T82" fmla="*/ 195 w 476"/>
                <a:gd name="T83" fmla="*/ 295 h 389"/>
                <a:gd name="T84" fmla="*/ 199 w 476"/>
                <a:gd name="T85" fmla="*/ 320 h 389"/>
                <a:gd name="T86" fmla="*/ 257 w 476"/>
                <a:gd name="T87" fmla="*/ 340 h 389"/>
                <a:gd name="T88" fmla="*/ 327 w 476"/>
                <a:gd name="T89" fmla="*/ 331 h 389"/>
                <a:gd name="T90" fmla="*/ 351 w 476"/>
                <a:gd name="T91" fmla="*/ 358 h 389"/>
                <a:gd name="T92" fmla="*/ 369 w 476"/>
                <a:gd name="T93" fmla="*/ 376 h 389"/>
                <a:gd name="T94" fmla="*/ 394 w 476"/>
                <a:gd name="T95" fmla="*/ 382 h 389"/>
                <a:gd name="T96" fmla="*/ 423 w 476"/>
                <a:gd name="T97" fmla="*/ 380 h 389"/>
                <a:gd name="T98" fmla="*/ 438 w 476"/>
                <a:gd name="T99" fmla="*/ 389 h 389"/>
                <a:gd name="T100" fmla="*/ 454 w 476"/>
                <a:gd name="T101" fmla="*/ 365 h 389"/>
                <a:gd name="T102" fmla="*/ 476 w 476"/>
                <a:gd name="T103" fmla="*/ 344 h 389"/>
                <a:gd name="T104" fmla="*/ 463 w 476"/>
                <a:gd name="T105" fmla="*/ 311 h 389"/>
                <a:gd name="T106" fmla="*/ 434 w 476"/>
                <a:gd name="T107" fmla="*/ 29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76" h="389">
                  <a:moveTo>
                    <a:pt x="432" y="282"/>
                  </a:moveTo>
                  <a:lnTo>
                    <a:pt x="425" y="266"/>
                  </a:lnTo>
                  <a:lnTo>
                    <a:pt x="425" y="253"/>
                  </a:lnTo>
                  <a:lnTo>
                    <a:pt x="427" y="239"/>
                  </a:lnTo>
                  <a:lnTo>
                    <a:pt x="432" y="219"/>
                  </a:lnTo>
                  <a:lnTo>
                    <a:pt x="427" y="219"/>
                  </a:lnTo>
                  <a:lnTo>
                    <a:pt x="423" y="219"/>
                  </a:lnTo>
                  <a:lnTo>
                    <a:pt x="418" y="219"/>
                  </a:lnTo>
                  <a:lnTo>
                    <a:pt x="416" y="219"/>
                  </a:lnTo>
                  <a:lnTo>
                    <a:pt x="412" y="219"/>
                  </a:lnTo>
                  <a:lnTo>
                    <a:pt x="407" y="217"/>
                  </a:lnTo>
                  <a:lnTo>
                    <a:pt x="407" y="215"/>
                  </a:lnTo>
                  <a:lnTo>
                    <a:pt x="405" y="212"/>
                  </a:lnTo>
                  <a:lnTo>
                    <a:pt x="407" y="206"/>
                  </a:lnTo>
                  <a:lnTo>
                    <a:pt x="407" y="197"/>
                  </a:lnTo>
                  <a:lnTo>
                    <a:pt x="407" y="188"/>
                  </a:lnTo>
                  <a:lnTo>
                    <a:pt x="405" y="181"/>
                  </a:lnTo>
                  <a:lnTo>
                    <a:pt x="400" y="174"/>
                  </a:lnTo>
                  <a:lnTo>
                    <a:pt x="398" y="174"/>
                  </a:lnTo>
                  <a:lnTo>
                    <a:pt x="396" y="172"/>
                  </a:lnTo>
                  <a:lnTo>
                    <a:pt x="394" y="168"/>
                  </a:lnTo>
                  <a:lnTo>
                    <a:pt x="394" y="163"/>
                  </a:lnTo>
                  <a:lnTo>
                    <a:pt x="394" y="157"/>
                  </a:lnTo>
                  <a:lnTo>
                    <a:pt x="394" y="152"/>
                  </a:lnTo>
                  <a:lnTo>
                    <a:pt x="396" y="148"/>
                  </a:lnTo>
                  <a:lnTo>
                    <a:pt x="398" y="145"/>
                  </a:lnTo>
                  <a:lnTo>
                    <a:pt x="400" y="143"/>
                  </a:lnTo>
                  <a:lnTo>
                    <a:pt x="400" y="132"/>
                  </a:lnTo>
                  <a:lnTo>
                    <a:pt x="396" y="125"/>
                  </a:lnTo>
                  <a:lnTo>
                    <a:pt x="394" y="116"/>
                  </a:lnTo>
                  <a:lnTo>
                    <a:pt x="394" y="105"/>
                  </a:lnTo>
                  <a:lnTo>
                    <a:pt x="396" y="92"/>
                  </a:lnTo>
                  <a:lnTo>
                    <a:pt x="394" y="80"/>
                  </a:lnTo>
                  <a:lnTo>
                    <a:pt x="378" y="65"/>
                  </a:lnTo>
                  <a:lnTo>
                    <a:pt x="358" y="54"/>
                  </a:lnTo>
                  <a:lnTo>
                    <a:pt x="338" y="45"/>
                  </a:lnTo>
                  <a:lnTo>
                    <a:pt x="333" y="42"/>
                  </a:lnTo>
                  <a:lnTo>
                    <a:pt x="329" y="42"/>
                  </a:lnTo>
                  <a:lnTo>
                    <a:pt x="322" y="42"/>
                  </a:lnTo>
                  <a:lnTo>
                    <a:pt x="318" y="42"/>
                  </a:lnTo>
                  <a:lnTo>
                    <a:pt x="315" y="40"/>
                  </a:lnTo>
                  <a:lnTo>
                    <a:pt x="313" y="38"/>
                  </a:lnTo>
                  <a:lnTo>
                    <a:pt x="302" y="31"/>
                  </a:lnTo>
                  <a:lnTo>
                    <a:pt x="291" y="27"/>
                  </a:lnTo>
                  <a:lnTo>
                    <a:pt x="280" y="25"/>
                  </a:lnTo>
                  <a:lnTo>
                    <a:pt x="268" y="31"/>
                  </a:lnTo>
                  <a:lnTo>
                    <a:pt x="244" y="47"/>
                  </a:lnTo>
                  <a:lnTo>
                    <a:pt x="219" y="63"/>
                  </a:lnTo>
                  <a:lnTo>
                    <a:pt x="181" y="63"/>
                  </a:lnTo>
                  <a:lnTo>
                    <a:pt x="181" y="69"/>
                  </a:lnTo>
                  <a:lnTo>
                    <a:pt x="143" y="69"/>
                  </a:lnTo>
                  <a:lnTo>
                    <a:pt x="143" y="63"/>
                  </a:lnTo>
                  <a:lnTo>
                    <a:pt x="137" y="56"/>
                  </a:lnTo>
                  <a:lnTo>
                    <a:pt x="130" y="49"/>
                  </a:lnTo>
                  <a:lnTo>
                    <a:pt x="119" y="45"/>
                  </a:lnTo>
                  <a:lnTo>
                    <a:pt x="105" y="45"/>
                  </a:lnTo>
                  <a:lnTo>
                    <a:pt x="99" y="42"/>
                  </a:lnTo>
                  <a:lnTo>
                    <a:pt x="94" y="40"/>
                  </a:lnTo>
                  <a:lnTo>
                    <a:pt x="90" y="38"/>
                  </a:lnTo>
                  <a:lnTo>
                    <a:pt x="87" y="33"/>
                  </a:lnTo>
                  <a:lnTo>
                    <a:pt x="83" y="29"/>
                  </a:lnTo>
                  <a:lnTo>
                    <a:pt x="81" y="25"/>
                  </a:lnTo>
                  <a:lnTo>
                    <a:pt x="78" y="22"/>
                  </a:lnTo>
                  <a:lnTo>
                    <a:pt x="76" y="22"/>
                  </a:lnTo>
                  <a:lnTo>
                    <a:pt x="72" y="20"/>
                  </a:lnTo>
                  <a:lnTo>
                    <a:pt x="67" y="20"/>
                  </a:lnTo>
                  <a:lnTo>
                    <a:pt x="65" y="18"/>
                  </a:lnTo>
                  <a:lnTo>
                    <a:pt x="63" y="16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56" y="2"/>
                  </a:lnTo>
                  <a:lnTo>
                    <a:pt x="49" y="0"/>
                  </a:lnTo>
                  <a:lnTo>
                    <a:pt x="43" y="0"/>
                  </a:lnTo>
                  <a:lnTo>
                    <a:pt x="36" y="2"/>
                  </a:lnTo>
                  <a:lnTo>
                    <a:pt x="32" y="7"/>
                  </a:lnTo>
                  <a:lnTo>
                    <a:pt x="32" y="9"/>
                  </a:lnTo>
                  <a:lnTo>
                    <a:pt x="29" y="11"/>
                  </a:lnTo>
                  <a:lnTo>
                    <a:pt x="25" y="13"/>
                  </a:lnTo>
                  <a:lnTo>
                    <a:pt x="20" y="13"/>
                  </a:lnTo>
                  <a:lnTo>
                    <a:pt x="16" y="13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2" y="11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5" y="38"/>
                  </a:lnTo>
                  <a:lnTo>
                    <a:pt x="11" y="47"/>
                  </a:lnTo>
                  <a:lnTo>
                    <a:pt x="20" y="56"/>
                  </a:lnTo>
                  <a:lnTo>
                    <a:pt x="27" y="63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38" y="78"/>
                  </a:lnTo>
                  <a:lnTo>
                    <a:pt x="40" y="80"/>
                  </a:lnTo>
                  <a:lnTo>
                    <a:pt x="43" y="80"/>
                  </a:lnTo>
                  <a:lnTo>
                    <a:pt x="47" y="83"/>
                  </a:lnTo>
                  <a:lnTo>
                    <a:pt x="49" y="85"/>
                  </a:lnTo>
                  <a:lnTo>
                    <a:pt x="49" y="89"/>
                  </a:lnTo>
                  <a:lnTo>
                    <a:pt x="52" y="94"/>
                  </a:lnTo>
                  <a:lnTo>
                    <a:pt x="52" y="101"/>
                  </a:lnTo>
                  <a:lnTo>
                    <a:pt x="49" y="105"/>
                  </a:lnTo>
                  <a:lnTo>
                    <a:pt x="49" y="110"/>
                  </a:lnTo>
                  <a:lnTo>
                    <a:pt x="47" y="112"/>
                  </a:lnTo>
                  <a:lnTo>
                    <a:pt x="43" y="112"/>
                  </a:lnTo>
                  <a:lnTo>
                    <a:pt x="40" y="132"/>
                  </a:lnTo>
                  <a:lnTo>
                    <a:pt x="47" y="150"/>
                  </a:lnTo>
                  <a:lnTo>
                    <a:pt x="61" y="163"/>
                  </a:lnTo>
                  <a:lnTo>
                    <a:pt x="74" y="174"/>
                  </a:lnTo>
                  <a:lnTo>
                    <a:pt x="90" y="190"/>
                  </a:lnTo>
                  <a:lnTo>
                    <a:pt x="101" y="206"/>
                  </a:lnTo>
                  <a:lnTo>
                    <a:pt x="105" y="226"/>
                  </a:lnTo>
                  <a:lnTo>
                    <a:pt x="121" y="235"/>
                  </a:lnTo>
                  <a:lnTo>
                    <a:pt x="137" y="242"/>
                  </a:lnTo>
                  <a:lnTo>
                    <a:pt x="157" y="244"/>
                  </a:lnTo>
                  <a:lnTo>
                    <a:pt x="157" y="250"/>
                  </a:lnTo>
                  <a:lnTo>
                    <a:pt x="159" y="255"/>
                  </a:lnTo>
                  <a:lnTo>
                    <a:pt x="161" y="259"/>
                  </a:lnTo>
                  <a:lnTo>
                    <a:pt x="166" y="262"/>
                  </a:lnTo>
                  <a:lnTo>
                    <a:pt x="168" y="264"/>
                  </a:lnTo>
                  <a:lnTo>
                    <a:pt x="172" y="268"/>
                  </a:lnTo>
                  <a:lnTo>
                    <a:pt x="175" y="271"/>
                  </a:lnTo>
                  <a:lnTo>
                    <a:pt x="179" y="273"/>
                  </a:lnTo>
                  <a:lnTo>
                    <a:pt x="184" y="275"/>
                  </a:lnTo>
                  <a:lnTo>
                    <a:pt x="188" y="280"/>
                  </a:lnTo>
                  <a:lnTo>
                    <a:pt x="192" y="282"/>
                  </a:lnTo>
                  <a:lnTo>
                    <a:pt x="192" y="288"/>
                  </a:lnTo>
                  <a:lnTo>
                    <a:pt x="195" y="295"/>
                  </a:lnTo>
                  <a:lnTo>
                    <a:pt x="195" y="304"/>
                  </a:lnTo>
                  <a:lnTo>
                    <a:pt x="197" y="313"/>
                  </a:lnTo>
                  <a:lnTo>
                    <a:pt x="199" y="320"/>
                  </a:lnTo>
                  <a:lnTo>
                    <a:pt x="219" y="324"/>
                  </a:lnTo>
                  <a:lnTo>
                    <a:pt x="237" y="333"/>
                  </a:lnTo>
                  <a:lnTo>
                    <a:pt x="257" y="340"/>
                  </a:lnTo>
                  <a:lnTo>
                    <a:pt x="280" y="344"/>
                  </a:lnTo>
                  <a:lnTo>
                    <a:pt x="302" y="344"/>
                  </a:lnTo>
                  <a:lnTo>
                    <a:pt x="327" y="331"/>
                  </a:lnTo>
                  <a:lnTo>
                    <a:pt x="336" y="338"/>
                  </a:lnTo>
                  <a:lnTo>
                    <a:pt x="344" y="347"/>
                  </a:lnTo>
                  <a:lnTo>
                    <a:pt x="351" y="358"/>
                  </a:lnTo>
                  <a:lnTo>
                    <a:pt x="353" y="367"/>
                  </a:lnTo>
                  <a:lnTo>
                    <a:pt x="360" y="371"/>
                  </a:lnTo>
                  <a:lnTo>
                    <a:pt x="369" y="376"/>
                  </a:lnTo>
                  <a:lnTo>
                    <a:pt x="380" y="378"/>
                  </a:lnTo>
                  <a:lnTo>
                    <a:pt x="389" y="382"/>
                  </a:lnTo>
                  <a:lnTo>
                    <a:pt x="394" y="382"/>
                  </a:lnTo>
                  <a:lnTo>
                    <a:pt x="403" y="382"/>
                  </a:lnTo>
                  <a:lnTo>
                    <a:pt x="412" y="382"/>
                  </a:lnTo>
                  <a:lnTo>
                    <a:pt x="423" y="380"/>
                  </a:lnTo>
                  <a:lnTo>
                    <a:pt x="429" y="382"/>
                  </a:lnTo>
                  <a:lnTo>
                    <a:pt x="432" y="389"/>
                  </a:lnTo>
                  <a:lnTo>
                    <a:pt x="438" y="389"/>
                  </a:lnTo>
                  <a:lnTo>
                    <a:pt x="447" y="385"/>
                  </a:lnTo>
                  <a:lnTo>
                    <a:pt x="452" y="376"/>
                  </a:lnTo>
                  <a:lnTo>
                    <a:pt x="454" y="365"/>
                  </a:lnTo>
                  <a:lnTo>
                    <a:pt x="456" y="353"/>
                  </a:lnTo>
                  <a:lnTo>
                    <a:pt x="463" y="347"/>
                  </a:lnTo>
                  <a:lnTo>
                    <a:pt x="476" y="344"/>
                  </a:lnTo>
                  <a:lnTo>
                    <a:pt x="476" y="329"/>
                  </a:lnTo>
                  <a:lnTo>
                    <a:pt x="472" y="318"/>
                  </a:lnTo>
                  <a:lnTo>
                    <a:pt x="463" y="311"/>
                  </a:lnTo>
                  <a:lnTo>
                    <a:pt x="452" y="306"/>
                  </a:lnTo>
                  <a:lnTo>
                    <a:pt x="443" y="302"/>
                  </a:lnTo>
                  <a:lnTo>
                    <a:pt x="434" y="295"/>
                  </a:lnTo>
                  <a:lnTo>
                    <a:pt x="432" y="28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06" name="Freeform 21"/>
            <p:cNvSpPr>
              <a:spLocks/>
            </p:cNvSpPr>
            <p:nvPr/>
          </p:nvSpPr>
          <p:spPr bwMode="auto">
            <a:xfrm>
              <a:off x="5913490" y="3038944"/>
              <a:ext cx="143487" cy="79205"/>
            </a:xfrm>
            <a:custGeom>
              <a:avLst/>
              <a:gdLst>
                <a:gd name="T0" fmla="*/ 0 w 125"/>
                <a:gd name="T1" fmla="*/ 27 h 69"/>
                <a:gd name="T2" fmla="*/ 0 w 125"/>
                <a:gd name="T3" fmla="*/ 11 h 69"/>
                <a:gd name="T4" fmla="*/ 9 w 125"/>
                <a:gd name="T5" fmla="*/ 2 h 69"/>
                <a:gd name="T6" fmla="*/ 22 w 125"/>
                <a:gd name="T7" fmla="*/ 0 h 69"/>
                <a:gd name="T8" fmla="*/ 38 w 125"/>
                <a:gd name="T9" fmla="*/ 7 h 69"/>
                <a:gd name="T10" fmla="*/ 60 w 125"/>
                <a:gd name="T11" fmla="*/ 11 h 69"/>
                <a:gd name="T12" fmla="*/ 81 w 125"/>
                <a:gd name="T13" fmla="*/ 11 h 69"/>
                <a:gd name="T14" fmla="*/ 101 w 125"/>
                <a:gd name="T15" fmla="*/ 9 h 69"/>
                <a:gd name="T16" fmla="*/ 121 w 125"/>
                <a:gd name="T17" fmla="*/ 13 h 69"/>
                <a:gd name="T18" fmla="*/ 121 w 125"/>
                <a:gd name="T19" fmla="*/ 33 h 69"/>
                <a:gd name="T20" fmla="*/ 121 w 125"/>
                <a:gd name="T21" fmla="*/ 38 h 69"/>
                <a:gd name="T22" fmla="*/ 121 w 125"/>
                <a:gd name="T23" fmla="*/ 40 h 69"/>
                <a:gd name="T24" fmla="*/ 123 w 125"/>
                <a:gd name="T25" fmla="*/ 45 h 69"/>
                <a:gd name="T26" fmla="*/ 125 w 125"/>
                <a:gd name="T27" fmla="*/ 49 h 69"/>
                <a:gd name="T28" fmla="*/ 125 w 125"/>
                <a:gd name="T29" fmla="*/ 51 h 69"/>
                <a:gd name="T30" fmla="*/ 125 w 125"/>
                <a:gd name="T31" fmla="*/ 58 h 69"/>
                <a:gd name="T32" fmla="*/ 123 w 125"/>
                <a:gd name="T33" fmla="*/ 58 h 69"/>
                <a:gd name="T34" fmla="*/ 121 w 125"/>
                <a:gd name="T35" fmla="*/ 60 h 69"/>
                <a:gd name="T36" fmla="*/ 119 w 125"/>
                <a:gd name="T37" fmla="*/ 62 h 69"/>
                <a:gd name="T38" fmla="*/ 114 w 125"/>
                <a:gd name="T39" fmla="*/ 65 h 69"/>
                <a:gd name="T40" fmla="*/ 110 w 125"/>
                <a:gd name="T41" fmla="*/ 67 h 69"/>
                <a:gd name="T42" fmla="*/ 105 w 125"/>
                <a:gd name="T43" fmla="*/ 69 h 69"/>
                <a:gd name="T44" fmla="*/ 101 w 125"/>
                <a:gd name="T45" fmla="*/ 69 h 69"/>
                <a:gd name="T46" fmla="*/ 94 w 125"/>
                <a:gd name="T47" fmla="*/ 69 h 69"/>
                <a:gd name="T48" fmla="*/ 94 w 125"/>
                <a:gd name="T49" fmla="*/ 58 h 69"/>
                <a:gd name="T50" fmla="*/ 92 w 125"/>
                <a:gd name="T51" fmla="*/ 53 h 69"/>
                <a:gd name="T52" fmla="*/ 90 w 125"/>
                <a:gd name="T53" fmla="*/ 49 h 69"/>
                <a:gd name="T54" fmla="*/ 87 w 125"/>
                <a:gd name="T55" fmla="*/ 45 h 69"/>
                <a:gd name="T56" fmla="*/ 83 w 125"/>
                <a:gd name="T57" fmla="*/ 40 h 69"/>
                <a:gd name="T58" fmla="*/ 76 w 125"/>
                <a:gd name="T59" fmla="*/ 38 h 69"/>
                <a:gd name="T60" fmla="*/ 69 w 125"/>
                <a:gd name="T61" fmla="*/ 38 h 69"/>
                <a:gd name="T62" fmla="*/ 65 w 125"/>
                <a:gd name="T63" fmla="*/ 38 h 69"/>
                <a:gd name="T64" fmla="*/ 60 w 125"/>
                <a:gd name="T65" fmla="*/ 38 h 69"/>
                <a:gd name="T66" fmla="*/ 58 w 125"/>
                <a:gd name="T67" fmla="*/ 36 h 69"/>
                <a:gd name="T68" fmla="*/ 56 w 125"/>
                <a:gd name="T69" fmla="*/ 36 h 69"/>
                <a:gd name="T70" fmla="*/ 54 w 125"/>
                <a:gd name="T71" fmla="*/ 33 h 69"/>
                <a:gd name="T72" fmla="*/ 52 w 125"/>
                <a:gd name="T73" fmla="*/ 33 h 69"/>
                <a:gd name="T74" fmla="*/ 49 w 125"/>
                <a:gd name="T75" fmla="*/ 36 h 69"/>
                <a:gd name="T76" fmla="*/ 45 w 125"/>
                <a:gd name="T77" fmla="*/ 38 h 69"/>
                <a:gd name="T78" fmla="*/ 38 w 125"/>
                <a:gd name="T79" fmla="*/ 49 h 69"/>
                <a:gd name="T80" fmla="*/ 29 w 125"/>
                <a:gd name="T81" fmla="*/ 58 h 69"/>
                <a:gd name="T82" fmla="*/ 20 w 125"/>
                <a:gd name="T83" fmla="*/ 65 h 69"/>
                <a:gd name="T84" fmla="*/ 18 w 125"/>
                <a:gd name="T85" fmla="*/ 62 h 69"/>
                <a:gd name="T86" fmla="*/ 16 w 125"/>
                <a:gd name="T87" fmla="*/ 60 h 69"/>
                <a:gd name="T88" fmla="*/ 14 w 125"/>
                <a:gd name="T89" fmla="*/ 58 h 69"/>
                <a:gd name="T90" fmla="*/ 14 w 125"/>
                <a:gd name="T91" fmla="*/ 53 h 69"/>
                <a:gd name="T92" fmla="*/ 14 w 125"/>
                <a:gd name="T93" fmla="*/ 51 h 69"/>
                <a:gd name="T94" fmla="*/ 9 w 125"/>
                <a:gd name="T95" fmla="*/ 42 h 69"/>
                <a:gd name="T96" fmla="*/ 5 w 125"/>
                <a:gd name="T97" fmla="*/ 36 h 69"/>
                <a:gd name="T98" fmla="*/ 0 w 125"/>
                <a:gd name="T99" fmla="*/ 2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5" h="69">
                  <a:moveTo>
                    <a:pt x="0" y="27"/>
                  </a:moveTo>
                  <a:lnTo>
                    <a:pt x="0" y="11"/>
                  </a:lnTo>
                  <a:lnTo>
                    <a:pt x="9" y="2"/>
                  </a:lnTo>
                  <a:lnTo>
                    <a:pt x="22" y="0"/>
                  </a:lnTo>
                  <a:lnTo>
                    <a:pt x="38" y="7"/>
                  </a:lnTo>
                  <a:lnTo>
                    <a:pt x="60" y="11"/>
                  </a:lnTo>
                  <a:lnTo>
                    <a:pt x="81" y="11"/>
                  </a:lnTo>
                  <a:lnTo>
                    <a:pt x="101" y="9"/>
                  </a:lnTo>
                  <a:lnTo>
                    <a:pt x="121" y="13"/>
                  </a:lnTo>
                  <a:lnTo>
                    <a:pt x="121" y="33"/>
                  </a:lnTo>
                  <a:lnTo>
                    <a:pt x="121" y="38"/>
                  </a:lnTo>
                  <a:lnTo>
                    <a:pt x="121" y="40"/>
                  </a:lnTo>
                  <a:lnTo>
                    <a:pt x="123" y="45"/>
                  </a:lnTo>
                  <a:lnTo>
                    <a:pt x="125" y="49"/>
                  </a:lnTo>
                  <a:lnTo>
                    <a:pt x="125" y="51"/>
                  </a:lnTo>
                  <a:lnTo>
                    <a:pt x="125" y="58"/>
                  </a:lnTo>
                  <a:lnTo>
                    <a:pt x="123" y="58"/>
                  </a:lnTo>
                  <a:lnTo>
                    <a:pt x="121" y="60"/>
                  </a:lnTo>
                  <a:lnTo>
                    <a:pt x="119" y="62"/>
                  </a:lnTo>
                  <a:lnTo>
                    <a:pt x="114" y="65"/>
                  </a:lnTo>
                  <a:lnTo>
                    <a:pt x="110" y="67"/>
                  </a:lnTo>
                  <a:lnTo>
                    <a:pt x="105" y="69"/>
                  </a:lnTo>
                  <a:lnTo>
                    <a:pt x="101" y="69"/>
                  </a:lnTo>
                  <a:lnTo>
                    <a:pt x="94" y="69"/>
                  </a:lnTo>
                  <a:lnTo>
                    <a:pt x="94" y="58"/>
                  </a:lnTo>
                  <a:lnTo>
                    <a:pt x="92" y="53"/>
                  </a:lnTo>
                  <a:lnTo>
                    <a:pt x="90" y="49"/>
                  </a:lnTo>
                  <a:lnTo>
                    <a:pt x="87" y="45"/>
                  </a:lnTo>
                  <a:lnTo>
                    <a:pt x="83" y="40"/>
                  </a:lnTo>
                  <a:lnTo>
                    <a:pt x="76" y="38"/>
                  </a:lnTo>
                  <a:lnTo>
                    <a:pt x="69" y="38"/>
                  </a:lnTo>
                  <a:lnTo>
                    <a:pt x="65" y="38"/>
                  </a:lnTo>
                  <a:lnTo>
                    <a:pt x="60" y="38"/>
                  </a:lnTo>
                  <a:lnTo>
                    <a:pt x="58" y="36"/>
                  </a:lnTo>
                  <a:lnTo>
                    <a:pt x="56" y="36"/>
                  </a:lnTo>
                  <a:lnTo>
                    <a:pt x="54" y="33"/>
                  </a:lnTo>
                  <a:lnTo>
                    <a:pt x="52" y="33"/>
                  </a:lnTo>
                  <a:lnTo>
                    <a:pt x="49" y="36"/>
                  </a:lnTo>
                  <a:lnTo>
                    <a:pt x="45" y="38"/>
                  </a:lnTo>
                  <a:lnTo>
                    <a:pt x="38" y="49"/>
                  </a:lnTo>
                  <a:lnTo>
                    <a:pt x="29" y="58"/>
                  </a:lnTo>
                  <a:lnTo>
                    <a:pt x="20" y="65"/>
                  </a:lnTo>
                  <a:lnTo>
                    <a:pt x="18" y="62"/>
                  </a:lnTo>
                  <a:lnTo>
                    <a:pt x="16" y="60"/>
                  </a:lnTo>
                  <a:lnTo>
                    <a:pt x="14" y="58"/>
                  </a:lnTo>
                  <a:lnTo>
                    <a:pt x="14" y="53"/>
                  </a:lnTo>
                  <a:lnTo>
                    <a:pt x="14" y="51"/>
                  </a:lnTo>
                  <a:lnTo>
                    <a:pt x="9" y="42"/>
                  </a:lnTo>
                  <a:lnTo>
                    <a:pt x="5" y="3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07" name="Freeform 22"/>
            <p:cNvSpPr>
              <a:spLocks/>
            </p:cNvSpPr>
            <p:nvPr/>
          </p:nvSpPr>
          <p:spPr bwMode="auto">
            <a:xfrm>
              <a:off x="5913490" y="3038944"/>
              <a:ext cx="143487" cy="79205"/>
            </a:xfrm>
            <a:custGeom>
              <a:avLst/>
              <a:gdLst>
                <a:gd name="T0" fmla="*/ 0 w 125"/>
                <a:gd name="T1" fmla="*/ 27 h 69"/>
                <a:gd name="T2" fmla="*/ 0 w 125"/>
                <a:gd name="T3" fmla="*/ 11 h 69"/>
                <a:gd name="T4" fmla="*/ 9 w 125"/>
                <a:gd name="T5" fmla="*/ 2 h 69"/>
                <a:gd name="T6" fmla="*/ 22 w 125"/>
                <a:gd name="T7" fmla="*/ 0 h 69"/>
                <a:gd name="T8" fmla="*/ 38 w 125"/>
                <a:gd name="T9" fmla="*/ 7 h 69"/>
                <a:gd name="T10" fmla="*/ 60 w 125"/>
                <a:gd name="T11" fmla="*/ 11 h 69"/>
                <a:gd name="T12" fmla="*/ 81 w 125"/>
                <a:gd name="T13" fmla="*/ 11 h 69"/>
                <a:gd name="T14" fmla="*/ 101 w 125"/>
                <a:gd name="T15" fmla="*/ 9 h 69"/>
                <a:gd name="T16" fmla="*/ 121 w 125"/>
                <a:gd name="T17" fmla="*/ 13 h 69"/>
                <a:gd name="T18" fmla="*/ 121 w 125"/>
                <a:gd name="T19" fmla="*/ 33 h 69"/>
                <a:gd name="T20" fmla="*/ 121 w 125"/>
                <a:gd name="T21" fmla="*/ 38 h 69"/>
                <a:gd name="T22" fmla="*/ 121 w 125"/>
                <a:gd name="T23" fmla="*/ 40 h 69"/>
                <a:gd name="T24" fmla="*/ 123 w 125"/>
                <a:gd name="T25" fmla="*/ 45 h 69"/>
                <a:gd name="T26" fmla="*/ 125 w 125"/>
                <a:gd name="T27" fmla="*/ 49 h 69"/>
                <a:gd name="T28" fmla="*/ 125 w 125"/>
                <a:gd name="T29" fmla="*/ 51 h 69"/>
                <a:gd name="T30" fmla="*/ 125 w 125"/>
                <a:gd name="T31" fmla="*/ 58 h 69"/>
                <a:gd name="T32" fmla="*/ 123 w 125"/>
                <a:gd name="T33" fmla="*/ 58 h 69"/>
                <a:gd name="T34" fmla="*/ 121 w 125"/>
                <a:gd name="T35" fmla="*/ 60 h 69"/>
                <a:gd name="T36" fmla="*/ 119 w 125"/>
                <a:gd name="T37" fmla="*/ 62 h 69"/>
                <a:gd name="T38" fmla="*/ 114 w 125"/>
                <a:gd name="T39" fmla="*/ 65 h 69"/>
                <a:gd name="T40" fmla="*/ 110 w 125"/>
                <a:gd name="T41" fmla="*/ 67 h 69"/>
                <a:gd name="T42" fmla="*/ 105 w 125"/>
                <a:gd name="T43" fmla="*/ 69 h 69"/>
                <a:gd name="T44" fmla="*/ 101 w 125"/>
                <a:gd name="T45" fmla="*/ 69 h 69"/>
                <a:gd name="T46" fmla="*/ 94 w 125"/>
                <a:gd name="T47" fmla="*/ 69 h 69"/>
                <a:gd name="T48" fmla="*/ 94 w 125"/>
                <a:gd name="T49" fmla="*/ 58 h 69"/>
                <a:gd name="T50" fmla="*/ 92 w 125"/>
                <a:gd name="T51" fmla="*/ 53 h 69"/>
                <a:gd name="T52" fmla="*/ 90 w 125"/>
                <a:gd name="T53" fmla="*/ 49 h 69"/>
                <a:gd name="T54" fmla="*/ 87 w 125"/>
                <a:gd name="T55" fmla="*/ 45 h 69"/>
                <a:gd name="T56" fmla="*/ 83 w 125"/>
                <a:gd name="T57" fmla="*/ 40 h 69"/>
                <a:gd name="T58" fmla="*/ 76 w 125"/>
                <a:gd name="T59" fmla="*/ 38 h 69"/>
                <a:gd name="T60" fmla="*/ 69 w 125"/>
                <a:gd name="T61" fmla="*/ 38 h 69"/>
                <a:gd name="T62" fmla="*/ 65 w 125"/>
                <a:gd name="T63" fmla="*/ 38 h 69"/>
                <a:gd name="T64" fmla="*/ 60 w 125"/>
                <a:gd name="T65" fmla="*/ 38 h 69"/>
                <a:gd name="T66" fmla="*/ 58 w 125"/>
                <a:gd name="T67" fmla="*/ 36 h 69"/>
                <a:gd name="T68" fmla="*/ 56 w 125"/>
                <a:gd name="T69" fmla="*/ 36 h 69"/>
                <a:gd name="T70" fmla="*/ 54 w 125"/>
                <a:gd name="T71" fmla="*/ 33 h 69"/>
                <a:gd name="T72" fmla="*/ 52 w 125"/>
                <a:gd name="T73" fmla="*/ 33 h 69"/>
                <a:gd name="T74" fmla="*/ 49 w 125"/>
                <a:gd name="T75" fmla="*/ 36 h 69"/>
                <a:gd name="T76" fmla="*/ 45 w 125"/>
                <a:gd name="T77" fmla="*/ 38 h 69"/>
                <a:gd name="T78" fmla="*/ 38 w 125"/>
                <a:gd name="T79" fmla="*/ 49 h 69"/>
                <a:gd name="T80" fmla="*/ 29 w 125"/>
                <a:gd name="T81" fmla="*/ 58 h 69"/>
                <a:gd name="T82" fmla="*/ 20 w 125"/>
                <a:gd name="T83" fmla="*/ 65 h 69"/>
                <a:gd name="T84" fmla="*/ 18 w 125"/>
                <a:gd name="T85" fmla="*/ 62 h 69"/>
                <a:gd name="T86" fmla="*/ 16 w 125"/>
                <a:gd name="T87" fmla="*/ 60 h 69"/>
                <a:gd name="T88" fmla="*/ 14 w 125"/>
                <a:gd name="T89" fmla="*/ 58 h 69"/>
                <a:gd name="T90" fmla="*/ 14 w 125"/>
                <a:gd name="T91" fmla="*/ 53 h 69"/>
                <a:gd name="T92" fmla="*/ 14 w 125"/>
                <a:gd name="T93" fmla="*/ 51 h 69"/>
                <a:gd name="T94" fmla="*/ 9 w 125"/>
                <a:gd name="T95" fmla="*/ 42 h 69"/>
                <a:gd name="T96" fmla="*/ 5 w 125"/>
                <a:gd name="T97" fmla="*/ 36 h 69"/>
                <a:gd name="T98" fmla="*/ 0 w 125"/>
                <a:gd name="T99" fmla="*/ 2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5" h="69">
                  <a:moveTo>
                    <a:pt x="0" y="27"/>
                  </a:moveTo>
                  <a:lnTo>
                    <a:pt x="0" y="11"/>
                  </a:lnTo>
                  <a:lnTo>
                    <a:pt x="9" y="2"/>
                  </a:lnTo>
                  <a:lnTo>
                    <a:pt x="22" y="0"/>
                  </a:lnTo>
                  <a:lnTo>
                    <a:pt x="38" y="7"/>
                  </a:lnTo>
                  <a:lnTo>
                    <a:pt x="60" y="11"/>
                  </a:lnTo>
                  <a:lnTo>
                    <a:pt x="81" y="11"/>
                  </a:lnTo>
                  <a:lnTo>
                    <a:pt x="101" y="9"/>
                  </a:lnTo>
                  <a:lnTo>
                    <a:pt x="121" y="13"/>
                  </a:lnTo>
                  <a:lnTo>
                    <a:pt x="121" y="33"/>
                  </a:lnTo>
                  <a:lnTo>
                    <a:pt x="121" y="38"/>
                  </a:lnTo>
                  <a:lnTo>
                    <a:pt x="121" y="40"/>
                  </a:lnTo>
                  <a:lnTo>
                    <a:pt x="123" y="45"/>
                  </a:lnTo>
                  <a:lnTo>
                    <a:pt x="125" y="49"/>
                  </a:lnTo>
                  <a:lnTo>
                    <a:pt x="125" y="51"/>
                  </a:lnTo>
                  <a:lnTo>
                    <a:pt x="125" y="58"/>
                  </a:lnTo>
                  <a:lnTo>
                    <a:pt x="123" y="58"/>
                  </a:lnTo>
                  <a:lnTo>
                    <a:pt x="121" y="60"/>
                  </a:lnTo>
                  <a:lnTo>
                    <a:pt x="119" y="62"/>
                  </a:lnTo>
                  <a:lnTo>
                    <a:pt x="114" y="65"/>
                  </a:lnTo>
                  <a:lnTo>
                    <a:pt x="110" y="67"/>
                  </a:lnTo>
                  <a:lnTo>
                    <a:pt x="105" y="69"/>
                  </a:lnTo>
                  <a:lnTo>
                    <a:pt x="101" y="69"/>
                  </a:lnTo>
                  <a:lnTo>
                    <a:pt x="94" y="69"/>
                  </a:lnTo>
                  <a:lnTo>
                    <a:pt x="94" y="58"/>
                  </a:lnTo>
                  <a:lnTo>
                    <a:pt x="92" y="53"/>
                  </a:lnTo>
                  <a:lnTo>
                    <a:pt x="90" y="49"/>
                  </a:lnTo>
                  <a:lnTo>
                    <a:pt x="87" y="45"/>
                  </a:lnTo>
                  <a:lnTo>
                    <a:pt x="83" y="40"/>
                  </a:lnTo>
                  <a:lnTo>
                    <a:pt x="76" y="38"/>
                  </a:lnTo>
                  <a:lnTo>
                    <a:pt x="69" y="38"/>
                  </a:lnTo>
                  <a:lnTo>
                    <a:pt x="65" y="38"/>
                  </a:lnTo>
                  <a:lnTo>
                    <a:pt x="60" y="38"/>
                  </a:lnTo>
                  <a:lnTo>
                    <a:pt x="58" y="36"/>
                  </a:lnTo>
                  <a:lnTo>
                    <a:pt x="56" y="36"/>
                  </a:lnTo>
                  <a:lnTo>
                    <a:pt x="54" y="33"/>
                  </a:lnTo>
                  <a:lnTo>
                    <a:pt x="52" y="33"/>
                  </a:lnTo>
                  <a:lnTo>
                    <a:pt x="49" y="36"/>
                  </a:lnTo>
                  <a:lnTo>
                    <a:pt x="45" y="38"/>
                  </a:lnTo>
                  <a:lnTo>
                    <a:pt x="38" y="49"/>
                  </a:lnTo>
                  <a:lnTo>
                    <a:pt x="29" y="58"/>
                  </a:lnTo>
                  <a:lnTo>
                    <a:pt x="20" y="65"/>
                  </a:lnTo>
                  <a:lnTo>
                    <a:pt x="18" y="62"/>
                  </a:lnTo>
                  <a:lnTo>
                    <a:pt x="16" y="60"/>
                  </a:lnTo>
                  <a:lnTo>
                    <a:pt x="14" y="58"/>
                  </a:lnTo>
                  <a:lnTo>
                    <a:pt x="14" y="53"/>
                  </a:lnTo>
                  <a:lnTo>
                    <a:pt x="14" y="51"/>
                  </a:lnTo>
                  <a:lnTo>
                    <a:pt x="9" y="42"/>
                  </a:lnTo>
                  <a:lnTo>
                    <a:pt x="5" y="36"/>
                  </a:lnTo>
                  <a:lnTo>
                    <a:pt x="0" y="2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08" name="Freeform 23"/>
            <p:cNvSpPr>
              <a:spLocks/>
            </p:cNvSpPr>
            <p:nvPr/>
          </p:nvSpPr>
          <p:spPr bwMode="auto">
            <a:xfrm>
              <a:off x="7504475" y="3082564"/>
              <a:ext cx="99867" cy="130860"/>
            </a:xfrm>
            <a:custGeom>
              <a:avLst/>
              <a:gdLst>
                <a:gd name="T0" fmla="*/ 7 w 87"/>
                <a:gd name="T1" fmla="*/ 20 h 114"/>
                <a:gd name="T2" fmla="*/ 9 w 87"/>
                <a:gd name="T3" fmla="*/ 15 h 114"/>
                <a:gd name="T4" fmla="*/ 11 w 87"/>
                <a:gd name="T5" fmla="*/ 11 h 114"/>
                <a:gd name="T6" fmla="*/ 13 w 87"/>
                <a:gd name="T7" fmla="*/ 7 h 114"/>
                <a:gd name="T8" fmla="*/ 18 w 87"/>
                <a:gd name="T9" fmla="*/ 2 h 114"/>
                <a:gd name="T10" fmla="*/ 24 w 87"/>
                <a:gd name="T11" fmla="*/ 0 h 114"/>
                <a:gd name="T12" fmla="*/ 31 w 87"/>
                <a:gd name="T13" fmla="*/ 0 h 114"/>
                <a:gd name="T14" fmla="*/ 33 w 87"/>
                <a:gd name="T15" fmla="*/ 0 h 114"/>
                <a:gd name="T16" fmla="*/ 36 w 87"/>
                <a:gd name="T17" fmla="*/ 2 h 114"/>
                <a:gd name="T18" fmla="*/ 36 w 87"/>
                <a:gd name="T19" fmla="*/ 4 h 114"/>
                <a:gd name="T20" fmla="*/ 38 w 87"/>
                <a:gd name="T21" fmla="*/ 7 h 114"/>
                <a:gd name="T22" fmla="*/ 56 w 87"/>
                <a:gd name="T23" fmla="*/ 29 h 114"/>
                <a:gd name="T24" fmla="*/ 74 w 87"/>
                <a:gd name="T25" fmla="*/ 51 h 114"/>
                <a:gd name="T26" fmla="*/ 80 w 87"/>
                <a:gd name="T27" fmla="*/ 54 h 114"/>
                <a:gd name="T28" fmla="*/ 85 w 87"/>
                <a:gd name="T29" fmla="*/ 58 h 114"/>
                <a:gd name="T30" fmla="*/ 87 w 87"/>
                <a:gd name="T31" fmla="*/ 62 h 114"/>
                <a:gd name="T32" fmla="*/ 87 w 87"/>
                <a:gd name="T33" fmla="*/ 69 h 114"/>
                <a:gd name="T34" fmla="*/ 87 w 87"/>
                <a:gd name="T35" fmla="*/ 76 h 114"/>
                <a:gd name="T36" fmla="*/ 87 w 87"/>
                <a:gd name="T37" fmla="*/ 83 h 114"/>
                <a:gd name="T38" fmla="*/ 85 w 87"/>
                <a:gd name="T39" fmla="*/ 85 h 114"/>
                <a:gd name="T40" fmla="*/ 80 w 87"/>
                <a:gd name="T41" fmla="*/ 87 h 114"/>
                <a:gd name="T42" fmla="*/ 74 w 87"/>
                <a:gd name="T43" fmla="*/ 89 h 114"/>
                <a:gd name="T44" fmla="*/ 69 w 87"/>
                <a:gd name="T45" fmla="*/ 87 h 114"/>
                <a:gd name="T46" fmla="*/ 65 w 87"/>
                <a:gd name="T47" fmla="*/ 89 h 114"/>
                <a:gd name="T48" fmla="*/ 62 w 87"/>
                <a:gd name="T49" fmla="*/ 92 h 114"/>
                <a:gd name="T50" fmla="*/ 60 w 87"/>
                <a:gd name="T51" fmla="*/ 92 h 114"/>
                <a:gd name="T52" fmla="*/ 56 w 87"/>
                <a:gd name="T53" fmla="*/ 94 h 114"/>
                <a:gd name="T54" fmla="*/ 54 w 87"/>
                <a:gd name="T55" fmla="*/ 96 h 114"/>
                <a:gd name="T56" fmla="*/ 49 w 87"/>
                <a:gd name="T57" fmla="*/ 96 h 114"/>
                <a:gd name="T58" fmla="*/ 42 w 87"/>
                <a:gd name="T59" fmla="*/ 94 h 114"/>
                <a:gd name="T60" fmla="*/ 38 w 87"/>
                <a:gd name="T61" fmla="*/ 94 h 114"/>
                <a:gd name="T62" fmla="*/ 36 w 87"/>
                <a:gd name="T63" fmla="*/ 96 h 114"/>
                <a:gd name="T64" fmla="*/ 33 w 87"/>
                <a:gd name="T65" fmla="*/ 100 h 114"/>
                <a:gd name="T66" fmla="*/ 33 w 87"/>
                <a:gd name="T67" fmla="*/ 103 h 114"/>
                <a:gd name="T68" fmla="*/ 31 w 87"/>
                <a:gd name="T69" fmla="*/ 107 h 114"/>
                <a:gd name="T70" fmla="*/ 31 w 87"/>
                <a:gd name="T71" fmla="*/ 109 h 114"/>
                <a:gd name="T72" fmla="*/ 29 w 87"/>
                <a:gd name="T73" fmla="*/ 112 h 114"/>
                <a:gd name="T74" fmla="*/ 24 w 87"/>
                <a:gd name="T75" fmla="*/ 114 h 114"/>
                <a:gd name="T76" fmla="*/ 24 w 87"/>
                <a:gd name="T77" fmla="*/ 107 h 114"/>
                <a:gd name="T78" fmla="*/ 29 w 87"/>
                <a:gd name="T79" fmla="*/ 98 h 114"/>
                <a:gd name="T80" fmla="*/ 29 w 87"/>
                <a:gd name="T81" fmla="*/ 87 h 114"/>
                <a:gd name="T82" fmla="*/ 24 w 87"/>
                <a:gd name="T83" fmla="*/ 78 h 114"/>
                <a:gd name="T84" fmla="*/ 18 w 87"/>
                <a:gd name="T85" fmla="*/ 69 h 114"/>
                <a:gd name="T86" fmla="*/ 18 w 87"/>
                <a:gd name="T87" fmla="*/ 67 h 114"/>
                <a:gd name="T88" fmla="*/ 16 w 87"/>
                <a:gd name="T89" fmla="*/ 62 h 114"/>
                <a:gd name="T90" fmla="*/ 11 w 87"/>
                <a:gd name="T91" fmla="*/ 60 h 114"/>
                <a:gd name="T92" fmla="*/ 9 w 87"/>
                <a:gd name="T93" fmla="*/ 56 h 114"/>
                <a:gd name="T94" fmla="*/ 4 w 87"/>
                <a:gd name="T95" fmla="*/ 54 h 114"/>
                <a:gd name="T96" fmla="*/ 2 w 87"/>
                <a:gd name="T97" fmla="*/ 51 h 114"/>
                <a:gd name="T98" fmla="*/ 0 w 87"/>
                <a:gd name="T99" fmla="*/ 49 h 114"/>
                <a:gd name="T100" fmla="*/ 2 w 87"/>
                <a:gd name="T101" fmla="*/ 47 h 114"/>
                <a:gd name="T102" fmla="*/ 7 w 87"/>
                <a:gd name="T103" fmla="*/ 45 h 114"/>
                <a:gd name="T104" fmla="*/ 9 w 87"/>
                <a:gd name="T105" fmla="*/ 45 h 114"/>
                <a:gd name="T106" fmla="*/ 11 w 87"/>
                <a:gd name="T107" fmla="*/ 42 h 114"/>
                <a:gd name="T108" fmla="*/ 13 w 87"/>
                <a:gd name="T109" fmla="*/ 38 h 114"/>
                <a:gd name="T110" fmla="*/ 13 w 87"/>
                <a:gd name="T111" fmla="*/ 33 h 114"/>
                <a:gd name="T112" fmla="*/ 13 w 87"/>
                <a:gd name="T113" fmla="*/ 29 h 114"/>
                <a:gd name="T114" fmla="*/ 13 w 87"/>
                <a:gd name="T115" fmla="*/ 24 h 114"/>
                <a:gd name="T116" fmla="*/ 11 w 87"/>
                <a:gd name="T117" fmla="*/ 22 h 114"/>
                <a:gd name="T118" fmla="*/ 9 w 87"/>
                <a:gd name="T119" fmla="*/ 20 h 114"/>
                <a:gd name="T120" fmla="*/ 7 w 87"/>
                <a:gd name="T121" fmla="*/ 2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7" h="114">
                  <a:moveTo>
                    <a:pt x="7" y="20"/>
                  </a:moveTo>
                  <a:lnTo>
                    <a:pt x="9" y="15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8" y="7"/>
                  </a:lnTo>
                  <a:lnTo>
                    <a:pt x="56" y="29"/>
                  </a:lnTo>
                  <a:lnTo>
                    <a:pt x="74" y="51"/>
                  </a:lnTo>
                  <a:lnTo>
                    <a:pt x="80" y="54"/>
                  </a:lnTo>
                  <a:lnTo>
                    <a:pt x="85" y="58"/>
                  </a:lnTo>
                  <a:lnTo>
                    <a:pt x="87" y="62"/>
                  </a:lnTo>
                  <a:lnTo>
                    <a:pt x="87" y="69"/>
                  </a:lnTo>
                  <a:lnTo>
                    <a:pt x="87" y="76"/>
                  </a:lnTo>
                  <a:lnTo>
                    <a:pt x="87" y="83"/>
                  </a:lnTo>
                  <a:lnTo>
                    <a:pt x="85" y="85"/>
                  </a:lnTo>
                  <a:lnTo>
                    <a:pt x="80" y="87"/>
                  </a:lnTo>
                  <a:lnTo>
                    <a:pt x="74" y="89"/>
                  </a:lnTo>
                  <a:lnTo>
                    <a:pt x="69" y="87"/>
                  </a:lnTo>
                  <a:lnTo>
                    <a:pt x="65" y="89"/>
                  </a:lnTo>
                  <a:lnTo>
                    <a:pt x="62" y="92"/>
                  </a:lnTo>
                  <a:lnTo>
                    <a:pt x="60" y="92"/>
                  </a:lnTo>
                  <a:lnTo>
                    <a:pt x="56" y="94"/>
                  </a:lnTo>
                  <a:lnTo>
                    <a:pt x="54" y="96"/>
                  </a:lnTo>
                  <a:lnTo>
                    <a:pt x="49" y="96"/>
                  </a:lnTo>
                  <a:lnTo>
                    <a:pt x="42" y="94"/>
                  </a:lnTo>
                  <a:lnTo>
                    <a:pt x="38" y="94"/>
                  </a:lnTo>
                  <a:lnTo>
                    <a:pt x="36" y="96"/>
                  </a:lnTo>
                  <a:lnTo>
                    <a:pt x="33" y="100"/>
                  </a:lnTo>
                  <a:lnTo>
                    <a:pt x="33" y="103"/>
                  </a:lnTo>
                  <a:lnTo>
                    <a:pt x="31" y="107"/>
                  </a:lnTo>
                  <a:lnTo>
                    <a:pt x="31" y="109"/>
                  </a:lnTo>
                  <a:lnTo>
                    <a:pt x="29" y="112"/>
                  </a:lnTo>
                  <a:lnTo>
                    <a:pt x="24" y="114"/>
                  </a:lnTo>
                  <a:lnTo>
                    <a:pt x="24" y="107"/>
                  </a:lnTo>
                  <a:lnTo>
                    <a:pt x="29" y="98"/>
                  </a:lnTo>
                  <a:lnTo>
                    <a:pt x="29" y="87"/>
                  </a:lnTo>
                  <a:lnTo>
                    <a:pt x="24" y="78"/>
                  </a:lnTo>
                  <a:lnTo>
                    <a:pt x="18" y="69"/>
                  </a:lnTo>
                  <a:lnTo>
                    <a:pt x="18" y="67"/>
                  </a:lnTo>
                  <a:lnTo>
                    <a:pt x="16" y="62"/>
                  </a:lnTo>
                  <a:lnTo>
                    <a:pt x="11" y="60"/>
                  </a:lnTo>
                  <a:lnTo>
                    <a:pt x="9" y="56"/>
                  </a:lnTo>
                  <a:lnTo>
                    <a:pt x="4" y="54"/>
                  </a:lnTo>
                  <a:lnTo>
                    <a:pt x="2" y="51"/>
                  </a:lnTo>
                  <a:lnTo>
                    <a:pt x="0" y="49"/>
                  </a:lnTo>
                  <a:lnTo>
                    <a:pt x="2" y="47"/>
                  </a:lnTo>
                  <a:lnTo>
                    <a:pt x="7" y="45"/>
                  </a:lnTo>
                  <a:lnTo>
                    <a:pt x="9" y="45"/>
                  </a:lnTo>
                  <a:lnTo>
                    <a:pt x="11" y="42"/>
                  </a:lnTo>
                  <a:lnTo>
                    <a:pt x="13" y="38"/>
                  </a:lnTo>
                  <a:lnTo>
                    <a:pt x="13" y="33"/>
                  </a:lnTo>
                  <a:lnTo>
                    <a:pt x="13" y="29"/>
                  </a:lnTo>
                  <a:lnTo>
                    <a:pt x="13" y="24"/>
                  </a:lnTo>
                  <a:lnTo>
                    <a:pt x="11" y="22"/>
                  </a:lnTo>
                  <a:lnTo>
                    <a:pt x="9" y="20"/>
                  </a:lnTo>
                  <a:lnTo>
                    <a:pt x="7" y="2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09" name="Freeform 24"/>
            <p:cNvSpPr>
              <a:spLocks/>
            </p:cNvSpPr>
            <p:nvPr/>
          </p:nvSpPr>
          <p:spPr bwMode="auto">
            <a:xfrm>
              <a:off x="7504475" y="3082564"/>
              <a:ext cx="99867" cy="130860"/>
            </a:xfrm>
            <a:custGeom>
              <a:avLst/>
              <a:gdLst>
                <a:gd name="T0" fmla="*/ 7 w 87"/>
                <a:gd name="T1" fmla="*/ 20 h 114"/>
                <a:gd name="T2" fmla="*/ 9 w 87"/>
                <a:gd name="T3" fmla="*/ 15 h 114"/>
                <a:gd name="T4" fmla="*/ 11 w 87"/>
                <a:gd name="T5" fmla="*/ 11 h 114"/>
                <a:gd name="T6" fmla="*/ 13 w 87"/>
                <a:gd name="T7" fmla="*/ 7 h 114"/>
                <a:gd name="T8" fmla="*/ 18 w 87"/>
                <a:gd name="T9" fmla="*/ 2 h 114"/>
                <a:gd name="T10" fmla="*/ 24 w 87"/>
                <a:gd name="T11" fmla="*/ 0 h 114"/>
                <a:gd name="T12" fmla="*/ 31 w 87"/>
                <a:gd name="T13" fmla="*/ 0 h 114"/>
                <a:gd name="T14" fmla="*/ 33 w 87"/>
                <a:gd name="T15" fmla="*/ 0 h 114"/>
                <a:gd name="T16" fmla="*/ 36 w 87"/>
                <a:gd name="T17" fmla="*/ 2 h 114"/>
                <a:gd name="T18" fmla="*/ 36 w 87"/>
                <a:gd name="T19" fmla="*/ 4 h 114"/>
                <a:gd name="T20" fmla="*/ 38 w 87"/>
                <a:gd name="T21" fmla="*/ 7 h 114"/>
                <a:gd name="T22" fmla="*/ 56 w 87"/>
                <a:gd name="T23" fmla="*/ 29 h 114"/>
                <a:gd name="T24" fmla="*/ 74 w 87"/>
                <a:gd name="T25" fmla="*/ 51 h 114"/>
                <a:gd name="T26" fmla="*/ 80 w 87"/>
                <a:gd name="T27" fmla="*/ 54 h 114"/>
                <a:gd name="T28" fmla="*/ 85 w 87"/>
                <a:gd name="T29" fmla="*/ 58 h 114"/>
                <a:gd name="T30" fmla="*/ 87 w 87"/>
                <a:gd name="T31" fmla="*/ 62 h 114"/>
                <a:gd name="T32" fmla="*/ 87 w 87"/>
                <a:gd name="T33" fmla="*/ 69 h 114"/>
                <a:gd name="T34" fmla="*/ 87 w 87"/>
                <a:gd name="T35" fmla="*/ 76 h 114"/>
                <a:gd name="T36" fmla="*/ 87 w 87"/>
                <a:gd name="T37" fmla="*/ 83 h 114"/>
                <a:gd name="T38" fmla="*/ 85 w 87"/>
                <a:gd name="T39" fmla="*/ 85 h 114"/>
                <a:gd name="T40" fmla="*/ 80 w 87"/>
                <a:gd name="T41" fmla="*/ 87 h 114"/>
                <a:gd name="T42" fmla="*/ 74 w 87"/>
                <a:gd name="T43" fmla="*/ 89 h 114"/>
                <a:gd name="T44" fmla="*/ 69 w 87"/>
                <a:gd name="T45" fmla="*/ 87 h 114"/>
                <a:gd name="T46" fmla="*/ 65 w 87"/>
                <a:gd name="T47" fmla="*/ 89 h 114"/>
                <a:gd name="T48" fmla="*/ 62 w 87"/>
                <a:gd name="T49" fmla="*/ 92 h 114"/>
                <a:gd name="T50" fmla="*/ 60 w 87"/>
                <a:gd name="T51" fmla="*/ 92 h 114"/>
                <a:gd name="T52" fmla="*/ 56 w 87"/>
                <a:gd name="T53" fmla="*/ 94 h 114"/>
                <a:gd name="T54" fmla="*/ 54 w 87"/>
                <a:gd name="T55" fmla="*/ 96 h 114"/>
                <a:gd name="T56" fmla="*/ 49 w 87"/>
                <a:gd name="T57" fmla="*/ 96 h 114"/>
                <a:gd name="T58" fmla="*/ 42 w 87"/>
                <a:gd name="T59" fmla="*/ 94 h 114"/>
                <a:gd name="T60" fmla="*/ 38 w 87"/>
                <a:gd name="T61" fmla="*/ 94 h 114"/>
                <a:gd name="T62" fmla="*/ 36 w 87"/>
                <a:gd name="T63" fmla="*/ 96 h 114"/>
                <a:gd name="T64" fmla="*/ 33 w 87"/>
                <a:gd name="T65" fmla="*/ 100 h 114"/>
                <a:gd name="T66" fmla="*/ 33 w 87"/>
                <a:gd name="T67" fmla="*/ 103 h 114"/>
                <a:gd name="T68" fmla="*/ 31 w 87"/>
                <a:gd name="T69" fmla="*/ 107 h 114"/>
                <a:gd name="T70" fmla="*/ 31 w 87"/>
                <a:gd name="T71" fmla="*/ 109 h 114"/>
                <a:gd name="T72" fmla="*/ 29 w 87"/>
                <a:gd name="T73" fmla="*/ 112 h 114"/>
                <a:gd name="T74" fmla="*/ 24 w 87"/>
                <a:gd name="T75" fmla="*/ 114 h 114"/>
                <a:gd name="T76" fmla="*/ 24 w 87"/>
                <a:gd name="T77" fmla="*/ 107 h 114"/>
                <a:gd name="T78" fmla="*/ 29 w 87"/>
                <a:gd name="T79" fmla="*/ 98 h 114"/>
                <a:gd name="T80" fmla="*/ 29 w 87"/>
                <a:gd name="T81" fmla="*/ 87 h 114"/>
                <a:gd name="T82" fmla="*/ 24 w 87"/>
                <a:gd name="T83" fmla="*/ 78 h 114"/>
                <a:gd name="T84" fmla="*/ 18 w 87"/>
                <a:gd name="T85" fmla="*/ 69 h 114"/>
                <a:gd name="T86" fmla="*/ 18 w 87"/>
                <a:gd name="T87" fmla="*/ 67 h 114"/>
                <a:gd name="T88" fmla="*/ 16 w 87"/>
                <a:gd name="T89" fmla="*/ 62 h 114"/>
                <a:gd name="T90" fmla="*/ 11 w 87"/>
                <a:gd name="T91" fmla="*/ 60 h 114"/>
                <a:gd name="T92" fmla="*/ 9 w 87"/>
                <a:gd name="T93" fmla="*/ 56 h 114"/>
                <a:gd name="T94" fmla="*/ 4 w 87"/>
                <a:gd name="T95" fmla="*/ 54 h 114"/>
                <a:gd name="T96" fmla="*/ 2 w 87"/>
                <a:gd name="T97" fmla="*/ 51 h 114"/>
                <a:gd name="T98" fmla="*/ 0 w 87"/>
                <a:gd name="T99" fmla="*/ 49 h 114"/>
                <a:gd name="T100" fmla="*/ 2 w 87"/>
                <a:gd name="T101" fmla="*/ 47 h 114"/>
                <a:gd name="T102" fmla="*/ 7 w 87"/>
                <a:gd name="T103" fmla="*/ 45 h 114"/>
                <a:gd name="T104" fmla="*/ 9 w 87"/>
                <a:gd name="T105" fmla="*/ 45 h 114"/>
                <a:gd name="T106" fmla="*/ 11 w 87"/>
                <a:gd name="T107" fmla="*/ 42 h 114"/>
                <a:gd name="T108" fmla="*/ 13 w 87"/>
                <a:gd name="T109" fmla="*/ 38 h 114"/>
                <a:gd name="T110" fmla="*/ 13 w 87"/>
                <a:gd name="T111" fmla="*/ 33 h 114"/>
                <a:gd name="T112" fmla="*/ 13 w 87"/>
                <a:gd name="T113" fmla="*/ 29 h 114"/>
                <a:gd name="T114" fmla="*/ 13 w 87"/>
                <a:gd name="T115" fmla="*/ 24 h 114"/>
                <a:gd name="T116" fmla="*/ 11 w 87"/>
                <a:gd name="T117" fmla="*/ 22 h 114"/>
                <a:gd name="T118" fmla="*/ 9 w 87"/>
                <a:gd name="T119" fmla="*/ 20 h 114"/>
                <a:gd name="T120" fmla="*/ 7 w 87"/>
                <a:gd name="T121" fmla="*/ 2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7" h="114">
                  <a:moveTo>
                    <a:pt x="7" y="20"/>
                  </a:moveTo>
                  <a:lnTo>
                    <a:pt x="9" y="15"/>
                  </a:lnTo>
                  <a:lnTo>
                    <a:pt x="11" y="11"/>
                  </a:lnTo>
                  <a:lnTo>
                    <a:pt x="13" y="7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8" y="7"/>
                  </a:lnTo>
                  <a:lnTo>
                    <a:pt x="56" y="29"/>
                  </a:lnTo>
                  <a:lnTo>
                    <a:pt x="74" y="51"/>
                  </a:lnTo>
                  <a:lnTo>
                    <a:pt x="80" y="54"/>
                  </a:lnTo>
                  <a:lnTo>
                    <a:pt x="85" y="58"/>
                  </a:lnTo>
                  <a:lnTo>
                    <a:pt x="87" y="62"/>
                  </a:lnTo>
                  <a:lnTo>
                    <a:pt x="87" y="69"/>
                  </a:lnTo>
                  <a:lnTo>
                    <a:pt x="87" y="76"/>
                  </a:lnTo>
                  <a:lnTo>
                    <a:pt x="87" y="83"/>
                  </a:lnTo>
                  <a:lnTo>
                    <a:pt x="85" y="85"/>
                  </a:lnTo>
                  <a:lnTo>
                    <a:pt x="80" y="87"/>
                  </a:lnTo>
                  <a:lnTo>
                    <a:pt x="74" y="89"/>
                  </a:lnTo>
                  <a:lnTo>
                    <a:pt x="69" y="87"/>
                  </a:lnTo>
                  <a:lnTo>
                    <a:pt x="65" y="89"/>
                  </a:lnTo>
                  <a:lnTo>
                    <a:pt x="62" y="92"/>
                  </a:lnTo>
                  <a:lnTo>
                    <a:pt x="60" y="92"/>
                  </a:lnTo>
                  <a:lnTo>
                    <a:pt x="56" y="94"/>
                  </a:lnTo>
                  <a:lnTo>
                    <a:pt x="54" y="96"/>
                  </a:lnTo>
                  <a:lnTo>
                    <a:pt x="49" y="96"/>
                  </a:lnTo>
                  <a:lnTo>
                    <a:pt x="42" y="94"/>
                  </a:lnTo>
                  <a:lnTo>
                    <a:pt x="38" y="94"/>
                  </a:lnTo>
                  <a:lnTo>
                    <a:pt x="36" y="96"/>
                  </a:lnTo>
                  <a:lnTo>
                    <a:pt x="33" y="100"/>
                  </a:lnTo>
                  <a:lnTo>
                    <a:pt x="33" y="103"/>
                  </a:lnTo>
                  <a:lnTo>
                    <a:pt x="31" y="107"/>
                  </a:lnTo>
                  <a:lnTo>
                    <a:pt x="31" y="109"/>
                  </a:lnTo>
                  <a:lnTo>
                    <a:pt x="29" y="112"/>
                  </a:lnTo>
                  <a:lnTo>
                    <a:pt x="24" y="114"/>
                  </a:lnTo>
                  <a:lnTo>
                    <a:pt x="24" y="107"/>
                  </a:lnTo>
                  <a:lnTo>
                    <a:pt x="29" y="98"/>
                  </a:lnTo>
                  <a:lnTo>
                    <a:pt x="29" y="87"/>
                  </a:lnTo>
                  <a:lnTo>
                    <a:pt x="24" y="78"/>
                  </a:lnTo>
                  <a:lnTo>
                    <a:pt x="18" y="69"/>
                  </a:lnTo>
                  <a:lnTo>
                    <a:pt x="18" y="67"/>
                  </a:lnTo>
                  <a:lnTo>
                    <a:pt x="16" y="62"/>
                  </a:lnTo>
                  <a:lnTo>
                    <a:pt x="11" y="60"/>
                  </a:lnTo>
                  <a:lnTo>
                    <a:pt x="9" y="56"/>
                  </a:lnTo>
                  <a:lnTo>
                    <a:pt x="4" y="54"/>
                  </a:lnTo>
                  <a:lnTo>
                    <a:pt x="2" y="51"/>
                  </a:lnTo>
                  <a:lnTo>
                    <a:pt x="0" y="49"/>
                  </a:lnTo>
                  <a:lnTo>
                    <a:pt x="2" y="47"/>
                  </a:lnTo>
                  <a:lnTo>
                    <a:pt x="7" y="45"/>
                  </a:lnTo>
                  <a:lnTo>
                    <a:pt x="9" y="45"/>
                  </a:lnTo>
                  <a:lnTo>
                    <a:pt x="11" y="42"/>
                  </a:lnTo>
                  <a:lnTo>
                    <a:pt x="13" y="38"/>
                  </a:lnTo>
                  <a:lnTo>
                    <a:pt x="13" y="33"/>
                  </a:lnTo>
                  <a:lnTo>
                    <a:pt x="13" y="29"/>
                  </a:lnTo>
                  <a:lnTo>
                    <a:pt x="13" y="24"/>
                  </a:lnTo>
                  <a:lnTo>
                    <a:pt x="11" y="22"/>
                  </a:lnTo>
                  <a:lnTo>
                    <a:pt x="9" y="20"/>
                  </a:lnTo>
                  <a:lnTo>
                    <a:pt x="7" y="20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10" name="Freeform 25"/>
            <p:cNvSpPr>
              <a:spLocks/>
            </p:cNvSpPr>
            <p:nvPr/>
          </p:nvSpPr>
          <p:spPr bwMode="auto">
            <a:xfrm>
              <a:off x="5159322" y="3120445"/>
              <a:ext cx="230728" cy="257128"/>
            </a:xfrm>
            <a:custGeom>
              <a:avLst/>
              <a:gdLst>
                <a:gd name="T0" fmla="*/ 40 w 201"/>
                <a:gd name="T1" fmla="*/ 21 h 224"/>
                <a:gd name="T2" fmla="*/ 63 w 201"/>
                <a:gd name="T3" fmla="*/ 3 h 224"/>
                <a:gd name="T4" fmla="*/ 92 w 201"/>
                <a:gd name="T5" fmla="*/ 3 h 224"/>
                <a:gd name="T6" fmla="*/ 101 w 201"/>
                <a:gd name="T7" fmla="*/ 12 h 224"/>
                <a:gd name="T8" fmla="*/ 125 w 201"/>
                <a:gd name="T9" fmla="*/ 36 h 224"/>
                <a:gd name="T10" fmla="*/ 132 w 201"/>
                <a:gd name="T11" fmla="*/ 61 h 224"/>
                <a:gd name="T12" fmla="*/ 132 w 201"/>
                <a:gd name="T13" fmla="*/ 94 h 224"/>
                <a:gd name="T14" fmla="*/ 150 w 201"/>
                <a:gd name="T15" fmla="*/ 112 h 224"/>
                <a:gd name="T16" fmla="*/ 168 w 201"/>
                <a:gd name="T17" fmla="*/ 132 h 224"/>
                <a:gd name="T18" fmla="*/ 190 w 201"/>
                <a:gd name="T19" fmla="*/ 148 h 224"/>
                <a:gd name="T20" fmla="*/ 197 w 201"/>
                <a:gd name="T21" fmla="*/ 166 h 224"/>
                <a:gd name="T22" fmla="*/ 201 w 201"/>
                <a:gd name="T23" fmla="*/ 175 h 224"/>
                <a:gd name="T24" fmla="*/ 201 w 201"/>
                <a:gd name="T25" fmla="*/ 186 h 224"/>
                <a:gd name="T26" fmla="*/ 197 w 201"/>
                <a:gd name="T27" fmla="*/ 191 h 224"/>
                <a:gd name="T28" fmla="*/ 183 w 201"/>
                <a:gd name="T29" fmla="*/ 199 h 224"/>
                <a:gd name="T30" fmla="*/ 170 w 201"/>
                <a:gd name="T31" fmla="*/ 217 h 224"/>
                <a:gd name="T32" fmla="*/ 165 w 201"/>
                <a:gd name="T33" fmla="*/ 224 h 224"/>
                <a:gd name="T34" fmla="*/ 156 w 201"/>
                <a:gd name="T35" fmla="*/ 222 h 224"/>
                <a:gd name="T36" fmla="*/ 150 w 201"/>
                <a:gd name="T37" fmla="*/ 217 h 224"/>
                <a:gd name="T38" fmla="*/ 143 w 201"/>
                <a:gd name="T39" fmla="*/ 215 h 224"/>
                <a:gd name="T40" fmla="*/ 134 w 201"/>
                <a:gd name="T41" fmla="*/ 213 h 224"/>
                <a:gd name="T42" fmla="*/ 125 w 201"/>
                <a:gd name="T43" fmla="*/ 213 h 224"/>
                <a:gd name="T44" fmla="*/ 114 w 201"/>
                <a:gd name="T45" fmla="*/ 213 h 224"/>
                <a:gd name="T46" fmla="*/ 98 w 201"/>
                <a:gd name="T47" fmla="*/ 177 h 224"/>
                <a:gd name="T48" fmla="*/ 63 w 201"/>
                <a:gd name="T49" fmla="*/ 161 h 224"/>
                <a:gd name="T50" fmla="*/ 27 w 201"/>
                <a:gd name="T51" fmla="*/ 148 h 224"/>
                <a:gd name="T52" fmla="*/ 0 w 201"/>
                <a:gd name="T53" fmla="*/ 123 h 224"/>
                <a:gd name="T54" fmla="*/ 0 w 201"/>
                <a:gd name="T55" fmla="*/ 114 h 224"/>
                <a:gd name="T56" fmla="*/ 2 w 201"/>
                <a:gd name="T57" fmla="*/ 106 h 224"/>
                <a:gd name="T58" fmla="*/ 7 w 201"/>
                <a:gd name="T59" fmla="*/ 99 h 224"/>
                <a:gd name="T60" fmla="*/ 11 w 201"/>
                <a:gd name="T61" fmla="*/ 94 h 224"/>
                <a:gd name="T62" fmla="*/ 20 w 201"/>
                <a:gd name="T63" fmla="*/ 94 h 224"/>
                <a:gd name="T64" fmla="*/ 27 w 201"/>
                <a:gd name="T65" fmla="*/ 92 h 224"/>
                <a:gd name="T66" fmla="*/ 31 w 201"/>
                <a:gd name="T67" fmla="*/ 88 h 224"/>
                <a:gd name="T68" fmla="*/ 33 w 201"/>
                <a:gd name="T69" fmla="*/ 81 h 224"/>
                <a:gd name="T70" fmla="*/ 38 w 201"/>
                <a:gd name="T71" fmla="*/ 81 h 224"/>
                <a:gd name="T72" fmla="*/ 42 w 201"/>
                <a:gd name="T73" fmla="*/ 72 h 224"/>
                <a:gd name="T74" fmla="*/ 45 w 201"/>
                <a:gd name="T75" fmla="*/ 50 h 224"/>
                <a:gd name="T76" fmla="*/ 38 w 201"/>
                <a:gd name="T77" fmla="*/ 36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224">
                  <a:moveTo>
                    <a:pt x="38" y="36"/>
                  </a:moveTo>
                  <a:lnTo>
                    <a:pt x="40" y="21"/>
                  </a:lnTo>
                  <a:lnTo>
                    <a:pt x="49" y="9"/>
                  </a:lnTo>
                  <a:lnTo>
                    <a:pt x="63" y="3"/>
                  </a:lnTo>
                  <a:lnTo>
                    <a:pt x="78" y="0"/>
                  </a:lnTo>
                  <a:lnTo>
                    <a:pt x="92" y="3"/>
                  </a:lnTo>
                  <a:lnTo>
                    <a:pt x="101" y="5"/>
                  </a:lnTo>
                  <a:lnTo>
                    <a:pt x="101" y="12"/>
                  </a:lnTo>
                  <a:lnTo>
                    <a:pt x="114" y="23"/>
                  </a:lnTo>
                  <a:lnTo>
                    <a:pt x="125" y="36"/>
                  </a:lnTo>
                  <a:lnTo>
                    <a:pt x="139" y="50"/>
                  </a:lnTo>
                  <a:lnTo>
                    <a:pt x="132" y="61"/>
                  </a:lnTo>
                  <a:lnTo>
                    <a:pt x="132" y="79"/>
                  </a:lnTo>
                  <a:lnTo>
                    <a:pt x="132" y="94"/>
                  </a:lnTo>
                  <a:lnTo>
                    <a:pt x="139" y="106"/>
                  </a:lnTo>
                  <a:lnTo>
                    <a:pt x="150" y="112"/>
                  </a:lnTo>
                  <a:lnTo>
                    <a:pt x="156" y="126"/>
                  </a:lnTo>
                  <a:lnTo>
                    <a:pt x="168" y="132"/>
                  </a:lnTo>
                  <a:lnTo>
                    <a:pt x="179" y="139"/>
                  </a:lnTo>
                  <a:lnTo>
                    <a:pt x="190" y="148"/>
                  </a:lnTo>
                  <a:lnTo>
                    <a:pt x="194" y="161"/>
                  </a:lnTo>
                  <a:lnTo>
                    <a:pt x="197" y="166"/>
                  </a:lnTo>
                  <a:lnTo>
                    <a:pt x="199" y="170"/>
                  </a:lnTo>
                  <a:lnTo>
                    <a:pt x="201" y="175"/>
                  </a:lnTo>
                  <a:lnTo>
                    <a:pt x="201" y="182"/>
                  </a:lnTo>
                  <a:lnTo>
                    <a:pt x="201" y="186"/>
                  </a:lnTo>
                  <a:lnTo>
                    <a:pt x="199" y="188"/>
                  </a:lnTo>
                  <a:lnTo>
                    <a:pt x="197" y="191"/>
                  </a:lnTo>
                  <a:lnTo>
                    <a:pt x="194" y="193"/>
                  </a:lnTo>
                  <a:lnTo>
                    <a:pt x="183" y="199"/>
                  </a:lnTo>
                  <a:lnTo>
                    <a:pt x="177" y="208"/>
                  </a:lnTo>
                  <a:lnTo>
                    <a:pt x="170" y="217"/>
                  </a:lnTo>
                  <a:lnTo>
                    <a:pt x="170" y="224"/>
                  </a:lnTo>
                  <a:lnTo>
                    <a:pt x="165" y="224"/>
                  </a:lnTo>
                  <a:lnTo>
                    <a:pt x="161" y="222"/>
                  </a:lnTo>
                  <a:lnTo>
                    <a:pt x="156" y="222"/>
                  </a:lnTo>
                  <a:lnTo>
                    <a:pt x="154" y="220"/>
                  </a:lnTo>
                  <a:lnTo>
                    <a:pt x="150" y="217"/>
                  </a:lnTo>
                  <a:lnTo>
                    <a:pt x="145" y="217"/>
                  </a:lnTo>
                  <a:lnTo>
                    <a:pt x="143" y="215"/>
                  </a:lnTo>
                  <a:lnTo>
                    <a:pt x="139" y="213"/>
                  </a:lnTo>
                  <a:lnTo>
                    <a:pt x="134" y="213"/>
                  </a:lnTo>
                  <a:lnTo>
                    <a:pt x="130" y="213"/>
                  </a:lnTo>
                  <a:lnTo>
                    <a:pt x="125" y="213"/>
                  </a:lnTo>
                  <a:lnTo>
                    <a:pt x="118" y="213"/>
                  </a:lnTo>
                  <a:lnTo>
                    <a:pt x="114" y="213"/>
                  </a:lnTo>
                  <a:lnTo>
                    <a:pt x="109" y="191"/>
                  </a:lnTo>
                  <a:lnTo>
                    <a:pt x="98" y="177"/>
                  </a:lnTo>
                  <a:lnTo>
                    <a:pt x="83" y="168"/>
                  </a:lnTo>
                  <a:lnTo>
                    <a:pt x="63" y="161"/>
                  </a:lnTo>
                  <a:lnTo>
                    <a:pt x="45" y="155"/>
                  </a:lnTo>
                  <a:lnTo>
                    <a:pt x="27" y="148"/>
                  </a:lnTo>
                  <a:lnTo>
                    <a:pt x="11" y="139"/>
                  </a:lnTo>
                  <a:lnTo>
                    <a:pt x="0" y="123"/>
                  </a:lnTo>
                  <a:lnTo>
                    <a:pt x="0" y="119"/>
                  </a:lnTo>
                  <a:lnTo>
                    <a:pt x="0" y="114"/>
                  </a:lnTo>
                  <a:lnTo>
                    <a:pt x="2" y="110"/>
                  </a:lnTo>
                  <a:lnTo>
                    <a:pt x="2" y="106"/>
                  </a:lnTo>
                  <a:lnTo>
                    <a:pt x="4" y="103"/>
                  </a:lnTo>
                  <a:lnTo>
                    <a:pt x="7" y="99"/>
                  </a:lnTo>
                  <a:lnTo>
                    <a:pt x="9" y="97"/>
                  </a:lnTo>
                  <a:lnTo>
                    <a:pt x="11" y="94"/>
                  </a:lnTo>
                  <a:lnTo>
                    <a:pt x="16" y="94"/>
                  </a:lnTo>
                  <a:lnTo>
                    <a:pt x="20" y="94"/>
                  </a:lnTo>
                  <a:lnTo>
                    <a:pt x="25" y="94"/>
                  </a:lnTo>
                  <a:lnTo>
                    <a:pt x="27" y="92"/>
                  </a:lnTo>
                  <a:lnTo>
                    <a:pt x="31" y="90"/>
                  </a:lnTo>
                  <a:lnTo>
                    <a:pt x="31" y="88"/>
                  </a:lnTo>
                  <a:lnTo>
                    <a:pt x="31" y="83"/>
                  </a:lnTo>
                  <a:lnTo>
                    <a:pt x="33" y="81"/>
                  </a:lnTo>
                  <a:lnTo>
                    <a:pt x="36" y="81"/>
                  </a:lnTo>
                  <a:lnTo>
                    <a:pt x="38" y="81"/>
                  </a:lnTo>
                  <a:lnTo>
                    <a:pt x="45" y="81"/>
                  </a:lnTo>
                  <a:lnTo>
                    <a:pt x="42" y="72"/>
                  </a:lnTo>
                  <a:lnTo>
                    <a:pt x="45" y="61"/>
                  </a:lnTo>
                  <a:lnTo>
                    <a:pt x="45" y="50"/>
                  </a:lnTo>
                  <a:lnTo>
                    <a:pt x="42" y="41"/>
                  </a:lnTo>
                  <a:lnTo>
                    <a:pt x="38" y="36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11" name="Freeform 26"/>
            <p:cNvSpPr>
              <a:spLocks/>
            </p:cNvSpPr>
            <p:nvPr/>
          </p:nvSpPr>
          <p:spPr bwMode="auto">
            <a:xfrm>
              <a:off x="5159322" y="3120445"/>
              <a:ext cx="230728" cy="257128"/>
            </a:xfrm>
            <a:custGeom>
              <a:avLst/>
              <a:gdLst>
                <a:gd name="T0" fmla="*/ 40 w 201"/>
                <a:gd name="T1" fmla="*/ 21 h 224"/>
                <a:gd name="T2" fmla="*/ 63 w 201"/>
                <a:gd name="T3" fmla="*/ 3 h 224"/>
                <a:gd name="T4" fmla="*/ 92 w 201"/>
                <a:gd name="T5" fmla="*/ 3 h 224"/>
                <a:gd name="T6" fmla="*/ 101 w 201"/>
                <a:gd name="T7" fmla="*/ 12 h 224"/>
                <a:gd name="T8" fmla="*/ 125 w 201"/>
                <a:gd name="T9" fmla="*/ 36 h 224"/>
                <a:gd name="T10" fmla="*/ 132 w 201"/>
                <a:gd name="T11" fmla="*/ 61 h 224"/>
                <a:gd name="T12" fmla="*/ 132 w 201"/>
                <a:gd name="T13" fmla="*/ 94 h 224"/>
                <a:gd name="T14" fmla="*/ 150 w 201"/>
                <a:gd name="T15" fmla="*/ 112 h 224"/>
                <a:gd name="T16" fmla="*/ 168 w 201"/>
                <a:gd name="T17" fmla="*/ 132 h 224"/>
                <a:gd name="T18" fmla="*/ 190 w 201"/>
                <a:gd name="T19" fmla="*/ 148 h 224"/>
                <a:gd name="T20" fmla="*/ 197 w 201"/>
                <a:gd name="T21" fmla="*/ 166 h 224"/>
                <a:gd name="T22" fmla="*/ 201 w 201"/>
                <a:gd name="T23" fmla="*/ 175 h 224"/>
                <a:gd name="T24" fmla="*/ 201 w 201"/>
                <a:gd name="T25" fmla="*/ 186 h 224"/>
                <a:gd name="T26" fmla="*/ 197 w 201"/>
                <a:gd name="T27" fmla="*/ 191 h 224"/>
                <a:gd name="T28" fmla="*/ 183 w 201"/>
                <a:gd name="T29" fmla="*/ 199 h 224"/>
                <a:gd name="T30" fmla="*/ 170 w 201"/>
                <a:gd name="T31" fmla="*/ 217 h 224"/>
                <a:gd name="T32" fmla="*/ 165 w 201"/>
                <a:gd name="T33" fmla="*/ 224 h 224"/>
                <a:gd name="T34" fmla="*/ 156 w 201"/>
                <a:gd name="T35" fmla="*/ 222 h 224"/>
                <a:gd name="T36" fmla="*/ 150 w 201"/>
                <a:gd name="T37" fmla="*/ 217 h 224"/>
                <a:gd name="T38" fmla="*/ 143 w 201"/>
                <a:gd name="T39" fmla="*/ 215 h 224"/>
                <a:gd name="T40" fmla="*/ 134 w 201"/>
                <a:gd name="T41" fmla="*/ 213 h 224"/>
                <a:gd name="T42" fmla="*/ 125 w 201"/>
                <a:gd name="T43" fmla="*/ 213 h 224"/>
                <a:gd name="T44" fmla="*/ 114 w 201"/>
                <a:gd name="T45" fmla="*/ 213 h 224"/>
                <a:gd name="T46" fmla="*/ 98 w 201"/>
                <a:gd name="T47" fmla="*/ 177 h 224"/>
                <a:gd name="T48" fmla="*/ 63 w 201"/>
                <a:gd name="T49" fmla="*/ 161 h 224"/>
                <a:gd name="T50" fmla="*/ 27 w 201"/>
                <a:gd name="T51" fmla="*/ 148 h 224"/>
                <a:gd name="T52" fmla="*/ 0 w 201"/>
                <a:gd name="T53" fmla="*/ 123 h 224"/>
                <a:gd name="T54" fmla="*/ 0 w 201"/>
                <a:gd name="T55" fmla="*/ 114 h 224"/>
                <a:gd name="T56" fmla="*/ 2 w 201"/>
                <a:gd name="T57" fmla="*/ 106 h 224"/>
                <a:gd name="T58" fmla="*/ 7 w 201"/>
                <a:gd name="T59" fmla="*/ 99 h 224"/>
                <a:gd name="T60" fmla="*/ 11 w 201"/>
                <a:gd name="T61" fmla="*/ 94 h 224"/>
                <a:gd name="T62" fmla="*/ 20 w 201"/>
                <a:gd name="T63" fmla="*/ 94 h 224"/>
                <a:gd name="T64" fmla="*/ 27 w 201"/>
                <a:gd name="T65" fmla="*/ 92 h 224"/>
                <a:gd name="T66" fmla="*/ 31 w 201"/>
                <a:gd name="T67" fmla="*/ 88 h 224"/>
                <a:gd name="T68" fmla="*/ 33 w 201"/>
                <a:gd name="T69" fmla="*/ 81 h 224"/>
                <a:gd name="T70" fmla="*/ 38 w 201"/>
                <a:gd name="T71" fmla="*/ 81 h 224"/>
                <a:gd name="T72" fmla="*/ 42 w 201"/>
                <a:gd name="T73" fmla="*/ 72 h 224"/>
                <a:gd name="T74" fmla="*/ 45 w 201"/>
                <a:gd name="T75" fmla="*/ 50 h 224"/>
                <a:gd name="T76" fmla="*/ 38 w 201"/>
                <a:gd name="T77" fmla="*/ 36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224">
                  <a:moveTo>
                    <a:pt x="38" y="36"/>
                  </a:moveTo>
                  <a:lnTo>
                    <a:pt x="40" y="21"/>
                  </a:lnTo>
                  <a:lnTo>
                    <a:pt x="49" y="9"/>
                  </a:lnTo>
                  <a:lnTo>
                    <a:pt x="63" y="3"/>
                  </a:lnTo>
                  <a:lnTo>
                    <a:pt x="78" y="0"/>
                  </a:lnTo>
                  <a:lnTo>
                    <a:pt x="92" y="3"/>
                  </a:lnTo>
                  <a:lnTo>
                    <a:pt x="101" y="5"/>
                  </a:lnTo>
                  <a:lnTo>
                    <a:pt x="101" y="12"/>
                  </a:lnTo>
                  <a:lnTo>
                    <a:pt x="114" y="23"/>
                  </a:lnTo>
                  <a:lnTo>
                    <a:pt x="125" y="36"/>
                  </a:lnTo>
                  <a:lnTo>
                    <a:pt x="139" y="50"/>
                  </a:lnTo>
                  <a:lnTo>
                    <a:pt x="132" y="61"/>
                  </a:lnTo>
                  <a:lnTo>
                    <a:pt x="132" y="79"/>
                  </a:lnTo>
                  <a:lnTo>
                    <a:pt x="132" y="94"/>
                  </a:lnTo>
                  <a:lnTo>
                    <a:pt x="139" y="106"/>
                  </a:lnTo>
                  <a:lnTo>
                    <a:pt x="150" y="112"/>
                  </a:lnTo>
                  <a:lnTo>
                    <a:pt x="156" y="126"/>
                  </a:lnTo>
                  <a:lnTo>
                    <a:pt x="168" y="132"/>
                  </a:lnTo>
                  <a:lnTo>
                    <a:pt x="179" y="139"/>
                  </a:lnTo>
                  <a:lnTo>
                    <a:pt x="190" y="148"/>
                  </a:lnTo>
                  <a:lnTo>
                    <a:pt x="194" y="161"/>
                  </a:lnTo>
                  <a:lnTo>
                    <a:pt x="197" y="166"/>
                  </a:lnTo>
                  <a:lnTo>
                    <a:pt x="199" y="170"/>
                  </a:lnTo>
                  <a:lnTo>
                    <a:pt x="201" y="175"/>
                  </a:lnTo>
                  <a:lnTo>
                    <a:pt x="201" y="182"/>
                  </a:lnTo>
                  <a:lnTo>
                    <a:pt x="201" y="186"/>
                  </a:lnTo>
                  <a:lnTo>
                    <a:pt x="199" y="188"/>
                  </a:lnTo>
                  <a:lnTo>
                    <a:pt x="197" y="191"/>
                  </a:lnTo>
                  <a:lnTo>
                    <a:pt x="194" y="193"/>
                  </a:lnTo>
                  <a:lnTo>
                    <a:pt x="183" y="199"/>
                  </a:lnTo>
                  <a:lnTo>
                    <a:pt x="177" y="208"/>
                  </a:lnTo>
                  <a:lnTo>
                    <a:pt x="170" y="217"/>
                  </a:lnTo>
                  <a:lnTo>
                    <a:pt x="170" y="224"/>
                  </a:lnTo>
                  <a:lnTo>
                    <a:pt x="165" y="224"/>
                  </a:lnTo>
                  <a:lnTo>
                    <a:pt x="161" y="222"/>
                  </a:lnTo>
                  <a:lnTo>
                    <a:pt x="156" y="222"/>
                  </a:lnTo>
                  <a:lnTo>
                    <a:pt x="154" y="220"/>
                  </a:lnTo>
                  <a:lnTo>
                    <a:pt x="150" y="217"/>
                  </a:lnTo>
                  <a:lnTo>
                    <a:pt x="145" y="217"/>
                  </a:lnTo>
                  <a:lnTo>
                    <a:pt x="143" y="215"/>
                  </a:lnTo>
                  <a:lnTo>
                    <a:pt x="139" y="213"/>
                  </a:lnTo>
                  <a:lnTo>
                    <a:pt x="134" y="213"/>
                  </a:lnTo>
                  <a:lnTo>
                    <a:pt x="130" y="213"/>
                  </a:lnTo>
                  <a:lnTo>
                    <a:pt x="125" y="213"/>
                  </a:lnTo>
                  <a:lnTo>
                    <a:pt x="118" y="213"/>
                  </a:lnTo>
                  <a:lnTo>
                    <a:pt x="114" y="213"/>
                  </a:lnTo>
                  <a:lnTo>
                    <a:pt x="109" y="191"/>
                  </a:lnTo>
                  <a:lnTo>
                    <a:pt x="98" y="177"/>
                  </a:lnTo>
                  <a:lnTo>
                    <a:pt x="83" y="168"/>
                  </a:lnTo>
                  <a:lnTo>
                    <a:pt x="63" y="161"/>
                  </a:lnTo>
                  <a:lnTo>
                    <a:pt x="45" y="155"/>
                  </a:lnTo>
                  <a:lnTo>
                    <a:pt x="27" y="148"/>
                  </a:lnTo>
                  <a:lnTo>
                    <a:pt x="11" y="139"/>
                  </a:lnTo>
                  <a:lnTo>
                    <a:pt x="0" y="123"/>
                  </a:lnTo>
                  <a:lnTo>
                    <a:pt x="0" y="119"/>
                  </a:lnTo>
                  <a:lnTo>
                    <a:pt x="0" y="114"/>
                  </a:lnTo>
                  <a:lnTo>
                    <a:pt x="2" y="110"/>
                  </a:lnTo>
                  <a:lnTo>
                    <a:pt x="2" y="106"/>
                  </a:lnTo>
                  <a:lnTo>
                    <a:pt x="4" y="103"/>
                  </a:lnTo>
                  <a:lnTo>
                    <a:pt x="7" y="99"/>
                  </a:lnTo>
                  <a:lnTo>
                    <a:pt x="9" y="97"/>
                  </a:lnTo>
                  <a:lnTo>
                    <a:pt x="11" y="94"/>
                  </a:lnTo>
                  <a:lnTo>
                    <a:pt x="16" y="94"/>
                  </a:lnTo>
                  <a:lnTo>
                    <a:pt x="20" y="94"/>
                  </a:lnTo>
                  <a:lnTo>
                    <a:pt x="25" y="94"/>
                  </a:lnTo>
                  <a:lnTo>
                    <a:pt x="27" y="92"/>
                  </a:lnTo>
                  <a:lnTo>
                    <a:pt x="31" y="90"/>
                  </a:lnTo>
                  <a:lnTo>
                    <a:pt x="31" y="88"/>
                  </a:lnTo>
                  <a:lnTo>
                    <a:pt x="31" y="83"/>
                  </a:lnTo>
                  <a:lnTo>
                    <a:pt x="33" y="81"/>
                  </a:lnTo>
                  <a:lnTo>
                    <a:pt x="36" y="81"/>
                  </a:lnTo>
                  <a:lnTo>
                    <a:pt x="38" y="81"/>
                  </a:lnTo>
                  <a:lnTo>
                    <a:pt x="45" y="81"/>
                  </a:lnTo>
                  <a:lnTo>
                    <a:pt x="42" y="72"/>
                  </a:lnTo>
                  <a:lnTo>
                    <a:pt x="45" y="61"/>
                  </a:lnTo>
                  <a:lnTo>
                    <a:pt x="45" y="50"/>
                  </a:lnTo>
                  <a:lnTo>
                    <a:pt x="42" y="41"/>
                  </a:lnTo>
                  <a:lnTo>
                    <a:pt x="38" y="3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12" name="Freeform 27"/>
            <p:cNvSpPr>
              <a:spLocks/>
            </p:cNvSpPr>
            <p:nvPr/>
          </p:nvSpPr>
          <p:spPr bwMode="auto">
            <a:xfrm>
              <a:off x="5755081" y="3105522"/>
              <a:ext cx="295010" cy="264016"/>
            </a:xfrm>
            <a:custGeom>
              <a:avLst/>
              <a:gdLst>
                <a:gd name="T0" fmla="*/ 236 w 257"/>
                <a:gd name="T1" fmla="*/ 69 h 230"/>
                <a:gd name="T2" fmla="*/ 228 w 257"/>
                <a:gd name="T3" fmla="*/ 31 h 230"/>
                <a:gd name="T4" fmla="*/ 225 w 257"/>
                <a:gd name="T5" fmla="*/ 25 h 230"/>
                <a:gd name="T6" fmla="*/ 221 w 257"/>
                <a:gd name="T7" fmla="*/ 25 h 230"/>
                <a:gd name="T8" fmla="*/ 214 w 257"/>
                <a:gd name="T9" fmla="*/ 20 h 230"/>
                <a:gd name="T10" fmla="*/ 214 w 257"/>
                <a:gd name="T11" fmla="*/ 13 h 230"/>
                <a:gd name="T12" fmla="*/ 212 w 257"/>
                <a:gd name="T13" fmla="*/ 4 h 230"/>
                <a:gd name="T14" fmla="*/ 207 w 257"/>
                <a:gd name="T15" fmla="*/ 0 h 230"/>
                <a:gd name="T16" fmla="*/ 192 w 257"/>
                <a:gd name="T17" fmla="*/ 4 h 230"/>
                <a:gd name="T18" fmla="*/ 181 w 257"/>
                <a:gd name="T19" fmla="*/ 18 h 230"/>
                <a:gd name="T20" fmla="*/ 165 w 257"/>
                <a:gd name="T21" fmla="*/ 18 h 230"/>
                <a:gd name="T22" fmla="*/ 138 w 257"/>
                <a:gd name="T23" fmla="*/ 22 h 230"/>
                <a:gd name="T24" fmla="*/ 107 w 257"/>
                <a:gd name="T25" fmla="*/ 16 h 230"/>
                <a:gd name="T26" fmla="*/ 71 w 257"/>
                <a:gd name="T27" fmla="*/ 38 h 230"/>
                <a:gd name="T28" fmla="*/ 62 w 257"/>
                <a:gd name="T29" fmla="*/ 42 h 230"/>
                <a:gd name="T30" fmla="*/ 58 w 257"/>
                <a:gd name="T31" fmla="*/ 49 h 230"/>
                <a:gd name="T32" fmla="*/ 49 w 257"/>
                <a:gd name="T33" fmla="*/ 58 h 230"/>
                <a:gd name="T34" fmla="*/ 42 w 257"/>
                <a:gd name="T35" fmla="*/ 67 h 230"/>
                <a:gd name="T36" fmla="*/ 33 w 257"/>
                <a:gd name="T37" fmla="*/ 74 h 230"/>
                <a:gd name="T38" fmla="*/ 2 w 257"/>
                <a:gd name="T39" fmla="*/ 87 h 230"/>
                <a:gd name="T40" fmla="*/ 0 w 257"/>
                <a:gd name="T41" fmla="*/ 121 h 230"/>
                <a:gd name="T42" fmla="*/ 8 w 257"/>
                <a:gd name="T43" fmla="*/ 150 h 230"/>
                <a:gd name="T44" fmla="*/ 13 w 257"/>
                <a:gd name="T45" fmla="*/ 152 h 230"/>
                <a:gd name="T46" fmla="*/ 15 w 257"/>
                <a:gd name="T47" fmla="*/ 157 h 230"/>
                <a:gd name="T48" fmla="*/ 20 w 257"/>
                <a:gd name="T49" fmla="*/ 161 h 230"/>
                <a:gd name="T50" fmla="*/ 26 w 257"/>
                <a:gd name="T51" fmla="*/ 163 h 230"/>
                <a:gd name="T52" fmla="*/ 38 w 257"/>
                <a:gd name="T53" fmla="*/ 172 h 230"/>
                <a:gd name="T54" fmla="*/ 38 w 257"/>
                <a:gd name="T55" fmla="*/ 195 h 230"/>
                <a:gd name="T56" fmla="*/ 33 w 257"/>
                <a:gd name="T57" fmla="*/ 206 h 230"/>
                <a:gd name="T58" fmla="*/ 42 w 257"/>
                <a:gd name="T59" fmla="*/ 224 h 230"/>
                <a:gd name="T60" fmla="*/ 69 w 257"/>
                <a:gd name="T61" fmla="*/ 224 h 230"/>
                <a:gd name="T62" fmla="*/ 93 w 257"/>
                <a:gd name="T63" fmla="*/ 226 h 230"/>
                <a:gd name="T64" fmla="*/ 134 w 257"/>
                <a:gd name="T65" fmla="*/ 230 h 230"/>
                <a:gd name="T66" fmla="*/ 138 w 257"/>
                <a:gd name="T67" fmla="*/ 208 h 230"/>
                <a:gd name="T68" fmla="*/ 145 w 257"/>
                <a:gd name="T69" fmla="*/ 183 h 230"/>
                <a:gd name="T70" fmla="*/ 152 w 257"/>
                <a:gd name="T71" fmla="*/ 168 h 230"/>
                <a:gd name="T72" fmla="*/ 163 w 257"/>
                <a:gd name="T73" fmla="*/ 170 h 230"/>
                <a:gd name="T74" fmla="*/ 169 w 257"/>
                <a:gd name="T75" fmla="*/ 165 h 230"/>
                <a:gd name="T76" fmla="*/ 172 w 257"/>
                <a:gd name="T77" fmla="*/ 161 h 230"/>
                <a:gd name="T78" fmla="*/ 176 w 257"/>
                <a:gd name="T79" fmla="*/ 157 h 230"/>
                <a:gd name="T80" fmla="*/ 183 w 257"/>
                <a:gd name="T81" fmla="*/ 154 h 230"/>
                <a:gd name="T82" fmla="*/ 196 w 257"/>
                <a:gd name="T83" fmla="*/ 157 h 230"/>
                <a:gd name="T84" fmla="*/ 196 w 257"/>
                <a:gd name="T85" fmla="*/ 148 h 230"/>
                <a:gd name="T86" fmla="*/ 196 w 257"/>
                <a:gd name="T87" fmla="*/ 141 h 230"/>
                <a:gd name="T88" fmla="*/ 201 w 257"/>
                <a:gd name="T89" fmla="*/ 136 h 230"/>
                <a:gd name="T90" fmla="*/ 221 w 257"/>
                <a:gd name="T91" fmla="*/ 101 h 230"/>
                <a:gd name="T92" fmla="*/ 225 w 257"/>
                <a:gd name="T93" fmla="*/ 94 h 230"/>
                <a:gd name="T94" fmla="*/ 234 w 257"/>
                <a:gd name="T95" fmla="*/ 94 h 230"/>
                <a:gd name="T96" fmla="*/ 245 w 257"/>
                <a:gd name="T97" fmla="*/ 94 h 230"/>
                <a:gd name="T98" fmla="*/ 254 w 257"/>
                <a:gd name="T99" fmla="*/ 92 h 230"/>
                <a:gd name="T100" fmla="*/ 257 w 257"/>
                <a:gd name="T101" fmla="*/ 87 h 230"/>
                <a:gd name="T102" fmla="*/ 252 w 257"/>
                <a:gd name="T103" fmla="*/ 8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" h="230">
                  <a:moveTo>
                    <a:pt x="252" y="80"/>
                  </a:moveTo>
                  <a:lnTo>
                    <a:pt x="236" y="69"/>
                  </a:lnTo>
                  <a:lnTo>
                    <a:pt x="228" y="54"/>
                  </a:lnTo>
                  <a:lnTo>
                    <a:pt x="228" y="31"/>
                  </a:lnTo>
                  <a:lnTo>
                    <a:pt x="225" y="27"/>
                  </a:lnTo>
                  <a:lnTo>
                    <a:pt x="225" y="25"/>
                  </a:lnTo>
                  <a:lnTo>
                    <a:pt x="223" y="25"/>
                  </a:lnTo>
                  <a:lnTo>
                    <a:pt x="221" y="25"/>
                  </a:lnTo>
                  <a:lnTo>
                    <a:pt x="216" y="22"/>
                  </a:lnTo>
                  <a:lnTo>
                    <a:pt x="214" y="20"/>
                  </a:lnTo>
                  <a:lnTo>
                    <a:pt x="214" y="18"/>
                  </a:lnTo>
                  <a:lnTo>
                    <a:pt x="214" y="13"/>
                  </a:lnTo>
                  <a:lnTo>
                    <a:pt x="212" y="9"/>
                  </a:lnTo>
                  <a:lnTo>
                    <a:pt x="212" y="4"/>
                  </a:lnTo>
                  <a:lnTo>
                    <a:pt x="210" y="2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192" y="4"/>
                  </a:lnTo>
                  <a:lnTo>
                    <a:pt x="187" y="11"/>
                  </a:lnTo>
                  <a:lnTo>
                    <a:pt x="181" y="18"/>
                  </a:lnTo>
                  <a:lnTo>
                    <a:pt x="169" y="18"/>
                  </a:lnTo>
                  <a:lnTo>
                    <a:pt x="165" y="18"/>
                  </a:lnTo>
                  <a:lnTo>
                    <a:pt x="152" y="25"/>
                  </a:lnTo>
                  <a:lnTo>
                    <a:pt x="138" y="22"/>
                  </a:lnTo>
                  <a:lnTo>
                    <a:pt x="122" y="20"/>
                  </a:lnTo>
                  <a:lnTo>
                    <a:pt x="107" y="16"/>
                  </a:lnTo>
                  <a:lnTo>
                    <a:pt x="89" y="18"/>
                  </a:lnTo>
                  <a:lnTo>
                    <a:pt x="71" y="38"/>
                  </a:lnTo>
                  <a:lnTo>
                    <a:pt x="67" y="38"/>
                  </a:lnTo>
                  <a:lnTo>
                    <a:pt x="62" y="42"/>
                  </a:lnTo>
                  <a:lnTo>
                    <a:pt x="60" y="45"/>
                  </a:lnTo>
                  <a:lnTo>
                    <a:pt x="58" y="49"/>
                  </a:lnTo>
                  <a:lnTo>
                    <a:pt x="53" y="54"/>
                  </a:lnTo>
                  <a:lnTo>
                    <a:pt x="49" y="58"/>
                  </a:lnTo>
                  <a:lnTo>
                    <a:pt x="46" y="63"/>
                  </a:lnTo>
                  <a:lnTo>
                    <a:pt x="42" y="67"/>
                  </a:lnTo>
                  <a:lnTo>
                    <a:pt x="38" y="72"/>
                  </a:lnTo>
                  <a:lnTo>
                    <a:pt x="33" y="74"/>
                  </a:lnTo>
                  <a:lnTo>
                    <a:pt x="2" y="74"/>
                  </a:lnTo>
                  <a:lnTo>
                    <a:pt x="2" y="87"/>
                  </a:lnTo>
                  <a:lnTo>
                    <a:pt x="0" y="103"/>
                  </a:lnTo>
                  <a:lnTo>
                    <a:pt x="0" y="121"/>
                  </a:lnTo>
                  <a:lnTo>
                    <a:pt x="2" y="139"/>
                  </a:lnTo>
                  <a:lnTo>
                    <a:pt x="8" y="150"/>
                  </a:lnTo>
                  <a:lnTo>
                    <a:pt x="11" y="150"/>
                  </a:lnTo>
                  <a:lnTo>
                    <a:pt x="13" y="152"/>
                  </a:lnTo>
                  <a:lnTo>
                    <a:pt x="15" y="154"/>
                  </a:lnTo>
                  <a:lnTo>
                    <a:pt x="15" y="157"/>
                  </a:lnTo>
                  <a:lnTo>
                    <a:pt x="17" y="161"/>
                  </a:lnTo>
                  <a:lnTo>
                    <a:pt x="20" y="161"/>
                  </a:lnTo>
                  <a:lnTo>
                    <a:pt x="22" y="163"/>
                  </a:lnTo>
                  <a:lnTo>
                    <a:pt x="26" y="163"/>
                  </a:lnTo>
                  <a:lnTo>
                    <a:pt x="33" y="165"/>
                  </a:lnTo>
                  <a:lnTo>
                    <a:pt x="38" y="172"/>
                  </a:lnTo>
                  <a:lnTo>
                    <a:pt x="40" y="183"/>
                  </a:lnTo>
                  <a:lnTo>
                    <a:pt x="38" y="195"/>
                  </a:lnTo>
                  <a:lnTo>
                    <a:pt x="33" y="199"/>
                  </a:lnTo>
                  <a:lnTo>
                    <a:pt x="33" y="206"/>
                  </a:lnTo>
                  <a:lnTo>
                    <a:pt x="35" y="217"/>
                  </a:lnTo>
                  <a:lnTo>
                    <a:pt x="42" y="224"/>
                  </a:lnTo>
                  <a:lnTo>
                    <a:pt x="55" y="224"/>
                  </a:lnTo>
                  <a:lnTo>
                    <a:pt x="69" y="224"/>
                  </a:lnTo>
                  <a:lnTo>
                    <a:pt x="82" y="224"/>
                  </a:lnTo>
                  <a:lnTo>
                    <a:pt x="93" y="226"/>
                  </a:lnTo>
                  <a:lnTo>
                    <a:pt x="102" y="230"/>
                  </a:lnTo>
                  <a:lnTo>
                    <a:pt x="134" y="230"/>
                  </a:lnTo>
                  <a:lnTo>
                    <a:pt x="138" y="221"/>
                  </a:lnTo>
                  <a:lnTo>
                    <a:pt x="138" y="208"/>
                  </a:lnTo>
                  <a:lnTo>
                    <a:pt x="140" y="195"/>
                  </a:lnTo>
                  <a:lnTo>
                    <a:pt x="145" y="183"/>
                  </a:lnTo>
                  <a:lnTo>
                    <a:pt x="152" y="174"/>
                  </a:lnTo>
                  <a:lnTo>
                    <a:pt x="152" y="168"/>
                  </a:lnTo>
                  <a:lnTo>
                    <a:pt x="158" y="168"/>
                  </a:lnTo>
                  <a:lnTo>
                    <a:pt x="163" y="170"/>
                  </a:lnTo>
                  <a:lnTo>
                    <a:pt x="167" y="168"/>
                  </a:lnTo>
                  <a:lnTo>
                    <a:pt x="169" y="165"/>
                  </a:lnTo>
                  <a:lnTo>
                    <a:pt x="169" y="163"/>
                  </a:lnTo>
                  <a:lnTo>
                    <a:pt x="172" y="161"/>
                  </a:lnTo>
                  <a:lnTo>
                    <a:pt x="174" y="159"/>
                  </a:lnTo>
                  <a:lnTo>
                    <a:pt x="176" y="157"/>
                  </a:lnTo>
                  <a:lnTo>
                    <a:pt x="178" y="154"/>
                  </a:lnTo>
                  <a:lnTo>
                    <a:pt x="183" y="154"/>
                  </a:lnTo>
                  <a:lnTo>
                    <a:pt x="190" y="157"/>
                  </a:lnTo>
                  <a:lnTo>
                    <a:pt x="196" y="157"/>
                  </a:lnTo>
                  <a:lnTo>
                    <a:pt x="196" y="152"/>
                  </a:lnTo>
                  <a:lnTo>
                    <a:pt x="196" y="148"/>
                  </a:lnTo>
                  <a:lnTo>
                    <a:pt x="196" y="143"/>
                  </a:lnTo>
                  <a:lnTo>
                    <a:pt x="196" y="141"/>
                  </a:lnTo>
                  <a:lnTo>
                    <a:pt x="198" y="139"/>
                  </a:lnTo>
                  <a:lnTo>
                    <a:pt x="201" y="136"/>
                  </a:lnTo>
                  <a:lnTo>
                    <a:pt x="212" y="121"/>
                  </a:lnTo>
                  <a:lnTo>
                    <a:pt x="221" y="101"/>
                  </a:lnTo>
                  <a:lnTo>
                    <a:pt x="223" y="96"/>
                  </a:lnTo>
                  <a:lnTo>
                    <a:pt x="225" y="94"/>
                  </a:lnTo>
                  <a:lnTo>
                    <a:pt x="230" y="94"/>
                  </a:lnTo>
                  <a:lnTo>
                    <a:pt x="234" y="94"/>
                  </a:lnTo>
                  <a:lnTo>
                    <a:pt x="241" y="94"/>
                  </a:lnTo>
                  <a:lnTo>
                    <a:pt x="245" y="94"/>
                  </a:lnTo>
                  <a:lnTo>
                    <a:pt x="250" y="94"/>
                  </a:lnTo>
                  <a:lnTo>
                    <a:pt x="254" y="92"/>
                  </a:lnTo>
                  <a:lnTo>
                    <a:pt x="257" y="89"/>
                  </a:lnTo>
                  <a:lnTo>
                    <a:pt x="257" y="87"/>
                  </a:lnTo>
                  <a:lnTo>
                    <a:pt x="257" y="83"/>
                  </a:lnTo>
                  <a:lnTo>
                    <a:pt x="252" y="8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13" name="Freeform 28"/>
            <p:cNvSpPr>
              <a:spLocks/>
            </p:cNvSpPr>
            <p:nvPr/>
          </p:nvSpPr>
          <p:spPr bwMode="auto">
            <a:xfrm>
              <a:off x="5755081" y="3105522"/>
              <a:ext cx="295010" cy="264016"/>
            </a:xfrm>
            <a:custGeom>
              <a:avLst/>
              <a:gdLst>
                <a:gd name="T0" fmla="*/ 236 w 257"/>
                <a:gd name="T1" fmla="*/ 69 h 230"/>
                <a:gd name="T2" fmla="*/ 228 w 257"/>
                <a:gd name="T3" fmla="*/ 31 h 230"/>
                <a:gd name="T4" fmla="*/ 225 w 257"/>
                <a:gd name="T5" fmla="*/ 25 h 230"/>
                <a:gd name="T6" fmla="*/ 221 w 257"/>
                <a:gd name="T7" fmla="*/ 25 h 230"/>
                <a:gd name="T8" fmla="*/ 214 w 257"/>
                <a:gd name="T9" fmla="*/ 20 h 230"/>
                <a:gd name="T10" fmla="*/ 214 w 257"/>
                <a:gd name="T11" fmla="*/ 13 h 230"/>
                <a:gd name="T12" fmla="*/ 212 w 257"/>
                <a:gd name="T13" fmla="*/ 4 h 230"/>
                <a:gd name="T14" fmla="*/ 207 w 257"/>
                <a:gd name="T15" fmla="*/ 0 h 230"/>
                <a:gd name="T16" fmla="*/ 192 w 257"/>
                <a:gd name="T17" fmla="*/ 4 h 230"/>
                <a:gd name="T18" fmla="*/ 181 w 257"/>
                <a:gd name="T19" fmla="*/ 18 h 230"/>
                <a:gd name="T20" fmla="*/ 165 w 257"/>
                <a:gd name="T21" fmla="*/ 18 h 230"/>
                <a:gd name="T22" fmla="*/ 138 w 257"/>
                <a:gd name="T23" fmla="*/ 22 h 230"/>
                <a:gd name="T24" fmla="*/ 107 w 257"/>
                <a:gd name="T25" fmla="*/ 16 h 230"/>
                <a:gd name="T26" fmla="*/ 71 w 257"/>
                <a:gd name="T27" fmla="*/ 38 h 230"/>
                <a:gd name="T28" fmla="*/ 62 w 257"/>
                <a:gd name="T29" fmla="*/ 42 h 230"/>
                <a:gd name="T30" fmla="*/ 58 w 257"/>
                <a:gd name="T31" fmla="*/ 49 h 230"/>
                <a:gd name="T32" fmla="*/ 49 w 257"/>
                <a:gd name="T33" fmla="*/ 58 h 230"/>
                <a:gd name="T34" fmla="*/ 42 w 257"/>
                <a:gd name="T35" fmla="*/ 67 h 230"/>
                <a:gd name="T36" fmla="*/ 33 w 257"/>
                <a:gd name="T37" fmla="*/ 74 h 230"/>
                <a:gd name="T38" fmla="*/ 2 w 257"/>
                <a:gd name="T39" fmla="*/ 87 h 230"/>
                <a:gd name="T40" fmla="*/ 0 w 257"/>
                <a:gd name="T41" fmla="*/ 121 h 230"/>
                <a:gd name="T42" fmla="*/ 8 w 257"/>
                <a:gd name="T43" fmla="*/ 150 h 230"/>
                <a:gd name="T44" fmla="*/ 13 w 257"/>
                <a:gd name="T45" fmla="*/ 152 h 230"/>
                <a:gd name="T46" fmla="*/ 15 w 257"/>
                <a:gd name="T47" fmla="*/ 157 h 230"/>
                <a:gd name="T48" fmla="*/ 20 w 257"/>
                <a:gd name="T49" fmla="*/ 161 h 230"/>
                <a:gd name="T50" fmla="*/ 26 w 257"/>
                <a:gd name="T51" fmla="*/ 163 h 230"/>
                <a:gd name="T52" fmla="*/ 38 w 257"/>
                <a:gd name="T53" fmla="*/ 172 h 230"/>
                <a:gd name="T54" fmla="*/ 38 w 257"/>
                <a:gd name="T55" fmla="*/ 195 h 230"/>
                <a:gd name="T56" fmla="*/ 33 w 257"/>
                <a:gd name="T57" fmla="*/ 206 h 230"/>
                <a:gd name="T58" fmla="*/ 42 w 257"/>
                <a:gd name="T59" fmla="*/ 224 h 230"/>
                <a:gd name="T60" fmla="*/ 69 w 257"/>
                <a:gd name="T61" fmla="*/ 224 h 230"/>
                <a:gd name="T62" fmla="*/ 93 w 257"/>
                <a:gd name="T63" fmla="*/ 226 h 230"/>
                <a:gd name="T64" fmla="*/ 134 w 257"/>
                <a:gd name="T65" fmla="*/ 230 h 230"/>
                <a:gd name="T66" fmla="*/ 138 w 257"/>
                <a:gd name="T67" fmla="*/ 208 h 230"/>
                <a:gd name="T68" fmla="*/ 145 w 257"/>
                <a:gd name="T69" fmla="*/ 183 h 230"/>
                <a:gd name="T70" fmla="*/ 152 w 257"/>
                <a:gd name="T71" fmla="*/ 168 h 230"/>
                <a:gd name="T72" fmla="*/ 163 w 257"/>
                <a:gd name="T73" fmla="*/ 170 h 230"/>
                <a:gd name="T74" fmla="*/ 169 w 257"/>
                <a:gd name="T75" fmla="*/ 165 h 230"/>
                <a:gd name="T76" fmla="*/ 172 w 257"/>
                <a:gd name="T77" fmla="*/ 161 h 230"/>
                <a:gd name="T78" fmla="*/ 176 w 257"/>
                <a:gd name="T79" fmla="*/ 157 h 230"/>
                <a:gd name="T80" fmla="*/ 183 w 257"/>
                <a:gd name="T81" fmla="*/ 154 h 230"/>
                <a:gd name="T82" fmla="*/ 196 w 257"/>
                <a:gd name="T83" fmla="*/ 157 h 230"/>
                <a:gd name="T84" fmla="*/ 196 w 257"/>
                <a:gd name="T85" fmla="*/ 148 h 230"/>
                <a:gd name="T86" fmla="*/ 196 w 257"/>
                <a:gd name="T87" fmla="*/ 141 h 230"/>
                <a:gd name="T88" fmla="*/ 201 w 257"/>
                <a:gd name="T89" fmla="*/ 136 h 230"/>
                <a:gd name="T90" fmla="*/ 221 w 257"/>
                <a:gd name="T91" fmla="*/ 101 h 230"/>
                <a:gd name="T92" fmla="*/ 225 w 257"/>
                <a:gd name="T93" fmla="*/ 94 h 230"/>
                <a:gd name="T94" fmla="*/ 234 w 257"/>
                <a:gd name="T95" fmla="*/ 94 h 230"/>
                <a:gd name="T96" fmla="*/ 245 w 257"/>
                <a:gd name="T97" fmla="*/ 94 h 230"/>
                <a:gd name="T98" fmla="*/ 254 w 257"/>
                <a:gd name="T99" fmla="*/ 92 h 230"/>
                <a:gd name="T100" fmla="*/ 257 w 257"/>
                <a:gd name="T101" fmla="*/ 87 h 230"/>
                <a:gd name="T102" fmla="*/ 252 w 257"/>
                <a:gd name="T103" fmla="*/ 8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" h="230">
                  <a:moveTo>
                    <a:pt x="252" y="80"/>
                  </a:moveTo>
                  <a:lnTo>
                    <a:pt x="236" y="69"/>
                  </a:lnTo>
                  <a:lnTo>
                    <a:pt x="228" y="54"/>
                  </a:lnTo>
                  <a:lnTo>
                    <a:pt x="228" y="31"/>
                  </a:lnTo>
                  <a:lnTo>
                    <a:pt x="225" y="27"/>
                  </a:lnTo>
                  <a:lnTo>
                    <a:pt x="225" y="25"/>
                  </a:lnTo>
                  <a:lnTo>
                    <a:pt x="223" y="25"/>
                  </a:lnTo>
                  <a:lnTo>
                    <a:pt x="221" y="25"/>
                  </a:lnTo>
                  <a:lnTo>
                    <a:pt x="216" y="22"/>
                  </a:lnTo>
                  <a:lnTo>
                    <a:pt x="214" y="20"/>
                  </a:lnTo>
                  <a:lnTo>
                    <a:pt x="214" y="18"/>
                  </a:lnTo>
                  <a:lnTo>
                    <a:pt x="214" y="13"/>
                  </a:lnTo>
                  <a:lnTo>
                    <a:pt x="212" y="9"/>
                  </a:lnTo>
                  <a:lnTo>
                    <a:pt x="212" y="4"/>
                  </a:lnTo>
                  <a:lnTo>
                    <a:pt x="210" y="2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192" y="4"/>
                  </a:lnTo>
                  <a:lnTo>
                    <a:pt x="187" y="11"/>
                  </a:lnTo>
                  <a:lnTo>
                    <a:pt x="181" y="18"/>
                  </a:lnTo>
                  <a:lnTo>
                    <a:pt x="169" y="18"/>
                  </a:lnTo>
                  <a:lnTo>
                    <a:pt x="165" y="18"/>
                  </a:lnTo>
                  <a:lnTo>
                    <a:pt x="152" y="25"/>
                  </a:lnTo>
                  <a:lnTo>
                    <a:pt x="138" y="22"/>
                  </a:lnTo>
                  <a:lnTo>
                    <a:pt x="122" y="20"/>
                  </a:lnTo>
                  <a:lnTo>
                    <a:pt x="107" y="16"/>
                  </a:lnTo>
                  <a:lnTo>
                    <a:pt x="89" y="18"/>
                  </a:lnTo>
                  <a:lnTo>
                    <a:pt x="71" y="38"/>
                  </a:lnTo>
                  <a:lnTo>
                    <a:pt x="67" y="38"/>
                  </a:lnTo>
                  <a:lnTo>
                    <a:pt x="62" y="42"/>
                  </a:lnTo>
                  <a:lnTo>
                    <a:pt x="60" y="45"/>
                  </a:lnTo>
                  <a:lnTo>
                    <a:pt x="58" y="49"/>
                  </a:lnTo>
                  <a:lnTo>
                    <a:pt x="53" y="54"/>
                  </a:lnTo>
                  <a:lnTo>
                    <a:pt x="49" y="58"/>
                  </a:lnTo>
                  <a:lnTo>
                    <a:pt x="46" y="63"/>
                  </a:lnTo>
                  <a:lnTo>
                    <a:pt x="42" y="67"/>
                  </a:lnTo>
                  <a:lnTo>
                    <a:pt x="38" y="72"/>
                  </a:lnTo>
                  <a:lnTo>
                    <a:pt x="33" y="74"/>
                  </a:lnTo>
                  <a:lnTo>
                    <a:pt x="2" y="74"/>
                  </a:lnTo>
                  <a:lnTo>
                    <a:pt x="2" y="87"/>
                  </a:lnTo>
                  <a:lnTo>
                    <a:pt x="0" y="103"/>
                  </a:lnTo>
                  <a:lnTo>
                    <a:pt x="0" y="121"/>
                  </a:lnTo>
                  <a:lnTo>
                    <a:pt x="2" y="139"/>
                  </a:lnTo>
                  <a:lnTo>
                    <a:pt x="8" y="150"/>
                  </a:lnTo>
                  <a:lnTo>
                    <a:pt x="11" y="150"/>
                  </a:lnTo>
                  <a:lnTo>
                    <a:pt x="13" y="152"/>
                  </a:lnTo>
                  <a:lnTo>
                    <a:pt x="15" y="154"/>
                  </a:lnTo>
                  <a:lnTo>
                    <a:pt x="15" y="157"/>
                  </a:lnTo>
                  <a:lnTo>
                    <a:pt x="17" y="161"/>
                  </a:lnTo>
                  <a:lnTo>
                    <a:pt x="20" y="161"/>
                  </a:lnTo>
                  <a:lnTo>
                    <a:pt x="22" y="163"/>
                  </a:lnTo>
                  <a:lnTo>
                    <a:pt x="26" y="163"/>
                  </a:lnTo>
                  <a:lnTo>
                    <a:pt x="33" y="165"/>
                  </a:lnTo>
                  <a:lnTo>
                    <a:pt x="38" y="172"/>
                  </a:lnTo>
                  <a:lnTo>
                    <a:pt x="40" y="183"/>
                  </a:lnTo>
                  <a:lnTo>
                    <a:pt x="38" y="195"/>
                  </a:lnTo>
                  <a:lnTo>
                    <a:pt x="33" y="199"/>
                  </a:lnTo>
                  <a:lnTo>
                    <a:pt x="33" y="206"/>
                  </a:lnTo>
                  <a:lnTo>
                    <a:pt x="35" y="217"/>
                  </a:lnTo>
                  <a:lnTo>
                    <a:pt x="42" y="224"/>
                  </a:lnTo>
                  <a:lnTo>
                    <a:pt x="55" y="224"/>
                  </a:lnTo>
                  <a:lnTo>
                    <a:pt x="69" y="224"/>
                  </a:lnTo>
                  <a:lnTo>
                    <a:pt x="82" y="224"/>
                  </a:lnTo>
                  <a:lnTo>
                    <a:pt x="93" y="226"/>
                  </a:lnTo>
                  <a:lnTo>
                    <a:pt x="102" y="230"/>
                  </a:lnTo>
                  <a:lnTo>
                    <a:pt x="134" y="230"/>
                  </a:lnTo>
                  <a:lnTo>
                    <a:pt x="138" y="221"/>
                  </a:lnTo>
                  <a:lnTo>
                    <a:pt x="138" y="208"/>
                  </a:lnTo>
                  <a:lnTo>
                    <a:pt x="140" y="195"/>
                  </a:lnTo>
                  <a:lnTo>
                    <a:pt x="145" y="183"/>
                  </a:lnTo>
                  <a:lnTo>
                    <a:pt x="152" y="174"/>
                  </a:lnTo>
                  <a:lnTo>
                    <a:pt x="152" y="168"/>
                  </a:lnTo>
                  <a:lnTo>
                    <a:pt x="158" y="168"/>
                  </a:lnTo>
                  <a:lnTo>
                    <a:pt x="163" y="170"/>
                  </a:lnTo>
                  <a:lnTo>
                    <a:pt x="167" y="168"/>
                  </a:lnTo>
                  <a:lnTo>
                    <a:pt x="169" y="165"/>
                  </a:lnTo>
                  <a:lnTo>
                    <a:pt x="169" y="163"/>
                  </a:lnTo>
                  <a:lnTo>
                    <a:pt x="172" y="161"/>
                  </a:lnTo>
                  <a:lnTo>
                    <a:pt x="174" y="159"/>
                  </a:lnTo>
                  <a:lnTo>
                    <a:pt x="176" y="157"/>
                  </a:lnTo>
                  <a:lnTo>
                    <a:pt x="178" y="154"/>
                  </a:lnTo>
                  <a:lnTo>
                    <a:pt x="183" y="154"/>
                  </a:lnTo>
                  <a:lnTo>
                    <a:pt x="190" y="157"/>
                  </a:lnTo>
                  <a:lnTo>
                    <a:pt x="196" y="157"/>
                  </a:lnTo>
                  <a:lnTo>
                    <a:pt x="196" y="152"/>
                  </a:lnTo>
                  <a:lnTo>
                    <a:pt x="196" y="148"/>
                  </a:lnTo>
                  <a:lnTo>
                    <a:pt x="196" y="143"/>
                  </a:lnTo>
                  <a:lnTo>
                    <a:pt x="196" y="141"/>
                  </a:lnTo>
                  <a:lnTo>
                    <a:pt x="198" y="139"/>
                  </a:lnTo>
                  <a:lnTo>
                    <a:pt x="201" y="136"/>
                  </a:lnTo>
                  <a:lnTo>
                    <a:pt x="212" y="121"/>
                  </a:lnTo>
                  <a:lnTo>
                    <a:pt x="221" y="101"/>
                  </a:lnTo>
                  <a:lnTo>
                    <a:pt x="223" y="96"/>
                  </a:lnTo>
                  <a:lnTo>
                    <a:pt x="225" y="94"/>
                  </a:lnTo>
                  <a:lnTo>
                    <a:pt x="230" y="94"/>
                  </a:lnTo>
                  <a:lnTo>
                    <a:pt x="234" y="94"/>
                  </a:lnTo>
                  <a:lnTo>
                    <a:pt x="241" y="94"/>
                  </a:lnTo>
                  <a:lnTo>
                    <a:pt x="245" y="94"/>
                  </a:lnTo>
                  <a:lnTo>
                    <a:pt x="250" y="94"/>
                  </a:lnTo>
                  <a:lnTo>
                    <a:pt x="254" y="92"/>
                  </a:lnTo>
                  <a:lnTo>
                    <a:pt x="257" y="89"/>
                  </a:lnTo>
                  <a:lnTo>
                    <a:pt x="257" y="87"/>
                  </a:lnTo>
                  <a:lnTo>
                    <a:pt x="257" y="83"/>
                  </a:lnTo>
                  <a:lnTo>
                    <a:pt x="252" y="8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14" name="Freeform 29"/>
            <p:cNvSpPr>
              <a:spLocks/>
            </p:cNvSpPr>
            <p:nvPr/>
          </p:nvSpPr>
          <p:spPr bwMode="auto">
            <a:xfrm>
              <a:off x="5811327" y="3134219"/>
              <a:ext cx="353552" cy="409799"/>
            </a:xfrm>
            <a:custGeom>
              <a:avLst/>
              <a:gdLst>
                <a:gd name="T0" fmla="*/ 250 w 308"/>
                <a:gd name="T1" fmla="*/ 4 h 357"/>
                <a:gd name="T2" fmla="*/ 259 w 308"/>
                <a:gd name="T3" fmla="*/ 2 h 357"/>
                <a:gd name="T4" fmla="*/ 279 w 308"/>
                <a:gd name="T5" fmla="*/ 11 h 357"/>
                <a:gd name="T6" fmla="*/ 308 w 308"/>
                <a:gd name="T7" fmla="*/ 49 h 357"/>
                <a:gd name="T8" fmla="*/ 290 w 308"/>
                <a:gd name="T9" fmla="*/ 55 h 357"/>
                <a:gd name="T10" fmla="*/ 277 w 308"/>
                <a:gd name="T11" fmla="*/ 49 h 357"/>
                <a:gd name="T12" fmla="*/ 259 w 308"/>
                <a:gd name="T13" fmla="*/ 53 h 357"/>
                <a:gd name="T14" fmla="*/ 252 w 308"/>
                <a:gd name="T15" fmla="*/ 76 h 357"/>
                <a:gd name="T16" fmla="*/ 275 w 308"/>
                <a:gd name="T17" fmla="*/ 116 h 357"/>
                <a:gd name="T18" fmla="*/ 259 w 308"/>
                <a:gd name="T19" fmla="*/ 201 h 357"/>
                <a:gd name="T20" fmla="*/ 246 w 308"/>
                <a:gd name="T21" fmla="*/ 225 h 357"/>
                <a:gd name="T22" fmla="*/ 196 w 308"/>
                <a:gd name="T23" fmla="*/ 237 h 357"/>
                <a:gd name="T24" fmla="*/ 187 w 308"/>
                <a:gd name="T25" fmla="*/ 264 h 357"/>
                <a:gd name="T26" fmla="*/ 176 w 308"/>
                <a:gd name="T27" fmla="*/ 275 h 357"/>
                <a:gd name="T28" fmla="*/ 179 w 308"/>
                <a:gd name="T29" fmla="*/ 293 h 357"/>
                <a:gd name="T30" fmla="*/ 190 w 308"/>
                <a:gd name="T31" fmla="*/ 295 h 357"/>
                <a:gd name="T32" fmla="*/ 201 w 308"/>
                <a:gd name="T33" fmla="*/ 315 h 357"/>
                <a:gd name="T34" fmla="*/ 214 w 308"/>
                <a:gd name="T35" fmla="*/ 322 h 357"/>
                <a:gd name="T36" fmla="*/ 214 w 308"/>
                <a:gd name="T37" fmla="*/ 340 h 357"/>
                <a:gd name="T38" fmla="*/ 185 w 308"/>
                <a:gd name="T39" fmla="*/ 344 h 357"/>
                <a:gd name="T40" fmla="*/ 152 w 308"/>
                <a:gd name="T41" fmla="*/ 353 h 357"/>
                <a:gd name="T42" fmla="*/ 134 w 308"/>
                <a:gd name="T43" fmla="*/ 331 h 357"/>
                <a:gd name="T44" fmla="*/ 123 w 308"/>
                <a:gd name="T45" fmla="*/ 322 h 357"/>
                <a:gd name="T46" fmla="*/ 87 w 308"/>
                <a:gd name="T47" fmla="*/ 326 h 357"/>
                <a:gd name="T48" fmla="*/ 67 w 308"/>
                <a:gd name="T49" fmla="*/ 319 h 357"/>
                <a:gd name="T50" fmla="*/ 49 w 308"/>
                <a:gd name="T51" fmla="*/ 319 h 357"/>
                <a:gd name="T52" fmla="*/ 13 w 308"/>
                <a:gd name="T53" fmla="*/ 322 h 357"/>
                <a:gd name="T54" fmla="*/ 13 w 308"/>
                <a:gd name="T55" fmla="*/ 299 h 357"/>
                <a:gd name="T56" fmla="*/ 40 w 308"/>
                <a:gd name="T57" fmla="*/ 288 h 357"/>
                <a:gd name="T58" fmla="*/ 35 w 308"/>
                <a:gd name="T59" fmla="*/ 243 h 357"/>
                <a:gd name="T60" fmla="*/ 18 w 308"/>
                <a:gd name="T61" fmla="*/ 232 h 357"/>
                <a:gd name="T62" fmla="*/ 0 w 308"/>
                <a:gd name="T63" fmla="*/ 223 h 357"/>
                <a:gd name="T64" fmla="*/ 11 w 308"/>
                <a:gd name="T65" fmla="*/ 219 h 357"/>
                <a:gd name="T66" fmla="*/ 40 w 308"/>
                <a:gd name="T67" fmla="*/ 219 h 357"/>
                <a:gd name="T68" fmla="*/ 51 w 308"/>
                <a:gd name="T69" fmla="*/ 225 h 357"/>
                <a:gd name="T70" fmla="*/ 69 w 308"/>
                <a:gd name="T71" fmla="*/ 223 h 357"/>
                <a:gd name="T72" fmla="*/ 87 w 308"/>
                <a:gd name="T73" fmla="*/ 210 h 357"/>
                <a:gd name="T74" fmla="*/ 109 w 308"/>
                <a:gd name="T75" fmla="*/ 185 h 357"/>
                <a:gd name="T76" fmla="*/ 123 w 308"/>
                <a:gd name="T77" fmla="*/ 158 h 357"/>
                <a:gd name="T78" fmla="*/ 134 w 308"/>
                <a:gd name="T79" fmla="*/ 143 h 357"/>
                <a:gd name="T80" fmla="*/ 149 w 308"/>
                <a:gd name="T81" fmla="*/ 149 h 357"/>
                <a:gd name="T82" fmla="*/ 170 w 308"/>
                <a:gd name="T83" fmla="*/ 138 h 357"/>
                <a:gd name="T84" fmla="*/ 174 w 308"/>
                <a:gd name="T85" fmla="*/ 105 h 357"/>
                <a:gd name="T86" fmla="*/ 179 w 308"/>
                <a:gd name="T87" fmla="*/ 87 h 357"/>
                <a:gd name="T88" fmla="*/ 194 w 308"/>
                <a:gd name="T89" fmla="*/ 87 h 357"/>
                <a:gd name="T90" fmla="*/ 208 w 308"/>
                <a:gd name="T91" fmla="*/ 85 h 357"/>
                <a:gd name="T92" fmla="*/ 212 w 308"/>
                <a:gd name="T93" fmla="*/ 76 h 357"/>
                <a:gd name="T94" fmla="*/ 221 w 308"/>
                <a:gd name="T95" fmla="*/ 69 h 357"/>
                <a:gd name="T96" fmla="*/ 221 w 308"/>
                <a:gd name="T97" fmla="*/ 51 h 357"/>
                <a:gd name="T98" fmla="*/ 203 w 308"/>
                <a:gd name="T99" fmla="*/ 2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8" h="357">
                  <a:moveTo>
                    <a:pt x="241" y="6"/>
                  </a:moveTo>
                  <a:lnTo>
                    <a:pt x="246" y="6"/>
                  </a:lnTo>
                  <a:lnTo>
                    <a:pt x="248" y="4"/>
                  </a:lnTo>
                  <a:lnTo>
                    <a:pt x="250" y="4"/>
                  </a:lnTo>
                  <a:lnTo>
                    <a:pt x="252" y="2"/>
                  </a:lnTo>
                  <a:lnTo>
                    <a:pt x="257" y="0"/>
                  </a:lnTo>
                  <a:lnTo>
                    <a:pt x="259" y="0"/>
                  </a:lnTo>
                  <a:lnTo>
                    <a:pt x="259" y="2"/>
                  </a:lnTo>
                  <a:lnTo>
                    <a:pt x="261" y="4"/>
                  </a:lnTo>
                  <a:lnTo>
                    <a:pt x="263" y="6"/>
                  </a:lnTo>
                  <a:lnTo>
                    <a:pt x="266" y="6"/>
                  </a:lnTo>
                  <a:lnTo>
                    <a:pt x="279" y="11"/>
                  </a:lnTo>
                  <a:lnTo>
                    <a:pt x="288" y="22"/>
                  </a:lnTo>
                  <a:lnTo>
                    <a:pt x="297" y="31"/>
                  </a:lnTo>
                  <a:lnTo>
                    <a:pt x="308" y="38"/>
                  </a:lnTo>
                  <a:lnTo>
                    <a:pt x="308" y="49"/>
                  </a:lnTo>
                  <a:lnTo>
                    <a:pt x="306" y="51"/>
                  </a:lnTo>
                  <a:lnTo>
                    <a:pt x="301" y="53"/>
                  </a:lnTo>
                  <a:lnTo>
                    <a:pt x="297" y="55"/>
                  </a:lnTo>
                  <a:lnTo>
                    <a:pt x="290" y="55"/>
                  </a:lnTo>
                  <a:lnTo>
                    <a:pt x="290" y="53"/>
                  </a:lnTo>
                  <a:lnTo>
                    <a:pt x="286" y="51"/>
                  </a:lnTo>
                  <a:lnTo>
                    <a:pt x="281" y="49"/>
                  </a:lnTo>
                  <a:lnTo>
                    <a:pt x="277" y="49"/>
                  </a:lnTo>
                  <a:lnTo>
                    <a:pt x="272" y="49"/>
                  </a:lnTo>
                  <a:lnTo>
                    <a:pt x="266" y="49"/>
                  </a:lnTo>
                  <a:lnTo>
                    <a:pt x="261" y="51"/>
                  </a:lnTo>
                  <a:lnTo>
                    <a:pt x="259" y="53"/>
                  </a:lnTo>
                  <a:lnTo>
                    <a:pt x="257" y="58"/>
                  </a:lnTo>
                  <a:lnTo>
                    <a:pt x="259" y="62"/>
                  </a:lnTo>
                  <a:lnTo>
                    <a:pt x="254" y="67"/>
                  </a:lnTo>
                  <a:lnTo>
                    <a:pt x="252" y="76"/>
                  </a:lnTo>
                  <a:lnTo>
                    <a:pt x="252" y="87"/>
                  </a:lnTo>
                  <a:lnTo>
                    <a:pt x="254" y="96"/>
                  </a:lnTo>
                  <a:lnTo>
                    <a:pt x="259" y="100"/>
                  </a:lnTo>
                  <a:lnTo>
                    <a:pt x="275" y="116"/>
                  </a:lnTo>
                  <a:lnTo>
                    <a:pt x="281" y="136"/>
                  </a:lnTo>
                  <a:lnTo>
                    <a:pt x="281" y="158"/>
                  </a:lnTo>
                  <a:lnTo>
                    <a:pt x="275" y="181"/>
                  </a:lnTo>
                  <a:lnTo>
                    <a:pt x="259" y="201"/>
                  </a:lnTo>
                  <a:lnTo>
                    <a:pt x="254" y="205"/>
                  </a:lnTo>
                  <a:lnTo>
                    <a:pt x="252" y="212"/>
                  </a:lnTo>
                  <a:lnTo>
                    <a:pt x="248" y="219"/>
                  </a:lnTo>
                  <a:lnTo>
                    <a:pt x="246" y="225"/>
                  </a:lnTo>
                  <a:lnTo>
                    <a:pt x="241" y="232"/>
                  </a:lnTo>
                  <a:lnTo>
                    <a:pt x="228" y="241"/>
                  </a:lnTo>
                  <a:lnTo>
                    <a:pt x="214" y="243"/>
                  </a:lnTo>
                  <a:lnTo>
                    <a:pt x="196" y="237"/>
                  </a:lnTo>
                  <a:lnTo>
                    <a:pt x="194" y="243"/>
                  </a:lnTo>
                  <a:lnTo>
                    <a:pt x="192" y="250"/>
                  </a:lnTo>
                  <a:lnTo>
                    <a:pt x="190" y="257"/>
                  </a:lnTo>
                  <a:lnTo>
                    <a:pt x="187" y="264"/>
                  </a:lnTo>
                  <a:lnTo>
                    <a:pt x="183" y="268"/>
                  </a:lnTo>
                  <a:lnTo>
                    <a:pt x="181" y="268"/>
                  </a:lnTo>
                  <a:lnTo>
                    <a:pt x="179" y="270"/>
                  </a:lnTo>
                  <a:lnTo>
                    <a:pt x="176" y="275"/>
                  </a:lnTo>
                  <a:lnTo>
                    <a:pt x="176" y="279"/>
                  </a:lnTo>
                  <a:lnTo>
                    <a:pt x="176" y="284"/>
                  </a:lnTo>
                  <a:lnTo>
                    <a:pt x="176" y="288"/>
                  </a:lnTo>
                  <a:lnTo>
                    <a:pt x="179" y="293"/>
                  </a:lnTo>
                  <a:lnTo>
                    <a:pt x="181" y="295"/>
                  </a:lnTo>
                  <a:lnTo>
                    <a:pt x="183" y="295"/>
                  </a:lnTo>
                  <a:lnTo>
                    <a:pt x="187" y="295"/>
                  </a:lnTo>
                  <a:lnTo>
                    <a:pt x="190" y="295"/>
                  </a:lnTo>
                  <a:lnTo>
                    <a:pt x="190" y="297"/>
                  </a:lnTo>
                  <a:lnTo>
                    <a:pt x="190" y="299"/>
                  </a:lnTo>
                  <a:lnTo>
                    <a:pt x="194" y="308"/>
                  </a:lnTo>
                  <a:lnTo>
                    <a:pt x="201" y="315"/>
                  </a:lnTo>
                  <a:lnTo>
                    <a:pt x="210" y="319"/>
                  </a:lnTo>
                  <a:lnTo>
                    <a:pt x="212" y="319"/>
                  </a:lnTo>
                  <a:lnTo>
                    <a:pt x="214" y="319"/>
                  </a:lnTo>
                  <a:lnTo>
                    <a:pt x="214" y="322"/>
                  </a:lnTo>
                  <a:lnTo>
                    <a:pt x="214" y="326"/>
                  </a:lnTo>
                  <a:lnTo>
                    <a:pt x="217" y="331"/>
                  </a:lnTo>
                  <a:lnTo>
                    <a:pt x="214" y="335"/>
                  </a:lnTo>
                  <a:lnTo>
                    <a:pt x="214" y="340"/>
                  </a:lnTo>
                  <a:lnTo>
                    <a:pt x="212" y="342"/>
                  </a:lnTo>
                  <a:lnTo>
                    <a:pt x="210" y="344"/>
                  </a:lnTo>
                  <a:lnTo>
                    <a:pt x="194" y="342"/>
                  </a:lnTo>
                  <a:lnTo>
                    <a:pt x="185" y="344"/>
                  </a:lnTo>
                  <a:lnTo>
                    <a:pt x="176" y="349"/>
                  </a:lnTo>
                  <a:lnTo>
                    <a:pt x="170" y="353"/>
                  </a:lnTo>
                  <a:lnTo>
                    <a:pt x="158" y="357"/>
                  </a:lnTo>
                  <a:lnTo>
                    <a:pt x="152" y="353"/>
                  </a:lnTo>
                  <a:lnTo>
                    <a:pt x="147" y="349"/>
                  </a:lnTo>
                  <a:lnTo>
                    <a:pt x="141" y="342"/>
                  </a:lnTo>
                  <a:lnTo>
                    <a:pt x="138" y="337"/>
                  </a:lnTo>
                  <a:lnTo>
                    <a:pt x="134" y="331"/>
                  </a:lnTo>
                  <a:lnTo>
                    <a:pt x="127" y="326"/>
                  </a:lnTo>
                  <a:lnTo>
                    <a:pt x="125" y="326"/>
                  </a:lnTo>
                  <a:lnTo>
                    <a:pt x="123" y="324"/>
                  </a:lnTo>
                  <a:lnTo>
                    <a:pt x="123" y="322"/>
                  </a:lnTo>
                  <a:lnTo>
                    <a:pt x="120" y="319"/>
                  </a:lnTo>
                  <a:lnTo>
                    <a:pt x="109" y="319"/>
                  </a:lnTo>
                  <a:lnTo>
                    <a:pt x="98" y="324"/>
                  </a:lnTo>
                  <a:lnTo>
                    <a:pt x="87" y="326"/>
                  </a:lnTo>
                  <a:lnTo>
                    <a:pt x="71" y="326"/>
                  </a:lnTo>
                  <a:lnTo>
                    <a:pt x="71" y="322"/>
                  </a:lnTo>
                  <a:lnTo>
                    <a:pt x="69" y="319"/>
                  </a:lnTo>
                  <a:lnTo>
                    <a:pt x="67" y="319"/>
                  </a:lnTo>
                  <a:lnTo>
                    <a:pt x="60" y="317"/>
                  </a:lnTo>
                  <a:lnTo>
                    <a:pt x="56" y="317"/>
                  </a:lnTo>
                  <a:lnTo>
                    <a:pt x="51" y="319"/>
                  </a:lnTo>
                  <a:lnTo>
                    <a:pt x="49" y="319"/>
                  </a:lnTo>
                  <a:lnTo>
                    <a:pt x="47" y="322"/>
                  </a:lnTo>
                  <a:lnTo>
                    <a:pt x="47" y="326"/>
                  </a:lnTo>
                  <a:lnTo>
                    <a:pt x="15" y="326"/>
                  </a:lnTo>
                  <a:lnTo>
                    <a:pt x="13" y="322"/>
                  </a:lnTo>
                  <a:lnTo>
                    <a:pt x="11" y="317"/>
                  </a:lnTo>
                  <a:lnTo>
                    <a:pt x="9" y="313"/>
                  </a:lnTo>
                  <a:lnTo>
                    <a:pt x="9" y="306"/>
                  </a:lnTo>
                  <a:lnTo>
                    <a:pt x="13" y="299"/>
                  </a:lnTo>
                  <a:lnTo>
                    <a:pt x="18" y="295"/>
                  </a:lnTo>
                  <a:lnTo>
                    <a:pt x="24" y="293"/>
                  </a:lnTo>
                  <a:lnTo>
                    <a:pt x="31" y="290"/>
                  </a:lnTo>
                  <a:lnTo>
                    <a:pt x="40" y="288"/>
                  </a:lnTo>
                  <a:lnTo>
                    <a:pt x="44" y="279"/>
                  </a:lnTo>
                  <a:lnTo>
                    <a:pt x="44" y="268"/>
                  </a:lnTo>
                  <a:lnTo>
                    <a:pt x="40" y="255"/>
                  </a:lnTo>
                  <a:lnTo>
                    <a:pt x="35" y="243"/>
                  </a:lnTo>
                  <a:lnTo>
                    <a:pt x="27" y="237"/>
                  </a:lnTo>
                  <a:lnTo>
                    <a:pt x="24" y="237"/>
                  </a:lnTo>
                  <a:lnTo>
                    <a:pt x="22" y="234"/>
                  </a:lnTo>
                  <a:lnTo>
                    <a:pt x="18" y="232"/>
                  </a:lnTo>
                  <a:lnTo>
                    <a:pt x="15" y="232"/>
                  </a:lnTo>
                  <a:lnTo>
                    <a:pt x="6" y="228"/>
                  </a:lnTo>
                  <a:lnTo>
                    <a:pt x="2" y="225"/>
                  </a:lnTo>
                  <a:lnTo>
                    <a:pt x="0" y="223"/>
                  </a:lnTo>
                  <a:lnTo>
                    <a:pt x="0" y="221"/>
                  </a:lnTo>
                  <a:lnTo>
                    <a:pt x="2" y="221"/>
                  </a:lnTo>
                  <a:lnTo>
                    <a:pt x="6" y="219"/>
                  </a:lnTo>
                  <a:lnTo>
                    <a:pt x="11" y="219"/>
                  </a:lnTo>
                  <a:lnTo>
                    <a:pt x="18" y="219"/>
                  </a:lnTo>
                  <a:lnTo>
                    <a:pt x="24" y="219"/>
                  </a:lnTo>
                  <a:lnTo>
                    <a:pt x="31" y="219"/>
                  </a:lnTo>
                  <a:lnTo>
                    <a:pt x="40" y="219"/>
                  </a:lnTo>
                  <a:lnTo>
                    <a:pt x="47" y="219"/>
                  </a:lnTo>
                  <a:lnTo>
                    <a:pt x="47" y="221"/>
                  </a:lnTo>
                  <a:lnTo>
                    <a:pt x="49" y="223"/>
                  </a:lnTo>
                  <a:lnTo>
                    <a:pt x="51" y="225"/>
                  </a:lnTo>
                  <a:lnTo>
                    <a:pt x="56" y="225"/>
                  </a:lnTo>
                  <a:lnTo>
                    <a:pt x="60" y="225"/>
                  </a:lnTo>
                  <a:lnTo>
                    <a:pt x="67" y="225"/>
                  </a:lnTo>
                  <a:lnTo>
                    <a:pt x="69" y="223"/>
                  </a:lnTo>
                  <a:lnTo>
                    <a:pt x="71" y="221"/>
                  </a:lnTo>
                  <a:lnTo>
                    <a:pt x="71" y="219"/>
                  </a:lnTo>
                  <a:lnTo>
                    <a:pt x="80" y="214"/>
                  </a:lnTo>
                  <a:lnTo>
                    <a:pt x="87" y="210"/>
                  </a:lnTo>
                  <a:lnTo>
                    <a:pt x="96" y="205"/>
                  </a:lnTo>
                  <a:lnTo>
                    <a:pt x="103" y="201"/>
                  </a:lnTo>
                  <a:lnTo>
                    <a:pt x="107" y="194"/>
                  </a:lnTo>
                  <a:lnTo>
                    <a:pt x="109" y="185"/>
                  </a:lnTo>
                  <a:lnTo>
                    <a:pt x="111" y="174"/>
                  </a:lnTo>
                  <a:lnTo>
                    <a:pt x="114" y="165"/>
                  </a:lnTo>
                  <a:lnTo>
                    <a:pt x="120" y="163"/>
                  </a:lnTo>
                  <a:lnTo>
                    <a:pt x="123" y="158"/>
                  </a:lnTo>
                  <a:lnTo>
                    <a:pt x="127" y="154"/>
                  </a:lnTo>
                  <a:lnTo>
                    <a:pt x="129" y="152"/>
                  </a:lnTo>
                  <a:lnTo>
                    <a:pt x="132" y="147"/>
                  </a:lnTo>
                  <a:lnTo>
                    <a:pt x="134" y="143"/>
                  </a:lnTo>
                  <a:lnTo>
                    <a:pt x="138" y="145"/>
                  </a:lnTo>
                  <a:lnTo>
                    <a:pt x="143" y="145"/>
                  </a:lnTo>
                  <a:lnTo>
                    <a:pt x="147" y="147"/>
                  </a:lnTo>
                  <a:lnTo>
                    <a:pt x="149" y="149"/>
                  </a:lnTo>
                  <a:lnTo>
                    <a:pt x="154" y="149"/>
                  </a:lnTo>
                  <a:lnTo>
                    <a:pt x="158" y="149"/>
                  </a:lnTo>
                  <a:lnTo>
                    <a:pt x="167" y="147"/>
                  </a:lnTo>
                  <a:lnTo>
                    <a:pt x="170" y="138"/>
                  </a:lnTo>
                  <a:lnTo>
                    <a:pt x="172" y="129"/>
                  </a:lnTo>
                  <a:lnTo>
                    <a:pt x="172" y="118"/>
                  </a:lnTo>
                  <a:lnTo>
                    <a:pt x="172" y="107"/>
                  </a:lnTo>
                  <a:lnTo>
                    <a:pt x="174" y="105"/>
                  </a:lnTo>
                  <a:lnTo>
                    <a:pt x="176" y="100"/>
                  </a:lnTo>
                  <a:lnTo>
                    <a:pt x="176" y="96"/>
                  </a:lnTo>
                  <a:lnTo>
                    <a:pt x="176" y="91"/>
                  </a:lnTo>
                  <a:lnTo>
                    <a:pt x="179" y="87"/>
                  </a:lnTo>
                  <a:lnTo>
                    <a:pt x="181" y="87"/>
                  </a:lnTo>
                  <a:lnTo>
                    <a:pt x="185" y="87"/>
                  </a:lnTo>
                  <a:lnTo>
                    <a:pt x="190" y="87"/>
                  </a:lnTo>
                  <a:lnTo>
                    <a:pt x="194" y="87"/>
                  </a:lnTo>
                  <a:lnTo>
                    <a:pt x="199" y="89"/>
                  </a:lnTo>
                  <a:lnTo>
                    <a:pt x="203" y="87"/>
                  </a:lnTo>
                  <a:lnTo>
                    <a:pt x="208" y="87"/>
                  </a:lnTo>
                  <a:lnTo>
                    <a:pt x="208" y="85"/>
                  </a:lnTo>
                  <a:lnTo>
                    <a:pt x="210" y="80"/>
                  </a:lnTo>
                  <a:lnTo>
                    <a:pt x="210" y="78"/>
                  </a:lnTo>
                  <a:lnTo>
                    <a:pt x="210" y="76"/>
                  </a:lnTo>
                  <a:lnTo>
                    <a:pt x="212" y="76"/>
                  </a:lnTo>
                  <a:lnTo>
                    <a:pt x="214" y="76"/>
                  </a:lnTo>
                  <a:lnTo>
                    <a:pt x="219" y="76"/>
                  </a:lnTo>
                  <a:lnTo>
                    <a:pt x="221" y="73"/>
                  </a:lnTo>
                  <a:lnTo>
                    <a:pt x="221" y="69"/>
                  </a:lnTo>
                  <a:lnTo>
                    <a:pt x="223" y="64"/>
                  </a:lnTo>
                  <a:lnTo>
                    <a:pt x="223" y="60"/>
                  </a:lnTo>
                  <a:lnTo>
                    <a:pt x="221" y="55"/>
                  </a:lnTo>
                  <a:lnTo>
                    <a:pt x="221" y="51"/>
                  </a:lnTo>
                  <a:lnTo>
                    <a:pt x="219" y="49"/>
                  </a:lnTo>
                  <a:lnTo>
                    <a:pt x="214" y="49"/>
                  </a:lnTo>
                  <a:lnTo>
                    <a:pt x="205" y="33"/>
                  </a:lnTo>
                  <a:lnTo>
                    <a:pt x="203" y="22"/>
                  </a:lnTo>
                  <a:lnTo>
                    <a:pt x="208" y="15"/>
                  </a:lnTo>
                  <a:lnTo>
                    <a:pt x="221" y="11"/>
                  </a:lnTo>
                  <a:lnTo>
                    <a:pt x="241" y="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15" name="Freeform 30"/>
            <p:cNvSpPr>
              <a:spLocks/>
            </p:cNvSpPr>
            <p:nvPr/>
          </p:nvSpPr>
          <p:spPr bwMode="auto">
            <a:xfrm>
              <a:off x="5811327" y="3134219"/>
              <a:ext cx="353552" cy="409799"/>
            </a:xfrm>
            <a:custGeom>
              <a:avLst/>
              <a:gdLst>
                <a:gd name="T0" fmla="*/ 250 w 308"/>
                <a:gd name="T1" fmla="*/ 4 h 357"/>
                <a:gd name="T2" fmla="*/ 259 w 308"/>
                <a:gd name="T3" fmla="*/ 2 h 357"/>
                <a:gd name="T4" fmla="*/ 279 w 308"/>
                <a:gd name="T5" fmla="*/ 11 h 357"/>
                <a:gd name="T6" fmla="*/ 308 w 308"/>
                <a:gd name="T7" fmla="*/ 49 h 357"/>
                <a:gd name="T8" fmla="*/ 290 w 308"/>
                <a:gd name="T9" fmla="*/ 55 h 357"/>
                <a:gd name="T10" fmla="*/ 277 w 308"/>
                <a:gd name="T11" fmla="*/ 49 h 357"/>
                <a:gd name="T12" fmla="*/ 259 w 308"/>
                <a:gd name="T13" fmla="*/ 53 h 357"/>
                <a:gd name="T14" fmla="*/ 252 w 308"/>
                <a:gd name="T15" fmla="*/ 76 h 357"/>
                <a:gd name="T16" fmla="*/ 275 w 308"/>
                <a:gd name="T17" fmla="*/ 116 h 357"/>
                <a:gd name="T18" fmla="*/ 259 w 308"/>
                <a:gd name="T19" fmla="*/ 201 h 357"/>
                <a:gd name="T20" fmla="*/ 246 w 308"/>
                <a:gd name="T21" fmla="*/ 225 h 357"/>
                <a:gd name="T22" fmla="*/ 196 w 308"/>
                <a:gd name="T23" fmla="*/ 237 h 357"/>
                <a:gd name="T24" fmla="*/ 187 w 308"/>
                <a:gd name="T25" fmla="*/ 264 h 357"/>
                <a:gd name="T26" fmla="*/ 176 w 308"/>
                <a:gd name="T27" fmla="*/ 275 h 357"/>
                <a:gd name="T28" fmla="*/ 179 w 308"/>
                <a:gd name="T29" fmla="*/ 293 h 357"/>
                <a:gd name="T30" fmla="*/ 190 w 308"/>
                <a:gd name="T31" fmla="*/ 295 h 357"/>
                <a:gd name="T32" fmla="*/ 201 w 308"/>
                <a:gd name="T33" fmla="*/ 315 h 357"/>
                <a:gd name="T34" fmla="*/ 214 w 308"/>
                <a:gd name="T35" fmla="*/ 322 h 357"/>
                <a:gd name="T36" fmla="*/ 214 w 308"/>
                <a:gd name="T37" fmla="*/ 340 h 357"/>
                <a:gd name="T38" fmla="*/ 185 w 308"/>
                <a:gd name="T39" fmla="*/ 344 h 357"/>
                <a:gd name="T40" fmla="*/ 152 w 308"/>
                <a:gd name="T41" fmla="*/ 353 h 357"/>
                <a:gd name="T42" fmla="*/ 134 w 308"/>
                <a:gd name="T43" fmla="*/ 331 h 357"/>
                <a:gd name="T44" fmla="*/ 123 w 308"/>
                <a:gd name="T45" fmla="*/ 322 h 357"/>
                <a:gd name="T46" fmla="*/ 87 w 308"/>
                <a:gd name="T47" fmla="*/ 326 h 357"/>
                <a:gd name="T48" fmla="*/ 67 w 308"/>
                <a:gd name="T49" fmla="*/ 319 h 357"/>
                <a:gd name="T50" fmla="*/ 49 w 308"/>
                <a:gd name="T51" fmla="*/ 319 h 357"/>
                <a:gd name="T52" fmla="*/ 13 w 308"/>
                <a:gd name="T53" fmla="*/ 322 h 357"/>
                <a:gd name="T54" fmla="*/ 13 w 308"/>
                <a:gd name="T55" fmla="*/ 299 h 357"/>
                <a:gd name="T56" fmla="*/ 40 w 308"/>
                <a:gd name="T57" fmla="*/ 288 h 357"/>
                <a:gd name="T58" fmla="*/ 35 w 308"/>
                <a:gd name="T59" fmla="*/ 243 h 357"/>
                <a:gd name="T60" fmla="*/ 18 w 308"/>
                <a:gd name="T61" fmla="*/ 232 h 357"/>
                <a:gd name="T62" fmla="*/ 0 w 308"/>
                <a:gd name="T63" fmla="*/ 223 h 357"/>
                <a:gd name="T64" fmla="*/ 11 w 308"/>
                <a:gd name="T65" fmla="*/ 219 h 357"/>
                <a:gd name="T66" fmla="*/ 40 w 308"/>
                <a:gd name="T67" fmla="*/ 219 h 357"/>
                <a:gd name="T68" fmla="*/ 51 w 308"/>
                <a:gd name="T69" fmla="*/ 225 h 357"/>
                <a:gd name="T70" fmla="*/ 69 w 308"/>
                <a:gd name="T71" fmla="*/ 223 h 357"/>
                <a:gd name="T72" fmla="*/ 87 w 308"/>
                <a:gd name="T73" fmla="*/ 210 h 357"/>
                <a:gd name="T74" fmla="*/ 109 w 308"/>
                <a:gd name="T75" fmla="*/ 185 h 357"/>
                <a:gd name="T76" fmla="*/ 123 w 308"/>
                <a:gd name="T77" fmla="*/ 158 h 357"/>
                <a:gd name="T78" fmla="*/ 134 w 308"/>
                <a:gd name="T79" fmla="*/ 143 h 357"/>
                <a:gd name="T80" fmla="*/ 149 w 308"/>
                <a:gd name="T81" fmla="*/ 149 h 357"/>
                <a:gd name="T82" fmla="*/ 170 w 308"/>
                <a:gd name="T83" fmla="*/ 138 h 357"/>
                <a:gd name="T84" fmla="*/ 174 w 308"/>
                <a:gd name="T85" fmla="*/ 105 h 357"/>
                <a:gd name="T86" fmla="*/ 179 w 308"/>
                <a:gd name="T87" fmla="*/ 87 h 357"/>
                <a:gd name="T88" fmla="*/ 194 w 308"/>
                <a:gd name="T89" fmla="*/ 87 h 357"/>
                <a:gd name="T90" fmla="*/ 208 w 308"/>
                <a:gd name="T91" fmla="*/ 85 h 357"/>
                <a:gd name="T92" fmla="*/ 212 w 308"/>
                <a:gd name="T93" fmla="*/ 76 h 357"/>
                <a:gd name="T94" fmla="*/ 221 w 308"/>
                <a:gd name="T95" fmla="*/ 69 h 357"/>
                <a:gd name="T96" fmla="*/ 221 w 308"/>
                <a:gd name="T97" fmla="*/ 51 h 357"/>
                <a:gd name="T98" fmla="*/ 203 w 308"/>
                <a:gd name="T99" fmla="*/ 2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8" h="357">
                  <a:moveTo>
                    <a:pt x="241" y="6"/>
                  </a:moveTo>
                  <a:lnTo>
                    <a:pt x="246" y="6"/>
                  </a:lnTo>
                  <a:lnTo>
                    <a:pt x="248" y="4"/>
                  </a:lnTo>
                  <a:lnTo>
                    <a:pt x="250" y="4"/>
                  </a:lnTo>
                  <a:lnTo>
                    <a:pt x="252" y="2"/>
                  </a:lnTo>
                  <a:lnTo>
                    <a:pt x="257" y="0"/>
                  </a:lnTo>
                  <a:lnTo>
                    <a:pt x="259" y="0"/>
                  </a:lnTo>
                  <a:lnTo>
                    <a:pt x="259" y="2"/>
                  </a:lnTo>
                  <a:lnTo>
                    <a:pt x="261" y="4"/>
                  </a:lnTo>
                  <a:lnTo>
                    <a:pt x="263" y="6"/>
                  </a:lnTo>
                  <a:lnTo>
                    <a:pt x="266" y="6"/>
                  </a:lnTo>
                  <a:lnTo>
                    <a:pt x="279" y="11"/>
                  </a:lnTo>
                  <a:lnTo>
                    <a:pt x="288" y="22"/>
                  </a:lnTo>
                  <a:lnTo>
                    <a:pt x="297" y="31"/>
                  </a:lnTo>
                  <a:lnTo>
                    <a:pt x="308" y="38"/>
                  </a:lnTo>
                  <a:lnTo>
                    <a:pt x="308" y="49"/>
                  </a:lnTo>
                  <a:lnTo>
                    <a:pt x="306" y="51"/>
                  </a:lnTo>
                  <a:lnTo>
                    <a:pt x="301" y="53"/>
                  </a:lnTo>
                  <a:lnTo>
                    <a:pt x="297" y="55"/>
                  </a:lnTo>
                  <a:lnTo>
                    <a:pt x="290" y="55"/>
                  </a:lnTo>
                  <a:lnTo>
                    <a:pt x="290" y="53"/>
                  </a:lnTo>
                  <a:lnTo>
                    <a:pt x="286" y="51"/>
                  </a:lnTo>
                  <a:lnTo>
                    <a:pt x="281" y="49"/>
                  </a:lnTo>
                  <a:lnTo>
                    <a:pt x="277" y="49"/>
                  </a:lnTo>
                  <a:lnTo>
                    <a:pt x="272" y="49"/>
                  </a:lnTo>
                  <a:lnTo>
                    <a:pt x="266" y="49"/>
                  </a:lnTo>
                  <a:lnTo>
                    <a:pt x="261" y="51"/>
                  </a:lnTo>
                  <a:lnTo>
                    <a:pt x="259" y="53"/>
                  </a:lnTo>
                  <a:lnTo>
                    <a:pt x="257" y="58"/>
                  </a:lnTo>
                  <a:lnTo>
                    <a:pt x="259" y="62"/>
                  </a:lnTo>
                  <a:lnTo>
                    <a:pt x="254" y="67"/>
                  </a:lnTo>
                  <a:lnTo>
                    <a:pt x="252" y="76"/>
                  </a:lnTo>
                  <a:lnTo>
                    <a:pt x="252" y="87"/>
                  </a:lnTo>
                  <a:lnTo>
                    <a:pt x="254" y="96"/>
                  </a:lnTo>
                  <a:lnTo>
                    <a:pt x="259" y="100"/>
                  </a:lnTo>
                  <a:lnTo>
                    <a:pt x="275" y="116"/>
                  </a:lnTo>
                  <a:lnTo>
                    <a:pt x="281" y="136"/>
                  </a:lnTo>
                  <a:lnTo>
                    <a:pt x="281" y="158"/>
                  </a:lnTo>
                  <a:lnTo>
                    <a:pt x="275" y="181"/>
                  </a:lnTo>
                  <a:lnTo>
                    <a:pt x="259" y="201"/>
                  </a:lnTo>
                  <a:lnTo>
                    <a:pt x="254" y="205"/>
                  </a:lnTo>
                  <a:lnTo>
                    <a:pt x="252" y="212"/>
                  </a:lnTo>
                  <a:lnTo>
                    <a:pt x="248" y="219"/>
                  </a:lnTo>
                  <a:lnTo>
                    <a:pt x="246" y="225"/>
                  </a:lnTo>
                  <a:lnTo>
                    <a:pt x="241" y="232"/>
                  </a:lnTo>
                  <a:lnTo>
                    <a:pt x="228" y="241"/>
                  </a:lnTo>
                  <a:lnTo>
                    <a:pt x="214" y="243"/>
                  </a:lnTo>
                  <a:lnTo>
                    <a:pt x="196" y="237"/>
                  </a:lnTo>
                  <a:lnTo>
                    <a:pt x="194" y="243"/>
                  </a:lnTo>
                  <a:lnTo>
                    <a:pt x="192" y="250"/>
                  </a:lnTo>
                  <a:lnTo>
                    <a:pt x="190" y="257"/>
                  </a:lnTo>
                  <a:lnTo>
                    <a:pt x="187" y="264"/>
                  </a:lnTo>
                  <a:lnTo>
                    <a:pt x="183" y="268"/>
                  </a:lnTo>
                  <a:lnTo>
                    <a:pt x="181" y="268"/>
                  </a:lnTo>
                  <a:lnTo>
                    <a:pt x="179" y="270"/>
                  </a:lnTo>
                  <a:lnTo>
                    <a:pt x="176" y="275"/>
                  </a:lnTo>
                  <a:lnTo>
                    <a:pt x="176" y="279"/>
                  </a:lnTo>
                  <a:lnTo>
                    <a:pt x="176" y="284"/>
                  </a:lnTo>
                  <a:lnTo>
                    <a:pt x="176" y="288"/>
                  </a:lnTo>
                  <a:lnTo>
                    <a:pt x="179" y="293"/>
                  </a:lnTo>
                  <a:lnTo>
                    <a:pt x="181" y="295"/>
                  </a:lnTo>
                  <a:lnTo>
                    <a:pt x="183" y="295"/>
                  </a:lnTo>
                  <a:lnTo>
                    <a:pt x="187" y="295"/>
                  </a:lnTo>
                  <a:lnTo>
                    <a:pt x="190" y="295"/>
                  </a:lnTo>
                  <a:lnTo>
                    <a:pt x="190" y="297"/>
                  </a:lnTo>
                  <a:lnTo>
                    <a:pt x="190" y="299"/>
                  </a:lnTo>
                  <a:lnTo>
                    <a:pt x="194" y="308"/>
                  </a:lnTo>
                  <a:lnTo>
                    <a:pt x="201" y="315"/>
                  </a:lnTo>
                  <a:lnTo>
                    <a:pt x="210" y="319"/>
                  </a:lnTo>
                  <a:lnTo>
                    <a:pt x="212" y="319"/>
                  </a:lnTo>
                  <a:lnTo>
                    <a:pt x="214" y="319"/>
                  </a:lnTo>
                  <a:lnTo>
                    <a:pt x="214" y="322"/>
                  </a:lnTo>
                  <a:lnTo>
                    <a:pt x="214" y="326"/>
                  </a:lnTo>
                  <a:lnTo>
                    <a:pt x="217" y="331"/>
                  </a:lnTo>
                  <a:lnTo>
                    <a:pt x="214" y="335"/>
                  </a:lnTo>
                  <a:lnTo>
                    <a:pt x="214" y="340"/>
                  </a:lnTo>
                  <a:lnTo>
                    <a:pt x="212" y="342"/>
                  </a:lnTo>
                  <a:lnTo>
                    <a:pt x="210" y="344"/>
                  </a:lnTo>
                  <a:lnTo>
                    <a:pt x="194" y="342"/>
                  </a:lnTo>
                  <a:lnTo>
                    <a:pt x="185" y="344"/>
                  </a:lnTo>
                  <a:lnTo>
                    <a:pt x="176" y="349"/>
                  </a:lnTo>
                  <a:lnTo>
                    <a:pt x="170" y="353"/>
                  </a:lnTo>
                  <a:lnTo>
                    <a:pt x="158" y="357"/>
                  </a:lnTo>
                  <a:lnTo>
                    <a:pt x="152" y="353"/>
                  </a:lnTo>
                  <a:lnTo>
                    <a:pt x="147" y="349"/>
                  </a:lnTo>
                  <a:lnTo>
                    <a:pt x="141" y="342"/>
                  </a:lnTo>
                  <a:lnTo>
                    <a:pt x="138" y="337"/>
                  </a:lnTo>
                  <a:lnTo>
                    <a:pt x="134" y="331"/>
                  </a:lnTo>
                  <a:lnTo>
                    <a:pt x="127" y="326"/>
                  </a:lnTo>
                  <a:lnTo>
                    <a:pt x="125" y="326"/>
                  </a:lnTo>
                  <a:lnTo>
                    <a:pt x="123" y="324"/>
                  </a:lnTo>
                  <a:lnTo>
                    <a:pt x="123" y="322"/>
                  </a:lnTo>
                  <a:lnTo>
                    <a:pt x="120" y="319"/>
                  </a:lnTo>
                  <a:lnTo>
                    <a:pt x="109" y="319"/>
                  </a:lnTo>
                  <a:lnTo>
                    <a:pt x="98" y="324"/>
                  </a:lnTo>
                  <a:lnTo>
                    <a:pt x="87" y="326"/>
                  </a:lnTo>
                  <a:lnTo>
                    <a:pt x="71" y="326"/>
                  </a:lnTo>
                  <a:lnTo>
                    <a:pt x="71" y="322"/>
                  </a:lnTo>
                  <a:lnTo>
                    <a:pt x="69" y="319"/>
                  </a:lnTo>
                  <a:lnTo>
                    <a:pt x="67" y="319"/>
                  </a:lnTo>
                  <a:lnTo>
                    <a:pt x="60" y="317"/>
                  </a:lnTo>
                  <a:lnTo>
                    <a:pt x="56" y="317"/>
                  </a:lnTo>
                  <a:lnTo>
                    <a:pt x="51" y="319"/>
                  </a:lnTo>
                  <a:lnTo>
                    <a:pt x="49" y="319"/>
                  </a:lnTo>
                  <a:lnTo>
                    <a:pt x="47" y="322"/>
                  </a:lnTo>
                  <a:lnTo>
                    <a:pt x="47" y="326"/>
                  </a:lnTo>
                  <a:lnTo>
                    <a:pt x="15" y="326"/>
                  </a:lnTo>
                  <a:lnTo>
                    <a:pt x="13" y="322"/>
                  </a:lnTo>
                  <a:lnTo>
                    <a:pt x="11" y="317"/>
                  </a:lnTo>
                  <a:lnTo>
                    <a:pt x="9" y="313"/>
                  </a:lnTo>
                  <a:lnTo>
                    <a:pt x="9" y="306"/>
                  </a:lnTo>
                  <a:lnTo>
                    <a:pt x="13" y="299"/>
                  </a:lnTo>
                  <a:lnTo>
                    <a:pt x="18" y="295"/>
                  </a:lnTo>
                  <a:lnTo>
                    <a:pt x="24" y="293"/>
                  </a:lnTo>
                  <a:lnTo>
                    <a:pt x="31" y="290"/>
                  </a:lnTo>
                  <a:lnTo>
                    <a:pt x="40" y="288"/>
                  </a:lnTo>
                  <a:lnTo>
                    <a:pt x="44" y="279"/>
                  </a:lnTo>
                  <a:lnTo>
                    <a:pt x="44" y="268"/>
                  </a:lnTo>
                  <a:lnTo>
                    <a:pt x="40" y="255"/>
                  </a:lnTo>
                  <a:lnTo>
                    <a:pt x="35" y="243"/>
                  </a:lnTo>
                  <a:lnTo>
                    <a:pt x="27" y="237"/>
                  </a:lnTo>
                  <a:lnTo>
                    <a:pt x="24" y="237"/>
                  </a:lnTo>
                  <a:lnTo>
                    <a:pt x="22" y="234"/>
                  </a:lnTo>
                  <a:lnTo>
                    <a:pt x="18" y="232"/>
                  </a:lnTo>
                  <a:lnTo>
                    <a:pt x="15" y="232"/>
                  </a:lnTo>
                  <a:lnTo>
                    <a:pt x="6" y="228"/>
                  </a:lnTo>
                  <a:lnTo>
                    <a:pt x="2" y="225"/>
                  </a:lnTo>
                  <a:lnTo>
                    <a:pt x="0" y="223"/>
                  </a:lnTo>
                  <a:lnTo>
                    <a:pt x="0" y="221"/>
                  </a:lnTo>
                  <a:lnTo>
                    <a:pt x="2" y="221"/>
                  </a:lnTo>
                  <a:lnTo>
                    <a:pt x="6" y="219"/>
                  </a:lnTo>
                  <a:lnTo>
                    <a:pt x="11" y="219"/>
                  </a:lnTo>
                  <a:lnTo>
                    <a:pt x="18" y="219"/>
                  </a:lnTo>
                  <a:lnTo>
                    <a:pt x="24" y="219"/>
                  </a:lnTo>
                  <a:lnTo>
                    <a:pt x="31" y="219"/>
                  </a:lnTo>
                  <a:lnTo>
                    <a:pt x="40" y="219"/>
                  </a:lnTo>
                  <a:lnTo>
                    <a:pt x="47" y="219"/>
                  </a:lnTo>
                  <a:lnTo>
                    <a:pt x="47" y="221"/>
                  </a:lnTo>
                  <a:lnTo>
                    <a:pt x="49" y="223"/>
                  </a:lnTo>
                  <a:lnTo>
                    <a:pt x="51" y="225"/>
                  </a:lnTo>
                  <a:lnTo>
                    <a:pt x="56" y="225"/>
                  </a:lnTo>
                  <a:lnTo>
                    <a:pt x="60" y="225"/>
                  </a:lnTo>
                  <a:lnTo>
                    <a:pt x="67" y="225"/>
                  </a:lnTo>
                  <a:lnTo>
                    <a:pt x="69" y="223"/>
                  </a:lnTo>
                  <a:lnTo>
                    <a:pt x="71" y="221"/>
                  </a:lnTo>
                  <a:lnTo>
                    <a:pt x="71" y="219"/>
                  </a:lnTo>
                  <a:lnTo>
                    <a:pt x="80" y="214"/>
                  </a:lnTo>
                  <a:lnTo>
                    <a:pt x="87" y="210"/>
                  </a:lnTo>
                  <a:lnTo>
                    <a:pt x="96" y="205"/>
                  </a:lnTo>
                  <a:lnTo>
                    <a:pt x="103" y="201"/>
                  </a:lnTo>
                  <a:lnTo>
                    <a:pt x="107" y="194"/>
                  </a:lnTo>
                  <a:lnTo>
                    <a:pt x="109" y="185"/>
                  </a:lnTo>
                  <a:lnTo>
                    <a:pt x="111" y="174"/>
                  </a:lnTo>
                  <a:lnTo>
                    <a:pt x="114" y="165"/>
                  </a:lnTo>
                  <a:lnTo>
                    <a:pt x="120" y="163"/>
                  </a:lnTo>
                  <a:lnTo>
                    <a:pt x="123" y="158"/>
                  </a:lnTo>
                  <a:lnTo>
                    <a:pt x="127" y="154"/>
                  </a:lnTo>
                  <a:lnTo>
                    <a:pt x="129" y="152"/>
                  </a:lnTo>
                  <a:lnTo>
                    <a:pt x="132" y="147"/>
                  </a:lnTo>
                  <a:lnTo>
                    <a:pt x="134" y="143"/>
                  </a:lnTo>
                  <a:lnTo>
                    <a:pt x="138" y="145"/>
                  </a:lnTo>
                  <a:lnTo>
                    <a:pt x="143" y="145"/>
                  </a:lnTo>
                  <a:lnTo>
                    <a:pt x="147" y="147"/>
                  </a:lnTo>
                  <a:lnTo>
                    <a:pt x="149" y="149"/>
                  </a:lnTo>
                  <a:lnTo>
                    <a:pt x="154" y="149"/>
                  </a:lnTo>
                  <a:lnTo>
                    <a:pt x="158" y="149"/>
                  </a:lnTo>
                  <a:lnTo>
                    <a:pt x="167" y="147"/>
                  </a:lnTo>
                  <a:lnTo>
                    <a:pt x="170" y="138"/>
                  </a:lnTo>
                  <a:lnTo>
                    <a:pt x="172" y="129"/>
                  </a:lnTo>
                  <a:lnTo>
                    <a:pt x="172" y="118"/>
                  </a:lnTo>
                  <a:lnTo>
                    <a:pt x="172" y="107"/>
                  </a:lnTo>
                  <a:lnTo>
                    <a:pt x="174" y="105"/>
                  </a:lnTo>
                  <a:lnTo>
                    <a:pt x="176" y="100"/>
                  </a:lnTo>
                  <a:lnTo>
                    <a:pt x="176" y="96"/>
                  </a:lnTo>
                  <a:lnTo>
                    <a:pt x="176" y="91"/>
                  </a:lnTo>
                  <a:lnTo>
                    <a:pt x="179" y="87"/>
                  </a:lnTo>
                  <a:lnTo>
                    <a:pt x="181" y="87"/>
                  </a:lnTo>
                  <a:lnTo>
                    <a:pt x="185" y="87"/>
                  </a:lnTo>
                  <a:lnTo>
                    <a:pt x="190" y="87"/>
                  </a:lnTo>
                  <a:lnTo>
                    <a:pt x="194" y="87"/>
                  </a:lnTo>
                  <a:lnTo>
                    <a:pt x="199" y="89"/>
                  </a:lnTo>
                  <a:lnTo>
                    <a:pt x="203" y="87"/>
                  </a:lnTo>
                  <a:lnTo>
                    <a:pt x="208" y="87"/>
                  </a:lnTo>
                  <a:lnTo>
                    <a:pt x="208" y="85"/>
                  </a:lnTo>
                  <a:lnTo>
                    <a:pt x="210" y="80"/>
                  </a:lnTo>
                  <a:lnTo>
                    <a:pt x="210" y="78"/>
                  </a:lnTo>
                  <a:lnTo>
                    <a:pt x="210" y="76"/>
                  </a:lnTo>
                  <a:lnTo>
                    <a:pt x="212" y="76"/>
                  </a:lnTo>
                  <a:lnTo>
                    <a:pt x="214" y="76"/>
                  </a:lnTo>
                  <a:lnTo>
                    <a:pt x="219" y="76"/>
                  </a:lnTo>
                  <a:lnTo>
                    <a:pt x="221" y="73"/>
                  </a:lnTo>
                  <a:lnTo>
                    <a:pt x="221" y="69"/>
                  </a:lnTo>
                  <a:lnTo>
                    <a:pt x="223" y="64"/>
                  </a:lnTo>
                  <a:lnTo>
                    <a:pt x="223" y="60"/>
                  </a:lnTo>
                  <a:lnTo>
                    <a:pt x="221" y="55"/>
                  </a:lnTo>
                  <a:lnTo>
                    <a:pt x="221" y="51"/>
                  </a:lnTo>
                  <a:lnTo>
                    <a:pt x="219" y="49"/>
                  </a:lnTo>
                  <a:lnTo>
                    <a:pt x="214" y="49"/>
                  </a:lnTo>
                  <a:lnTo>
                    <a:pt x="205" y="33"/>
                  </a:lnTo>
                  <a:lnTo>
                    <a:pt x="203" y="22"/>
                  </a:lnTo>
                  <a:lnTo>
                    <a:pt x="208" y="15"/>
                  </a:lnTo>
                  <a:lnTo>
                    <a:pt x="221" y="11"/>
                  </a:lnTo>
                  <a:lnTo>
                    <a:pt x="241" y="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16" name="Freeform 31"/>
            <p:cNvSpPr>
              <a:spLocks/>
            </p:cNvSpPr>
            <p:nvPr/>
          </p:nvSpPr>
          <p:spPr bwMode="auto">
            <a:xfrm>
              <a:off x="5095040" y="3257044"/>
              <a:ext cx="43620" cy="28698"/>
            </a:xfrm>
            <a:custGeom>
              <a:avLst/>
              <a:gdLst>
                <a:gd name="T0" fmla="*/ 0 w 38"/>
                <a:gd name="T1" fmla="*/ 18 h 25"/>
                <a:gd name="T2" fmla="*/ 2 w 38"/>
                <a:gd name="T3" fmla="*/ 13 h 25"/>
                <a:gd name="T4" fmla="*/ 7 w 38"/>
                <a:gd name="T5" fmla="*/ 9 h 25"/>
                <a:gd name="T6" fmla="*/ 11 w 38"/>
                <a:gd name="T7" fmla="*/ 7 h 25"/>
                <a:gd name="T8" fmla="*/ 18 w 38"/>
                <a:gd name="T9" fmla="*/ 4 h 25"/>
                <a:gd name="T10" fmla="*/ 22 w 38"/>
                <a:gd name="T11" fmla="*/ 2 h 25"/>
                <a:gd name="T12" fmla="*/ 27 w 38"/>
                <a:gd name="T13" fmla="*/ 0 h 25"/>
                <a:gd name="T14" fmla="*/ 29 w 38"/>
                <a:gd name="T15" fmla="*/ 0 h 25"/>
                <a:gd name="T16" fmla="*/ 34 w 38"/>
                <a:gd name="T17" fmla="*/ 0 h 25"/>
                <a:gd name="T18" fmla="*/ 36 w 38"/>
                <a:gd name="T19" fmla="*/ 2 h 25"/>
                <a:gd name="T20" fmla="*/ 38 w 38"/>
                <a:gd name="T21" fmla="*/ 4 h 25"/>
                <a:gd name="T22" fmla="*/ 38 w 38"/>
                <a:gd name="T23" fmla="*/ 11 h 25"/>
                <a:gd name="T24" fmla="*/ 38 w 38"/>
                <a:gd name="T25" fmla="*/ 18 h 25"/>
                <a:gd name="T26" fmla="*/ 36 w 38"/>
                <a:gd name="T27" fmla="*/ 20 h 25"/>
                <a:gd name="T28" fmla="*/ 31 w 38"/>
                <a:gd name="T29" fmla="*/ 22 h 25"/>
                <a:gd name="T30" fmla="*/ 27 w 38"/>
                <a:gd name="T31" fmla="*/ 25 h 25"/>
                <a:gd name="T32" fmla="*/ 22 w 38"/>
                <a:gd name="T33" fmla="*/ 25 h 25"/>
                <a:gd name="T34" fmla="*/ 18 w 38"/>
                <a:gd name="T35" fmla="*/ 25 h 25"/>
                <a:gd name="T36" fmla="*/ 11 w 38"/>
                <a:gd name="T37" fmla="*/ 25 h 25"/>
                <a:gd name="T38" fmla="*/ 0 w 38"/>
                <a:gd name="T39" fmla="*/ 25 h 25"/>
                <a:gd name="T40" fmla="*/ 0 w 38"/>
                <a:gd name="T4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25">
                  <a:moveTo>
                    <a:pt x="0" y="18"/>
                  </a:moveTo>
                  <a:lnTo>
                    <a:pt x="2" y="13"/>
                  </a:lnTo>
                  <a:lnTo>
                    <a:pt x="7" y="9"/>
                  </a:lnTo>
                  <a:lnTo>
                    <a:pt x="11" y="7"/>
                  </a:lnTo>
                  <a:lnTo>
                    <a:pt x="18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11"/>
                  </a:lnTo>
                  <a:lnTo>
                    <a:pt x="38" y="18"/>
                  </a:lnTo>
                  <a:lnTo>
                    <a:pt x="36" y="20"/>
                  </a:lnTo>
                  <a:lnTo>
                    <a:pt x="31" y="22"/>
                  </a:lnTo>
                  <a:lnTo>
                    <a:pt x="27" y="25"/>
                  </a:lnTo>
                  <a:lnTo>
                    <a:pt x="22" y="25"/>
                  </a:lnTo>
                  <a:lnTo>
                    <a:pt x="18" y="25"/>
                  </a:lnTo>
                  <a:lnTo>
                    <a:pt x="11" y="25"/>
                  </a:lnTo>
                  <a:lnTo>
                    <a:pt x="0" y="25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17" name="Freeform 32"/>
            <p:cNvSpPr>
              <a:spLocks/>
            </p:cNvSpPr>
            <p:nvPr/>
          </p:nvSpPr>
          <p:spPr bwMode="auto">
            <a:xfrm>
              <a:off x="5095040" y="3257044"/>
              <a:ext cx="43620" cy="28698"/>
            </a:xfrm>
            <a:custGeom>
              <a:avLst/>
              <a:gdLst>
                <a:gd name="T0" fmla="*/ 0 w 38"/>
                <a:gd name="T1" fmla="*/ 18 h 25"/>
                <a:gd name="T2" fmla="*/ 2 w 38"/>
                <a:gd name="T3" fmla="*/ 13 h 25"/>
                <a:gd name="T4" fmla="*/ 7 w 38"/>
                <a:gd name="T5" fmla="*/ 9 h 25"/>
                <a:gd name="T6" fmla="*/ 11 w 38"/>
                <a:gd name="T7" fmla="*/ 7 h 25"/>
                <a:gd name="T8" fmla="*/ 18 w 38"/>
                <a:gd name="T9" fmla="*/ 4 h 25"/>
                <a:gd name="T10" fmla="*/ 22 w 38"/>
                <a:gd name="T11" fmla="*/ 2 h 25"/>
                <a:gd name="T12" fmla="*/ 27 w 38"/>
                <a:gd name="T13" fmla="*/ 0 h 25"/>
                <a:gd name="T14" fmla="*/ 29 w 38"/>
                <a:gd name="T15" fmla="*/ 0 h 25"/>
                <a:gd name="T16" fmla="*/ 34 w 38"/>
                <a:gd name="T17" fmla="*/ 0 h 25"/>
                <a:gd name="T18" fmla="*/ 36 w 38"/>
                <a:gd name="T19" fmla="*/ 2 h 25"/>
                <a:gd name="T20" fmla="*/ 38 w 38"/>
                <a:gd name="T21" fmla="*/ 4 h 25"/>
                <a:gd name="T22" fmla="*/ 38 w 38"/>
                <a:gd name="T23" fmla="*/ 11 h 25"/>
                <a:gd name="T24" fmla="*/ 38 w 38"/>
                <a:gd name="T25" fmla="*/ 18 h 25"/>
                <a:gd name="T26" fmla="*/ 36 w 38"/>
                <a:gd name="T27" fmla="*/ 20 h 25"/>
                <a:gd name="T28" fmla="*/ 31 w 38"/>
                <a:gd name="T29" fmla="*/ 22 h 25"/>
                <a:gd name="T30" fmla="*/ 27 w 38"/>
                <a:gd name="T31" fmla="*/ 25 h 25"/>
                <a:gd name="T32" fmla="*/ 22 w 38"/>
                <a:gd name="T33" fmla="*/ 25 h 25"/>
                <a:gd name="T34" fmla="*/ 18 w 38"/>
                <a:gd name="T35" fmla="*/ 25 h 25"/>
                <a:gd name="T36" fmla="*/ 11 w 38"/>
                <a:gd name="T37" fmla="*/ 25 h 25"/>
                <a:gd name="T38" fmla="*/ 0 w 38"/>
                <a:gd name="T39" fmla="*/ 25 h 25"/>
                <a:gd name="T40" fmla="*/ 0 w 38"/>
                <a:gd name="T4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25">
                  <a:moveTo>
                    <a:pt x="0" y="18"/>
                  </a:moveTo>
                  <a:lnTo>
                    <a:pt x="2" y="13"/>
                  </a:lnTo>
                  <a:lnTo>
                    <a:pt x="7" y="9"/>
                  </a:lnTo>
                  <a:lnTo>
                    <a:pt x="11" y="7"/>
                  </a:lnTo>
                  <a:lnTo>
                    <a:pt x="18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11"/>
                  </a:lnTo>
                  <a:lnTo>
                    <a:pt x="38" y="18"/>
                  </a:lnTo>
                  <a:lnTo>
                    <a:pt x="36" y="20"/>
                  </a:lnTo>
                  <a:lnTo>
                    <a:pt x="31" y="22"/>
                  </a:lnTo>
                  <a:lnTo>
                    <a:pt x="27" y="25"/>
                  </a:lnTo>
                  <a:lnTo>
                    <a:pt x="22" y="25"/>
                  </a:lnTo>
                  <a:lnTo>
                    <a:pt x="18" y="25"/>
                  </a:lnTo>
                  <a:lnTo>
                    <a:pt x="11" y="25"/>
                  </a:lnTo>
                  <a:lnTo>
                    <a:pt x="0" y="25"/>
                  </a:lnTo>
                  <a:lnTo>
                    <a:pt x="0" y="1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18" name="Freeform 33"/>
            <p:cNvSpPr>
              <a:spLocks/>
            </p:cNvSpPr>
            <p:nvPr/>
          </p:nvSpPr>
          <p:spPr bwMode="auto">
            <a:xfrm>
              <a:off x="7173881" y="3688653"/>
              <a:ext cx="52803" cy="50507"/>
            </a:xfrm>
            <a:custGeom>
              <a:avLst/>
              <a:gdLst>
                <a:gd name="T0" fmla="*/ 0 w 46"/>
                <a:gd name="T1" fmla="*/ 38 h 44"/>
                <a:gd name="T2" fmla="*/ 4 w 46"/>
                <a:gd name="T3" fmla="*/ 22 h 44"/>
                <a:gd name="T4" fmla="*/ 13 w 46"/>
                <a:gd name="T5" fmla="*/ 9 h 44"/>
                <a:gd name="T6" fmla="*/ 24 w 46"/>
                <a:gd name="T7" fmla="*/ 2 h 44"/>
                <a:gd name="T8" fmla="*/ 42 w 46"/>
                <a:gd name="T9" fmla="*/ 0 h 44"/>
                <a:gd name="T10" fmla="*/ 46 w 46"/>
                <a:gd name="T11" fmla="*/ 11 h 44"/>
                <a:gd name="T12" fmla="*/ 44 w 46"/>
                <a:gd name="T13" fmla="*/ 20 h 44"/>
                <a:gd name="T14" fmla="*/ 40 w 46"/>
                <a:gd name="T15" fmla="*/ 29 h 44"/>
                <a:gd name="T16" fmla="*/ 38 w 46"/>
                <a:gd name="T17" fmla="*/ 42 h 44"/>
                <a:gd name="T18" fmla="*/ 31 w 46"/>
                <a:gd name="T19" fmla="*/ 42 h 44"/>
                <a:gd name="T20" fmla="*/ 20 w 46"/>
                <a:gd name="T21" fmla="*/ 44 h 44"/>
                <a:gd name="T22" fmla="*/ 13 w 46"/>
                <a:gd name="T23" fmla="*/ 42 h 44"/>
                <a:gd name="T24" fmla="*/ 4 w 46"/>
                <a:gd name="T25" fmla="*/ 40 h 44"/>
                <a:gd name="T26" fmla="*/ 0 w 46"/>
                <a:gd name="T2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4">
                  <a:moveTo>
                    <a:pt x="0" y="38"/>
                  </a:moveTo>
                  <a:lnTo>
                    <a:pt x="4" y="22"/>
                  </a:lnTo>
                  <a:lnTo>
                    <a:pt x="13" y="9"/>
                  </a:lnTo>
                  <a:lnTo>
                    <a:pt x="24" y="2"/>
                  </a:lnTo>
                  <a:lnTo>
                    <a:pt x="42" y="0"/>
                  </a:lnTo>
                  <a:lnTo>
                    <a:pt x="46" y="11"/>
                  </a:lnTo>
                  <a:lnTo>
                    <a:pt x="44" y="20"/>
                  </a:lnTo>
                  <a:lnTo>
                    <a:pt x="40" y="29"/>
                  </a:lnTo>
                  <a:lnTo>
                    <a:pt x="38" y="42"/>
                  </a:lnTo>
                  <a:lnTo>
                    <a:pt x="31" y="42"/>
                  </a:lnTo>
                  <a:lnTo>
                    <a:pt x="20" y="44"/>
                  </a:lnTo>
                  <a:lnTo>
                    <a:pt x="13" y="42"/>
                  </a:lnTo>
                  <a:lnTo>
                    <a:pt x="4" y="40"/>
                  </a:lnTo>
                  <a:lnTo>
                    <a:pt x="0" y="3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19" name="Freeform 34"/>
            <p:cNvSpPr>
              <a:spLocks/>
            </p:cNvSpPr>
            <p:nvPr/>
          </p:nvSpPr>
          <p:spPr bwMode="auto">
            <a:xfrm>
              <a:off x="7173881" y="3688653"/>
              <a:ext cx="52803" cy="50507"/>
            </a:xfrm>
            <a:custGeom>
              <a:avLst/>
              <a:gdLst>
                <a:gd name="T0" fmla="*/ 0 w 46"/>
                <a:gd name="T1" fmla="*/ 38 h 44"/>
                <a:gd name="T2" fmla="*/ 4 w 46"/>
                <a:gd name="T3" fmla="*/ 22 h 44"/>
                <a:gd name="T4" fmla="*/ 13 w 46"/>
                <a:gd name="T5" fmla="*/ 9 h 44"/>
                <a:gd name="T6" fmla="*/ 24 w 46"/>
                <a:gd name="T7" fmla="*/ 2 h 44"/>
                <a:gd name="T8" fmla="*/ 42 w 46"/>
                <a:gd name="T9" fmla="*/ 0 h 44"/>
                <a:gd name="T10" fmla="*/ 46 w 46"/>
                <a:gd name="T11" fmla="*/ 11 h 44"/>
                <a:gd name="T12" fmla="*/ 44 w 46"/>
                <a:gd name="T13" fmla="*/ 20 h 44"/>
                <a:gd name="T14" fmla="*/ 40 w 46"/>
                <a:gd name="T15" fmla="*/ 29 h 44"/>
                <a:gd name="T16" fmla="*/ 38 w 46"/>
                <a:gd name="T17" fmla="*/ 42 h 44"/>
                <a:gd name="T18" fmla="*/ 31 w 46"/>
                <a:gd name="T19" fmla="*/ 42 h 44"/>
                <a:gd name="T20" fmla="*/ 20 w 46"/>
                <a:gd name="T21" fmla="*/ 44 h 44"/>
                <a:gd name="T22" fmla="*/ 13 w 46"/>
                <a:gd name="T23" fmla="*/ 42 h 44"/>
                <a:gd name="T24" fmla="*/ 4 w 46"/>
                <a:gd name="T25" fmla="*/ 40 h 44"/>
                <a:gd name="T26" fmla="*/ 0 w 46"/>
                <a:gd name="T2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4">
                  <a:moveTo>
                    <a:pt x="0" y="38"/>
                  </a:moveTo>
                  <a:lnTo>
                    <a:pt x="4" y="22"/>
                  </a:lnTo>
                  <a:lnTo>
                    <a:pt x="13" y="9"/>
                  </a:lnTo>
                  <a:lnTo>
                    <a:pt x="24" y="2"/>
                  </a:lnTo>
                  <a:lnTo>
                    <a:pt x="42" y="0"/>
                  </a:lnTo>
                  <a:lnTo>
                    <a:pt x="46" y="11"/>
                  </a:lnTo>
                  <a:lnTo>
                    <a:pt x="44" y="20"/>
                  </a:lnTo>
                  <a:lnTo>
                    <a:pt x="40" y="29"/>
                  </a:lnTo>
                  <a:lnTo>
                    <a:pt x="38" y="42"/>
                  </a:lnTo>
                  <a:lnTo>
                    <a:pt x="31" y="42"/>
                  </a:lnTo>
                  <a:lnTo>
                    <a:pt x="20" y="44"/>
                  </a:lnTo>
                  <a:lnTo>
                    <a:pt x="13" y="42"/>
                  </a:lnTo>
                  <a:lnTo>
                    <a:pt x="4" y="40"/>
                  </a:lnTo>
                  <a:lnTo>
                    <a:pt x="0" y="3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20" name="Freeform 35"/>
            <p:cNvSpPr>
              <a:spLocks/>
            </p:cNvSpPr>
            <p:nvPr/>
          </p:nvSpPr>
          <p:spPr bwMode="auto">
            <a:xfrm>
              <a:off x="8150741" y="4456594"/>
              <a:ext cx="243354" cy="222692"/>
            </a:xfrm>
            <a:custGeom>
              <a:avLst/>
              <a:gdLst>
                <a:gd name="T0" fmla="*/ 208 w 212"/>
                <a:gd name="T1" fmla="*/ 176 h 194"/>
                <a:gd name="T2" fmla="*/ 197 w 212"/>
                <a:gd name="T3" fmla="*/ 170 h 194"/>
                <a:gd name="T4" fmla="*/ 181 w 212"/>
                <a:gd name="T5" fmla="*/ 163 h 194"/>
                <a:gd name="T6" fmla="*/ 168 w 212"/>
                <a:gd name="T7" fmla="*/ 147 h 194"/>
                <a:gd name="T8" fmla="*/ 157 w 212"/>
                <a:gd name="T9" fmla="*/ 127 h 194"/>
                <a:gd name="T10" fmla="*/ 150 w 212"/>
                <a:gd name="T11" fmla="*/ 111 h 194"/>
                <a:gd name="T12" fmla="*/ 154 w 212"/>
                <a:gd name="T13" fmla="*/ 94 h 194"/>
                <a:gd name="T14" fmla="*/ 143 w 212"/>
                <a:gd name="T15" fmla="*/ 82 h 194"/>
                <a:gd name="T16" fmla="*/ 132 w 212"/>
                <a:gd name="T17" fmla="*/ 80 h 194"/>
                <a:gd name="T18" fmla="*/ 125 w 212"/>
                <a:gd name="T19" fmla="*/ 71 h 194"/>
                <a:gd name="T20" fmla="*/ 125 w 212"/>
                <a:gd name="T21" fmla="*/ 58 h 194"/>
                <a:gd name="T22" fmla="*/ 112 w 212"/>
                <a:gd name="T23" fmla="*/ 47 h 194"/>
                <a:gd name="T24" fmla="*/ 92 w 212"/>
                <a:gd name="T25" fmla="*/ 24 h 194"/>
                <a:gd name="T26" fmla="*/ 52 w 212"/>
                <a:gd name="T27" fmla="*/ 4 h 194"/>
                <a:gd name="T28" fmla="*/ 20 w 212"/>
                <a:gd name="T29" fmla="*/ 0 h 194"/>
                <a:gd name="T30" fmla="*/ 14 w 212"/>
                <a:gd name="T31" fmla="*/ 2 h 194"/>
                <a:gd name="T32" fmla="*/ 11 w 212"/>
                <a:gd name="T33" fmla="*/ 11 h 194"/>
                <a:gd name="T34" fmla="*/ 14 w 212"/>
                <a:gd name="T35" fmla="*/ 20 h 194"/>
                <a:gd name="T36" fmla="*/ 14 w 212"/>
                <a:gd name="T37" fmla="*/ 29 h 194"/>
                <a:gd name="T38" fmla="*/ 11 w 212"/>
                <a:gd name="T39" fmla="*/ 35 h 194"/>
                <a:gd name="T40" fmla="*/ 14 w 212"/>
                <a:gd name="T41" fmla="*/ 44 h 194"/>
                <a:gd name="T42" fmla="*/ 14 w 212"/>
                <a:gd name="T43" fmla="*/ 53 h 194"/>
                <a:gd name="T44" fmla="*/ 11 w 212"/>
                <a:gd name="T45" fmla="*/ 62 h 194"/>
                <a:gd name="T46" fmla="*/ 7 w 212"/>
                <a:gd name="T47" fmla="*/ 64 h 194"/>
                <a:gd name="T48" fmla="*/ 7 w 212"/>
                <a:gd name="T49" fmla="*/ 123 h 194"/>
                <a:gd name="T50" fmla="*/ 7 w 212"/>
                <a:gd name="T51" fmla="*/ 132 h 194"/>
                <a:gd name="T52" fmla="*/ 7 w 212"/>
                <a:gd name="T53" fmla="*/ 143 h 194"/>
                <a:gd name="T54" fmla="*/ 7 w 212"/>
                <a:gd name="T55" fmla="*/ 149 h 194"/>
                <a:gd name="T56" fmla="*/ 0 w 212"/>
                <a:gd name="T57" fmla="*/ 152 h 194"/>
                <a:gd name="T58" fmla="*/ 38 w 212"/>
                <a:gd name="T59" fmla="*/ 163 h 194"/>
                <a:gd name="T60" fmla="*/ 52 w 212"/>
                <a:gd name="T61" fmla="*/ 141 h 194"/>
                <a:gd name="T62" fmla="*/ 76 w 212"/>
                <a:gd name="T63" fmla="*/ 127 h 194"/>
                <a:gd name="T64" fmla="*/ 114 w 212"/>
                <a:gd name="T65" fmla="*/ 132 h 194"/>
                <a:gd name="T66" fmla="*/ 139 w 212"/>
                <a:gd name="T67" fmla="*/ 154 h 194"/>
                <a:gd name="T68" fmla="*/ 159 w 212"/>
                <a:gd name="T69" fmla="*/ 176 h 194"/>
                <a:gd name="T70" fmla="*/ 186 w 212"/>
                <a:gd name="T71" fmla="*/ 190 h 194"/>
                <a:gd name="T72" fmla="*/ 206 w 212"/>
                <a:gd name="T73" fmla="*/ 194 h 194"/>
                <a:gd name="T74" fmla="*/ 212 w 212"/>
                <a:gd name="T75" fmla="*/ 192 h 194"/>
                <a:gd name="T76" fmla="*/ 212 w 212"/>
                <a:gd name="T77" fmla="*/ 18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94">
                  <a:moveTo>
                    <a:pt x="212" y="183"/>
                  </a:moveTo>
                  <a:lnTo>
                    <a:pt x="208" y="176"/>
                  </a:lnTo>
                  <a:lnTo>
                    <a:pt x="204" y="172"/>
                  </a:lnTo>
                  <a:lnTo>
                    <a:pt x="197" y="170"/>
                  </a:lnTo>
                  <a:lnTo>
                    <a:pt x="188" y="167"/>
                  </a:lnTo>
                  <a:lnTo>
                    <a:pt x="181" y="163"/>
                  </a:lnTo>
                  <a:lnTo>
                    <a:pt x="174" y="156"/>
                  </a:lnTo>
                  <a:lnTo>
                    <a:pt x="168" y="147"/>
                  </a:lnTo>
                  <a:lnTo>
                    <a:pt x="161" y="138"/>
                  </a:lnTo>
                  <a:lnTo>
                    <a:pt x="157" y="127"/>
                  </a:lnTo>
                  <a:lnTo>
                    <a:pt x="150" y="118"/>
                  </a:lnTo>
                  <a:lnTo>
                    <a:pt x="150" y="111"/>
                  </a:lnTo>
                  <a:lnTo>
                    <a:pt x="152" y="102"/>
                  </a:lnTo>
                  <a:lnTo>
                    <a:pt x="154" y="94"/>
                  </a:lnTo>
                  <a:lnTo>
                    <a:pt x="152" y="87"/>
                  </a:lnTo>
                  <a:lnTo>
                    <a:pt x="143" y="82"/>
                  </a:lnTo>
                  <a:lnTo>
                    <a:pt x="136" y="82"/>
                  </a:lnTo>
                  <a:lnTo>
                    <a:pt x="132" y="80"/>
                  </a:lnTo>
                  <a:lnTo>
                    <a:pt x="128" y="76"/>
                  </a:lnTo>
                  <a:lnTo>
                    <a:pt x="125" y="71"/>
                  </a:lnTo>
                  <a:lnTo>
                    <a:pt x="125" y="64"/>
                  </a:lnTo>
                  <a:lnTo>
                    <a:pt x="125" y="58"/>
                  </a:lnTo>
                  <a:lnTo>
                    <a:pt x="116" y="53"/>
                  </a:lnTo>
                  <a:lnTo>
                    <a:pt x="112" y="47"/>
                  </a:lnTo>
                  <a:lnTo>
                    <a:pt x="107" y="38"/>
                  </a:lnTo>
                  <a:lnTo>
                    <a:pt x="92" y="24"/>
                  </a:lnTo>
                  <a:lnTo>
                    <a:pt x="74" y="13"/>
                  </a:lnTo>
                  <a:lnTo>
                    <a:pt x="52" y="4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1" y="11"/>
                  </a:lnTo>
                  <a:lnTo>
                    <a:pt x="11" y="15"/>
                  </a:lnTo>
                  <a:lnTo>
                    <a:pt x="14" y="20"/>
                  </a:lnTo>
                  <a:lnTo>
                    <a:pt x="14" y="24"/>
                  </a:lnTo>
                  <a:lnTo>
                    <a:pt x="14" y="29"/>
                  </a:lnTo>
                  <a:lnTo>
                    <a:pt x="14" y="33"/>
                  </a:lnTo>
                  <a:lnTo>
                    <a:pt x="11" y="35"/>
                  </a:lnTo>
                  <a:lnTo>
                    <a:pt x="11" y="40"/>
                  </a:lnTo>
                  <a:lnTo>
                    <a:pt x="14" y="44"/>
                  </a:lnTo>
                  <a:lnTo>
                    <a:pt x="14" y="49"/>
                  </a:lnTo>
                  <a:lnTo>
                    <a:pt x="14" y="53"/>
                  </a:lnTo>
                  <a:lnTo>
                    <a:pt x="14" y="58"/>
                  </a:lnTo>
                  <a:lnTo>
                    <a:pt x="11" y="62"/>
                  </a:lnTo>
                  <a:lnTo>
                    <a:pt x="9" y="62"/>
                  </a:lnTo>
                  <a:lnTo>
                    <a:pt x="7" y="64"/>
                  </a:lnTo>
                  <a:lnTo>
                    <a:pt x="7" y="120"/>
                  </a:lnTo>
                  <a:lnTo>
                    <a:pt x="7" y="123"/>
                  </a:lnTo>
                  <a:lnTo>
                    <a:pt x="7" y="127"/>
                  </a:lnTo>
                  <a:lnTo>
                    <a:pt x="7" y="132"/>
                  </a:lnTo>
                  <a:lnTo>
                    <a:pt x="7" y="138"/>
                  </a:lnTo>
                  <a:lnTo>
                    <a:pt x="7" y="143"/>
                  </a:lnTo>
                  <a:lnTo>
                    <a:pt x="7" y="145"/>
                  </a:lnTo>
                  <a:lnTo>
                    <a:pt x="7" y="149"/>
                  </a:lnTo>
                  <a:lnTo>
                    <a:pt x="5" y="152"/>
                  </a:lnTo>
                  <a:lnTo>
                    <a:pt x="0" y="152"/>
                  </a:lnTo>
                  <a:lnTo>
                    <a:pt x="0" y="163"/>
                  </a:lnTo>
                  <a:lnTo>
                    <a:pt x="38" y="163"/>
                  </a:lnTo>
                  <a:lnTo>
                    <a:pt x="45" y="152"/>
                  </a:lnTo>
                  <a:lnTo>
                    <a:pt x="52" y="141"/>
                  </a:lnTo>
                  <a:lnTo>
                    <a:pt x="60" y="129"/>
                  </a:lnTo>
                  <a:lnTo>
                    <a:pt x="76" y="127"/>
                  </a:lnTo>
                  <a:lnTo>
                    <a:pt x="98" y="125"/>
                  </a:lnTo>
                  <a:lnTo>
                    <a:pt x="114" y="132"/>
                  </a:lnTo>
                  <a:lnTo>
                    <a:pt x="128" y="141"/>
                  </a:lnTo>
                  <a:lnTo>
                    <a:pt x="139" y="154"/>
                  </a:lnTo>
                  <a:lnTo>
                    <a:pt x="150" y="163"/>
                  </a:lnTo>
                  <a:lnTo>
                    <a:pt x="159" y="176"/>
                  </a:lnTo>
                  <a:lnTo>
                    <a:pt x="170" y="185"/>
                  </a:lnTo>
                  <a:lnTo>
                    <a:pt x="186" y="190"/>
                  </a:lnTo>
                  <a:lnTo>
                    <a:pt x="201" y="194"/>
                  </a:lnTo>
                  <a:lnTo>
                    <a:pt x="206" y="194"/>
                  </a:lnTo>
                  <a:lnTo>
                    <a:pt x="210" y="194"/>
                  </a:lnTo>
                  <a:lnTo>
                    <a:pt x="212" y="192"/>
                  </a:lnTo>
                  <a:lnTo>
                    <a:pt x="212" y="187"/>
                  </a:lnTo>
                  <a:lnTo>
                    <a:pt x="212" y="18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21" name="Freeform 36"/>
            <p:cNvSpPr>
              <a:spLocks/>
            </p:cNvSpPr>
            <p:nvPr/>
          </p:nvSpPr>
          <p:spPr bwMode="auto">
            <a:xfrm>
              <a:off x="8150741" y="4456594"/>
              <a:ext cx="243354" cy="222692"/>
            </a:xfrm>
            <a:custGeom>
              <a:avLst/>
              <a:gdLst>
                <a:gd name="T0" fmla="*/ 208 w 212"/>
                <a:gd name="T1" fmla="*/ 176 h 194"/>
                <a:gd name="T2" fmla="*/ 197 w 212"/>
                <a:gd name="T3" fmla="*/ 170 h 194"/>
                <a:gd name="T4" fmla="*/ 181 w 212"/>
                <a:gd name="T5" fmla="*/ 163 h 194"/>
                <a:gd name="T6" fmla="*/ 168 w 212"/>
                <a:gd name="T7" fmla="*/ 147 h 194"/>
                <a:gd name="T8" fmla="*/ 157 w 212"/>
                <a:gd name="T9" fmla="*/ 127 h 194"/>
                <a:gd name="T10" fmla="*/ 150 w 212"/>
                <a:gd name="T11" fmla="*/ 111 h 194"/>
                <a:gd name="T12" fmla="*/ 154 w 212"/>
                <a:gd name="T13" fmla="*/ 94 h 194"/>
                <a:gd name="T14" fmla="*/ 143 w 212"/>
                <a:gd name="T15" fmla="*/ 82 h 194"/>
                <a:gd name="T16" fmla="*/ 132 w 212"/>
                <a:gd name="T17" fmla="*/ 80 h 194"/>
                <a:gd name="T18" fmla="*/ 125 w 212"/>
                <a:gd name="T19" fmla="*/ 71 h 194"/>
                <a:gd name="T20" fmla="*/ 125 w 212"/>
                <a:gd name="T21" fmla="*/ 58 h 194"/>
                <a:gd name="T22" fmla="*/ 112 w 212"/>
                <a:gd name="T23" fmla="*/ 47 h 194"/>
                <a:gd name="T24" fmla="*/ 92 w 212"/>
                <a:gd name="T25" fmla="*/ 24 h 194"/>
                <a:gd name="T26" fmla="*/ 52 w 212"/>
                <a:gd name="T27" fmla="*/ 4 h 194"/>
                <a:gd name="T28" fmla="*/ 20 w 212"/>
                <a:gd name="T29" fmla="*/ 0 h 194"/>
                <a:gd name="T30" fmla="*/ 14 w 212"/>
                <a:gd name="T31" fmla="*/ 2 h 194"/>
                <a:gd name="T32" fmla="*/ 11 w 212"/>
                <a:gd name="T33" fmla="*/ 11 h 194"/>
                <a:gd name="T34" fmla="*/ 14 w 212"/>
                <a:gd name="T35" fmla="*/ 20 h 194"/>
                <a:gd name="T36" fmla="*/ 14 w 212"/>
                <a:gd name="T37" fmla="*/ 29 h 194"/>
                <a:gd name="T38" fmla="*/ 11 w 212"/>
                <a:gd name="T39" fmla="*/ 35 h 194"/>
                <a:gd name="T40" fmla="*/ 14 w 212"/>
                <a:gd name="T41" fmla="*/ 44 h 194"/>
                <a:gd name="T42" fmla="*/ 14 w 212"/>
                <a:gd name="T43" fmla="*/ 53 h 194"/>
                <a:gd name="T44" fmla="*/ 11 w 212"/>
                <a:gd name="T45" fmla="*/ 62 h 194"/>
                <a:gd name="T46" fmla="*/ 7 w 212"/>
                <a:gd name="T47" fmla="*/ 64 h 194"/>
                <a:gd name="T48" fmla="*/ 7 w 212"/>
                <a:gd name="T49" fmla="*/ 123 h 194"/>
                <a:gd name="T50" fmla="*/ 7 w 212"/>
                <a:gd name="T51" fmla="*/ 132 h 194"/>
                <a:gd name="T52" fmla="*/ 7 w 212"/>
                <a:gd name="T53" fmla="*/ 143 h 194"/>
                <a:gd name="T54" fmla="*/ 7 w 212"/>
                <a:gd name="T55" fmla="*/ 149 h 194"/>
                <a:gd name="T56" fmla="*/ 0 w 212"/>
                <a:gd name="T57" fmla="*/ 152 h 194"/>
                <a:gd name="T58" fmla="*/ 38 w 212"/>
                <a:gd name="T59" fmla="*/ 163 h 194"/>
                <a:gd name="T60" fmla="*/ 52 w 212"/>
                <a:gd name="T61" fmla="*/ 141 h 194"/>
                <a:gd name="T62" fmla="*/ 76 w 212"/>
                <a:gd name="T63" fmla="*/ 127 h 194"/>
                <a:gd name="T64" fmla="*/ 114 w 212"/>
                <a:gd name="T65" fmla="*/ 132 h 194"/>
                <a:gd name="T66" fmla="*/ 139 w 212"/>
                <a:gd name="T67" fmla="*/ 154 h 194"/>
                <a:gd name="T68" fmla="*/ 159 w 212"/>
                <a:gd name="T69" fmla="*/ 176 h 194"/>
                <a:gd name="T70" fmla="*/ 186 w 212"/>
                <a:gd name="T71" fmla="*/ 190 h 194"/>
                <a:gd name="T72" fmla="*/ 206 w 212"/>
                <a:gd name="T73" fmla="*/ 194 h 194"/>
                <a:gd name="T74" fmla="*/ 212 w 212"/>
                <a:gd name="T75" fmla="*/ 192 h 194"/>
                <a:gd name="T76" fmla="*/ 212 w 212"/>
                <a:gd name="T77" fmla="*/ 18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94">
                  <a:moveTo>
                    <a:pt x="212" y="183"/>
                  </a:moveTo>
                  <a:lnTo>
                    <a:pt x="208" y="176"/>
                  </a:lnTo>
                  <a:lnTo>
                    <a:pt x="204" y="172"/>
                  </a:lnTo>
                  <a:lnTo>
                    <a:pt x="197" y="170"/>
                  </a:lnTo>
                  <a:lnTo>
                    <a:pt x="188" y="167"/>
                  </a:lnTo>
                  <a:lnTo>
                    <a:pt x="181" y="163"/>
                  </a:lnTo>
                  <a:lnTo>
                    <a:pt x="174" y="156"/>
                  </a:lnTo>
                  <a:lnTo>
                    <a:pt x="168" y="147"/>
                  </a:lnTo>
                  <a:lnTo>
                    <a:pt x="161" y="138"/>
                  </a:lnTo>
                  <a:lnTo>
                    <a:pt x="157" y="127"/>
                  </a:lnTo>
                  <a:lnTo>
                    <a:pt x="150" y="118"/>
                  </a:lnTo>
                  <a:lnTo>
                    <a:pt x="150" y="111"/>
                  </a:lnTo>
                  <a:lnTo>
                    <a:pt x="152" y="102"/>
                  </a:lnTo>
                  <a:lnTo>
                    <a:pt x="154" y="94"/>
                  </a:lnTo>
                  <a:lnTo>
                    <a:pt x="152" y="87"/>
                  </a:lnTo>
                  <a:lnTo>
                    <a:pt x="143" y="82"/>
                  </a:lnTo>
                  <a:lnTo>
                    <a:pt x="136" y="82"/>
                  </a:lnTo>
                  <a:lnTo>
                    <a:pt x="132" y="80"/>
                  </a:lnTo>
                  <a:lnTo>
                    <a:pt x="128" y="76"/>
                  </a:lnTo>
                  <a:lnTo>
                    <a:pt x="125" y="71"/>
                  </a:lnTo>
                  <a:lnTo>
                    <a:pt x="125" y="64"/>
                  </a:lnTo>
                  <a:lnTo>
                    <a:pt x="125" y="58"/>
                  </a:lnTo>
                  <a:lnTo>
                    <a:pt x="116" y="53"/>
                  </a:lnTo>
                  <a:lnTo>
                    <a:pt x="112" y="47"/>
                  </a:lnTo>
                  <a:lnTo>
                    <a:pt x="107" y="38"/>
                  </a:lnTo>
                  <a:lnTo>
                    <a:pt x="92" y="24"/>
                  </a:lnTo>
                  <a:lnTo>
                    <a:pt x="74" y="13"/>
                  </a:lnTo>
                  <a:lnTo>
                    <a:pt x="52" y="4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1" y="11"/>
                  </a:lnTo>
                  <a:lnTo>
                    <a:pt x="11" y="15"/>
                  </a:lnTo>
                  <a:lnTo>
                    <a:pt x="14" y="20"/>
                  </a:lnTo>
                  <a:lnTo>
                    <a:pt x="14" y="24"/>
                  </a:lnTo>
                  <a:lnTo>
                    <a:pt x="14" y="29"/>
                  </a:lnTo>
                  <a:lnTo>
                    <a:pt x="14" y="33"/>
                  </a:lnTo>
                  <a:lnTo>
                    <a:pt x="11" y="35"/>
                  </a:lnTo>
                  <a:lnTo>
                    <a:pt x="11" y="40"/>
                  </a:lnTo>
                  <a:lnTo>
                    <a:pt x="14" y="44"/>
                  </a:lnTo>
                  <a:lnTo>
                    <a:pt x="14" y="49"/>
                  </a:lnTo>
                  <a:lnTo>
                    <a:pt x="14" y="53"/>
                  </a:lnTo>
                  <a:lnTo>
                    <a:pt x="14" y="58"/>
                  </a:lnTo>
                  <a:lnTo>
                    <a:pt x="11" y="62"/>
                  </a:lnTo>
                  <a:lnTo>
                    <a:pt x="9" y="62"/>
                  </a:lnTo>
                  <a:lnTo>
                    <a:pt x="7" y="64"/>
                  </a:lnTo>
                  <a:lnTo>
                    <a:pt x="7" y="120"/>
                  </a:lnTo>
                  <a:lnTo>
                    <a:pt x="7" y="123"/>
                  </a:lnTo>
                  <a:lnTo>
                    <a:pt x="7" y="127"/>
                  </a:lnTo>
                  <a:lnTo>
                    <a:pt x="7" y="132"/>
                  </a:lnTo>
                  <a:lnTo>
                    <a:pt x="7" y="138"/>
                  </a:lnTo>
                  <a:lnTo>
                    <a:pt x="7" y="143"/>
                  </a:lnTo>
                  <a:lnTo>
                    <a:pt x="7" y="145"/>
                  </a:lnTo>
                  <a:lnTo>
                    <a:pt x="7" y="149"/>
                  </a:lnTo>
                  <a:lnTo>
                    <a:pt x="5" y="152"/>
                  </a:lnTo>
                  <a:lnTo>
                    <a:pt x="0" y="152"/>
                  </a:lnTo>
                  <a:lnTo>
                    <a:pt x="0" y="163"/>
                  </a:lnTo>
                  <a:lnTo>
                    <a:pt x="38" y="163"/>
                  </a:lnTo>
                  <a:lnTo>
                    <a:pt x="45" y="152"/>
                  </a:lnTo>
                  <a:lnTo>
                    <a:pt x="52" y="141"/>
                  </a:lnTo>
                  <a:lnTo>
                    <a:pt x="60" y="129"/>
                  </a:lnTo>
                  <a:lnTo>
                    <a:pt x="76" y="127"/>
                  </a:lnTo>
                  <a:lnTo>
                    <a:pt x="98" y="125"/>
                  </a:lnTo>
                  <a:lnTo>
                    <a:pt x="114" y="132"/>
                  </a:lnTo>
                  <a:lnTo>
                    <a:pt x="128" y="141"/>
                  </a:lnTo>
                  <a:lnTo>
                    <a:pt x="139" y="154"/>
                  </a:lnTo>
                  <a:lnTo>
                    <a:pt x="150" y="163"/>
                  </a:lnTo>
                  <a:lnTo>
                    <a:pt x="159" y="176"/>
                  </a:lnTo>
                  <a:lnTo>
                    <a:pt x="170" y="185"/>
                  </a:lnTo>
                  <a:lnTo>
                    <a:pt x="186" y="190"/>
                  </a:lnTo>
                  <a:lnTo>
                    <a:pt x="201" y="194"/>
                  </a:lnTo>
                  <a:lnTo>
                    <a:pt x="206" y="194"/>
                  </a:lnTo>
                  <a:lnTo>
                    <a:pt x="210" y="194"/>
                  </a:lnTo>
                  <a:lnTo>
                    <a:pt x="212" y="192"/>
                  </a:lnTo>
                  <a:lnTo>
                    <a:pt x="212" y="187"/>
                  </a:lnTo>
                  <a:lnTo>
                    <a:pt x="212" y="18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22" name="Freeform 37"/>
            <p:cNvSpPr>
              <a:spLocks/>
            </p:cNvSpPr>
            <p:nvPr/>
          </p:nvSpPr>
          <p:spPr bwMode="auto">
            <a:xfrm>
              <a:off x="7697322" y="3265079"/>
              <a:ext cx="14923" cy="40177"/>
            </a:xfrm>
            <a:custGeom>
              <a:avLst/>
              <a:gdLst>
                <a:gd name="T0" fmla="*/ 0 w 13"/>
                <a:gd name="T1" fmla="*/ 29 h 35"/>
                <a:gd name="T2" fmla="*/ 0 w 13"/>
                <a:gd name="T3" fmla="*/ 18 h 35"/>
                <a:gd name="T4" fmla="*/ 2 w 13"/>
                <a:gd name="T5" fmla="*/ 9 h 35"/>
                <a:gd name="T6" fmla="*/ 2 w 13"/>
                <a:gd name="T7" fmla="*/ 2 h 35"/>
                <a:gd name="T8" fmla="*/ 2 w 13"/>
                <a:gd name="T9" fmla="*/ 0 h 35"/>
                <a:gd name="T10" fmla="*/ 4 w 13"/>
                <a:gd name="T11" fmla="*/ 0 h 35"/>
                <a:gd name="T12" fmla="*/ 4 w 13"/>
                <a:gd name="T13" fmla="*/ 0 h 35"/>
                <a:gd name="T14" fmla="*/ 6 w 13"/>
                <a:gd name="T15" fmla="*/ 4 h 35"/>
                <a:gd name="T16" fmla="*/ 8 w 13"/>
                <a:gd name="T17" fmla="*/ 9 h 35"/>
                <a:gd name="T18" fmla="*/ 11 w 13"/>
                <a:gd name="T19" fmla="*/ 15 h 35"/>
                <a:gd name="T20" fmla="*/ 13 w 13"/>
                <a:gd name="T21" fmla="*/ 24 h 35"/>
                <a:gd name="T22" fmla="*/ 13 w 13"/>
                <a:gd name="T23" fmla="*/ 29 h 35"/>
                <a:gd name="T24" fmla="*/ 13 w 13"/>
                <a:gd name="T25" fmla="*/ 31 h 35"/>
                <a:gd name="T26" fmla="*/ 11 w 13"/>
                <a:gd name="T27" fmla="*/ 33 h 35"/>
                <a:gd name="T28" fmla="*/ 8 w 13"/>
                <a:gd name="T29" fmla="*/ 35 h 35"/>
                <a:gd name="T30" fmla="*/ 4 w 13"/>
                <a:gd name="T31" fmla="*/ 35 h 35"/>
                <a:gd name="T32" fmla="*/ 0 w 13"/>
                <a:gd name="T33" fmla="*/ 35 h 35"/>
                <a:gd name="T34" fmla="*/ 0 w 13"/>
                <a:gd name="T35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35">
                  <a:moveTo>
                    <a:pt x="0" y="29"/>
                  </a:moveTo>
                  <a:lnTo>
                    <a:pt x="0" y="18"/>
                  </a:lnTo>
                  <a:lnTo>
                    <a:pt x="2" y="9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4"/>
                  </a:lnTo>
                  <a:lnTo>
                    <a:pt x="8" y="9"/>
                  </a:lnTo>
                  <a:lnTo>
                    <a:pt x="11" y="15"/>
                  </a:lnTo>
                  <a:lnTo>
                    <a:pt x="13" y="24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3"/>
                  </a:lnTo>
                  <a:lnTo>
                    <a:pt x="8" y="35"/>
                  </a:lnTo>
                  <a:lnTo>
                    <a:pt x="4" y="35"/>
                  </a:lnTo>
                  <a:lnTo>
                    <a:pt x="0" y="35"/>
                  </a:lnTo>
                  <a:lnTo>
                    <a:pt x="0" y="29"/>
                  </a:lnTo>
                  <a:close/>
                </a:path>
              </a:pathLst>
            </a:custGeom>
            <a:pattFill prst="dkUpDiag">
              <a:fgClr>
                <a:schemeClr val="tx2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23" name="Freeform 38"/>
            <p:cNvSpPr>
              <a:spLocks/>
            </p:cNvSpPr>
            <p:nvPr/>
          </p:nvSpPr>
          <p:spPr bwMode="auto">
            <a:xfrm>
              <a:off x="7697322" y="3265079"/>
              <a:ext cx="14923" cy="40177"/>
            </a:xfrm>
            <a:custGeom>
              <a:avLst/>
              <a:gdLst>
                <a:gd name="T0" fmla="*/ 0 w 13"/>
                <a:gd name="T1" fmla="*/ 29 h 35"/>
                <a:gd name="T2" fmla="*/ 0 w 13"/>
                <a:gd name="T3" fmla="*/ 18 h 35"/>
                <a:gd name="T4" fmla="*/ 2 w 13"/>
                <a:gd name="T5" fmla="*/ 9 h 35"/>
                <a:gd name="T6" fmla="*/ 2 w 13"/>
                <a:gd name="T7" fmla="*/ 2 h 35"/>
                <a:gd name="T8" fmla="*/ 2 w 13"/>
                <a:gd name="T9" fmla="*/ 0 h 35"/>
                <a:gd name="T10" fmla="*/ 4 w 13"/>
                <a:gd name="T11" fmla="*/ 0 h 35"/>
                <a:gd name="T12" fmla="*/ 4 w 13"/>
                <a:gd name="T13" fmla="*/ 0 h 35"/>
                <a:gd name="T14" fmla="*/ 6 w 13"/>
                <a:gd name="T15" fmla="*/ 4 h 35"/>
                <a:gd name="T16" fmla="*/ 8 w 13"/>
                <a:gd name="T17" fmla="*/ 9 h 35"/>
                <a:gd name="T18" fmla="*/ 11 w 13"/>
                <a:gd name="T19" fmla="*/ 15 h 35"/>
                <a:gd name="T20" fmla="*/ 13 w 13"/>
                <a:gd name="T21" fmla="*/ 24 h 35"/>
                <a:gd name="T22" fmla="*/ 13 w 13"/>
                <a:gd name="T23" fmla="*/ 29 h 35"/>
                <a:gd name="T24" fmla="*/ 13 w 13"/>
                <a:gd name="T25" fmla="*/ 31 h 35"/>
                <a:gd name="T26" fmla="*/ 11 w 13"/>
                <a:gd name="T27" fmla="*/ 33 h 35"/>
                <a:gd name="T28" fmla="*/ 8 w 13"/>
                <a:gd name="T29" fmla="*/ 35 h 35"/>
                <a:gd name="T30" fmla="*/ 4 w 13"/>
                <a:gd name="T31" fmla="*/ 35 h 35"/>
                <a:gd name="T32" fmla="*/ 0 w 13"/>
                <a:gd name="T33" fmla="*/ 35 h 35"/>
                <a:gd name="T34" fmla="*/ 0 w 13"/>
                <a:gd name="T35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35">
                  <a:moveTo>
                    <a:pt x="0" y="29"/>
                  </a:moveTo>
                  <a:lnTo>
                    <a:pt x="0" y="18"/>
                  </a:lnTo>
                  <a:lnTo>
                    <a:pt x="2" y="9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4"/>
                  </a:lnTo>
                  <a:lnTo>
                    <a:pt x="8" y="9"/>
                  </a:lnTo>
                  <a:lnTo>
                    <a:pt x="11" y="15"/>
                  </a:lnTo>
                  <a:lnTo>
                    <a:pt x="13" y="24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3"/>
                  </a:lnTo>
                  <a:lnTo>
                    <a:pt x="8" y="35"/>
                  </a:lnTo>
                  <a:lnTo>
                    <a:pt x="4" y="35"/>
                  </a:lnTo>
                  <a:lnTo>
                    <a:pt x="0" y="35"/>
                  </a:lnTo>
                  <a:lnTo>
                    <a:pt x="0" y="2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24" name="Freeform 39"/>
            <p:cNvSpPr>
              <a:spLocks/>
            </p:cNvSpPr>
            <p:nvPr/>
          </p:nvSpPr>
          <p:spPr bwMode="auto">
            <a:xfrm>
              <a:off x="7697322" y="3005655"/>
              <a:ext cx="218100" cy="220396"/>
            </a:xfrm>
            <a:custGeom>
              <a:avLst/>
              <a:gdLst>
                <a:gd name="T0" fmla="*/ 116 w 190"/>
                <a:gd name="T1" fmla="*/ 2 h 192"/>
                <a:gd name="T2" fmla="*/ 109 w 190"/>
                <a:gd name="T3" fmla="*/ 0 h 192"/>
                <a:gd name="T4" fmla="*/ 107 w 190"/>
                <a:gd name="T5" fmla="*/ 6 h 192"/>
                <a:gd name="T6" fmla="*/ 107 w 190"/>
                <a:gd name="T7" fmla="*/ 18 h 192"/>
                <a:gd name="T8" fmla="*/ 111 w 190"/>
                <a:gd name="T9" fmla="*/ 27 h 192"/>
                <a:gd name="T10" fmla="*/ 116 w 190"/>
                <a:gd name="T11" fmla="*/ 33 h 192"/>
                <a:gd name="T12" fmla="*/ 120 w 190"/>
                <a:gd name="T13" fmla="*/ 42 h 192"/>
                <a:gd name="T14" fmla="*/ 120 w 190"/>
                <a:gd name="T15" fmla="*/ 56 h 192"/>
                <a:gd name="T16" fmla="*/ 127 w 190"/>
                <a:gd name="T17" fmla="*/ 69 h 192"/>
                <a:gd name="T18" fmla="*/ 125 w 190"/>
                <a:gd name="T19" fmla="*/ 89 h 192"/>
                <a:gd name="T20" fmla="*/ 116 w 190"/>
                <a:gd name="T21" fmla="*/ 94 h 192"/>
                <a:gd name="T22" fmla="*/ 114 w 190"/>
                <a:gd name="T23" fmla="*/ 105 h 192"/>
                <a:gd name="T24" fmla="*/ 109 w 190"/>
                <a:gd name="T25" fmla="*/ 114 h 192"/>
                <a:gd name="T26" fmla="*/ 100 w 190"/>
                <a:gd name="T27" fmla="*/ 118 h 192"/>
                <a:gd name="T28" fmla="*/ 89 w 190"/>
                <a:gd name="T29" fmla="*/ 118 h 192"/>
                <a:gd name="T30" fmla="*/ 82 w 190"/>
                <a:gd name="T31" fmla="*/ 125 h 192"/>
                <a:gd name="T32" fmla="*/ 82 w 190"/>
                <a:gd name="T33" fmla="*/ 134 h 192"/>
                <a:gd name="T34" fmla="*/ 80 w 190"/>
                <a:gd name="T35" fmla="*/ 143 h 192"/>
                <a:gd name="T36" fmla="*/ 76 w 190"/>
                <a:gd name="T37" fmla="*/ 150 h 192"/>
                <a:gd name="T38" fmla="*/ 33 w 190"/>
                <a:gd name="T39" fmla="*/ 147 h 192"/>
                <a:gd name="T40" fmla="*/ 11 w 190"/>
                <a:gd name="T41" fmla="*/ 161 h 192"/>
                <a:gd name="T42" fmla="*/ 6 w 190"/>
                <a:gd name="T43" fmla="*/ 170 h 192"/>
                <a:gd name="T44" fmla="*/ 2 w 190"/>
                <a:gd name="T45" fmla="*/ 179 h 192"/>
                <a:gd name="T46" fmla="*/ 4 w 190"/>
                <a:gd name="T47" fmla="*/ 185 h 192"/>
                <a:gd name="T48" fmla="*/ 13 w 190"/>
                <a:gd name="T49" fmla="*/ 185 h 192"/>
                <a:gd name="T50" fmla="*/ 17 w 190"/>
                <a:gd name="T51" fmla="*/ 183 h 192"/>
                <a:gd name="T52" fmla="*/ 20 w 190"/>
                <a:gd name="T53" fmla="*/ 176 h 192"/>
                <a:gd name="T54" fmla="*/ 26 w 190"/>
                <a:gd name="T55" fmla="*/ 174 h 192"/>
                <a:gd name="T56" fmla="*/ 35 w 190"/>
                <a:gd name="T57" fmla="*/ 172 h 192"/>
                <a:gd name="T58" fmla="*/ 42 w 190"/>
                <a:gd name="T59" fmla="*/ 170 h 192"/>
                <a:gd name="T60" fmla="*/ 82 w 190"/>
                <a:gd name="T61" fmla="*/ 167 h 192"/>
                <a:gd name="T62" fmla="*/ 84 w 190"/>
                <a:gd name="T63" fmla="*/ 174 h 192"/>
                <a:gd name="T64" fmla="*/ 87 w 190"/>
                <a:gd name="T65" fmla="*/ 179 h 192"/>
                <a:gd name="T66" fmla="*/ 89 w 190"/>
                <a:gd name="T67" fmla="*/ 188 h 192"/>
                <a:gd name="T68" fmla="*/ 93 w 190"/>
                <a:gd name="T69" fmla="*/ 190 h 192"/>
                <a:gd name="T70" fmla="*/ 100 w 190"/>
                <a:gd name="T71" fmla="*/ 192 h 192"/>
                <a:gd name="T72" fmla="*/ 107 w 190"/>
                <a:gd name="T73" fmla="*/ 192 h 192"/>
                <a:gd name="T74" fmla="*/ 109 w 190"/>
                <a:gd name="T75" fmla="*/ 185 h 192"/>
                <a:gd name="T76" fmla="*/ 111 w 190"/>
                <a:gd name="T77" fmla="*/ 183 h 192"/>
                <a:gd name="T78" fmla="*/ 102 w 190"/>
                <a:gd name="T79" fmla="*/ 179 h 192"/>
                <a:gd name="T80" fmla="*/ 100 w 190"/>
                <a:gd name="T81" fmla="*/ 174 h 192"/>
                <a:gd name="T82" fmla="*/ 100 w 190"/>
                <a:gd name="T83" fmla="*/ 167 h 192"/>
                <a:gd name="T84" fmla="*/ 105 w 190"/>
                <a:gd name="T85" fmla="*/ 161 h 192"/>
                <a:gd name="T86" fmla="*/ 107 w 190"/>
                <a:gd name="T87" fmla="*/ 156 h 192"/>
                <a:gd name="T88" fmla="*/ 114 w 190"/>
                <a:gd name="T89" fmla="*/ 156 h 192"/>
                <a:gd name="T90" fmla="*/ 118 w 190"/>
                <a:gd name="T91" fmla="*/ 159 h 192"/>
                <a:gd name="T92" fmla="*/ 125 w 190"/>
                <a:gd name="T93" fmla="*/ 165 h 192"/>
                <a:gd name="T94" fmla="*/ 131 w 190"/>
                <a:gd name="T95" fmla="*/ 170 h 192"/>
                <a:gd name="T96" fmla="*/ 140 w 190"/>
                <a:gd name="T97" fmla="*/ 174 h 192"/>
                <a:gd name="T98" fmla="*/ 152 w 190"/>
                <a:gd name="T99" fmla="*/ 167 h 192"/>
                <a:gd name="T100" fmla="*/ 158 w 190"/>
                <a:gd name="T101" fmla="*/ 154 h 192"/>
                <a:gd name="T102" fmla="*/ 169 w 190"/>
                <a:gd name="T103" fmla="*/ 150 h 192"/>
                <a:gd name="T104" fmla="*/ 176 w 190"/>
                <a:gd name="T105" fmla="*/ 152 h 192"/>
                <a:gd name="T106" fmla="*/ 183 w 190"/>
                <a:gd name="T107" fmla="*/ 154 h 192"/>
                <a:gd name="T108" fmla="*/ 178 w 190"/>
                <a:gd name="T109" fmla="*/ 132 h 192"/>
                <a:gd name="T110" fmla="*/ 167 w 190"/>
                <a:gd name="T111" fmla="*/ 80 h 192"/>
                <a:gd name="T112" fmla="*/ 156 w 190"/>
                <a:gd name="T113" fmla="*/ 36 h 192"/>
                <a:gd name="T114" fmla="*/ 120 w 190"/>
                <a:gd name="T115" fmla="*/ 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0" h="192">
                  <a:moveTo>
                    <a:pt x="120" y="4"/>
                  </a:moveTo>
                  <a:lnTo>
                    <a:pt x="116" y="2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2"/>
                  </a:lnTo>
                  <a:lnTo>
                    <a:pt x="107" y="6"/>
                  </a:lnTo>
                  <a:lnTo>
                    <a:pt x="107" y="11"/>
                  </a:lnTo>
                  <a:lnTo>
                    <a:pt x="107" y="18"/>
                  </a:lnTo>
                  <a:lnTo>
                    <a:pt x="107" y="24"/>
                  </a:lnTo>
                  <a:lnTo>
                    <a:pt x="111" y="27"/>
                  </a:lnTo>
                  <a:lnTo>
                    <a:pt x="114" y="29"/>
                  </a:lnTo>
                  <a:lnTo>
                    <a:pt x="116" y="33"/>
                  </a:lnTo>
                  <a:lnTo>
                    <a:pt x="120" y="38"/>
                  </a:lnTo>
                  <a:lnTo>
                    <a:pt x="120" y="42"/>
                  </a:lnTo>
                  <a:lnTo>
                    <a:pt x="120" y="47"/>
                  </a:lnTo>
                  <a:lnTo>
                    <a:pt x="120" y="56"/>
                  </a:lnTo>
                  <a:lnTo>
                    <a:pt x="125" y="58"/>
                  </a:lnTo>
                  <a:lnTo>
                    <a:pt x="127" y="69"/>
                  </a:lnTo>
                  <a:lnTo>
                    <a:pt x="127" y="80"/>
                  </a:lnTo>
                  <a:lnTo>
                    <a:pt x="125" y="89"/>
                  </a:lnTo>
                  <a:lnTo>
                    <a:pt x="120" y="94"/>
                  </a:lnTo>
                  <a:lnTo>
                    <a:pt x="116" y="94"/>
                  </a:lnTo>
                  <a:lnTo>
                    <a:pt x="114" y="98"/>
                  </a:lnTo>
                  <a:lnTo>
                    <a:pt x="114" y="105"/>
                  </a:lnTo>
                  <a:lnTo>
                    <a:pt x="111" y="109"/>
                  </a:lnTo>
                  <a:lnTo>
                    <a:pt x="109" y="114"/>
                  </a:lnTo>
                  <a:lnTo>
                    <a:pt x="105" y="116"/>
                  </a:lnTo>
                  <a:lnTo>
                    <a:pt x="100" y="118"/>
                  </a:lnTo>
                  <a:lnTo>
                    <a:pt x="96" y="118"/>
                  </a:lnTo>
                  <a:lnTo>
                    <a:pt x="89" y="118"/>
                  </a:lnTo>
                  <a:lnTo>
                    <a:pt x="82" y="118"/>
                  </a:lnTo>
                  <a:lnTo>
                    <a:pt x="82" y="125"/>
                  </a:lnTo>
                  <a:lnTo>
                    <a:pt x="82" y="129"/>
                  </a:lnTo>
                  <a:lnTo>
                    <a:pt x="82" y="134"/>
                  </a:lnTo>
                  <a:lnTo>
                    <a:pt x="82" y="138"/>
                  </a:lnTo>
                  <a:lnTo>
                    <a:pt x="80" y="143"/>
                  </a:lnTo>
                  <a:lnTo>
                    <a:pt x="80" y="147"/>
                  </a:lnTo>
                  <a:lnTo>
                    <a:pt x="76" y="150"/>
                  </a:lnTo>
                  <a:lnTo>
                    <a:pt x="53" y="145"/>
                  </a:lnTo>
                  <a:lnTo>
                    <a:pt x="33" y="147"/>
                  </a:lnTo>
                  <a:lnTo>
                    <a:pt x="13" y="156"/>
                  </a:lnTo>
                  <a:lnTo>
                    <a:pt x="11" y="161"/>
                  </a:lnTo>
                  <a:lnTo>
                    <a:pt x="8" y="165"/>
                  </a:lnTo>
                  <a:lnTo>
                    <a:pt x="6" y="170"/>
                  </a:lnTo>
                  <a:lnTo>
                    <a:pt x="2" y="174"/>
                  </a:lnTo>
                  <a:lnTo>
                    <a:pt x="2" y="179"/>
                  </a:lnTo>
                  <a:lnTo>
                    <a:pt x="0" y="188"/>
                  </a:lnTo>
                  <a:lnTo>
                    <a:pt x="4" y="185"/>
                  </a:lnTo>
                  <a:lnTo>
                    <a:pt x="8" y="185"/>
                  </a:lnTo>
                  <a:lnTo>
                    <a:pt x="13" y="185"/>
                  </a:lnTo>
                  <a:lnTo>
                    <a:pt x="15" y="185"/>
                  </a:lnTo>
                  <a:lnTo>
                    <a:pt x="17" y="183"/>
                  </a:lnTo>
                  <a:lnTo>
                    <a:pt x="20" y="181"/>
                  </a:lnTo>
                  <a:lnTo>
                    <a:pt x="20" y="176"/>
                  </a:lnTo>
                  <a:lnTo>
                    <a:pt x="24" y="174"/>
                  </a:lnTo>
                  <a:lnTo>
                    <a:pt x="26" y="174"/>
                  </a:lnTo>
                  <a:lnTo>
                    <a:pt x="31" y="172"/>
                  </a:lnTo>
                  <a:lnTo>
                    <a:pt x="35" y="172"/>
                  </a:lnTo>
                  <a:lnTo>
                    <a:pt x="40" y="172"/>
                  </a:lnTo>
                  <a:lnTo>
                    <a:pt x="42" y="170"/>
                  </a:lnTo>
                  <a:lnTo>
                    <a:pt x="44" y="167"/>
                  </a:lnTo>
                  <a:lnTo>
                    <a:pt x="82" y="167"/>
                  </a:lnTo>
                  <a:lnTo>
                    <a:pt x="82" y="172"/>
                  </a:lnTo>
                  <a:lnTo>
                    <a:pt x="84" y="174"/>
                  </a:lnTo>
                  <a:lnTo>
                    <a:pt x="87" y="176"/>
                  </a:lnTo>
                  <a:lnTo>
                    <a:pt x="87" y="179"/>
                  </a:lnTo>
                  <a:lnTo>
                    <a:pt x="89" y="183"/>
                  </a:lnTo>
                  <a:lnTo>
                    <a:pt x="89" y="188"/>
                  </a:lnTo>
                  <a:lnTo>
                    <a:pt x="91" y="188"/>
                  </a:lnTo>
                  <a:lnTo>
                    <a:pt x="93" y="190"/>
                  </a:lnTo>
                  <a:lnTo>
                    <a:pt x="98" y="190"/>
                  </a:lnTo>
                  <a:lnTo>
                    <a:pt x="100" y="192"/>
                  </a:lnTo>
                  <a:lnTo>
                    <a:pt x="102" y="192"/>
                  </a:lnTo>
                  <a:lnTo>
                    <a:pt x="107" y="192"/>
                  </a:lnTo>
                  <a:lnTo>
                    <a:pt x="107" y="190"/>
                  </a:lnTo>
                  <a:lnTo>
                    <a:pt x="109" y="185"/>
                  </a:lnTo>
                  <a:lnTo>
                    <a:pt x="111" y="183"/>
                  </a:lnTo>
                  <a:lnTo>
                    <a:pt x="111" y="183"/>
                  </a:lnTo>
                  <a:lnTo>
                    <a:pt x="107" y="181"/>
                  </a:lnTo>
                  <a:lnTo>
                    <a:pt x="102" y="179"/>
                  </a:lnTo>
                  <a:lnTo>
                    <a:pt x="100" y="176"/>
                  </a:lnTo>
                  <a:lnTo>
                    <a:pt x="100" y="174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102" y="163"/>
                  </a:lnTo>
                  <a:lnTo>
                    <a:pt x="105" y="161"/>
                  </a:lnTo>
                  <a:lnTo>
                    <a:pt x="107" y="156"/>
                  </a:lnTo>
                  <a:lnTo>
                    <a:pt x="107" y="156"/>
                  </a:lnTo>
                  <a:lnTo>
                    <a:pt x="111" y="156"/>
                  </a:lnTo>
                  <a:lnTo>
                    <a:pt x="114" y="156"/>
                  </a:lnTo>
                  <a:lnTo>
                    <a:pt x="116" y="156"/>
                  </a:lnTo>
                  <a:lnTo>
                    <a:pt x="118" y="159"/>
                  </a:lnTo>
                  <a:lnTo>
                    <a:pt x="120" y="161"/>
                  </a:lnTo>
                  <a:lnTo>
                    <a:pt x="125" y="165"/>
                  </a:lnTo>
                  <a:lnTo>
                    <a:pt x="129" y="167"/>
                  </a:lnTo>
                  <a:lnTo>
                    <a:pt x="131" y="170"/>
                  </a:lnTo>
                  <a:lnTo>
                    <a:pt x="136" y="172"/>
                  </a:lnTo>
                  <a:lnTo>
                    <a:pt x="140" y="174"/>
                  </a:lnTo>
                  <a:lnTo>
                    <a:pt x="145" y="172"/>
                  </a:lnTo>
                  <a:lnTo>
                    <a:pt x="152" y="167"/>
                  </a:lnTo>
                  <a:lnTo>
                    <a:pt x="154" y="161"/>
                  </a:lnTo>
                  <a:lnTo>
                    <a:pt x="158" y="154"/>
                  </a:lnTo>
                  <a:lnTo>
                    <a:pt x="163" y="150"/>
                  </a:lnTo>
                  <a:lnTo>
                    <a:pt x="169" y="150"/>
                  </a:lnTo>
                  <a:lnTo>
                    <a:pt x="172" y="150"/>
                  </a:lnTo>
                  <a:lnTo>
                    <a:pt x="176" y="152"/>
                  </a:lnTo>
                  <a:lnTo>
                    <a:pt x="181" y="154"/>
                  </a:lnTo>
                  <a:lnTo>
                    <a:pt x="183" y="154"/>
                  </a:lnTo>
                  <a:lnTo>
                    <a:pt x="190" y="156"/>
                  </a:lnTo>
                  <a:lnTo>
                    <a:pt x="178" y="132"/>
                  </a:lnTo>
                  <a:lnTo>
                    <a:pt x="172" y="107"/>
                  </a:lnTo>
                  <a:lnTo>
                    <a:pt x="167" y="80"/>
                  </a:lnTo>
                  <a:lnTo>
                    <a:pt x="163" y="58"/>
                  </a:lnTo>
                  <a:lnTo>
                    <a:pt x="156" y="36"/>
                  </a:lnTo>
                  <a:lnTo>
                    <a:pt x="143" y="18"/>
                  </a:lnTo>
                  <a:lnTo>
                    <a:pt x="120" y="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25" name="Freeform 40"/>
            <p:cNvSpPr>
              <a:spLocks/>
            </p:cNvSpPr>
            <p:nvPr/>
          </p:nvSpPr>
          <p:spPr bwMode="auto">
            <a:xfrm>
              <a:off x="7697322" y="3005655"/>
              <a:ext cx="218100" cy="220396"/>
            </a:xfrm>
            <a:custGeom>
              <a:avLst/>
              <a:gdLst>
                <a:gd name="T0" fmla="*/ 116 w 190"/>
                <a:gd name="T1" fmla="*/ 2 h 192"/>
                <a:gd name="T2" fmla="*/ 109 w 190"/>
                <a:gd name="T3" fmla="*/ 0 h 192"/>
                <a:gd name="T4" fmla="*/ 107 w 190"/>
                <a:gd name="T5" fmla="*/ 6 h 192"/>
                <a:gd name="T6" fmla="*/ 107 w 190"/>
                <a:gd name="T7" fmla="*/ 18 h 192"/>
                <a:gd name="T8" fmla="*/ 111 w 190"/>
                <a:gd name="T9" fmla="*/ 27 h 192"/>
                <a:gd name="T10" fmla="*/ 116 w 190"/>
                <a:gd name="T11" fmla="*/ 33 h 192"/>
                <a:gd name="T12" fmla="*/ 120 w 190"/>
                <a:gd name="T13" fmla="*/ 42 h 192"/>
                <a:gd name="T14" fmla="*/ 120 w 190"/>
                <a:gd name="T15" fmla="*/ 56 h 192"/>
                <a:gd name="T16" fmla="*/ 127 w 190"/>
                <a:gd name="T17" fmla="*/ 69 h 192"/>
                <a:gd name="T18" fmla="*/ 125 w 190"/>
                <a:gd name="T19" fmla="*/ 89 h 192"/>
                <a:gd name="T20" fmla="*/ 116 w 190"/>
                <a:gd name="T21" fmla="*/ 94 h 192"/>
                <a:gd name="T22" fmla="*/ 114 w 190"/>
                <a:gd name="T23" fmla="*/ 105 h 192"/>
                <a:gd name="T24" fmla="*/ 109 w 190"/>
                <a:gd name="T25" fmla="*/ 114 h 192"/>
                <a:gd name="T26" fmla="*/ 100 w 190"/>
                <a:gd name="T27" fmla="*/ 118 h 192"/>
                <a:gd name="T28" fmla="*/ 89 w 190"/>
                <a:gd name="T29" fmla="*/ 118 h 192"/>
                <a:gd name="T30" fmla="*/ 82 w 190"/>
                <a:gd name="T31" fmla="*/ 125 h 192"/>
                <a:gd name="T32" fmla="*/ 82 w 190"/>
                <a:gd name="T33" fmla="*/ 134 h 192"/>
                <a:gd name="T34" fmla="*/ 80 w 190"/>
                <a:gd name="T35" fmla="*/ 143 h 192"/>
                <a:gd name="T36" fmla="*/ 76 w 190"/>
                <a:gd name="T37" fmla="*/ 150 h 192"/>
                <a:gd name="T38" fmla="*/ 33 w 190"/>
                <a:gd name="T39" fmla="*/ 147 h 192"/>
                <a:gd name="T40" fmla="*/ 11 w 190"/>
                <a:gd name="T41" fmla="*/ 161 h 192"/>
                <a:gd name="T42" fmla="*/ 6 w 190"/>
                <a:gd name="T43" fmla="*/ 170 h 192"/>
                <a:gd name="T44" fmla="*/ 2 w 190"/>
                <a:gd name="T45" fmla="*/ 179 h 192"/>
                <a:gd name="T46" fmla="*/ 4 w 190"/>
                <a:gd name="T47" fmla="*/ 185 h 192"/>
                <a:gd name="T48" fmla="*/ 13 w 190"/>
                <a:gd name="T49" fmla="*/ 185 h 192"/>
                <a:gd name="T50" fmla="*/ 17 w 190"/>
                <a:gd name="T51" fmla="*/ 183 h 192"/>
                <a:gd name="T52" fmla="*/ 20 w 190"/>
                <a:gd name="T53" fmla="*/ 176 h 192"/>
                <a:gd name="T54" fmla="*/ 26 w 190"/>
                <a:gd name="T55" fmla="*/ 174 h 192"/>
                <a:gd name="T56" fmla="*/ 35 w 190"/>
                <a:gd name="T57" fmla="*/ 172 h 192"/>
                <a:gd name="T58" fmla="*/ 42 w 190"/>
                <a:gd name="T59" fmla="*/ 170 h 192"/>
                <a:gd name="T60" fmla="*/ 82 w 190"/>
                <a:gd name="T61" fmla="*/ 167 h 192"/>
                <a:gd name="T62" fmla="*/ 84 w 190"/>
                <a:gd name="T63" fmla="*/ 174 h 192"/>
                <a:gd name="T64" fmla="*/ 87 w 190"/>
                <a:gd name="T65" fmla="*/ 179 h 192"/>
                <a:gd name="T66" fmla="*/ 89 w 190"/>
                <a:gd name="T67" fmla="*/ 188 h 192"/>
                <a:gd name="T68" fmla="*/ 93 w 190"/>
                <a:gd name="T69" fmla="*/ 190 h 192"/>
                <a:gd name="T70" fmla="*/ 100 w 190"/>
                <a:gd name="T71" fmla="*/ 192 h 192"/>
                <a:gd name="T72" fmla="*/ 107 w 190"/>
                <a:gd name="T73" fmla="*/ 192 h 192"/>
                <a:gd name="T74" fmla="*/ 109 w 190"/>
                <a:gd name="T75" fmla="*/ 185 h 192"/>
                <a:gd name="T76" fmla="*/ 111 w 190"/>
                <a:gd name="T77" fmla="*/ 183 h 192"/>
                <a:gd name="T78" fmla="*/ 102 w 190"/>
                <a:gd name="T79" fmla="*/ 179 h 192"/>
                <a:gd name="T80" fmla="*/ 100 w 190"/>
                <a:gd name="T81" fmla="*/ 174 h 192"/>
                <a:gd name="T82" fmla="*/ 100 w 190"/>
                <a:gd name="T83" fmla="*/ 167 h 192"/>
                <a:gd name="T84" fmla="*/ 105 w 190"/>
                <a:gd name="T85" fmla="*/ 161 h 192"/>
                <a:gd name="T86" fmla="*/ 107 w 190"/>
                <a:gd name="T87" fmla="*/ 156 h 192"/>
                <a:gd name="T88" fmla="*/ 114 w 190"/>
                <a:gd name="T89" fmla="*/ 156 h 192"/>
                <a:gd name="T90" fmla="*/ 118 w 190"/>
                <a:gd name="T91" fmla="*/ 159 h 192"/>
                <a:gd name="T92" fmla="*/ 125 w 190"/>
                <a:gd name="T93" fmla="*/ 165 h 192"/>
                <a:gd name="T94" fmla="*/ 131 w 190"/>
                <a:gd name="T95" fmla="*/ 170 h 192"/>
                <a:gd name="T96" fmla="*/ 140 w 190"/>
                <a:gd name="T97" fmla="*/ 174 h 192"/>
                <a:gd name="T98" fmla="*/ 152 w 190"/>
                <a:gd name="T99" fmla="*/ 167 h 192"/>
                <a:gd name="T100" fmla="*/ 158 w 190"/>
                <a:gd name="T101" fmla="*/ 154 h 192"/>
                <a:gd name="T102" fmla="*/ 169 w 190"/>
                <a:gd name="T103" fmla="*/ 150 h 192"/>
                <a:gd name="T104" fmla="*/ 176 w 190"/>
                <a:gd name="T105" fmla="*/ 152 h 192"/>
                <a:gd name="T106" fmla="*/ 183 w 190"/>
                <a:gd name="T107" fmla="*/ 154 h 192"/>
                <a:gd name="T108" fmla="*/ 178 w 190"/>
                <a:gd name="T109" fmla="*/ 132 h 192"/>
                <a:gd name="T110" fmla="*/ 167 w 190"/>
                <a:gd name="T111" fmla="*/ 80 h 192"/>
                <a:gd name="T112" fmla="*/ 156 w 190"/>
                <a:gd name="T113" fmla="*/ 36 h 192"/>
                <a:gd name="T114" fmla="*/ 120 w 190"/>
                <a:gd name="T115" fmla="*/ 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0" h="192">
                  <a:moveTo>
                    <a:pt x="120" y="4"/>
                  </a:moveTo>
                  <a:lnTo>
                    <a:pt x="116" y="2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2"/>
                  </a:lnTo>
                  <a:lnTo>
                    <a:pt x="107" y="6"/>
                  </a:lnTo>
                  <a:lnTo>
                    <a:pt x="107" y="11"/>
                  </a:lnTo>
                  <a:lnTo>
                    <a:pt x="107" y="18"/>
                  </a:lnTo>
                  <a:lnTo>
                    <a:pt x="107" y="24"/>
                  </a:lnTo>
                  <a:lnTo>
                    <a:pt x="111" y="27"/>
                  </a:lnTo>
                  <a:lnTo>
                    <a:pt x="114" y="29"/>
                  </a:lnTo>
                  <a:lnTo>
                    <a:pt x="116" y="33"/>
                  </a:lnTo>
                  <a:lnTo>
                    <a:pt x="120" y="38"/>
                  </a:lnTo>
                  <a:lnTo>
                    <a:pt x="120" y="42"/>
                  </a:lnTo>
                  <a:lnTo>
                    <a:pt x="120" y="47"/>
                  </a:lnTo>
                  <a:lnTo>
                    <a:pt x="120" y="56"/>
                  </a:lnTo>
                  <a:lnTo>
                    <a:pt x="125" y="58"/>
                  </a:lnTo>
                  <a:lnTo>
                    <a:pt x="127" y="69"/>
                  </a:lnTo>
                  <a:lnTo>
                    <a:pt x="127" y="80"/>
                  </a:lnTo>
                  <a:lnTo>
                    <a:pt x="125" y="89"/>
                  </a:lnTo>
                  <a:lnTo>
                    <a:pt x="120" y="94"/>
                  </a:lnTo>
                  <a:lnTo>
                    <a:pt x="116" y="94"/>
                  </a:lnTo>
                  <a:lnTo>
                    <a:pt x="114" y="98"/>
                  </a:lnTo>
                  <a:lnTo>
                    <a:pt x="114" y="105"/>
                  </a:lnTo>
                  <a:lnTo>
                    <a:pt x="111" y="109"/>
                  </a:lnTo>
                  <a:lnTo>
                    <a:pt x="109" y="114"/>
                  </a:lnTo>
                  <a:lnTo>
                    <a:pt x="105" y="116"/>
                  </a:lnTo>
                  <a:lnTo>
                    <a:pt x="100" y="118"/>
                  </a:lnTo>
                  <a:lnTo>
                    <a:pt x="96" y="118"/>
                  </a:lnTo>
                  <a:lnTo>
                    <a:pt x="89" y="118"/>
                  </a:lnTo>
                  <a:lnTo>
                    <a:pt x="82" y="118"/>
                  </a:lnTo>
                  <a:lnTo>
                    <a:pt x="82" y="125"/>
                  </a:lnTo>
                  <a:lnTo>
                    <a:pt x="82" y="129"/>
                  </a:lnTo>
                  <a:lnTo>
                    <a:pt x="82" y="134"/>
                  </a:lnTo>
                  <a:lnTo>
                    <a:pt x="82" y="138"/>
                  </a:lnTo>
                  <a:lnTo>
                    <a:pt x="80" y="143"/>
                  </a:lnTo>
                  <a:lnTo>
                    <a:pt x="80" y="147"/>
                  </a:lnTo>
                  <a:lnTo>
                    <a:pt x="76" y="150"/>
                  </a:lnTo>
                  <a:lnTo>
                    <a:pt x="53" y="145"/>
                  </a:lnTo>
                  <a:lnTo>
                    <a:pt x="33" y="147"/>
                  </a:lnTo>
                  <a:lnTo>
                    <a:pt x="13" y="156"/>
                  </a:lnTo>
                  <a:lnTo>
                    <a:pt x="11" y="161"/>
                  </a:lnTo>
                  <a:lnTo>
                    <a:pt x="8" y="165"/>
                  </a:lnTo>
                  <a:lnTo>
                    <a:pt x="6" y="170"/>
                  </a:lnTo>
                  <a:lnTo>
                    <a:pt x="2" y="174"/>
                  </a:lnTo>
                  <a:lnTo>
                    <a:pt x="2" y="179"/>
                  </a:lnTo>
                  <a:lnTo>
                    <a:pt x="0" y="188"/>
                  </a:lnTo>
                  <a:lnTo>
                    <a:pt x="4" y="185"/>
                  </a:lnTo>
                  <a:lnTo>
                    <a:pt x="8" y="185"/>
                  </a:lnTo>
                  <a:lnTo>
                    <a:pt x="13" y="185"/>
                  </a:lnTo>
                  <a:lnTo>
                    <a:pt x="15" y="185"/>
                  </a:lnTo>
                  <a:lnTo>
                    <a:pt x="17" y="183"/>
                  </a:lnTo>
                  <a:lnTo>
                    <a:pt x="20" y="181"/>
                  </a:lnTo>
                  <a:lnTo>
                    <a:pt x="20" y="176"/>
                  </a:lnTo>
                  <a:lnTo>
                    <a:pt x="24" y="174"/>
                  </a:lnTo>
                  <a:lnTo>
                    <a:pt x="26" y="174"/>
                  </a:lnTo>
                  <a:lnTo>
                    <a:pt x="31" y="172"/>
                  </a:lnTo>
                  <a:lnTo>
                    <a:pt x="35" y="172"/>
                  </a:lnTo>
                  <a:lnTo>
                    <a:pt x="40" y="172"/>
                  </a:lnTo>
                  <a:lnTo>
                    <a:pt x="42" y="170"/>
                  </a:lnTo>
                  <a:lnTo>
                    <a:pt x="44" y="167"/>
                  </a:lnTo>
                  <a:lnTo>
                    <a:pt x="82" y="167"/>
                  </a:lnTo>
                  <a:lnTo>
                    <a:pt x="82" y="172"/>
                  </a:lnTo>
                  <a:lnTo>
                    <a:pt x="84" y="174"/>
                  </a:lnTo>
                  <a:lnTo>
                    <a:pt x="87" y="176"/>
                  </a:lnTo>
                  <a:lnTo>
                    <a:pt x="87" y="179"/>
                  </a:lnTo>
                  <a:lnTo>
                    <a:pt x="89" y="183"/>
                  </a:lnTo>
                  <a:lnTo>
                    <a:pt x="89" y="188"/>
                  </a:lnTo>
                  <a:lnTo>
                    <a:pt x="91" y="188"/>
                  </a:lnTo>
                  <a:lnTo>
                    <a:pt x="93" y="190"/>
                  </a:lnTo>
                  <a:lnTo>
                    <a:pt x="98" y="190"/>
                  </a:lnTo>
                  <a:lnTo>
                    <a:pt x="100" y="192"/>
                  </a:lnTo>
                  <a:lnTo>
                    <a:pt x="102" y="192"/>
                  </a:lnTo>
                  <a:lnTo>
                    <a:pt x="107" y="192"/>
                  </a:lnTo>
                  <a:lnTo>
                    <a:pt x="107" y="190"/>
                  </a:lnTo>
                  <a:lnTo>
                    <a:pt x="109" y="185"/>
                  </a:lnTo>
                  <a:lnTo>
                    <a:pt x="111" y="183"/>
                  </a:lnTo>
                  <a:lnTo>
                    <a:pt x="111" y="183"/>
                  </a:lnTo>
                  <a:lnTo>
                    <a:pt x="107" y="181"/>
                  </a:lnTo>
                  <a:lnTo>
                    <a:pt x="102" y="179"/>
                  </a:lnTo>
                  <a:lnTo>
                    <a:pt x="100" y="176"/>
                  </a:lnTo>
                  <a:lnTo>
                    <a:pt x="100" y="174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102" y="163"/>
                  </a:lnTo>
                  <a:lnTo>
                    <a:pt x="105" y="161"/>
                  </a:lnTo>
                  <a:lnTo>
                    <a:pt x="107" y="156"/>
                  </a:lnTo>
                  <a:lnTo>
                    <a:pt x="107" y="156"/>
                  </a:lnTo>
                  <a:lnTo>
                    <a:pt x="111" y="156"/>
                  </a:lnTo>
                  <a:lnTo>
                    <a:pt x="114" y="156"/>
                  </a:lnTo>
                  <a:lnTo>
                    <a:pt x="116" y="156"/>
                  </a:lnTo>
                  <a:lnTo>
                    <a:pt x="118" y="159"/>
                  </a:lnTo>
                  <a:lnTo>
                    <a:pt x="120" y="161"/>
                  </a:lnTo>
                  <a:lnTo>
                    <a:pt x="125" y="165"/>
                  </a:lnTo>
                  <a:lnTo>
                    <a:pt x="129" y="167"/>
                  </a:lnTo>
                  <a:lnTo>
                    <a:pt x="131" y="170"/>
                  </a:lnTo>
                  <a:lnTo>
                    <a:pt x="136" y="172"/>
                  </a:lnTo>
                  <a:lnTo>
                    <a:pt x="140" y="174"/>
                  </a:lnTo>
                  <a:lnTo>
                    <a:pt x="145" y="172"/>
                  </a:lnTo>
                  <a:lnTo>
                    <a:pt x="152" y="167"/>
                  </a:lnTo>
                  <a:lnTo>
                    <a:pt x="154" y="161"/>
                  </a:lnTo>
                  <a:lnTo>
                    <a:pt x="158" y="154"/>
                  </a:lnTo>
                  <a:lnTo>
                    <a:pt x="163" y="150"/>
                  </a:lnTo>
                  <a:lnTo>
                    <a:pt x="169" y="150"/>
                  </a:lnTo>
                  <a:lnTo>
                    <a:pt x="172" y="150"/>
                  </a:lnTo>
                  <a:lnTo>
                    <a:pt x="176" y="152"/>
                  </a:lnTo>
                  <a:lnTo>
                    <a:pt x="181" y="154"/>
                  </a:lnTo>
                  <a:lnTo>
                    <a:pt x="183" y="154"/>
                  </a:lnTo>
                  <a:lnTo>
                    <a:pt x="190" y="156"/>
                  </a:lnTo>
                  <a:lnTo>
                    <a:pt x="178" y="132"/>
                  </a:lnTo>
                  <a:lnTo>
                    <a:pt x="172" y="107"/>
                  </a:lnTo>
                  <a:lnTo>
                    <a:pt x="167" y="80"/>
                  </a:lnTo>
                  <a:lnTo>
                    <a:pt x="163" y="58"/>
                  </a:lnTo>
                  <a:lnTo>
                    <a:pt x="156" y="36"/>
                  </a:lnTo>
                  <a:lnTo>
                    <a:pt x="143" y="18"/>
                  </a:lnTo>
                  <a:lnTo>
                    <a:pt x="120" y="4"/>
                  </a:lnTo>
                </a:path>
              </a:pathLst>
            </a:custGeom>
            <a:pattFill prst="dkUpDiag">
              <a:fgClr>
                <a:schemeClr val="tx2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26" name="Freeform 41"/>
            <p:cNvSpPr>
              <a:spLocks/>
            </p:cNvSpPr>
            <p:nvPr/>
          </p:nvSpPr>
          <p:spPr bwMode="auto">
            <a:xfrm>
              <a:off x="7784562" y="2874795"/>
              <a:ext cx="99867" cy="76909"/>
            </a:xfrm>
            <a:custGeom>
              <a:avLst/>
              <a:gdLst>
                <a:gd name="T0" fmla="*/ 6 w 87"/>
                <a:gd name="T1" fmla="*/ 24 h 67"/>
                <a:gd name="T2" fmla="*/ 4 w 87"/>
                <a:gd name="T3" fmla="*/ 24 h 67"/>
                <a:gd name="T4" fmla="*/ 2 w 87"/>
                <a:gd name="T5" fmla="*/ 22 h 67"/>
                <a:gd name="T6" fmla="*/ 2 w 87"/>
                <a:gd name="T7" fmla="*/ 20 h 67"/>
                <a:gd name="T8" fmla="*/ 0 w 87"/>
                <a:gd name="T9" fmla="*/ 15 h 67"/>
                <a:gd name="T10" fmla="*/ 0 w 87"/>
                <a:gd name="T11" fmla="*/ 13 h 67"/>
                <a:gd name="T12" fmla="*/ 0 w 87"/>
                <a:gd name="T13" fmla="*/ 9 h 67"/>
                <a:gd name="T14" fmla="*/ 2 w 87"/>
                <a:gd name="T15" fmla="*/ 6 h 67"/>
                <a:gd name="T16" fmla="*/ 2 w 87"/>
                <a:gd name="T17" fmla="*/ 2 h 67"/>
                <a:gd name="T18" fmla="*/ 4 w 87"/>
                <a:gd name="T19" fmla="*/ 0 h 67"/>
                <a:gd name="T20" fmla="*/ 6 w 87"/>
                <a:gd name="T21" fmla="*/ 0 h 67"/>
                <a:gd name="T22" fmla="*/ 17 w 87"/>
                <a:gd name="T23" fmla="*/ 6 h 67"/>
                <a:gd name="T24" fmla="*/ 33 w 87"/>
                <a:gd name="T25" fmla="*/ 11 h 67"/>
                <a:gd name="T26" fmla="*/ 44 w 87"/>
                <a:gd name="T27" fmla="*/ 18 h 67"/>
                <a:gd name="T28" fmla="*/ 44 w 87"/>
                <a:gd name="T29" fmla="*/ 24 h 67"/>
                <a:gd name="T30" fmla="*/ 60 w 87"/>
                <a:gd name="T31" fmla="*/ 24 h 67"/>
                <a:gd name="T32" fmla="*/ 76 w 87"/>
                <a:gd name="T33" fmla="*/ 26 h 67"/>
                <a:gd name="T34" fmla="*/ 87 w 87"/>
                <a:gd name="T35" fmla="*/ 31 h 67"/>
                <a:gd name="T36" fmla="*/ 87 w 87"/>
                <a:gd name="T37" fmla="*/ 38 h 67"/>
                <a:gd name="T38" fmla="*/ 78 w 87"/>
                <a:gd name="T39" fmla="*/ 40 h 67"/>
                <a:gd name="T40" fmla="*/ 71 w 87"/>
                <a:gd name="T41" fmla="*/ 47 h 67"/>
                <a:gd name="T42" fmla="*/ 67 w 87"/>
                <a:gd name="T43" fmla="*/ 56 h 67"/>
                <a:gd name="T44" fmla="*/ 62 w 87"/>
                <a:gd name="T45" fmla="*/ 62 h 67"/>
                <a:gd name="T46" fmla="*/ 58 w 87"/>
                <a:gd name="T47" fmla="*/ 67 h 67"/>
                <a:gd name="T48" fmla="*/ 51 w 87"/>
                <a:gd name="T49" fmla="*/ 62 h 67"/>
                <a:gd name="T50" fmla="*/ 46 w 87"/>
                <a:gd name="T51" fmla="*/ 53 h 67"/>
                <a:gd name="T52" fmla="*/ 40 w 87"/>
                <a:gd name="T53" fmla="*/ 51 h 67"/>
                <a:gd name="T54" fmla="*/ 29 w 87"/>
                <a:gd name="T55" fmla="*/ 49 h 67"/>
                <a:gd name="T56" fmla="*/ 17 w 87"/>
                <a:gd name="T57" fmla="*/ 49 h 67"/>
                <a:gd name="T58" fmla="*/ 6 w 87"/>
                <a:gd name="T59" fmla="*/ 49 h 67"/>
                <a:gd name="T60" fmla="*/ 6 w 87"/>
                <a:gd name="T61" fmla="*/ 49 h 67"/>
                <a:gd name="T62" fmla="*/ 8 w 87"/>
                <a:gd name="T63" fmla="*/ 44 h 67"/>
                <a:gd name="T64" fmla="*/ 11 w 87"/>
                <a:gd name="T65" fmla="*/ 42 h 67"/>
                <a:gd name="T66" fmla="*/ 13 w 87"/>
                <a:gd name="T67" fmla="*/ 38 h 67"/>
                <a:gd name="T68" fmla="*/ 13 w 87"/>
                <a:gd name="T69" fmla="*/ 35 h 67"/>
                <a:gd name="T70" fmla="*/ 13 w 87"/>
                <a:gd name="T71" fmla="*/ 31 h 67"/>
                <a:gd name="T72" fmla="*/ 13 w 87"/>
                <a:gd name="T73" fmla="*/ 29 h 67"/>
                <a:gd name="T74" fmla="*/ 11 w 87"/>
                <a:gd name="T75" fmla="*/ 26 h 67"/>
                <a:gd name="T76" fmla="*/ 6 w 87"/>
                <a:gd name="T77" fmla="*/ 2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" h="67">
                  <a:moveTo>
                    <a:pt x="6" y="24"/>
                  </a:moveTo>
                  <a:lnTo>
                    <a:pt x="4" y="24"/>
                  </a:lnTo>
                  <a:lnTo>
                    <a:pt x="2" y="22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7" y="6"/>
                  </a:lnTo>
                  <a:lnTo>
                    <a:pt x="33" y="11"/>
                  </a:lnTo>
                  <a:lnTo>
                    <a:pt x="44" y="18"/>
                  </a:lnTo>
                  <a:lnTo>
                    <a:pt x="44" y="24"/>
                  </a:lnTo>
                  <a:lnTo>
                    <a:pt x="60" y="24"/>
                  </a:lnTo>
                  <a:lnTo>
                    <a:pt x="76" y="26"/>
                  </a:lnTo>
                  <a:lnTo>
                    <a:pt x="87" y="31"/>
                  </a:lnTo>
                  <a:lnTo>
                    <a:pt x="87" y="38"/>
                  </a:lnTo>
                  <a:lnTo>
                    <a:pt x="78" y="40"/>
                  </a:lnTo>
                  <a:lnTo>
                    <a:pt x="71" y="47"/>
                  </a:lnTo>
                  <a:lnTo>
                    <a:pt x="67" y="56"/>
                  </a:lnTo>
                  <a:lnTo>
                    <a:pt x="62" y="62"/>
                  </a:lnTo>
                  <a:lnTo>
                    <a:pt x="58" y="67"/>
                  </a:lnTo>
                  <a:lnTo>
                    <a:pt x="51" y="62"/>
                  </a:lnTo>
                  <a:lnTo>
                    <a:pt x="46" y="53"/>
                  </a:lnTo>
                  <a:lnTo>
                    <a:pt x="40" y="51"/>
                  </a:lnTo>
                  <a:lnTo>
                    <a:pt x="29" y="49"/>
                  </a:lnTo>
                  <a:lnTo>
                    <a:pt x="17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8" y="44"/>
                  </a:lnTo>
                  <a:lnTo>
                    <a:pt x="11" y="42"/>
                  </a:lnTo>
                  <a:lnTo>
                    <a:pt x="13" y="38"/>
                  </a:lnTo>
                  <a:lnTo>
                    <a:pt x="13" y="35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1" y="26"/>
                  </a:lnTo>
                  <a:lnTo>
                    <a:pt x="6" y="2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27" name="Freeform 42"/>
            <p:cNvSpPr>
              <a:spLocks/>
            </p:cNvSpPr>
            <p:nvPr/>
          </p:nvSpPr>
          <p:spPr bwMode="auto">
            <a:xfrm>
              <a:off x="7784562" y="2874795"/>
              <a:ext cx="99867" cy="76909"/>
            </a:xfrm>
            <a:custGeom>
              <a:avLst/>
              <a:gdLst>
                <a:gd name="T0" fmla="*/ 6 w 87"/>
                <a:gd name="T1" fmla="*/ 24 h 67"/>
                <a:gd name="T2" fmla="*/ 4 w 87"/>
                <a:gd name="T3" fmla="*/ 24 h 67"/>
                <a:gd name="T4" fmla="*/ 2 w 87"/>
                <a:gd name="T5" fmla="*/ 22 h 67"/>
                <a:gd name="T6" fmla="*/ 2 w 87"/>
                <a:gd name="T7" fmla="*/ 20 h 67"/>
                <a:gd name="T8" fmla="*/ 0 w 87"/>
                <a:gd name="T9" fmla="*/ 15 h 67"/>
                <a:gd name="T10" fmla="*/ 0 w 87"/>
                <a:gd name="T11" fmla="*/ 13 h 67"/>
                <a:gd name="T12" fmla="*/ 0 w 87"/>
                <a:gd name="T13" fmla="*/ 9 h 67"/>
                <a:gd name="T14" fmla="*/ 2 w 87"/>
                <a:gd name="T15" fmla="*/ 6 h 67"/>
                <a:gd name="T16" fmla="*/ 2 w 87"/>
                <a:gd name="T17" fmla="*/ 2 h 67"/>
                <a:gd name="T18" fmla="*/ 4 w 87"/>
                <a:gd name="T19" fmla="*/ 0 h 67"/>
                <a:gd name="T20" fmla="*/ 6 w 87"/>
                <a:gd name="T21" fmla="*/ 0 h 67"/>
                <a:gd name="T22" fmla="*/ 17 w 87"/>
                <a:gd name="T23" fmla="*/ 6 h 67"/>
                <a:gd name="T24" fmla="*/ 33 w 87"/>
                <a:gd name="T25" fmla="*/ 11 h 67"/>
                <a:gd name="T26" fmla="*/ 44 w 87"/>
                <a:gd name="T27" fmla="*/ 18 h 67"/>
                <a:gd name="T28" fmla="*/ 44 w 87"/>
                <a:gd name="T29" fmla="*/ 24 h 67"/>
                <a:gd name="T30" fmla="*/ 60 w 87"/>
                <a:gd name="T31" fmla="*/ 24 h 67"/>
                <a:gd name="T32" fmla="*/ 76 w 87"/>
                <a:gd name="T33" fmla="*/ 26 h 67"/>
                <a:gd name="T34" fmla="*/ 87 w 87"/>
                <a:gd name="T35" fmla="*/ 31 h 67"/>
                <a:gd name="T36" fmla="*/ 87 w 87"/>
                <a:gd name="T37" fmla="*/ 38 h 67"/>
                <a:gd name="T38" fmla="*/ 78 w 87"/>
                <a:gd name="T39" fmla="*/ 40 h 67"/>
                <a:gd name="T40" fmla="*/ 71 w 87"/>
                <a:gd name="T41" fmla="*/ 47 h 67"/>
                <a:gd name="T42" fmla="*/ 67 w 87"/>
                <a:gd name="T43" fmla="*/ 56 h 67"/>
                <a:gd name="T44" fmla="*/ 62 w 87"/>
                <a:gd name="T45" fmla="*/ 62 h 67"/>
                <a:gd name="T46" fmla="*/ 58 w 87"/>
                <a:gd name="T47" fmla="*/ 67 h 67"/>
                <a:gd name="T48" fmla="*/ 51 w 87"/>
                <a:gd name="T49" fmla="*/ 62 h 67"/>
                <a:gd name="T50" fmla="*/ 46 w 87"/>
                <a:gd name="T51" fmla="*/ 53 h 67"/>
                <a:gd name="T52" fmla="*/ 40 w 87"/>
                <a:gd name="T53" fmla="*/ 51 h 67"/>
                <a:gd name="T54" fmla="*/ 29 w 87"/>
                <a:gd name="T55" fmla="*/ 49 h 67"/>
                <a:gd name="T56" fmla="*/ 17 w 87"/>
                <a:gd name="T57" fmla="*/ 49 h 67"/>
                <a:gd name="T58" fmla="*/ 6 w 87"/>
                <a:gd name="T59" fmla="*/ 49 h 67"/>
                <a:gd name="T60" fmla="*/ 6 w 87"/>
                <a:gd name="T61" fmla="*/ 49 h 67"/>
                <a:gd name="T62" fmla="*/ 8 w 87"/>
                <a:gd name="T63" fmla="*/ 44 h 67"/>
                <a:gd name="T64" fmla="*/ 11 w 87"/>
                <a:gd name="T65" fmla="*/ 42 h 67"/>
                <a:gd name="T66" fmla="*/ 13 w 87"/>
                <a:gd name="T67" fmla="*/ 38 h 67"/>
                <a:gd name="T68" fmla="*/ 13 w 87"/>
                <a:gd name="T69" fmla="*/ 35 h 67"/>
                <a:gd name="T70" fmla="*/ 13 w 87"/>
                <a:gd name="T71" fmla="*/ 31 h 67"/>
                <a:gd name="T72" fmla="*/ 13 w 87"/>
                <a:gd name="T73" fmla="*/ 29 h 67"/>
                <a:gd name="T74" fmla="*/ 11 w 87"/>
                <a:gd name="T75" fmla="*/ 26 h 67"/>
                <a:gd name="T76" fmla="*/ 6 w 87"/>
                <a:gd name="T77" fmla="*/ 2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" h="67">
                  <a:moveTo>
                    <a:pt x="6" y="24"/>
                  </a:moveTo>
                  <a:lnTo>
                    <a:pt x="4" y="24"/>
                  </a:lnTo>
                  <a:lnTo>
                    <a:pt x="2" y="22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7" y="6"/>
                  </a:lnTo>
                  <a:lnTo>
                    <a:pt x="33" y="11"/>
                  </a:lnTo>
                  <a:lnTo>
                    <a:pt x="44" y="18"/>
                  </a:lnTo>
                  <a:lnTo>
                    <a:pt x="44" y="24"/>
                  </a:lnTo>
                  <a:lnTo>
                    <a:pt x="60" y="24"/>
                  </a:lnTo>
                  <a:lnTo>
                    <a:pt x="76" y="26"/>
                  </a:lnTo>
                  <a:lnTo>
                    <a:pt x="87" y="31"/>
                  </a:lnTo>
                  <a:lnTo>
                    <a:pt x="87" y="38"/>
                  </a:lnTo>
                  <a:lnTo>
                    <a:pt x="78" y="40"/>
                  </a:lnTo>
                  <a:lnTo>
                    <a:pt x="71" y="47"/>
                  </a:lnTo>
                  <a:lnTo>
                    <a:pt x="67" y="56"/>
                  </a:lnTo>
                  <a:lnTo>
                    <a:pt x="62" y="62"/>
                  </a:lnTo>
                  <a:lnTo>
                    <a:pt x="58" y="67"/>
                  </a:lnTo>
                  <a:lnTo>
                    <a:pt x="51" y="62"/>
                  </a:lnTo>
                  <a:lnTo>
                    <a:pt x="46" y="53"/>
                  </a:lnTo>
                  <a:lnTo>
                    <a:pt x="40" y="51"/>
                  </a:lnTo>
                  <a:lnTo>
                    <a:pt x="29" y="49"/>
                  </a:lnTo>
                  <a:lnTo>
                    <a:pt x="17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8" y="44"/>
                  </a:lnTo>
                  <a:lnTo>
                    <a:pt x="11" y="42"/>
                  </a:lnTo>
                  <a:lnTo>
                    <a:pt x="13" y="38"/>
                  </a:lnTo>
                  <a:lnTo>
                    <a:pt x="13" y="35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1" y="26"/>
                  </a:lnTo>
                  <a:lnTo>
                    <a:pt x="6" y="24"/>
                  </a:lnTo>
                </a:path>
              </a:pathLst>
            </a:custGeom>
            <a:pattFill prst="dkUpDiag">
              <a:fgClr>
                <a:schemeClr val="tx2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28" name="Freeform 43"/>
            <p:cNvSpPr>
              <a:spLocks/>
            </p:cNvSpPr>
            <p:nvPr/>
          </p:nvSpPr>
          <p:spPr bwMode="auto">
            <a:xfrm>
              <a:off x="7432158" y="2964331"/>
              <a:ext cx="92980" cy="126268"/>
            </a:xfrm>
            <a:custGeom>
              <a:avLst/>
              <a:gdLst>
                <a:gd name="T0" fmla="*/ 70 w 81"/>
                <a:gd name="T1" fmla="*/ 4 h 110"/>
                <a:gd name="T2" fmla="*/ 76 w 81"/>
                <a:gd name="T3" fmla="*/ 13 h 110"/>
                <a:gd name="T4" fmla="*/ 79 w 81"/>
                <a:gd name="T5" fmla="*/ 22 h 110"/>
                <a:gd name="T6" fmla="*/ 81 w 81"/>
                <a:gd name="T7" fmla="*/ 31 h 110"/>
                <a:gd name="T8" fmla="*/ 74 w 81"/>
                <a:gd name="T9" fmla="*/ 33 h 110"/>
                <a:gd name="T10" fmla="*/ 58 w 81"/>
                <a:gd name="T11" fmla="*/ 47 h 110"/>
                <a:gd name="T12" fmla="*/ 49 w 81"/>
                <a:gd name="T13" fmla="*/ 67 h 110"/>
                <a:gd name="T14" fmla="*/ 63 w 81"/>
                <a:gd name="T15" fmla="*/ 85 h 110"/>
                <a:gd name="T16" fmla="*/ 49 w 81"/>
                <a:gd name="T17" fmla="*/ 107 h 110"/>
                <a:gd name="T18" fmla="*/ 18 w 81"/>
                <a:gd name="T19" fmla="*/ 110 h 110"/>
                <a:gd name="T20" fmla="*/ 14 w 81"/>
                <a:gd name="T21" fmla="*/ 107 h 110"/>
                <a:gd name="T22" fmla="*/ 18 w 81"/>
                <a:gd name="T23" fmla="*/ 101 h 110"/>
                <a:gd name="T24" fmla="*/ 20 w 81"/>
                <a:gd name="T25" fmla="*/ 98 h 110"/>
                <a:gd name="T26" fmla="*/ 25 w 81"/>
                <a:gd name="T27" fmla="*/ 92 h 110"/>
                <a:gd name="T28" fmla="*/ 25 w 81"/>
                <a:gd name="T29" fmla="*/ 83 h 110"/>
                <a:gd name="T30" fmla="*/ 23 w 81"/>
                <a:gd name="T31" fmla="*/ 74 h 110"/>
                <a:gd name="T32" fmla="*/ 18 w 81"/>
                <a:gd name="T33" fmla="*/ 72 h 110"/>
                <a:gd name="T34" fmla="*/ 14 w 81"/>
                <a:gd name="T35" fmla="*/ 72 h 110"/>
                <a:gd name="T36" fmla="*/ 11 w 81"/>
                <a:gd name="T37" fmla="*/ 65 h 110"/>
                <a:gd name="T38" fmla="*/ 7 w 81"/>
                <a:gd name="T39" fmla="*/ 60 h 110"/>
                <a:gd name="T40" fmla="*/ 0 w 81"/>
                <a:gd name="T41" fmla="*/ 56 h 110"/>
                <a:gd name="T42" fmla="*/ 5 w 81"/>
                <a:gd name="T43" fmla="*/ 54 h 110"/>
                <a:gd name="T44" fmla="*/ 11 w 81"/>
                <a:gd name="T45" fmla="*/ 51 h 110"/>
                <a:gd name="T46" fmla="*/ 14 w 81"/>
                <a:gd name="T47" fmla="*/ 45 h 110"/>
                <a:gd name="T48" fmla="*/ 18 w 81"/>
                <a:gd name="T49" fmla="*/ 42 h 110"/>
                <a:gd name="T50" fmla="*/ 25 w 81"/>
                <a:gd name="T51" fmla="*/ 40 h 110"/>
                <a:gd name="T52" fmla="*/ 34 w 81"/>
                <a:gd name="T53" fmla="*/ 40 h 110"/>
                <a:gd name="T54" fmla="*/ 38 w 81"/>
                <a:gd name="T55" fmla="*/ 36 h 110"/>
                <a:gd name="T56" fmla="*/ 41 w 81"/>
                <a:gd name="T57" fmla="*/ 29 h 110"/>
                <a:gd name="T58" fmla="*/ 43 w 81"/>
                <a:gd name="T59" fmla="*/ 22 h 110"/>
                <a:gd name="T60" fmla="*/ 43 w 81"/>
                <a:gd name="T61" fmla="*/ 11 h 110"/>
                <a:gd name="T62" fmla="*/ 47 w 81"/>
                <a:gd name="T63" fmla="*/ 4 h 110"/>
                <a:gd name="T64" fmla="*/ 54 w 81"/>
                <a:gd name="T65" fmla="*/ 0 h 110"/>
                <a:gd name="T66" fmla="*/ 58 w 81"/>
                <a:gd name="T67" fmla="*/ 0 h 110"/>
                <a:gd name="T68" fmla="*/ 65 w 81"/>
                <a:gd name="T69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110">
                  <a:moveTo>
                    <a:pt x="70" y="2"/>
                  </a:moveTo>
                  <a:lnTo>
                    <a:pt x="70" y="4"/>
                  </a:lnTo>
                  <a:lnTo>
                    <a:pt x="74" y="9"/>
                  </a:lnTo>
                  <a:lnTo>
                    <a:pt x="76" y="13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81" y="27"/>
                  </a:lnTo>
                  <a:lnTo>
                    <a:pt x="81" y="31"/>
                  </a:lnTo>
                  <a:lnTo>
                    <a:pt x="79" y="33"/>
                  </a:lnTo>
                  <a:lnTo>
                    <a:pt x="74" y="33"/>
                  </a:lnTo>
                  <a:lnTo>
                    <a:pt x="65" y="38"/>
                  </a:lnTo>
                  <a:lnTo>
                    <a:pt x="58" y="47"/>
                  </a:lnTo>
                  <a:lnTo>
                    <a:pt x="52" y="58"/>
                  </a:lnTo>
                  <a:lnTo>
                    <a:pt x="49" y="67"/>
                  </a:lnTo>
                  <a:lnTo>
                    <a:pt x="52" y="78"/>
                  </a:lnTo>
                  <a:lnTo>
                    <a:pt x="63" y="85"/>
                  </a:lnTo>
                  <a:lnTo>
                    <a:pt x="58" y="98"/>
                  </a:lnTo>
                  <a:lnTo>
                    <a:pt x="49" y="107"/>
                  </a:lnTo>
                  <a:lnTo>
                    <a:pt x="36" y="110"/>
                  </a:lnTo>
                  <a:lnTo>
                    <a:pt x="18" y="110"/>
                  </a:lnTo>
                  <a:lnTo>
                    <a:pt x="16" y="107"/>
                  </a:lnTo>
                  <a:lnTo>
                    <a:pt x="14" y="107"/>
                  </a:lnTo>
                  <a:lnTo>
                    <a:pt x="16" y="103"/>
                  </a:lnTo>
                  <a:lnTo>
                    <a:pt x="18" y="101"/>
                  </a:lnTo>
                  <a:lnTo>
                    <a:pt x="18" y="98"/>
                  </a:lnTo>
                  <a:lnTo>
                    <a:pt x="20" y="98"/>
                  </a:lnTo>
                  <a:lnTo>
                    <a:pt x="23" y="96"/>
                  </a:lnTo>
                  <a:lnTo>
                    <a:pt x="25" y="92"/>
                  </a:lnTo>
                  <a:lnTo>
                    <a:pt x="25" y="87"/>
                  </a:lnTo>
                  <a:lnTo>
                    <a:pt x="25" y="83"/>
                  </a:lnTo>
                  <a:lnTo>
                    <a:pt x="25" y="78"/>
                  </a:lnTo>
                  <a:lnTo>
                    <a:pt x="23" y="74"/>
                  </a:lnTo>
                  <a:lnTo>
                    <a:pt x="20" y="72"/>
                  </a:lnTo>
                  <a:lnTo>
                    <a:pt x="18" y="72"/>
                  </a:lnTo>
                  <a:lnTo>
                    <a:pt x="16" y="72"/>
                  </a:lnTo>
                  <a:lnTo>
                    <a:pt x="14" y="72"/>
                  </a:lnTo>
                  <a:lnTo>
                    <a:pt x="11" y="69"/>
                  </a:lnTo>
                  <a:lnTo>
                    <a:pt x="11" y="65"/>
                  </a:lnTo>
                  <a:lnTo>
                    <a:pt x="11" y="60"/>
                  </a:lnTo>
                  <a:lnTo>
                    <a:pt x="7" y="60"/>
                  </a:lnTo>
                  <a:lnTo>
                    <a:pt x="5" y="58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5" y="54"/>
                  </a:lnTo>
                  <a:lnTo>
                    <a:pt x="9" y="51"/>
                  </a:lnTo>
                  <a:lnTo>
                    <a:pt x="11" y="51"/>
                  </a:lnTo>
                  <a:lnTo>
                    <a:pt x="11" y="47"/>
                  </a:lnTo>
                  <a:lnTo>
                    <a:pt x="14" y="45"/>
                  </a:lnTo>
                  <a:lnTo>
                    <a:pt x="16" y="42"/>
                  </a:lnTo>
                  <a:lnTo>
                    <a:pt x="18" y="42"/>
                  </a:lnTo>
                  <a:lnTo>
                    <a:pt x="23" y="42"/>
                  </a:lnTo>
                  <a:lnTo>
                    <a:pt x="25" y="40"/>
                  </a:lnTo>
                  <a:lnTo>
                    <a:pt x="29" y="42"/>
                  </a:lnTo>
                  <a:lnTo>
                    <a:pt x="34" y="40"/>
                  </a:lnTo>
                  <a:lnTo>
                    <a:pt x="36" y="38"/>
                  </a:lnTo>
                  <a:lnTo>
                    <a:pt x="38" y="36"/>
                  </a:lnTo>
                  <a:lnTo>
                    <a:pt x="38" y="31"/>
                  </a:lnTo>
                  <a:lnTo>
                    <a:pt x="41" y="29"/>
                  </a:lnTo>
                  <a:lnTo>
                    <a:pt x="41" y="25"/>
                  </a:lnTo>
                  <a:lnTo>
                    <a:pt x="43" y="22"/>
                  </a:lnTo>
                  <a:lnTo>
                    <a:pt x="43" y="18"/>
                  </a:lnTo>
                  <a:lnTo>
                    <a:pt x="43" y="11"/>
                  </a:lnTo>
                  <a:lnTo>
                    <a:pt x="45" y="9"/>
                  </a:lnTo>
                  <a:lnTo>
                    <a:pt x="47" y="4"/>
                  </a:lnTo>
                  <a:lnTo>
                    <a:pt x="49" y="2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5" y="2"/>
                  </a:lnTo>
                  <a:lnTo>
                    <a:pt x="70" y="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29" name="Freeform 44"/>
            <p:cNvSpPr>
              <a:spLocks/>
            </p:cNvSpPr>
            <p:nvPr/>
          </p:nvSpPr>
          <p:spPr bwMode="auto">
            <a:xfrm>
              <a:off x="7432158" y="2964331"/>
              <a:ext cx="92980" cy="126268"/>
            </a:xfrm>
            <a:custGeom>
              <a:avLst/>
              <a:gdLst>
                <a:gd name="T0" fmla="*/ 70 w 81"/>
                <a:gd name="T1" fmla="*/ 4 h 110"/>
                <a:gd name="T2" fmla="*/ 76 w 81"/>
                <a:gd name="T3" fmla="*/ 13 h 110"/>
                <a:gd name="T4" fmla="*/ 79 w 81"/>
                <a:gd name="T5" fmla="*/ 22 h 110"/>
                <a:gd name="T6" fmla="*/ 81 w 81"/>
                <a:gd name="T7" fmla="*/ 31 h 110"/>
                <a:gd name="T8" fmla="*/ 74 w 81"/>
                <a:gd name="T9" fmla="*/ 33 h 110"/>
                <a:gd name="T10" fmla="*/ 58 w 81"/>
                <a:gd name="T11" fmla="*/ 47 h 110"/>
                <a:gd name="T12" fmla="*/ 49 w 81"/>
                <a:gd name="T13" fmla="*/ 67 h 110"/>
                <a:gd name="T14" fmla="*/ 63 w 81"/>
                <a:gd name="T15" fmla="*/ 85 h 110"/>
                <a:gd name="T16" fmla="*/ 49 w 81"/>
                <a:gd name="T17" fmla="*/ 107 h 110"/>
                <a:gd name="T18" fmla="*/ 18 w 81"/>
                <a:gd name="T19" fmla="*/ 110 h 110"/>
                <a:gd name="T20" fmla="*/ 14 w 81"/>
                <a:gd name="T21" fmla="*/ 107 h 110"/>
                <a:gd name="T22" fmla="*/ 18 w 81"/>
                <a:gd name="T23" fmla="*/ 101 h 110"/>
                <a:gd name="T24" fmla="*/ 20 w 81"/>
                <a:gd name="T25" fmla="*/ 98 h 110"/>
                <a:gd name="T26" fmla="*/ 25 w 81"/>
                <a:gd name="T27" fmla="*/ 92 h 110"/>
                <a:gd name="T28" fmla="*/ 25 w 81"/>
                <a:gd name="T29" fmla="*/ 83 h 110"/>
                <a:gd name="T30" fmla="*/ 23 w 81"/>
                <a:gd name="T31" fmla="*/ 74 h 110"/>
                <a:gd name="T32" fmla="*/ 18 w 81"/>
                <a:gd name="T33" fmla="*/ 72 h 110"/>
                <a:gd name="T34" fmla="*/ 14 w 81"/>
                <a:gd name="T35" fmla="*/ 72 h 110"/>
                <a:gd name="T36" fmla="*/ 11 w 81"/>
                <a:gd name="T37" fmla="*/ 65 h 110"/>
                <a:gd name="T38" fmla="*/ 7 w 81"/>
                <a:gd name="T39" fmla="*/ 60 h 110"/>
                <a:gd name="T40" fmla="*/ 0 w 81"/>
                <a:gd name="T41" fmla="*/ 56 h 110"/>
                <a:gd name="T42" fmla="*/ 5 w 81"/>
                <a:gd name="T43" fmla="*/ 54 h 110"/>
                <a:gd name="T44" fmla="*/ 11 w 81"/>
                <a:gd name="T45" fmla="*/ 51 h 110"/>
                <a:gd name="T46" fmla="*/ 14 w 81"/>
                <a:gd name="T47" fmla="*/ 45 h 110"/>
                <a:gd name="T48" fmla="*/ 18 w 81"/>
                <a:gd name="T49" fmla="*/ 42 h 110"/>
                <a:gd name="T50" fmla="*/ 25 w 81"/>
                <a:gd name="T51" fmla="*/ 40 h 110"/>
                <a:gd name="T52" fmla="*/ 34 w 81"/>
                <a:gd name="T53" fmla="*/ 40 h 110"/>
                <a:gd name="T54" fmla="*/ 38 w 81"/>
                <a:gd name="T55" fmla="*/ 36 h 110"/>
                <a:gd name="T56" fmla="*/ 41 w 81"/>
                <a:gd name="T57" fmla="*/ 29 h 110"/>
                <a:gd name="T58" fmla="*/ 43 w 81"/>
                <a:gd name="T59" fmla="*/ 22 h 110"/>
                <a:gd name="T60" fmla="*/ 43 w 81"/>
                <a:gd name="T61" fmla="*/ 11 h 110"/>
                <a:gd name="T62" fmla="*/ 47 w 81"/>
                <a:gd name="T63" fmla="*/ 4 h 110"/>
                <a:gd name="T64" fmla="*/ 54 w 81"/>
                <a:gd name="T65" fmla="*/ 0 h 110"/>
                <a:gd name="T66" fmla="*/ 58 w 81"/>
                <a:gd name="T67" fmla="*/ 0 h 110"/>
                <a:gd name="T68" fmla="*/ 65 w 81"/>
                <a:gd name="T69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110">
                  <a:moveTo>
                    <a:pt x="70" y="2"/>
                  </a:moveTo>
                  <a:lnTo>
                    <a:pt x="70" y="4"/>
                  </a:lnTo>
                  <a:lnTo>
                    <a:pt x="74" y="9"/>
                  </a:lnTo>
                  <a:lnTo>
                    <a:pt x="76" y="13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81" y="27"/>
                  </a:lnTo>
                  <a:lnTo>
                    <a:pt x="81" y="31"/>
                  </a:lnTo>
                  <a:lnTo>
                    <a:pt x="79" y="33"/>
                  </a:lnTo>
                  <a:lnTo>
                    <a:pt x="74" y="33"/>
                  </a:lnTo>
                  <a:lnTo>
                    <a:pt x="65" y="38"/>
                  </a:lnTo>
                  <a:lnTo>
                    <a:pt x="58" y="47"/>
                  </a:lnTo>
                  <a:lnTo>
                    <a:pt x="52" y="58"/>
                  </a:lnTo>
                  <a:lnTo>
                    <a:pt x="49" y="67"/>
                  </a:lnTo>
                  <a:lnTo>
                    <a:pt x="52" y="78"/>
                  </a:lnTo>
                  <a:lnTo>
                    <a:pt x="63" y="85"/>
                  </a:lnTo>
                  <a:lnTo>
                    <a:pt x="58" y="98"/>
                  </a:lnTo>
                  <a:lnTo>
                    <a:pt x="49" y="107"/>
                  </a:lnTo>
                  <a:lnTo>
                    <a:pt x="36" y="110"/>
                  </a:lnTo>
                  <a:lnTo>
                    <a:pt x="18" y="110"/>
                  </a:lnTo>
                  <a:lnTo>
                    <a:pt x="16" y="107"/>
                  </a:lnTo>
                  <a:lnTo>
                    <a:pt x="14" y="107"/>
                  </a:lnTo>
                  <a:lnTo>
                    <a:pt x="16" y="103"/>
                  </a:lnTo>
                  <a:lnTo>
                    <a:pt x="18" y="101"/>
                  </a:lnTo>
                  <a:lnTo>
                    <a:pt x="18" y="98"/>
                  </a:lnTo>
                  <a:lnTo>
                    <a:pt x="20" y="98"/>
                  </a:lnTo>
                  <a:lnTo>
                    <a:pt x="23" y="96"/>
                  </a:lnTo>
                  <a:lnTo>
                    <a:pt x="25" y="92"/>
                  </a:lnTo>
                  <a:lnTo>
                    <a:pt x="25" y="87"/>
                  </a:lnTo>
                  <a:lnTo>
                    <a:pt x="25" y="83"/>
                  </a:lnTo>
                  <a:lnTo>
                    <a:pt x="25" y="78"/>
                  </a:lnTo>
                  <a:lnTo>
                    <a:pt x="23" y="74"/>
                  </a:lnTo>
                  <a:lnTo>
                    <a:pt x="20" y="72"/>
                  </a:lnTo>
                  <a:lnTo>
                    <a:pt x="18" y="72"/>
                  </a:lnTo>
                  <a:lnTo>
                    <a:pt x="16" y="72"/>
                  </a:lnTo>
                  <a:lnTo>
                    <a:pt x="14" y="72"/>
                  </a:lnTo>
                  <a:lnTo>
                    <a:pt x="11" y="69"/>
                  </a:lnTo>
                  <a:lnTo>
                    <a:pt x="11" y="65"/>
                  </a:lnTo>
                  <a:lnTo>
                    <a:pt x="11" y="60"/>
                  </a:lnTo>
                  <a:lnTo>
                    <a:pt x="7" y="60"/>
                  </a:lnTo>
                  <a:lnTo>
                    <a:pt x="5" y="58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5" y="54"/>
                  </a:lnTo>
                  <a:lnTo>
                    <a:pt x="9" y="51"/>
                  </a:lnTo>
                  <a:lnTo>
                    <a:pt x="11" y="51"/>
                  </a:lnTo>
                  <a:lnTo>
                    <a:pt x="11" y="47"/>
                  </a:lnTo>
                  <a:lnTo>
                    <a:pt x="14" y="45"/>
                  </a:lnTo>
                  <a:lnTo>
                    <a:pt x="16" y="42"/>
                  </a:lnTo>
                  <a:lnTo>
                    <a:pt x="18" y="42"/>
                  </a:lnTo>
                  <a:lnTo>
                    <a:pt x="23" y="42"/>
                  </a:lnTo>
                  <a:lnTo>
                    <a:pt x="25" y="40"/>
                  </a:lnTo>
                  <a:lnTo>
                    <a:pt x="29" y="42"/>
                  </a:lnTo>
                  <a:lnTo>
                    <a:pt x="34" y="40"/>
                  </a:lnTo>
                  <a:lnTo>
                    <a:pt x="36" y="38"/>
                  </a:lnTo>
                  <a:lnTo>
                    <a:pt x="38" y="36"/>
                  </a:lnTo>
                  <a:lnTo>
                    <a:pt x="38" y="31"/>
                  </a:lnTo>
                  <a:lnTo>
                    <a:pt x="41" y="29"/>
                  </a:lnTo>
                  <a:lnTo>
                    <a:pt x="41" y="25"/>
                  </a:lnTo>
                  <a:lnTo>
                    <a:pt x="43" y="22"/>
                  </a:lnTo>
                  <a:lnTo>
                    <a:pt x="43" y="18"/>
                  </a:lnTo>
                  <a:lnTo>
                    <a:pt x="43" y="11"/>
                  </a:lnTo>
                  <a:lnTo>
                    <a:pt x="45" y="9"/>
                  </a:lnTo>
                  <a:lnTo>
                    <a:pt x="47" y="4"/>
                  </a:lnTo>
                  <a:lnTo>
                    <a:pt x="49" y="2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5" y="2"/>
                  </a:lnTo>
                  <a:lnTo>
                    <a:pt x="70" y="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30" name="Freeform 45"/>
            <p:cNvSpPr>
              <a:spLocks/>
            </p:cNvSpPr>
            <p:nvPr/>
          </p:nvSpPr>
          <p:spPr bwMode="auto">
            <a:xfrm>
              <a:off x="5294774" y="2968922"/>
              <a:ext cx="95276" cy="84944"/>
            </a:xfrm>
            <a:custGeom>
              <a:avLst/>
              <a:gdLst>
                <a:gd name="T0" fmla="*/ 83 w 83"/>
                <a:gd name="T1" fmla="*/ 50 h 74"/>
                <a:gd name="T2" fmla="*/ 83 w 83"/>
                <a:gd name="T3" fmla="*/ 54 h 74"/>
                <a:gd name="T4" fmla="*/ 83 w 83"/>
                <a:gd name="T5" fmla="*/ 59 h 74"/>
                <a:gd name="T6" fmla="*/ 83 w 83"/>
                <a:gd name="T7" fmla="*/ 63 h 74"/>
                <a:gd name="T8" fmla="*/ 81 w 83"/>
                <a:gd name="T9" fmla="*/ 68 h 74"/>
                <a:gd name="T10" fmla="*/ 76 w 83"/>
                <a:gd name="T11" fmla="*/ 68 h 74"/>
                <a:gd name="T12" fmla="*/ 74 w 83"/>
                <a:gd name="T13" fmla="*/ 70 h 74"/>
                <a:gd name="T14" fmla="*/ 70 w 83"/>
                <a:gd name="T15" fmla="*/ 72 h 74"/>
                <a:gd name="T16" fmla="*/ 67 w 83"/>
                <a:gd name="T17" fmla="*/ 74 h 74"/>
                <a:gd name="T18" fmla="*/ 63 w 83"/>
                <a:gd name="T19" fmla="*/ 74 h 74"/>
                <a:gd name="T20" fmla="*/ 61 w 83"/>
                <a:gd name="T21" fmla="*/ 74 h 74"/>
                <a:gd name="T22" fmla="*/ 59 w 83"/>
                <a:gd name="T23" fmla="*/ 72 h 74"/>
                <a:gd name="T24" fmla="*/ 56 w 83"/>
                <a:gd name="T25" fmla="*/ 68 h 74"/>
                <a:gd name="T26" fmla="*/ 56 w 83"/>
                <a:gd name="T27" fmla="*/ 63 h 74"/>
                <a:gd name="T28" fmla="*/ 54 w 83"/>
                <a:gd name="T29" fmla="*/ 61 h 74"/>
                <a:gd name="T30" fmla="*/ 52 w 83"/>
                <a:gd name="T31" fmla="*/ 59 h 74"/>
                <a:gd name="T32" fmla="*/ 50 w 83"/>
                <a:gd name="T33" fmla="*/ 56 h 74"/>
                <a:gd name="T34" fmla="*/ 45 w 83"/>
                <a:gd name="T35" fmla="*/ 56 h 74"/>
                <a:gd name="T36" fmla="*/ 41 w 83"/>
                <a:gd name="T37" fmla="*/ 56 h 74"/>
                <a:gd name="T38" fmla="*/ 36 w 83"/>
                <a:gd name="T39" fmla="*/ 56 h 74"/>
                <a:gd name="T40" fmla="*/ 34 w 83"/>
                <a:gd name="T41" fmla="*/ 59 h 74"/>
                <a:gd name="T42" fmla="*/ 29 w 83"/>
                <a:gd name="T43" fmla="*/ 61 h 74"/>
                <a:gd name="T44" fmla="*/ 27 w 83"/>
                <a:gd name="T45" fmla="*/ 61 h 74"/>
                <a:gd name="T46" fmla="*/ 25 w 83"/>
                <a:gd name="T47" fmla="*/ 63 h 74"/>
                <a:gd name="T48" fmla="*/ 21 w 83"/>
                <a:gd name="T49" fmla="*/ 63 h 74"/>
                <a:gd name="T50" fmla="*/ 14 w 83"/>
                <a:gd name="T51" fmla="*/ 61 h 74"/>
                <a:gd name="T52" fmla="*/ 14 w 83"/>
                <a:gd name="T53" fmla="*/ 56 h 74"/>
                <a:gd name="T54" fmla="*/ 14 w 83"/>
                <a:gd name="T55" fmla="*/ 54 h 74"/>
                <a:gd name="T56" fmla="*/ 12 w 83"/>
                <a:gd name="T57" fmla="*/ 52 h 74"/>
                <a:gd name="T58" fmla="*/ 7 w 83"/>
                <a:gd name="T59" fmla="*/ 50 h 74"/>
                <a:gd name="T60" fmla="*/ 7 w 83"/>
                <a:gd name="T61" fmla="*/ 43 h 74"/>
                <a:gd name="T62" fmla="*/ 7 w 83"/>
                <a:gd name="T63" fmla="*/ 38 h 74"/>
                <a:gd name="T64" fmla="*/ 5 w 83"/>
                <a:gd name="T65" fmla="*/ 36 h 74"/>
                <a:gd name="T66" fmla="*/ 3 w 83"/>
                <a:gd name="T67" fmla="*/ 34 h 74"/>
                <a:gd name="T68" fmla="*/ 0 w 83"/>
                <a:gd name="T69" fmla="*/ 29 h 74"/>
                <a:gd name="T70" fmla="*/ 3 w 83"/>
                <a:gd name="T71" fmla="*/ 25 h 74"/>
                <a:gd name="T72" fmla="*/ 7 w 83"/>
                <a:gd name="T73" fmla="*/ 21 h 74"/>
                <a:gd name="T74" fmla="*/ 12 w 83"/>
                <a:gd name="T75" fmla="*/ 18 h 74"/>
                <a:gd name="T76" fmla="*/ 14 w 83"/>
                <a:gd name="T77" fmla="*/ 14 h 74"/>
                <a:gd name="T78" fmla="*/ 18 w 83"/>
                <a:gd name="T79" fmla="*/ 12 h 74"/>
                <a:gd name="T80" fmla="*/ 21 w 83"/>
                <a:gd name="T81" fmla="*/ 5 h 74"/>
                <a:gd name="T82" fmla="*/ 23 w 83"/>
                <a:gd name="T83" fmla="*/ 3 h 74"/>
                <a:gd name="T84" fmla="*/ 25 w 83"/>
                <a:gd name="T85" fmla="*/ 0 h 74"/>
                <a:gd name="T86" fmla="*/ 29 w 83"/>
                <a:gd name="T87" fmla="*/ 0 h 74"/>
                <a:gd name="T88" fmla="*/ 34 w 83"/>
                <a:gd name="T89" fmla="*/ 0 h 74"/>
                <a:gd name="T90" fmla="*/ 38 w 83"/>
                <a:gd name="T91" fmla="*/ 3 h 74"/>
                <a:gd name="T92" fmla="*/ 38 w 83"/>
                <a:gd name="T93" fmla="*/ 5 h 74"/>
                <a:gd name="T94" fmla="*/ 38 w 83"/>
                <a:gd name="T95" fmla="*/ 12 h 74"/>
                <a:gd name="T96" fmla="*/ 54 w 83"/>
                <a:gd name="T97" fmla="*/ 18 h 74"/>
                <a:gd name="T98" fmla="*/ 67 w 83"/>
                <a:gd name="T99" fmla="*/ 25 h 74"/>
                <a:gd name="T100" fmla="*/ 79 w 83"/>
                <a:gd name="T101" fmla="*/ 34 h 74"/>
                <a:gd name="T102" fmla="*/ 83 w 83"/>
                <a:gd name="T103" fmla="*/ 5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3" h="74">
                  <a:moveTo>
                    <a:pt x="83" y="50"/>
                  </a:moveTo>
                  <a:lnTo>
                    <a:pt x="83" y="54"/>
                  </a:lnTo>
                  <a:lnTo>
                    <a:pt x="83" y="59"/>
                  </a:lnTo>
                  <a:lnTo>
                    <a:pt x="83" y="63"/>
                  </a:lnTo>
                  <a:lnTo>
                    <a:pt x="81" y="68"/>
                  </a:lnTo>
                  <a:lnTo>
                    <a:pt x="76" y="68"/>
                  </a:lnTo>
                  <a:lnTo>
                    <a:pt x="74" y="70"/>
                  </a:lnTo>
                  <a:lnTo>
                    <a:pt x="70" y="72"/>
                  </a:lnTo>
                  <a:lnTo>
                    <a:pt x="67" y="74"/>
                  </a:lnTo>
                  <a:lnTo>
                    <a:pt x="63" y="74"/>
                  </a:lnTo>
                  <a:lnTo>
                    <a:pt x="61" y="74"/>
                  </a:lnTo>
                  <a:lnTo>
                    <a:pt x="59" y="72"/>
                  </a:lnTo>
                  <a:lnTo>
                    <a:pt x="56" y="68"/>
                  </a:lnTo>
                  <a:lnTo>
                    <a:pt x="56" y="63"/>
                  </a:lnTo>
                  <a:lnTo>
                    <a:pt x="54" y="61"/>
                  </a:lnTo>
                  <a:lnTo>
                    <a:pt x="52" y="59"/>
                  </a:lnTo>
                  <a:lnTo>
                    <a:pt x="50" y="56"/>
                  </a:lnTo>
                  <a:lnTo>
                    <a:pt x="45" y="56"/>
                  </a:lnTo>
                  <a:lnTo>
                    <a:pt x="41" y="56"/>
                  </a:lnTo>
                  <a:lnTo>
                    <a:pt x="36" y="56"/>
                  </a:lnTo>
                  <a:lnTo>
                    <a:pt x="34" y="59"/>
                  </a:lnTo>
                  <a:lnTo>
                    <a:pt x="29" y="61"/>
                  </a:lnTo>
                  <a:lnTo>
                    <a:pt x="27" y="61"/>
                  </a:lnTo>
                  <a:lnTo>
                    <a:pt x="25" y="63"/>
                  </a:lnTo>
                  <a:lnTo>
                    <a:pt x="21" y="63"/>
                  </a:lnTo>
                  <a:lnTo>
                    <a:pt x="14" y="61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2" y="52"/>
                  </a:lnTo>
                  <a:lnTo>
                    <a:pt x="7" y="50"/>
                  </a:lnTo>
                  <a:lnTo>
                    <a:pt x="7" y="43"/>
                  </a:lnTo>
                  <a:lnTo>
                    <a:pt x="7" y="38"/>
                  </a:lnTo>
                  <a:lnTo>
                    <a:pt x="5" y="36"/>
                  </a:lnTo>
                  <a:lnTo>
                    <a:pt x="3" y="34"/>
                  </a:lnTo>
                  <a:lnTo>
                    <a:pt x="0" y="29"/>
                  </a:lnTo>
                  <a:lnTo>
                    <a:pt x="3" y="25"/>
                  </a:lnTo>
                  <a:lnTo>
                    <a:pt x="7" y="21"/>
                  </a:lnTo>
                  <a:lnTo>
                    <a:pt x="12" y="18"/>
                  </a:lnTo>
                  <a:lnTo>
                    <a:pt x="14" y="14"/>
                  </a:lnTo>
                  <a:lnTo>
                    <a:pt x="18" y="12"/>
                  </a:lnTo>
                  <a:lnTo>
                    <a:pt x="21" y="5"/>
                  </a:lnTo>
                  <a:lnTo>
                    <a:pt x="23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3"/>
                  </a:lnTo>
                  <a:lnTo>
                    <a:pt x="38" y="5"/>
                  </a:lnTo>
                  <a:lnTo>
                    <a:pt x="38" y="12"/>
                  </a:lnTo>
                  <a:lnTo>
                    <a:pt x="54" y="18"/>
                  </a:lnTo>
                  <a:lnTo>
                    <a:pt x="67" y="25"/>
                  </a:lnTo>
                  <a:lnTo>
                    <a:pt x="79" y="34"/>
                  </a:lnTo>
                  <a:lnTo>
                    <a:pt x="83" y="50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31" name="Freeform 46"/>
            <p:cNvSpPr>
              <a:spLocks/>
            </p:cNvSpPr>
            <p:nvPr/>
          </p:nvSpPr>
          <p:spPr bwMode="auto">
            <a:xfrm>
              <a:off x="5294774" y="2968922"/>
              <a:ext cx="95276" cy="84944"/>
            </a:xfrm>
            <a:custGeom>
              <a:avLst/>
              <a:gdLst>
                <a:gd name="T0" fmla="*/ 83 w 83"/>
                <a:gd name="T1" fmla="*/ 50 h 74"/>
                <a:gd name="T2" fmla="*/ 83 w 83"/>
                <a:gd name="T3" fmla="*/ 54 h 74"/>
                <a:gd name="T4" fmla="*/ 83 w 83"/>
                <a:gd name="T5" fmla="*/ 59 h 74"/>
                <a:gd name="T6" fmla="*/ 83 w 83"/>
                <a:gd name="T7" fmla="*/ 63 h 74"/>
                <a:gd name="T8" fmla="*/ 81 w 83"/>
                <a:gd name="T9" fmla="*/ 68 h 74"/>
                <a:gd name="T10" fmla="*/ 76 w 83"/>
                <a:gd name="T11" fmla="*/ 68 h 74"/>
                <a:gd name="T12" fmla="*/ 74 w 83"/>
                <a:gd name="T13" fmla="*/ 70 h 74"/>
                <a:gd name="T14" fmla="*/ 70 w 83"/>
                <a:gd name="T15" fmla="*/ 72 h 74"/>
                <a:gd name="T16" fmla="*/ 67 w 83"/>
                <a:gd name="T17" fmla="*/ 74 h 74"/>
                <a:gd name="T18" fmla="*/ 63 w 83"/>
                <a:gd name="T19" fmla="*/ 74 h 74"/>
                <a:gd name="T20" fmla="*/ 61 w 83"/>
                <a:gd name="T21" fmla="*/ 74 h 74"/>
                <a:gd name="T22" fmla="*/ 59 w 83"/>
                <a:gd name="T23" fmla="*/ 72 h 74"/>
                <a:gd name="T24" fmla="*/ 56 w 83"/>
                <a:gd name="T25" fmla="*/ 68 h 74"/>
                <a:gd name="T26" fmla="*/ 56 w 83"/>
                <a:gd name="T27" fmla="*/ 63 h 74"/>
                <a:gd name="T28" fmla="*/ 54 w 83"/>
                <a:gd name="T29" fmla="*/ 61 h 74"/>
                <a:gd name="T30" fmla="*/ 52 w 83"/>
                <a:gd name="T31" fmla="*/ 59 h 74"/>
                <a:gd name="T32" fmla="*/ 50 w 83"/>
                <a:gd name="T33" fmla="*/ 56 h 74"/>
                <a:gd name="T34" fmla="*/ 45 w 83"/>
                <a:gd name="T35" fmla="*/ 56 h 74"/>
                <a:gd name="T36" fmla="*/ 41 w 83"/>
                <a:gd name="T37" fmla="*/ 56 h 74"/>
                <a:gd name="T38" fmla="*/ 36 w 83"/>
                <a:gd name="T39" fmla="*/ 56 h 74"/>
                <a:gd name="T40" fmla="*/ 34 w 83"/>
                <a:gd name="T41" fmla="*/ 59 h 74"/>
                <a:gd name="T42" fmla="*/ 29 w 83"/>
                <a:gd name="T43" fmla="*/ 61 h 74"/>
                <a:gd name="T44" fmla="*/ 27 w 83"/>
                <a:gd name="T45" fmla="*/ 61 h 74"/>
                <a:gd name="T46" fmla="*/ 25 w 83"/>
                <a:gd name="T47" fmla="*/ 63 h 74"/>
                <a:gd name="T48" fmla="*/ 21 w 83"/>
                <a:gd name="T49" fmla="*/ 63 h 74"/>
                <a:gd name="T50" fmla="*/ 14 w 83"/>
                <a:gd name="T51" fmla="*/ 61 h 74"/>
                <a:gd name="T52" fmla="*/ 14 w 83"/>
                <a:gd name="T53" fmla="*/ 56 h 74"/>
                <a:gd name="T54" fmla="*/ 14 w 83"/>
                <a:gd name="T55" fmla="*/ 54 h 74"/>
                <a:gd name="T56" fmla="*/ 12 w 83"/>
                <a:gd name="T57" fmla="*/ 52 h 74"/>
                <a:gd name="T58" fmla="*/ 7 w 83"/>
                <a:gd name="T59" fmla="*/ 50 h 74"/>
                <a:gd name="T60" fmla="*/ 7 w 83"/>
                <a:gd name="T61" fmla="*/ 43 h 74"/>
                <a:gd name="T62" fmla="*/ 7 w 83"/>
                <a:gd name="T63" fmla="*/ 38 h 74"/>
                <a:gd name="T64" fmla="*/ 5 w 83"/>
                <a:gd name="T65" fmla="*/ 36 h 74"/>
                <a:gd name="T66" fmla="*/ 3 w 83"/>
                <a:gd name="T67" fmla="*/ 34 h 74"/>
                <a:gd name="T68" fmla="*/ 0 w 83"/>
                <a:gd name="T69" fmla="*/ 29 h 74"/>
                <a:gd name="T70" fmla="*/ 3 w 83"/>
                <a:gd name="T71" fmla="*/ 25 h 74"/>
                <a:gd name="T72" fmla="*/ 7 w 83"/>
                <a:gd name="T73" fmla="*/ 21 h 74"/>
                <a:gd name="T74" fmla="*/ 12 w 83"/>
                <a:gd name="T75" fmla="*/ 18 h 74"/>
                <a:gd name="T76" fmla="*/ 14 w 83"/>
                <a:gd name="T77" fmla="*/ 14 h 74"/>
                <a:gd name="T78" fmla="*/ 18 w 83"/>
                <a:gd name="T79" fmla="*/ 12 h 74"/>
                <a:gd name="T80" fmla="*/ 21 w 83"/>
                <a:gd name="T81" fmla="*/ 5 h 74"/>
                <a:gd name="T82" fmla="*/ 23 w 83"/>
                <a:gd name="T83" fmla="*/ 3 h 74"/>
                <a:gd name="T84" fmla="*/ 25 w 83"/>
                <a:gd name="T85" fmla="*/ 0 h 74"/>
                <a:gd name="T86" fmla="*/ 29 w 83"/>
                <a:gd name="T87" fmla="*/ 0 h 74"/>
                <a:gd name="T88" fmla="*/ 34 w 83"/>
                <a:gd name="T89" fmla="*/ 0 h 74"/>
                <a:gd name="T90" fmla="*/ 38 w 83"/>
                <a:gd name="T91" fmla="*/ 3 h 74"/>
                <a:gd name="T92" fmla="*/ 38 w 83"/>
                <a:gd name="T93" fmla="*/ 5 h 74"/>
                <a:gd name="T94" fmla="*/ 38 w 83"/>
                <a:gd name="T95" fmla="*/ 12 h 74"/>
                <a:gd name="T96" fmla="*/ 54 w 83"/>
                <a:gd name="T97" fmla="*/ 18 h 74"/>
                <a:gd name="T98" fmla="*/ 67 w 83"/>
                <a:gd name="T99" fmla="*/ 25 h 74"/>
                <a:gd name="T100" fmla="*/ 79 w 83"/>
                <a:gd name="T101" fmla="*/ 34 h 74"/>
                <a:gd name="T102" fmla="*/ 83 w 83"/>
                <a:gd name="T103" fmla="*/ 5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3" h="74">
                  <a:moveTo>
                    <a:pt x="83" y="50"/>
                  </a:moveTo>
                  <a:lnTo>
                    <a:pt x="83" y="54"/>
                  </a:lnTo>
                  <a:lnTo>
                    <a:pt x="83" y="59"/>
                  </a:lnTo>
                  <a:lnTo>
                    <a:pt x="83" y="63"/>
                  </a:lnTo>
                  <a:lnTo>
                    <a:pt x="81" y="68"/>
                  </a:lnTo>
                  <a:lnTo>
                    <a:pt x="76" y="68"/>
                  </a:lnTo>
                  <a:lnTo>
                    <a:pt x="74" y="70"/>
                  </a:lnTo>
                  <a:lnTo>
                    <a:pt x="70" y="72"/>
                  </a:lnTo>
                  <a:lnTo>
                    <a:pt x="67" y="74"/>
                  </a:lnTo>
                  <a:lnTo>
                    <a:pt x="63" y="74"/>
                  </a:lnTo>
                  <a:lnTo>
                    <a:pt x="61" y="74"/>
                  </a:lnTo>
                  <a:lnTo>
                    <a:pt x="59" y="72"/>
                  </a:lnTo>
                  <a:lnTo>
                    <a:pt x="56" y="68"/>
                  </a:lnTo>
                  <a:lnTo>
                    <a:pt x="56" y="63"/>
                  </a:lnTo>
                  <a:lnTo>
                    <a:pt x="54" y="61"/>
                  </a:lnTo>
                  <a:lnTo>
                    <a:pt x="52" y="59"/>
                  </a:lnTo>
                  <a:lnTo>
                    <a:pt x="50" y="56"/>
                  </a:lnTo>
                  <a:lnTo>
                    <a:pt x="45" y="56"/>
                  </a:lnTo>
                  <a:lnTo>
                    <a:pt x="41" y="56"/>
                  </a:lnTo>
                  <a:lnTo>
                    <a:pt x="36" y="56"/>
                  </a:lnTo>
                  <a:lnTo>
                    <a:pt x="34" y="59"/>
                  </a:lnTo>
                  <a:lnTo>
                    <a:pt x="29" y="61"/>
                  </a:lnTo>
                  <a:lnTo>
                    <a:pt x="27" y="61"/>
                  </a:lnTo>
                  <a:lnTo>
                    <a:pt x="25" y="63"/>
                  </a:lnTo>
                  <a:lnTo>
                    <a:pt x="21" y="63"/>
                  </a:lnTo>
                  <a:lnTo>
                    <a:pt x="14" y="61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2" y="52"/>
                  </a:lnTo>
                  <a:lnTo>
                    <a:pt x="7" y="50"/>
                  </a:lnTo>
                  <a:lnTo>
                    <a:pt x="7" y="43"/>
                  </a:lnTo>
                  <a:lnTo>
                    <a:pt x="7" y="38"/>
                  </a:lnTo>
                  <a:lnTo>
                    <a:pt x="5" y="36"/>
                  </a:lnTo>
                  <a:lnTo>
                    <a:pt x="3" y="34"/>
                  </a:lnTo>
                  <a:lnTo>
                    <a:pt x="0" y="29"/>
                  </a:lnTo>
                  <a:lnTo>
                    <a:pt x="3" y="25"/>
                  </a:lnTo>
                  <a:lnTo>
                    <a:pt x="7" y="21"/>
                  </a:lnTo>
                  <a:lnTo>
                    <a:pt x="12" y="18"/>
                  </a:lnTo>
                  <a:lnTo>
                    <a:pt x="14" y="14"/>
                  </a:lnTo>
                  <a:lnTo>
                    <a:pt x="18" y="12"/>
                  </a:lnTo>
                  <a:lnTo>
                    <a:pt x="21" y="5"/>
                  </a:lnTo>
                  <a:lnTo>
                    <a:pt x="23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3"/>
                  </a:lnTo>
                  <a:lnTo>
                    <a:pt x="38" y="5"/>
                  </a:lnTo>
                  <a:lnTo>
                    <a:pt x="38" y="12"/>
                  </a:lnTo>
                  <a:lnTo>
                    <a:pt x="54" y="18"/>
                  </a:lnTo>
                  <a:lnTo>
                    <a:pt x="67" y="25"/>
                  </a:lnTo>
                  <a:lnTo>
                    <a:pt x="79" y="34"/>
                  </a:lnTo>
                  <a:lnTo>
                    <a:pt x="83" y="5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32" name="Freeform 47"/>
            <p:cNvSpPr>
              <a:spLocks/>
            </p:cNvSpPr>
            <p:nvPr/>
          </p:nvSpPr>
          <p:spPr bwMode="auto">
            <a:xfrm>
              <a:off x="6065013" y="2607336"/>
              <a:ext cx="1460125" cy="1058359"/>
            </a:xfrm>
            <a:custGeom>
              <a:avLst/>
              <a:gdLst>
                <a:gd name="T0" fmla="*/ 1254 w 1272"/>
                <a:gd name="T1" fmla="*/ 152 h 922"/>
                <a:gd name="T2" fmla="*/ 1218 w 1272"/>
                <a:gd name="T3" fmla="*/ 163 h 922"/>
                <a:gd name="T4" fmla="*/ 1111 w 1272"/>
                <a:gd name="T5" fmla="*/ 114 h 922"/>
                <a:gd name="T6" fmla="*/ 1035 w 1272"/>
                <a:gd name="T7" fmla="*/ 76 h 922"/>
                <a:gd name="T8" fmla="*/ 977 w 1272"/>
                <a:gd name="T9" fmla="*/ 25 h 922"/>
                <a:gd name="T10" fmla="*/ 883 w 1272"/>
                <a:gd name="T11" fmla="*/ 13 h 922"/>
                <a:gd name="T12" fmla="*/ 847 w 1272"/>
                <a:gd name="T13" fmla="*/ 143 h 922"/>
                <a:gd name="T14" fmla="*/ 887 w 1272"/>
                <a:gd name="T15" fmla="*/ 134 h 922"/>
                <a:gd name="T16" fmla="*/ 954 w 1272"/>
                <a:gd name="T17" fmla="*/ 181 h 922"/>
                <a:gd name="T18" fmla="*/ 910 w 1272"/>
                <a:gd name="T19" fmla="*/ 188 h 922"/>
                <a:gd name="T20" fmla="*/ 847 w 1272"/>
                <a:gd name="T21" fmla="*/ 239 h 922"/>
                <a:gd name="T22" fmla="*/ 827 w 1272"/>
                <a:gd name="T23" fmla="*/ 257 h 922"/>
                <a:gd name="T24" fmla="*/ 720 w 1272"/>
                <a:gd name="T25" fmla="*/ 318 h 922"/>
                <a:gd name="T26" fmla="*/ 653 w 1272"/>
                <a:gd name="T27" fmla="*/ 320 h 922"/>
                <a:gd name="T28" fmla="*/ 478 w 1272"/>
                <a:gd name="T29" fmla="*/ 300 h 922"/>
                <a:gd name="T30" fmla="*/ 371 w 1272"/>
                <a:gd name="T31" fmla="*/ 224 h 922"/>
                <a:gd name="T32" fmla="*/ 304 w 1272"/>
                <a:gd name="T33" fmla="*/ 201 h 922"/>
                <a:gd name="T34" fmla="*/ 244 w 1272"/>
                <a:gd name="T35" fmla="*/ 143 h 922"/>
                <a:gd name="T36" fmla="*/ 183 w 1272"/>
                <a:gd name="T37" fmla="*/ 125 h 922"/>
                <a:gd name="T38" fmla="*/ 181 w 1272"/>
                <a:gd name="T39" fmla="*/ 177 h 922"/>
                <a:gd name="T40" fmla="*/ 139 w 1272"/>
                <a:gd name="T41" fmla="*/ 208 h 922"/>
                <a:gd name="T42" fmla="*/ 101 w 1272"/>
                <a:gd name="T43" fmla="*/ 233 h 922"/>
                <a:gd name="T44" fmla="*/ 118 w 1272"/>
                <a:gd name="T45" fmla="*/ 259 h 922"/>
                <a:gd name="T46" fmla="*/ 96 w 1272"/>
                <a:gd name="T47" fmla="*/ 329 h 922"/>
                <a:gd name="T48" fmla="*/ 0 w 1272"/>
                <a:gd name="T49" fmla="*/ 396 h 922"/>
                <a:gd name="T50" fmla="*/ 45 w 1272"/>
                <a:gd name="T51" fmla="*/ 434 h 922"/>
                <a:gd name="T52" fmla="*/ 125 w 1272"/>
                <a:gd name="T53" fmla="*/ 499 h 922"/>
                <a:gd name="T54" fmla="*/ 181 w 1272"/>
                <a:gd name="T55" fmla="*/ 584 h 922"/>
                <a:gd name="T56" fmla="*/ 261 w 1272"/>
                <a:gd name="T57" fmla="*/ 649 h 922"/>
                <a:gd name="T58" fmla="*/ 315 w 1272"/>
                <a:gd name="T59" fmla="*/ 671 h 922"/>
                <a:gd name="T60" fmla="*/ 427 w 1272"/>
                <a:gd name="T61" fmla="*/ 696 h 922"/>
                <a:gd name="T62" fmla="*/ 664 w 1272"/>
                <a:gd name="T63" fmla="*/ 709 h 922"/>
                <a:gd name="T64" fmla="*/ 682 w 1272"/>
                <a:gd name="T65" fmla="*/ 792 h 922"/>
                <a:gd name="T66" fmla="*/ 682 w 1272"/>
                <a:gd name="T67" fmla="*/ 821 h 922"/>
                <a:gd name="T68" fmla="*/ 722 w 1272"/>
                <a:gd name="T69" fmla="*/ 828 h 922"/>
                <a:gd name="T70" fmla="*/ 722 w 1272"/>
                <a:gd name="T71" fmla="*/ 843 h 922"/>
                <a:gd name="T72" fmla="*/ 715 w 1272"/>
                <a:gd name="T73" fmla="*/ 870 h 922"/>
                <a:gd name="T74" fmla="*/ 760 w 1272"/>
                <a:gd name="T75" fmla="*/ 893 h 922"/>
                <a:gd name="T76" fmla="*/ 776 w 1272"/>
                <a:gd name="T77" fmla="*/ 866 h 922"/>
                <a:gd name="T78" fmla="*/ 899 w 1272"/>
                <a:gd name="T79" fmla="*/ 852 h 922"/>
                <a:gd name="T80" fmla="*/ 957 w 1272"/>
                <a:gd name="T81" fmla="*/ 886 h 922"/>
                <a:gd name="T82" fmla="*/ 983 w 1272"/>
                <a:gd name="T83" fmla="*/ 913 h 922"/>
                <a:gd name="T84" fmla="*/ 990 w 1272"/>
                <a:gd name="T85" fmla="*/ 901 h 922"/>
                <a:gd name="T86" fmla="*/ 1024 w 1272"/>
                <a:gd name="T87" fmla="*/ 884 h 922"/>
                <a:gd name="T88" fmla="*/ 1102 w 1272"/>
                <a:gd name="T89" fmla="*/ 866 h 922"/>
                <a:gd name="T90" fmla="*/ 1167 w 1272"/>
                <a:gd name="T91" fmla="*/ 816 h 922"/>
                <a:gd name="T92" fmla="*/ 1209 w 1272"/>
                <a:gd name="T93" fmla="*/ 705 h 922"/>
                <a:gd name="T94" fmla="*/ 1223 w 1272"/>
                <a:gd name="T95" fmla="*/ 673 h 922"/>
                <a:gd name="T96" fmla="*/ 1191 w 1272"/>
                <a:gd name="T97" fmla="*/ 644 h 922"/>
                <a:gd name="T98" fmla="*/ 1198 w 1272"/>
                <a:gd name="T99" fmla="*/ 591 h 922"/>
                <a:gd name="T100" fmla="*/ 1164 w 1272"/>
                <a:gd name="T101" fmla="*/ 575 h 922"/>
                <a:gd name="T102" fmla="*/ 1126 w 1272"/>
                <a:gd name="T103" fmla="*/ 474 h 922"/>
                <a:gd name="T104" fmla="*/ 1129 w 1272"/>
                <a:gd name="T105" fmla="*/ 445 h 922"/>
                <a:gd name="T106" fmla="*/ 1102 w 1272"/>
                <a:gd name="T107" fmla="*/ 445 h 922"/>
                <a:gd name="T108" fmla="*/ 1066 w 1272"/>
                <a:gd name="T109" fmla="*/ 436 h 922"/>
                <a:gd name="T110" fmla="*/ 1017 w 1272"/>
                <a:gd name="T111" fmla="*/ 407 h 922"/>
                <a:gd name="T112" fmla="*/ 1077 w 1272"/>
                <a:gd name="T113" fmla="*/ 336 h 922"/>
                <a:gd name="T114" fmla="*/ 1120 w 1272"/>
                <a:gd name="T115" fmla="*/ 347 h 922"/>
                <a:gd name="T116" fmla="*/ 1138 w 1272"/>
                <a:gd name="T117" fmla="*/ 376 h 922"/>
                <a:gd name="T118" fmla="*/ 1178 w 1272"/>
                <a:gd name="T119" fmla="*/ 351 h 922"/>
                <a:gd name="T120" fmla="*/ 1227 w 1272"/>
                <a:gd name="T121" fmla="*/ 311 h 922"/>
                <a:gd name="T122" fmla="*/ 1254 w 1272"/>
                <a:gd name="T123" fmla="*/ 275 h 922"/>
                <a:gd name="T124" fmla="*/ 1240 w 1272"/>
                <a:gd name="T125" fmla="*/ 21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2" h="922">
                  <a:moveTo>
                    <a:pt x="1272" y="195"/>
                  </a:moveTo>
                  <a:lnTo>
                    <a:pt x="1270" y="188"/>
                  </a:lnTo>
                  <a:lnTo>
                    <a:pt x="1265" y="181"/>
                  </a:lnTo>
                  <a:lnTo>
                    <a:pt x="1261" y="177"/>
                  </a:lnTo>
                  <a:lnTo>
                    <a:pt x="1256" y="174"/>
                  </a:lnTo>
                  <a:lnTo>
                    <a:pt x="1254" y="172"/>
                  </a:lnTo>
                  <a:lnTo>
                    <a:pt x="1254" y="168"/>
                  </a:lnTo>
                  <a:lnTo>
                    <a:pt x="1254" y="161"/>
                  </a:lnTo>
                  <a:lnTo>
                    <a:pt x="1254" y="157"/>
                  </a:lnTo>
                  <a:lnTo>
                    <a:pt x="1254" y="152"/>
                  </a:lnTo>
                  <a:lnTo>
                    <a:pt x="1252" y="145"/>
                  </a:lnTo>
                  <a:lnTo>
                    <a:pt x="1249" y="141"/>
                  </a:lnTo>
                  <a:lnTo>
                    <a:pt x="1245" y="141"/>
                  </a:lnTo>
                  <a:lnTo>
                    <a:pt x="1240" y="141"/>
                  </a:lnTo>
                  <a:lnTo>
                    <a:pt x="1238" y="143"/>
                  </a:lnTo>
                  <a:lnTo>
                    <a:pt x="1234" y="148"/>
                  </a:lnTo>
                  <a:lnTo>
                    <a:pt x="1229" y="152"/>
                  </a:lnTo>
                  <a:lnTo>
                    <a:pt x="1225" y="154"/>
                  </a:lnTo>
                  <a:lnTo>
                    <a:pt x="1223" y="157"/>
                  </a:lnTo>
                  <a:lnTo>
                    <a:pt x="1218" y="163"/>
                  </a:lnTo>
                  <a:lnTo>
                    <a:pt x="1209" y="166"/>
                  </a:lnTo>
                  <a:lnTo>
                    <a:pt x="1198" y="166"/>
                  </a:lnTo>
                  <a:lnTo>
                    <a:pt x="1189" y="163"/>
                  </a:lnTo>
                  <a:lnTo>
                    <a:pt x="1185" y="157"/>
                  </a:lnTo>
                  <a:lnTo>
                    <a:pt x="1173" y="143"/>
                  </a:lnTo>
                  <a:lnTo>
                    <a:pt x="1160" y="130"/>
                  </a:lnTo>
                  <a:lnTo>
                    <a:pt x="1144" y="119"/>
                  </a:lnTo>
                  <a:lnTo>
                    <a:pt x="1122" y="114"/>
                  </a:lnTo>
                  <a:lnTo>
                    <a:pt x="1118" y="114"/>
                  </a:lnTo>
                  <a:lnTo>
                    <a:pt x="1111" y="114"/>
                  </a:lnTo>
                  <a:lnTo>
                    <a:pt x="1106" y="114"/>
                  </a:lnTo>
                  <a:lnTo>
                    <a:pt x="1102" y="112"/>
                  </a:lnTo>
                  <a:lnTo>
                    <a:pt x="1100" y="110"/>
                  </a:lnTo>
                  <a:lnTo>
                    <a:pt x="1097" y="107"/>
                  </a:lnTo>
                  <a:lnTo>
                    <a:pt x="1091" y="107"/>
                  </a:lnTo>
                  <a:lnTo>
                    <a:pt x="1075" y="105"/>
                  </a:lnTo>
                  <a:lnTo>
                    <a:pt x="1062" y="101"/>
                  </a:lnTo>
                  <a:lnTo>
                    <a:pt x="1053" y="92"/>
                  </a:lnTo>
                  <a:lnTo>
                    <a:pt x="1044" y="83"/>
                  </a:lnTo>
                  <a:lnTo>
                    <a:pt x="1035" y="76"/>
                  </a:lnTo>
                  <a:lnTo>
                    <a:pt x="1035" y="69"/>
                  </a:lnTo>
                  <a:lnTo>
                    <a:pt x="1030" y="67"/>
                  </a:lnTo>
                  <a:lnTo>
                    <a:pt x="1026" y="65"/>
                  </a:lnTo>
                  <a:lnTo>
                    <a:pt x="1024" y="63"/>
                  </a:lnTo>
                  <a:lnTo>
                    <a:pt x="1019" y="58"/>
                  </a:lnTo>
                  <a:lnTo>
                    <a:pt x="1015" y="58"/>
                  </a:lnTo>
                  <a:lnTo>
                    <a:pt x="1006" y="51"/>
                  </a:lnTo>
                  <a:lnTo>
                    <a:pt x="997" y="43"/>
                  </a:lnTo>
                  <a:lnTo>
                    <a:pt x="990" y="31"/>
                  </a:lnTo>
                  <a:lnTo>
                    <a:pt x="977" y="25"/>
                  </a:lnTo>
                  <a:lnTo>
                    <a:pt x="966" y="16"/>
                  </a:lnTo>
                  <a:lnTo>
                    <a:pt x="952" y="7"/>
                  </a:lnTo>
                  <a:lnTo>
                    <a:pt x="928" y="4"/>
                  </a:lnTo>
                  <a:lnTo>
                    <a:pt x="901" y="0"/>
                  </a:lnTo>
                  <a:lnTo>
                    <a:pt x="872" y="0"/>
                  </a:lnTo>
                  <a:lnTo>
                    <a:pt x="872" y="4"/>
                  </a:lnTo>
                  <a:lnTo>
                    <a:pt x="874" y="7"/>
                  </a:lnTo>
                  <a:lnTo>
                    <a:pt x="876" y="9"/>
                  </a:lnTo>
                  <a:lnTo>
                    <a:pt x="878" y="11"/>
                  </a:lnTo>
                  <a:lnTo>
                    <a:pt x="883" y="13"/>
                  </a:lnTo>
                  <a:lnTo>
                    <a:pt x="883" y="16"/>
                  </a:lnTo>
                  <a:lnTo>
                    <a:pt x="885" y="20"/>
                  </a:lnTo>
                  <a:lnTo>
                    <a:pt x="883" y="27"/>
                  </a:lnTo>
                  <a:lnTo>
                    <a:pt x="883" y="89"/>
                  </a:lnTo>
                  <a:lnTo>
                    <a:pt x="876" y="101"/>
                  </a:lnTo>
                  <a:lnTo>
                    <a:pt x="865" y="107"/>
                  </a:lnTo>
                  <a:lnTo>
                    <a:pt x="847" y="107"/>
                  </a:lnTo>
                  <a:lnTo>
                    <a:pt x="847" y="132"/>
                  </a:lnTo>
                  <a:lnTo>
                    <a:pt x="847" y="139"/>
                  </a:lnTo>
                  <a:lnTo>
                    <a:pt x="847" y="143"/>
                  </a:lnTo>
                  <a:lnTo>
                    <a:pt x="849" y="145"/>
                  </a:lnTo>
                  <a:lnTo>
                    <a:pt x="852" y="145"/>
                  </a:lnTo>
                  <a:lnTo>
                    <a:pt x="854" y="143"/>
                  </a:lnTo>
                  <a:lnTo>
                    <a:pt x="856" y="143"/>
                  </a:lnTo>
                  <a:lnTo>
                    <a:pt x="861" y="141"/>
                  </a:lnTo>
                  <a:lnTo>
                    <a:pt x="865" y="139"/>
                  </a:lnTo>
                  <a:lnTo>
                    <a:pt x="867" y="139"/>
                  </a:lnTo>
                  <a:lnTo>
                    <a:pt x="872" y="139"/>
                  </a:lnTo>
                  <a:lnTo>
                    <a:pt x="878" y="139"/>
                  </a:lnTo>
                  <a:lnTo>
                    <a:pt x="887" y="134"/>
                  </a:lnTo>
                  <a:lnTo>
                    <a:pt x="896" y="132"/>
                  </a:lnTo>
                  <a:lnTo>
                    <a:pt x="903" y="132"/>
                  </a:lnTo>
                  <a:lnTo>
                    <a:pt x="910" y="139"/>
                  </a:lnTo>
                  <a:lnTo>
                    <a:pt x="923" y="143"/>
                  </a:lnTo>
                  <a:lnTo>
                    <a:pt x="937" y="148"/>
                  </a:lnTo>
                  <a:lnTo>
                    <a:pt x="948" y="157"/>
                  </a:lnTo>
                  <a:lnTo>
                    <a:pt x="952" y="170"/>
                  </a:lnTo>
                  <a:lnTo>
                    <a:pt x="952" y="174"/>
                  </a:lnTo>
                  <a:lnTo>
                    <a:pt x="954" y="179"/>
                  </a:lnTo>
                  <a:lnTo>
                    <a:pt x="954" y="181"/>
                  </a:lnTo>
                  <a:lnTo>
                    <a:pt x="957" y="183"/>
                  </a:lnTo>
                  <a:lnTo>
                    <a:pt x="957" y="186"/>
                  </a:lnTo>
                  <a:lnTo>
                    <a:pt x="957" y="188"/>
                  </a:lnTo>
                  <a:lnTo>
                    <a:pt x="957" y="190"/>
                  </a:lnTo>
                  <a:lnTo>
                    <a:pt x="952" y="195"/>
                  </a:lnTo>
                  <a:lnTo>
                    <a:pt x="941" y="195"/>
                  </a:lnTo>
                  <a:lnTo>
                    <a:pt x="934" y="192"/>
                  </a:lnTo>
                  <a:lnTo>
                    <a:pt x="928" y="190"/>
                  </a:lnTo>
                  <a:lnTo>
                    <a:pt x="919" y="188"/>
                  </a:lnTo>
                  <a:lnTo>
                    <a:pt x="910" y="188"/>
                  </a:lnTo>
                  <a:lnTo>
                    <a:pt x="896" y="188"/>
                  </a:lnTo>
                  <a:lnTo>
                    <a:pt x="892" y="197"/>
                  </a:lnTo>
                  <a:lnTo>
                    <a:pt x="887" y="206"/>
                  </a:lnTo>
                  <a:lnTo>
                    <a:pt x="883" y="213"/>
                  </a:lnTo>
                  <a:lnTo>
                    <a:pt x="878" y="219"/>
                  </a:lnTo>
                  <a:lnTo>
                    <a:pt x="872" y="224"/>
                  </a:lnTo>
                  <a:lnTo>
                    <a:pt x="865" y="228"/>
                  </a:lnTo>
                  <a:lnTo>
                    <a:pt x="858" y="230"/>
                  </a:lnTo>
                  <a:lnTo>
                    <a:pt x="852" y="235"/>
                  </a:lnTo>
                  <a:lnTo>
                    <a:pt x="847" y="239"/>
                  </a:lnTo>
                  <a:lnTo>
                    <a:pt x="834" y="239"/>
                  </a:lnTo>
                  <a:lnTo>
                    <a:pt x="827" y="239"/>
                  </a:lnTo>
                  <a:lnTo>
                    <a:pt x="825" y="239"/>
                  </a:lnTo>
                  <a:lnTo>
                    <a:pt x="823" y="239"/>
                  </a:lnTo>
                  <a:lnTo>
                    <a:pt x="823" y="242"/>
                  </a:lnTo>
                  <a:lnTo>
                    <a:pt x="825" y="244"/>
                  </a:lnTo>
                  <a:lnTo>
                    <a:pt x="825" y="246"/>
                  </a:lnTo>
                  <a:lnTo>
                    <a:pt x="827" y="251"/>
                  </a:lnTo>
                  <a:lnTo>
                    <a:pt x="827" y="253"/>
                  </a:lnTo>
                  <a:lnTo>
                    <a:pt x="827" y="257"/>
                  </a:lnTo>
                  <a:lnTo>
                    <a:pt x="827" y="264"/>
                  </a:lnTo>
                  <a:lnTo>
                    <a:pt x="823" y="277"/>
                  </a:lnTo>
                  <a:lnTo>
                    <a:pt x="814" y="286"/>
                  </a:lnTo>
                  <a:lnTo>
                    <a:pt x="802" y="298"/>
                  </a:lnTo>
                  <a:lnTo>
                    <a:pt x="796" y="309"/>
                  </a:lnTo>
                  <a:lnTo>
                    <a:pt x="726" y="309"/>
                  </a:lnTo>
                  <a:lnTo>
                    <a:pt x="726" y="313"/>
                  </a:lnTo>
                  <a:lnTo>
                    <a:pt x="724" y="315"/>
                  </a:lnTo>
                  <a:lnTo>
                    <a:pt x="722" y="318"/>
                  </a:lnTo>
                  <a:lnTo>
                    <a:pt x="720" y="318"/>
                  </a:lnTo>
                  <a:lnTo>
                    <a:pt x="715" y="320"/>
                  </a:lnTo>
                  <a:lnTo>
                    <a:pt x="713" y="320"/>
                  </a:lnTo>
                  <a:lnTo>
                    <a:pt x="709" y="322"/>
                  </a:lnTo>
                  <a:lnTo>
                    <a:pt x="709" y="327"/>
                  </a:lnTo>
                  <a:lnTo>
                    <a:pt x="700" y="338"/>
                  </a:lnTo>
                  <a:lnTo>
                    <a:pt x="691" y="338"/>
                  </a:lnTo>
                  <a:lnTo>
                    <a:pt x="679" y="333"/>
                  </a:lnTo>
                  <a:lnTo>
                    <a:pt x="666" y="327"/>
                  </a:lnTo>
                  <a:lnTo>
                    <a:pt x="653" y="327"/>
                  </a:lnTo>
                  <a:lnTo>
                    <a:pt x="653" y="320"/>
                  </a:lnTo>
                  <a:lnTo>
                    <a:pt x="637" y="315"/>
                  </a:lnTo>
                  <a:lnTo>
                    <a:pt x="624" y="309"/>
                  </a:lnTo>
                  <a:lnTo>
                    <a:pt x="608" y="302"/>
                  </a:lnTo>
                  <a:lnTo>
                    <a:pt x="590" y="302"/>
                  </a:lnTo>
                  <a:lnTo>
                    <a:pt x="501" y="302"/>
                  </a:lnTo>
                  <a:lnTo>
                    <a:pt x="496" y="302"/>
                  </a:lnTo>
                  <a:lnTo>
                    <a:pt x="492" y="302"/>
                  </a:lnTo>
                  <a:lnTo>
                    <a:pt x="487" y="302"/>
                  </a:lnTo>
                  <a:lnTo>
                    <a:pt x="483" y="300"/>
                  </a:lnTo>
                  <a:lnTo>
                    <a:pt x="478" y="300"/>
                  </a:lnTo>
                  <a:lnTo>
                    <a:pt x="476" y="295"/>
                  </a:lnTo>
                  <a:lnTo>
                    <a:pt x="454" y="280"/>
                  </a:lnTo>
                  <a:lnTo>
                    <a:pt x="434" y="264"/>
                  </a:lnTo>
                  <a:lnTo>
                    <a:pt x="434" y="257"/>
                  </a:lnTo>
                  <a:lnTo>
                    <a:pt x="422" y="246"/>
                  </a:lnTo>
                  <a:lnTo>
                    <a:pt x="407" y="237"/>
                  </a:lnTo>
                  <a:lnTo>
                    <a:pt x="389" y="233"/>
                  </a:lnTo>
                  <a:lnTo>
                    <a:pt x="382" y="230"/>
                  </a:lnTo>
                  <a:lnTo>
                    <a:pt x="375" y="226"/>
                  </a:lnTo>
                  <a:lnTo>
                    <a:pt x="371" y="224"/>
                  </a:lnTo>
                  <a:lnTo>
                    <a:pt x="364" y="219"/>
                  </a:lnTo>
                  <a:lnTo>
                    <a:pt x="360" y="215"/>
                  </a:lnTo>
                  <a:lnTo>
                    <a:pt x="358" y="208"/>
                  </a:lnTo>
                  <a:lnTo>
                    <a:pt x="351" y="204"/>
                  </a:lnTo>
                  <a:lnTo>
                    <a:pt x="342" y="206"/>
                  </a:lnTo>
                  <a:lnTo>
                    <a:pt x="333" y="208"/>
                  </a:lnTo>
                  <a:lnTo>
                    <a:pt x="320" y="208"/>
                  </a:lnTo>
                  <a:lnTo>
                    <a:pt x="313" y="208"/>
                  </a:lnTo>
                  <a:lnTo>
                    <a:pt x="308" y="206"/>
                  </a:lnTo>
                  <a:lnTo>
                    <a:pt x="304" y="201"/>
                  </a:lnTo>
                  <a:lnTo>
                    <a:pt x="302" y="197"/>
                  </a:lnTo>
                  <a:lnTo>
                    <a:pt x="302" y="190"/>
                  </a:lnTo>
                  <a:lnTo>
                    <a:pt x="302" y="183"/>
                  </a:lnTo>
                  <a:lnTo>
                    <a:pt x="291" y="172"/>
                  </a:lnTo>
                  <a:lnTo>
                    <a:pt x="277" y="168"/>
                  </a:lnTo>
                  <a:lnTo>
                    <a:pt x="261" y="161"/>
                  </a:lnTo>
                  <a:lnTo>
                    <a:pt x="246" y="157"/>
                  </a:lnTo>
                  <a:lnTo>
                    <a:pt x="246" y="152"/>
                  </a:lnTo>
                  <a:lnTo>
                    <a:pt x="246" y="145"/>
                  </a:lnTo>
                  <a:lnTo>
                    <a:pt x="244" y="143"/>
                  </a:lnTo>
                  <a:lnTo>
                    <a:pt x="244" y="139"/>
                  </a:lnTo>
                  <a:lnTo>
                    <a:pt x="241" y="136"/>
                  </a:lnTo>
                  <a:lnTo>
                    <a:pt x="239" y="134"/>
                  </a:lnTo>
                  <a:lnTo>
                    <a:pt x="237" y="130"/>
                  </a:lnTo>
                  <a:lnTo>
                    <a:pt x="237" y="125"/>
                  </a:lnTo>
                  <a:lnTo>
                    <a:pt x="239" y="121"/>
                  </a:lnTo>
                  <a:lnTo>
                    <a:pt x="223" y="114"/>
                  </a:lnTo>
                  <a:lnTo>
                    <a:pt x="208" y="114"/>
                  </a:lnTo>
                  <a:lnTo>
                    <a:pt x="192" y="119"/>
                  </a:lnTo>
                  <a:lnTo>
                    <a:pt x="183" y="125"/>
                  </a:lnTo>
                  <a:lnTo>
                    <a:pt x="183" y="145"/>
                  </a:lnTo>
                  <a:lnTo>
                    <a:pt x="185" y="145"/>
                  </a:lnTo>
                  <a:lnTo>
                    <a:pt x="188" y="148"/>
                  </a:lnTo>
                  <a:lnTo>
                    <a:pt x="190" y="152"/>
                  </a:lnTo>
                  <a:lnTo>
                    <a:pt x="190" y="159"/>
                  </a:lnTo>
                  <a:lnTo>
                    <a:pt x="190" y="163"/>
                  </a:lnTo>
                  <a:lnTo>
                    <a:pt x="190" y="170"/>
                  </a:lnTo>
                  <a:lnTo>
                    <a:pt x="188" y="174"/>
                  </a:lnTo>
                  <a:lnTo>
                    <a:pt x="185" y="177"/>
                  </a:lnTo>
                  <a:lnTo>
                    <a:pt x="181" y="177"/>
                  </a:lnTo>
                  <a:lnTo>
                    <a:pt x="177" y="177"/>
                  </a:lnTo>
                  <a:lnTo>
                    <a:pt x="163" y="177"/>
                  </a:lnTo>
                  <a:lnTo>
                    <a:pt x="154" y="174"/>
                  </a:lnTo>
                  <a:lnTo>
                    <a:pt x="145" y="177"/>
                  </a:lnTo>
                  <a:lnTo>
                    <a:pt x="141" y="179"/>
                  </a:lnTo>
                  <a:lnTo>
                    <a:pt x="139" y="183"/>
                  </a:lnTo>
                  <a:lnTo>
                    <a:pt x="136" y="192"/>
                  </a:lnTo>
                  <a:lnTo>
                    <a:pt x="139" y="201"/>
                  </a:lnTo>
                  <a:lnTo>
                    <a:pt x="139" y="204"/>
                  </a:lnTo>
                  <a:lnTo>
                    <a:pt x="139" y="208"/>
                  </a:lnTo>
                  <a:lnTo>
                    <a:pt x="141" y="210"/>
                  </a:lnTo>
                  <a:lnTo>
                    <a:pt x="141" y="213"/>
                  </a:lnTo>
                  <a:lnTo>
                    <a:pt x="145" y="215"/>
                  </a:lnTo>
                  <a:lnTo>
                    <a:pt x="150" y="224"/>
                  </a:lnTo>
                  <a:lnTo>
                    <a:pt x="147" y="228"/>
                  </a:lnTo>
                  <a:lnTo>
                    <a:pt x="139" y="230"/>
                  </a:lnTo>
                  <a:lnTo>
                    <a:pt x="127" y="230"/>
                  </a:lnTo>
                  <a:lnTo>
                    <a:pt x="116" y="228"/>
                  </a:lnTo>
                  <a:lnTo>
                    <a:pt x="107" y="230"/>
                  </a:lnTo>
                  <a:lnTo>
                    <a:pt x="101" y="233"/>
                  </a:lnTo>
                  <a:lnTo>
                    <a:pt x="101" y="237"/>
                  </a:lnTo>
                  <a:lnTo>
                    <a:pt x="101" y="242"/>
                  </a:lnTo>
                  <a:lnTo>
                    <a:pt x="103" y="244"/>
                  </a:lnTo>
                  <a:lnTo>
                    <a:pt x="105" y="246"/>
                  </a:lnTo>
                  <a:lnTo>
                    <a:pt x="107" y="248"/>
                  </a:lnTo>
                  <a:lnTo>
                    <a:pt x="112" y="251"/>
                  </a:lnTo>
                  <a:lnTo>
                    <a:pt x="112" y="253"/>
                  </a:lnTo>
                  <a:lnTo>
                    <a:pt x="114" y="257"/>
                  </a:lnTo>
                  <a:lnTo>
                    <a:pt x="116" y="257"/>
                  </a:lnTo>
                  <a:lnTo>
                    <a:pt x="118" y="259"/>
                  </a:lnTo>
                  <a:lnTo>
                    <a:pt x="121" y="264"/>
                  </a:lnTo>
                  <a:lnTo>
                    <a:pt x="121" y="268"/>
                  </a:lnTo>
                  <a:lnTo>
                    <a:pt x="121" y="273"/>
                  </a:lnTo>
                  <a:lnTo>
                    <a:pt x="121" y="277"/>
                  </a:lnTo>
                  <a:lnTo>
                    <a:pt x="118" y="282"/>
                  </a:lnTo>
                  <a:lnTo>
                    <a:pt x="116" y="284"/>
                  </a:lnTo>
                  <a:lnTo>
                    <a:pt x="114" y="282"/>
                  </a:lnTo>
                  <a:lnTo>
                    <a:pt x="114" y="320"/>
                  </a:lnTo>
                  <a:lnTo>
                    <a:pt x="105" y="324"/>
                  </a:lnTo>
                  <a:lnTo>
                    <a:pt x="96" y="329"/>
                  </a:lnTo>
                  <a:lnTo>
                    <a:pt x="89" y="333"/>
                  </a:lnTo>
                  <a:lnTo>
                    <a:pt x="80" y="336"/>
                  </a:lnTo>
                  <a:lnTo>
                    <a:pt x="74" y="340"/>
                  </a:lnTo>
                  <a:lnTo>
                    <a:pt x="69" y="344"/>
                  </a:lnTo>
                  <a:lnTo>
                    <a:pt x="56" y="351"/>
                  </a:lnTo>
                  <a:lnTo>
                    <a:pt x="40" y="356"/>
                  </a:lnTo>
                  <a:lnTo>
                    <a:pt x="25" y="360"/>
                  </a:lnTo>
                  <a:lnTo>
                    <a:pt x="11" y="367"/>
                  </a:lnTo>
                  <a:lnTo>
                    <a:pt x="4" y="378"/>
                  </a:lnTo>
                  <a:lnTo>
                    <a:pt x="0" y="396"/>
                  </a:lnTo>
                  <a:lnTo>
                    <a:pt x="0" y="403"/>
                  </a:lnTo>
                  <a:lnTo>
                    <a:pt x="11" y="407"/>
                  </a:lnTo>
                  <a:lnTo>
                    <a:pt x="22" y="409"/>
                  </a:lnTo>
                  <a:lnTo>
                    <a:pt x="38" y="409"/>
                  </a:lnTo>
                  <a:lnTo>
                    <a:pt x="38" y="414"/>
                  </a:lnTo>
                  <a:lnTo>
                    <a:pt x="40" y="418"/>
                  </a:lnTo>
                  <a:lnTo>
                    <a:pt x="40" y="421"/>
                  </a:lnTo>
                  <a:lnTo>
                    <a:pt x="42" y="425"/>
                  </a:lnTo>
                  <a:lnTo>
                    <a:pt x="45" y="429"/>
                  </a:lnTo>
                  <a:lnTo>
                    <a:pt x="45" y="434"/>
                  </a:lnTo>
                  <a:lnTo>
                    <a:pt x="56" y="456"/>
                  </a:lnTo>
                  <a:lnTo>
                    <a:pt x="71" y="472"/>
                  </a:lnTo>
                  <a:lnTo>
                    <a:pt x="94" y="483"/>
                  </a:lnTo>
                  <a:lnTo>
                    <a:pt x="103" y="483"/>
                  </a:lnTo>
                  <a:lnTo>
                    <a:pt x="109" y="483"/>
                  </a:lnTo>
                  <a:lnTo>
                    <a:pt x="114" y="485"/>
                  </a:lnTo>
                  <a:lnTo>
                    <a:pt x="118" y="490"/>
                  </a:lnTo>
                  <a:lnTo>
                    <a:pt x="121" y="497"/>
                  </a:lnTo>
                  <a:lnTo>
                    <a:pt x="123" y="497"/>
                  </a:lnTo>
                  <a:lnTo>
                    <a:pt x="125" y="499"/>
                  </a:lnTo>
                  <a:lnTo>
                    <a:pt x="127" y="501"/>
                  </a:lnTo>
                  <a:lnTo>
                    <a:pt x="132" y="501"/>
                  </a:lnTo>
                  <a:lnTo>
                    <a:pt x="134" y="503"/>
                  </a:lnTo>
                  <a:lnTo>
                    <a:pt x="139" y="503"/>
                  </a:lnTo>
                  <a:lnTo>
                    <a:pt x="154" y="512"/>
                  </a:lnTo>
                  <a:lnTo>
                    <a:pt x="168" y="526"/>
                  </a:lnTo>
                  <a:lnTo>
                    <a:pt x="179" y="544"/>
                  </a:lnTo>
                  <a:lnTo>
                    <a:pt x="185" y="559"/>
                  </a:lnTo>
                  <a:lnTo>
                    <a:pt x="183" y="577"/>
                  </a:lnTo>
                  <a:lnTo>
                    <a:pt x="181" y="584"/>
                  </a:lnTo>
                  <a:lnTo>
                    <a:pt x="181" y="588"/>
                  </a:lnTo>
                  <a:lnTo>
                    <a:pt x="179" y="593"/>
                  </a:lnTo>
                  <a:lnTo>
                    <a:pt x="177" y="597"/>
                  </a:lnTo>
                  <a:lnTo>
                    <a:pt x="188" y="606"/>
                  </a:lnTo>
                  <a:lnTo>
                    <a:pt x="201" y="613"/>
                  </a:lnTo>
                  <a:lnTo>
                    <a:pt x="215" y="622"/>
                  </a:lnTo>
                  <a:lnTo>
                    <a:pt x="230" y="622"/>
                  </a:lnTo>
                  <a:lnTo>
                    <a:pt x="244" y="631"/>
                  </a:lnTo>
                  <a:lnTo>
                    <a:pt x="253" y="640"/>
                  </a:lnTo>
                  <a:lnTo>
                    <a:pt x="261" y="649"/>
                  </a:lnTo>
                  <a:lnTo>
                    <a:pt x="277" y="653"/>
                  </a:lnTo>
                  <a:lnTo>
                    <a:pt x="284" y="653"/>
                  </a:lnTo>
                  <a:lnTo>
                    <a:pt x="288" y="655"/>
                  </a:lnTo>
                  <a:lnTo>
                    <a:pt x="293" y="660"/>
                  </a:lnTo>
                  <a:lnTo>
                    <a:pt x="295" y="664"/>
                  </a:lnTo>
                  <a:lnTo>
                    <a:pt x="297" y="669"/>
                  </a:lnTo>
                  <a:lnTo>
                    <a:pt x="299" y="671"/>
                  </a:lnTo>
                  <a:lnTo>
                    <a:pt x="304" y="671"/>
                  </a:lnTo>
                  <a:lnTo>
                    <a:pt x="308" y="671"/>
                  </a:lnTo>
                  <a:lnTo>
                    <a:pt x="315" y="671"/>
                  </a:lnTo>
                  <a:lnTo>
                    <a:pt x="320" y="671"/>
                  </a:lnTo>
                  <a:lnTo>
                    <a:pt x="329" y="676"/>
                  </a:lnTo>
                  <a:lnTo>
                    <a:pt x="335" y="682"/>
                  </a:lnTo>
                  <a:lnTo>
                    <a:pt x="344" y="684"/>
                  </a:lnTo>
                  <a:lnTo>
                    <a:pt x="358" y="684"/>
                  </a:lnTo>
                  <a:lnTo>
                    <a:pt x="371" y="691"/>
                  </a:lnTo>
                  <a:lnTo>
                    <a:pt x="382" y="696"/>
                  </a:lnTo>
                  <a:lnTo>
                    <a:pt x="396" y="700"/>
                  </a:lnTo>
                  <a:lnTo>
                    <a:pt x="409" y="700"/>
                  </a:lnTo>
                  <a:lnTo>
                    <a:pt x="427" y="696"/>
                  </a:lnTo>
                  <a:lnTo>
                    <a:pt x="476" y="696"/>
                  </a:lnTo>
                  <a:lnTo>
                    <a:pt x="481" y="689"/>
                  </a:lnTo>
                  <a:lnTo>
                    <a:pt x="489" y="682"/>
                  </a:lnTo>
                  <a:lnTo>
                    <a:pt x="501" y="678"/>
                  </a:lnTo>
                  <a:lnTo>
                    <a:pt x="512" y="678"/>
                  </a:lnTo>
                  <a:lnTo>
                    <a:pt x="521" y="684"/>
                  </a:lnTo>
                  <a:lnTo>
                    <a:pt x="568" y="678"/>
                  </a:lnTo>
                  <a:lnTo>
                    <a:pt x="606" y="678"/>
                  </a:lnTo>
                  <a:lnTo>
                    <a:pt x="637" y="687"/>
                  </a:lnTo>
                  <a:lnTo>
                    <a:pt x="664" y="709"/>
                  </a:lnTo>
                  <a:lnTo>
                    <a:pt x="671" y="718"/>
                  </a:lnTo>
                  <a:lnTo>
                    <a:pt x="679" y="725"/>
                  </a:lnTo>
                  <a:lnTo>
                    <a:pt x="686" y="734"/>
                  </a:lnTo>
                  <a:lnTo>
                    <a:pt x="691" y="745"/>
                  </a:lnTo>
                  <a:lnTo>
                    <a:pt x="691" y="758"/>
                  </a:lnTo>
                  <a:lnTo>
                    <a:pt x="688" y="770"/>
                  </a:lnTo>
                  <a:lnTo>
                    <a:pt x="686" y="778"/>
                  </a:lnTo>
                  <a:lnTo>
                    <a:pt x="684" y="785"/>
                  </a:lnTo>
                  <a:lnTo>
                    <a:pt x="682" y="787"/>
                  </a:lnTo>
                  <a:lnTo>
                    <a:pt x="682" y="792"/>
                  </a:lnTo>
                  <a:lnTo>
                    <a:pt x="677" y="794"/>
                  </a:lnTo>
                  <a:lnTo>
                    <a:pt x="675" y="794"/>
                  </a:lnTo>
                  <a:lnTo>
                    <a:pt x="673" y="796"/>
                  </a:lnTo>
                  <a:lnTo>
                    <a:pt x="671" y="801"/>
                  </a:lnTo>
                  <a:lnTo>
                    <a:pt x="671" y="803"/>
                  </a:lnTo>
                  <a:lnTo>
                    <a:pt x="671" y="810"/>
                  </a:lnTo>
                  <a:lnTo>
                    <a:pt x="671" y="816"/>
                  </a:lnTo>
                  <a:lnTo>
                    <a:pt x="675" y="819"/>
                  </a:lnTo>
                  <a:lnTo>
                    <a:pt x="677" y="821"/>
                  </a:lnTo>
                  <a:lnTo>
                    <a:pt x="682" y="821"/>
                  </a:lnTo>
                  <a:lnTo>
                    <a:pt x="684" y="819"/>
                  </a:lnTo>
                  <a:lnTo>
                    <a:pt x="686" y="816"/>
                  </a:lnTo>
                  <a:lnTo>
                    <a:pt x="691" y="816"/>
                  </a:lnTo>
                  <a:lnTo>
                    <a:pt x="695" y="814"/>
                  </a:lnTo>
                  <a:lnTo>
                    <a:pt x="702" y="816"/>
                  </a:lnTo>
                  <a:lnTo>
                    <a:pt x="726" y="816"/>
                  </a:lnTo>
                  <a:lnTo>
                    <a:pt x="729" y="821"/>
                  </a:lnTo>
                  <a:lnTo>
                    <a:pt x="729" y="823"/>
                  </a:lnTo>
                  <a:lnTo>
                    <a:pt x="726" y="825"/>
                  </a:lnTo>
                  <a:lnTo>
                    <a:pt x="722" y="828"/>
                  </a:lnTo>
                  <a:lnTo>
                    <a:pt x="720" y="830"/>
                  </a:lnTo>
                  <a:lnTo>
                    <a:pt x="715" y="830"/>
                  </a:lnTo>
                  <a:lnTo>
                    <a:pt x="711" y="832"/>
                  </a:lnTo>
                  <a:lnTo>
                    <a:pt x="709" y="832"/>
                  </a:lnTo>
                  <a:lnTo>
                    <a:pt x="706" y="834"/>
                  </a:lnTo>
                  <a:lnTo>
                    <a:pt x="706" y="834"/>
                  </a:lnTo>
                  <a:lnTo>
                    <a:pt x="711" y="837"/>
                  </a:lnTo>
                  <a:lnTo>
                    <a:pt x="715" y="841"/>
                  </a:lnTo>
                  <a:lnTo>
                    <a:pt x="717" y="841"/>
                  </a:lnTo>
                  <a:lnTo>
                    <a:pt x="722" y="843"/>
                  </a:lnTo>
                  <a:lnTo>
                    <a:pt x="724" y="846"/>
                  </a:lnTo>
                  <a:lnTo>
                    <a:pt x="726" y="850"/>
                  </a:lnTo>
                  <a:lnTo>
                    <a:pt x="729" y="855"/>
                  </a:lnTo>
                  <a:lnTo>
                    <a:pt x="729" y="859"/>
                  </a:lnTo>
                  <a:lnTo>
                    <a:pt x="726" y="861"/>
                  </a:lnTo>
                  <a:lnTo>
                    <a:pt x="724" y="863"/>
                  </a:lnTo>
                  <a:lnTo>
                    <a:pt x="722" y="866"/>
                  </a:lnTo>
                  <a:lnTo>
                    <a:pt x="717" y="866"/>
                  </a:lnTo>
                  <a:lnTo>
                    <a:pt x="715" y="868"/>
                  </a:lnTo>
                  <a:lnTo>
                    <a:pt x="715" y="870"/>
                  </a:lnTo>
                  <a:lnTo>
                    <a:pt x="717" y="872"/>
                  </a:lnTo>
                  <a:lnTo>
                    <a:pt x="720" y="875"/>
                  </a:lnTo>
                  <a:lnTo>
                    <a:pt x="722" y="877"/>
                  </a:lnTo>
                  <a:lnTo>
                    <a:pt x="726" y="879"/>
                  </a:lnTo>
                  <a:lnTo>
                    <a:pt x="731" y="879"/>
                  </a:lnTo>
                  <a:lnTo>
                    <a:pt x="733" y="879"/>
                  </a:lnTo>
                  <a:lnTo>
                    <a:pt x="740" y="884"/>
                  </a:lnTo>
                  <a:lnTo>
                    <a:pt x="747" y="886"/>
                  </a:lnTo>
                  <a:lnTo>
                    <a:pt x="753" y="890"/>
                  </a:lnTo>
                  <a:lnTo>
                    <a:pt x="760" y="893"/>
                  </a:lnTo>
                  <a:lnTo>
                    <a:pt x="764" y="897"/>
                  </a:lnTo>
                  <a:lnTo>
                    <a:pt x="771" y="897"/>
                  </a:lnTo>
                  <a:lnTo>
                    <a:pt x="771" y="893"/>
                  </a:lnTo>
                  <a:lnTo>
                    <a:pt x="771" y="888"/>
                  </a:lnTo>
                  <a:lnTo>
                    <a:pt x="771" y="884"/>
                  </a:lnTo>
                  <a:lnTo>
                    <a:pt x="771" y="879"/>
                  </a:lnTo>
                  <a:lnTo>
                    <a:pt x="771" y="875"/>
                  </a:lnTo>
                  <a:lnTo>
                    <a:pt x="771" y="870"/>
                  </a:lnTo>
                  <a:lnTo>
                    <a:pt x="771" y="868"/>
                  </a:lnTo>
                  <a:lnTo>
                    <a:pt x="776" y="866"/>
                  </a:lnTo>
                  <a:lnTo>
                    <a:pt x="778" y="866"/>
                  </a:lnTo>
                  <a:lnTo>
                    <a:pt x="785" y="866"/>
                  </a:lnTo>
                  <a:lnTo>
                    <a:pt x="793" y="857"/>
                  </a:lnTo>
                  <a:lnTo>
                    <a:pt x="807" y="852"/>
                  </a:lnTo>
                  <a:lnTo>
                    <a:pt x="823" y="852"/>
                  </a:lnTo>
                  <a:lnTo>
                    <a:pt x="838" y="850"/>
                  </a:lnTo>
                  <a:lnTo>
                    <a:pt x="852" y="846"/>
                  </a:lnTo>
                  <a:lnTo>
                    <a:pt x="858" y="834"/>
                  </a:lnTo>
                  <a:lnTo>
                    <a:pt x="881" y="841"/>
                  </a:lnTo>
                  <a:lnTo>
                    <a:pt x="899" y="852"/>
                  </a:lnTo>
                  <a:lnTo>
                    <a:pt x="912" y="866"/>
                  </a:lnTo>
                  <a:lnTo>
                    <a:pt x="921" y="884"/>
                  </a:lnTo>
                  <a:lnTo>
                    <a:pt x="928" y="884"/>
                  </a:lnTo>
                  <a:lnTo>
                    <a:pt x="932" y="886"/>
                  </a:lnTo>
                  <a:lnTo>
                    <a:pt x="934" y="886"/>
                  </a:lnTo>
                  <a:lnTo>
                    <a:pt x="941" y="886"/>
                  </a:lnTo>
                  <a:lnTo>
                    <a:pt x="945" y="884"/>
                  </a:lnTo>
                  <a:lnTo>
                    <a:pt x="950" y="884"/>
                  </a:lnTo>
                  <a:lnTo>
                    <a:pt x="954" y="884"/>
                  </a:lnTo>
                  <a:lnTo>
                    <a:pt x="957" y="886"/>
                  </a:lnTo>
                  <a:lnTo>
                    <a:pt x="959" y="888"/>
                  </a:lnTo>
                  <a:lnTo>
                    <a:pt x="959" y="890"/>
                  </a:lnTo>
                  <a:lnTo>
                    <a:pt x="966" y="890"/>
                  </a:lnTo>
                  <a:lnTo>
                    <a:pt x="970" y="893"/>
                  </a:lnTo>
                  <a:lnTo>
                    <a:pt x="974" y="895"/>
                  </a:lnTo>
                  <a:lnTo>
                    <a:pt x="977" y="897"/>
                  </a:lnTo>
                  <a:lnTo>
                    <a:pt x="981" y="899"/>
                  </a:lnTo>
                  <a:lnTo>
                    <a:pt x="983" y="901"/>
                  </a:lnTo>
                  <a:lnTo>
                    <a:pt x="983" y="906"/>
                  </a:lnTo>
                  <a:lnTo>
                    <a:pt x="983" y="913"/>
                  </a:lnTo>
                  <a:lnTo>
                    <a:pt x="983" y="917"/>
                  </a:lnTo>
                  <a:lnTo>
                    <a:pt x="983" y="922"/>
                  </a:lnTo>
                  <a:lnTo>
                    <a:pt x="988" y="922"/>
                  </a:lnTo>
                  <a:lnTo>
                    <a:pt x="990" y="922"/>
                  </a:lnTo>
                  <a:lnTo>
                    <a:pt x="990" y="919"/>
                  </a:lnTo>
                  <a:lnTo>
                    <a:pt x="990" y="915"/>
                  </a:lnTo>
                  <a:lnTo>
                    <a:pt x="990" y="913"/>
                  </a:lnTo>
                  <a:lnTo>
                    <a:pt x="990" y="908"/>
                  </a:lnTo>
                  <a:lnTo>
                    <a:pt x="990" y="904"/>
                  </a:lnTo>
                  <a:lnTo>
                    <a:pt x="990" y="901"/>
                  </a:lnTo>
                  <a:lnTo>
                    <a:pt x="990" y="897"/>
                  </a:lnTo>
                  <a:lnTo>
                    <a:pt x="992" y="897"/>
                  </a:lnTo>
                  <a:lnTo>
                    <a:pt x="997" y="897"/>
                  </a:lnTo>
                  <a:lnTo>
                    <a:pt x="999" y="897"/>
                  </a:lnTo>
                  <a:lnTo>
                    <a:pt x="1001" y="897"/>
                  </a:lnTo>
                  <a:lnTo>
                    <a:pt x="1004" y="895"/>
                  </a:lnTo>
                  <a:lnTo>
                    <a:pt x="1004" y="890"/>
                  </a:lnTo>
                  <a:lnTo>
                    <a:pt x="1006" y="886"/>
                  </a:lnTo>
                  <a:lnTo>
                    <a:pt x="1012" y="884"/>
                  </a:lnTo>
                  <a:lnTo>
                    <a:pt x="1024" y="884"/>
                  </a:lnTo>
                  <a:lnTo>
                    <a:pt x="1033" y="886"/>
                  </a:lnTo>
                  <a:lnTo>
                    <a:pt x="1039" y="884"/>
                  </a:lnTo>
                  <a:lnTo>
                    <a:pt x="1044" y="884"/>
                  </a:lnTo>
                  <a:lnTo>
                    <a:pt x="1046" y="884"/>
                  </a:lnTo>
                  <a:lnTo>
                    <a:pt x="1050" y="884"/>
                  </a:lnTo>
                  <a:lnTo>
                    <a:pt x="1053" y="881"/>
                  </a:lnTo>
                  <a:lnTo>
                    <a:pt x="1053" y="879"/>
                  </a:lnTo>
                  <a:lnTo>
                    <a:pt x="1066" y="870"/>
                  </a:lnTo>
                  <a:lnTo>
                    <a:pt x="1082" y="866"/>
                  </a:lnTo>
                  <a:lnTo>
                    <a:pt x="1102" y="866"/>
                  </a:lnTo>
                  <a:lnTo>
                    <a:pt x="1111" y="866"/>
                  </a:lnTo>
                  <a:lnTo>
                    <a:pt x="1115" y="863"/>
                  </a:lnTo>
                  <a:lnTo>
                    <a:pt x="1120" y="859"/>
                  </a:lnTo>
                  <a:lnTo>
                    <a:pt x="1122" y="852"/>
                  </a:lnTo>
                  <a:lnTo>
                    <a:pt x="1131" y="848"/>
                  </a:lnTo>
                  <a:lnTo>
                    <a:pt x="1140" y="843"/>
                  </a:lnTo>
                  <a:lnTo>
                    <a:pt x="1144" y="837"/>
                  </a:lnTo>
                  <a:lnTo>
                    <a:pt x="1147" y="828"/>
                  </a:lnTo>
                  <a:lnTo>
                    <a:pt x="1140" y="816"/>
                  </a:lnTo>
                  <a:lnTo>
                    <a:pt x="1167" y="816"/>
                  </a:lnTo>
                  <a:lnTo>
                    <a:pt x="1180" y="810"/>
                  </a:lnTo>
                  <a:lnTo>
                    <a:pt x="1189" y="796"/>
                  </a:lnTo>
                  <a:lnTo>
                    <a:pt x="1196" y="783"/>
                  </a:lnTo>
                  <a:lnTo>
                    <a:pt x="1198" y="765"/>
                  </a:lnTo>
                  <a:lnTo>
                    <a:pt x="1200" y="745"/>
                  </a:lnTo>
                  <a:lnTo>
                    <a:pt x="1202" y="727"/>
                  </a:lnTo>
                  <a:lnTo>
                    <a:pt x="1202" y="720"/>
                  </a:lnTo>
                  <a:lnTo>
                    <a:pt x="1205" y="714"/>
                  </a:lnTo>
                  <a:lnTo>
                    <a:pt x="1207" y="709"/>
                  </a:lnTo>
                  <a:lnTo>
                    <a:pt x="1209" y="705"/>
                  </a:lnTo>
                  <a:lnTo>
                    <a:pt x="1214" y="702"/>
                  </a:lnTo>
                  <a:lnTo>
                    <a:pt x="1218" y="700"/>
                  </a:lnTo>
                  <a:lnTo>
                    <a:pt x="1223" y="696"/>
                  </a:lnTo>
                  <a:lnTo>
                    <a:pt x="1225" y="696"/>
                  </a:lnTo>
                  <a:lnTo>
                    <a:pt x="1227" y="691"/>
                  </a:lnTo>
                  <a:lnTo>
                    <a:pt x="1227" y="689"/>
                  </a:lnTo>
                  <a:lnTo>
                    <a:pt x="1227" y="684"/>
                  </a:lnTo>
                  <a:lnTo>
                    <a:pt x="1225" y="680"/>
                  </a:lnTo>
                  <a:lnTo>
                    <a:pt x="1223" y="678"/>
                  </a:lnTo>
                  <a:lnTo>
                    <a:pt x="1223" y="673"/>
                  </a:lnTo>
                  <a:lnTo>
                    <a:pt x="1220" y="669"/>
                  </a:lnTo>
                  <a:lnTo>
                    <a:pt x="1218" y="667"/>
                  </a:lnTo>
                  <a:lnTo>
                    <a:pt x="1216" y="664"/>
                  </a:lnTo>
                  <a:lnTo>
                    <a:pt x="1211" y="662"/>
                  </a:lnTo>
                  <a:lnTo>
                    <a:pt x="1209" y="660"/>
                  </a:lnTo>
                  <a:lnTo>
                    <a:pt x="1205" y="658"/>
                  </a:lnTo>
                  <a:lnTo>
                    <a:pt x="1198" y="655"/>
                  </a:lnTo>
                  <a:lnTo>
                    <a:pt x="1196" y="651"/>
                  </a:lnTo>
                  <a:lnTo>
                    <a:pt x="1191" y="649"/>
                  </a:lnTo>
                  <a:lnTo>
                    <a:pt x="1191" y="644"/>
                  </a:lnTo>
                  <a:lnTo>
                    <a:pt x="1194" y="640"/>
                  </a:lnTo>
                  <a:lnTo>
                    <a:pt x="1198" y="633"/>
                  </a:lnTo>
                  <a:lnTo>
                    <a:pt x="1198" y="631"/>
                  </a:lnTo>
                  <a:lnTo>
                    <a:pt x="1200" y="629"/>
                  </a:lnTo>
                  <a:lnTo>
                    <a:pt x="1200" y="626"/>
                  </a:lnTo>
                  <a:lnTo>
                    <a:pt x="1202" y="622"/>
                  </a:lnTo>
                  <a:lnTo>
                    <a:pt x="1202" y="620"/>
                  </a:lnTo>
                  <a:lnTo>
                    <a:pt x="1202" y="615"/>
                  </a:lnTo>
                  <a:lnTo>
                    <a:pt x="1202" y="591"/>
                  </a:lnTo>
                  <a:lnTo>
                    <a:pt x="1198" y="591"/>
                  </a:lnTo>
                  <a:lnTo>
                    <a:pt x="1194" y="588"/>
                  </a:lnTo>
                  <a:lnTo>
                    <a:pt x="1191" y="586"/>
                  </a:lnTo>
                  <a:lnTo>
                    <a:pt x="1187" y="586"/>
                  </a:lnTo>
                  <a:lnTo>
                    <a:pt x="1182" y="584"/>
                  </a:lnTo>
                  <a:lnTo>
                    <a:pt x="1178" y="584"/>
                  </a:lnTo>
                  <a:lnTo>
                    <a:pt x="1173" y="584"/>
                  </a:lnTo>
                  <a:lnTo>
                    <a:pt x="1169" y="584"/>
                  </a:lnTo>
                  <a:lnTo>
                    <a:pt x="1167" y="582"/>
                  </a:lnTo>
                  <a:lnTo>
                    <a:pt x="1164" y="577"/>
                  </a:lnTo>
                  <a:lnTo>
                    <a:pt x="1164" y="575"/>
                  </a:lnTo>
                  <a:lnTo>
                    <a:pt x="1162" y="570"/>
                  </a:lnTo>
                  <a:lnTo>
                    <a:pt x="1162" y="568"/>
                  </a:lnTo>
                  <a:lnTo>
                    <a:pt x="1160" y="566"/>
                  </a:lnTo>
                  <a:lnTo>
                    <a:pt x="1156" y="546"/>
                  </a:lnTo>
                  <a:lnTo>
                    <a:pt x="1144" y="535"/>
                  </a:lnTo>
                  <a:lnTo>
                    <a:pt x="1133" y="523"/>
                  </a:lnTo>
                  <a:lnTo>
                    <a:pt x="1120" y="514"/>
                  </a:lnTo>
                  <a:lnTo>
                    <a:pt x="1109" y="503"/>
                  </a:lnTo>
                  <a:lnTo>
                    <a:pt x="1118" y="488"/>
                  </a:lnTo>
                  <a:lnTo>
                    <a:pt x="1126" y="474"/>
                  </a:lnTo>
                  <a:lnTo>
                    <a:pt x="1135" y="459"/>
                  </a:lnTo>
                  <a:lnTo>
                    <a:pt x="1135" y="454"/>
                  </a:lnTo>
                  <a:lnTo>
                    <a:pt x="1138" y="454"/>
                  </a:lnTo>
                  <a:lnTo>
                    <a:pt x="1142" y="452"/>
                  </a:lnTo>
                  <a:lnTo>
                    <a:pt x="1147" y="452"/>
                  </a:lnTo>
                  <a:lnTo>
                    <a:pt x="1144" y="450"/>
                  </a:lnTo>
                  <a:lnTo>
                    <a:pt x="1142" y="447"/>
                  </a:lnTo>
                  <a:lnTo>
                    <a:pt x="1138" y="445"/>
                  </a:lnTo>
                  <a:lnTo>
                    <a:pt x="1133" y="445"/>
                  </a:lnTo>
                  <a:lnTo>
                    <a:pt x="1129" y="445"/>
                  </a:lnTo>
                  <a:lnTo>
                    <a:pt x="1129" y="441"/>
                  </a:lnTo>
                  <a:lnTo>
                    <a:pt x="1126" y="436"/>
                  </a:lnTo>
                  <a:lnTo>
                    <a:pt x="1124" y="434"/>
                  </a:lnTo>
                  <a:lnTo>
                    <a:pt x="1120" y="432"/>
                  </a:lnTo>
                  <a:lnTo>
                    <a:pt x="1115" y="432"/>
                  </a:lnTo>
                  <a:lnTo>
                    <a:pt x="1111" y="434"/>
                  </a:lnTo>
                  <a:lnTo>
                    <a:pt x="1109" y="436"/>
                  </a:lnTo>
                  <a:lnTo>
                    <a:pt x="1104" y="438"/>
                  </a:lnTo>
                  <a:lnTo>
                    <a:pt x="1104" y="443"/>
                  </a:lnTo>
                  <a:lnTo>
                    <a:pt x="1102" y="445"/>
                  </a:lnTo>
                  <a:lnTo>
                    <a:pt x="1102" y="450"/>
                  </a:lnTo>
                  <a:lnTo>
                    <a:pt x="1097" y="452"/>
                  </a:lnTo>
                  <a:lnTo>
                    <a:pt x="1093" y="454"/>
                  </a:lnTo>
                  <a:lnTo>
                    <a:pt x="1088" y="454"/>
                  </a:lnTo>
                  <a:lnTo>
                    <a:pt x="1082" y="452"/>
                  </a:lnTo>
                  <a:lnTo>
                    <a:pt x="1077" y="450"/>
                  </a:lnTo>
                  <a:lnTo>
                    <a:pt x="1075" y="447"/>
                  </a:lnTo>
                  <a:lnTo>
                    <a:pt x="1073" y="443"/>
                  </a:lnTo>
                  <a:lnTo>
                    <a:pt x="1071" y="441"/>
                  </a:lnTo>
                  <a:lnTo>
                    <a:pt x="1066" y="436"/>
                  </a:lnTo>
                  <a:lnTo>
                    <a:pt x="1064" y="432"/>
                  </a:lnTo>
                  <a:lnTo>
                    <a:pt x="1059" y="427"/>
                  </a:lnTo>
                  <a:lnTo>
                    <a:pt x="1053" y="425"/>
                  </a:lnTo>
                  <a:lnTo>
                    <a:pt x="1048" y="423"/>
                  </a:lnTo>
                  <a:lnTo>
                    <a:pt x="1039" y="421"/>
                  </a:lnTo>
                  <a:lnTo>
                    <a:pt x="1033" y="421"/>
                  </a:lnTo>
                  <a:lnTo>
                    <a:pt x="1028" y="418"/>
                  </a:lnTo>
                  <a:lnTo>
                    <a:pt x="1024" y="416"/>
                  </a:lnTo>
                  <a:lnTo>
                    <a:pt x="1021" y="412"/>
                  </a:lnTo>
                  <a:lnTo>
                    <a:pt x="1017" y="407"/>
                  </a:lnTo>
                  <a:lnTo>
                    <a:pt x="1015" y="403"/>
                  </a:lnTo>
                  <a:lnTo>
                    <a:pt x="1028" y="385"/>
                  </a:lnTo>
                  <a:lnTo>
                    <a:pt x="1048" y="371"/>
                  </a:lnTo>
                  <a:lnTo>
                    <a:pt x="1066" y="358"/>
                  </a:lnTo>
                  <a:lnTo>
                    <a:pt x="1068" y="356"/>
                  </a:lnTo>
                  <a:lnTo>
                    <a:pt x="1071" y="353"/>
                  </a:lnTo>
                  <a:lnTo>
                    <a:pt x="1073" y="351"/>
                  </a:lnTo>
                  <a:lnTo>
                    <a:pt x="1071" y="344"/>
                  </a:lnTo>
                  <a:lnTo>
                    <a:pt x="1073" y="340"/>
                  </a:lnTo>
                  <a:lnTo>
                    <a:pt x="1077" y="336"/>
                  </a:lnTo>
                  <a:lnTo>
                    <a:pt x="1082" y="333"/>
                  </a:lnTo>
                  <a:lnTo>
                    <a:pt x="1088" y="333"/>
                  </a:lnTo>
                  <a:lnTo>
                    <a:pt x="1097" y="333"/>
                  </a:lnTo>
                  <a:lnTo>
                    <a:pt x="1102" y="336"/>
                  </a:lnTo>
                  <a:lnTo>
                    <a:pt x="1104" y="338"/>
                  </a:lnTo>
                  <a:lnTo>
                    <a:pt x="1109" y="340"/>
                  </a:lnTo>
                  <a:lnTo>
                    <a:pt x="1111" y="344"/>
                  </a:lnTo>
                  <a:lnTo>
                    <a:pt x="1115" y="344"/>
                  </a:lnTo>
                  <a:lnTo>
                    <a:pt x="1118" y="344"/>
                  </a:lnTo>
                  <a:lnTo>
                    <a:pt x="1120" y="347"/>
                  </a:lnTo>
                  <a:lnTo>
                    <a:pt x="1122" y="351"/>
                  </a:lnTo>
                  <a:lnTo>
                    <a:pt x="1122" y="356"/>
                  </a:lnTo>
                  <a:lnTo>
                    <a:pt x="1122" y="360"/>
                  </a:lnTo>
                  <a:lnTo>
                    <a:pt x="1122" y="365"/>
                  </a:lnTo>
                  <a:lnTo>
                    <a:pt x="1120" y="369"/>
                  </a:lnTo>
                  <a:lnTo>
                    <a:pt x="1118" y="371"/>
                  </a:lnTo>
                  <a:lnTo>
                    <a:pt x="1115" y="371"/>
                  </a:lnTo>
                  <a:lnTo>
                    <a:pt x="1115" y="376"/>
                  </a:lnTo>
                  <a:lnTo>
                    <a:pt x="1135" y="376"/>
                  </a:lnTo>
                  <a:lnTo>
                    <a:pt x="1138" y="376"/>
                  </a:lnTo>
                  <a:lnTo>
                    <a:pt x="1140" y="376"/>
                  </a:lnTo>
                  <a:lnTo>
                    <a:pt x="1144" y="376"/>
                  </a:lnTo>
                  <a:lnTo>
                    <a:pt x="1147" y="374"/>
                  </a:lnTo>
                  <a:lnTo>
                    <a:pt x="1147" y="371"/>
                  </a:lnTo>
                  <a:lnTo>
                    <a:pt x="1151" y="367"/>
                  </a:lnTo>
                  <a:lnTo>
                    <a:pt x="1156" y="362"/>
                  </a:lnTo>
                  <a:lnTo>
                    <a:pt x="1160" y="358"/>
                  </a:lnTo>
                  <a:lnTo>
                    <a:pt x="1164" y="356"/>
                  </a:lnTo>
                  <a:lnTo>
                    <a:pt x="1171" y="353"/>
                  </a:lnTo>
                  <a:lnTo>
                    <a:pt x="1178" y="351"/>
                  </a:lnTo>
                  <a:lnTo>
                    <a:pt x="1189" y="351"/>
                  </a:lnTo>
                  <a:lnTo>
                    <a:pt x="1198" y="349"/>
                  </a:lnTo>
                  <a:lnTo>
                    <a:pt x="1205" y="344"/>
                  </a:lnTo>
                  <a:lnTo>
                    <a:pt x="1209" y="340"/>
                  </a:lnTo>
                  <a:lnTo>
                    <a:pt x="1214" y="331"/>
                  </a:lnTo>
                  <a:lnTo>
                    <a:pt x="1216" y="327"/>
                  </a:lnTo>
                  <a:lnTo>
                    <a:pt x="1223" y="320"/>
                  </a:lnTo>
                  <a:lnTo>
                    <a:pt x="1223" y="318"/>
                  </a:lnTo>
                  <a:lnTo>
                    <a:pt x="1225" y="313"/>
                  </a:lnTo>
                  <a:lnTo>
                    <a:pt x="1227" y="311"/>
                  </a:lnTo>
                  <a:lnTo>
                    <a:pt x="1229" y="309"/>
                  </a:lnTo>
                  <a:lnTo>
                    <a:pt x="1232" y="309"/>
                  </a:lnTo>
                  <a:lnTo>
                    <a:pt x="1234" y="304"/>
                  </a:lnTo>
                  <a:lnTo>
                    <a:pt x="1236" y="302"/>
                  </a:lnTo>
                  <a:lnTo>
                    <a:pt x="1234" y="295"/>
                  </a:lnTo>
                  <a:lnTo>
                    <a:pt x="1234" y="277"/>
                  </a:lnTo>
                  <a:lnTo>
                    <a:pt x="1240" y="277"/>
                  </a:lnTo>
                  <a:lnTo>
                    <a:pt x="1245" y="277"/>
                  </a:lnTo>
                  <a:lnTo>
                    <a:pt x="1249" y="275"/>
                  </a:lnTo>
                  <a:lnTo>
                    <a:pt x="1254" y="275"/>
                  </a:lnTo>
                  <a:lnTo>
                    <a:pt x="1258" y="273"/>
                  </a:lnTo>
                  <a:lnTo>
                    <a:pt x="1261" y="271"/>
                  </a:lnTo>
                  <a:lnTo>
                    <a:pt x="1254" y="268"/>
                  </a:lnTo>
                  <a:lnTo>
                    <a:pt x="1249" y="264"/>
                  </a:lnTo>
                  <a:lnTo>
                    <a:pt x="1247" y="259"/>
                  </a:lnTo>
                  <a:lnTo>
                    <a:pt x="1247" y="251"/>
                  </a:lnTo>
                  <a:lnTo>
                    <a:pt x="1247" y="239"/>
                  </a:lnTo>
                  <a:lnTo>
                    <a:pt x="1245" y="233"/>
                  </a:lnTo>
                  <a:lnTo>
                    <a:pt x="1240" y="226"/>
                  </a:lnTo>
                  <a:lnTo>
                    <a:pt x="1240" y="215"/>
                  </a:lnTo>
                  <a:lnTo>
                    <a:pt x="1247" y="213"/>
                  </a:lnTo>
                  <a:lnTo>
                    <a:pt x="1254" y="213"/>
                  </a:lnTo>
                  <a:lnTo>
                    <a:pt x="1261" y="213"/>
                  </a:lnTo>
                  <a:lnTo>
                    <a:pt x="1265" y="210"/>
                  </a:lnTo>
                  <a:lnTo>
                    <a:pt x="1270" y="206"/>
                  </a:lnTo>
                  <a:lnTo>
                    <a:pt x="1272" y="201"/>
                  </a:lnTo>
                  <a:lnTo>
                    <a:pt x="1272" y="195"/>
                  </a:lnTo>
                  <a:close/>
                </a:path>
              </a:pathLst>
            </a:custGeom>
            <a:solidFill>
              <a:schemeClr val="accent1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33" name="Freeform 48"/>
            <p:cNvSpPr>
              <a:spLocks/>
            </p:cNvSpPr>
            <p:nvPr/>
          </p:nvSpPr>
          <p:spPr bwMode="auto">
            <a:xfrm>
              <a:off x="6065013" y="2607336"/>
              <a:ext cx="1460125" cy="1058359"/>
            </a:xfrm>
            <a:custGeom>
              <a:avLst/>
              <a:gdLst>
                <a:gd name="T0" fmla="*/ 1254 w 1272"/>
                <a:gd name="T1" fmla="*/ 152 h 922"/>
                <a:gd name="T2" fmla="*/ 1218 w 1272"/>
                <a:gd name="T3" fmla="*/ 163 h 922"/>
                <a:gd name="T4" fmla="*/ 1111 w 1272"/>
                <a:gd name="T5" fmla="*/ 114 h 922"/>
                <a:gd name="T6" fmla="*/ 1035 w 1272"/>
                <a:gd name="T7" fmla="*/ 76 h 922"/>
                <a:gd name="T8" fmla="*/ 977 w 1272"/>
                <a:gd name="T9" fmla="*/ 25 h 922"/>
                <a:gd name="T10" fmla="*/ 883 w 1272"/>
                <a:gd name="T11" fmla="*/ 13 h 922"/>
                <a:gd name="T12" fmla="*/ 847 w 1272"/>
                <a:gd name="T13" fmla="*/ 143 h 922"/>
                <a:gd name="T14" fmla="*/ 887 w 1272"/>
                <a:gd name="T15" fmla="*/ 134 h 922"/>
                <a:gd name="T16" fmla="*/ 954 w 1272"/>
                <a:gd name="T17" fmla="*/ 181 h 922"/>
                <a:gd name="T18" fmla="*/ 910 w 1272"/>
                <a:gd name="T19" fmla="*/ 188 h 922"/>
                <a:gd name="T20" fmla="*/ 847 w 1272"/>
                <a:gd name="T21" fmla="*/ 239 h 922"/>
                <a:gd name="T22" fmla="*/ 827 w 1272"/>
                <a:gd name="T23" fmla="*/ 257 h 922"/>
                <a:gd name="T24" fmla="*/ 720 w 1272"/>
                <a:gd name="T25" fmla="*/ 318 h 922"/>
                <a:gd name="T26" fmla="*/ 653 w 1272"/>
                <a:gd name="T27" fmla="*/ 320 h 922"/>
                <a:gd name="T28" fmla="*/ 478 w 1272"/>
                <a:gd name="T29" fmla="*/ 300 h 922"/>
                <a:gd name="T30" fmla="*/ 371 w 1272"/>
                <a:gd name="T31" fmla="*/ 224 h 922"/>
                <a:gd name="T32" fmla="*/ 304 w 1272"/>
                <a:gd name="T33" fmla="*/ 201 h 922"/>
                <a:gd name="T34" fmla="*/ 244 w 1272"/>
                <a:gd name="T35" fmla="*/ 143 h 922"/>
                <a:gd name="T36" fmla="*/ 183 w 1272"/>
                <a:gd name="T37" fmla="*/ 125 h 922"/>
                <a:gd name="T38" fmla="*/ 181 w 1272"/>
                <a:gd name="T39" fmla="*/ 177 h 922"/>
                <a:gd name="T40" fmla="*/ 139 w 1272"/>
                <a:gd name="T41" fmla="*/ 208 h 922"/>
                <a:gd name="T42" fmla="*/ 101 w 1272"/>
                <a:gd name="T43" fmla="*/ 233 h 922"/>
                <a:gd name="T44" fmla="*/ 118 w 1272"/>
                <a:gd name="T45" fmla="*/ 259 h 922"/>
                <a:gd name="T46" fmla="*/ 96 w 1272"/>
                <a:gd name="T47" fmla="*/ 329 h 922"/>
                <a:gd name="T48" fmla="*/ 0 w 1272"/>
                <a:gd name="T49" fmla="*/ 396 h 922"/>
                <a:gd name="T50" fmla="*/ 45 w 1272"/>
                <a:gd name="T51" fmla="*/ 434 h 922"/>
                <a:gd name="T52" fmla="*/ 125 w 1272"/>
                <a:gd name="T53" fmla="*/ 499 h 922"/>
                <a:gd name="T54" fmla="*/ 181 w 1272"/>
                <a:gd name="T55" fmla="*/ 584 h 922"/>
                <a:gd name="T56" fmla="*/ 261 w 1272"/>
                <a:gd name="T57" fmla="*/ 649 h 922"/>
                <a:gd name="T58" fmla="*/ 315 w 1272"/>
                <a:gd name="T59" fmla="*/ 671 h 922"/>
                <a:gd name="T60" fmla="*/ 427 w 1272"/>
                <a:gd name="T61" fmla="*/ 696 h 922"/>
                <a:gd name="T62" fmla="*/ 664 w 1272"/>
                <a:gd name="T63" fmla="*/ 709 h 922"/>
                <a:gd name="T64" fmla="*/ 682 w 1272"/>
                <a:gd name="T65" fmla="*/ 792 h 922"/>
                <a:gd name="T66" fmla="*/ 682 w 1272"/>
                <a:gd name="T67" fmla="*/ 821 h 922"/>
                <a:gd name="T68" fmla="*/ 722 w 1272"/>
                <a:gd name="T69" fmla="*/ 828 h 922"/>
                <a:gd name="T70" fmla="*/ 722 w 1272"/>
                <a:gd name="T71" fmla="*/ 843 h 922"/>
                <a:gd name="T72" fmla="*/ 715 w 1272"/>
                <a:gd name="T73" fmla="*/ 870 h 922"/>
                <a:gd name="T74" fmla="*/ 760 w 1272"/>
                <a:gd name="T75" fmla="*/ 893 h 922"/>
                <a:gd name="T76" fmla="*/ 776 w 1272"/>
                <a:gd name="T77" fmla="*/ 866 h 922"/>
                <a:gd name="T78" fmla="*/ 899 w 1272"/>
                <a:gd name="T79" fmla="*/ 852 h 922"/>
                <a:gd name="T80" fmla="*/ 957 w 1272"/>
                <a:gd name="T81" fmla="*/ 886 h 922"/>
                <a:gd name="T82" fmla="*/ 983 w 1272"/>
                <a:gd name="T83" fmla="*/ 913 h 922"/>
                <a:gd name="T84" fmla="*/ 990 w 1272"/>
                <a:gd name="T85" fmla="*/ 901 h 922"/>
                <a:gd name="T86" fmla="*/ 1024 w 1272"/>
                <a:gd name="T87" fmla="*/ 884 h 922"/>
                <a:gd name="T88" fmla="*/ 1102 w 1272"/>
                <a:gd name="T89" fmla="*/ 866 h 922"/>
                <a:gd name="T90" fmla="*/ 1167 w 1272"/>
                <a:gd name="T91" fmla="*/ 816 h 922"/>
                <a:gd name="T92" fmla="*/ 1209 w 1272"/>
                <a:gd name="T93" fmla="*/ 705 h 922"/>
                <a:gd name="T94" fmla="*/ 1223 w 1272"/>
                <a:gd name="T95" fmla="*/ 673 h 922"/>
                <a:gd name="T96" fmla="*/ 1191 w 1272"/>
                <a:gd name="T97" fmla="*/ 644 h 922"/>
                <a:gd name="T98" fmla="*/ 1198 w 1272"/>
                <a:gd name="T99" fmla="*/ 591 h 922"/>
                <a:gd name="T100" fmla="*/ 1164 w 1272"/>
                <a:gd name="T101" fmla="*/ 575 h 922"/>
                <a:gd name="T102" fmla="*/ 1126 w 1272"/>
                <a:gd name="T103" fmla="*/ 474 h 922"/>
                <a:gd name="T104" fmla="*/ 1129 w 1272"/>
                <a:gd name="T105" fmla="*/ 445 h 922"/>
                <a:gd name="T106" fmla="*/ 1102 w 1272"/>
                <a:gd name="T107" fmla="*/ 445 h 922"/>
                <a:gd name="T108" fmla="*/ 1066 w 1272"/>
                <a:gd name="T109" fmla="*/ 436 h 922"/>
                <a:gd name="T110" fmla="*/ 1017 w 1272"/>
                <a:gd name="T111" fmla="*/ 407 h 922"/>
                <a:gd name="T112" fmla="*/ 1077 w 1272"/>
                <a:gd name="T113" fmla="*/ 336 h 922"/>
                <a:gd name="T114" fmla="*/ 1120 w 1272"/>
                <a:gd name="T115" fmla="*/ 347 h 922"/>
                <a:gd name="T116" fmla="*/ 1138 w 1272"/>
                <a:gd name="T117" fmla="*/ 376 h 922"/>
                <a:gd name="T118" fmla="*/ 1178 w 1272"/>
                <a:gd name="T119" fmla="*/ 351 h 922"/>
                <a:gd name="T120" fmla="*/ 1227 w 1272"/>
                <a:gd name="T121" fmla="*/ 311 h 922"/>
                <a:gd name="T122" fmla="*/ 1254 w 1272"/>
                <a:gd name="T123" fmla="*/ 275 h 922"/>
                <a:gd name="T124" fmla="*/ 1240 w 1272"/>
                <a:gd name="T125" fmla="*/ 21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2" h="922">
                  <a:moveTo>
                    <a:pt x="1272" y="195"/>
                  </a:moveTo>
                  <a:lnTo>
                    <a:pt x="1270" y="188"/>
                  </a:lnTo>
                  <a:lnTo>
                    <a:pt x="1265" y="181"/>
                  </a:lnTo>
                  <a:lnTo>
                    <a:pt x="1261" y="177"/>
                  </a:lnTo>
                  <a:lnTo>
                    <a:pt x="1256" y="174"/>
                  </a:lnTo>
                  <a:lnTo>
                    <a:pt x="1254" y="172"/>
                  </a:lnTo>
                  <a:lnTo>
                    <a:pt x="1254" y="168"/>
                  </a:lnTo>
                  <a:lnTo>
                    <a:pt x="1254" y="161"/>
                  </a:lnTo>
                  <a:lnTo>
                    <a:pt x="1254" y="157"/>
                  </a:lnTo>
                  <a:lnTo>
                    <a:pt x="1254" y="152"/>
                  </a:lnTo>
                  <a:lnTo>
                    <a:pt x="1252" y="145"/>
                  </a:lnTo>
                  <a:lnTo>
                    <a:pt x="1249" y="141"/>
                  </a:lnTo>
                  <a:lnTo>
                    <a:pt x="1245" y="141"/>
                  </a:lnTo>
                  <a:lnTo>
                    <a:pt x="1240" y="141"/>
                  </a:lnTo>
                  <a:lnTo>
                    <a:pt x="1238" y="143"/>
                  </a:lnTo>
                  <a:lnTo>
                    <a:pt x="1234" y="148"/>
                  </a:lnTo>
                  <a:lnTo>
                    <a:pt x="1229" y="152"/>
                  </a:lnTo>
                  <a:lnTo>
                    <a:pt x="1225" y="154"/>
                  </a:lnTo>
                  <a:lnTo>
                    <a:pt x="1223" y="157"/>
                  </a:lnTo>
                  <a:lnTo>
                    <a:pt x="1218" y="163"/>
                  </a:lnTo>
                  <a:lnTo>
                    <a:pt x="1209" y="166"/>
                  </a:lnTo>
                  <a:lnTo>
                    <a:pt x="1198" y="166"/>
                  </a:lnTo>
                  <a:lnTo>
                    <a:pt x="1189" y="163"/>
                  </a:lnTo>
                  <a:lnTo>
                    <a:pt x="1185" y="157"/>
                  </a:lnTo>
                  <a:lnTo>
                    <a:pt x="1173" y="143"/>
                  </a:lnTo>
                  <a:lnTo>
                    <a:pt x="1160" y="130"/>
                  </a:lnTo>
                  <a:lnTo>
                    <a:pt x="1144" y="119"/>
                  </a:lnTo>
                  <a:lnTo>
                    <a:pt x="1122" y="114"/>
                  </a:lnTo>
                  <a:lnTo>
                    <a:pt x="1118" y="114"/>
                  </a:lnTo>
                  <a:lnTo>
                    <a:pt x="1111" y="114"/>
                  </a:lnTo>
                  <a:lnTo>
                    <a:pt x="1106" y="114"/>
                  </a:lnTo>
                  <a:lnTo>
                    <a:pt x="1102" y="112"/>
                  </a:lnTo>
                  <a:lnTo>
                    <a:pt x="1100" y="110"/>
                  </a:lnTo>
                  <a:lnTo>
                    <a:pt x="1097" y="107"/>
                  </a:lnTo>
                  <a:lnTo>
                    <a:pt x="1091" y="107"/>
                  </a:lnTo>
                  <a:lnTo>
                    <a:pt x="1075" y="105"/>
                  </a:lnTo>
                  <a:lnTo>
                    <a:pt x="1062" y="101"/>
                  </a:lnTo>
                  <a:lnTo>
                    <a:pt x="1053" y="92"/>
                  </a:lnTo>
                  <a:lnTo>
                    <a:pt x="1044" y="83"/>
                  </a:lnTo>
                  <a:lnTo>
                    <a:pt x="1035" y="76"/>
                  </a:lnTo>
                  <a:lnTo>
                    <a:pt x="1035" y="69"/>
                  </a:lnTo>
                  <a:lnTo>
                    <a:pt x="1030" y="67"/>
                  </a:lnTo>
                  <a:lnTo>
                    <a:pt x="1026" y="65"/>
                  </a:lnTo>
                  <a:lnTo>
                    <a:pt x="1024" y="63"/>
                  </a:lnTo>
                  <a:lnTo>
                    <a:pt x="1019" y="58"/>
                  </a:lnTo>
                  <a:lnTo>
                    <a:pt x="1015" y="58"/>
                  </a:lnTo>
                  <a:lnTo>
                    <a:pt x="1006" y="51"/>
                  </a:lnTo>
                  <a:lnTo>
                    <a:pt x="997" y="43"/>
                  </a:lnTo>
                  <a:lnTo>
                    <a:pt x="990" y="31"/>
                  </a:lnTo>
                  <a:lnTo>
                    <a:pt x="977" y="25"/>
                  </a:lnTo>
                  <a:lnTo>
                    <a:pt x="966" y="16"/>
                  </a:lnTo>
                  <a:lnTo>
                    <a:pt x="952" y="7"/>
                  </a:lnTo>
                  <a:lnTo>
                    <a:pt x="928" y="4"/>
                  </a:lnTo>
                  <a:lnTo>
                    <a:pt x="901" y="0"/>
                  </a:lnTo>
                  <a:lnTo>
                    <a:pt x="872" y="0"/>
                  </a:lnTo>
                  <a:lnTo>
                    <a:pt x="872" y="4"/>
                  </a:lnTo>
                  <a:lnTo>
                    <a:pt x="874" y="7"/>
                  </a:lnTo>
                  <a:lnTo>
                    <a:pt x="876" y="9"/>
                  </a:lnTo>
                  <a:lnTo>
                    <a:pt x="878" y="11"/>
                  </a:lnTo>
                  <a:lnTo>
                    <a:pt x="883" y="13"/>
                  </a:lnTo>
                  <a:lnTo>
                    <a:pt x="883" y="16"/>
                  </a:lnTo>
                  <a:lnTo>
                    <a:pt x="885" y="20"/>
                  </a:lnTo>
                  <a:lnTo>
                    <a:pt x="883" y="27"/>
                  </a:lnTo>
                  <a:lnTo>
                    <a:pt x="883" y="89"/>
                  </a:lnTo>
                  <a:lnTo>
                    <a:pt x="876" y="101"/>
                  </a:lnTo>
                  <a:lnTo>
                    <a:pt x="865" y="107"/>
                  </a:lnTo>
                  <a:lnTo>
                    <a:pt x="847" y="107"/>
                  </a:lnTo>
                  <a:lnTo>
                    <a:pt x="847" y="132"/>
                  </a:lnTo>
                  <a:lnTo>
                    <a:pt x="847" y="139"/>
                  </a:lnTo>
                  <a:lnTo>
                    <a:pt x="847" y="143"/>
                  </a:lnTo>
                  <a:lnTo>
                    <a:pt x="849" y="145"/>
                  </a:lnTo>
                  <a:lnTo>
                    <a:pt x="852" y="145"/>
                  </a:lnTo>
                  <a:lnTo>
                    <a:pt x="854" y="143"/>
                  </a:lnTo>
                  <a:lnTo>
                    <a:pt x="856" y="143"/>
                  </a:lnTo>
                  <a:lnTo>
                    <a:pt x="861" y="141"/>
                  </a:lnTo>
                  <a:lnTo>
                    <a:pt x="865" y="139"/>
                  </a:lnTo>
                  <a:lnTo>
                    <a:pt x="867" y="139"/>
                  </a:lnTo>
                  <a:lnTo>
                    <a:pt x="872" y="139"/>
                  </a:lnTo>
                  <a:lnTo>
                    <a:pt x="878" y="139"/>
                  </a:lnTo>
                  <a:lnTo>
                    <a:pt x="887" y="134"/>
                  </a:lnTo>
                  <a:lnTo>
                    <a:pt x="896" y="132"/>
                  </a:lnTo>
                  <a:lnTo>
                    <a:pt x="903" y="132"/>
                  </a:lnTo>
                  <a:lnTo>
                    <a:pt x="910" y="139"/>
                  </a:lnTo>
                  <a:lnTo>
                    <a:pt x="923" y="143"/>
                  </a:lnTo>
                  <a:lnTo>
                    <a:pt x="937" y="148"/>
                  </a:lnTo>
                  <a:lnTo>
                    <a:pt x="948" y="157"/>
                  </a:lnTo>
                  <a:lnTo>
                    <a:pt x="952" y="170"/>
                  </a:lnTo>
                  <a:lnTo>
                    <a:pt x="952" y="174"/>
                  </a:lnTo>
                  <a:lnTo>
                    <a:pt x="954" y="179"/>
                  </a:lnTo>
                  <a:lnTo>
                    <a:pt x="954" y="181"/>
                  </a:lnTo>
                  <a:lnTo>
                    <a:pt x="957" y="183"/>
                  </a:lnTo>
                  <a:lnTo>
                    <a:pt x="957" y="186"/>
                  </a:lnTo>
                  <a:lnTo>
                    <a:pt x="957" y="188"/>
                  </a:lnTo>
                  <a:lnTo>
                    <a:pt x="957" y="190"/>
                  </a:lnTo>
                  <a:lnTo>
                    <a:pt x="952" y="195"/>
                  </a:lnTo>
                  <a:lnTo>
                    <a:pt x="941" y="195"/>
                  </a:lnTo>
                  <a:lnTo>
                    <a:pt x="934" y="192"/>
                  </a:lnTo>
                  <a:lnTo>
                    <a:pt x="928" y="190"/>
                  </a:lnTo>
                  <a:lnTo>
                    <a:pt x="919" y="188"/>
                  </a:lnTo>
                  <a:lnTo>
                    <a:pt x="910" y="188"/>
                  </a:lnTo>
                  <a:lnTo>
                    <a:pt x="896" y="188"/>
                  </a:lnTo>
                  <a:lnTo>
                    <a:pt x="892" y="197"/>
                  </a:lnTo>
                  <a:lnTo>
                    <a:pt x="887" y="206"/>
                  </a:lnTo>
                  <a:lnTo>
                    <a:pt x="883" y="213"/>
                  </a:lnTo>
                  <a:lnTo>
                    <a:pt x="878" y="219"/>
                  </a:lnTo>
                  <a:lnTo>
                    <a:pt x="872" y="224"/>
                  </a:lnTo>
                  <a:lnTo>
                    <a:pt x="865" y="228"/>
                  </a:lnTo>
                  <a:lnTo>
                    <a:pt x="858" y="230"/>
                  </a:lnTo>
                  <a:lnTo>
                    <a:pt x="852" y="235"/>
                  </a:lnTo>
                  <a:lnTo>
                    <a:pt x="847" y="239"/>
                  </a:lnTo>
                  <a:lnTo>
                    <a:pt x="834" y="239"/>
                  </a:lnTo>
                  <a:lnTo>
                    <a:pt x="827" y="239"/>
                  </a:lnTo>
                  <a:lnTo>
                    <a:pt x="825" y="239"/>
                  </a:lnTo>
                  <a:lnTo>
                    <a:pt x="823" y="239"/>
                  </a:lnTo>
                  <a:lnTo>
                    <a:pt x="823" y="242"/>
                  </a:lnTo>
                  <a:lnTo>
                    <a:pt x="825" y="244"/>
                  </a:lnTo>
                  <a:lnTo>
                    <a:pt x="825" y="246"/>
                  </a:lnTo>
                  <a:lnTo>
                    <a:pt x="827" y="251"/>
                  </a:lnTo>
                  <a:lnTo>
                    <a:pt x="827" y="253"/>
                  </a:lnTo>
                  <a:lnTo>
                    <a:pt x="827" y="257"/>
                  </a:lnTo>
                  <a:lnTo>
                    <a:pt x="827" y="264"/>
                  </a:lnTo>
                  <a:lnTo>
                    <a:pt x="823" y="277"/>
                  </a:lnTo>
                  <a:lnTo>
                    <a:pt x="814" y="286"/>
                  </a:lnTo>
                  <a:lnTo>
                    <a:pt x="802" y="298"/>
                  </a:lnTo>
                  <a:lnTo>
                    <a:pt x="796" y="309"/>
                  </a:lnTo>
                  <a:lnTo>
                    <a:pt x="726" y="309"/>
                  </a:lnTo>
                  <a:lnTo>
                    <a:pt x="726" y="313"/>
                  </a:lnTo>
                  <a:lnTo>
                    <a:pt x="724" y="315"/>
                  </a:lnTo>
                  <a:lnTo>
                    <a:pt x="722" y="318"/>
                  </a:lnTo>
                  <a:lnTo>
                    <a:pt x="720" y="318"/>
                  </a:lnTo>
                  <a:lnTo>
                    <a:pt x="715" y="320"/>
                  </a:lnTo>
                  <a:lnTo>
                    <a:pt x="713" y="320"/>
                  </a:lnTo>
                  <a:lnTo>
                    <a:pt x="709" y="322"/>
                  </a:lnTo>
                  <a:lnTo>
                    <a:pt x="709" y="327"/>
                  </a:lnTo>
                  <a:lnTo>
                    <a:pt x="700" y="338"/>
                  </a:lnTo>
                  <a:lnTo>
                    <a:pt x="691" y="338"/>
                  </a:lnTo>
                  <a:lnTo>
                    <a:pt x="679" y="333"/>
                  </a:lnTo>
                  <a:lnTo>
                    <a:pt x="666" y="327"/>
                  </a:lnTo>
                  <a:lnTo>
                    <a:pt x="653" y="327"/>
                  </a:lnTo>
                  <a:lnTo>
                    <a:pt x="653" y="320"/>
                  </a:lnTo>
                  <a:lnTo>
                    <a:pt x="637" y="315"/>
                  </a:lnTo>
                  <a:lnTo>
                    <a:pt x="624" y="309"/>
                  </a:lnTo>
                  <a:lnTo>
                    <a:pt x="608" y="302"/>
                  </a:lnTo>
                  <a:lnTo>
                    <a:pt x="590" y="302"/>
                  </a:lnTo>
                  <a:lnTo>
                    <a:pt x="501" y="302"/>
                  </a:lnTo>
                  <a:lnTo>
                    <a:pt x="496" y="302"/>
                  </a:lnTo>
                  <a:lnTo>
                    <a:pt x="492" y="302"/>
                  </a:lnTo>
                  <a:lnTo>
                    <a:pt x="487" y="302"/>
                  </a:lnTo>
                  <a:lnTo>
                    <a:pt x="483" y="300"/>
                  </a:lnTo>
                  <a:lnTo>
                    <a:pt x="478" y="300"/>
                  </a:lnTo>
                  <a:lnTo>
                    <a:pt x="476" y="295"/>
                  </a:lnTo>
                  <a:lnTo>
                    <a:pt x="454" y="280"/>
                  </a:lnTo>
                  <a:lnTo>
                    <a:pt x="434" y="264"/>
                  </a:lnTo>
                  <a:lnTo>
                    <a:pt x="434" y="257"/>
                  </a:lnTo>
                  <a:lnTo>
                    <a:pt x="422" y="246"/>
                  </a:lnTo>
                  <a:lnTo>
                    <a:pt x="407" y="237"/>
                  </a:lnTo>
                  <a:lnTo>
                    <a:pt x="389" y="233"/>
                  </a:lnTo>
                  <a:lnTo>
                    <a:pt x="382" y="230"/>
                  </a:lnTo>
                  <a:lnTo>
                    <a:pt x="375" y="226"/>
                  </a:lnTo>
                  <a:lnTo>
                    <a:pt x="371" y="224"/>
                  </a:lnTo>
                  <a:lnTo>
                    <a:pt x="364" y="219"/>
                  </a:lnTo>
                  <a:lnTo>
                    <a:pt x="360" y="215"/>
                  </a:lnTo>
                  <a:lnTo>
                    <a:pt x="358" y="208"/>
                  </a:lnTo>
                  <a:lnTo>
                    <a:pt x="351" y="204"/>
                  </a:lnTo>
                  <a:lnTo>
                    <a:pt x="342" y="206"/>
                  </a:lnTo>
                  <a:lnTo>
                    <a:pt x="333" y="208"/>
                  </a:lnTo>
                  <a:lnTo>
                    <a:pt x="320" y="208"/>
                  </a:lnTo>
                  <a:lnTo>
                    <a:pt x="313" y="208"/>
                  </a:lnTo>
                  <a:lnTo>
                    <a:pt x="308" y="206"/>
                  </a:lnTo>
                  <a:lnTo>
                    <a:pt x="304" y="201"/>
                  </a:lnTo>
                  <a:lnTo>
                    <a:pt x="302" y="197"/>
                  </a:lnTo>
                  <a:lnTo>
                    <a:pt x="302" y="190"/>
                  </a:lnTo>
                  <a:lnTo>
                    <a:pt x="302" y="183"/>
                  </a:lnTo>
                  <a:lnTo>
                    <a:pt x="291" y="172"/>
                  </a:lnTo>
                  <a:lnTo>
                    <a:pt x="277" y="168"/>
                  </a:lnTo>
                  <a:lnTo>
                    <a:pt x="261" y="161"/>
                  </a:lnTo>
                  <a:lnTo>
                    <a:pt x="246" y="157"/>
                  </a:lnTo>
                  <a:lnTo>
                    <a:pt x="246" y="152"/>
                  </a:lnTo>
                  <a:lnTo>
                    <a:pt x="246" y="145"/>
                  </a:lnTo>
                  <a:lnTo>
                    <a:pt x="244" y="143"/>
                  </a:lnTo>
                  <a:lnTo>
                    <a:pt x="244" y="139"/>
                  </a:lnTo>
                  <a:lnTo>
                    <a:pt x="241" y="136"/>
                  </a:lnTo>
                  <a:lnTo>
                    <a:pt x="239" y="134"/>
                  </a:lnTo>
                  <a:lnTo>
                    <a:pt x="237" y="130"/>
                  </a:lnTo>
                  <a:lnTo>
                    <a:pt x="237" y="125"/>
                  </a:lnTo>
                  <a:lnTo>
                    <a:pt x="239" y="121"/>
                  </a:lnTo>
                  <a:lnTo>
                    <a:pt x="223" y="114"/>
                  </a:lnTo>
                  <a:lnTo>
                    <a:pt x="208" y="114"/>
                  </a:lnTo>
                  <a:lnTo>
                    <a:pt x="192" y="119"/>
                  </a:lnTo>
                  <a:lnTo>
                    <a:pt x="183" y="125"/>
                  </a:lnTo>
                  <a:lnTo>
                    <a:pt x="183" y="145"/>
                  </a:lnTo>
                  <a:lnTo>
                    <a:pt x="185" y="145"/>
                  </a:lnTo>
                  <a:lnTo>
                    <a:pt x="188" y="148"/>
                  </a:lnTo>
                  <a:lnTo>
                    <a:pt x="190" y="152"/>
                  </a:lnTo>
                  <a:lnTo>
                    <a:pt x="190" y="159"/>
                  </a:lnTo>
                  <a:lnTo>
                    <a:pt x="190" y="163"/>
                  </a:lnTo>
                  <a:lnTo>
                    <a:pt x="190" y="170"/>
                  </a:lnTo>
                  <a:lnTo>
                    <a:pt x="188" y="174"/>
                  </a:lnTo>
                  <a:lnTo>
                    <a:pt x="185" y="177"/>
                  </a:lnTo>
                  <a:lnTo>
                    <a:pt x="181" y="177"/>
                  </a:lnTo>
                  <a:lnTo>
                    <a:pt x="177" y="177"/>
                  </a:lnTo>
                  <a:lnTo>
                    <a:pt x="163" y="177"/>
                  </a:lnTo>
                  <a:lnTo>
                    <a:pt x="154" y="174"/>
                  </a:lnTo>
                  <a:lnTo>
                    <a:pt x="145" y="177"/>
                  </a:lnTo>
                  <a:lnTo>
                    <a:pt x="141" y="179"/>
                  </a:lnTo>
                  <a:lnTo>
                    <a:pt x="139" y="183"/>
                  </a:lnTo>
                  <a:lnTo>
                    <a:pt x="136" y="192"/>
                  </a:lnTo>
                  <a:lnTo>
                    <a:pt x="139" y="201"/>
                  </a:lnTo>
                  <a:lnTo>
                    <a:pt x="139" y="204"/>
                  </a:lnTo>
                  <a:lnTo>
                    <a:pt x="139" y="208"/>
                  </a:lnTo>
                  <a:lnTo>
                    <a:pt x="141" y="210"/>
                  </a:lnTo>
                  <a:lnTo>
                    <a:pt x="141" y="213"/>
                  </a:lnTo>
                  <a:lnTo>
                    <a:pt x="145" y="215"/>
                  </a:lnTo>
                  <a:lnTo>
                    <a:pt x="150" y="224"/>
                  </a:lnTo>
                  <a:lnTo>
                    <a:pt x="147" y="228"/>
                  </a:lnTo>
                  <a:lnTo>
                    <a:pt x="139" y="230"/>
                  </a:lnTo>
                  <a:lnTo>
                    <a:pt x="127" y="230"/>
                  </a:lnTo>
                  <a:lnTo>
                    <a:pt x="116" y="228"/>
                  </a:lnTo>
                  <a:lnTo>
                    <a:pt x="107" y="230"/>
                  </a:lnTo>
                  <a:lnTo>
                    <a:pt x="101" y="233"/>
                  </a:lnTo>
                  <a:lnTo>
                    <a:pt x="101" y="237"/>
                  </a:lnTo>
                  <a:lnTo>
                    <a:pt x="101" y="242"/>
                  </a:lnTo>
                  <a:lnTo>
                    <a:pt x="103" y="244"/>
                  </a:lnTo>
                  <a:lnTo>
                    <a:pt x="105" y="246"/>
                  </a:lnTo>
                  <a:lnTo>
                    <a:pt x="107" y="248"/>
                  </a:lnTo>
                  <a:lnTo>
                    <a:pt x="112" y="251"/>
                  </a:lnTo>
                  <a:lnTo>
                    <a:pt x="112" y="253"/>
                  </a:lnTo>
                  <a:lnTo>
                    <a:pt x="114" y="257"/>
                  </a:lnTo>
                  <a:lnTo>
                    <a:pt x="116" y="257"/>
                  </a:lnTo>
                  <a:lnTo>
                    <a:pt x="118" y="259"/>
                  </a:lnTo>
                  <a:lnTo>
                    <a:pt x="121" y="264"/>
                  </a:lnTo>
                  <a:lnTo>
                    <a:pt x="121" y="268"/>
                  </a:lnTo>
                  <a:lnTo>
                    <a:pt x="121" y="273"/>
                  </a:lnTo>
                  <a:lnTo>
                    <a:pt x="121" y="277"/>
                  </a:lnTo>
                  <a:lnTo>
                    <a:pt x="118" y="282"/>
                  </a:lnTo>
                  <a:lnTo>
                    <a:pt x="116" y="284"/>
                  </a:lnTo>
                  <a:lnTo>
                    <a:pt x="114" y="282"/>
                  </a:lnTo>
                  <a:lnTo>
                    <a:pt x="114" y="320"/>
                  </a:lnTo>
                  <a:lnTo>
                    <a:pt x="105" y="324"/>
                  </a:lnTo>
                  <a:lnTo>
                    <a:pt x="96" y="329"/>
                  </a:lnTo>
                  <a:lnTo>
                    <a:pt x="89" y="333"/>
                  </a:lnTo>
                  <a:lnTo>
                    <a:pt x="80" y="336"/>
                  </a:lnTo>
                  <a:lnTo>
                    <a:pt x="74" y="340"/>
                  </a:lnTo>
                  <a:lnTo>
                    <a:pt x="69" y="344"/>
                  </a:lnTo>
                  <a:lnTo>
                    <a:pt x="56" y="351"/>
                  </a:lnTo>
                  <a:lnTo>
                    <a:pt x="40" y="356"/>
                  </a:lnTo>
                  <a:lnTo>
                    <a:pt x="25" y="360"/>
                  </a:lnTo>
                  <a:lnTo>
                    <a:pt x="11" y="367"/>
                  </a:lnTo>
                  <a:lnTo>
                    <a:pt x="4" y="378"/>
                  </a:lnTo>
                  <a:lnTo>
                    <a:pt x="0" y="396"/>
                  </a:lnTo>
                  <a:lnTo>
                    <a:pt x="0" y="403"/>
                  </a:lnTo>
                  <a:lnTo>
                    <a:pt x="11" y="407"/>
                  </a:lnTo>
                  <a:lnTo>
                    <a:pt x="22" y="409"/>
                  </a:lnTo>
                  <a:lnTo>
                    <a:pt x="38" y="409"/>
                  </a:lnTo>
                  <a:lnTo>
                    <a:pt x="38" y="414"/>
                  </a:lnTo>
                  <a:lnTo>
                    <a:pt x="40" y="418"/>
                  </a:lnTo>
                  <a:lnTo>
                    <a:pt x="40" y="421"/>
                  </a:lnTo>
                  <a:lnTo>
                    <a:pt x="42" y="425"/>
                  </a:lnTo>
                  <a:lnTo>
                    <a:pt x="45" y="429"/>
                  </a:lnTo>
                  <a:lnTo>
                    <a:pt x="45" y="434"/>
                  </a:lnTo>
                  <a:lnTo>
                    <a:pt x="56" y="456"/>
                  </a:lnTo>
                  <a:lnTo>
                    <a:pt x="71" y="472"/>
                  </a:lnTo>
                  <a:lnTo>
                    <a:pt x="94" y="483"/>
                  </a:lnTo>
                  <a:lnTo>
                    <a:pt x="103" y="483"/>
                  </a:lnTo>
                  <a:lnTo>
                    <a:pt x="109" y="483"/>
                  </a:lnTo>
                  <a:lnTo>
                    <a:pt x="114" y="485"/>
                  </a:lnTo>
                  <a:lnTo>
                    <a:pt x="118" y="490"/>
                  </a:lnTo>
                  <a:lnTo>
                    <a:pt x="121" y="497"/>
                  </a:lnTo>
                  <a:lnTo>
                    <a:pt x="123" y="497"/>
                  </a:lnTo>
                  <a:lnTo>
                    <a:pt x="125" y="499"/>
                  </a:lnTo>
                  <a:lnTo>
                    <a:pt x="127" y="501"/>
                  </a:lnTo>
                  <a:lnTo>
                    <a:pt x="132" y="501"/>
                  </a:lnTo>
                  <a:lnTo>
                    <a:pt x="134" y="503"/>
                  </a:lnTo>
                  <a:lnTo>
                    <a:pt x="139" y="503"/>
                  </a:lnTo>
                  <a:lnTo>
                    <a:pt x="154" y="512"/>
                  </a:lnTo>
                  <a:lnTo>
                    <a:pt x="168" y="526"/>
                  </a:lnTo>
                  <a:lnTo>
                    <a:pt x="179" y="544"/>
                  </a:lnTo>
                  <a:lnTo>
                    <a:pt x="185" y="559"/>
                  </a:lnTo>
                  <a:lnTo>
                    <a:pt x="183" y="577"/>
                  </a:lnTo>
                  <a:lnTo>
                    <a:pt x="181" y="584"/>
                  </a:lnTo>
                  <a:lnTo>
                    <a:pt x="181" y="588"/>
                  </a:lnTo>
                  <a:lnTo>
                    <a:pt x="179" y="593"/>
                  </a:lnTo>
                  <a:lnTo>
                    <a:pt x="177" y="597"/>
                  </a:lnTo>
                  <a:lnTo>
                    <a:pt x="188" y="606"/>
                  </a:lnTo>
                  <a:lnTo>
                    <a:pt x="201" y="613"/>
                  </a:lnTo>
                  <a:lnTo>
                    <a:pt x="215" y="622"/>
                  </a:lnTo>
                  <a:lnTo>
                    <a:pt x="230" y="622"/>
                  </a:lnTo>
                  <a:lnTo>
                    <a:pt x="244" y="631"/>
                  </a:lnTo>
                  <a:lnTo>
                    <a:pt x="253" y="640"/>
                  </a:lnTo>
                  <a:lnTo>
                    <a:pt x="261" y="649"/>
                  </a:lnTo>
                  <a:lnTo>
                    <a:pt x="277" y="653"/>
                  </a:lnTo>
                  <a:lnTo>
                    <a:pt x="284" y="653"/>
                  </a:lnTo>
                  <a:lnTo>
                    <a:pt x="288" y="655"/>
                  </a:lnTo>
                  <a:lnTo>
                    <a:pt x="293" y="660"/>
                  </a:lnTo>
                  <a:lnTo>
                    <a:pt x="295" y="664"/>
                  </a:lnTo>
                  <a:lnTo>
                    <a:pt x="297" y="669"/>
                  </a:lnTo>
                  <a:lnTo>
                    <a:pt x="299" y="671"/>
                  </a:lnTo>
                  <a:lnTo>
                    <a:pt x="304" y="671"/>
                  </a:lnTo>
                  <a:lnTo>
                    <a:pt x="308" y="671"/>
                  </a:lnTo>
                  <a:lnTo>
                    <a:pt x="315" y="671"/>
                  </a:lnTo>
                  <a:lnTo>
                    <a:pt x="320" y="671"/>
                  </a:lnTo>
                  <a:lnTo>
                    <a:pt x="329" y="676"/>
                  </a:lnTo>
                  <a:lnTo>
                    <a:pt x="335" y="682"/>
                  </a:lnTo>
                  <a:lnTo>
                    <a:pt x="344" y="684"/>
                  </a:lnTo>
                  <a:lnTo>
                    <a:pt x="358" y="684"/>
                  </a:lnTo>
                  <a:lnTo>
                    <a:pt x="371" y="691"/>
                  </a:lnTo>
                  <a:lnTo>
                    <a:pt x="382" y="696"/>
                  </a:lnTo>
                  <a:lnTo>
                    <a:pt x="396" y="700"/>
                  </a:lnTo>
                  <a:lnTo>
                    <a:pt x="409" y="700"/>
                  </a:lnTo>
                  <a:lnTo>
                    <a:pt x="427" y="696"/>
                  </a:lnTo>
                  <a:lnTo>
                    <a:pt x="476" y="696"/>
                  </a:lnTo>
                  <a:lnTo>
                    <a:pt x="481" y="689"/>
                  </a:lnTo>
                  <a:lnTo>
                    <a:pt x="489" y="682"/>
                  </a:lnTo>
                  <a:lnTo>
                    <a:pt x="501" y="678"/>
                  </a:lnTo>
                  <a:lnTo>
                    <a:pt x="512" y="678"/>
                  </a:lnTo>
                  <a:lnTo>
                    <a:pt x="521" y="684"/>
                  </a:lnTo>
                  <a:lnTo>
                    <a:pt x="568" y="678"/>
                  </a:lnTo>
                  <a:lnTo>
                    <a:pt x="606" y="678"/>
                  </a:lnTo>
                  <a:lnTo>
                    <a:pt x="637" y="687"/>
                  </a:lnTo>
                  <a:lnTo>
                    <a:pt x="664" y="709"/>
                  </a:lnTo>
                  <a:lnTo>
                    <a:pt x="671" y="718"/>
                  </a:lnTo>
                  <a:lnTo>
                    <a:pt x="679" y="725"/>
                  </a:lnTo>
                  <a:lnTo>
                    <a:pt x="686" y="734"/>
                  </a:lnTo>
                  <a:lnTo>
                    <a:pt x="691" y="745"/>
                  </a:lnTo>
                  <a:lnTo>
                    <a:pt x="691" y="758"/>
                  </a:lnTo>
                  <a:lnTo>
                    <a:pt x="688" y="770"/>
                  </a:lnTo>
                  <a:lnTo>
                    <a:pt x="686" y="778"/>
                  </a:lnTo>
                  <a:lnTo>
                    <a:pt x="684" y="785"/>
                  </a:lnTo>
                  <a:lnTo>
                    <a:pt x="682" y="787"/>
                  </a:lnTo>
                  <a:lnTo>
                    <a:pt x="682" y="792"/>
                  </a:lnTo>
                  <a:lnTo>
                    <a:pt x="677" y="794"/>
                  </a:lnTo>
                  <a:lnTo>
                    <a:pt x="675" y="794"/>
                  </a:lnTo>
                  <a:lnTo>
                    <a:pt x="673" y="796"/>
                  </a:lnTo>
                  <a:lnTo>
                    <a:pt x="671" y="801"/>
                  </a:lnTo>
                  <a:lnTo>
                    <a:pt x="671" y="803"/>
                  </a:lnTo>
                  <a:lnTo>
                    <a:pt x="671" y="810"/>
                  </a:lnTo>
                  <a:lnTo>
                    <a:pt x="671" y="816"/>
                  </a:lnTo>
                  <a:lnTo>
                    <a:pt x="675" y="819"/>
                  </a:lnTo>
                  <a:lnTo>
                    <a:pt x="677" y="821"/>
                  </a:lnTo>
                  <a:lnTo>
                    <a:pt x="682" y="821"/>
                  </a:lnTo>
                  <a:lnTo>
                    <a:pt x="684" y="819"/>
                  </a:lnTo>
                  <a:lnTo>
                    <a:pt x="686" y="816"/>
                  </a:lnTo>
                  <a:lnTo>
                    <a:pt x="691" y="816"/>
                  </a:lnTo>
                  <a:lnTo>
                    <a:pt x="695" y="814"/>
                  </a:lnTo>
                  <a:lnTo>
                    <a:pt x="702" y="816"/>
                  </a:lnTo>
                  <a:lnTo>
                    <a:pt x="726" y="816"/>
                  </a:lnTo>
                  <a:lnTo>
                    <a:pt x="729" y="821"/>
                  </a:lnTo>
                  <a:lnTo>
                    <a:pt x="729" y="823"/>
                  </a:lnTo>
                  <a:lnTo>
                    <a:pt x="726" y="825"/>
                  </a:lnTo>
                  <a:lnTo>
                    <a:pt x="722" y="828"/>
                  </a:lnTo>
                  <a:lnTo>
                    <a:pt x="720" y="830"/>
                  </a:lnTo>
                  <a:lnTo>
                    <a:pt x="715" y="830"/>
                  </a:lnTo>
                  <a:lnTo>
                    <a:pt x="711" y="832"/>
                  </a:lnTo>
                  <a:lnTo>
                    <a:pt x="709" y="832"/>
                  </a:lnTo>
                  <a:lnTo>
                    <a:pt x="706" y="834"/>
                  </a:lnTo>
                  <a:lnTo>
                    <a:pt x="706" y="834"/>
                  </a:lnTo>
                  <a:lnTo>
                    <a:pt x="711" y="837"/>
                  </a:lnTo>
                  <a:lnTo>
                    <a:pt x="715" y="841"/>
                  </a:lnTo>
                  <a:lnTo>
                    <a:pt x="717" y="841"/>
                  </a:lnTo>
                  <a:lnTo>
                    <a:pt x="722" y="843"/>
                  </a:lnTo>
                  <a:lnTo>
                    <a:pt x="724" y="846"/>
                  </a:lnTo>
                  <a:lnTo>
                    <a:pt x="726" y="850"/>
                  </a:lnTo>
                  <a:lnTo>
                    <a:pt x="729" y="855"/>
                  </a:lnTo>
                  <a:lnTo>
                    <a:pt x="729" y="859"/>
                  </a:lnTo>
                  <a:lnTo>
                    <a:pt x="726" y="861"/>
                  </a:lnTo>
                  <a:lnTo>
                    <a:pt x="724" y="863"/>
                  </a:lnTo>
                  <a:lnTo>
                    <a:pt x="722" y="866"/>
                  </a:lnTo>
                  <a:lnTo>
                    <a:pt x="717" y="866"/>
                  </a:lnTo>
                  <a:lnTo>
                    <a:pt x="715" y="868"/>
                  </a:lnTo>
                  <a:lnTo>
                    <a:pt x="715" y="870"/>
                  </a:lnTo>
                  <a:lnTo>
                    <a:pt x="717" y="872"/>
                  </a:lnTo>
                  <a:lnTo>
                    <a:pt x="720" y="875"/>
                  </a:lnTo>
                  <a:lnTo>
                    <a:pt x="722" y="877"/>
                  </a:lnTo>
                  <a:lnTo>
                    <a:pt x="726" y="879"/>
                  </a:lnTo>
                  <a:lnTo>
                    <a:pt x="731" y="879"/>
                  </a:lnTo>
                  <a:lnTo>
                    <a:pt x="733" y="879"/>
                  </a:lnTo>
                  <a:lnTo>
                    <a:pt x="740" y="884"/>
                  </a:lnTo>
                  <a:lnTo>
                    <a:pt x="747" y="886"/>
                  </a:lnTo>
                  <a:lnTo>
                    <a:pt x="753" y="890"/>
                  </a:lnTo>
                  <a:lnTo>
                    <a:pt x="760" y="893"/>
                  </a:lnTo>
                  <a:lnTo>
                    <a:pt x="764" y="897"/>
                  </a:lnTo>
                  <a:lnTo>
                    <a:pt x="771" y="897"/>
                  </a:lnTo>
                  <a:lnTo>
                    <a:pt x="771" y="893"/>
                  </a:lnTo>
                  <a:lnTo>
                    <a:pt x="771" y="888"/>
                  </a:lnTo>
                  <a:lnTo>
                    <a:pt x="771" y="884"/>
                  </a:lnTo>
                  <a:lnTo>
                    <a:pt x="771" y="879"/>
                  </a:lnTo>
                  <a:lnTo>
                    <a:pt x="771" y="875"/>
                  </a:lnTo>
                  <a:lnTo>
                    <a:pt x="771" y="870"/>
                  </a:lnTo>
                  <a:lnTo>
                    <a:pt x="771" y="868"/>
                  </a:lnTo>
                  <a:lnTo>
                    <a:pt x="776" y="866"/>
                  </a:lnTo>
                  <a:lnTo>
                    <a:pt x="778" y="866"/>
                  </a:lnTo>
                  <a:lnTo>
                    <a:pt x="785" y="866"/>
                  </a:lnTo>
                  <a:lnTo>
                    <a:pt x="793" y="857"/>
                  </a:lnTo>
                  <a:lnTo>
                    <a:pt x="807" y="852"/>
                  </a:lnTo>
                  <a:lnTo>
                    <a:pt x="823" y="852"/>
                  </a:lnTo>
                  <a:lnTo>
                    <a:pt x="838" y="850"/>
                  </a:lnTo>
                  <a:lnTo>
                    <a:pt x="852" y="846"/>
                  </a:lnTo>
                  <a:lnTo>
                    <a:pt x="858" y="834"/>
                  </a:lnTo>
                  <a:lnTo>
                    <a:pt x="881" y="841"/>
                  </a:lnTo>
                  <a:lnTo>
                    <a:pt x="899" y="852"/>
                  </a:lnTo>
                  <a:lnTo>
                    <a:pt x="912" y="866"/>
                  </a:lnTo>
                  <a:lnTo>
                    <a:pt x="921" y="884"/>
                  </a:lnTo>
                  <a:lnTo>
                    <a:pt x="928" y="884"/>
                  </a:lnTo>
                  <a:lnTo>
                    <a:pt x="932" y="886"/>
                  </a:lnTo>
                  <a:lnTo>
                    <a:pt x="934" y="886"/>
                  </a:lnTo>
                  <a:lnTo>
                    <a:pt x="941" y="886"/>
                  </a:lnTo>
                  <a:lnTo>
                    <a:pt x="945" y="884"/>
                  </a:lnTo>
                  <a:lnTo>
                    <a:pt x="950" y="884"/>
                  </a:lnTo>
                  <a:lnTo>
                    <a:pt x="954" y="884"/>
                  </a:lnTo>
                  <a:lnTo>
                    <a:pt x="957" y="886"/>
                  </a:lnTo>
                  <a:lnTo>
                    <a:pt x="959" y="888"/>
                  </a:lnTo>
                  <a:lnTo>
                    <a:pt x="959" y="890"/>
                  </a:lnTo>
                  <a:lnTo>
                    <a:pt x="966" y="890"/>
                  </a:lnTo>
                  <a:lnTo>
                    <a:pt x="970" y="893"/>
                  </a:lnTo>
                  <a:lnTo>
                    <a:pt x="974" y="895"/>
                  </a:lnTo>
                  <a:lnTo>
                    <a:pt x="977" y="897"/>
                  </a:lnTo>
                  <a:lnTo>
                    <a:pt x="981" y="899"/>
                  </a:lnTo>
                  <a:lnTo>
                    <a:pt x="983" y="901"/>
                  </a:lnTo>
                  <a:lnTo>
                    <a:pt x="983" y="906"/>
                  </a:lnTo>
                  <a:lnTo>
                    <a:pt x="983" y="913"/>
                  </a:lnTo>
                  <a:lnTo>
                    <a:pt x="983" y="917"/>
                  </a:lnTo>
                  <a:lnTo>
                    <a:pt x="983" y="922"/>
                  </a:lnTo>
                  <a:lnTo>
                    <a:pt x="988" y="922"/>
                  </a:lnTo>
                  <a:lnTo>
                    <a:pt x="990" y="922"/>
                  </a:lnTo>
                  <a:lnTo>
                    <a:pt x="990" y="919"/>
                  </a:lnTo>
                  <a:lnTo>
                    <a:pt x="990" y="915"/>
                  </a:lnTo>
                  <a:lnTo>
                    <a:pt x="990" y="913"/>
                  </a:lnTo>
                  <a:lnTo>
                    <a:pt x="990" y="908"/>
                  </a:lnTo>
                  <a:lnTo>
                    <a:pt x="990" y="904"/>
                  </a:lnTo>
                  <a:lnTo>
                    <a:pt x="990" y="901"/>
                  </a:lnTo>
                  <a:lnTo>
                    <a:pt x="990" y="897"/>
                  </a:lnTo>
                  <a:lnTo>
                    <a:pt x="992" y="897"/>
                  </a:lnTo>
                  <a:lnTo>
                    <a:pt x="997" y="897"/>
                  </a:lnTo>
                  <a:lnTo>
                    <a:pt x="999" y="897"/>
                  </a:lnTo>
                  <a:lnTo>
                    <a:pt x="1001" y="897"/>
                  </a:lnTo>
                  <a:lnTo>
                    <a:pt x="1004" y="895"/>
                  </a:lnTo>
                  <a:lnTo>
                    <a:pt x="1004" y="890"/>
                  </a:lnTo>
                  <a:lnTo>
                    <a:pt x="1006" y="886"/>
                  </a:lnTo>
                  <a:lnTo>
                    <a:pt x="1012" y="884"/>
                  </a:lnTo>
                  <a:lnTo>
                    <a:pt x="1024" y="884"/>
                  </a:lnTo>
                  <a:lnTo>
                    <a:pt x="1033" y="886"/>
                  </a:lnTo>
                  <a:lnTo>
                    <a:pt x="1039" y="884"/>
                  </a:lnTo>
                  <a:lnTo>
                    <a:pt x="1044" y="884"/>
                  </a:lnTo>
                  <a:lnTo>
                    <a:pt x="1046" y="884"/>
                  </a:lnTo>
                  <a:lnTo>
                    <a:pt x="1050" y="884"/>
                  </a:lnTo>
                  <a:lnTo>
                    <a:pt x="1053" y="881"/>
                  </a:lnTo>
                  <a:lnTo>
                    <a:pt x="1053" y="879"/>
                  </a:lnTo>
                  <a:lnTo>
                    <a:pt x="1066" y="870"/>
                  </a:lnTo>
                  <a:lnTo>
                    <a:pt x="1082" y="866"/>
                  </a:lnTo>
                  <a:lnTo>
                    <a:pt x="1102" y="866"/>
                  </a:lnTo>
                  <a:lnTo>
                    <a:pt x="1111" y="866"/>
                  </a:lnTo>
                  <a:lnTo>
                    <a:pt x="1115" y="863"/>
                  </a:lnTo>
                  <a:lnTo>
                    <a:pt x="1120" y="859"/>
                  </a:lnTo>
                  <a:lnTo>
                    <a:pt x="1122" y="852"/>
                  </a:lnTo>
                  <a:lnTo>
                    <a:pt x="1131" y="848"/>
                  </a:lnTo>
                  <a:lnTo>
                    <a:pt x="1140" y="843"/>
                  </a:lnTo>
                  <a:lnTo>
                    <a:pt x="1144" y="837"/>
                  </a:lnTo>
                  <a:lnTo>
                    <a:pt x="1147" y="828"/>
                  </a:lnTo>
                  <a:lnTo>
                    <a:pt x="1140" y="816"/>
                  </a:lnTo>
                  <a:lnTo>
                    <a:pt x="1167" y="816"/>
                  </a:lnTo>
                  <a:lnTo>
                    <a:pt x="1180" y="810"/>
                  </a:lnTo>
                  <a:lnTo>
                    <a:pt x="1189" y="796"/>
                  </a:lnTo>
                  <a:lnTo>
                    <a:pt x="1196" y="783"/>
                  </a:lnTo>
                  <a:lnTo>
                    <a:pt x="1198" y="765"/>
                  </a:lnTo>
                  <a:lnTo>
                    <a:pt x="1200" y="745"/>
                  </a:lnTo>
                  <a:lnTo>
                    <a:pt x="1202" y="727"/>
                  </a:lnTo>
                  <a:lnTo>
                    <a:pt x="1202" y="720"/>
                  </a:lnTo>
                  <a:lnTo>
                    <a:pt x="1205" y="714"/>
                  </a:lnTo>
                  <a:lnTo>
                    <a:pt x="1207" y="709"/>
                  </a:lnTo>
                  <a:lnTo>
                    <a:pt x="1209" y="705"/>
                  </a:lnTo>
                  <a:lnTo>
                    <a:pt x="1214" y="702"/>
                  </a:lnTo>
                  <a:lnTo>
                    <a:pt x="1218" y="700"/>
                  </a:lnTo>
                  <a:lnTo>
                    <a:pt x="1223" y="696"/>
                  </a:lnTo>
                  <a:lnTo>
                    <a:pt x="1225" y="696"/>
                  </a:lnTo>
                  <a:lnTo>
                    <a:pt x="1227" y="691"/>
                  </a:lnTo>
                  <a:lnTo>
                    <a:pt x="1227" y="689"/>
                  </a:lnTo>
                  <a:lnTo>
                    <a:pt x="1227" y="684"/>
                  </a:lnTo>
                  <a:lnTo>
                    <a:pt x="1225" y="680"/>
                  </a:lnTo>
                  <a:lnTo>
                    <a:pt x="1223" y="678"/>
                  </a:lnTo>
                  <a:lnTo>
                    <a:pt x="1223" y="673"/>
                  </a:lnTo>
                  <a:lnTo>
                    <a:pt x="1220" y="669"/>
                  </a:lnTo>
                  <a:lnTo>
                    <a:pt x="1218" y="667"/>
                  </a:lnTo>
                  <a:lnTo>
                    <a:pt x="1216" y="664"/>
                  </a:lnTo>
                  <a:lnTo>
                    <a:pt x="1211" y="662"/>
                  </a:lnTo>
                  <a:lnTo>
                    <a:pt x="1209" y="660"/>
                  </a:lnTo>
                  <a:lnTo>
                    <a:pt x="1205" y="658"/>
                  </a:lnTo>
                  <a:lnTo>
                    <a:pt x="1198" y="655"/>
                  </a:lnTo>
                  <a:lnTo>
                    <a:pt x="1196" y="651"/>
                  </a:lnTo>
                  <a:lnTo>
                    <a:pt x="1191" y="649"/>
                  </a:lnTo>
                  <a:lnTo>
                    <a:pt x="1191" y="644"/>
                  </a:lnTo>
                  <a:lnTo>
                    <a:pt x="1194" y="640"/>
                  </a:lnTo>
                  <a:lnTo>
                    <a:pt x="1198" y="633"/>
                  </a:lnTo>
                  <a:lnTo>
                    <a:pt x="1198" y="631"/>
                  </a:lnTo>
                  <a:lnTo>
                    <a:pt x="1200" y="629"/>
                  </a:lnTo>
                  <a:lnTo>
                    <a:pt x="1200" y="626"/>
                  </a:lnTo>
                  <a:lnTo>
                    <a:pt x="1202" y="622"/>
                  </a:lnTo>
                  <a:lnTo>
                    <a:pt x="1202" y="620"/>
                  </a:lnTo>
                  <a:lnTo>
                    <a:pt x="1202" y="615"/>
                  </a:lnTo>
                  <a:lnTo>
                    <a:pt x="1202" y="591"/>
                  </a:lnTo>
                  <a:lnTo>
                    <a:pt x="1198" y="591"/>
                  </a:lnTo>
                  <a:lnTo>
                    <a:pt x="1194" y="588"/>
                  </a:lnTo>
                  <a:lnTo>
                    <a:pt x="1191" y="586"/>
                  </a:lnTo>
                  <a:lnTo>
                    <a:pt x="1187" y="586"/>
                  </a:lnTo>
                  <a:lnTo>
                    <a:pt x="1182" y="584"/>
                  </a:lnTo>
                  <a:lnTo>
                    <a:pt x="1178" y="584"/>
                  </a:lnTo>
                  <a:lnTo>
                    <a:pt x="1173" y="584"/>
                  </a:lnTo>
                  <a:lnTo>
                    <a:pt x="1169" y="584"/>
                  </a:lnTo>
                  <a:lnTo>
                    <a:pt x="1167" y="582"/>
                  </a:lnTo>
                  <a:lnTo>
                    <a:pt x="1164" y="577"/>
                  </a:lnTo>
                  <a:lnTo>
                    <a:pt x="1164" y="575"/>
                  </a:lnTo>
                  <a:lnTo>
                    <a:pt x="1162" y="570"/>
                  </a:lnTo>
                  <a:lnTo>
                    <a:pt x="1162" y="568"/>
                  </a:lnTo>
                  <a:lnTo>
                    <a:pt x="1160" y="566"/>
                  </a:lnTo>
                  <a:lnTo>
                    <a:pt x="1156" y="546"/>
                  </a:lnTo>
                  <a:lnTo>
                    <a:pt x="1144" y="535"/>
                  </a:lnTo>
                  <a:lnTo>
                    <a:pt x="1133" y="523"/>
                  </a:lnTo>
                  <a:lnTo>
                    <a:pt x="1120" y="514"/>
                  </a:lnTo>
                  <a:lnTo>
                    <a:pt x="1109" y="503"/>
                  </a:lnTo>
                  <a:lnTo>
                    <a:pt x="1118" y="488"/>
                  </a:lnTo>
                  <a:lnTo>
                    <a:pt x="1126" y="474"/>
                  </a:lnTo>
                  <a:lnTo>
                    <a:pt x="1135" y="459"/>
                  </a:lnTo>
                  <a:lnTo>
                    <a:pt x="1135" y="454"/>
                  </a:lnTo>
                  <a:lnTo>
                    <a:pt x="1138" y="454"/>
                  </a:lnTo>
                  <a:lnTo>
                    <a:pt x="1142" y="452"/>
                  </a:lnTo>
                  <a:lnTo>
                    <a:pt x="1147" y="452"/>
                  </a:lnTo>
                  <a:lnTo>
                    <a:pt x="1144" y="450"/>
                  </a:lnTo>
                  <a:lnTo>
                    <a:pt x="1142" y="447"/>
                  </a:lnTo>
                  <a:lnTo>
                    <a:pt x="1138" y="445"/>
                  </a:lnTo>
                  <a:lnTo>
                    <a:pt x="1133" y="445"/>
                  </a:lnTo>
                  <a:lnTo>
                    <a:pt x="1129" y="445"/>
                  </a:lnTo>
                  <a:lnTo>
                    <a:pt x="1129" y="441"/>
                  </a:lnTo>
                  <a:lnTo>
                    <a:pt x="1126" y="436"/>
                  </a:lnTo>
                  <a:lnTo>
                    <a:pt x="1124" y="434"/>
                  </a:lnTo>
                  <a:lnTo>
                    <a:pt x="1120" y="432"/>
                  </a:lnTo>
                  <a:lnTo>
                    <a:pt x="1115" y="432"/>
                  </a:lnTo>
                  <a:lnTo>
                    <a:pt x="1111" y="434"/>
                  </a:lnTo>
                  <a:lnTo>
                    <a:pt x="1109" y="436"/>
                  </a:lnTo>
                  <a:lnTo>
                    <a:pt x="1104" y="438"/>
                  </a:lnTo>
                  <a:lnTo>
                    <a:pt x="1104" y="443"/>
                  </a:lnTo>
                  <a:lnTo>
                    <a:pt x="1102" y="445"/>
                  </a:lnTo>
                  <a:lnTo>
                    <a:pt x="1102" y="450"/>
                  </a:lnTo>
                  <a:lnTo>
                    <a:pt x="1097" y="452"/>
                  </a:lnTo>
                  <a:lnTo>
                    <a:pt x="1093" y="454"/>
                  </a:lnTo>
                  <a:lnTo>
                    <a:pt x="1088" y="454"/>
                  </a:lnTo>
                  <a:lnTo>
                    <a:pt x="1082" y="452"/>
                  </a:lnTo>
                  <a:lnTo>
                    <a:pt x="1077" y="450"/>
                  </a:lnTo>
                  <a:lnTo>
                    <a:pt x="1075" y="447"/>
                  </a:lnTo>
                  <a:lnTo>
                    <a:pt x="1073" y="443"/>
                  </a:lnTo>
                  <a:lnTo>
                    <a:pt x="1071" y="441"/>
                  </a:lnTo>
                  <a:lnTo>
                    <a:pt x="1066" y="436"/>
                  </a:lnTo>
                  <a:lnTo>
                    <a:pt x="1064" y="432"/>
                  </a:lnTo>
                  <a:lnTo>
                    <a:pt x="1059" y="427"/>
                  </a:lnTo>
                  <a:lnTo>
                    <a:pt x="1053" y="425"/>
                  </a:lnTo>
                  <a:lnTo>
                    <a:pt x="1048" y="423"/>
                  </a:lnTo>
                  <a:lnTo>
                    <a:pt x="1039" y="421"/>
                  </a:lnTo>
                  <a:lnTo>
                    <a:pt x="1033" y="421"/>
                  </a:lnTo>
                  <a:lnTo>
                    <a:pt x="1028" y="418"/>
                  </a:lnTo>
                  <a:lnTo>
                    <a:pt x="1024" y="416"/>
                  </a:lnTo>
                  <a:lnTo>
                    <a:pt x="1021" y="412"/>
                  </a:lnTo>
                  <a:lnTo>
                    <a:pt x="1017" y="407"/>
                  </a:lnTo>
                  <a:lnTo>
                    <a:pt x="1015" y="403"/>
                  </a:lnTo>
                  <a:lnTo>
                    <a:pt x="1028" y="385"/>
                  </a:lnTo>
                  <a:lnTo>
                    <a:pt x="1048" y="371"/>
                  </a:lnTo>
                  <a:lnTo>
                    <a:pt x="1066" y="358"/>
                  </a:lnTo>
                  <a:lnTo>
                    <a:pt x="1068" y="356"/>
                  </a:lnTo>
                  <a:lnTo>
                    <a:pt x="1071" y="353"/>
                  </a:lnTo>
                  <a:lnTo>
                    <a:pt x="1073" y="351"/>
                  </a:lnTo>
                  <a:lnTo>
                    <a:pt x="1071" y="344"/>
                  </a:lnTo>
                  <a:lnTo>
                    <a:pt x="1073" y="340"/>
                  </a:lnTo>
                  <a:lnTo>
                    <a:pt x="1077" y="336"/>
                  </a:lnTo>
                  <a:lnTo>
                    <a:pt x="1082" y="333"/>
                  </a:lnTo>
                  <a:lnTo>
                    <a:pt x="1088" y="333"/>
                  </a:lnTo>
                  <a:lnTo>
                    <a:pt x="1097" y="333"/>
                  </a:lnTo>
                  <a:lnTo>
                    <a:pt x="1102" y="336"/>
                  </a:lnTo>
                  <a:lnTo>
                    <a:pt x="1104" y="338"/>
                  </a:lnTo>
                  <a:lnTo>
                    <a:pt x="1109" y="340"/>
                  </a:lnTo>
                  <a:lnTo>
                    <a:pt x="1111" y="344"/>
                  </a:lnTo>
                  <a:lnTo>
                    <a:pt x="1115" y="344"/>
                  </a:lnTo>
                  <a:lnTo>
                    <a:pt x="1118" y="344"/>
                  </a:lnTo>
                  <a:lnTo>
                    <a:pt x="1120" y="347"/>
                  </a:lnTo>
                  <a:lnTo>
                    <a:pt x="1122" y="351"/>
                  </a:lnTo>
                  <a:lnTo>
                    <a:pt x="1122" y="356"/>
                  </a:lnTo>
                  <a:lnTo>
                    <a:pt x="1122" y="360"/>
                  </a:lnTo>
                  <a:lnTo>
                    <a:pt x="1122" y="365"/>
                  </a:lnTo>
                  <a:lnTo>
                    <a:pt x="1120" y="369"/>
                  </a:lnTo>
                  <a:lnTo>
                    <a:pt x="1118" y="371"/>
                  </a:lnTo>
                  <a:lnTo>
                    <a:pt x="1115" y="371"/>
                  </a:lnTo>
                  <a:lnTo>
                    <a:pt x="1115" y="376"/>
                  </a:lnTo>
                  <a:lnTo>
                    <a:pt x="1135" y="376"/>
                  </a:lnTo>
                  <a:lnTo>
                    <a:pt x="1138" y="376"/>
                  </a:lnTo>
                  <a:lnTo>
                    <a:pt x="1140" y="376"/>
                  </a:lnTo>
                  <a:lnTo>
                    <a:pt x="1144" y="376"/>
                  </a:lnTo>
                  <a:lnTo>
                    <a:pt x="1147" y="374"/>
                  </a:lnTo>
                  <a:lnTo>
                    <a:pt x="1147" y="371"/>
                  </a:lnTo>
                  <a:lnTo>
                    <a:pt x="1151" y="367"/>
                  </a:lnTo>
                  <a:lnTo>
                    <a:pt x="1156" y="362"/>
                  </a:lnTo>
                  <a:lnTo>
                    <a:pt x="1160" y="358"/>
                  </a:lnTo>
                  <a:lnTo>
                    <a:pt x="1164" y="356"/>
                  </a:lnTo>
                  <a:lnTo>
                    <a:pt x="1171" y="353"/>
                  </a:lnTo>
                  <a:lnTo>
                    <a:pt x="1178" y="351"/>
                  </a:lnTo>
                  <a:lnTo>
                    <a:pt x="1189" y="351"/>
                  </a:lnTo>
                  <a:lnTo>
                    <a:pt x="1198" y="349"/>
                  </a:lnTo>
                  <a:lnTo>
                    <a:pt x="1205" y="344"/>
                  </a:lnTo>
                  <a:lnTo>
                    <a:pt x="1209" y="340"/>
                  </a:lnTo>
                  <a:lnTo>
                    <a:pt x="1214" y="331"/>
                  </a:lnTo>
                  <a:lnTo>
                    <a:pt x="1216" y="327"/>
                  </a:lnTo>
                  <a:lnTo>
                    <a:pt x="1223" y="320"/>
                  </a:lnTo>
                  <a:lnTo>
                    <a:pt x="1223" y="318"/>
                  </a:lnTo>
                  <a:lnTo>
                    <a:pt x="1225" y="313"/>
                  </a:lnTo>
                  <a:lnTo>
                    <a:pt x="1227" y="311"/>
                  </a:lnTo>
                  <a:lnTo>
                    <a:pt x="1229" y="309"/>
                  </a:lnTo>
                  <a:lnTo>
                    <a:pt x="1232" y="309"/>
                  </a:lnTo>
                  <a:lnTo>
                    <a:pt x="1234" y="304"/>
                  </a:lnTo>
                  <a:lnTo>
                    <a:pt x="1236" y="302"/>
                  </a:lnTo>
                  <a:lnTo>
                    <a:pt x="1234" y="295"/>
                  </a:lnTo>
                  <a:lnTo>
                    <a:pt x="1234" y="277"/>
                  </a:lnTo>
                  <a:lnTo>
                    <a:pt x="1240" y="277"/>
                  </a:lnTo>
                  <a:lnTo>
                    <a:pt x="1245" y="277"/>
                  </a:lnTo>
                  <a:lnTo>
                    <a:pt x="1249" y="275"/>
                  </a:lnTo>
                  <a:lnTo>
                    <a:pt x="1254" y="275"/>
                  </a:lnTo>
                  <a:lnTo>
                    <a:pt x="1258" y="273"/>
                  </a:lnTo>
                  <a:lnTo>
                    <a:pt x="1261" y="271"/>
                  </a:lnTo>
                  <a:lnTo>
                    <a:pt x="1254" y="268"/>
                  </a:lnTo>
                  <a:lnTo>
                    <a:pt x="1249" y="264"/>
                  </a:lnTo>
                  <a:lnTo>
                    <a:pt x="1247" y="259"/>
                  </a:lnTo>
                  <a:lnTo>
                    <a:pt x="1247" y="251"/>
                  </a:lnTo>
                  <a:lnTo>
                    <a:pt x="1247" y="239"/>
                  </a:lnTo>
                  <a:lnTo>
                    <a:pt x="1245" y="233"/>
                  </a:lnTo>
                  <a:lnTo>
                    <a:pt x="1240" y="226"/>
                  </a:lnTo>
                  <a:lnTo>
                    <a:pt x="1240" y="215"/>
                  </a:lnTo>
                  <a:lnTo>
                    <a:pt x="1247" y="213"/>
                  </a:lnTo>
                  <a:lnTo>
                    <a:pt x="1254" y="213"/>
                  </a:lnTo>
                  <a:lnTo>
                    <a:pt x="1261" y="213"/>
                  </a:lnTo>
                  <a:lnTo>
                    <a:pt x="1265" y="210"/>
                  </a:lnTo>
                  <a:lnTo>
                    <a:pt x="1270" y="206"/>
                  </a:lnTo>
                  <a:lnTo>
                    <a:pt x="1272" y="201"/>
                  </a:lnTo>
                  <a:lnTo>
                    <a:pt x="1272" y="19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34" name="Freeform 49"/>
            <p:cNvSpPr>
              <a:spLocks/>
            </p:cNvSpPr>
            <p:nvPr/>
          </p:nvSpPr>
          <p:spPr bwMode="auto">
            <a:xfrm>
              <a:off x="5589784" y="3549757"/>
              <a:ext cx="28698" cy="22958"/>
            </a:xfrm>
            <a:custGeom>
              <a:avLst/>
              <a:gdLst>
                <a:gd name="T0" fmla="*/ 0 w 25"/>
                <a:gd name="T1" fmla="*/ 7 h 20"/>
                <a:gd name="T2" fmla="*/ 3 w 25"/>
                <a:gd name="T3" fmla="*/ 4 h 20"/>
                <a:gd name="T4" fmla="*/ 5 w 25"/>
                <a:gd name="T5" fmla="*/ 2 h 20"/>
                <a:gd name="T6" fmla="*/ 7 w 25"/>
                <a:gd name="T7" fmla="*/ 2 h 20"/>
                <a:gd name="T8" fmla="*/ 9 w 25"/>
                <a:gd name="T9" fmla="*/ 2 h 20"/>
                <a:gd name="T10" fmla="*/ 14 w 25"/>
                <a:gd name="T11" fmla="*/ 0 h 20"/>
                <a:gd name="T12" fmla="*/ 18 w 25"/>
                <a:gd name="T13" fmla="*/ 4 h 20"/>
                <a:gd name="T14" fmla="*/ 23 w 25"/>
                <a:gd name="T15" fmla="*/ 7 h 20"/>
                <a:gd name="T16" fmla="*/ 25 w 25"/>
                <a:gd name="T17" fmla="*/ 13 h 20"/>
                <a:gd name="T18" fmla="*/ 25 w 25"/>
                <a:gd name="T19" fmla="*/ 20 h 20"/>
                <a:gd name="T20" fmla="*/ 0 w 25"/>
                <a:gd name="T21" fmla="*/ 20 h 20"/>
                <a:gd name="T22" fmla="*/ 0 w 25"/>
                <a:gd name="T23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20">
                  <a:moveTo>
                    <a:pt x="0" y="7"/>
                  </a:moveTo>
                  <a:lnTo>
                    <a:pt x="3" y="4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23" y="7"/>
                  </a:lnTo>
                  <a:lnTo>
                    <a:pt x="25" y="13"/>
                  </a:lnTo>
                  <a:lnTo>
                    <a:pt x="25" y="20"/>
                  </a:lnTo>
                  <a:lnTo>
                    <a:pt x="0" y="20"/>
                  </a:lnTo>
                  <a:lnTo>
                    <a:pt x="0" y="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35" name="Freeform 50"/>
            <p:cNvSpPr>
              <a:spLocks/>
            </p:cNvSpPr>
            <p:nvPr/>
          </p:nvSpPr>
          <p:spPr bwMode="auto">
            <a:xfrm>
              <a:off x="5589784" y="3549757"/>
              <a:ext cx="28698" cy="22958"/>
            </a:xfrm>
            <a:custGeom>
              <a:avLst/>
              <a:gdLst>
                <a:gd name="T0" fmla="*/ 0 w 25"/>
                <a:gd name="T1" fmla="*/ 7 h 20"/>
                <a:gd name="T2" fmla="*/ 3 w 25"/>
                <a:gd name="T3" fmla="*/ 4 h 20"/>
                <a:gd name="T4" fmla="*/ 5 w 25"/>
                <a:gd name="T5" fmla="*/ 2 h 20"/>
                <a:gd name="T6" fmla="*/ 7 w 25"/>
                <a:gd name="T7" fmla="*/ 2 h 20"/>
                <a:gd name="T8" fmla="*/ 9 w 25"/>
                <a:gd name="T9" fmla="*/ 2 h 20"/>
                <a:gd name="T10" fmla="*/ 14 w 25"/>
                <a:gd name="T11" fmla="*/ 0 h 20"/>
                <a:gd name="T12" fmla="*/ 18 w 25"/>
                <a:gd name="T13" fmla="*/ 4 h 20"/>
                <a:gd name="T14" fmla="*/ 23 w 25"/>
                <a:gd name="T15" fmla="*/ 7 h 20"/>
                <a:gd name="T16" fmla="*/ 25 w 25"/>
                <a:gd name="T17" fmla="*/ 13 h 20"/>
                <a:gd name="T18" fmla="*/ 25 w 25"/>
                <a:gd name="T19" fmla="*/ 20 h 20"/>
                <a:gd name="T20" fmla="*/ 0 w 25"/>
                <a:gd name="T21" fmla="*/ 20 h 20"/>
                <a:gd name="T22" fmla="*/ 0 w 25"/>
                <a:gd name="T23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20">
                  <a:moveTo>
                    <a:pt x="0" y="7"/>
                  </a:moveTo>
                  <a:lnTo>
                    <a:pt x="3" y="4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23" y="7"/>
                  </a:lnTo>
                  <a:lnTo>
                    <a:pt x="25" y="13"/>
                  </a:lnTo>
                  <a:lnTo>
                    <a:pt x="25" y="20"/>
                  </a:lnTo>
                  <a:lnTo>
                    <a:pt x="0" y="20"/>
                  </a:lnTo>
                  <a:lnTo>
                    <a:pt x="0" y="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36" name="Freeform 51"/>
            <p:cNvSpPr>
              <a:spLocks/>
            </p:cNvSpPr>
            <p:nvPr/>
          </p:nvSpPr>
          <p:spPr bwMode="auto">
            <a:xfrm>
              <a:off x="7481517" y="3560089"/>
              <a:ext cx="22958" cy="33289"/>
            </a:xfrm>
            <a:custGeom>
              <a:avLst/>
              <a:gdLst>
                <a:gd name="T0" fmla="*/ 6 w 20"/>
                <a:gd name="T1" fmla="*/ 29 h 29"/>
                <a:gd name="T2" fmla="*/ 4 w 20"/>
                <a:gd name="T3" fmla="*/ 27 h 29"/>
                <a:gd name="T4" fmla="*/ 2 w 20"/>
                <a:gd name="T5" fmla="*/ 25 h 29"/>
                <a:gd name="T6" fmla="*/ 2 w 20"/>
                <a:gd name="T7" fmla="*/ 20 h 29"/>
                <a:gd name="T8" fmla="*/ 0 w 20"/>
                <a:gd name="T9" fmla="*/ 16 h 29"/>
                <a:gd name="T10" fmla="*/ 0 w 20"/>
                <a:gd name="T11" fmla="*/ 9 h 29"/>
                <a:gd name="T12" fmla="*/ 0 w 20"/>
                <a:gd name="T13" fmla="*/ 4 h 29"/>
                <a:gd name="T14" fmla="*/ 6 w 20"/>
                <a:gd name="T15" fmla="*/ 0 h 29"/>
                <a:gd name="T16" fmla="*/ 11 w 20"/>
                <a:gd name="T17" fmla="*/ 0 h 29"/>
                <a:gd name="T18" fmla="*/ 15 w 20"/>
                <a:gd name="T19" fmla="*/ 2 h 29"/>
                <a:gd name="T20" fmla="*/ 18 w 20"/>
                <a:gd name="T21" fmla="*/ 7 h 29"/>
                <a:gd name="T22" fmla="*/ 20 w 20"/>
                <a:gd name="T23" fmla="*/ 13 h 29"/>
                <a:gd name="T24" fmla="*/ 20 w 20"/>
                <a:gd name="T25" fmla="*/ 22 h 29"/>
                <a:gd name="T26" fmla="*/ 15 w 20"/>
                <a:gd name="T27" fmla="*/ 25 h 29"/>
                <a:gd name="T28" fmla="*/ 13 w 20"/>
                <a:gd name="T29" fmla="*/ 27 h 29"/>
                <a:gd name="T30" fmla="*/ 11 w 20"/>
                <a:gd name="T31" fmla="*/ 29 h 29"/>
                <a:gd name="T32" fmla="*/ 6 w 20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29">
                  <a:moveTo>
                    <a:pt x="6" y="29"/>
                  </a:moveTo>
                  <a:lnTo>
                    <a:pt x="4" y="27"/>
                  </a:lnTo>
                  <a:lnTo>
                    <a:pt x="2" y="25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9"/>
                  </a:lnTo>
                  <a:lnTo>
                    <a:pt x="0" y="4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20" y="22"/>
                  </a:lnTo>
                  <a:lnTo>
                    <a:pt x="15" y="25"/>
                  </a:lnTo>
                  <a:lnTo>
                    <a:pt x="13" y="27"/>
                  </a:lnTo>
                  <a:lnTo>
                    <a:pt x="11" y="29"/>
                  </a:lnTo>
                  <a:lnTo>
                    <a:pt x="6" y="2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37" name="Freeform 52"/>
            <p:cNvSpPr>
              <a:spLocks/>
            </p:cNvSpPr>
            <p:nvPr/>
          </p:nvSpPr>
          <p:spPr bwMode="auto">
            <a:xfrm>
              <a:off x="7481517" y="3560089"/>
              <a:ext cx="22958" cy="33289"/>
            </a:xfrm>
            <a:custGeom>
              <a:avLst/>
              <a:gdLst>
                <a:gd name="T0" fmla="*/ 6 w 20"/>
                <a:gd name="T1" fmla="*/ 29 h 29"/>
                <a:gd name="T2" fmla="*/ 4 w 20"/>
                <a:gd name="T3" fmla="*/ 27 h 29"/>
                <a:gd name="T4" fmla="*/ 2 w 20"/>
                <a:gd name="T5" fmla="*/ 25 h 29"/>
                <a:gd name="T6" fmla="*/ 2 w 20"/>
                <a:gd name="T7" fmla="*/ 20 h 29"/>
                <a:gd name="T8" fmla="*/ 0 w 20"/>
                <a:gd name="T9" fmla="*/ 16 h 29"/>
                <a:gd name="T10" fmla="*/ 0 w 20"/>
                <a:gd name="T11" fmla="*/ 9 h 29"/>
                <a:gd name="T12" fmla="*/ 0 w 20"/>
                <a:gd name="T13" fmla="*/ 4 h 29"/>
                <a:gd name="T14" fmla="*/ 6 w 20"/>
                <a:gd name="T15" fmla="*/ 0 h 29"/>
                <a:gd name="T16" fmla="*/ 11 w 20"/>
                <a:gd name="T17" fmla="*/ 0 h 29"/>
                <a:gd name="T18" fmla="*/ 15 w 20"/>
                <a:gd name="T19" fmla="*/ 2 h 29"/>
                <a:gd name="T20" fmla="*/ 18 w 20"/>
                <a:gd name="T21" fmla="*/ 7 h 29"/>
                <a:gd name="T22" fmla="*/ 20 w 20"/>
                <a:gd name="T23" fmla="*/ 13 h 29"/>
                <a:gd name="T24" fmla="*/ 20 w 20"/>
                <a:gd name="T25" fmla="*/ 22 h 29"/>
                <a:gd name="T26" fmla="*/ 15 w 20"/>
                <a:gd name="T27" fmla="*/ 25 h 29"/>
                <a:gd name="T28" fmla="*/ 13 w 20"/>
                <a:gd name="T29" fmla="*/ 27 h 29"/>
                <a:gd name="T30" fmla="*/ 11 w 20"/>
                <a:gd name="T31" fmla="*/ 29 h 29"/>
                <a:gd name="T32" fmla="*/ 6 w 20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29">
                  <a:moveTo>
                    <a:pt x="6" y="29"/>
                  </a:moveTo>
                  <a:lnTo>
                    <a:pt x="4" y="27"/>
                  </a:lnTo>
                  <a:lnTo>
                    <a:pt x="2" y="25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9"/>
                  </a:lnTo>
                  <a:lnTo>
                    <a:pt x="0" y="4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20" y="22"/>
                  </a:lnTo>
                  <a:lnTo>
                    <a:pt x="15" y="25"/>
                  </a:lnTo>
                  <a:lnTo>
                    <a:pt x="13" y="27"/>
                  </a:lnTo>
                  <a:lnTo>
                    <a:pt x="11" y="29"/>
                  </a:lnTo>
                  <a:lnTo>
                    <a:pt x="6" y="2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38" name="Freeform 53"/>
            <p:cNvSpPr>
              <a:spLocks/>
            </p:cNvSpPr>
            <p:nvPr/>
          </p:nvSpPr>
          <p:spPr bwMode="auto">
            <a:xfrm>
              <a:off x="6862801" y="3783928"/>
              <a:ext cx="16071" cy="14923"/>
            </a:xfrm>
            <a:custGeom>
              <a:avLst/>
              <a:gdLst>
                <a:gd name="T0" fmla="*/ 0 w 14"/>
                <a:gd name="T1" fmla="*/ 4 h 13"/>
                <a:gd name="T2" fmla="*/ 2 w 14"/>
                <a:gd name="T3" fmla="*/ 2 h 13"/>
                <a:gd name="T4" fmla="*/ 5 w 14"/>
                <a:gd name="T5" fmla="*/ 0 h 13"/>
                <a:gd name="T6" fmla="*/ 7 w 14"/>
                <a:gd name="T7" fmla="*/ 2 h 13"/>
                <a:gd name="T8" fmla="*/ 9 w 14"/>
                <a:gd name="T9" fmla="*/ 4 h 13"/>
                <a:gd name="T10" fmla="*/ 11 w 14"/>
                <a:gd name="T11" fmla="*/ 6 h 13"/>
                <a:gd name="T12" fmla="*/ 14 w 14"/>
                <a:gd name="T13" fmla="*/ 11 h 13"/>
                <a:gd name="T14" fmla="*/ 11 w 14"/>
                <a:gd name="T15" fmla="*/ 13 h 13"/>
                <a:gd name="T16" fmla="*/ 9 w 14"/>
                <a:gd name="T17" fmla="*/ 13 h 13"/>
                <a:gd name="T18" fmla="*/ 7 w 14"/>
                <a:gd name="T19" fmla="*/ 13 h 13"/>
                <a:gd name="T20" fmla="*/ 5 w 14"/>
                <a:gd name="T21" fmla="*/ 11 h 13"/>
                <a:gd name="T22" fmla="*/ 0 w 14"/>
                <a:gd name="T23" fmla="*/ 11 h 13"/>
                <a:gd name="T24" fmla="*/ 0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0" y="4"/>
                  </a:moveTo>
                  <a:lnTo>
                    <a:pt x="2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9" y="4"/>
                  </a:lnTo>
                  <a:lnTo>
                    <a:pt x="11" y="6"/>
                  </a:lnTo>
                  <a:lnTo>
                    <a:pt x="14" y="11"/>
                  </a:lnTo>
                  <a:lnTo>
                    <a:pt x="11" y="13"/>
                  </a:lnTo>
                  <a:lnTo>
                    <a:pt x="9" y="13"/>
                  </a:lnTo>
                  <a:lnTo>
                    <a:pt x="7" y="13"/>
                  </a:lnTo>
                  <a:lnTo>
                    <a:pt x="5" y="11"/>
                  </a:lnTo>
                  <a:lnTo>
                    <a:pt x="0" y="11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39" name="Freeform 54"/>
            <p:cNvSpPr>
              <a:spLocks/>
            </p:cNvSpPr>
            <p:nvPr/>
          </p:nvSpPr>
          <p:spPr bwMode="auto">
            <a:xfrm>
              <a:off x="6862801" y="3783928"/>
              <a:ext cx="16071" cy="14923"/>
            </a:xfrm>
            <a:custGeom>
              <a:avLst/>
              <a:gdLst>
                <a:gd name="T0" fmla="*/ 0 w 14"/>
                <a:gd name="T1" fmla="*/ 4 h 13"/>
                <a:gd name="T2" fmla="*/ 2 w 14"/>
                <a:gd name="T3" fmla="*/ 2 h 13"/>
                <a:gd name="T4" fmla="*/ 5 w 14"/>
                <a:gd name="T5" fmla="*/ 0 h 13"/>
                <a:gd name="T6" fmla="*/ 7 w 14"/>
                <a:gd name="T7" fmla="*/ 2 h 13"/>
                <a:gd name="T8" fmla="*/ 9 w 14"/>
                <a:gd name="T9" fmla="*/ 4 h 13"/>
                <a:gd name="T10" fmla="*/ 11 w 14"/>
                <a:gd name="T11" fmla="*/ 6 h 13"/>
                <a:gd name="T12" fmla="*/ 14 w 14"/>
                <a:gd name="T13" fmla="*/ 11 h 13"/>
                <a:gd name="T14" fmla="*/ 11 w 14"/>
                <a:gd name="T15" fmla="*/ 13 h 13"/>
                <a:gd name="T16" fmla="*/ 9 w 14"/>
                <a:gd name="T17" fmla="*/ 13 h 13"/>
                <a:gd name="T18" fmla="*/ 7 w 14"/>
                <a:gd name="T19" fmla="*/ 13 h 13"/>
                <a:gd name="T20" fmla="*/ 5 w 14"/>
                <a:gd name="T21" fmla="*/ 11 h 13"/>
                <a:gd name="T22" fmla="*/ 0 w 14"/>
                <a:gd name="T23" fmla="*/ 11 h 13"/>
                <a:gd name="T24" fmla="*/ 0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0" y="4"/>
                  </a:moveTo>
                  <a:lnTo>
                    <a:pt x="2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9" y="4"/>
                  </a:lnTo>
                  <a:lnTo>
                    <a:pt x="11" y="6"/>
                  </a:lnTo>
                  <a:lnTo>
                    <a:pt x="14" y="11"/>
                  </a:lnTo>
                  <a:lnTo>
                    <a:pt x="11" y="13"/>
                  </a:lnTo>
                  <a:lnTo>
                    <a:pt x="9" y="13"/>
                  </a:lnTo>
                  <a:lnTo>
                    <a:pt x="7" y="13"/>
                  </a:lnTo>
                  <a:lnTo>
                    <a:pt x="5" y="11"/>
                  </a:lnTo>
                  <a:lnTo>
                    <a:pt x="0" y="11"/>
                  </a:lnTo>
                  <a:lnTo>
                    <a:pt x="0" y="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40" name="Freeform 55"/>
            <p:cNvSpPr>
              <a:spLocks/>
            </p:cNvSpPr>
            <p:nvPr/>
          </p:nvSpPr>
          <p:spPr bwMode="auto">
            <a:xfrm>
              <a:off x="6881167" y="3803442"/>
              <a:ext cx="20662" cy="41324"/>
            </a:xfrm>
            <a:custGeom>
              <a:avLst/>
              <a:gdLst>
                <a:gd name="T0" fmla="*/ 4 w 18"/>
                <a:gd name="T1" fmla="*/ 0 h 36"/>
                <a:gd name="T2" fmla="*/ 11 w 18"/>
                <a:gd name="T3" fmla="*/ 3 h 36"/>
                <a:gd name="T4" fmla="*/ 15 w 18"/>
                <a:gd name="T5" fmla="*/ 12 h 36"/>
                <a:gd name="T6" fmla="*/ 18 w 18"/>
                <a:gd name="T7" fmla="*/ 21 h 36"/>
                <a:gd name="T8" fmla="*/ 15 w 18"/>
                <a:gd name="T9" fmla="*/ 32 h 36"/>
                <a:gd name="T10" fmla="*/ 11 w 18"/>
                <a:gd name="T11" fmla="*/ 36 h 36"/>
                <a:gd name="T12" fmla="*/ 6 w 18"/>
                <a:gd name="T13" fmla="*/ 32 h 36"/>
                <a:gd name="T14" fmla="*/ 2 w 18"/>
                <a:gd name="T15" fmla="*/ 23 h 36"/>
                <a:gd name="T16" fmla="*/ 0 w 18"/>
                <a:gd name="T17" fmla="*/ 12 h 36"/>
                <a:gd name="T18" fmla="*/ 0 w 18"/>
                <a:gd name="T19" fmla="*/ 3 h 36"/>
                <a:gd name="T20" fmla="*/ 4 w 18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36">
                  <a:moveTo>
                    <a:pt x="4" y="0"/>
                  </a:moveTo>
                  <a:lnTo>
                    <a:pt x="11" y="3"/>
                  </a:lnTo>
                  <a:lnTo>
                    <a:pt x="15" y="12"/>
                  </a:lnTo>
                  <a:lnTo>
                    <a:pt x="18" y="21"/>
                  </a:lnTo>
                  <a:lnTo>
                    <a:pt x="15" y="32"/>
                  </a:lnTo>
                  <a:lnTo>
                    <a:pt x="11" y="36"/>
                  </a:lnTo>
                  <a:lnTo>
                    <a:pt x="6" y="32"/>
                  </a:lnTo>
                  <a:lnTo>
                    <a:pt x="2" y="23"/>
                  </a:ln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41" name="Freeform 56"/>
            <p:cNvSpPr>
              <a:spLocks/>
            </p:cNvSpPr>
            <p:nvPr/>
          </p:nvSpPr>
          <p:spPr bwMode="auto">
            <a:xfrm>
              <a:off x="6881167" y="3803442"/>
              <a:ext cx="20662" cy="41324"/>
            </a:xfrm>
            <a:custGeom>
              <a:avLst/>
              <a:gdLst>
                <a:gd name="T0" fmla="*/ 4 w 18"/>
                <a:gd name="T1" fmla="*/ 0 h 36"/>
                <a:gd name="T2" fmla="*/ 11 w 18"/>
                <a:gd name="T3" fmla="*/ 3 h 36"/>
                <a:gd name="T4" fmla="*/ 15 w 18"/>
                <a:gd name="T5" fmla="*/ 12 h 36"/>
                <a:gd name="T6" fmla="*/ 18 w 18"/>
                <a:gd name="T7" fmla="*/ 21 h 36"/>
                <a:gd name="T8" fmla="*/ 15 w 18"/>
                <a:gd name="T9" fmla="*/ 32 h 36"/>
                <a:gd name="T10" fmla="*/ 11 w 18"/>
                <a:gd name="T11" fmla="*/ 36 h 36"/>
                <a:gd name="T12" fmla="*/ 6 w 18"/>
                <a:gd name="T13" fmla="*/ 32 h 36"/>
                <a:gd name="T14" fmla="*/ 2 w 18"/>
                <a:gd name="T15" fmla="*/ 23 h 36"/>
                <a:gd name="T16" fmla="*/ 0 w 18"/>
                <a:gd name="T17" fmla="*/ 12 h 36"/>
                <a:gd name="T18" fmla="*/ 0 w 18"/>
                <a:gd name="T19" fmla="*/ 3 h 36"/>
                <a:gd name="T20" fmla="*/ 4 w 18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36">
                  <a:moveTo>
                    <a:pt x="4" y="0"/>
                  </a:moveTo>
                  <a:lnTo>
                    <a:pt x="11" y="3"/>
                  </a:lnTo>
                  <a:lnTo>
                    <a:pt x="15" y="12"/>
                  </a:lnTo>
                  <a:lnTo>
                    <a:pt x="18" y="21"/>
                  </a:lnTo>
                  <a:lnTo>
                    <a:pt x="15" y="32"/>
                  </a:lnTo>
                  <a:lnTo>
                    <a:pt x="11" y="36"/>
                  </a:lnTo>
                  <a:lnTo>
                    <a:pt x="6" y="32"/>
                  </a:lnTo>
                  <a:lnTo>
                    <a:pt x="2" y="23"/>
                  </a:ln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42" name="Freeform 57"/>
            <p:cNvSpPr>
              <a:spLocks/>
            </p:cNvSpPr>
            <p:nvPr/>
          </p:nvSpPr>
          <p:spPr bwMode="auto">
            <a:xfrm>
              <a:off x="6706687" y="3441855"/>
              <a:ext cx="207770" cy="369622"/>
            </a:xfrm>
            <a:custGeom>
              <a:avLst/>
              <a:gdLst>
                <a:gd name="T0" fmla="*/ 138 w 181"/>
                <a:gd name="T1" fmla="*/ 125 h 322"/>
                <a:gd name="T2" fmla="*/ 114 w 181"/>
                <a:gd name="T3" fmla="*/ 107 h 322"/>
                <a:gd name="T4" fmla="*/ 107 w 181"/>
                <a:gd name="T5" fmla="*/ 103 h 322"/>
                <a:gd name="T6" fmla="*/ 91 w 181"/>
                <a:gd name="T7" fmla="*/ 94 h 322"/>
                <a:gd name="T8" fmla="*/ 94 w 181"/>
                <a:gd name="T9" fmla="*/ 63 h 322"/>
                <a:gd name="T10" fmla="*/ 103 w 181"/>
                <a:gd name="T11" fmla="*/ 51 h 322"/>
                <a:gd name="T12" fmla="*/ 112 w 181"/>
                <a:gd name="T13" fmla="*/ 38 h 322"/>
                <a:gd name="T14" fmla="*/ 103 w 181"/>
                <a:gd name="T15" fmla="*/ 9 h 322"/>
                <a:gd name="T16" fmla="*/ 74 w 181"/>
                <a:gd name="T17" fmla="*/ 7 h 322"/>
                <a:gd name="T18" fmla="*/ 49 w 181"/>
                <a:gd name="T19" fmla="*/ 51 h 322"/>
                <a:gd name="T20" fmla="*/ 42 w 181"/>
                <a:gd name="T21" fmla="*/ 85 h 322"/>
                <a:gd name="T22" fmla="*/ 49 w 181"/>
                <a:gd name="T23" fmla="*/ 89 h 322"/>
                <a:gd name="T24" fmla="*/ 65 w 181"/>
                <a:gd name="T25" fmla="*/ 89 h 322"/>
                <a:gd name="T26" fmla="*/ 74 w 181"/>
                <a:gd name="T27" fmla="*/ 94 h 322"/>
                <a:gd name="T28" fmla="*/ 62 w 181"/>
                <a:gd name="T29" fmla="*/ 101 h 322"/>
                <a:gd name="T30" fmla="*/ 49 w 181"/>
                <a:gd name="T31" fmla="*/ 101 h 322"/>
                <a:gd name="T32" fmla="*/ 31 w 181"/>
                <a:gd name="T33" fmla="*/ 103 h 322"/>
                <a:gd name="T34" fmla="*/ 27 w 181"/>
                <a:gd name="T35" fmla="*/ 114 h 322"/>
                <a:gd name="T36" fmla="*/ 13 w 181"/>
                <a:gd name="T37" fmla="*/ 128 h 322"/>
                <a:gd name="T38" fmla="*/ 13 w 181"/>
                <a:gd name="T39" fmla="*/ 139 h 322"/>
                <a:gd name="T40" fmla="*/ 18 w 181"/>
                <a:gd name="T41" fmla="*/ 150 h 322"/>
                <a:gd name="T42" fmla="*/ 9 w 181"/>
                <a:gd name="T43" fmla="*/ 159 h 322"/>
                <a:gd name="T44" fmla="*/ 6 w 181"/>
                <a:gd name="T45" fmla="*/ 172 h 322"/>
                <a:gd name="T46" fmla="*/ 2 w 181"/>
                <a:gd name="T47" fmla="*/ 181 h 322"/>
                <a:gd name="T48" fmla="*/ 0 w 181"/>
                <a:gd name="T49" fmla="*/ 190 h 322"/>
                <a:gd name="T50" fmla="*/ 2 w 181"/>
                <a:gd name="T51" fmla="*/ 201 h 322"/>
                <a:gd name="T52" fmla="*/ 31 w 181"/>
                <a:gd name="T53" fmla="*/ 217 h 322"/>
                <a:gd name="T54" fmla="*/ 38 w 181"/>
                <a:gd name="T55" fmla="*/ 246 h 322"/>
                <a:gd name="T56" fmla="*/ 49 w 181"/>
                <a:gd name="T57" fmla="*/ 255 h 322"/>
                <a:gd name="T58" fmla="*/ 56 w 181"/>
                <a:gd name="T59" fmla="*/ 268 h 322"/>
                <a:gd name="T60" fmla="*/ 65 w 181"/>
                <a:gd name="T61" fmla="*/ 277 h 322"/>
                <a:gd name="T62" fmla="*/ 69 w 181"/>
                <a:gd name="T63" fmla="*/ 289 h 322"/>
                <a:gd name="T64" fmla="*/ 67 w 181"/>
                <a:gd name="T65" fmla="*/ 304 h 322"/>
                <a:gd name="T66" fmla="*/ 60 w 181"/>
                <a:gd name="T67" fmla="*/ 311 h 322"/>
                <a:gd name="T68" fmla="*/ 58 w 181"/>
                <a:gd name="T69" fmla="*/ 320 h 322"/>
                <a:gd name="T70" fmla="*/ 89 w 181"/>
                <a:gd name="T71" fmla="*/ 318 h 322"/>
                <a:gd name="T72" fmla="*/ 112 w 181"/>
                <a:gd name="T73" fmla="*/ 295 h 322"/>
                <a:gd name="T74" fmla="*/ 118 w 181"/>
                <a:gd name="T75" fmla="*/ 289 h 322"/>
                <a:gd name="T76" fmla="*/ 125 w 181"/>
                <a:gd name="T77" fmla="*/ 284 h 322"/>
                <a:gd name="T78" fmla="*/ 125 w 181"/>
                <a:gd name="T79" fmla="*/ 271 h 322"/>
                <a:gd name="T80" fmla="*/ 152 w 181"/>
                <a:gd name="T81" fmla="*/ 206 h 322"/>
                <a:gd name="T82" fmla="*/ 172 w 181"/>
                <a:gd name="T83" fmla="*/ 188 h 322"/>
                <a:gd name="T84" fmla="*/ 165 w 181"/>
                <a:gd name="T85" fmla="*/ 166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" h="322">
                  <a:moveTo>
                    <a:pt x="143" y="157"/>
                  </a:moveTo>
                  <a:lnTo>
                    <a:pt x="143" y="141"/>
                  </a:lnTo>
                  <a:lnTo>
                    <a:pt x="138" y="125"/>
                  </a:lnTo>
                  <a:lnTo>
                    <a:pt x="132" y="114"/>
                  </a:lnTo>
                  <a:lnTo>
                    <a:pt x="118" y="107"/>
                  </a:lnTo>
                  <a:lnTo>
                    <a:pt x="114" y="107"/>
                  </a:lnTo>
                  <a:lnTo>
                    <a:pt x="112" y="105"/>
                  </a:lnTo>
                  <a:lnTo>
                    <a:pt x="109" y="103"/>
                  </a:lnTo>
                  <a:lnTo>
                    <a:pt x="107" y="103"/>
                  </a:lnTo>
                  <a:lnTo>
                    <a:pt x="103" y="101"/>
                  </a:lnTo>
                  <a:lnTo>
                    <a:pt x="100" y="101"/>
                  </a:lnTo>
                  <a:lnTo>
                    <a:pt x="91" y="94"/>
                  </a:lnTo>
                  <a:lnTo>
                    <a:pt x="89" y="85"/>
                  </a:lnTo>
                  <a:lnTo>
                    <a:pt x="91" y="74"/>
                  </a:lnTo>
                  <a:lnTo>
                    <a:pt x="94" y="63"/>
                  </a:lnTo>
                  <a:lnTo>
                    <a:pt x="96" y="58"/>
                  </a:lnTo>
                  <a:lnTo>
                    <a:pt x="98" y="54"/>
                  </a:lnTo>
                  <a:lnTo>
                    <a:pt x="103" y="51"/>
                  </a:lnTo>
                  <a:lnTo>
                    <a:pt x="107" y="47"/>
                  </a:lnTo>
                  <a:lnTo>
                    <a:pt x="109" y="45"/>
                  </a:lnTo>
                  <a:lnTo>
                    <a:pt x="112" y="38"/>
                  </a:lnTo>
                  <a:lnTo>
                    <a:pt x="112" y="27"/>
                  </a:lnTo>
                  <a:lnTo>
                    <a:pt x="107" y="18"/>
                  </a:lnTo>
                  <a:lnTo>
                    <a:pt x="103" y="9"/>
                  </a:lnTo>
                  <a:lnTo>
                    <a:pt x="100" y="0"/>
                  </a:lnTo>
                  <a:lnTo>
                    <a:pt x="87" y="2"/>
                  </a:lnTo>
                  <a:lnTo>
                    <a:pt x="74" y="7"/>
                  </a:lnTo>
                  <a:lnTo>
                    <a:pt x="62" y="18"/>
                  </a:lnTo>
                  <a:lnTo>
                    <a:pt x="51" y="34"/>
                  </a:lnTo>
                  <a:lnTo>
                    <a:pt x="49" y="51"/>
                  </a:lnTo>
                  <a:lnTo>
                    <a:pt x="42" y="51"/>
                  </a:lnTo>
                  <a:lnTo>
                    <a:pt x="42" y="83"/>
                  </a:lnTo>
                  <a:lnTo>
                    <a:pt x="42" y="85"/>
                  </a:lnTo>
                  <a:lnTo>
                    <a:pt x="44" y="87"/>
                  </a:lnTo>
                  <a:lnTo>
                    <a:pt x="47" y="87"/>
                  </a:lnTo>
                  <a:lnTo>
                    <a:pt x="49" y="89"/>
                  </a:lnTo>
                  <a:lnTo>
                    <a:pt x="53" y="89"/>
                  </a:lnTo>
                  <a:lnTo>
                    <a:pt x="60" y="89"/>
                  </a:lnTo>
                  <a:lnTo>
                    <a:pt x="65" y="89"/>
                  </a:lnTo>
                  <a:lnTo>
                    <a:pt x="69" y="89"/>
                  </a:lnTo>
                  <a:lnTo>
                    <a:pt x="71" y="92"/>
                  </a:lnTo>
                  <a:lnTo>
                    <a:pt x="74" y="94"/>
                  </a:lnTo>
                  <a:lnTo>
                    <a:pt x="71" y="96"/>
                  </a:lnTo>
                  <a:lnTo>
                    <a:pt x="67" y="98"/>
                  </a:lnTo>
                  <a:lnTo>
                    <a:pt x="62" y="101"/>
                  </a:lnTo>
                  <a:lnTo>
                    <a:pt x="60" y="101"/>
                  </a:lnTo>
                  <a:lnTo>
                    <a:pt x="56" y="103"/>
                  </a:lnTo>
                  <a:lnTo>
                    <a:pt x="49" y="101"/>
                  </a:lnTo>
                  <a:lnTo>
                    <a:pt x="38" y="101"/>
                  </a:lnTo>
                  <a:lnTo>
                    <a:pt x="33" y="101"/>
                  </a:lnTo>
                  <a:lnTo>
                    <a:pt x="31" y="103"/>
                  </a:lnTo>
                  <a:lnTo>
                    <a:pt x="31" y="105"/>
                  </a:lnTo>
                  <a:lnTo>
                    <a:pt x="31" y="107"/>
                  </a:lnTo>
                  <a:lnTo>
                    <a:pt x="27" y="114"/>
                  </a:lnTo>
                  <a:lnTo>
                    <a:pt x="22" y="121"/>
                  </a:lnTo>
                  <a:lnTo>
                    <a:pt x="18" y="125"/>
                  </a:lnTo>
                  <a:lnTo>
                    <a:pt x="13" y="128"/>
                  </a:lnTo>
                  <a:lnTo>
                    <a:pt x="13" y="132"/>
                  </a:lnTo>
                  <a:lnTo>
                    <a:pt x="13" y="134"/>
                  </a:lnTo>
                  <a:lnTo>
                    <a:pt x="13" y="139"/>
                  </a:lnTo>
                  <a:lnTo>
                    <a:pt x="15" y="143"/>
                  </a:lnTo>
                  <a:lnTo>
                    <a:pt x="18" y="148"/>
                  </a:lnTo>
                  <a:lnTo>
                    <a:pt x="18" y="150"/>
                  </a:lnTo>
                  <a:lnTo>
                    <a:pt x="15" y="154"/>
                  </a:lnTo>
                  <a:lnTo>
                    <a:pt x="11" y="157"/>
                  </a:lnTo>
                  <a:lnTo>
                    <a:pt x="9" y="159"/>
                  </a:lnTo>
                  <a:lnTo>
                    <a:pt x="9" y="163"/>
                  </a:lnTo>
                  <a:lnTo>
                    <a:pt x="6" y="168"/>
                  </a:lnTo>
                  <a:lnTo>
                    <a:pt x="6" y="172"/>
                  </a:lnTo>
                  <a:lnTo>
                    <a:pt x="6" y="174"/>
                  </a:lnTo>
                  <a:lnTo>
                    <a:pt x="4" y="179"/>
                  </a:lnTo>
                  <a:lnTo>
                    <a:pt x="2" y="181"/>
                  </a:lnTo>
                  <a:lnTo>
                    <a:pt x="0" y="183"/>
                  </a:lnTo>
                  <a:lnTo>
                    <a:pt x="0" y="186"/>
                  </a:lnTo>
                  <a:lnTo>
                    <a:pt x="0" y="190"/>
                  </a:lnTo>
                  <a:lnTo>
                    <a:pt x="0" y="195"/>
                  </a:lnTo>
                  <a:lnTo>
                    <a:pt x="0" y="197"/>
                  </a:lnTo>
                  <a:lnTo>
                    <a:pt x="2" y="201"/>
                  </a:lnTo>
                  <a:lnTo>
                    <a:pt x="6" y="201"/>
                  </a:lnTo>
                  <a:lnTo>
                    <a:pt x="20" y="208"/>
                  </a:lnTo>
                  <a:lnTo>
                    <a:pt x="31" y="217"/>
                  </a:lnTo>
                  <a:lnTo>
                    <a:pt x="36" y="230"/>
                  </a:lnTo>
                  <a:lnTo>
                    <a:pt x="31" y="246"/>
                  </a:lnTo>
                  <a:lnTo>
                    <a:pt x="38" y="246"/>
                  </a:lnTo>
                  <a:lnTo>
                    <a:pt x="42" y="246"/>
                  </a:lnTo>
                  <a:lnTo>
                    <a:pt x="47" y="251"/>
                  </a:lnTo>
                  <a:lnTo>
                    <a:pt x="49" y="255"/>
                  </a:lnTo>
                  <a:lnTo>
                    <a:pt x="51" y="259"/>
                  </a:lnTo>
                  <a:lnTo>
                    <a:pt x="53" y="264"/>
                  </a:lnTo>
                  <a:lnTo>
                    <a:pt x="56" y="268"/>
                  </a:lnTo>
                  <a:lnTo>
                    <a:pt x="58" y="273"/>
                  </a:lnTo>
                  <a:lnTo>
                    <a:pt x="62" y="277"/>
                  </a:lnTo>
                  <a:lnTo>
                    <a:pt x="65" y="277"/>
                  </a:lnTo>
                  <a:lnTo>
                    <a:pt x="67" y="280"/>
                  </a:lnTo>
                  <a:lnTo>
                    <a:pt x="69" y="284"/>
                  </a:lnTo>
                  <a:lnTo>
                    <a:pt x="69" y="289"/>
                  </a:lnTo>
                  <a:lnTo>
                    <a:pt x="69" y="295"/>
                  </a:lnTo>
                  <a:lnTo>
                    <a:pt x="69" y="300"/>
                  </a:lnTo>
                  <a:lnTo>
                    <a:pt x="67" y="304"/>
                  </a:lnTo>
                  <a:lnTo>
                    <a:pt x="65" y="309"/>
                  </a:lnTo>
                  <a:lnTo>
                    <a:pt x="62" y="309"/>
                  </a:lnTo>
                  <a:lnTo>
                    <a:pt x="60" y="311"/>
                  </a:lnTo>
                  <a:lnTo>
                    <a:pt x="60" y="315"/>
                  </a:lnTo>
                  <a:lnTo>
                    <a:pt x="58" y="318"/>
                  </a:lnTo>
                  <a:lnTo>
                    <a:pt x="58" y="320"/>
                  </a:lnTo>
                  <a:lnTo>
                    <a:pt x="62" y="320"/>
                  </a:lnTo>
                  <a:lnTo>
                    <a:pt x="78" y="322"/>
                  </a:lnTo>
                  <a:lnTo>
                    <a:pt x="89" y="318"/>
                  </a:lnTo>
                  <a:lnTo>
                    <a:pt x="98" y="313"/>
                  </a:lnTo>
                  <a:lnTo>
                    <a:pt x="105" y="304"/>
                  </a:lnTo>
                  <a:lnTo>
                    <a:pt x="112" y="295"/>
                  </a:lnTo>
                  <a:lnTo>
                    <a:pt x="114" y="293"/>
                  </a:lnTo>
                  <a:lnTo>
                    <a:pt x="116" y="291"/>
                  </a:lnTo>
                  <a:lnTo>
                    <a:pt x="118" y="289"/>
                  </a:lnTo>
                  <a:lnTo>
                    <a:pt x="120" y="289"/>
                  </a:lnTo>
                  <a:lnTo>
                    <a:pt x="123" y="286"/>
                  </a:lnTo>
                  <a:lnTo>
                    <a:pt x="125" y="284"/>
                  </a:lnTo>
                  <a:lnTo>
                    <a:pt x="125" y="280"/>
                  </a:lnTo>
                  <a:lnTo>
                    <a:pt x="125" y="275"/>
                  </a:lnTo>
                  <a:lnTo>
                    <a:pt x="125" y="271"/>
                  </a:lnTo>
                  <a:lnTo>
                    <a:pt x="125" y="208"/>
                  </a:lnTo>
                  <a:lnTo>
                    <a:pt x="138" y="208"/>
                  </a:lnTo>
                  <a:lnTo>
                    <a:pt x="152" y="206"/>
                  </a:lnTo>
                  <a:lnTo>
                    <a:pt x="163" y="201"/>
                  </a:lnTo>
                  <a:lnTo>
                    <a:pt x="167" y="192"/>
                  </a:lnTo>
                  <a:lnTo>
                    <a:pt x="172" y="188"/>
                  </a:lnTo>
                  <a:lnTo>
                    <a:pt x="181" y="183"/>
                  </a:lnTo>
                  <a:lnTo>
                    <a:pt x="176" y="172"/>
                  </a:lnTo>
                  <a:lnTo>
                    <a:pt x="165" y="166"/>
                  </a:lnTo>
                  <a:lnTo>
                    <a:pt x="154" y="163"/>
                  </a:lnTo>
                  <a:lnTo>
                    <a:pt x="143" y="15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43" name="Freeform 58"/>
            <p:cNvSpPr>
              <a:spLocks/>
            </p:cNvSpPr>
            <p:nvPr/>
          </p:nvSpPr>
          <p:spPr bwMode="auto">
            <a:xfrm>
              <a:off x="6706687" y="3441855"/>
              <a:ext cx="207770" cy="369622"/>
            </a:xfrm>
            <a:custGeom>
              <a:avLst/>
              <a:gdLst>
                <a:gd name="T0" fmla="*/ 138 w 181"/>
                <a:gd name="T1" fmla="*/ 125 h 322"/>
                <a:gd name="T2" fmla="*/ 114 w 181"/>
                <a:gd name="T3" fmla="*/ 107 h 322"/>
                <a:gd name="T4" fmla="*/ 107 w 181"/>
                <a:gd name="T5" fmla="*/ 103 h 322"/>
                <a:gd name="T6" fmla="*/ 91 w 181"/>
                <a:gd name="T7" fmla="*/ 94 h 322"/>
                <a:gd name="T8" fmla="*/ 94 w 181"/>
                <a:gd name="T9" fmla="*/ 63 h 322"/>
                <a:gd name="T10" fmla="*/ 103 w 181"/>
                <a:gd name="T11" fmla="*/ 51 h 322"/>
                <a:gd name="T12" fmla="*/ 112 w 181"/>
                <a:gd name="T13" fmla="*/ 38 h 322"/>
                <a:gd name="T14" fmla="*/ 103 w 181"/>
                <a:gd name="T15" fmla="*/ 9 h 322"/>
                <a:gd name="T16" fmla="*/ 74 w 181"/>
                <a:gd name="T17" fmla="*/ 7 h 322"/>
                <a:gd name="T18" fmla="*/ 49 w 181"/>
                <a:gd name="T19" fmla="*/ 51 h 322"/>
                <a:gd name="T20" fmla="*/ 42 w 181"/>
                <a:gd name="T21" fmla="*/ 85 h 322"/>
                <a:gd name="T22" fmla="*/ 49 w 181"/>
                <a:gd name="T23" fmla="*/ 89 h 322"/>
                <a:gd name="T24" fmla="*/ 65 w 181"/>
                <a:gd name="T25" fmla="*/ 89 h 322"/>
                <a:gd name="T26" fmla="*/ 74 w 181"/>
                <a:gd name="T27" fmla="*/ 94 h 322"/>
                <a:gd name="T28" fmla="*/ 62 w 181"/>
                <a:gd name="T29" fmla="*/ 101 h 322"/>
                <a:gd name="T30" fmla="*/ 49 w 181"/>
                <a:gd name="T31" fmla="*/ 101 h 322"/>
                <a:gd name="T32" fmla="*/ 31 w 181"/>
                <a:gd name="T33" fmla="*/ 103 h 322"/>
                <a:gd name="T34" fmla="*/ 27 w 181"/>
                <a:gd name="T35" fmla="*/ 114 h 322"/>
                <a:gd name="T36" fmla="*/ 13 w 181"/>
                <a:gd name="T37" fmla="*/ 128 h 322"/>
                <a:gd name="T38" fmla="*/ 13 w 181"/>
                <a:gd name="T39" fmla="*/ 139 h 322"/>
                <a:gd name="T40" fmla="*/ 18 w 181"/>
                <a:gd name="T41" fmla="*/ 150 h 322"/>
                <a:gd name="T42" fmla="*/ 9 w 181"/>
                <a:gd name="T43" fmla="*/ 159 h 322"/>
                <a:gd name="T44" fmla="*/ 6 w 181"/>
                <a:gd name="T45" fmla="*/ 172 h 322"/>
                <a:gd name="T46" fmla="*/ 2 w 181"/>
                <a:gd name="T47" fmla="*/ 181 h 322"/>
                <a:gd name="T48" fmla="*/ 0 w 181"/>
                <a:gd name="T49" fmla="*/ 190 h 322"/>
                <a:gd name="T50" fmla="*/ 2 w 181"/>
                <a:gd name="T51" fmla="*/ 201 h 322"/>
                <a:gd name="T52" fmla="*/ 31 w 181"/>
                <a:gd name="T53" fmla="*/ 217 h 322"/>
                <a:gd name="T54" fmla="*/ 38 w 181"/>
                <a:gd name="T55" fmla="*/ 246 h 322"/>
                <a:gd name="T56" fmla="*/ 49 w 181"/>
                <a:gd name="T57" fmla="*/ 255 h 322"/>
                <a:gd name="T58" fmla="*/ 56 w 181"/>
                <a:gd name="T59" fmla="*/ 268 h 322"/>
                <a:gd name="T60" fmla="*/ 65 w 181"/>
                <a:gd name="T61" fmla="*/ 277 h 322"/>
                <a:gd name="T62" fmla="*/ 69 w 181"/>
                <a:gd name="T63" fmla="*/ 289 h 322"/>
                <a:gd name="T64" fmla="*/ 67 w 181"/>
                <a:gd name="T65" fmla="*/ 304 h 322"/>
                <a:gd name="T66" fmla="*/ 60 w 181"/>
                <a:gd name="T67" fmla="*/ 311 h 322"/>
                <a:gd name="T68" fmla="*/ 58 w 181"/>
                <a:gd name="T69" fmla="*/ 320 h 322"/>
                <a:gd name="T70" fmla="*/ 89 w 181"/>
                <a:gd name="T71" fmla="*/ 318 h 322"/>
                <a:gd name="T72" fmla="*/ 112 w 181"/>
                <a:gd name="T73" fmla="*/ 295 h 322"/>
                <a:gd name="T74" fmla="*/ 118 w 181"/>
                <a:gd name="T75" fmla="*/ 289 h 322"/>
                <a:gd name="T76" fmla="*/ 125 w 181"/>
                <a:gd name="T77" fmla="*/ 284 h 322"/>
                <a:gd name="T78" fmla="*/ 125 w 181"/>
                <a:gd name="T79" fmla="*/ 271 h 322"/>
                <a:gd name="T80" fmla="*/ 152 w 181"/>
                <a:gd name="T81" fmla="*/ 206 h 322"/>
                <a:gd name="T82" fmla="*/ 172 w 181"/>
                <a:gd name="T83" fmla="*/ 188 h 322"/>
                <a:gd name="T84" fmla="*/ 165 w 181"/>
                <a:gd name="T85" fmla="*/ 166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" h="322">
                  <a:moveTo>
                    <a:pt x="143" y="157"/>
                  </a:moveTo>
                  <a:lnTo>
                    <a:pt x="143" y="141"/>
                  </a:lnTo>
                  <a:lnTo>
                    <a:pt x="138" y="125"/>
                  </a:lnTo>
                  <a:lnTo>
                    <a:pt x="132" y="114"/>
                  </a:lnTo>
                  <a:lnTo>
                    <a:pt x="118" y="107"/>
                  </a:lnTo>
                  <a:lnTo>
                    <a:pt x="114" y="107"/>
                  </a:lnTo>
                  <a:lnTo>
                    <a:pt x="112" y="105"/>
                  </a:lnTo>
                  <a:lnTo>
                    <a:pt x="109" y="103"/>
                  </a:lnTo>
                  <a:lnTo>
                    <a:pt x="107" y="103"/>
                  </a:lnTo>
                  <a:lnTo>
                    <a:pt x="103" y="101"/>
                  </a:lnTo>
                  <a:lnTo>
                    <a:pt x="100" y="101"/>
                  </a:lnTo>
                  <a:lnTo>
                    <a:pt x="91" y="94"/>
                  </a:lnTo>
                  <a:lnTo>
                    <a:pt x="89" y="85"/>
                  </a:lnTo>
                  <a:lnTo>
                    <a:pt x="91" y="74"/>
                  </a:lnTo>
                  <a:lnTo>
                    <a:pt x="94" y="63"/>
                  </a:lnTo>
                  <a:lnTo>
                    <a:pt x="96" y="58"/>
                  </a:lnTo>
                  <a:lnTo>
                    <a:pt x="98" y="54"/>
                  </a:lnTo>
                  <a:lnTo>
                    <a:pt x="103" y="51"/>
                  </a:lnTo>
                  <a:lnTo>
                    <a:pt x="107" y="47"/>
                  </a:lnTo>
                  <a:lnTo>
                    <a:pt x="109" y="45"/>
                  </a:lnTo>
                  <a:lnTo>
                    <a:pt x="112" y="38"/>
                  </a:lnTo>
                  <a:lnTo>
                    <a:pt x="112" y="27"/>
                  </a:lnTo>
                  <a:lnTo>
                    <a:pt x="107" y="18"/>
                  </a:lnTo>
                  <a:lnTo>
                    <a:pt x="103" y="9"/>
                  </a:lnTo>
                  <a:lnTo>
                    <a:pt x="100" y="0"/>
                  </a:lnTo>
                  <a:lnTo>
                    <a:pt x="87" y="2"/>
                  </a:lnTo>
                  <a:lnTo>
                    <a:pt x="74" y="7"/>
                  </a:lnTo>
                  <a:lnTo>
                    <a:pt x="62" y="18"/>
                  </a:lnTo>
                  <a:lnTo>
                    <a:pt x="51" y="34"/>
                  </a:lnTo>
                  <a:lnTo>
                    <a:pt x="49" y="51"/>
                  </a:lnTo>
                  <a:lnTo>
                    <a:pt x="42" y="51"/>
                  </a:lnTo>
                  <a:lnTo>
                    <a:pt x="42" y="83"/>
                  </a:lnTo>
                  <a:lnTo>
                    <a:pt x="42" y="85"/>
                  </a:lnTo>
                  <a:lnTo>
                    <a:pt x="44" y="87"/>
                  </a:lnTo>
                  <a:lnTo>
                    <a:pt x="47" y="87"/>
                  </a:lnTo>
                  <a:lnTo>
                    <a:pt x="49" y="89"/>
                  </a:lnTo>
                  <a:lnTo>
                    <a:pt x="53" y="89"/>
                  </a:lnTo>
                  <a:lnTo>
                    <a:pt x="60" y="89"/>
                  </a:lnTo>
                  <a:lnTo>
                    <a:pt x="65" y="89"/>
                  </a:lnTo>
                  <a:lnTo>
                    <a:pt x="69" y="89"/>
                  </a:lnTo>
                  <a:lnTo>
                    <a:pt x="71" y="92"/>
                  </a:lnTo>
                  <a:lnTo>
                    <a:pt x="74" y="94"/>
                  </a:lnTo>
                  <a:lnTo>
                    <a:pt x="71" y="96"/>
                  </a:lnTo>
                  <a:lnTo>
                    <a:pt x="67" y="98"/>
                  </a:lnTo>
                  <a:lnTo>
                    <a:pt x="62" y="101"/>
                  </a:lnTo>
                  <a:lnTo>
                    <a:pt x="60" y="101"/>
                  </a:lnTo>
                  <a:lnTo>
                    <a:pt x="56" y="103"/>
                  </a:lnTo>
                  <a:lnTo>
                    <a:pt x="49" y="101"/>
                  </a:lnTo>
                  <a:lnTo>
                    <a:pt x="38" y="101"/>
                  </a:lnTo>
                  <a:lnTo>
                    <a:pt x="33" y="101"/>
                  </a:lnTo>
                  <a:lnTo>
                    <a:pt x="31" y="103"/>
                  </a:lnTo>
                  <a:lnTo>
                    <a:pt x="31" y="105"/>
                  </a:lnTo>
                  <a:lnTo>
                    <a:pt x="31" y="107"/>
                  </a:lnTo>
                  <a:lnTo>
                    <a:pt x="27" y="114"/>
                  </a:lnTo>
                  <a:lnTo>
                    <a:pt x="22" y="121"/>
                  </a:lnTo>
                  <a:lnTo>
                    <a:pt x="18" y="125"/>
                  </a:lnTo>
                  <a:lnTo>
                    <a:pt x="13" y="128"/>
                  </a:lnTo>
                  <a:lnTo>
                    <a:pt x="13" y="132"/>
                  </a:lnTo>
                  <a:lnTo>
                    <a:pt x="13" y="134"/>
                  </a:lnTo>
                  <a:lnTo>
                    <a:pt x="13" y="139"/>
                  </a:lnTo>
                  <a:lnTo>
                    <a:pt x="15" y="143"/>
                  </a:lnTo>
                  <a:lnTo>
                    <a:pt x="18" y="148"/>
                  </a:lnTo>
                  <a:lnTo>
                    <a:pt x="18" y="150"/>
                  </a:lnTo>
                  <a:lnTo>
                    <a:pt x="15" y="154"/>
                  </a:lnTo>
                  <a:lnTo>
                    <a:pt x="11" y="157"/>
                  </a:lnTo>
                  <a:lnTo>
                    <a:pt x="9" y="159"/>
                  </a:lnTo>
                  <a:lnTo>
                    <a:pt x="9" y="163"/>
                  </a:lnTo>
                  <a:lnTo>
                    <a:pt x="6" y="168"/>
                  </a:lnTo>
                  <a:lnTo>
                    <a:pt x="6" y="172"/>
                  </a:lnTo>
                  <a:lnTo>
                    <a:pt x="6" y="174"/>
                  </a:lnTo>
                  <a:lnTo>
                    <a:pt x="4" y="179"/>
                  </a:lnTo>
                  <a:lnTo>
                    <a:pt x="2" y="181"/>
                  </a:lnTo>
                  <a:lnTo>
                    <a:pt x="0" y="183"/>
                  </a:lnTo>
                  <a:lnTo>
                    <a:pt x="0" y="186"/>
                  </a:lnTo>
                  <a:lnTo>
                    <a:pt x="0" y="190"/>
                  </a:lnTo>
                  <a:lnTo>
                    <a:pt x="0" y="195"/>
                  </a:lnTo>
                  <a:lnTo>
                    <a:pt x="0" y="197"/>
                  </a:lnTo>
                  <a:lnTo>
                    <a:pt x="2" y="201"/>
                  </a:lnTo>
                  <a:lnTo>
                    <a:pt x="6" y="201"/>
                  </a:lnTo>
                  <a:lnTo>
                    <a:pt x="20" y="208"/>
                  </a:lnTo>
                  <a:lnTo>
                    <a:pt x="31" y="217"/>
                  </a:lnTo>
                  <a:lnTo>
                    <a:pt x="36" y="230"/>
                  </a:lnTo>
                  <a:lnTo>
                    <a:pt x="31" y="246"/>
                  </a:lnTo>
                  <a:lnTo>
                    <a:pt x="38" y="246"/>
                  </a:lnTo>
                  <a:lnTo>
                    <a:pt x="42" y="246"/>
                  </a:lnTo>
                  <a:lnTo>
                    <a:pt x="47" y="251"/>
                  </a:lnTo>
                  <a:lnTo>
                    <a:pt x="49" y="255"/>
                  </a:lnTo>
                  <a:lnTo>
                    <a:pt x="51" y="259"/>
                  </a:lnTo>
                  <a:lnTo>
                    <a:pt x="53" y="264"/>
                  </a:lnTo>
                  <a:lnTo>
                    <a:pt x="56" y="268"/>
                  </a:lnTo>
                  <a:lnTo>
                    <a:pt x="58" y="273"/>
                  </a:lnTo>
                  <a:lnTo>
                    <a:pt x="62" y="277"/>
                  </a:lnTo>
                  <a:lnTo>
                    <a:pt x="65" y="277"/>
                  </a:lnTo>
                  <a:lnTo>
                    <a:pt x="67" y="280"/>
                  </a:lnTo>
                  <a:lnTo>
                    <a:pt x="69" y="284"/>
                  </a:lnTo>
                  <a:lnTo>
                    <a:pt x="69" y="289"/>
                  </a:lnTo>
                  <a:lnTo>
                    <a:pt x="69" y="295"/>
                  </a:lnTo>
                  <a:lnTo>
                    <a:pt x="69" y="300"/>
                  </a:lnTo>
                  <a:lnTo>
                    <a:pt x="67" y="304"/>
                  </a:lnTo>
                  <a:lnTo>
                    <a:pt x="65" y="309"/>
                  </a:lnTo>
                  <a:lnTo>
                    <a:pt x="62" y="309"/>
                  </a:lnTo>
                  <a:lnTo>
                    <a:pt x="60" y="311"/>
                  </a:lnTo>
                  <a:lnTo>
                    <a:pt x="60" y="315"/>
                  </a:lnTo>
                  <a:lnTo>
                    <a:pt x="58" y="318"/>
                  </a:lnTo>
                  <a:lnTo>
                    <a:pt x="58" y="320"/>
                  </a:lnTo>
                  <a:lnTo>
                    <a:pt x="62" y="320"/>
                  </a:lnTo>
                  <a:lnTo>
                    <a:pt x="78" y="322"/>
                  </a:lnTo>
                  <a:lnTo>
                    <a:pt x="89" y="318"/>
                  </a:lnTo>
                  <a:lnTo>
                    <a:pt x="98" y="313"/>
                  </a:lnTo>
                  <a:lnTo>
                    <a:pt x="105" y="304"/>
                  </a:lnTo>
                  <a:lnTo>
                    <a:pt x="112" y="295"/>
                  </a:lnTo>
                  <a:lnTo>
                    <a:pt x="114" y="293"/>
                  </a:lnTo>
                  <a:lnTo>
                    <a:pt x="116" y="291"/>
                  </a:lnTo>
                  <a:lnTo>
                    <a:pt x="118" y="289"/>
                  </a:lnTo>
                  <a:lnTo>
                    <a:pt x="120" y="289"/>
                  </a:lnTo>
                  <a:lnTo>
                    <a:pt x="123" y="286"/>
                  </a:lnTo>
                  <a:lnTo>
                    <a:pt x="125" y="284"/>
                  </a:lnTo>
                  <a:lnTo>
                    <a:pt x="125" y="280"/>
                  </a:lnTo>
                  <a:lnTo>
                    <a:pt x="125" y="275"/>
                  </a:lnTo>
                  <a:lnTo>
                    <a:pt x="125" y="271"/>
                  </a:lnTo>
                  <a:lnTo>
                    <a:pt x="125" y="208"/>
                  </a:lnTo>
                  <a:lnTo>
                    <a:pt x="138" y="208"/>
                  </a:lnTo>
                  <a:lnTo>
                    <a:pt x="152" y="206"/>
                  </a:lnTo>
                  <a:lnTo>
                    <a:pt x="163" y="201"/>
                  </a:lnTo>
                  <a:lnTo>
                    <a:pt x="167" y="192"/>
                  </a:lnTo>
                  <a:lnTo>
                    <a:pt x="172" y="188"/>
                  </a:lnTo>
                  <a:lnTo>
                    <a:pt x="181" y="183"/>
                  </a:lnTo>
                  <a:lnTo>
                    <a:pt x="176" y="172"/>
                  </a:lnTo>
                  <a:lnTo>
                    <a:pt x="165" y="166"/>
                  </a:lnTo>
                  <a:lnTo>
                    <a:pt x="154" y="163"/>
                  </a:lnTo>
                  <a:lnTo>
                    <a:pt x="143" y="15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44" name="Freeform 59"/>
            <p:cNvSpPr>
              <a:spLocks/>
            </p:cNvSpPr>
            <p:nvPr/>
          </p:nvSpPr>
          <p:spPr bwMode="auto">
            <a:xfrm>
              <a:off x="6906421" y="3925119"/>
              <a:ext cx="16071" cy="35585"/>
            </a:xfrm>
            <a:custGeom>
              <a:avLst/>
              <a:gdLst>
                <a:gd name="T0" fmla="*/ 7 w 14"/>
                <a:gd name="T1" fmla="*/ 31 h 31"/>
                <a:gd name="T2" fmla="*/ 5 w 14"/>
                <a:gd name="T3" fmla="*/ 31 h 31"/>
                <a:gd name="T4" fmla="*/ 2 w 14"/>
                <a:gd name="T5" fmla="*/ 31 h 31"/>
                <a:gd name="T6" fmla="*/ 0 w 14"/>
                <a:gd name="T7" fmla="*/ 29 h 31"/>
                <a:gd name="T8" fmla="*/ 0 w 14"/>
                <a:gd name="T9" fmla="*/ 24 h 31"/>
                <a:gd name="T10" fmla="*/ 0 w 14"/>
                <a:gd name="T11" fmla="*/ 0 h 31"/>
                <a:gd name="T12" fmla="*/ 7 w 14"/>
                <a:gd name="T13" fmla="*/ 0 h 31"/>
                <a:gd name="T14" fmla="*/ 9 w 14"/>
                <a:gd name="T15" fmla="*/ 2 h 31"/>
                <a:gd name="T16" fmla="*/ 9 w 14"/>
                <a:gd name="T17" fmla="*/ 6 h 31"/>
                <a:gd name="T18" fmla="*/ 11 w 14"/>
                <a:gd name="T19" fmla="*/ 8 h 31"/>
                <a:gd name="T20" fmla="*/ 14 w 14"/>
                <a:gd name="T21" fmla="*/ 15 h 31"/>
                <a:gd name="T22" fmla="*/ 14 w 14"/>
                <a:gd name="T23" fmla="*/ 20 h 31"/>
                <a:gd name="T24" fmla="*/ 14 w 14"/>
                <a:gd name="T25" fmla="*/ 24 h 31"/>
                <a:gd name="T26" fmla="*/ 14 w 14"/>
                <a:gd name="T27" fmla="*/ 26 h 31"/>
                <a:gd name="T28" fmla="*/ 11 w 14"/>
                <a:gd name="T29" fmla="*/ 31 h 31"/>
                <a:gd name="T30" fmla="*/ 7 w 14"/>
                <a:gd name="T3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31">
                  <a:moveTo>
                    <a:pt x="7" y="31"/>
                  </a:moveTo>
                  <a:lnTo>
                    <a:pt x="5" y="31"/>
                  </a:lnTo>
                  <a:lnTo>
                    <a:pt x="2" y="31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9" y="6"/>
                  </a:lnTo>
                  <a:lnTo>
                    <a:pt x="11" y="8"/>
                  </a:lnTo>
                  <a:lnTo>
                    <a:pt x="14" y="15"/>
                  </a:lnTo>
                  <a:lnTo>
                    <a:pt x="14" y="20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1" y="31"/>
                  </a:lnTo>
                  <a:lnTo>
                    <a:pt x="7" y="31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45" name="Freeform 60"/>
            <p:cNvSpPr>
              <a:spLocks/>
            </p:cNvSpPr>
            <p:nvPr/>
          </p:nvSpPr>
          <p:spPr bwMode="auto">
            <a:xfrm>
              <a:off x="6906421" y="3925119"/>
              <a:ext cx="16071" cy="35585"/>
            </a:xfrm>
            <a:custGeom>
              <a:avLst/>
              <a:gdLst>
                <a:gd name="T0" fmla="*/ 7 w 14"/>
                <a:gd name="T1" fmla="*/ 31 h 31"/>
                <a:gd name="T2" fmla="*/ 5 w 14"/>
                <a:gd name="T3" fmla="*/ 31 h 31"/>
                <a:gd name="T4" fmla="*/ 2 w 14"/>
                <a:gd name="T5" fmla="*/ 31 h 31"/>
                <a:gd name="T6" fmla="*/ 0 w 14"/>
                <a:gd name="T7" fmla="*/ 29 h 31"/>
                <a:gd name="T8" fmla="*/ 0 w 14"/>
                <a:gd name="T9" fmla="*/ 24 h 31"/>
                <a:gd name="T10" fmla="*/ 0 w 14"/>
                <a:gd name="T11" fmla="*/ 0 h 31"/>
                <a:gd name="T12" fmla="*/ 7 w 14"/>
                <a:gd name="T13" fmla="*/ 0 h 31"/>
                <a:gd name="T14" fmla="*/ 9 w 14"/>
                <a:gd name="T15" fmla="*/ 2 h 31"/>
                <a:gd name="T16" fmla="*/ 9 w 14"/>
                <a:gd name="T17" fmla="*/ 6 h 31"/>
                <a:gd name="T18" fmla="*/ 11 w 14"/>
                <a:gd name="T19" fmla="*/ 8 h 31"/>
                <a:gd name="T20" fmla="*/ 14 w 14"/>
                <a:gd name="T21" fmla="*/ 15 h 31"/>
                <a:gd name="T22" fmla="*/ 14 w 14"/>
                <a:gd name="T23" fmla="*/ 20 h 31"/>
                <a:gd name="T24" fmla="*/ 14 w 14"/>
                <a:gd name="T25" fmla="*/ 24 h 31"/>
                <a:gd name="T26" fmla="*/ 14 w 14"/>
                <a:gd name="T27" fmla="*/ 26 h 31"/>
                <a:gd name="T28" fmla="*/ 11 w 14"/>
                <a:gd name="T29" fmla="*/ 31 h 31"/>
                <a:gd name="T30" fmla="*/ 7 w 14"/>
                <a:gd name="T3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31">
                  <a:moveTo>
                    <a:pt x="7" y="31"/>
                  </a:moveTo>
                  <a:lnTo>
                    <a:pt x="5" y="31"/>
                  </a:lnTo>
                  <a:lnTo>
                    <a:pt x="2" y="31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9" y="6"/>
                  </a:lnTo>
                  <a:lnTo>
                    <a:pt x="11" y="8"/>
                  </a:lnTo>
                  <a:lnTo>
                    <a:pt x="14" y="15"/>
                  </a:lnTo>
                  <a:lnTo>
                    <a:pt x="14" y="20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1" y="31"/>
                  </a:lnTo>
                  <a:lnTo>
                    <a:pt x="7" y="3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46" name="Freeform 61"/>
            <p:cNvSpPr>
              <a:spLocks/>
            </p:cNvSpPr>
            <p:nvPr/>
          </p:nvSpPr>
          <p:spPr bwMode="auto">
            <a:xfrm>
              <a:off x="6860505" y="3688653"/>
              <a:ext cx="228432" cy="230727"/>
            </a:xfrm>
            <a:custGeom>
              <a:avLst/>
              <a:gdLst>
                <a:gd name="T0" fmla="*/ 179 w 199"/>
                <a:gd name="T1" fmla="*/ 87 h 201"/>
                <a:gd name="T2" fmla="*/ 170 w 199"/>
                <a:gd name="T3" fmla="*/ 76 h 201"/>
                <a:gd name="T4" fmla="*/ 159 w 199"/>
                <a:gd name="T5" fmla="*/ 62 h 201"/>
                <a:gd name="T6" fmla="*/ 150 w 199"/>
                <a:gd name="T7" fmla="*/ 62 h 201"/>
                <a:gd name="T8" fmla="*/ 145 w 199"/>
                <a:gd name="T9" fmla="*/ 67 h 201"/>
                <a:gd name="T10" fmla="*/ 138 w 199"/>
                <a:gd name="T11" fmla="*/ 69 h 201"/>
                <a:gd name="T12" fmla="*/ 123 w 199"/>
                <a:gd name="T13" fmla="*/ 69 h 201"/>
                <a:gd name="T14" fmla="*/ 105 w 199"/>
                <a:gd name="T15" fmla="*/ 71 h 201"/>
                <a:gd name="T16" fmla="*/ 94 w 199"/>
                <a:gd name="T17" fmla="*/ 80 h 201"/>
                <a:gd name="T18" fmla="*/ 85 w 199"/>
                <a:gd name="T19" fmla="*/ 74 h 201"/>
                <a:gd name="T20" fmla="*/ 76 w 199"/>
                <a:gd name="T21" fmla="*/ 38 h 201"/>
                <a:gd name="T22" fmla="*/ 58 w 199"/>
                <a:gd name="T23" fmla="*/ 9 h 201"/>
                <a:gd name="T24" fmla="*/ 40 w 199"/>
                <a:gd name="T25" fmla="*/ 0 h 201"/>
                <a:gd name="T26" fmla="*/ 13 w 199"/>
                <a:gd name="T27" fmla="*/ 22 h 201"/>
                <a:gd name="T28" fmla="*/ 0 w 199"/>
                <a:gd name="T29" fmla="*/ 44 h 201"/>
                <a:gd name="T30" fmla="*/ 0 w 199"/>
                <a:gd name="T31" fmla="*/ 47 h 201"/>
                <a:gd name="T32" fmla="*/ 2 w 199"/>
                <a:gd name="T33" fmla="*/ 49 h 201"/>
                <a:gd name="T34" fmla="*/ 20 w 199"/>
                <a:gd name="T35" fmla="*/ 69 h 201"/>
                <a:gd name="T36" fmla="*/ 33 w 199"/>
                <a:gd name="T37" fmla="*/ 94 h 201"/>
                <a:gd name="T38" fmla="*/ 45 w 199"/>
                <a:gd name="T39" fmla="*/ 118 h 201"/>
                <a:gd name="T40" fmla="*/ 40 w 199"/>
                <a:gd name="T41" fmla="*/ 150 h 201"/>
                <a:gd name="T42" fmla="*/ 51 w 199"/>
                <a:gd name="T43" fmla="*/ 163 h 201"/>
                <a:gd name="T44" fmla="*/ 62 w 199"/>
                <a:gd name="T45" fmla="*/ 172 h 201"/>
                <a:gd name="T46" fmla="*/ 65 w 199"/>
                <a:gd name="T47" fmla="*/ 194 h 201"/>
                <a:gd name="T48" fmla="*/ 71 w 199"/>
                <a:gd name="T49" fmla="*/ 190 h 201"/>
                <a:gd name="T50" fmla="*/ 78 w 199"/>
                <a:gd name="T51" fmla="*/ 188 h 201"/>
                <a:gd name="T52" fmla="*/ 85 w 199"/>
                <a:gd name="T53" fmla="*/ 183 h 201"/>
                <a:gd name="T54" fmla="*/ 94 w 199"/>
                <a:gd name="T55" fmla="*/ 181 h 201"/>
                <a:gd name="T56" fmla="*/ 103 w 199"/>
                <a:gd name="T57" fmla="*/ 181 h 201"/>
                <a:gd name="T58" fmla="*/ 109 w 199"/>
                <a:gd name="T59" fmla="*/ 183 h 201"/>
                <a:gd name="T60" fmla="*/ 109 w 199"/>
                <a:gd name="T61" fmla="*/ 188 h 201"/>
                <a:gd name="T62" fmla="*/ 109 w 199"/>
                <a:gd name="T63" fmla="*/ 194 h 201"/>
                <a:gd name="T64" fmla="*/ 112 w 199"/>
                <a:gd name="T65" fmla="*/ 201 h 201"/>
                <a:gd name="T66" fmla="*/ 116 w 199"/>
                <a:gd name="T67" fmla="*/ 201 h 201"/>
                <a:gd name="T68" fmla="*/ 123 w 199"/>
                <a:gd name="T69" fmla="*/ 197 h 201"/>
                <a:gd name="T70" fmla="*/ 123 w 199"/>
                <a:gd name="T71" fmla="*/ 190 h 201"/>
                <a:gd name="T72" fmla="*/ 127 w 199"/>
                <a:gd name="T73" fmla="*/ 188 h 201"/>
                <a:gd name="T74" fmla="*/ 134 w 199"/>
                <a:gd name="T75" fmla="*/ 183 h 201"/>
                <a:gd name="T76" fmla="*/ 134 w 199"/>
                <a:gd name="T77" fmla="*/ 174 h 201"/>
                <a:gd name="T78" fmla="*/ 134 w 199"/>
                <a:gd name="T79" fmla="*/ 165 h 201"/>
                <a:gd name="T80" fmla="*/ 138 w 199"/>
                <a:gd name="T81" fmla="*/ 161 h 201"/>
                <a:gd name="T82" fmla="*/ 145 w 199"/>
                <a:gd name="T83" fmla="*/ 156 h 201"/>
                <a:gd name="T84" fmla="*/ 147 w 199"/>
                <a:gd name="T85" fmla="*/ 150 h 201"/>
                <a:gd name="T86" fmla="*/ 199 w 199"/>
                <a:gd name="T87" fmla="*/ 134 h 201"/>
                <a:gd name="T88" fmla="*/ 188 w 199"/>
                <a:gd name="T89" fmla="*/ 118 h 201"/>
                <a:gd name="T90" fmla="*/ 179 w 199"/>
                <a:gd name="T91" fmla="*/ 1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9" h="201">
                  <a:moveTo>
                    <a:pt x="179" y="100"/>
                  </a:moveTo>
                  <a:lnTo>
                    <a:pt x="179" y="87"/>
                  </a:lnTo>
                  <a:lnTo>
                    <a:pt x="174" y="80"/>
                  </a:lnTo>
                  <a:lnTo>
                    <a:pt x="170" y="76"/>
                  </a:lnTo>
                  <a:lnTo>
                    <a:pt x="163" y="69"/>
                  </a:lnTo>
                  <a:lnTo>
                    <a:pt x="159" y="62"/>
                  </a:lnTo>
                  <a:lnTo>
                    <a:pt x="154" y="62"/>
                  </a:lnTo>
                  <a:lnTo>
                    <a:pt x="150" y="62"/>
                  </a:lnTo>
                  <a:lnTo>
                    <a:pt x="147" y="65"/>
                  </a:lnTo>
                  <a:lnTo>
                    <a:pt x="145" y="67"/>
                  </a:lnTo>
                  <a:lnTo>
                    <a:pt x="143" y="67"/>
                  </a:lnTo>
                  <a:lnTo>
                    <a:pt x="138" y="69"/>
                  </a:lnTo>
                  <a:lnTo>
                    <a:pt x="134" y="69"/>
                  </a:lnTo>
                  <a:lnTo>
                    <a:pt x="123" y="69"/>
                  </a:lnTo>
                  <a:lnTo>
                    <a:pt x="112" y="67"/>
                  </a:lnTo>
                  <a:lnTo>
                    <a:pt x="105" y="71"/>
                  </a:lnTo>
                  <a:lnTo>
                    <a:pt x="98" y="76"/>
                  </a:lnTo>
                  <a:lnTo>
                    <a:pt x="94" y="80"/>
                  </a:lnTo>
                  <a:lnTo>
                    <a:pt x="85" y="80"/>
                  </a:lnTo>
                  <a:lnTo>
                    <a:pt x="85" y="74"/>
                  </a:lnTo>
                  <a:lnTo>
                    <a:pt x="83" y="56"/>
                  </a:lnTo>
                  <a:lnTo>
                    <a:pt x="76" y="38"/>
                  </a:lnTo>
                  <a:lnTo>
                    <a:pt x="65" y="18"/>
                  </a:lnTo>
                  <a:lnTo>
                    <a:pt x="58" y="9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29" y="6"/>
                  </a:lnTo>
                  <a:lnTo>
                    <a:pt x="13" y="22"/>
                  </a:lnTo>
                  <a:lnTo>
                    <a:pt x="2" y="4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2" y="49"/>
                  </a:lnTo>
                  <a:lnTo>
                    <a:pt x="11" y="60"/>
                  </a:lnTo>
                  <a:lnTo>
                    <a:pt x="20" y="69"/>
                  </a:lnTo>
                  <a:lnTo>
                    <a:pt x="29" y="80"/>
                  </a:lnTo>
                  <a:lnTo>
                    <a:pt x="33" y="94"/>
                  </a:lnTo>
                  <a:lnTo>
                    <a:pt x="40" y="107"/>
                  </a:lnTo>
                  <a:lnTo>
                    <a:pt x="45" y="118"/>
                  </a:lnTo>
                  <a:lnTo>
                    <a:pt x="45" y="132"/>
                  </a:lnTo>
                  <a:lnTo>
                    <a:pt x="40" y="150"/>
                  </a:lnTo>
                  <a:lnTo>
                    <a:pt x="45" y="159"/>
                  </a:lnTo>
                  <a:lnTo>
                    <a:pt x="51" y="163"/>
                  </a:lnTo>
                  <a:lnTo>
                    <a:pt x="58" y="168"/>
                  </a:lnTo>
                  <a:lnTo>
                    <a:pt x="62" y="172"/>
                  </a:lnTo>
                  <a:lnTo>
                    <a:pt x="67" y="181"/>
                  </a:lnTo>
                  <a:lnTo>
                    <a:pt x="65" y="194"/>
                  </a:lnTo>
                  <a:lnTo>
                    <a:pt x="69" y="192"/>
                  </a:lnTo>
                  <a:lnTo>
                    <a:pt x="71" y="190"/>
                  </a:lnTo>
                  <a:lnTo>
                    <a:pt x="76" y="188"/>
                  </a:lnTo>
                  <a:lnTo>
                    <a:pt x="78" y="188"/>
                  </a:lnTo>
                  <a:lnTo>
                    <a:pt x="83" y="185"/>
                  </a:lnTo>
                  <a:lnTo>
                    <a:pt x="85" y="183"/>
                  </a:lnTo>
                  <a:lnTo>
                    <a:pt x="89" y="183"/>
                  </a:lnTo>
                  <a:lnTo>
                    <a:pt x="94" y="181"/>
                  </a:lnTo>
                  <a:lnTo>
                    <a:pt x="98" y="181"/>
                  </a:lnTo>
                  <a:lnTo>
                    <a:pt x="103" y="181"/>
                  </a:lnTo>
                  <a:lnTo>
                    <a:pt x="107" y="181"/>
                  </a:lnTo>
                  <a:lnTo>
                    <a:pt x="109" y="183"/>
                  </a:lnTo>
                  <a:lnTo>
                    <a:pt x="109" y="185"/>
                  </a:lnTo>
                  <a:lnTo>
                    <a:pt x="109" y="188"/>
                  </a:lnTo>
                  <a:lnTo>
                    <a:pt x="109" y="192"/>
                  </a:lnTo>
                  <a:lnTo>
                    <a:pt x="109" y="194"/>
                  </a:lnTo>
                  <a:lnTo>
                    <a:pt x="109" y="199"/>
                  </a:lnTo>
                  <a:lnTo>
                    <a:pt x="112" y="201"/>
                  </a:lnTo>
                  <a:lnTo>
                    <a:pt x="114" y="201"/>
                  </a:lnTo>
                  <a:lnTo>
                    <a:pt x="116" y="201"/>
                  </a:lnTo>
                  <a:lnTo>
                    <a:pt x="123" y="199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3" y="190"/>
                  </a:lnTo>
                  <a:lnTo>
                    <a:pt x="125" y="188"/>
                  </a:lnTo>
                  <a:lnTo>
                    <a:pt x="127" y="188"/>
                  </a:lnTo>
                  <a:lnTo>
                    <a:pt x="132" y="185"/>
                  </a:lnTo>
                  <a:lnTo>
                    <a:pt x="134" y="183"/>
                  </a:lnTo>
                  <a:lnTo>
                    <a:pt x="134" y="179"/>
                  </a:lnTo>
                  <a:lnTo>
                    <a:pt x="134" y="174"/>
                  </a:lnTo>
                  <a:lnTo>
                    <a:pt x="134" y="170"/>
                  </a:lnTo>
                  <a:lnTo>
                    <a:pt x="134" y="165"/>
                  </a:lnTo>
                  <a:lnTo>
                    <a:pt x="136" y="163"/>
                  </a:lnTo>
                  <a:lnTo>
                    <a:pt x="138" y="161"/>
                  </a:lnTo>
                  <a:lnTo>
                    <a:pt x="141" y="159"/>
                  </a:lnTo>
                  <a:lnTo>
                    <a:pt x="145" y="156"/>
                  </a:lnTo>
                  <a:lnTo>
                    <a:pt x="145" y="154"/>
                  </a:lnTo>
                  <a:lnTo>
                    <a:pt x="147" y="150"/>
                  </a:lnTo>
                  <a:lnTo>
                    <a:pt x="197" y="150"/>
                  </a:lnTo>
                  <a:lnTo>
                    <a:pt x="199" y="134"/>
                  </a:lnTo>
                  <a:lnTo>
                    <a:pt x="194" y="125"/>
                  </a:lnTo>
                  <a:lnTo>
                    <a:pt x="188" y="118"/>
                  </a:lnTo>
                  <a:lnTo>
                    <a:pt x="181" y="112"/>
                  </a:lnTo>
                  <a:lnTo>
                    <a:pt x="179" y="100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47" name="Freeform 62"/>
            <p:cNvSpPr>
              <a:spLocks/>
            </p:cNvSpPr>
            <p:nvPr/>
          </p:nvSpPr>
          <p:spPr bwMode="auto">
            <a:xfrm>
              <a:off x="6860505" y="3688653"/>
              <a:ext cx="228432" cy="230727"/>
            </a:xfrm>
            <a:custGeom>
              <a:avLst/>
              <a:gdLst>
                <a:gd name="T0" fmla="*/ 179 w 199"/>
                <a:gd name="T1" fmla="*/ 87 h 201"/>
                <a:gd name="T2" fmla="*/ 170 w 199"/>
                <a:gd name="T3" fmla="*/ 76 h 201"/>
                <a:gd name="T4" fmla="*/ 159 w 199"/>
                <a:gd name="T5" fmla="*/ 62 h 201"/>
                <a:gd name="T6" fmla="*/ 150 w 199"/>
                <a:gd name="T7" fmla="*/ 62 h 201"/>
                <a:gd name="T8" fmla="*/ 145 w 199"/>
                <a:gd name="T9" fmla="*/ 67 h 201"/>
                <a:gd name="T10" fmla="*/ 138 w 199"/>
                <a:gd name="T11" fmla="*/ 69 h 201"/>
                <a:gd name="T12" fmla="*/ 123 w 199"/>
                <a:gd name="T13" fmla="*/ 69 h 201"/>
                <a:gd name="T14" fmla="*/ 105 w 199"/>
                <a:gd name="T15" fmla="*/ 71 h 201"/>
                <a:gd name="T16" fmla="*/ 94 w 199"/>
                <a:gd name="T17" fmla="*/ 80 h 201"/>
                <a:gd name="T18" fmla="*/ 85 w 199"/>
                <a:gd name="T19" fmla="*/ 74 h 201"/>
                <a:gd name="T20" fmla="*/ 76 w 199"/>
                <a:gd name="T21" fmla="*/ 38 h 201"/>
                <a:gd name="T22" fmla="*/ 58 w 199"/>
                <a:gd name="T23" fmla="*/ 9 h 201"/>
                <a:gd name="T24" fmla="*/ 40 w 199"/>
                <a:gd name="T25" fmla="*/ 0 h 201"/>
                <a:gd name="T26" fmla="*/ 13 w 199"/>
                <a:gd name="T27" fmla="*/ 22 h 201"/>
                <a:gd name="T28" fmla="*/ 0 w 199"/>
                <a:gd name="T29" fmla="*/ 44 h 201"/>
                <a:gd name="T30" fmla="*/ 0 w 199"/>
                <a:gd name="T31" fmla="*/ 47 h 201"/>
                <a:gd name="T32" fmla="*/ 2 w 199"/>
                <a:gd name="T33" fmla="*/ 49 h 201"/>
                <a:gd name="T34" fmla="*/ 20 w 199"/>
                <a:gd name="T35" fmla="*/ 69 h 201"/>
                <a:gd name="T36" fmla="*/ 33 w 199"/>
                <a:gd name="T37" fmla="*/ 94 h 201"/>
                <a:gd name="T38" fmla="*/ 45 w 199"/>
                <a:gd name="T39" fmla="*/ 118 h 201"/>
                <a:gd name="T40" fmla="*/ 40 w 199"/>
                <a:gd name="T41" fmla="*/ 150 h 201"/>
                <a:gd name="T42" fmla="*/ 51 w 199"/>
                <a:gd name="T43" fmla="*/ 163 h 201"/>
                <a:gd name="T44" fmla="*/ 62 w 199"/>
                <a:gd name="T45" fmla="*/ 172 h 201"/>
                <a:gd name="T46" fmla="*/ 65 w 199"/>
                <a:gd name="T47" fmla="*/ 194 h 201"/>
                <a:gd name="T48" fmla="*/ 71 w 199"/>
                <a:gd name="T49" fmla="*/ 190 h 201"/>
                <a:gd name="T50" fmla="*/ 78 w 199"/>
                <a:gd name="T51" fmla="*/ 188 h 201"/>
                <a:gd name="T52" fmla="*/ 85 w 199"/>
                <a:gd name="T53" fmla="*/ 183 h 201"/>
                <a:gd name="T54" fmla="*/ 94 w 199"/>
                <a:gd name="T55" fmla="*/ 181 h 201"/>
                <a:gd name="T56" fmla="*/ 103 w 199"/>
                <a:gd name="T57" fmla="*/ 181 h 201"/>
                <a:gd name="T58" fmla="*/ 109 w 199"/>
                <a:gd name="T59" fmla="*/ 183 h 201"/>
                <a:gd name="T60" fmla="*/ 109 w 199"/>
                <a:gd name="T61" fmla="*/ 188 h 201"/>
                <a:gd name="T62" fmla="*/ 109 w 199"/>
                <a:gd name="T63" fmla="*/ 194 h 201"/>
                <a:gd name="T64" fmla="*/ 112 w 199"/>
                <a:gd name="T65" fmla="*/ 201 h 201"/>
                <a:gd name="T66" fmla="*/ 116 w 199"/>
                <a:gd name="T67" fmla="*/ 201 h 201"/>
                <a:gd name="T68" fmla="*/ 123 w 199"/>
                <a:gd name="T69" fmla="*/ 197 h 201"/>
                <a:gd name="T70" fmla="*/ 123 w 199"/>
                <a:gd name="T71" fmla="*/ 190 h 201"/>
                <a:gd name="T72" fmla="*/ 127 w 199"/>
                <a:gd name="T73" fmla="*/ 188 h 201"/>
                <a:gd name="T74" fmla="*/ 134 w 199"/>
                <a:gd name="T75" fmla="*/ 183 h 201"/>
                <a:gd name="T76" fmla="*/ 134 w 199"/>
                <a:gd name="T77" fmla="*/ 174 h 201"/>
                <a:gd name="T78" fmla="*/ 134 w 199"/>
                <a:gd name="T79" fmla="*/ 165 h 201"/>
                <a:gd name="T80" fmla="*/ 138 w 199"/>
                <a:gd name="T81" fmla="*/ 161 h 201"/>
                <a:gd name="T82" fmla="*/ 145 w 199"/>
                <a:gd name="T83" fmla="*/ 156 h 201"/>
                <a:gd name="T84" fmla="*/ 147 w 199"/>
                <a:gd name="T85" fmla="*/ 150 h 201"/>
                <a:gd name="T86" fmla="*/ 199 w 199"/>
                <a:gd name="T87" fmla="*/ 134 h 201"/>
                <a:gd name="T88" fmla="*/ 188 w 199"/>
                <a:gd name="T89" fmla="*/ 118 h 201"/>
                <a:gd name="T90" fmla="*/ 179 w 199"/>
                <a:gd name="T91" fmla="*/ 1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9" h="201">
                  <a:moveTo>
                    <a:pt x="179" y="100"/>
                  </a:moveTo>
                  <a:lnTo>
                    <a:pt x="179" y="87"/>
                  </a:lnTo>
                  <a:lnTo>
                    <a:pt x="174" y="80"/>
                  </a:lnTo>
                  <a:lnTo>
                    <a:pt x="170" y="76"/>
                  </a:lnTo>
                  <a:lnTo>
                    <a:pt x="163" y="69"/>
                  </a:lnTo>
                  <a:lnTo>
                    <a:pt x="159" y="62"/>
                  </a:lnTo>
                  <a:lnTo>
                    <a:pt x="154" y="62"/>
                  </a:lnTo>
                  <a:lnTo>
                    <a:pt x="150" y="62"/>
                  </a:lnTo>
                  <a:lnTo>
                    <a:pt x="147" y="65"/>
                  </a:lnTo>
                  <a:lnTo>
                    <a:pt x="145" y="67"/>
                  </a:lnTo>
                  <a:lnTo>
                    <a:pt x="143" y="67"/>
                  </a:lnTo>
                  <a:lnTo>
                    <a:pt x="138" y="69"/>
                  </a:lnTo>
                  <a:lnTo>
                    <a:pt x="134" y="69"/>
                  </a:lnTo>
                  <a:lnTo>
                    <a:pt x="123" y="69"/>
                  </a:lnTo>
                  <a:lnTo>
                    <a:pt x="112" y="67"/>
                  </a:lnTo>
                  <a:lnTo>
                    <a:pt x="105" y="71"/>
                  </a:lnTo>
                  <a:lnTo>
                    <a:pt x="98" y="76"/>
                  </a:lnTo>
                  <a:lnTo>
                    <a:pt x="94" y="80"/>
                  </a:lnTo>
                  <a:lnTo>
                    <a:pt x="85" y="80"/>
                  </a:lnTo>
                  <a:lnTo>
                    <a:pt x="85" y="74"/>
                  </a:lnTo>
                  <a:lnTo>
                    <a:pt x="83" y="56"/>
                  </a:lnTo>
                  <a:lnTo>
                    <a:pt x="76" y="38"/>
                  </a:lnTo>
                  <a:lnTo>
                    <a:pt x="65" y="18"/>
                  </a:lnTo>
                  <a:lnTo>
                    <a:pt x="58" y="9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29" y="6"/>
                  </a:lnTo>
                  <a:lnTo>
                    <a:pt x="13" y="22"/>
                  </a:lnTo>
                  <a:lnTo>
                    <a:pt x="2" y="4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2" y="49"/>
                  </a:lnTo>
                  <a:lnTo>
                    <a:pt x="11" y="60"/>
                  </a:lnTo>
                  <a:lnTo>
                    <a:pt x="20" y="69"/>
                  </a:lnTo>
                  <a:lnTo>
                    <a:pt x="29" y="80"/>
                  </a:lnTo>
                  <a:lnTo>
                    <a:pt x="33" y="94"/>
                  </a:lnTo>
                  <a:lnTo>
                    <a:pt x="40" y="107"/>
                  </a:lnTo>
                  <a:lnTo>
                    <a:pt x="45" y="118"/>
                  </a:lnTo>
                  <a:lnTo>
                    <a:pt x="45" y="132"/>
                  </a:lnTo>
                  <a:lnTo>
                    <a:pt x="40" y="150"/>
                  </a:lnTo>
                  <a:lnTo>
                    <a:pt x="45" y="159"/>
                  </a:lnTo>
                  <a:lnTo>
                    <a:pt x="51" y="163"/>
                  </a:lnTo>
                  <a:lnTo>
                    <a:pt x="58" y="168"/>
                  </a:lnTo>
                  <a:lnTo>
                    <a:pt x="62" y="172"/>
                  </a:lnTo>
                  <a:lnTo>
                    <a:pt x="67" y="181"/>
                  </a:lnTo>
                  <a:lnTo>
                    <a:pt x="65" y="194"/>
                  </a:lnTo>
                  <a:lnTo>
                    <a:pt x="69" y="192"/>
                  </a:lnTo>
                  <a:lnTo>
                    <a:pt x="71" y="190"/>
                  </a:lnTo>
                  <a:lnTo>
                    <a:pt x="76" y="188"/>
                  </a:lnTo>
                  <a:lnTo>
                    <a:pt x="78" y="188"/>
                  </a:lnTo>
                  <a:lnTo>
                    <a:pt x="83" y="185"/>
                  </a:lnTo>
                  <a:lnTo>
                    <a:pt x="85" y="183"/>
                  </a:lnTo>
                  <a:lnTo>
                    <a:pt x="89" y="183"/>
                  </a:lnTo>
                  <a:lnTo>
                    <a:pt x="94" y="181"/>
                  </a:lnTo>
                  <a:lnTo>
                    <a:pt x="98" y="181"/>
                  </a:lnTo>
                  <a:lnTo>
                    <a:pt x="103" y="181"/>
                  </a:lnTo>
                  <a:lnTo>
                    <a:pt x="107" y="181"/>
                  </a:lnTo>
                  <a:lnTo>
                    <a:pt x="109" y="183"/>
                  </a:lnTo>
                  <a:lnTo>
                    <a:pt x="109" y="185"/>
                  </a:lnTo>
                  <a:lnTo>
                    <a:pt x="109" y="188"/>
                  </a:lnTo>
                  <a:lnTo>
                    <a:pt x="109" y="192"/>
                  </a:lnTo>
                  <a:lnTo>
                    <a:pt x="109" y="194"/>
                  </a:lnTo>
                  <a:lnTo>
                    <a:pt x="109" y="199"/>
                  </a:lnTo>
                  <a:lnTo>
                    <a:pt x="112" y="201"/>
                  </a:lnTo>
                  <a:lnTo>
                    <a:pt x="114" y="201"/>
                  </a:lnTo>
                  <a:lnTo>
                    <a:pt x="116" y="201"/>
                  </a:lnTo>
                  <a:lnTo>
                    <a:pt x="123" y="199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3" y="190"/>
                  </a:lnTo>
                  <a:lnTo>
                    <a:pt x="125" y="188"/>
                  </a:lnTo>
                  <a:lnTo>
                    <a:pt x="127" y="188"/>
                  </a:lnTo>
                  <a:lnTo>
                    <a:pt x="132" y="185"/>
                  </a:lnTo>
                  <a:lnTo>
                    <a:pt x="134" y="183"/>
                  </a:lnTo>
                  <a:lnTo>
                    <a:pt x="134" y="179"/>
                  </a:lnTo>
                  <a:lnTo>
                    <a:pt x="134" y="174"/>
                  </a:lnTo>
                  <a:lnTo>
                    <a:pt x="134" y="170"/>
                  </a:lnTo>
                  <a:lnTo>
                    <a:pt x="134" y="165"/>
                  </a:lnTo>
                  <a:lnTo>
                    <a:pt x="136" y="163"/>
                  </a:lnTo>
                  <a:lnTo>
                    <a:pt x="138" y="161"/>
                  </a:lnTo>
                  <a:lnTo>
                    <a:pt x="141" y="159"/>
                  </a:lnTo>
                  <a:lnTo>
                    <a:pt x="145" y="156"/>
                  </a:lnTo>
                  <a:lnTo>
                    <a:pt x="145" y="154"/>
                  </a:lnTo>
                  <a:lnTo>
                    <a:pt x="147" y="150"/>
                  </a:lnTo>
                  <a:lnTo>
                    <a:pt x="197" y="150"/>
                  </a:lnTo>
                  <a:lnTo>
                    <a:pt x="199" y="134"/>
                  </a:lnTo>
                  <a:lnTo>
                    <a:pt x="194" y="125"/>
                  </a:lnTo>
                  <a:lnTo>
                    <a:pt x="188" y="118"/>
                  </a:lnTo>
                  <a:lnTo>
                    <a:pt x="181" y="112"/>
                  </a:lnTo>
                  <a:lnTo>
                    <a:pt x="179" y="10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48" name="Freeform 63"/>
            <p:cNvSpPr>
              <a:spLocks/>
            </p:cNvSpPr>
            <p:nvPr/>
          </p:nvSpPr>
          <p:spPr bwMode="auto">
            <a:xfrm>
              <a:off x="6906421" y="4035317"/>
              <a:ext cx="59691" cy="64282"/>
            </a:xfrm>
            <a:custGeom>
              <a:avLst/>
              <a:gdLst>
                <a:gd name="T0" fmla="*/ 38 w 52"/>
                <a:gd name="T1" fmla="*/ 11 h 56"/>
                <a:gd name="T2" fmla="*/ 40 w 52"/>
                <a:gd name="T3" fmla="*/ 22 h 56"/>
                <a:gd name="T4" fmla="*/ 45 w 52"/>
                <a:gd name="T5" fmla="*/ 29 h 56"/>
                <a:gd name="T6" fmla="*/ 49 w 52"/>
                <a:gd name="T7" fmla="*/ 38 h 56"/>
                <a:gd name="T8" fmla="*/ 52 w 52"/>
                <a:gd name="T9" fmla="*/ 49 h 56"/>
                <a:gd name="T10" fmla="*/ 47 w 52"/>
                <a:gd name="T11" fmla="*/ 53 h 56"/>
                <a:gd name="T12" fmla="*/ 45 w 52"/>
                <a:gd name="T13" fmla="*/ 56 h 56"/>
                <a:gd name="T14" fmla="*/ 43 w 52"/>
                <a:gd name="T15" fmla="*/ 53 h 56"/>
                <a:gd name="T16" fmla="*/ 38 w 52"/>
                <a:gd name="T17" fmla="*/ 51 h 56"/>
                <a:gd name="T18" fmla="*/ 36 w 52"/>
                <a:gd name="T19" fmla="*/ 49 h 56"/>
                <a:gd name="T20" fmla="*/ 31 w 52"/>
                <a:gd name="T21" fmla="*/ 44 h 56"/>
                <a:gd name="T22" fmla="*/ 29 w 52"/>
                <a:gd name="T23" fmla="*/ 42 h 56"/>
                <a:gd name="T24" fmla="*/ 25 w 52"/>
                <a:gd name="T25" fmla="*/ 40 h 56"/>
                <a:gd name="T26" fmla="*/ 20 w 52"/>
                <a:gd name="T27" fmla="*/ 42 h 56"/>
                <a:gd name="T28" fmla="*/ 11 w 52"/>
                <a:gd name="T29" fmla="*/ 42 h 56"/>
                <a:gd name="T30" fmla="*/ 7 w 52"/>
                <a:gd name="T31" fmla="*/ 38 h 56"/>
                <a:gd name="T32" fmla="*/ 2 w 52"/>
                <a:gd name="T33" fmla="*/ 36 h 56"/>
                <a:gd name="T34" fmla="*/ 0 w 52"/>
                <a:gd name="T35" fmla="*/ 29 h 56"/>
                <a:gd name="T36" fmla="*/ 0 w 52"/>
                <a:gd name="T37" fmla="*/ 4 h 56"/>
                <a:gd name="T38" fmla="*/ 9 w 52"/>
                <a:gd name="T39" fmla="*/ 0 h 56"/>
                <a:gd name="T40" fmla="*/ 16 w 52"/>
                <a:gd name="T41" fmla="*/ 0 h 56"/>
                <a:gd name="T42" fmla="*/ 22 w 52"/>
                <a:gd name="T43" fmla="*/ 4 h 56"/>
                <a:gd name="T44" fmla="*/ 29 w 52"/>
                <a:gd name="T45" fmla="*/ 9 h 56"/>
                <a:gd name="T46" fmla="*/ 38 w 52"/>
                <a:gd name="T4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" h="56">
                  <a:moveTo>
                    <a:pt x="38" y="11"/>
                  </a:moveTo>
                  <a:lnTo>
                    <a:pt x="40" y="22"/>
                  </a:lnTo>
                  <a:lnTo>
                    <a:pt x="45" y="29"/>
                  </a:lnTo>
                  <a:lnTo>
                    <a:pt x="49" y="38"/>
                  </a:lnTo>
                  <a:lnTo>
                    <a:pt x="52" y="49"/>
                  </a:lnTo>
                  <a:lnTo>
                    <a:pt x="47" y="53"/>
                  </a:lnTo>
                  <a:lnTo>
                    <a:pt x="45" y="56"/>
                  </a:lnTo>
                  <a:lnTo>
                    <a:pt x="43" y="53"/>
                  </a:lnTo>
                  <a:lnTo>
                    <a:pt x="38" y="51"/>
                  </a:lnTo>
                  <a:lnTo>
                    <a:pt x="36" y="49"/>
                  </a:lnTo>
                  <a:lnTo>
                    <a:pt x="31" y="44"/>
                  </a:lnTo>
                  <a:lnTo>
                    <a:pt x="29" y="42"/>
                  </a:lnTo>
                  <a:lnTo>
                    <a:pt x="25" y="40"/>
                  </a:lnTo>
                  <a:lnTo>
                    <a:pt x="20" y="42"/>
                  </a:lnTo>
                  <a:lnTo>
                    <a:pt x="11" y="42"/>
                  </a:lnTo>
                  <a:lnTo>
                    <a:pt x="7" y="38"/>
                  </a:lnTo>
                  <a:lnTo>
                    <a:pt x="2" y="36"/>
                  </a:lnTo>
                  <a:lnTo>
                    <a:pt x="0" y="29"/>
                  </a:lnTo>
                  <a:lnTo>
                    <a:pt x="0" y="4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2" y="4"/>
                  </a:lnTo>
                  <a:lnTo>
                    <a:pt x="29" y="9"/>
                  </a:lnTo>
                  <a:lnTo>
                    <a:pt x="38" y="11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49" name="Freeform 64"/>
            <p:cNvSpPr>
              <a:spLocks/>
            </p:cNvSpPr>
            <p:nvPr/>
          </p:nvSpPr>
          <p:spPr bwMode="auto">
            <a:xfrm>
              <a:off x="6906421" y="4035317"/>
              <a:ext cx="59691" cy="64282"/>
            </a:xfrm>
            <a:custGeom>
              <a:avLst/>
              <a:gdLst>
                <a:gd name="T0" fmla="*/ 38 w 52"/>
                <a:gd name="T1" fmla="*/ 11 h 56"/>
                <a:gd name="T2" fmla="*/ 40 w 52"/>
                <a:gd name="T3" fmla="*/ 22 h 56"/>
                <a:gd name="T4" fmla="*/ 45 w 52"/>
                <a:gd name="T5" fmla="*/ 29 h 56"/>
                <a:gd name="T6" fmla="*/ 49 w 52"/>
                <a:gd name="T7" fmla="*/ 38 h 56"/>
                <a:gd name="T8" fmla="*/ 52 w 52"/>
                <a:gd name="T9" fmla="*/ 49 h 56"/>
                <a:gd name="T10" fmla="*/ 47 w 52"/>
                <a:gd name="T11" fmla="*/ 53 h 56"/>
                <a:gd name="T12" fmla="*/ 45 w 52"/>
                <a:gd name="T13" fmla="*/ 56 h 56"/>
                <a:gd name="T14" fmla="*/ 43 w 52"/>
                <a:gd name="T15" fmla="*/ 53 h 56"/>
                <a:gd name="T16" fmla="*/ 38 w 52"/>
                <a:gd name="T17" fmla="*/ 51 h 56"/>
                <a:gd name="T18" fmla="*/ 36 w 52"/>
                <a:gd name="T19" fmla="*/ 49 h 56"/>
                <a:gd name="T20" fmla="*/ 31 w 52"/>
                <a:gd name="T21" fmla="*/ 44 h 56"/>
                <a:gd name="T22" fmla="*/ 29 w 52"/>
                <a:gd name="T23" fmla="*/ 42 h 56"/>
                <a:gd name="T24" fmla="*/ 25 w 52"/>
                <a:gd name="T25" fmla="*/ 40 h 56"/>
                <a:gd name="T26" fmla="*/ 20 w 52"/>
                <a:gd name="T27" fmla="*/ 42 h 56"/>
                <a:gd name="T28" fmla="*/ 11 w 52"/>
                <a:gd name="T29" fmla="*/ 42 h 56"/>
                <a:gd name="T30" fmla="*/ 7 w 52"/>
                <a:gd name="T31" fmla="*/ 38 h 56"/>
                <a:gd name="T32" fmla="*/ 2 w 52"/>
                <a:gd name="T33" fmla="*/ 36 h 56"/>
                <a:gd name="T34" fmla="*/ 0 w 52"/>
                <a:gd name="T35" fmla="*/ 29 h 56"/>
                <a:gd name="T36" fmla="*/ 0 w 52"/>
                <a:gd name="T37" fmla="*/ 4 h 56"/>
                <a:gd name="T38" fmla="*/ 9 w 52"/>
                <a:gd name="T39" fmla="*/ 0 h 56"/>
                <a:gd name="T40" fmla="*/ 16 w 52"/>
                <a:gd name="T41" fmla="*/ 0 h 56"/>
                <a:gd name="T42" fmla="*/ 22 w 52"/>
                <a:gd name="T43" fmla="*/ 4 h 56"/>
                <a:gd name="T44" fmla="*/ 29 w 52"/>
                <a:gd name="T45" fmla="*/ 9 h 56"/>
                <a:gd name="T46" fmla="*/ 38 w 52"/>
                <a:gd name="T4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" h="56">
                  <a:moveTo>
                    <a:pt x="38" y="11"/>
                  </a:moveTo>
                  <a:lnTo>
                    <a:pt x="40" y="22"/>
                  </a:lnTo>
                  <a:lnTo>
                    <a:pt x="45" y="29"/>
                  </a:lnTo>
                  <a:lnTo>
                    <a:pt x="49" y="38"/>
                  </a:lnTo>
                  <a:lnTo>
                    <a:pt x="52" y="49"/>
                  </a:lnTo>
                  <a:lnTo>
                    <a:pt x="47" y="53"/>
                  </a:lnTo>
                  <a:lnTo>
                    <a:pt x="45" y="56"/>
                  </a:lnTo>
                  <a:lnTo>
                    <a:pt x="43" y="53"/>
                  </a:lnTo>
                  <a:lnTo>
                    <a:pt x="38" y="51"/>
                  </a:lnTo>
                  <a:lnTo>
                    <a:pt x="36" y="49"/>
                  </a:lnTo>
                  <a:lnTo>
                    <a:pt x="31" y="44"/>
                  </a:lnTo>
                  <a:lnTo>
                    <a:pt x="29" y="42"/>
                  </a:lnTo>
                  <a:lnTo>
                    <a:pt x="25" y="40"/>
                  </a:lnTo>
                  <a:lnTo>
                    <a:pt x="20" y="42"/>
                  </a:lnTo>
                  <a:lnTo>
                    <a:pt x="11" y="42"/>
                  </a:lnTo>
                  <a:lnTo>
                    <a:pt x="7" y="38"/>
                  </a:lnTo>
                  <a:lnTo>
                    <a:pt x="2" y="36"/>
                  </a:lnTo>
                  <a:lnTo>
                    <a:pt x="0" y="29"/>
                  </a:lnTo>
                  <a:lnTo>
                    <a:pt x="0" y="4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2" y="4"/>
                  </a:lnTo>
                  <a:lnTo>
                    <a:pt x="29" y="9"/>
                  </a:lnTo>
                  <a:lnTo>
                    <a:pt x="38" y="1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50" name="Freeform 65"/>
            <p:cNvSpPr>
              <a:spLocks/>
            </p:cNvSpPr>
            <p:nvPr/>
          </p:nvSpPr>
          <p:spPr bwMode="auto">
            <a:xfrm>
              <a:off x="6382980" y="4047944"/>
              <a:ext cx="41324" cy="91832"/>
            </a:xfrm>
            <a:custGeom>
              <a:avLst/>
              <a:gdLst>
                <a:gd name="T0" fmla="*/ 18 w 36"/>
                <a:gd name="T1" fmla="*/ 18 h 80"/>
                <a:gd name="T2" fmla="*/ 25 w 36"/>
                <a:gd name="T3" fmla="*/ 29 h 80"/>
                <a:gd name="T4" fmla="*/ 31 w 36"/>
                <a:gd name="T5" fmla="*/ 38 h 80"/>
                <a:gd name="T6" fmla="*/ 36 w 36"/>
                <a:gd name="T7" fmla="*/ 47 h 80"/>
                <a:gd name="T8" fmla="*/ 36 w 36"/>
                <a:gd name="T9" fmla="*/ 63 h 80"/>
                <a:gd name="T10" fmla="*/ 18 w 36"/>
                <a:gd name="T11" fmla="*/ 80 h 80"/>
                <a:gd name="T12" fmla="*/ 11 w 36"/>
                <a:gd name="T13" fmla="*/ 80 h 80"/>
                <a:gd name="T14" fmla="*/ 9 w 36"/>
                <a:gd name="T15" fmla="*/ 78 h 80"/>
                <a:gd name="T16" fmla="*/ 7 w 36"/>
                <a:gd name="T17" fmla="*/ 76 h 80"/>
                <a:gd name="T18" fmla="*/ 7 w 36"/>
                <a:gd name="T19" fmla="*/ 71 h 80"/>
                <a:gd name="T20" fmla="*/ 7 w 36"/>
                <a:gd name="T21" fmla="*/ 67 h 80"/>
                <a:gd name="T22" fmla="*/ 7 w 36"/>
                <a:gd name="T23" fmla="*/ 63 h 80"/>
                <a:gd name="T24" fmla="*/ 5 w 36"/>
                <a:gd name="T25" fmla="*/ 60 h 80"/>
                <a:gd name="T26" fmla="*/ 2 w 36"/>
                <a:gd name="T27" fmla="*/ 58 h 80"/>
                <a:gd name="T28" fmla="*/ 0 w 36"/>
                <a:gd name="T29" fmla="*/ 56 h 80"/>
                <a:gd name="T30" fmla="*/ 0 w 36"/>
                <a:gd name="T31" fmla="*/ 49 h 80"/>
                <a:gd name="T32" fmla="*/ 2 w 36"/>
                <a:gd name="T33" fmla="*/ 49 h 80"/>
                <a:gd name="T34" fmla="*/ 5 w 36"/>
                <a:gd name="T35" fmla="*/ 47 h 80"/>
                <a:gd name="T36" fmla="*/ 7 w 36"/>
                <a:gd name="T37" fmla="*/ 45 h 80"/>
                <a:gd name="T38" fmla="*/ 7 w 36"/>
                <a:gd name="T39" fmla="*/ 40 h 80"/>
                <a:gd name="T40" fmla="*/ 7 w 36"/>
                <a:gd name="T41" fmla="*/ 36 h 80"/>
                <a:gd name="T42" fmla="*/ 5 w 36"/>
                <a:gd name="T43" fmla="*/ 31 h 80"/>
                <a:gd name="T44" fmla="*/ 5 w 36"/>
                <a:gd name="T45" fmla="*/ 27 h 80"/>
                <a:gd name="T46" fmla="*/ 5 w 36"/>
                <a:gd name="T47" fmla="*/ 22 h 80"/>
                <a:gd name="T48" fmla="*/ 5 w 36"/>
                <a:gd name="T49" fmla="*/ 18 h 80"/>
                <a:gd name="T50" fmla="*/ 5 w 36"/>
                <a:gd name="T51" fmla="*/ 13 h 80"/>
                <a:gd name="T52" fmla="*/ 5 w 36"/>
                <a:gd name="T53" fmla="*/ 9 h 80"/>
                <a:gd name="T54" fmla="*/ 7 w 36"/>
                <a:gd name="T55" fmla="*/ 4 h 80"/>
                <a:gd name="T56" fmla="*/ 9 w 36"/>
                <a:gd name="T57" fmla="*/ 2 h 80"/>
                <a:gd name="T58" fmla="*/ 11 w 36"/>
                <a:gd name="T59" fmla="*/ 0 h 80"/>
                <a:gd name="T60" fmla="*/ 11 w 36"/>
                <a:gd name="T61" fmla="*/ 4 h 80"/>
                <a:gd name="T62" fmla="*/ 11 w 36"/>
                <a:gd name="T63" fmla="*/ 9 h 80"/>
                <a:gd name="T64" fmla="*/ 11 w 36"/>
                <a:gd name="T65" fmla="*/ 13 h 80"/>
                <a:gd name="T66" fmla="*/ 14 w 36"/>
                <a:gd name="T67" fmla="*/ 18 h 80"/>
                <a:gd name="T68" fmla="*/ 18 w 36"/>
                <a:gd name="T69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" h="80">
                  <a:moveTo>
                    <a:pt x="18" y="18"/>
                  </a:moveTo>
                  <a:lnTo>
                    <a:pt x="25" y="29"/>
                  </a:lnTo>
                  <a:lnTo>
                    <a:pt x="31" y="38"/>
                  </a:lnTo>
                  <a:lnTo>
                    <a:pt x="36" y="47"/>
                  </a:lnTo>
                  <a:lnTo>
                    <a:pt x="36" y="63"/>
                  </a:lnTo>
                  <a:lnTo>
                    <a:pt x="18" y="80"/>
                  </a:lnTo>
                  <a:lnTo>
                    <a:pt x="11" y="80"/>
                  </a:lnTo>
                  <a:lnTo>
                    <a:pt x="9" y="78"/>
                  </a:lnTo>
                  <a:lnTo>
                    <a:pt x="7" y="76"/>
                  </a:lnTo>
                  <a:lnTo>
                    <a:pt x="7" y="71"/>
                  </a:lnTo>
                  <a:lnTo>
                    <a:pt x="7" y="67"/>
                  </a:lnTo>
                  <a:lnTo>
                    <a:pt x="7" y="63"/>
                  </a:lnTo>
                  <a:lnTo>
                    <a:pt x="5" y="60"/>
                  </a:lnTo>
                  <a:lnTo>
                    <a:pt x="2" y="58"/>
                  </a:lnTo>
                  <a:lnTo>
                    <a:pt x="0" y="56"/>
                  </a:lnTo>
                  <a:lnTo>
                    <a:pt x="0" y="49"/>
                  </a:lnTo>
                  <a:lnTo>
                    <a:pt x="2" y="49"/>
                  </a:lnTo>
                  <a:lnTo>
                    <a:pt x="5" y="47"/>
                  </a:lnTo>
                  <a:lnTo>
                    <a:pt x="7" y="45"/>
                  </a:lnTo>
                  <a:lnTo>
                    <a:pt x="7" y="40"/>
                  </a:lnTo>
                  <a:lnTo>
                    <a:pt x="7" y="36"/>
                  </a:lnTo>
                  <a:lnTo>
                    <a:pt x="5" y="31"/>
                  </a:lnTo>
                  <a:lnTo>
                    <a:pt x="5" y="27"/>
                  </a:lnTo>
                  <a:lnTo>
                    <a:pt x="5" y="22"/>
                  </a:lnTo>
                  <a:lnTo>
                    <a:pt x="5" y="18"/>
                  </a:lnTo>
                  <a:lnTo>
                    <a:pt x="5" y="13"/>
                  </a:lnTo>
                  <a:lnTo>
                    <a:pt x="5" y="9"/>
                  </a:lnTo>
                  <a:lnTo>
                    <a:pt x="7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1" y="9"/>
                  </a:lnTo>
                  <a:lnTo>
                    <a:pt x="11" y="13"/>
                  </a:lnTo>
                  <a:lnTo>
                    <a:pt x="14" y="18"/>
                  </a:lnTo>
                  <a:lnTo>
                    <a:pt x="18" y="1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51" name="Freeform 66"/>
            <p:cNvSpPr>
              <a:spLocks/>
            </p:cNvSpPr>
            <p:nvPr/>
          </p:nvSpPr>
          <p:spPr bwMode="auto">
            <a:xfrm>
              <a:off x="6382980" y="4047944"/>
              <a:ext cx="41324" cy="91832"/>
            </a:xfrm>
            <a:custGeom>
              <a:avLst/>
              <a:gdLst>
                <a:gd name="T0" fmla="*/ 18 w 36"/>
                <a:gd name="T1" fmla="*/ 18 h 80"/>
                <a:gd name="T2" fmla="*/ 25 w 36"/>
                <a:gd name="T3" fmla="*/ 29 h 80"/>
                <a:gd name="T4" fmla="*/ 31 w 36"/>
                <a:gd name="T5" fmla="*/ 38 h 80"/>
                <a:gd name="T6" fmla="*/ 36 w 36"/>
                <a:gd name="T7" fmla="*/ 47 h 80"/>
                <a:gd name="T8" fmla="*/ 36 w 36"/>
                <a:gd name="T9" fmla="*/ 63 h 80"/>
                <a:gd name="T10" fmla="*/ 18 w 36"/>
                <a:gd name="T11" fmla="*/ 80 h 80"/>
                <a:gd name="T12" fmla="*/ 11 w 36"/>
                <a:gd name="T13" fmla="*/ 80 h 80"/>
                <a:gd name="T14" fmla="*/ 9 w 36"/>
                <a:gd name="T15" fmla="*/ 78 h 80"/>
                <a:gd name="T16" fmla="*/ 7 w 36"/>
                <a:gd name="T17" fmla="*/ 76 h 80"/>
                <a:gd name="T18" fmla="*/ 7 w 36"/>
                <a:gd name="T19" fmla="*/ 71 h 80"/>
                <a:gd name="T20" fmla="*/ 7 w 36"/>
                <a:gd name="T21" fmla="*/ 67 h 80"/>
                <a:gd name="T22" fmla="*/ 7 w 36"/>
                <a:gd name="T23" fmla="*/ 63 h 80"/>
                <a:gd name="T24" fmla="*/ 5 w 36"/>
                <a:gd name="T25" fmla="*/ 60 h 80"/>
                <a:gd name="T26" fmla="*/ 2 w 36"/>
                <a:gd name="T27" fmla="*/ 58 h 80"/>
                <a:gd name="T28" fmla="*/ 0 w 36"/>
                <a:gd name="T29" fmla="*/ 56 h 80"/>
                <a:gd name="T30" fmla="*/ 0 w 36"/>
                <a:gd name="T31" fmla="*/ 49 h 80"/>
                <a:gd name="T32" fmla="*/ 2 w 36"/>
                <a:gd name="T33" fmla="*/ 49 h 80"/>
                <a:gd name="T34" fmla="*/ 5 w 36"/>
                <a:gd name="T35" fmla="*/ 47 h 80"/>
                <a:gd name="T36" fmla="*/ 7 w 36"/>
                <a:gd name="T37" fmla="*/ 45 h 80"/>
                <a:gd name="T38" fmla="*/ 7 w 36"/>
                <a:gd name="T39" fmla="*/ 40 h 80"/>
                <a:gd name="T40" fmla="*/ 7 w 36"/>
                <a:gd name="T41" fmla="*/ 36 h 80"/>
                <a:gd name="T42" fmla="*/ 5 w 36"/>
                <a:gd name="T43" fmla="*/ 31 h 80"/>
                <a:gd name="T44" fmla="*/ 5 w 36"/>
                <a:gd name="T45" fmla="*/ 27 h 80"/>
                <a:gd name="T46" fmla="*/ 5 w 36"/>
                <a:gd name="T47" fmla="*/ 22 h 80"/>
                <a:gd name="T48" fmla="*/ 5 w 36"/>
                <a:gd name="T49" fmla="*/ 18 h 80"/>
                <a:gd name="T50" fmla="*/ 5 w 36"/>
                <a:gd name="T51" fmla="*/ 13 h 80"/>
                <a:gd name="T52" fmla="*/ 5 w 36"/>
                <a:gd name="T53" fmla="*/ 9 h 80"/>
                <a:gd name="T54" fmla="*/ 7 w 36"/>
                <a:gd name="T55" fmla="*/ 4 h 80"/>
                <a:gd name="T56" fmla="*/ 9 w 36"/>
                <a:gd name="T57" fmla="*/ 2 h 80"/>
                <a:gd name="T58" fmla="*/ 11 w 36"/>
                <a:gd name="T59" fmla="*/ 0 h 80"/>
                <a:gd name="T60" fmla="*/ 11 w 36"/>
                <a:gd name="T61" fmla="*/ 4 h 80"/>
                <a:gd name="T62" fmla="*/ 11 w 36"/>
                <a:gd name="T63" fmla="*/ 9 h 80"/>
                <a:gd name="T64" fmla="*/ 11 w 36"/>
                <a:gd name="T65" fmla="*/ 13 h 80"/>
                <a:gd name="T66" fmla="*/ 14 w 36"/>
                <a:gd name="T67" fmla="*/ 18 h 80"/>
                <a:gd name="T68" fmla="*/ 18 w 36"/>
                <a:gd name="T69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" h="80">
                  <a:moveTo>
                    <a:pt x="18" y="18"/>
                  </a:moveTo>
                  <a:lnTo>
                    <a:pt x="25" y="29"/>
                  </a:lnTo>
                  <a:lnTo>
                    <a:pt x="31" y="38"/>
                  </a:lnTo>
                  <a:lnTo>
                    <a:pt x="36" y="47"/>
                  </a:lnTo>
                  <a:lnTo>
                    <a:pt x="36" y="63"/>
                  </a:lnTo>
                  <a:lnTo>
                    <a:pt x="18" y="80"/>
                  </a:lnTo>
                  <a:lnTo>
                    <a:pt x="11" y="80"/>
                  </a:lnTo>
                  <a:lnTo>
                    <a:pt x="9" y="78"/>
                  </a:lnTo>
                  <a:lnTo>
                    <a:pt x="7" y="76"/>
                  </a:lnTo>
                  <a:lnTo>
                    <a:pt x="7" y="71"/>
                  </a:lnTo>
                  <a:lnTo>
                    <a:pt x="7" y="67"/>
                  </a:lnTo>
                  <a:lnTo>
                    <a:pt x="7" y="63"/>
                  </a:lnTo>
                  <a:lnTo>
                    <a:pt x="5" y="60"/>
                  </a:lnTo>
                  <a:lnTo>
                    <a:pt x="2" y="58"/>
                  </a:lnTo>
                  <a:lnTo>
                    <a:pt x="0" y="56"/>
                  </a:lnTo>
                  <a:lnTo>
                    <a:pt x="0" y="49"/>
                  </a:lnTo>
                  <a:lnTo>
                    <a:pt x="2" y="49"/>
                  </a:lnTo>
                  <a:lnTo>
                    <a:pt x="5" y="47"/>
                  </a:lnTo>
                  <a:lnTo>
                    <a:pt x="7" y="45"/>
                  </a:lnTo>
                  <a:lnTo>
                    <a:pt x="7" y="40"/>
                  </a:lnTo>
                  <a:lnTo>
                    <a:pt x="7" y="36"/>
                  </a:lnTo>
                  <a:lnTo>
                    <a:pt x="5" y="31"/>
                  </a:lnTo>
                  <a:lnTo>
                    <a:pt x="5" y="27"/>
                  </a:lnTo>
                  <a:lnTo>
                    <a:pt x="5" y="22"/>
                  </a:lnTo>
                  <a:lnTo>
                    <a:pt x="5" y="18"/>
                  </a:lnTo>
                  <a:lnTo>
                    <a:pt x="5" y="13"/>
                  </a:lnTo>
                  <a:lnTo>
                    <a:pt x="5" y="9"/>
                  </a:lnTo>
                  <a:lnTo>
                    <a:pt x="7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1" y="9"/>
                  </a:lnTo>
                  <a:lnTo>
                    <a:pt x="11" y="13"/>
                  </a:lnTo>
                  <a:lnTo>
                    <a:pt x="14" y="18"/>
                  </a:lnTo>
                  <a:lnTo>
                    <a:pt x="18" y="1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52" name="Freeform 67"/>
            <p:cNvSpPr>
              <a:spLocks/>
            </p:cNvSpPr>
            <p:nvPr/>
          </p:nvSpPr>
          <p:spPr bwMode="auto">
            <a:xfrm>
              <a:off x="5562234" y="2866760"/>
              <a:ext cx="417834" cy="238762"/>
            </a:xfrm>
            <a:custGeom>
              <a:avLst/>
              <a:gdLst>
                <a:gd name="T0" fmla="*/ 0 w 364"/>
                <a:gd name="T1" fmla="*/ 25 h 208"/>
                <a:gd name="T2" fmla="*/ 4 w 364"/>
                <a:gd name="T3" fmla="*/ 0 h 208"/>
                <a:gd name="T4" fmla="*/ 20 w 364"/>
                <a:gd name="T5" fmla="*/ 13 h 208"/>
                <a:gd name="T6" fmla="*/ 31 w 364"/>
                <a:gd name="T7" fmla="*/ 38 h 208"/>
                <a:gd name="T8" fmla="*/ 80 w 364"/>
                <a:gd name="T9" fmla="*/ 38 h 208"/>
                <a:gd name="T10" fmla="*/ 98 w 364"/>
                <a:gd name="T11" fmla="*/ 31 h 208"/>
                <a:gd name="T12" fmla="*/ 107 w 364"/>
                <a:gd name="T13" fmla="*/ 25 h 208"/>
                <a:gd name="T14" fmla="*/ 112 w 364"/>
                <a:gd name="T15" fmla="*/ 42 h 208"/>
                <a:gd name="T16" fmla="*/ 136 w 364"/>
                <a:gd name="T17" fmla="*/ 40 h 208"/>
                <a:gd name="T18" fmla="*/ 183 w 364"/>
                <a:gd name="T19" fmla="*/ 38 h 208"/>
                <a:gd name="T20" fmla="*/ 232 w 364"/>
                <a:gd name="T21" fmla="*/ 56 h 208"/>
                <a:gd name="T22" fmla="*/ 255 w 364"/>
                <a:gd name="T23" fmla="*/ 65 h 208"/>
                <a:gd name="T24" fmla="*/ 257 w 364"/>
                <a:gd name="T25" fmla="*/ 74 h 208"/>
                <a:gd name="T26" fmla="*/ 257 w 364"/>
                <a:gd name="T27" fmla="*/ 89 h 208"/>
                <a:gd name="T28" fmla="*/ 270 w 364"/>
                <a:gd name="T29" fmla="*/ 105 h 208"/>
                <a:gd name="T30" fmla="*/ 308 w 364"/>
                <a:gd name="T31" fmla="*/ 98 h 208"/>
                <a:gd name="T32" fmla="*/ 324 w 364"/>
                <a:gd name="T33" fmla="*/ 87 h 208"/>
                <a:gd name="T34" fmla="*/ 337 w 364"/>
                <a:gd name="T35" fmla="*/ 92 h 208"/>
                <a:gd name="T36" fmla="*/ 342 w 364"/>
                <a:gd name="T37" fmla="*/ 105 h 208"/>
                <a:gd name="T38" fmla="*/ 353 w 364"/>
                <a:gd name="T39" fmla="*/ 105 h 208"/>
                <a:gd name="T40" fmla="*/ 362 w 364"/>
                <a:gd name="T41" fmla="*/ 103 h 208"/>
                <a:gd name="T42" fmla="*/ 364 w 364"/>
                <a:gd name="T43" fmla="*/ 112 h 208"/>
                <a:gd name="T44" fmla="*/ 344 w 364"/>
                <a:gd name="T45" fmla="*/ 114 h 208"/>
                <a:gd name="T46" fmla="*/ 333 w 364"/>
                <a:gd name="T47" fmla="*/ 107 h 208"/>
                <a:gd name="T48" fmla="*/ 326 w 364"/>
                <a:gd name="T49" fmla="*/ 114 h 208"/>
                <a:gd name="T50" fmla="*/ 308 w 364"/>
                <a:gd name="T51" fmla="*/ 118 h 208"/>
                <a:gd name="T52" fmla="*/ 306 w 364"/>
                <a:gd name="T53" fmla="*/ 139 h 208"/>
                <a:gd name="T54" fmla="*/ 288 w 364"/>
                <a:gd name="T55" fmla="*/ 157 h 208"/>
                <a:gd name="T56" fmla="*/ 282 w 364"/>
                <a:gd name="T57" fmla="*/ 168 h 208"/>
                <a:gd name="T58" fmla="*/ 282 w 364"/>
                <a:gd name="T59" fmla="*/ 183 h 208"/>
                <a:gd name="T60" fmla="*/ 293 w 364"/>
                <a:gd name="T61" fmla="*/ 188 h 208"/>
                <a:gd name="T62" fmla="*/ 302 w 364"/>
                <a:gd name="T63" fmla="*/ 197 h 208"/>
                <a:gd name="T64" fmla="*/ 295 w 364"/>
                <a:gd name="T65" fmla="*/ 208 h 208"/>
                <a:gd name="T66" fmla="*/ 286 w 364"/>
                <a:gd name="T67" fmla="*/ 201 h 208"/>
                <a:gd name="T68" fmla="*/ 284 w 364"/>
                <a:gd name="T69" fmla="*/ 190 h 208"/>
                <a:gd name="T70" fmla="*/ 270 w 364"/>
                <a:gd name="T71" fmla="*/ 188 h 208"/>
                <a:gd name="T72" fmla="*/ 246 w 364"/>
                <a:gd name="T73" fmla="*/ 181 h 208"/>
                <a:gd name="T74" fmla="*/ 219 w 364"/>
                <a:gd name="T75" fmla="*/ 183 h 208"/>
                <a:gd name="T76" fmla="*/ 156 w 364"/>
                <a:gd name="T77" fmla="*/ 118 h 208"/>
                <a:gd name="T78" fmla="*/ 150 w 364"/>
                <a:gd name="T79" fmla="*/ 116 h 208"/>
                <a:gd name="T80" fmla="*/ 147 w 364"/>
                <a:gd name="T81" fmla="*/ 105 h 208"/>
                <a:gd name="T82" fmla="*/ 132 w 364"/>
                <a:gd name="T83" fmla="*/ 101 h 208"/>
                <a:gd name="T84" fmla="*/ 118 w 364"/>
                <a:gd name="T85" fmla="*/ 94 h 208"/>
                <a:gd name="T86" fmla="*/ 78 w 364"/>
                <a:gd name="T87" fmla="*/ 60 h 208"/>
                <a:gd name="T88" fmla="*/ 29 w 364"/>
                <a:gd name="T89" fmla="*/ 74 h 208"/>
                <a:gd name="T90" fmla="*/ 13 w 364"/>
                <a:gd name="T91" fmla="*/ 65 h 208"/>
                <a:gd name="T92" fmla="*/ 7 w 364"/>
                <a:gd name="T93" fmla="*/ 3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4" h="208">
                  <a:moveTo>
                    <a:pt x="7" y="38"/>
                  </a:moveTo>
                  <a:lnTo>
                    <a:pt x="4" y="33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0" y="7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0" y="13"/>
                  </a:lnTo>
                  <a:lnTo>
                    <a:pt x="22" y="22"/>
                  </a:lnTo>
                  <a:lnTo>
                    <a:pt x="27" y="29"/>
                  </a:lnTo>
                  <a:lnTo>
                    <a:pt x="31" y="38"/>
                  </a:lnTo>
                  <a:lnTo>
                    <a:pt x="62" y="38"/>
                  </a:lnTo>
                  <a:lnTo>
                    <a:pt x="74" y="38"/>
                  </a:lnTo>
                  <a:lnTo>
                    <a:pt x="80" y="38"/>
                  </a:lnTo>
                  <a:lnTo>
                    <a:pt x="87" y="36"/>
                  </a:lnTo>
                  <a:lnTo>
                    <a:pt x="94" y="31"/>
                  </a:lnTo>
                  <a:lnTo>
                    <a:pt x="98" y="31"/>
                  </a:lnTo>
                  <a:lnTo>
                    <a:pt x="100" y="29"/>
                  </a:lnTo>
                  <a:lnTo>
                    <a:pt x="103" y="27"/>
                  </a:lnTo>
                  <a:lnTo>
                    <a:pt x="107" y="25"/>
                  </a:lnTo>
                  <a:lnTo>
                    <a:pt x="107" y="33"/>
                  </a:lnTo>
                  <a:lnTo>
                    <a:pt x="109" y="38"/>
                  </a:lnTo>
                  <a:lnTo>
                    <a:pt x="112" y="42"/>
                  </a:lnTo>
                  <a:lnTo>
                    <a:pt x="118" y="45"/>
                  </a:lnTo>
                  <a:lnTo>
                    <a:pt x="125" y="45"/>
                  </a:lnTo>
                  <a:lnTo>
                    <a:pt x="136" y="40"/>
                  </a:lnTo>
                  <a:lnTo>
                    <a:pt x="152" y="38"/>
                  </a:lnTo>
                  <a:lnTo>
                    <a:pt x="168" y="38"/>
                  </a:lnTo>
                  <a:lnTo>
                    <a:pt x="183" y="38"/>
                  </a:lnTo>
                  <a:lnTo>
                    <a:pt x="194" y="45"/>
                  </a:lnTo>
                  <a:lnTo>
                    <a:pt x="212" y="51"/>
                  </a:lnTo>
                  <a:lnTo>
                    <a:pt x="232" y="56"/>
                  </a:lnTo>
                  <a:lnTo>
                    <a:pt x="250" y="63"/>
                  </a:lnTo>
                  <a:lnTo>
                    <a:pt x="255" y="63"/>
                  </a:lnTo>
                  <a:lnTo>
                    <a:pt x="255" y="65"/>
                  </a:lnTo>
                  <a:lnTo>
                    <a:pt x="257" y="67"/>
                  </a:lnTo>
                  <a:lnTo>
                    <a:pt x="257" y="69"/>
                  </a:lnTo>
                  <a:lnTo>
                    <a:pt x="257" y="74"/>
                  </a:lnTo>
                  <a:lnTo>
                    <a:pt x="257" y="80"/>
                  </a:lnTo>
                  <a:lnTo>
                    <a:pt x="257" y="85"/>
                  </a:lnTo>
                  <a:lnTo>
                    <a:pt x="257" y="89"/>
                  </a:lnTo>
                  <a:lnTo>
                    <a:pt x="259" y="94"/>
                  </a:lnTo>
                  <a:lnTo>
                    <a:pt x="264" y="94"/>
                  </a:lnTo>
                  <a:lnTo>
                    <a:pt x="270" y="105"/>
                  </a:lnTo>
                  <a:lnTo>
                    <a:pt x="284" y="107"/>
                  </a:lnTo>
                  <a:lnTo>
                    <a:pt x="297" y="105"/>
                  </a:lnTo>
                  <a:lnTo>
                    <a:pt x="308" y="98"/>
                  </a:lnTo>
                  <a:lnTo>
                    <a:pt x="313" y="87"/>
                  </a:lnTo>
                  <a:lnTo>
                    <a:pt x="320" y="87"/>
                  </a:lnTo>
                  <a:lnTo>
                    <a:pt x="324" y="87"/>
                  </a:lnTo>
                  <a:lnTo>
                    <a:pt x="328" y="87"/>
                  </a:lnTo>
                  <a:lnTo>
                    <a:pt x="333" y="89"/>
                  </a:lnTo>
                  <a:lnTo>
                    <a:pt x="337" y="92"/>
                  </a:lnTo>
                  <a:lnTo>
                    <a:pt x="337" y="94"/>
                  </a:lnTo>
                  <a:lnTo>
                    <a:pt x="337" y="101"/>
                  </a:lnTo>
                  <a:lnTo>
                    <a:pt x="342" y="105"/>
                  </a:lnTo>
                  <a:lnTo>
                    <a:pt x="344" y="105"/>
                  </a:lnTo>
                  <a:lnTo>
                    <a:pt x="349" y="105"/>
                  </a:lnTo>
                  <a:lnTo>
                    <a:pt x="353" y="105"/>
                  </a:lnTo>
                  <a:lnTo>
                    <a:pt x="355" y="105"/>
                  </a:lnTo>
                  <a:lnTo>
                    <a:pt x="358" y="103"/>
                  </a:lnTo>
                  <a:lnTo>
                    <a:pt x="362" y="103"/>
                  </a:lnTo>
                  <a:lnTo>
                    <a:pt x="362" y="105"/>
                  </a:lnTo>
                  <a:lnTo>
                    <a:pt x="364" y="107"/>
                  </a:lnTo>
                  <a:lnTo>
                    <a:pt x="364" y="112"/>
                  </a:lnTo>
                  <a:lnTo>
                    <a:pt x="364" y="118"/>
                  </a:lnTo>
                  <a:lnTo>
                    <a:pt x="344" y="118"/>
                  </a:lnTo>
                  <a:lnTo>
                    <a:pt x="344" y="114"/>
                  </a:lnTo>
                  <a:lnTo>
                    <a:pt x="342" y="112"/>
                  </a:lnTo>
                  <a:lnTo>
                    <a:pt x="337" y="110"/>
                  </a:lnTo>
                  <a:lnTo>
                    <a:pt x="333" y="107"/>
                  </a:lnTo>
                  <a:lnTo>
                    <a:pt x="331" y="107"/>
                  </a:lnTo>
                  <a:lnTo>
                    <a:pt x="328" y="110"/>
                  </a:lnTo>
                  <a:lnTo>
                    <a:pt x="326" y="114"/>
                  </a:lnTo>
                  <a:lnTo>
                    <a:pt x="320" y="114"/>
                  </a:lnTo>
                  <a:lnTo>
                    <a:pt x="313" y="116"/>
                  </a:lnTo>
                  <a:lnTo>
                    <a:pt x="308" y="118"/>
                  </a:lnTo>
                  <a:lnTo>
                    <a:pt x="308" y="125"/>
                  </a:lnTo>
                  <a:lnTo>
                    <a:pt x="306" y="130"/>
                  </a:lnTo>
                  <a:lnTo>
                    <a:pt x="306" y="139"/>
                  </a:lnTo>
                  <a:lnTo>
                    <a:pt x="302" y="148"/>
                  </a:lnTo>
                  <a:lnTo>
                    <a:pt x="297" y="152"/>
                  </a:lnTo>
                  <a:lnTo>
                    <a:pt x="288" y="157"/>
                  </a:lnTo>
                  <a:lnTo>
                    <a:pt x="284" y="159"/>
                  </a:lnTo>
                  <a:lnTo>
                    <a:pt x="284" y="163"/>
                  </a:lnTo>
                  <a:lnTo>
                    <a:pt x="282" y="168"/>
                  </a:lnTo>
                  <a:lnTo>
                    <a:pt x="282" y="172"/>
                  </a:lnTo>
                  <a:lnTo>
                    <a:pt x="282" y="177"/>
                  </a:lnTo>
                  <a:lnTo>
                    <a:pt x="282" y="183"/>
                  </a:lnTo>
                  <a:lnTo>
                    <a:pt x="286" y="183"/>
                  </a:lnTo>
                  <a:lnTo>
                    <a:pt x="290" y="186"/>
                  </a:lnTo>
                  <a:lnTo>
                    <a:pt x="293" y="188"/>
                  </a:lnTo>
                  <a:lnTo>
                    <a:pt x="297" y="190"/>
                  </a:lnTo>
                  <a:lnTo>
                    <a:pt x="299" y="195"/>
                  </a:lnTo>
                  <a:lnTo>
                    <a:pt x="302" y="197"/>
                  </a:lnTo>
                  <a:lnTo>
                    <a:pt x="302" y="201"/>
                  </a:lnTo>
                  <a:lnTo>
                    <a:pt x="299" y="203"/>
                  </a:lnTo>
                  <a:lnTo>
                    <a:pt x="295" y="208"/>
                  </a:lnTo>
                  <a:lnTo>
                    <a:pt x="290" y="206"/>
                  </a:lnTo>
                  <a:lnTo>
                    <a:pt x="288" y="203"/>
                  </a:lnTo>
                  <a:lnTo>
                    <a:pt x="286" y="201"/>
                  </a:lnTo>
                  <a:lnTo>
                    <a:pt x="286" y="197"/>
                  </a:lnTo>
                  <a:lnTo>
                    <a:pt x="284" y="195"/>
                  </a:lnTo>
                  <a:lnTo>
                    <a:pt x="284" y="190"/>
                  </a:lnTo>
                  <a:lnTo>
                    <a:pt x="279" y="188"/>
                  </a:lnTo>
                  <a:lnTo>
                    <a:pt x="275" y="188"/>
                  </a:lnTo>
                  <a:lnTo>
                    <a:pt x="270" y="188"/>
                  </a:lnTo>
                  <a:lnTo>
                    <a:pt x="266" y="183"/>
                  </a:lnTo>
                  <a:lnTo>
                    <a:pt x="257" y="181"/>
                  </a:lnTo>
                  <a:lnTo>
                    <a:pt x="246" y="181"/>
                  </a:lnTo>
                  <a:lnTo>
                    <a:pt x="235" y="183"/>
                  </a:lnTo>
                  <a:lnTo>
                    <a:pt x="226" y="183"/>
                  </a:lnTo>
                  <a:lnTo>
                    <a:pt x="219" y="183"/>
                  </a:lnTo>
                  <a:lnTo>
                    <a:pt x="199" y="161"/>
                  </a:lnTo>
                  <a:lnTo>
                    <a:pt x="179" y="139"/>
                  </a:lnTo>
                  <a:lnTo>
                    <a:pt x="156" y="118"/>
                  </a:lnTo>
                  <a:lnTo>
                    <a:pt x="154" y="121"/>
                  </a:lnTo>
                  <a:lnTo>
                    <a:pt x="152" y="118"/>
                  </a:lnTo>
                  <a:lnTo>
                    <a:pt x="150" y="116"/>
                  </a:lnTo>
                  <a:lnTo>
                    <a:pt x="150" y="114"/>
                  </a:lnTo>
                  <a:lnTo>
                    <a:pt x="150" y="107"/>
                  </a:lnTo>
                  <a:lnTo>
                    <a:pt x="147" y="105"/>
                  </a:lnTo>
                  <a:lnTo>
                    <a:pt x="143" y="103"/>
                  </a:lnTo>
                  <a:lnTo>
                    <a:pt x="138" y="101"/>
                  </a:lnTo>
                  <a:lnTo>
                    <a:pt x="132" y="101"/>
                  </a:lnTo>
                  <a:lnTo>
                    <a:pt x="127" y="98"/>
                  </a:lnTo>
                  <a:lnTo>
                    <a:pt x="123" y="96"/>
                  </a:lnTo>
                  <a:lnTo>
                    <a:pt x="118" y="94"/>
                  </a:lnTo>
                  <a:lnTo>
                    <a:pt x="109" y="76"/>
                  </a:lnTo>
                  <a:lnTo>
                    <a:pt x="96" y="65"/>
                  </a:lnTo>
                  <a:lnTo>
                    <a:pt x="78" y="60"/>
                  </a:lnTo>
                  <a:lnTo>
                    <a:pt x="60" y="63"/>
                  </a:lnTo>
                  <a:lnTo>
                    <a:pt x="42" y="67"/>
                  </a:lnTo>
                  <a:lnTo>
                    <a:pt x="29" y="74"/>
                  </a:lnTo>
                  <a:lnTo>
                    <a:pt x="18" y="83"/>
                  </a:lnTo>
                  <a:lnTo>
                    <a:pt x="13" y="76"/>
                  </a:lnTo>
                  <a:lnTo>
                    <a:pt x="13" y="65"/>
                  </a:lnTo>
                  <a:lnTo>
                    <a:pt x="13" y="54"/>
                  </a:lnTo>
                  <a:lnTo>
                    <a:pt x="11" y="45"/>
                  </a:lnTo>
                  <a:lnTo>
                    <a:pt x="7" y="3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53" name="Freeform 68"/>
            <p:cNvSpPr>
              <a:spLocks/>
            </p:cNvSpPr>
            <p:nvPr/>
          </p:nvSpPr>
          <p:spPr bwMode="auto">
            <a:xfrm>
              <a:off x="5562234" y="2866760"/>
              <a:ext cx="417834" cy="238762"/>
            </a:xfrm>
            <a:custGeom>
              <a:avLst/>
              <a:gdLst>
                <a:gd name="T0" fmla="*/ 0 w 364"/>
                <a:gd name="T1" fmla="*/ 25 h 208"/>
                <a:gd name="T2" fmla="*/ 4 w 364"/>
                <a:gd name="T3" fmla="*/ 0 h 208"/>
                <a:gd name="T4" fmla="*/ 20 w 364"/>
                <a:gd name="T5" fmla="*/ 13 h 208"/>
                <a:gd name="T6" fmla="*/ 31 w 364"/>
                <a:gd name="T7" fmla="*/ 38 h 208"/>
                <a:gd name="T8" fmla="*/ 80 w 364"/>
                <a:gd name="T9" fmla="*/ 38 h 208"/>
                <a:gd name="T10" fmla="*/ 98 w 364"/>
                <a:gd name="T11" fmla="*/ 31 h 208"/>
                <a:gd name="T12" fmla="*/ 107 w 364"/>
                <a:gd name="T13" fmla="*/ 25 h 208"/>
                <a:gd name="T14" fmla="*/ 112 w 364"/>
                <a:gd name="T15" fmla="*/ 42 h 208"/>
                <a:gd name="T16" fmla="*/ 136 w 364"/>
                <a:gd name="T17" fmla="*/ 40 h 208"/>
                <a:gd name="T18" fmla="*/ 183 w 364"/>
                <a:gd name="T19" fmla="*/ 38 h 208"/>
                <a:gd name="T20" fmla="*/ 232 w 364"/>
                <a:gd name="T21" fmla="*/ 56 h 208"/>
                <a:gd name="T22" fmla="*/ 255 w 364"/>
                <a:gd name="T23" fmla="*/ 65 h 208"/>
                <a:gd name="T24" fmla="*/ 257 w 364"/>
                <a:gd name="T25" fmla="*/ 74 h 208"/>
                <a:gd name="T26" fmla="*/ 257 w 364"/>
                <a:gd name="T27" fmla="*/ 89 h 208"/>
                <a:gd name="T28" fmla="*/ 270 w 364"/>
                <a:gd name="T29" fmla="*/ 105 h 208"/>
                <a:gd name="T30" fmla="*/ 308 w 364"/>
                <a:gd name="T31" fmla="*/ 98 h 208"/>
                <a:gd name="T32" fmla="*/ 324 w 364"/>
                <a:gd name="T33" fmla="*/ 87 h 208"/>
                <a:gd name="T34" fmla="*/ 337 w 364"/>
                <a:gd name="T35" fmla="*/ 92 h 208"/>
                <a:gd name="T36" fmla="*/ 342 w 364"/>
                <a:gd name="T37" fmla="*/ 105 h 208"/>
                <a:gd name="T38" fmla="*/ 353 w 364"/>
                <a:gd name="T39" fmla="*/ 105 h 208"/>
                <a:gd name="T40" fmla="*/ 362 w 364"/>
                <a:gd name="T41" fmla="*/ 103 h 208"/>
                <a:gd name="T42" fmla="*/ 364 w 364"/>
                <a:gd name="T43" fmla="*/ 112 h 208"/>
                <a:gd name="T44" fmla="*/ 344 w 364"/>
                <a:gd name="T45" fmla="*/ 114 h 208"/>
                <a:gd name="T46" fmla="*/ 333 w 364"/>
                <a:gd name="T47" fmla="*/ 107 h 208"/>
                <a:gd name="T48" fmla="*/ 326 w 364"/>
                <a:gd name="T49" fmla="*/ 114 h 208"/>
                <a:gd name="T50" fmla="*/ 308 w 364"/>
                <a:gd name="T51" fmla="*/ 118 h 208"/>
                <a:gd name="T52" fmla="*/ 306 w 364"/>
                <a:gd name="T53" fmla="*/ 139 h 208"/>
                <a:gd name="T54" fmla="*/ 288 w 364"/>
                <a:gd name="T55" fmla="*/ 157 h 208"/>
                <a:gd name="T56" fmla="*/ 282 w 364"/>
                <a:gd name="T57" fmla="*/ 168 h 208"/>
                <a:gd name="T58" fmla="*/ 282 w 364"/>
                <a:gd name="T59" fmla="*/ 183 h 208"/>
                <a:gd name="T60" fmla="*/ 293 w 364"/>
                <a:gd name="T61" fmla="*/ 188 h 208"/>
                <a:gd name="T62" fmla="*/ 302 w 364"/>
                <a:gd name="T63" fmla="*/ 197 h 208"/>
                <a:gd name="T64" fmla="*/ 295 w 364"/>
                <a:gd name="T65" fmla="*/ 208 h 208"/>
                <a:gd name="T66" fmla="*/ 286 w 364"/>
                <a:gd name="T67" fmla="*/ 201 h 208"/>
                <a:gd name="T68" fmla="*/ 284 w 364"/>
                <a:gd name="T69" fmla="*/ 190 h 208"/>
                <a:gd name="T70" fmla="*/ 270 w 364"/>
                <a:gd name="T71" fmla="*/ 188 h 208"/>
                <a:gd name="T72" fmla="*/ 246 w 364"/>
                <a:gd name="T73" fmla="*/ 181 h 208"/>
                <a:gd name="T74" fmla="*/ 219 w 364"/>
                <a:gd name="T75" fmla="*/ 183 h 208"/>
                <a:gd name="T76" fmla="*/ 156 w 364"/>
                <a:gd name="T77" fmla="*/ 118 h 208"/>
                <a:gd name="T78" fmla="*/ 150 w 364"/>
                <a:gd name="T79" fmla="*/ 116 h 208"/>
                <a:gd name="T80" fmla="*/ 147 w 364"/>
                <a:gd name="T81" fmla="*/ 105 h 208"/>
                <a:gd name="T82" fmla="*/ 132 w 364"/>
                <a:gd name="T83" fmla="*/ 101 h 208"/>
                <a:gd name="T84" fmla="*/ 118 w 364"/>
                <a:gd name="T85" fmla="*/ 94 h 208"/>
                <a:gd name="T86" fmla="*/ 78 w 364"/>
                <a:gd name="T87" fmla="*/ 60 h 208"/>
                <a:gd name="T88" fmla="*/ 29 w 364"/>
                <a:gd name="T89" fmla="*/ 74 h 208"/>
                <a:gd name="T90" fmla="*/ 13 w 364"/>
                <a:gd name="T91" fmla="*/ 65 h 208"/>
                <a:gd name="T92" fmla="*/ 7 w 364"/>
                <a:gd name="T93" fmla="*/ 3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4" h="208">
                  <a:moveTo>
                    <a:pt x="7" y="38"/>
                  </a:moveTo>
                  <a:lnTo>
                    <a:pt x="4" y="33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0" y="7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0" y="13"/>
                  </a:lnTo>
                  <a:lnTo>
                    <a:pt x="22" y="22"/>
                  </a:lnTo>
                  <a:lnTo>
                    <a:pt x="27" y="29"/>
                  </a:lnTo>
                  <a:lnTo>
                    <a:pt x="31" y="38"/>
                  </a:lnTo>
                  <a:lnTo>
                    <a:pt x="62" y="38"/>
                  </a:lnTo>
                  <a:lnTo>
                    <a:pt x="74" y="38"/>
                  </a:lnTo>
                  <a:lnTo>
                    <a:pt x="80" y="38"/>
                  </a:lnTo>
                  <a:lnTo>
                    <a:pt x="87" y="36"/>
                  </a:lnTo>
                  <a:lnTo>
                    <a:pt x="94" y="31"/>
                  </a:lnTo>
                  <a:lnTo>
                    <a:pt x="98" y="31"/>
                  </a:lnTo>
                  <a:lnTo>
                    <a:pt x="100" y="29"/>
                  </a:lnTo>
                  <a:lnTo>
                    <a:pt x="103" y="27"/>
                  </a:lnTo>
                  <a:lnTo>
                    <a:pt x="107" y="25"/>
                  </a:lnTo>
                  <a:lnTo>
                    <a:pt x="107" y="33"/>
                  </a:lnTo>
                  <a:lnTo>
                    <a:pt x="109" y="38"/>
                  </a:lnTo>
                  <a:lnTo>
                    <a:pt x="112" y="42"/>
                  </a:lnTo>
                  <a:lnTo>
                    <a:pt x="118" y="45"/>
                  </a:lnTo>
                  <a:lnTo>
                    <a:pt x="125" y="45"/>
                  </a:lnTo>
                  <a:lnTo>
                    <a:pt x="136" y="40"/>
                  </a:lnTo>
                  <a:lnTo>
                    <a:pt x="152" y="38"/>
                  </a:lnTo>
                  <a:lnTo>
                    <a:pt x="168" y="38"/>
                  </a:lnTo>
                  <a:lnTo>
                    <a:pt x="183" y="38"/>
                  </a:lnTo>
                  <a:lnTo>
                    <a:pt x="194" y="45"/>
                  </a:lnTo>
                  <a:lnTo>
                    <a:pt x="212" y="51"/>
                  </a:lnTo>
                  <a:lnTo>
                    <a:pt x="232" y="56"/>
                  </a:lnTo>
                  <a:lnTo>
                    <a:pt x="250" y="63"/>
                  </a:lnTo>
                  <a:lnTo>
                    <a:pt x="255" y="63"/>
                  </a:lnTo>
                  <a:lnTo>
                    <a:pt x="255" y="65"/>
                  </a:lnTo>
                  <a:lnTo>
                    <a:pt x="257" y="67"/>
                  </a:lnTo>
                  <a:lnTo>
                    <a:pt x="257" y="69"/>
                  </a:lnTo>
                  <a:lnTo>
                    <a:pt x="257" y="74"/>
                  </a:lnTo>
                  <a:lnTo>
                    <a:pt x="257" y="80"/>
                  </a:lnTo>
                  <a:lnTo>
                    <a:pt x="257" y="85"/>
                  </a:lnTo>
                  <a:lnTo>
                    <a:pt x="257" y="89"/>
                  </a:lnTo>
                  <a:lnTo>
                    <a:pt x="259" y="94"/>
                  </a:lnTo>
                  <a:lnTo>
                    <a:pt x="264" y="94"/>
                  </a:lnTo>
                  <a:lnTo>
                    <a:pt x="270" y="105"/>
                  </a:lnTo>
                  <a:lnTo>
                    <a:pt x="284" y="107"/>
                  </a:lnTo>
                  <a:lnTo>
                    <a:pt x="297" y="105"/>
                  </a:lnTo>
                  <a:lnTo>
                    <a:pt x="308" y="98"/>
                  </a:lnTo>
                  <a:lnTo>
                    <a:pt x="313" y="87"/>
                  </a:lnTo>
                  <a:lnTo>
                    <a:pt x="320" y="87"/>
                  </a:lnTo>
                  <a:lnTo>
                    <a:pt x="324" y="87"/>
                  </a:lnTo>
                  <a:lnTo>
                    <a:pt x="328" y="87"/>
                  </a:lnTo>
                  <a:lnTo>
                    <a:pt x="333" y="89"/>
                  </a:lnTo>
                  <a:lnTo>
                    <a:pt x="337" y="92"/>
                  </a:lnTo>
                  <a:lnTo>
                    <a:pt x="337" y="94"/>
                  </a:lnTo>
                  <a:lnTo>
                    <a:pt x="337" y="101"/>
                  </a:lnTo>
                  <a:lnTo>
                    <a:pt x="342" y="105"/>
                  </a:lnTo>
                  <a:lnTo>
                    <a:pt x="344" y="105"/>
                  </a:lnTo>
                  <a:lnTo>
                    <a:pt x="349" y="105"/>
                  </a:lnTo>
                  <a:lnTo>
                    <a:pt x="353" y="105"/>
                  </a:lnTo>
                  <a:lnTo>
                    <a:pt x="355" y="105"/>
                  </a:lnTo>
                  <a:lnTo>
                    <a:pt x="358" y="103"/>
                  </a:lnTo>
                  <a:lnTo>
                    <a:pt x="362" y="103"/>
                  </a:lnTo>
                  <a:lnTo>
                    <a:pt x="362" y="105"/>
                  </a:lnTo>
                  <a:lnTo>
                    <a:pt x="364" y="107"/>
                  </a:lnTo>
                  <a:lnTo>
                    <a:pt x="364" y="112"/>
                  </a:lnTo>
                  <a:lnTo>
                    <a:pt x="364" y="118"/>
                  </a:lnTo>
                  <a:lnTo>
                    <a:pt x="344" y="118"/>
                  </a:lnTo>
                  <a:lnTo>
                    <a:pt x="344" y="114"/>
                  </a:lnTo>
                  <a:lnTo>
                    <a:pt x="342" y="112"/>
                  </a:lnTo>
                  <a:lnTo>
                    <a:pt x="337" y="110"/>
                  </a:lnTo>
                  <a:lnTo>
                    <a:pt x="333" y="107"/>
                  </a:lnTo>
                  <a:lnTo>
                    <a:pt x="331" y="107"/>
                  </a:lnTo>
                  <a:lnTo>
                    <a:pt x="328" y="110"/>
                  </a:lnTo>
                  <a:lnTo>
                    <a:pt x="326" y="114"/>
                  </a:lnTo>
                  <a:lnTo>
                    <a:pt x="320" y="114"/>
                  </a:lnTo>
                  <a:lnTo>
                    <a:pt x="313" y="116"/>
                  </a:lnTo>
                  <a:lnTo>
                    <a:pt x="308" y="118"/>
                  </a:lnTo>
                  <a:lnTo>
                    <a:pt x="308" y="125"/>
                  </a:lnTo>
                  <a:lnTo>
                    <a:pt x="306" y="130"/>
                  </a:lnTo>
                  <a:lnTo>
                    <a:pt x="306" y="139"/>
                  </a:lnTo>
                  <a:lnTo>
                    <a:pt x="302" y="148"/>
                  </a:lnTo>
                  <a:lnTo>
                    <a:pt x="297" y="152"/>
                  </a:lnTo>
                  <a:lnTo>
                    <a:pt x="288" y="157"/>
                  </a:lnTo>
                  <a:lnTo>
                    <a:pt x="284" y="159"/>
                  </a:lnTo>
                  <a:lnTo>
                    <a:pt x="284" y="163"/>
                  </a:lnTo>
                  <a:lnTo>
                    <a:pt x="282" y="168"/>
                  </a:lnTo>
                  <a:lnTo>
                    <a:pt x="282" y="172"/>
                  </a:lnTo>
                  <a:lnTo>
                    <a:pt x="282" y="177"/>
                  </a:lnTo>
                  <a:lnTo>
                    <a:pt x="282" y="183"/>
                  </a:lnTo>
                  <a:lnTo>
                    <a:pt x="286" y="183"/>
                  </a:lnTo>
                  <a:lnTo>
                    <a:pt x="290" y="186"/>
                  </a:lnTo>
                  <a:lnTo>
                    <a:pt x="293" y="188"/>
                  </a:lnTo>
                  <a:lnTo>
                    <a:pt x="297" y="190"/>
                  </a:lnTo>
                  <a:lnTo>
                    <a:pt x="299" y="195"/>
                  </a:lnTo>
                  <a:lnTo>
                    <a:pt x="302" y="197"/>
                  </a:lnTo>
                  <a:lnTo>
                    <a:pt x="302" y="201"/>
                  </a:lnTo>
                  <a:lnTo>
                    <a:pt x="299" y="203"/>
                  </a:lnTo>
                  <a:lnTo>
                    <a:pt x="295" y="208"/>
                  </a:lnTo>
                  <a:lnTo>
                    <a:pt x="290" y="206"/>
                  </a:lnTo>
                  <a:lnTo>
                    <a:pt x="288" y="203"/>
                  </a:lnTo>
                  <a:lnTo>
                    <a:pt x="286" y="201"/>
                  </a:lnTo>
                  <a:lnTo>
                    <a:pt x="286" y="197"/>
                  </a:lnTo>
                  <a:lnTo>
                    <a:pt x="284" y="195"/>
                  </a:lnTo>
                  <a:lnTo>
                    <a:pt x="284" y="190"/>
                  </a:lnTo>
                  <a:lnTo>
                    <a:pt x="279" y="188"/>
                  </a:lnTo>
                  <a:lnTo>
                    <a:pt x="275" y="188"/>
                  </a:lnTo>
                  <a:lnTo>
                    <a:pt x="270" y="188"/>
                  </a:lnTo>
                  <a:lnTo>
                    <a:pt x="266" y="183"/>
                  </a:lnTo>
                  <a:lnTo>
                    <a:pt x="257" y="181"/>
                  </a:lnTo>
                  <a:lnTo>
                    <a:pt x="246" y="181"/>
                  </a:lnTo>
                  <a:lnTo>
                    <a:pt x="235" y="183"/>
                  </a:lnTo>
                  <a:lnTo>
                    <a:pt x="226" y="183"/>
                  </a:lnTo>
                  <a:lnTo>
                    <a:pt x="219" y="183"/>
                  </a:lnTo>
                  <a:lnTo>
                    <a:pt x="199" y="161"/>
                  </a:lnTo>
                  <a:lnTo>
                    <a:pt x="179" y="139"/>
                  </a:lnTo>
                  <a:lnTo>
                    <a:pt x="156" y="118"/>
                  </a:lnTo>
                  <a:lnTo>
                    <a:pt x="154" y="121"/>
                  </a:lnTo>
                  <a:lnTo>
                    <a:pt x="152" y="118"/>
                  </a:lnTo>
                  <a:lnTo>
                    <a:pt x="150" y="116"/>
                  </a:lnTo>
                  <a:lnTo>
                    <a:pt x="150" y="114"/>
                  </a:lnTo>
                  <a:lnTo>
                    <a:pt x="150" y="107"/>
                  </a:lnTo>
                  <a:lnTo>
                    <a:pt x="147" y="105"/>
                  </a:lnTo>
                  <a:lnTo>
                    <a:pt x="143" y="103"/>
                  </a:lnTo>
                  <a:lnTo>
                    <a:pt x="138" y="101"/>
                  </a:lnTo>
                  <a:lnTo>
                    <a:pt x="132" y="101"/>
                  </a:lnTo>
                  <a:lnTo>
                    <a:pt x="127" y="98"/>
                  </a:lnTo>
                  <a:lnTo>
                    <a:pt x="123" y="96"/>
                  </a:lnTo>
                  <a:lnTo>
                    <a:pt x="118" y="94"/>
                  </a:lnTo>
                  <a:lnTo>
                    <a:pt x="109" y="76"/>
                  </a:lnTo>
                  <a:lnTo>
                    <a:pt x="96" y="65"/>
                  </a:lnTo>
                  <a:lnTo>
                    <a:pt x="78" y="60"/>
                  </a:lnTo>
                  <a:lnTo>
                    <a:pt x="60" y="63"/>
                  </a:lnTo>
                  <a:lnTo>
                    <a:pt x="42" y="67"/>
                  </a:lnTo>
                  <a:lnTo>
                    <a:pt x="29" y="74"/>
                  </a:lnTo>
                  <a:lnTo>
                    <a:pt x="18" y="83"/>
                  </a:lnTo>
                  <a:lnTo>
                    <a:pt x="13" y="76"/>
                  </a:lnTo>
                  <a:lnTo>
                    <a:pt x="13" y="65"/>
                  </a:lnTo>
                  <a:lnTo>
                    <a:pt x="13" y="54"/>
                  </a:lnTo>
                  <a:lnTo>
                    <a:pt x="11" y="45"/>
                  </a:lnTo>
                  <a:lnTo>
                    <a:pt x="7" y="38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54" name="Freeform 69"/>
            <p:cNvSpPr>
              <a:spLocks/>
            </p:cNvSpPr>
            <p:nvPr/>
          </p:nvSpPr>
          <p:spPr bwMode="auto">
            <a:xfrm>
              <a:off x="6252120" y="3321327"/>
              <a:ext cx="272052" cy="143487"/>
            </a:xfrm>
            <a:custGeom>
              <a:avLst/>
              <a:gdLst>
                <a:gd name="T0" fmla="*/ 31 w 237"/>
                <a:gd name="T1" fmla="*/ 42 h 125"/>
                <a:gd name="T2" fmla="*/ 22 w 237"/>
                <a:gd name="T3" fmla="*/ 36 h 125"/>
                <a:gd name="T4" fmla="*/ 11 w 237"/>
                <a:gd name="T5" fmla="*/ 27 h 125"/>
                <a:gd name="T6" fmla="*/ 5 w 237"/>
                <a:gd name="T7" fmla="*/ 16 h 125"/>
                <a:gd name="T8" fmla="*/ 0 w 237"/>
                <a:gd name="T9" fmla="*/ 0 h 125"/>
                <a:gd name="T10" fmla="*/ 11 w 237"/>
                <a:gd name="T11" fmla="*/ 0 h 125"/>
                <a:gd name="T12" fmla="*/ 18 w 237"/>
                <a:gd name="T13" fmla="*/ 2 h 125"/>
                <a:gd name="T14" fmla="*/ 25 w 237"/>
                <a:gd name="T15" fmla="*/ 7 h 125"/>
                <a:gd name="T16" fmla="*/ 31 w 237"/>
                <a:gd name="T17" fmla="*/ 4 h 125"/>
                <a:gd name="T18" fmla="*/ 36 w 237"/>
                <a:gd name="T19" fmla="*/ 7 h 125"/>
                <a:gd name="T20" fmla="*/ 40 w 237"/>
                <a:gd name="T21" fmla="*/ 7 h 125"/>
                <a:gd name="T22" fmla="*/ 43 w 237"/>
                <a:gd name="T23" fmla="*/ 9 h 125"/>
                <a:gd name="T24" fmla="*/ 45 w 237"/>
                <a:gd name="T25" fmla="*/ 11 h 125"/>
                <a:gd name="T26" fmla="*/ 54 w 237"/>
                <a:gd name="T27" fmla="*/ 18 h 125"/>
                <a:gd name="T28" fmla="*/ 63 w 237"/>
                <a:gd name="T29" fmla="*/ 20 h 125"/>
                <a:gd name="T30" fmla="*/ 74 w 237"/>
                <a:gd name="T31" fmla="*/ 24 h 125"/>
                <a:gd name="T32" fmla="*/ 83 w 237"/>
                <a:gd name="T33" fmla="*/ 31 h 125"/>
                <a:gd name="T34" fmla="*/ 90 w 237"/>
                <a:gd name="T35" fmla="*/ 31 h 125"/>
                <a:gd name="T36" fmla="*/ 96 w 237"/>
                <a:gd name="T37" fmla="*/ 33 h 125"/>
                <a:gd name="T38" fmla="*/ 103 w 237"/>
                <a:gd name="T39" fmla="*/ 38 h 125"/>
                <a:gd name="T40" fmla="*/ 107 w 237"/>
                <a:gd name="T41" fmla="*/ 42 h 125"/>
                <a:gd name="T42" fmla="*/ 107 w 237"/>
                <a:gd name="T43" fmla="*/ 49 h 125"/>
                <a:gd name="T44" fmla="*/ 123 w 237"/>
                <a:gd name="T45" fmla="*/ 60 h 125"/>
                <a:gd name="T46" fmla="*/ 143 w 237"/>
                <a:gd name="T47" fmla="*/ 67 h 125"/>
                <a:gd name="T48" fmla="*/ 163 w 237"/>
                <a:gd name="T49" fmla="*/ 74 h 125"/>
                <a:gd name="T50" fmla="*/ 177 w 237"/>
                <a:gd name="T51" fmla="*/ 78 h 125"/>
                <a:gd name="T52" fmla="*/ 192 w 237"/>
                <a:gd name="T53" fmla="*/ 78 h 125"/>
                <a:gd name="T54" fmla="*/ 206 w 237"/>
                <a:gd name="T55" fmla="*/ 78 h 125"/>
                <a:gd name="T56" fmla="*/ 217 w 237"/>
                <a:gd name="T57" fmla="*/ 80 h 125"/>
                <a:gd name="T58" fmla="*/ 226 w 237"/>
                <a:gd name="T59" fmla="*/ 94 h 125"/>
                <a:gd name="T60" fmla="*/ 226 w 237"/>
                <a:gd name="T61" fmla="*/ 96 h 125"/>
                <a:gd name="T62" fmla="*/ 228 w 237"/>
                <a:gd name="T63" fmla="*/ 101 h 125"/>
                <a:gd name="T64" fmla="*/ 230 w 237"/>
                <a:gd name="T65" fmla="*/ 105 h 125"/>
                <a:gd name="T66" fmla="*/ 235 w 237"/>
                <a:gd name="T67" fmla="*/ 109 h 125"/>
                <a:gd name="T68" fmla="*/ 237 w 237"/>
                <a:gd name="T69" fmla="*/ 112 h 125"/>
                <a:gd name="T70" fmla="*/ 237 w 237"/>
                <a:gd name="T71" fmla="*/ 116 h 125"/>
                <a:gd name="T72" fmla="*/ 237 w 237"/>
                <a:gd name="T73" fmla="*/ 121 h 125"/>
                <a:gd name="T74" fmla="*/ 237 w 237"/>
                <a:gd name="T75" fmla="*/ 123 h 125"/>
                <a:gd name="T76" fmla="*/ 233 w 237"/>
                <a:gd name="T77" fmla="*/ 125 h 125"/>
                <a:gd name="T78" fmla="*/ 228 w 237"/>
                <a:gd name="T79" fmla="*/ 125 h 125"/>
                <a:gd name="T80" fmla="*/ 224 w 237"/>
                <a:gd name="T81" fmla="*/ 123 h 125"/>
                <a:gd name="T82" fmla="*/ 219 w 237"/>
                <a:gd name="T83" fmla="*/ 121 h 125"/>
                <a:gd name="T84" fmla="*/ 217 w 237"/>
                <a:gd name="T85" fmla="*/ 121 h 125"/>
                <a:gd name="T86" fmla="*/ 212 w 237"/>
                <a:gd name="T87" fmla="*/ 118 h 125"/>
                <a:gd name="T88" fmla="*/ 208 w 237"/>
                <a:gd name="T89" fmla="*/ 118 h 125"/>
                <a:gd name="T90" fmla="*/ 145 w 237"/>
                <a:gd name="T91" fmla="*/ 101 h 125"/>
                <a:gd name="T92" fmla="*/ 90 w 237"/>
                <a:gd name="T93" fmla="*/ 78 h 125"/>
                <a:gd name="T94" fmla="*/ 38 w 237"/>
                <a:gd name="T95" fmla="*/ 42 h 125"/>
                <a:gd name="T96" fmla="*/ 31 w 237"/>
                <a:gd name="T97" fmla="*/ 4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7" h="125">
                  <a:moveTo>
                    <a:pt x="31" y="42"/>
                  </a:moveTo>
                  <a:lnTo>
                    <a:pt x="22" y="36"/>
                  </a:lnTo>
                  <a:lnTo>
                    <a:pt x="11" y="27"/>
                  </a:lnTo>
                  <a:lnTo>
                    <a:pt x="5" y="16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8" y="2"/>
                  </a:lnTo>
                  <a:lnTo>
                    <a:pt x="25" y="7"/>
                  </a:lnTo>
                  <a:lnTo>
                    <a:pt x="31" y="4"/>
                  </a:lnTo>
                  <a:lnTo>
                    <a:pt x="36" y="7"/>
                  </a:lnTo>
                  <a:lnTo>
                    <a:pt x="40" y="7"/>
                  </a:lnTo>
                  <a:lnTo>
                    <a:pt x="43" y="9"/>
                  </a:lnTo>
                  <a:lnTo>
                    <a:pt x="45" y="11"/>
                  </a:lnTo>
                  <a:lnTo>
                    <a:pt x="54" y="18"/>
                  </a:lnTo>
                  <a:lnTo>
                    <a:pt x="63" y="20"/>
                  </a:lnTo>
                  <a:lnTo>
                    <a:pt x="74" y="24"/>
                  </a:lnTo>
                  <a:lnTo>
                    <a:pt x="83" y="31"/>
                  </a:lnTo>
                  <a:lnTo>
                    <a:pt x="90" y="31"/>
                  </a:lnTo>
                  <a:lnTo>
                    <a:pt x="96" y="33"/>
                  </a:lnTo>
                  <a:lnTo>
                    <a:pt x="103" y="38"/>
                  </a:lnTo>
                  <a:lnTo>
                    <a:pt x="107" y="42"/>
                  </a:lnTo>
                  <a:lnTo>
                    <a:pt x="107" y="49"/>
                  </a:lnTo>
                  <a:lnTo>
                    <a:pt x="123" y="60"/>
                  </a:lnTo>
                  <a:lnTo>
                    <a:pt x="143" y="67"/>
                  </a:lnTo>
                  <a:lnTo>
                    <a:pt x="163" y="74"/>
                  </a:lnTo>
                  <a:lnTo>
                    <a:pt x="177" y="78"/>
                  </a:lnTo>
                  <a:lnTo>
                    <a:pt x="192" y="78"/>
                  </a:lnTo>
                  <a:lnTo>
                    <a:pt x="206" y="78"/>
                  </a:lnTo>
                  <a:lnTo>
                    <a:pt x="217" y="80"/>
                  </a:lnTo>
                  <a:lnTo>
                    <a:pt x="226" y="94"/>
                  </a:lnTo>
                  <a:lnTo>
                    <a:pt x="226" y="96"/>
                  </a:lnTo>
                  <a:lnTo>
                    <a:pt x="228" y="101"/>
                  </a:lnTo>
                  <a:lnTo>
                    <a:pt x="230" y="105"/>
                  </a:lnTo>
                  <a:lnTo>
                    <a:pt x="235" y="109"/>
                  </a:lnTo>
                  <a:lnTo>
                    <a:pt x="237" y="112"/>
                  </a:lnTo>
                  <a:lnTo>
                    <a:pt x="237" y="116"/>
                  </a:lnTo>
                  <a:lnTo>
                    <a:pt x="237" y="121"/>
                  </a:lnTo>
                  <a:lnTo>
                    <a:pt x="237" y="123"/>
                  </a:lnTo>
                  <a:lnTo>
                    <a:pt x="233" y="125"/>
                  </a:lnTo>
                  <a:lnTo>
                    <a:pt x="228" y="125"/>
                  </a:lnTo>
                  <a:lnTo>
                    <a:pt x="224" y="123"/>
                  </a:lnTo>
                  <a:lnTo>
                    <a:pt x="219" y="121"/>
                  </a:lnTo>
                  <a:lnTo>
                    <a:pt x="217" y="121"/>
                  </a:lnTo>
                  <a:lnTo>
                    <a:pt x="212" y="118"/>
                  </a:lnTo>
                  <a:lnTo>
                    <a:pt x="208" y="118"/>
                  </a:lnTo>
                  <a:lnTo>
                    <a:pt x="145" y="101"/>
                  </a:lnTo>
                  <a:lnTo>
                    <a:pt x="90" y="78"/>
                  </a:lnTo>
                  <a:lnTo>
                    <a:pt x="38" y="42"/>
                  </a:lnTo>
                  <a:lnTo>
                    <a:pt x="31" y="4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55" name="Freeform 70"/>
            <p:cNvSpPr>
              <a:spLocks/>
            </p:cNvSpPr>
            <p:nvPr/>
          </p:nvSpPr>
          <p:spPr bwMode="auto">
            <a:xfrm>
              <a:off x="6252120" y="3321327"/>
              <a:ext cx="272052" cy="143487"/>
            </a:xfrm>
            <a:custGeom>
              <a:avLst/>
              <a:gdLst>
                <a:gd name="T0" fmla="*/ 31 w 237"/>
                <a:gd name="T1" fmla="*/ 42 h 125"/>
                <a:gd name="T2" fmla="*/ 22 w 237"/>
                <a:gd name="T3" fmla="*/ 36 h 125"/>
                <a:gd name="T4" fmla="*/ 11 w 237"/>
                <a:gd name="T5" fmla="*/ 27 h 125"/>
                <a:gd name="T6" fmla="*/ 5 w 237"/>
                <a:gd name="T7" fmla="*/ 16 h 125"/>
                <a:gd name="T8" fmla="*/ 0 w 237"/>
                <a:gd name="T9" fmla="*/ 0 h 125"/>
                <a:gd name="T10" fmla="*/ 11 w 237"/>
                <a:gd name="T11" fmla="*/ 0 h 125"/>
                <a:gd name="T12" fmla="*/ 18 w 237"/>
                <a:gd name="T13" fmla="*/ 2 h 125"/>
                <a:gd name="T14" fmla="*/ 25 w 237"/>
                <a:gd name="T15" fmla="*/ 7 h 125"/>
                <a:gd name="T16" fmla="*/ 31 w 237"/>
                <a:gd name="T17" fmla="*/ 4 h 125"/>
                <a:gd name="T18" fmla="*/ 36 w 237"/>
                <a:gd name="T19" fmla="*/ 7 h 125"/>
                <a:gd name="T20" fmla="*/ 40 w 237"/>
                <a:gd name="T21" fmla="*/ 7 h 125"/>
                <a:gd name="T22" fmla="*/ 43 w 237"/>
                <a:gd name="T23" fmla="*/ 9 h 125"/>
                <a:gd name="T24" fmla="*/ 45 w 237"/>
                <a:gd name="T25" fmla="*/ 11 h 125"/>
                <a:gd name="T26" fmla="*/ 54 w 237"/>
                <a:gd name="T27" fmla="*/ 18 h 125"/>
                <a:gd name="T28" fmla="*/ 63 w 237"/>
                <a:gd name="T29" fmla="*/ 20 h 125"/>
                <a:gd name="T30" fmla="*/ 74 w 237"/>
                <a:gd name="T31" fmla="*/ 24 h 125"/>
                <a:gd name="T32" fmla="*/ 83 w 237"/>
                <a:gd name="T33" fmla="*/ 31 h 125"/>
                <a:gd name="T34" fmla="*/ 90 w 237"/>
                <a:gd name="T35" fmla="*/ 31 h 125"/>
                <a:gd name="T36" fmla="*/ 96 w 237"/>
                <a:gd name="T37" fmla="*/ 33 h 125"/>
                <a:gd name="T38" fmla="*/ 103 w 237"/>
                <a:gd name="T39" fmla="*/ 38 h 125"/>
                <a:gd name="T40" fmla="*/ 107 w 237"/>
                <a:gd name="T41" fmla="*/ 42 h 125"/>
                <a:gd name="T42" fmla="*/ 107 w 237"/>
                <a:gd name="T43" fmla="*/ 49 h 125"/>
                <a:gd name="T44" fmla="*/ 123 w 237"/>
                <a:gd name="T45" fmla="*/ 60 h 125"/>
                <a:gd name="T46" fmla="*/ 143 w 237"/>
                <a:gd name="T47" fmla="*/ 67 h 125"/>
                <a:gd name="T48" fmla="*/ 163 w 237"/>
                <a:gd name="T49" fmla="*/ 74 h 125"/>
                <a:gd name="T50" fmla="*/ 177 w 237"/>
                <a:gd name="T51" fmla="*/ 78 h 125"/>
                <a:gd name="T52" fmla="*/ 192 w 237"/>
                <a:gd name="T53" fmla="*/ 78 h 125"/>
                <a:gd name="T54" fmla="*/ 206 w 237"/>
                <a:gd name="T55" fmla="*/ 78 h 125"/>
                <a:gd name="T56" fmla="*/ 217 w 237"/>
                <a:gd name="T57" fmla="*/ 80 h 125"/>
                <a:gd name="T58" fmla="*/ 226 w 237"/>
                <a:gd name="T59" fmla="*/ 94 h 125"/>
                <a:gd name="T60" fmla="*/ 226 w 237"/>
                <a:gd name="T61" fmla="*/ 96 h 125"/>
                <a:gd name="T62" fmla="*/ 228 w 237"/>
                <a:gd name="T63" fmla="*/ 101 h 125"/>
                <a:gd name="T64" fmla="*/ 230 w 237"/>
                <a:gd name="T65" fmla="*/ 105 h 125"/>
                <a:gd name="T66" fmla="*/ 235 w 237"/>
                <a:gd name="T67" fmla="*/ 109 h 125"/>
                <a:gd name="T68" fmla="*/ 237 w 237"/>
                <a:gd name="T69" fmla="*/ 112 h 125"/>
                <a:gd name="T70" fmla="*/ 237 w 237"/>
                <a:gd name="T71" fmla="*/ 116 h 125"/>
                <a:gd name="T72" fmla="*/ 237 w 237"/>
                <a:gd name="T73" fmla="*/ 121 h 125"/>
                <a:gd name="T74" fmla="*/ 237 w 237"/>
                <a:gd name="T75" fmla="*/ 123 h 125"/>
                <a:gd name="T76" fmla="*/ 233 w 237"/>
                <a:gd name="T77" fmla="*/ 125 h 125"/>
                <a:gd name="T78" fmla="*/ 228 w 237"/>
                <a:gd name="T79" fmla="*/ 125 h 125"/>
                <a:gd name="T80" fmla="*/ 224 w 237"/>
                <a:gd name="T81" fmla="*/ 123 h 125"/>
                <a:gd name="T82" fmla="*/ 219 w 237"/>
                <a:gd name="T83" fmla="*/ 121 h 125"/>
                <a:gd name="T84" fmla="*/ 217 w 237"/>
                <a:gd name="T85" fmla="*/ 121 h 125"/>
                <a:gd name="T86" fmla="*/ 212 w 237"/>
                <a:gd name="T87" fmla="*/ 118 h 125"/>
                <a:gd name="T88" fmla="*/ 208 w 237"/>
                <a:gd name="T89" fmla="*/ 118 h 125"/>
                <a:gd name="T90" fmla="*/ 145 w 237"/>
                <a:gd name="T91" fmla="*/ 101 h 125"/>
                <a:gd name="T92" fmla="*/ 90 w 237"/>
                <a:gd name="T93" fmla="*/ 78 h 125"/>
                <a:gd name="T94" fmla="*/ 38 w 237"/>
                <a:gd name="T95" fmla="*/ 42 h 125"/>
                <a:gd name="T96" fmla="*/ 31 w 237"/>
                <a:gd name="T97" fmla="*/ 4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7" h="125">
                  <a:moveTo>
                    <a:pt x="31" y="42"/>
                  </a:moveTo>
                  <a:lnTo>
                    <a:pt x="22" y="36"/>
                  </a:lnTo>
                  <a:lnTo>
                    <a:pt x="11" y="27"/>
                  </a:lnTo>
                  <a:lnTo>
                    <a:pt x="5" y="16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8" y="2"/>
                  </a:lnTo>
                  <a:lnTo>
                    <a:pt x="25" y="7"/>
                  </a:lnTo>
                  <a:lnTo>
                    <a:pt x="31" y="4"/>
                  </a:lnTo>
                  <a:lnTo>
                    <a:pt x="36" y="7"/>
                  </a:lnTo>
                  <a:lnTo>
                    <a:pt x="40" y="7"/>
                  </a:lnTo>
                  <a:lnTo>
                    <a:pt x="43" y="9"/>
                  </a:lnTo>
                  <a:lnTo>
                    <a:pt x="45" y="11"/>
                  </a:lnTo>
                  <a:lnTo>
                    <a:pt x="54" y="18"/>
                  </a:lnTo>
                  <a:lnTo>
                    <a:pt x="63" y="20"/>
                  </a:lnTo>
                  <a:lnTo>
                    <a:pt x="74" y="24"/>
                  </a:lnTo>
                  <a:lnTo>
                    <a:pt x="83" y="31"/>
                  </a:lnTo>
                  <a:lnTo>
                    <a:pt x="90" y="31"/>
                  </a:lnTo>
                  <a:lnTo>
                    <a:pt x="96" y="33"/>
                  </a:lnTo>
                  <a:lnTo>
                    <a:pt x="103" y="38"/>
                  </a:lnTo>
                  <a:lnTo>
                    <a:pt x="107" y="42"/>
                  </a:lnTo>
                  <a:lnTo>
                    <a:pt x="107" y="49"/>
                  </a:lnTo>
                  <a:lnTo>
                    <a:pt x="123" y="60"/>
                  </a:lnTo>
                  <a:lnTo>
                    <a:pt x="143" y="67"/>
                  </a:lnTo>
                  <a:lnTo>
                    <a:pt x="163" y="74"/>
                  </a:lnTo>
                  <a:lnTo>
                    <a:pt x="177" y="78"/>
                  </a:lnTo>
                  <a:lnTo>
                    <a:pt x="192" y="78"/>
                  </a:lnTo>
                  <a:lnTo>
                    <a:pt x="206" y="78"/>
                  </a:lnTo>
                  <a:lnTo>
                    <a:pt x="217" y="80"/>
                  </a:lnTo>
                  <a:lnTo>
                    <a:pt x="226" y="94"/>
                  </a:lnTo>
                  <a:lnTo>
                    <a:pt x="226" y="96"/>
                  </a:lnTo>
                  <a:lnTo>
                    <a:pt x="228" y="101"/>
                  </a:lnTo>
                  <a:lnTo>
                    <a:pt x="230" y="105"/>
                  </a:lnTo>
                  <a:lnTo>
                    <a:pt x="235" y="109"/>
                  </a:lnTo>
                  <a:lnTo>
                    <a:pt x="237" y="112"/>
                  </a:lnTo>
                  <a:lnTo>
                    <a:pt x="237" y="116"/>
                  </a:lnTo>
                  <a:lnTo>
                    <a:pt x="237" y="121"/>
                  </a:lnTo>
                  <a:lnTo>
                    <a:pt x="237" y="123"/>
                  </a:lnTo>
                  <a:lnTo>
                    <a:pt x="233" y="125"/>
                  </a:lnTo>
                  <a:lnTo>
                    <a:pt x="228" y="125"/>
                  </a:lnTo>
                  <a:lnTo>
                    <a:pt x="224" y="123"/>
                  </a:lnTo>
                  <a:lnTo>
                    <a:pt x="219" y="121"/>
                  </a:lnTo>
                  <a:lnTo>
                    <a:pt x="217" y="121"/>
                  </a:lnTo>
                  <a:lnTo>
                    <a:pt x="212" y="118"/>
                  </a:lnTo>
                  <a:lnTo>
                    <a:pt x="208" y="118"/>
                  </a:lnTo>
                  <a:lnTo>
                    <a:pt x="145" y="101"/>
                  </a:lnTo>
                  <a:lnTo>
                    <a:pt x="90" y="78"/>
                  </a:lnTo>
                  <a:lnTo>
                    <a:pt x="38" y="42"/>
                  </a:lnTo>
                  <a:lnTo>
                    <a:pt x="31" y="4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56" name="Freeform 71"/>
            <p:cNvSpPr>
              <a:spLocks/>
            </p:cNvSpPr>
            <p:nvPr/>
          </p:nvSpPr>
          <p:spPr bwMode="auto">
            <a:xfrm>
              <a:off x="6021393" y="3197354"/>
              <a:ext cx="764499" cy="871253"/>
            </a:xfrm>
            <a:custGeom>
              <a:avLst/>
              <a:gdLst>
                <a:gd name="T0" fmla="*/ 559 w 666"/>
                <a:gd name="T1" fmla="*/ 182 h 759"/>
                <a:gd name="T2" fmla="*/ 536 w 666"/>
                <a:gd name="T3" fmla="*/ 222 h 759"/>
                <a:gd name="T4" fmla="*/ 454 w 666"/>
                <a:gd name="T5" fmla="*/ 251 h 759"/>
                <a:gd name="T6" fmla="*/ 431 w 666"/>
                <a:gd name="T7" fmla="*/ 244 h 759"/>
                <a:gd name="T8" fmla="*/ 349 w 666"/>
                <a:gd name="T9" fmla="*/ 229 h 759"/>
                <a:gd name="T10" fmla="*/ 315 w 666"/>
                <a:gd name="T11" fmla="*/ 213 h 759"/>
                <a:gd name="T12" fmla="*/ 261 w 666"/>
                <a:gd name="T13" fmla="*/ 186 h 759"/>
                <a:gd name="T14" fmla="*/ 203 w 666"/>
                <a:gd name="T15" fmla="*/ 153 h 759"/>
                <a:gd name="T16" fmla="*/ 179 w 666"/>
                <a:gd name="T17" fmla="*/ 139 h 759"/>
                <a:gd name="T18" fmla="*/ 181 w 666"/>
                <a:gd name="T19" fmla="*/ 103 h 759"/>
                <a:gd name="T20" fmla="*/ 203 w 666"/>
                <a:gd name="T21" fmla="*/ 41 h 759"/>
                <a:gd name="T22" fmla="*/ 145 w 666"/>
                <a:gd name="T23" fmla="*/ 0 h 759"/>
                <a:gd name="T24" fmla="*/ 98 w 666"/>
                <a:gd name="T25" fmla="*/ 14 h 759"/>
                <a:gd name="T26" fmla="*/ 89 w 666"/>
                <a:gd name="T27" fmla="*/ 39 h 759"/>
                <a:gd name="T28" fmla="*/ 118 w 666"/>
                <a:gd name="T29" fmla="*/ 68 h 759"/>
                <a:gd name="T30" fmla="*/ 112 w 666"/>
                <a:gd name="T31" fmla="*/ 115 h 759"/>
                <a:gd name="T32" fmla="*/ 89 w 666"/>
                <a:gd name="T33" fmla="*/ 153 h 759"/>
                <a:gd name="T34" fmla="*/ 58 w 666"/>
                <a:gd name="T35" fmla="*/ 202 h 759"/>
                <a:gd name="T36" fmla="*/ 38 w 666"/>
                <a:gd name="T37" fmla="*/ 209 h 759"/>
                <a:gd name="T38" fmla="*/ 20 w 666"/>
                <a:gd name="T39" fmla="*/ 220 h 759"/>
                <a:gd name="T40" fmla="*/ 49 w 666"/>
                <a:gd name="T41" fmla="*/ 280 h 759"/>
                <a:gd name="T42" fmla="*/ 67 w 666"/>
                <a:gd name="T43" fmla="*/ 300 h 759"/>
                <a:gd name="T44" fmla="*/ 74 w 666"/>
                <a:gd name="T45" fmla="*/ 314 h 759"/>
                <a:gd name="T46" fmla="*/ 47 w 666"/>
                <a:gd name="T47" fmla="*/ 314 h 759"/>
                <a:gd name="T48" fmla="*/ 36 w 666"/>
                <a:gd name="T49" fmla="*/ 302 h 759"/>
                <a:gd name="T50" fmla="*/ 22 w 666"/>
                <a:gd name="T51" fmla="*/ 316 h 759"/>
                <a:gd name="T52" fmla="*/ 0 w 666"/>
                <a:gd name="T53" fmla="*/ 320 h 759"/>
                <a:gd name="T54" fmla="*/ 27 w 666"/>
                <a:gd name="T55" fmla="*/ 334 h 759"/>
                <a:gd name="T56" fmla="*/ 45 w 666"/>
                <a:gd name="T57" fmla="*/ 345 h 759"/>
                <a:gd name="T58" fmla="*/ 31 w 666"/>
                <a:gd name="T59" fmla="*/ 363 h 759"/>
                <a:gd name="T60" fmla="*/ 34 w 666"/>
                <a:gd name="T61" fmla="*/ 381 h 759"/>
                <a:gd name="T62" fmla="*/ 76 w 666"/>
                <a:gd name="T63" fmla="*/ 383 h 759"/>
                <a:gd name="T64" fmla="*/ 83 w 666"/>
                <a:gd name="T65" fmla="*/ 354 h 759"/>
                <a:gd name="T66" fmla="*/ 101 w 666"/>
                <a:gd name="T67" fmla="*/ 365 h 759"/>
                <a:gd name="T68" fmla="*/ 107 w 666"/>
                <a:gd name="T69" fmla="*/ 390 h 759"/>
                <a:gd name="T70" fmla="*/ 114 w 666"/>
                <a:gd name="T71" fmla="*/ 414 h 759"/>
                <a:gd name="T72" fmla="*/ 109 w 666"/>
                <a:gd name="T73" fmla="*/ 455 h 759"/>
                <a:gd name="T74" fmla="*/ 127 w 666"/>
                <a:gd name="T75" fmla="*/ 493 h 759"/>
                <a:gd name="T76" fmla="*/ 145 w 666"/>
                <a:gd name="T77" fmla="*/ 546 h 759"/>
                <a:gd name="T78" fmla="*/ 154 w 666"/>
                <a:gd name="T79" fmla="*/ 564 h 759"/>
                <a:gd name="T80" fmla="*/ 177 w 666"/>
                <a:gd name="T81" fmla="*/ 591 h 759"/>
                <a:gd name="T82" fmla="*/ 226 w 666"/>
                <a:gd name="T83" fmla="*/ 721 h 759"/>
                <a:gd name="T84" fmla="*/ 257 w 666"/>
                <a:gd name="T85" fmla="*/ 752 h 759"/>
                <a:gd name="T86" fmla="*/ 277 w 666"/>
                <a:gd name="T87" fmla="*/ 707 h 759"/>
                <a:gd name="T88" fmla="*/ 295 w 666"/>
                <a:gd name="T89" fmla="*/ 591 h 759"/>
                <a:gd name="T90" fmla="*/ 304 w 666"/>
                <a:gd name="T91" fmla="*/ 553 h 759"/>
                <a:gd name="T92" fmla="*/ 317 w 666"/>
                <a:gd name="T93" fmla="*/ 537 h 759"/>
                <a:gd name="T94" fmla="*/ 340 w 666"/>
                <a:gd name="T95" fmla="*/ 524 h 759"/>
                <a:gd name="T96" fmla="*/ 351 w 666"/>
                <a:gd name="T97" fmla="*/ 508 h 759"/>
                <a:gd name="T98" fmla="*/ 375 w 666"/>
                <a:gd name="T99" fmla="*/ 479 h 759"/>
                <a:gd name="T100" fmla="*/ 411 w 666"/>
                <a:gd name="T101" fmla="*/ 446 h 759"/>
                <a:gd name="T102" fmla="*/ 451 w 666"/>
                <a:gd name="T103" fmla="*/ 370 h 759"/>
                <a:gd name="T104" fmla="*/ 478 w 666"/>
                <a:gd name="T105" fmla="*/ 323 h 759"/>
                <a:gd name="T106" fmla="*/ 440 w 666"/>
                <a:gd name="T107" fmla="*/ 311 h 759"/>
                <a:gd name="T108" fmla="*/ 456 w 666"/>
                <a:gd name="T109" fmla="*/ 294 h 759"/>
                <a:gd name="T110" fmla="*/ 521 w 666"/>
                <a:gd name="T111" fmla="*/ 273 h 759"/>
                <a:gd name="T112" fmla="*/ 577 w 666"/>
                <a:gd name="T113" fmla="*/ 316 h 759"/>
                <a:gd name="T114" fmla="*/ 590 w 666"/>
                <a:gd name="T115" fmla="*/ 327 h 759"/>
                <a:gd name="T116" fmla="*/ 595 w 666"/>
                <a:gd name="T117" fmla="*/ 318 h 759"/>
                <a:gd name="T118" fmla="*/ 628 w 666"/>
                <a:gd name="T119" fmla="*/ 296 h 759"/>
                <a:gd name="T120" fmla="*/ 628 w 666"/>
                <a:gd name="T121" fmla="*/ 238 h 759"/>
                <a:gd name="T122" fmla="*/ 646 w 666"/>
                <a:gd name="T123" fmla="*/ 220 h 759"/>
                <a:gd name="T124" fmla="*/ 664 w 666"/>
                <a:gd name="T125" fmla="*/ 184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6" h="759">
                  <a:moveTo>
                    <a:pt x="659" y="177"/>
                  </a:moveTo>
                  <a:lnTo>
                    <a:pt x="628" y="179"/>
                  </a:lnTo>
                  <a:lnTo>
                    <a:pt x="597" y="186"/>
                  </a:lnTo>
                  <a:lnTo>
                    <a:pt x="565" y="188"/>
                  </a:lnTo>
                  <a:lnTo>
                    <a:pt x="559" y="188"/>
                  </a:lnTo>
                  <a:lnTo>
                    <a:pt x="559" y="182"/>
                  </a:lnTo>
                  <a:lnTo>
                    <a:pt x="548" y="177"/>
                  </a:lnTo>
                  <a:lnTo>
                    <a:pt x="539" y="179"/>
                  </a:lnTo>
                  <a:lnTo>
                    <a:pt x="534" y="186"/>
                  </a:lnTo>
                  <a:lnTo>
                    <a:pt x="534" y="197"/>
                  </a:lnTo>
                  <a:lnTo>
                    <a:pt x="534" y="211"/>
                  </a:lnTo>
                  <a:lnTo>
                    <a:pt x="536" y="222"/>
                  </a:lnTo>
                  <a:lnTo>
                    <a:pt x="539" y="233"/>
                  </a:lnTo>
                  <a:lnTo>
                    <a:pt x="532" y="240"/>
                  </a:lnTo>
                  <a:lnTo>
                    <a:pt x="514" y="244"/>
                  </a:lnTo>
                  <a:lnTo>
                    <a:pt x="492" y="247"/>
                  </a:lnTo>
                  <a:lnTo>
                    <a:pt x="469" y="249"/>
                  </a:lnTo>
                  <a:lnTo>
                    <a:pt x="454" y="251"/>
                  </a:lnTo>
                  <a:lnTo>
                    <a:pt x="445" y="251"/>
                  </a:lnTo>
                  <a:lnTo>
                    <a:pt x="443" y="251"/>
                  </a:lnTo>
                  <a:lnTo>
                    <a:pt x="440" y="249"/>
                  </a:lnTo>
                  <a:lnTo>
                    <a:pt x="438" y="247"/>
                  </a:lnTo>
                  <a:lnTo>
                    <a:pt x="434" y="247"/>
                  </a:lnTo>
                  <a:lnTo>
                    <a:pt x="431" y="244"/>
                  </a:lnTo>
                  <a:lnTo>
                    <a:pt x="427" y="244"/>
                  </a:lnTo>
                  <a:lnTo>
                    <a:pt x="405" y="247"/>
                  </a:lnTo>
                  <a:lnTo>
                    <a:pt x="389" y="242"/>
                  </a:lnTo>
                  <a:lnTo>
                    <a:pt x="375" y="235"/>
                  </a:lnTo>
                  <a:lnTo>
                    <a:pt x="362" y="231"/>
                  </a:lnTo>
                  <a:lnTo>
                    <a:pt x="349" y="229"/>
                  </a:lnTo>
                  <a:lnTo>
                    <a:pt x="326" y="233"/>
                  </a:lnTo>
                  <a:lnTo>
                    <a:pt x="326" y="226"/>
                  </a:lnTo>
                  <a:lnTo>
                    <a:pt x="324" y="222"/>
                  </a:lnTo>
                  <a:lnTo>
                    <a:pt x="322" y="220"/>
                  </a:lnTo>
                  <a:lnTo>
                    <a:pt x="317" y="215"/>
                  </a:lnTo>
                  <a:lnTo>
                    <a:pt x="315" y="213"/>
                  </a:lnTo>
                  <a:lnTo>
                    <a:pt x="302" y="215"/>
                  </a:lnTo>
                  <a:lnTo>
                    <a:pt x="291" y="211"/>
                  </a:lnTo>
                  <a:lnTo>
                    <a:pt x="284" y="206"/>
                  </a:lnTo>
                  <a:lnTo>
                    <a:pt x="277" y="202"/>
                  </a:lnTo>
                  <a:lnTo>
                    <a:pt x="277" y="195"/>
                  </a:lnTo>
                  <a:lnTo>
                    <a:pt x="261" y="186"/>
                  </a:lnTo>
                  <a:lnTo>
                    <a:pt x="248" y="175"/>
                  </a:lnTo>
                  <a:lnTo>
                    <a:pt x="232" y="164"/>
                  </a:lnTo>
                  <a:lnTo>
                    <a:pt x="215" y="157"/>
                  </a:lnTo>
                  <a:lnTo>
                    <a:pt x="208" y="157"/>
                  </a:lnTo>
                  <a:lnTo>
                    <a:pt x="206" y="157"/>
                  </a:lnTo>
                  <a:lnTo>
                    <a:pt x="203" y="153"/>
                  </a:lnTo>
                  <a:lnTo>
                    <a:pt x="201" y="150"/>
                  </a:lnTo>
                  <a:lnTo>
                    <a:pt x="199" y="148"/>
                  </a:lnTo>
                  <a:lnTo>
                    <a:pt x="194" y="146"/>
                  </a:lnTo>
                  <a:lnTo>
                    <a:pt x="188" y="144"/>
                  </a:lnTo>
                  <a:lnTo>
                    <a:pt x="183" y="144"/>
                  </a:lnTo>
                  <a:lnTo>
                    <a:pt x="179" y="139"/>
                  </a:lnTo>
                  <a:lnTo>
                    <a:pt x="177" y="132"/>
                  </a:lnTo>
                  <a:lnTo>
                    <a:pt x="177" y="126"/>
                  </a:lnTo>
                  <a:lnTo>
                    <a:pt x="177" y="119"/>
                  </a:lnTo>
                  <a:lnTo>
                    <a:pt x="177" y="112"/>
                  </a:lnTo>
                  <a:lnTo>
                    <a:pt x="179" y="108"/>
                  </a:lnTo>
                  <a:lnTo>
                    <a:pt x="181" y="103"/>
                  </a:lnTo>
                  <a:lnTo>
                    <a:pt x="185" y="101"/>
                  </a:lnTo>
                  <a:lnTo>
                    <a:pt x="190" y="97"/>
                  </a:lnTo>
                  <a:lnTo>
                    <a:pt x="194" y="94"/>
                  </a:lnTo>
                  <a:lnTo>
                    <a:pt x="201" y="79"/>
                  </a:lnTo>
                  <a:lnTo>
                    <a:pt x="206" y="59"/>
                  </a:lnTo>
                  <a:lnTo>
                    <a:pt x="203" y="41"/>
                  </a:lnTo>
                  <a:lnTo>
                    <a:pt x="194" y="23"/>
                  </a:lnTo>
                  <a:lnTo>
                    <a:pt x="177" y="7"/>
                  </a:lnTo>
                  <a:lnTo>
                    <a:pt x="170" y="3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5" y="0"/>
                  </a:lnTo>
                  <a:lnTo>
                    <a:pt x="136" y="3"/>
                  </a:lnTo>
                  <a:lnTo>
                    <a:pt x="130" y="7"/>
                  </a:lnTo>
                  <a:lnTo>
                    <a:pt x="123" y="12"/>
                  </a:lnTo>
                  <a:lnTo>
                    <a:pt x="114" y="14"/>
                  </a:lnTo>
                  <a:lnTo>
                    <a:pt x="101" y="14"/>
                  </a:lnTo>
                  <a:lnTo>
                    <a:pt x="98" y="14"/>
                  </a:lnTo>
                  <a:lnTo>
                    <a:pt x="94" y="14"/>
                  </a:lnTo>
                  <a:lnTo>
                    <a:pt x="92" y="16"/>
                  </a:lnTo>
                  <a:lnTo>
                    <a:pt x="89" y="18"/>
                  </a:lnTo>
                  <a:lnTo>
                    <a:pt x="89" y="21"/>
                  </a:lnTo>
                  <a:lnTo>
                    <a:pt x="89" y="25"/>
                  </a:lnTo>
                  <a:lnTo>
                    <a:pt x="89" y="39"/>
                  </a:lnTo>
                  <a:lnTo>
                    <a:pt x="107" y="56"/>
                  </a:lnTo>
                  <a:lnTo>
                    <a:pt x="109" y="61"/>
                  </a:lnTo>
                  <a:lnTo>
                    <a:pt x="109" y="63"/>
                  </a:lnTo>
                  <a:lnTo>
                    <a:pt x="112" y="63"/>
                  </a:lnTo>
                  <a:lnTo>
                    <a:pt x="116" y="65"/>
                  </a:lnTo>
                  <a:lnTo>
                    <a:pt x="118" y="68"/>
                  </a:lnTo>
                  <a:lnTo>
                    <a:pt x="121" y="68"/>
                  </a:lnTo>
                  <a:lnTo>
                    <a:pt x="121" y="72"/>
                  </a:lnTo>
                  <a:lnTo>
                    <a:pt x="121" y="77"/>
                  </a:lnTo>
                  <a:lnTo>
                    <a:pt x="116" y="88"/>
                  </a:lnTo>
                  <a:lnTo>
                    <a:pt x="114" y="101"/>
                  </a:lnTo>
                  <a:lnTo>
                    <a:pt x="112" y="115"/>
                  </a:lnTo>
                  <a:lnTo>
                    <a:pt x="109" y="128"/>
                  </a:lnTo>
                  <a:lnTo>
                    <a:pt x="105" y="139"/>
                  </a:lnTo>
                  <a:lnTo>
                    <a:pt x="96" y="146"/>
                  </a:lnTo>
                  <a:lnTo>
                    <a:pt x="92" y="146"/>
                  </a:lnTo>
                  <a:lnTo>
                    <a:pt x="89" y="150"/>
                  </a:lnTo>
                  <a:lnTo>
                    <a:pt x="89" y="153"/>
                  </a:lnTo>
                  <a:lnTo>
                    <a:pt x="89" y="159"/>
                  </a:lnTo>
                  <a:lnTo>
                    <a:pt x="89" y="164"/>
                  </a:lnTo>
                  <a:lnTo>
                    <a:pt x="80" y="175"/>
                  </a:lnTo>
                  <a:lnTo>
                    <a:pt x="71" y="186"/>
                  </a:lnTo>
                  <a:lnTo>
                    <a:pt x="65" y="202"/>
                  </a:lnTo>
                  <a:lnTo>
                    <a:pt x="58" y="202"/>
                  </a:lnTo>
                  <a:lnTo>
                    <a:pt x="54" y="202"/>
                  </a:lnTo>
                  <a:lnTo>
                    <a:pt x="49" y="202"/>
                  </a:lnTo>
                  <a:lnTo>
                    <a:pt x="45" y="202"/>
                  </a:lnTo>
                  <a:lnTo>
                    <a:pt x="42" y="204"/>
                  </a:lnTo>
                  <a:lnTo>
                    <a:pt x="40" y="204"/>
                  </a:lnTo>
                  <a:lnTo>
                    <a:pt x="38" y="209"/>
                  </a:lnTo>
                  <a:lnTo>
                    <a:pt x="38" y="211"/>
                  </a:lnTo>
                  <a:lnTo>
                    <a:pt x="34" y="213"/>
                  </a:lnTo>
                  <a:lnTo>
                    <a:pt x="31" y="215"/>
                  </a:lnTo>
                  <a:lnTo>
                    <a:pt x="27" y="217"/>
                  </a:lnTo>
                  <a:lnTo>
                    <a:pt x="22" y="217"/>
                  </a:lnTo>
                  <a:lnTo>
                    <a:pt x="20" y="220"/>
                  </a:lnTo>
                  <a:lnTo>
                    <a:pt x="29" y="235"/>
                  </a:lnTo>
                  <a:lnTo>
                    <a:pt x="36" y="251"/>
                  </a:lnTo>
                  <a:lnTo>
                    <a:pt x="45" y="264"/>
                  </a:lnTo>
                  <a:lnTo>
                    <a:pt x="45" y="271"/>
                  </a:lnTo>
                  <a:lnTo>
                    <a:pt x="47" y="276"/>
                  </a:lnTo>
                  <a:lnTo>
                    <a:pt x="49" y="280"/>
                  </a:lnTo>
                  <a:lnTo>
                    <a:pt x="54" y="285"/>
                  </a:lnTo>
                  <a:lnTo>
                    <a:pt x="56" y="289"/>
                  </a:lnTo>
                  <a:lnTo>
                    <a:pt x="58" y="296"/>
                  </a:lnTo>
                  <a:lnTo>
                    <a:pt x="60" y="298"/>
                  </a:lnTo>
                  <a:lnTo>
                    <a:pt x="63" y="298"/>
                  </a:lnTo>
                  <a:lnTo>
                    <a:pt x="67" y="300"/>
                  </a:lnTo>
                  <a:lnTo>
                    <a:pt x="71" y="300"/>
                  </a:lnTo>
                  <a:lnTo>
                    <a:pt x="74" y="302"/>
                  </a:lnTo>
                  <a:lnTo>
                    <a:pt x="76" y="305"/>
                  </a:lnTo>
                  <a:lnTo>
                    <a:pt x="76" y="309"/>
                  </a:lnTo>
                  <a:lnTo>
                    <a:pt x="76" y="314"/>
                  </a:lnTo>
                  <a:lnTo>
                    <a:pt x="74" y="314"/>
                  </a:lnTo>
                  <a:lnTo>
                    <a:pt x="69" y="314"/>
                  </a:lnTo>
                  <a:lnTo>
                    <a:pt x="65" y="314"/>
                  </a:lnTo>
                  <a:lnTo>
                    <a:pt x="58" y="314"/>
                  </a:lnTo>
                  <a:lnTo>
                    <a:pt x="54" y="316"/>
                  </a:lnTo>
                  <a:lnTo>
                    <a:pt x="51" y="316"/>
                  </a:lnTo>
                  <a:lnTo>
                    <a:pt x="47" y="314"/>
                  </a:lnTo>
                  <a:lnTo>
                    <a:pt x="45" y="311"/>
                  </a:lnTo>
                  <a:lnTo>
                    <a:pt x="45" y="307"/>
                  </a:lnTo>
                  <a:lnTo>
                    <a:pt x="45" y="305"/>
                  </a:lnTo>
                  <a:lnTo>
                    <a:pt x="42" y="302"/>
                  </a:lnTo>
                  <a:lnTo>
                    <a:pt x="40" y="302"/>
                  </a:lnTo>
                  <a:lnTo>
                    <a:pt x="36" y="302"/>
                  </a:lnTo>
                  <a:lnTo>
                    <a:pt x="34" y="305"/>
                  </a:lnTo>
                  <a:lnTo>
                    <a:pt x="34" y="307"/>
                  </a:lnTo>
                  <a:lnTo>
                    <a:pt x="31" y="311"/>
                  </a:lnTo>
                  <a:lnTo>
                    <a:pt x="29" y="314"/>
                  </a:lnTo>
                  <a:lnTo>
                    <a:pt x="27" y="316"/>
                  </a:lnTo>
                  <a:lnTo>
                    <a:pt x="22" y="316"/>
                  </a:lnTo>
                  <a:lnTo>
                    <a:pt x="18" y="314"/>
                  </a:lnTo>
                  <a:lnTo>
                    <a:pt x="13" y="314"/>
                  </a:lnTo>
                  <a:lnTo>
                    <a:pt x="9" y="314"/>
                  </a:lnTo>
                  <a:lnTo>
                    <a:pt x="4" y="314"/>
                  </a:lnTo>
                  <a:lnTo>
                    <a:pt x="0" y="314"/>
                  </a:lnTo>
                  <a:lnTo>
                    <a:pt x="0" y="320"/>
                  </a:lnTo>
                  <a:lnTo>
                    <a:pt x="2" y="325"/>
                  </a:lnTo>
                  <a:lnTo>
                    <a:pt x="4" y="329"/>
                  </a:lnTo>
                  <a:lnTo>
                    <a:pt x="9" y="332"/>
                  </a:lnTo>
                  <a:lnTo>
                    <a:pt x="13" y="334"/>
                  </a:lnTo>
                  <a:lnTo>
                    <a:pt x="20" y="334"/>
                  </a:lnTo>
                  <a:lnTo>
                    <a:pt x="27" y="334"/>
                  </a:lnTo>
                  <a:lnTo>
                    <a:pt x="34" y="334"/>
                  </a:lnTo>
                  <a:lnTo>
                    <a:pt x="38" y="332"/>
                  </a:lnTo>
                  <a:lnTo>
                    <a:pt x="42" y="334"/>
                  </a:lnTo>
                  <a:lnTo>
                    <a:pt x="45" y="336"/>
                  </a:lnTo>
                  <a:lnTo>
                    <a:pt x="45" y="341"/>
                  </a:lnTo>
                  <a:lnTo>
                    <a:pt x="45" y="345"/>
                  </a:lnTo>
                  <a:lnTo>
                    <a:pt x="45" y="349"/>
                  </a:lnTo>
                  <a:lnTo>
                    <a:pt x="42" y="354"/>
                  </a:lnTo>
                  <a:lnTo>
                    <a:pt x="40" y="356"/>
                  </a:lnTo>
                  <a:lnTo>
                    <a:pt x="36" y="358"/>
                  </a:lnTo>
                  <a:lnTo>
                    <a:pt x="34" y="358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9" y="367"/>
                  </a:lnTo>
                  <a:lnTo>
                    <a:pt x="29" y="370"/>
                  </a:lnTo>
                  <a:lnTo>
                    <a:pt x="29" y="374"/>
                  </a:lnTo>
                  <a:lnTo>
                    <a:pt x="34" y="376"/>
                  </a:lnTo>
                  <a:lnTo>
                    <a:pt x="34" y="381"/>
                  </a:lnTo>
                  <a:lnTo>
                    <a:pt x="34" y="383"/>
                  </a:lnTo>
                  <a:lnTo>
                    <a:pt x="36" y="383"/>
                  </a:lnTo>
                  <a:lnTo>
                    <a:pt x="38" y="383"/>
                  </a:lnTo>
                  <a:lnTo>
                    <a:pt x="49" y="390"/>
                  </a:lnTo>
                  <a:lnTo>
                    <a:pt x="65" y="390"/>
                  </a:lnTo>
                  <a:lnTo>
                    <a:pt x="76" y="383"/>
                  </a:lnTo>
                  <a:lnTo>
                    <a:pt x="76" y="376"/>
                  </a:lnTo>
                  <a:lnTo>
                    <a:pt x="76" y="370"/>
                  </a:lnTo>
                  <a:lnTo>
                    <a:pt x="76" y="365"/>
                  </a:lnTo>
                  <a:lnTo>
                    <a:pt x="78" y="361"/>
                  </a:lnTo>
                  <a:lnTo>
                    <a:pt x="80" y="356"/>
                  </a:lnTo>
                  <a:lnTo>
                    <a:pt x="83" y="354"/>
                  </a:lnTo>
                  <a:lnTo>
                    <a:pt x="89" y="352"/>
                  </a:lnTo>
                  <a:lnTo>
                    <a:pt x="96" y="352"/>
                  </a:lnTo>
                  <a:lnTo>
                    <a:pt x="96" y="356"/>
                  </a:lnTo>
                  <a:lnTo>
                    <a:pt x="98" y="358"/>
                  </a:lnTo>
                  <a:lnTo>
                    <a:pt x="101" y="361"/>
                  </a:lnTo>
                  <a:lnTo>
                    <a:pt x="101" y="365"/>
                  </a:lnTo>
                  <a:lnTo>
                    <a:pt x="101" y="370"/>
                  </a:lnTo>
                  <a:lnTo>
                    <a:pt x="101" y="374"/>
                  </a:lnTo>
                  <a:lnTo>
                    <a:pt x="101" y="381"/>
                  </a:lnTo>
                  <a:lnTo>
                    <a:pt x="103" y="385"/>
                  </a:lnTo>
                  <a:lnTo>
                    <a:pt x="105" y="387"/>
                  </a:lnTo>
                  <a:lnTo>
                    <a:pt x="107" y="390"/>
                  </a:lnTo>
                  <a:lnTo>
                    <a:pt x="112" y="390"/>
                  </a:lnTo>
                  <a:lnTo>
                    <a:pt x="114" y="392"/>
                  </a:lnTo>
                  <a:lnTo>
                    <a:pt x="114" y="396"/>
                  </a:lnTo>
                  <a:lnTo>
                    <a:pt x="116" y="403"/>
                  </a:lnTo>
                  <a:lnTo>
                    <a:pt x="116" y="408"/>
                  </a:lnTo>
                  <a:lnTo>
                    <a:pt x="114" y="414"/>
                  </a:lnTo>
                  <a:lnTo>
                    <a:pt x="114" y="417"/>
                  </a:lnTo>
                  <a:lnTo>
                    <a:pt x="109" y="421"/>
                  </a:lnTo>
                  <a:lnTo>
                    <a:pt x="107" y="421"/>
                  </a:lnTo>
                  <a:lnTo>
                    <a:pt x="105" y="430"/>
                  </a:lnTo>
                  <a:lnTo>
                    <a:pt x="105" y="441"/>
                  </a:lnTo>
                  <a:lnTo>
                    <a:pt x="109" y="455"/>
                  </a:lnTo>
                  <a:lnTo>
                    <a:pt x="114" y="468"/>
                  </a:lnTo>
                  <a:lnTo>
                    <a:pt x="121" y="477"/>
                  </a:lnTo>
                  <a:lnTo>
                    <a:pt x="123" y="479"/>
                  </a:lnTo>
                  <a:lnTo>
                    <a:pt x="125" y="481"/>
                  </a:lnTo>
                  <a:lnTo>
                    <a:pt x="127" y="486"/>
                  </a:lnTo>
                  <a:lnTo>
                    <a:pt x="127" y="493"/>
                  </a:lnTo>
                  <a:lnTo>
                    <a:pt x="127" y="497"/>
                  </a:lnTo>
                  <a:lnTo>
                    <a:pt x="127" y="502"/>
                  </a:lnTo>
                  <a:lnTo>
                    <a:pt x="127" y="508"/>
                  </a:lnTo>
                  <a:lnTo>
                    <a:pt x="134" y="519"/>
                  </a:lnTo>
                  <a:lnTo>
                    <a:pt x="139" y="533"/>
                  </a:lnTo>
                  <a:lnTo>
                    <a:pt x="145" y="546"/>
                  </a:lnTo>
                  <a:lnTo>
                    <a:pt x="145" y="549"/>
                  </a:lnTo>
                  <a:lnTo>
                    <a:pt x="145" y="553"/>
                  </a:lnTo>
                  <a:lnTo>
                    <a:pt x="147" y="555"/>
                  </a:lnTo>
                  <a:lnTo>
                    <a:pt x="147" y="557"/>
                  </a:lnTo>
                  <a:lnTo>
                    <a:pt x="152" y="560"/>
                  </a:lnTo>
                  <a:lnTo>
                    <a:pt x="154" y="564"/>
                  </a:lnTo>
                  <a:lnTo>
                    <a:pt x="159" y="566"/>
                  </a:lnTo>
                  <a:lnTo>
                    <a:pt x="165" y="571"/>
                  </a:lnTo>
                  <a:lnTo>
                    <a:pt x="170" y="573"/>
                  </a:lnTo>
                  <a:lnTo>
                    <a:pt x="174" y="578"/>
                  </a:lnTo>
                  <a:lnTo>
                    <a:pt x="177" y="584"/>
                  </a:lnTo>
                  <a:lnTo>
                    <a:pt x="177" y="591"/>
                  </a:lnTo>
                  <a:lnTo>
                    <a:pt x="185" y="616"/>
                  </a:lnTo>
                  <a:lnTo>
                    <a:pt x="194" y="642"/>
                  </a:lnTo>
                  <a:lnTo>
                    <a:pt x="208" y="665"/>
                  </a:lnTo>
                  <a:lnTo>
                    <a:pt x="212" y="687"/>
                  </a:lnTo>
                  <a:lnTo>
                    <a:pt x="219" y="703"/>
                  </a:lnTo>
                  <a:lnTo>
                    <a:pt x="226" y="721"/>
                  </a:lnTo>
                  <a:lnTo>
                    <a:pt x="235" y="734"/>
                  </a:lnTo>
                  <a:lnTo>
                    <a:pt x="241" y="748"/>
                  </a:lnTo>
                  <a:lnTo>
                    <a:pt x="253" y="759"/>
                  </a:lnTo>
                  <a:lnTo>
                    <a:pt x="255" y="759"/>
                  </a:lnTo>
                  <a:lnTo>
                    <a:pt x="257" y="757"/>
                  </a:lnTo>
                  <a:lnTo>
                    <a:pt x="257" y="752"/>
                  </a:lnTo>
                  <a:lnTo>
                    <a:pt x="259" y="748"/>
                  </a:lnTo>
                  <a:lnTo>
                    <a:pt x="259" y="745"/>
                  </a:lnTo>
                  <a:lnTo>
                    <a:pt x="261" y="741"/>
                  </a:lnTo>
                  <a:lnTo>
                    <a:pt x="264" y="741"/>
                  </a:lnTo>
                  <a:lnTo>
                    <a:pt x="270" y="723"/>
                  </a:lnTo>
                  <a:lnTo>
                    <a:pt x="277" y="707"/>
                  </a:lnTo>
                  <a:lnTo>
                    <a:pt x="288" y="696"/>
                  </a:lnTo>
                  <a:lnTo>
                    <a:pt x="297" y="678"/>
                  </a:lnTo>
                  <a:lnTo>
                    <a:pt x="302" y="651"/>
                  </a:lnTo>
                  <a:lnTo>
                    <a:pt x="304" y="625"/>
                  </a:lnTo>
                  <a:lnTo>
                    <a:pt x="302" y="596"/>
                  </a:lnTo>
                  <a:lnTo>
                    <a:pt x="295" y="591"/>
                  </a:lnTo>
                  <a:lnTo>
                    <a:pt x="295" y="584"/>
                  </a:lnTo>
                  <a:lnTo>
                    <a:pt x="295" y="573"/>
                  </a:lnTo>
                  <a:lnTo>
                    <a:pt x="297" y="562"/>
                  </a:lnTo>
                  <a:lnTo>
                    <a:pt x="295" y="553"/>
                  </a:lnTo>
                  <a:lnTo>
                    <a:pt x="302" y="553"/>
                  </a:lnTo>
                  <a:lnTo>
                    <a:pt x="304" y="553"/>
                  </a:lnTo>
                  <a:lnTo>
                    <a:pt x="306" y="551"/>
                  </a:lnTo>
                  <a:lnTo>
                    <a:pt x="308" y="549"/>
                  </a:lnTo>
                  <a:lnTo>
                    <a:pt x="308" y="546"/>
                  </a:lnTo>
                  <a:lnTo>
                    <a:pt x="311" y="544"/>
                  </a:lnTo>
                  <a:lnTo>
                    <a:pt x="315" y="540"/>
                  </a:lnTo>
                  <a:lnTo>
                    <a:pt x="317" y="537"/>
                  </a:lnTo>
                  <a:lnTo>
                    <a:pt x="320" y="533"/>
                  </a:lnTo>
                  <a:lnTo>
                    <a:pt x="322" y="531"/>
                  </a:lnTo>
                  <a:lnTo>
                    <a:pt x="326" y="528"/>
                  </a:lnTo>
                  <a:lnTo>
                    <a:pt x="333" y="528"/>
                  </a:lnTo>
                  <a:lnTo>
                    <a:pt x="340" y="528"/>
                  </a:lnTo>
                  <a:lnTo>
                    <a:pt x="340" y="524"/>
                  </a:lnTo>
                  <a:lnTo>
                    <a:pt x="342" y="522"/>
                  </a:lnTo>
                  <a:lnTo>
                    <a:pt x="344" y="519"/>
                  </a:lnTo>
                  <a:lnTo>
                    <a:pt x="344" y="517"/>
                  </a:lnTo>
                  <a:lnTo>
                    <a:pt x="346" y="513"/>
                  </a:lnTo>
                  <a:lnTo>
                    <a:pt x="346" y="508"/>
                  </a:lnTo>
                  <a:lnTo>
                    <a:pt x="351" y="508"/>
                  </a:lnTo>
                  <a:lnTo>
                    <a:pt x="355" y="508"/>
                  </a:lnTo>
                  <a:lnTo>
                    <a:pt x="358" y="508"/>
                  </a:lnTo>
                  <a:lnTo>
                    <a:pt x="358" y="506"/>
                  </a:lnTo>
                  <a:lnTo>
                    <a:pt x="358" y="502"/>
                  </a:lnTo>
                  <a:lnTo>
                    <a:pt x="364" y="488"/>
                  </a:lnTo>
                  <a:lnTo>
                    <a:pt x="375" y="479"/>
                  </a:lnTo>
                  <a:lnTo>
                    <a:pt x="387" y="470"/>
                  </a:lnTo>
                  <a:lnTo>
                    <a:pt x="396" y="459"/>
                  </a:lnTo>
                  <a:lnTo>
                    <a:pt x="400" y="457"/>
                  </a:lnTo>
                  <a:lnTo>
                    <a:pt x="405" y="452"/>
                  </a:lnTo>
                  <a:lnTo>
                    <a:pt x="409" y="450"/>
                  </a:lnTo>
                  <a:lnTo>
                    <a:pt x="411" y="446"/>
                  </a:lnTo>
                  <a:lnTo>
                    <a:pt x="413" y="441"/>
                  </a:lnTo>
                  <a:lnTo>
                    <a:pt x="413" y="432"/>
                  </a:lnTo>
                  <a:lnTo>
                    <a:pt x="427" y="421"/>
                  </a:lnTo>
                  <a:lnTo>
                    <a:pt x="438" y="405"/>
                  </a:lnTo>
                  <a:lnTo>
                    <a:pt x="445" y="387"/>
                  </a:lnTo>
                  <a:lnTo>
                    <a:pt x="451" y="370"/>
                  </a:lnTo>
                  <a:lnTo>
                    <a:pt x="465" y="367"/>
                  </a:lnTo>
                  <a:lnTo>
                    <a:pt x="478" y="363"/>
                  </a:lnTo>
                  <a:lnTo>
                    <a:pt x="496" y="365"/>
                  </a:lnTo>
                  <a:lnTo>
                    <a:pt x="494" y="345"/>
                  </a:lnTo>
                  <a:lnTo>
                    <a:pt x="487" y="332"/>
                  </a:lnTo>
                  <a:lnTo>
                    <a:pt x="478" y="323"/>
                  </a:lnTo>
                  <a:lnTo>
                    <a:pt x="465" y="314"/>
                  </a:lnTo>
                  <a:lnTo>
                    <a:pt x="458" y="316"/>
                  </a:lnTo>
                  <a:lnTo>
                    <a:pt x="454" y="316"/>
                  </a:lnTo>
                  <a:lnTo>
                    <a:pt x="449" y="316"/>
                  </a:lnTo>
                  <a:lnTo>
                    <a:pt x="445" y="314"/>
                  </a:lnTo>
                  <a:lnTo>
                    <a:pt x="440" y="311"/>
                  </a:lnTo>
                  <a:lnTo>
                    <a:pt x="440" y="309"/>
                  </a:lnTo>
                  <a:lnTo>
                    <a:pt x="440" y="305"/>
                  </a:lnTo>
                  <a:lnTo>
                    <a:pt x="440" y="302"/>
                  </a:lnTo>
                  <a:lnTo>
                    <a:pt x="445" y="302"/>
                  </a:lnTo>
                  <a:lnTo>
                    <a:pt x="451" y="302"/>
                  </a:lnTo>
                  <a:lnTo>
                    <a:pt x="456" y="294"/>
                  </a:lnTo>
                  <a:lnTo>
                    <a:pt x="460" y="289"/>
                  </a:lnTo>
                  <a:lnTo>
                    <a:pt x="465" y="282"/>
                  </a:lnTo>
                  <a:lnTo>
                    <a:pt x="465" y="273"/>
                  </a:lnTo>
                  <a:lnTo>
                    <a:pt x="481" y="273"/>
                  </a:lnTo>
                  <a:lnTo>
                    <a:pt x="501" y="273"/>
                  </a:lnTo>
                  <a:lnTo>
                    <a:pt x="521" y="273"/>
                  </a:lnTo>
                  <a:lnTo>
                    <a:pt x="534" y="271"/>
                  </a:lnTo>
                  <a:lnTo>
                    <a:pt x="583" y="271"/>
                  </a:lnTo>
                  <a:lnTo>
                    <a:pt x="583" y="287"/>
                  </a:lnTo>
                  <a:lnTo>
                    <a:pt x="581" y="300"/>
                  </a:lnTo>
                  <a:lnTo>
                    <a:pt x="577" y="314"/>
                  </a:lnTo>
                  <a:lnTo>
                    <a:pt x="577" y="316"/>
                  </a:lnTo>
                  <a:lnTo>
                    <a:pt x="579" y="318"/>
                  </a:lnTo>
                  <a:lnTo>
                    <a:pt x="581" y="320"/>
                  </a:lnTo>
                  <a:lnTo>
                    <a:pt x="583" y="320"/>
                  </a:lnTo>
                  <a:lnTo>
                    <a:pt x="588" y="323"/>
                  </a:lnTo>
                  <a:lnTo>
                    <a:pt x="590" y="325"/>
                  </a:lnTo>
                  <a:lnTo>
                    <a:pt x="590" y="327"/>
                  </a:lnTo>
                  <a:lnTo>
                    <a:pt x="590" y="332"/>
                  </a:lnTo>
                  <a:lnTo>
                    <a:pt x="592" y="336"/>
                  </a:lnTo>
                  <a:lnTo>
                    <a:pt x="592" y="338"/>
                  </a:lnTo>
                  <a:lnTo>
                    <a:pt x="597" y="338"/>
                  </a:lnTo>
                  <a:lnTo>
                    <a:pt x="597" y="327"/>
                  </a:lnTo>
                  <a:lnTo>
                    <a:pt x="595" y="318"/>
                  </a:lnTo>
                  <a:lnTo>
                    <a:pt x="592" y="311"/>
                  </a:lnTo>
                  <a:lnTo>
                    <a:pt x="590" y="302"/>
                  </a:lnTo>
                  <a:lnTo>
                    <a:pt x="603" y="302"/>
                  </a:lnTo>
                  <a:lnTo>
                    <a:pt x="612" y="302"/>
                  </a:lnTo>
                  <a:lnTo>
                    <a:pt x="621" y="300"/>
                  </a:lnTo>
                  <a:lnTo>
                    <a:pt x="628" y="296"/>
                  </a:lnTo>
                  <a:lnTo>
                    <a:pt x="626" y="282"/>
                  </a:lnTo>
                  <a:lnTo>
                    <a:pt x="626" y="273"/>
                  </a:lnTo>
                  <a:lnTo>
                    <a:pt x="626" y="264"/>
                  </a:lnTo>
                  <a:lnTo>
                    <a:pt x="628" y="251"/>
                  </a:lnTo>
                  <a:lnTo>
                    <a:pt x="628" y="244"/>
                  </a:lnTo>
                  <a:lnTo>
                    <a:pt x="628" y="238"/>
                  </a:lnTo>
                  <a:lnTo>
                    <a:pt x="628" y="233"/>
                  </a:lnTo>
                  <a:lnTo>
                    <a:pt x="628" y="229"/>
                  </a:lnTo>
                  <a:lnTo>
                    <a:pt x="630" y="224"/>
                  </a:lnTo>
                  <a:lnTo>
                    <a:pt x="635" y="222"/>
                  </a:lnTo>
                  <a:lnTo>
                    <a:pt x="639" y="220"/>
                  </a:lnTo>
                  <a:lnTo>
                    <a:pt x="646" y="220"/>
                  </a:lnTo>
                  <a:lnTo>
                    <a:pt x="648" y="215"/>
                  </a:lnTo>
                  <a:lnTo>
                    <a:pt x="653" y="211"/>
                  </a:lnTo>
                  <a:lnTo>
                    <a:pt x="657" y="209"/>
                  </a:lnTo>
                  <a:lnTo>
                    <a:pt x="666" y="209"/>
                  </a:lnTo>
                  <a:lnTo>
                    <a:pt x="666" y="188"/>
                  </a:lnTo>
                  <a:lnTo>
                    <a:pt x="664" y="184"/>
                  </a:lnTo>
                  <a:lnTo>
                    <a:pt x="662" y="182"/>
                  </a:lnTo>
                  <a:lnTo>
                    <a:pt x="659" y="179"/>
                  </a:lnTo>
                  <a:lnTo>
                    <a:pt x="659" y="17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57" name="Freeform 72"/>
            <p:cNvSpPr>
              <a:spLocks/>
            </p:cNvSpPr>
            <p:nvPr/>
          </p:nvSpPr>
          <p:spPr bwMode="auto">
            <a:xfrm>
              <a:off x="6021393" y="3197354"/>
              <a:ext cx="764499" cy="871253"/>
            </a:xfrm>
            <a:custGeom>
              <a:avLst/>
              <a:gdLst>
                <a:gd name="T0" fmla="*/ 559 w 666"/>
                <a:gd name="T1" fmla="*/ 182 h 759"/>
                <a:gd name="T2" fmla="*/ 536 w 666"/>
                <a:gd name="T3" fmla="*/ 222 h 759"/>
                <a:gd name="T4" fmla="*/ 454 w 666"/>
                <a:gd name="T5" fmla="*/ 251 h 759"/>
                <a:gd name="T6" fmla="*/ 431 w 666"/>
                <a:gd name="T7" fmla="*/ 244 h 759"/>
                <a:gd name="T8" fmla="*/ 349 w 666"/>
                <a:gd name="T9" fmla="*/ 229 h 759"/>
                <a:gd name="T10" fmla="*/ 315 w 666"/>
                <a:gd name="T11" fmla="*/ 213 h 759"/>
                <a:gd name="T12" fmla="*/ 261 w 666"/>
                <a:gd name="T13" fmla="*/ 186 h 759"/>
                <a:gd name="T14" fmla="*/ 203 w 666"/>
                <a:gd name="T15" fmla="*/ 153 h 759"/>
                <a:gd name="T16" fmla="*/ 179 w 666"/>
                <a:gd name="T17" fmla="*/ 139 h 759"/>
                <a:gd name="T18" fmla="*/ 181 w 666"/>
                <a:gd name="T19" fmla="*/ 103 h 759"/>
                <a:gd name="T20" fmla="*/ 203 w 666"/>
                <a:gd name="T21" fmla="*/ 41 h 759"/>
                <a:gd name="T22" fmla="*/ 145 w 666"/>
                <a:gd name="T23" fmla="*/ 0 h 759"/>
                <a:gd name="T24" fmla="*/ 98 w 666"/>
                <a:gd name="T25" fmla="*/ 14 h 759"/>
                <a:gd name="T26" fmla="*/ 89 w 666"/>
                <a:gd name="T27" fmla="*/ 39 h 759"/>
                <a:gd name="T28" fmla="*/ 118 w 666"/>
                <a:gd name="T29" fmla="*/ 68 h 759"/>
                <a:gd name="T30" fmla="*/ 112 w 666"/>
                <a:gd name="T31" fmla="*/ 115 h 759"/>
                <a:gd name="T32" fmla="*/ 89 w 666"/>
                <a:gd name="T33" fmla="*/ 153 h 759"/>
                <a:gd name="T34" fmla="*/ 58 w 666"/>
                <a:gd name="T35" fmla="*/ 202 h 759"/>
                <a:gd name="T36" fmla="*/ 38 w 666"/>
                <a:gd name="T37" fmla="*/ 209 h 759"/>
                <a:gd name="T38" fmla="*/ 20 w 666"/>
                <a:gd name="T39" fmla="*/ 220 h 759"/>
                <a:gd name="T40" fmla="*/ 49 w 666"/>
                <a:gd name="T41" fmla="*/ 280 h 759"/>
                <a:gd name="T42" fmla="*/ 67 w 666"/>
                <a:gd name="T43" fmla="*/ 300 h 759"/>
                <a:gd name="T44" fmla="*/ 74 w 666"/>
                <a:gd name="T45" fmla="*/ 314 h 759"/>
                <a:gd name="T46" fmla="*/ 47 w 666"/>
                <a:gd name="T47" fmla="*/ 314 h 759"/>
                <a:gd name="T48" fmla="*/ 36 w 666"/>
                <a:gd name="T49" fmla="*/ 302 h 759"/>
                <a:gd name="T50" fmla="*/ 22 w 666"/>
                <a:gd name="T51" fmla="*/ 316 h 759"/>
                <a:gd name="T52" fmla="*/ 0 w 666"/>
                <a:gd name="T53" fmla="*/ 320 h 759"/>
                <a:gd name="T54" fmla="*/ 27 w 666"/>
                <a:gd name="T55" fmla="*/ 334 h 759"/>
                <a:gd name="T56" fmla="*/ 45 w 666"/>
                <a:gd name="T57" fmla="*/ 345 h 759"/>
                <a:gd name="T58" fmla="*/ 31 w 666"/>
                <a:gd name="T59" fmla="*/ 363 h 759"/>
                <a:gd name="T60" fmla="*/ 34 w 666"/>
                <a:gd name="T61" fmla="*/ 381 h 759"/>
                <a:gd name="T62" fmla="*/ 76 w 666"/>
                <a:gd name="T63" fmla="*/ 383 h 759"/>
                <a:gd name="T64" fmla="*/ 83 w 666"/>
                <a:gd name="T65" fmla="*/ 354 h 759"/>
                <a:gd name="T66" fmla="*/ 101 w 666"/>
                <a:gd name="T67" fmla="*/ 365 h 759"/>
                <a:gd name="T68" fmla="*/ 107 w 666"/>
                <a:gd name="T69" fmla="*/ 390 h 759"/>
                <a:gd name="T70" fmla="*/ 114 w 666"/>
                <a:gd name="T71" fmla="*/ 414 h 759"/>
                <a:gd name="T72" fmla="*/ 109 w 666"/>
                <a:gd name="T73" fmla="*/ 455 h 759"/>
                <a:gd name="T74" fmla="*/ 127 w 666"/>
                <a:gd name="T75" fmla="*/ 493 h 759"/>
                <a:gd name="T76" fmla="*/ 145 w 666"/>
                <a:gd name="T77" fmla="*/ 546 h 759"/>
                <a:gd name="T78" fmla="*/ 154 w 666"/>
                <a:gd name="T79" fmla="*/ 564 h 759"/>
                <a:gd name="T80" fmla="*/ 177 w 666"/>
                <a:gd name="T81" fmla="*/ 591 h 759"/>
                <a:gd name="T82" fmla="*/ 226 w 666"/>
                <a:gd name="T83" fmla="*/ 721 h 759"/>
                <a:gd name="T84" fmla="*/ 257 w 666"/>
                <a:gd name="T85" fmla="*/ 752 h 759"/>
                <a:gd name="T86" fmla="*/ 277 w 666"/>
                <a:gd name="T87" fmla="*/ 707 h 759"/>
                <a:gd name="T88" fmla="*/ 295 w 666"/>
                <a:gd name="T89" fmla="*/ 591 h 759"/>
                <a:gd name="T90" fmla="*/ 304 w 666"/>
                <a:gd name="T91" fmla="*/ 553 h 759"/>
                <a:gd name="T92" fmla="*/ 317 w 666"/>
                <a:gd name="T93" fmla="*/ 537 h 759"/>
                <a:gd name="T94" fmla="*/ 340 w 666"/>
                <a:gd name="T95" fmla="*/ 524 h 759"/>
                <a:gd name="T96" fmla="*/ 351 w 666"/>
                <a:gd name="T97" fmla="*/ 508 h 759"/>
                <a:gd name="T98" fmla="*/ 375 w 666"/>
                <a:gd name="T99" fmla="*/ 479 h 759"/>
                <a:gd name="T100" fmla="*/ 411 w 666"/>
                <a:gd name="T101" fmla="*/ 446 h 759"/>
                <a:gd name="T102" fmla="*/ 451 w 666"/>
                <a:gd name="T103" fmla="*/ 370 h 759"/>
                <a:gd name="T104" fmla="*/ 478 w 666"/>
                <a:gd name="T105" fmla="*/ 323 h 759"/>
                <a:gd name="T106" fmla="*/ 440 w 666"/>
                <a:gd name="T107" fmla="*/ 311 h 759"/>
                <a:gd name="T108" fmla="*/ 456 w 666"/>
                <a:gd name="T109" fmla="*/ 294 h 759"/>
                <a:gd name="T110" fmla="*/ 521 w 666"/>
                <a:gd name="T111" fmla="*/ 273 h 759"/>
                <a:gd name="T112" fmla="*/ 577 w 666"/>
                <a:gd name="T113" fmla="*/ 316 h 759"/>
                <a:gd name="T114" fmla="*/ 590 w 666"/>
                <a:gd name="T115" fmla="*/ 327 h 759"/>
                <a:gd name="T116" fmla="*/ 595 w 666"/>
                <a:gd name="T117" fmla="*/ 318 h 759"/>
                <a:gd name="T118" fmla="*/ 628 w 666"/>
                <a:gd name="T119" fmla="*/ 296 h 759"/>
                <a:gd name="T120" fmla="*/ 628 w 666"/>
                <a:gd name="T121" fmla="*/ 238 h 759"/>
                <a:gd name="T122" fmla="*/ 646 w 666"/>
                <a:gd name="T123" fmla="*/ 220 h 759"/>
                <a:gd name="T124" fmla="*/ 664 w 666"/>
                <a:gd name="T125" fmla="*/ 184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6" h="759">
                  <a:moveTo>
                    <a:pt x="659" y="177"/>
                  </a:moveTo>
                  <a:lnTo>
                    <a:pt x="628" y="179"/>
                  </a:lnTo>
                  <a:lnTo>
                    <a:pt x="597" y="186"/>
                  </a:lnTo>
                  <a:lnTo>
                    <a:pt x="565" y="188"/>
                  </a:lnTo>
                  <a:lnTo>
                    <a:pt x="559" y="188"/>
                  </a:lnTo>
                  <a:lnTo>
                    <a:pt x="559" y="182"/>
                  </a:lnTo>
                  <a:lnTo>
                    <a:pt x="548" y="177"/>
                  </a:lnTo>
                  <a:lnTo>
                    <a:pt x="539" y="179"/>
                  </a:lnTo>
                  <a:lnTo>
                    <a:pt x="534" y="186"/>
                  </a:lnTo>
                  <a:lnTo>
                    <a:pt x="534" y="197"/>
                  </a:lnTo>
                  <a:lnTo>
                    <a:pt x="534" y="211"/>
                  </a:lnTo>
                  <a:lnTo>
                    <a:pt x="536" y="222"/>
                  </a:lnTo>
                  <a:lnTo>
                    <a:pt x="539" y="233"/>
                  </a:lnTo>
                  <a:lnTo>
                    <a:pt x="532" y="240"/>
                  </a:lnTo>
                  <a:lnTo>
                    <a:pt x="514" y="244"/>
                  </a:lnTo>
                  <a:lnTo>
                    <a:pt x="492" y="247"/>
                  </a:lnTo>
                  <a:lnTo>
                    <a:pt x="469" y="249"/>
                  </a:lnTo>
                  <a:lnTo>
                    <a:pt x="454" y="251"/>
                  </a:lnTo>
                  <a:lnTo>
                    <a:pt x="445" y="251"/>
                  </a:lnTo>
                  <a:lnTo>
                    <a:pt x="443" y="251"/>
                  </a:lnTo>
                  <a:lnTo>
                    <a:pt x="440" y="249"/>
                  </a:lnTo>
                  <a:lnTo>
                    <a:pt x="438" y="247"/>
                  </a:lnTo>
                  <a:lnTo>
                    <a:pt x="434" y="247"/>
                  </a:lnTo>
                  <a:lnTo>
                    <a:pt x="431" y="244"/>
                  </a:lnTo>
                  <a:lnTo>
                    <a:pt x="427" y="244"/>
                  </a:lnTo>
                  <a:lnTo>
                    <a:pt x="405" y="247"/>
                  </a:lnTo>
                  <a:lnTo>
                    <a:pt x="389" y="242"/>
                  </a:lnTo>
                  <a:lnTo>
                    <a:pt x="375" y="235"/>
                  </a:lnTo>
                  <a:lnTo>
                    <a:pt x="362" y="231"/>
                  </a:lnTo>
                  <a:lnTo>
                    <a:pt x="349" y="229"/>
                  </a:lnTo>
                  <a:lnTo>
                    <a:pt x="326" y="233"/>
                  </a:lnTo>
                  <a:lnTo>
                    <a:pt x="326" y="226"/>
                  </a:lnTo>
                  <a:lnTo>
                    <a:pt x="324" y="222"/>
                  </a:lnTo>
                  <a:lnTo>
                    <a:pt x="322" y="220"/>
                  </a:lnTo>
                  <a:lnTo>
                    <a:pt x="317" y="215"/>
                  </a:lnTo>
                  <a:lnTo>
                    <a:pt x="315" y="213"/>
                  </a:lnTo>
                  <a:lnTo>
                    <a:pt x="302" y="215"/>
                  </a:lnTo>
                  <a:lnTo>
                    <a:pt x="291" y="211"/>
                  </a:lnTo>
                  <a:lnTo>
                    <a:pt x="284" y="206"/>
                  </a:lnTo>
                  <a:lnTo>
                    <a:pt x="277" y="202"/>
                  </a:lnTo>
                  <a:lnTo>
                    <a:pt x="277" y="195"/>
                  </a:lnTo>
                  <a:lnTo>
                    <a:pt x="261" y="186"/>
                  </a:lnTo>
                  <a:lnTo>
                    <a:pt x="248" y="175"/>
                  </a:lnTo>
                  <a:lnTo>
                    <a:pt x="232" y="164"/>
                  </a:lnTo>
                  <a:lnTo>
                    <a:pt x="215" y="157"/>
                  </a:lnTo>
                  <a:lnTo>
                    <a:pt x="208" y="157"/>
                  </a:lnTo>
                  <a:lnTo>
                    <a:pt x="206" y="157"/>
                  </a:lnTo>
                  <a:lnTo>
                    <a:pt x="203" y="153"/>
                  </a:lnTo>
                  <a:lnTo>
                    <a:pt x="201" y="150"/>
                  </a:lnTo>
                  <a:lnTo>
                    <a:pt x="199" y="148"/>
                  </a:lnTo>
                  <a:lnTo>
                    <a:pt x="194" y="146"/>
                  </a:lnTo>
                  <a:lnTo>
                    <a:pt x="188" y="144"/>
                  </a:lnTo>
                  <a:lnTo>
                    <a:pt x="183" y="144"/>
                  </a:lnTo>
                  <a:lnTo>
                    <a:pt x="179" y="139"/>
                  </a:lnTo>
                  <a:lnTo>
                    <a:pt x="177" y="132"/>
                  </a:lnTo>
                  <a:lnTo>
                    <a:pt x="177" y="126"/>
                  </a:lnTo>
                  <a:lnTo>
                    <a:pt x="177" y="119"/>
                  </a:lnTo>
                  <a:lnTo>
                    <a:pt x="177" y="112"/>
                  </a:lnTo>
                  <a:lnTo>
                    <a:pt x="179" y="108"/>
                  </a:lnTo>
                  <a:lnTo>
                    <a:pt x="181" y="103"/>
                  </a:lnTo>
                  <a:lnTo>
                    <a:pt x="185" y="101"/>
                  </a:lnTo>
                  <a:lnTo>
                    <a:pt x="190" y="97"/>
                  </a:lnTo>
                  <a:lnTo>
                    <a:pt x="194" y="94"/>
                  </a:lnTo>
                  <a:lnTo>
                    <a:pt x="201" y="79"/>
                  </a:lnTo>
                  <a:lnTo>
                    <a:pt x="206" y="59"/>
                  </a:lnTo>
                  <a:lnTo>
                    <a:pt x="203" y="41"/>
                  </a:lnTo>
                  <a:lnTo>
                    <a:pt x="194" y="23"/>
                  </a:lnTo>
                  <a:lnTo>
                    <a:pt x="177" y="7"/>
                  </a:lnTo>
                  <a:lnTo>
                    <a:pt x="170" y="3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5" y="0"/>
                  </a:lnTo>
                  <a:lnTo>
                    <a:pt x="136" y="3"/>
                  </a:lnTo>
                  <a:lnTo>
                    <a:pt x="130" y="7"/>
                  </a:lnTo>
                  <a:lnTo>
                    <a:pt x="123" y="12"/>
                  </a:lnTo>
                  <a:lnTo>
                    <a:pt x="114" y="14"/>
                  </a:lnTo>
                  <a:lnTo>
                    <a:pt x="101" y="14"/>
                  </a:lnTo>
                  <a:lnTo>
                    <a:pt x="98" y="14"/>
                  </a:lnTo>
                  <a:lnTo>
                    <a:pt x="94" y="14"/>
                  </a:lnTo>
                  <a:lnTo>
                    <a:pt x="92" y="16"/>
                  </a:lnTo>
                  <a:lnTo>
                    <a:pt x="89" y="18"/>
                  </a:lnTo>
                  <a:lnTo>
                    <a:pt x="89" y="21"/>
                  </a:lnTo>
                  <a:lnTo>
                    <a:pt x="89" y="25"/>
                  </a:lnTo>
                  <a:lnTo>
                    <a:pt x="89" y="39"/>
                  </a:lnTo>
                  <a:lnTo>
                    <a:pt x="107" y="56"/>
                  </a:lnTo>
                  <a:lnTo>
                    <a:pt x="109" y="61"/>
                  </a:lnTo>
                  <a:lnTo>
                    <a:pt x="109" y="63"/>
                  </a:lnTo>
                  <a:lnTo>
                    <a:pt x="112" y="63"/>
                  </a:lnTo>
                  <a:lnTo>
                    <a:pt x="116" y="65"/>
                  </a:lnTo>
                  <a:lnTo>
                    <a:pt x="118" y="68"/>
                  </a:lnTo>
                  <a:lnTo>
                    <a:pt x="121" y="68"/>
                  </a:lnTo>
                  <a:lnTo>
                    <a:pt x="121" y="72"/>
                  </a:lnTo>
                  <a:lnTo>
                    <a:pt x="121" y="77"/>
                  </a:lnTo>
                  <a:lnTo>
                    <a:pt x="116" y="88"/>
                  </a:lnTo>
                  <a:lnTo>
                    <a:pt x="114" y="101"/>
                  </a:lnTo>
                  <a:lnTo>
                    <a:pt x="112" y="115"/>
                  </a:lnTo>
                  <a:lnTo>
                    <a:pt x="109" y="128"/>
                  </a:lnTo>
                  <a:lnTo>
                    <a:pt x="105" y="139"/>
                  </a:lnTo>
                  <a:lnTo>
                    <a:pt x="96" y="146"/>
                  </a:lnTo>
                  <a:lnTo>
                    <a:pt x="92" y="146"/>
                  </a:lnTo>
                  <a:lnTo>
                    <a:pt x="89" y="150"/>
                  </a:lnTo>
                  <a:lnTo>
                    <a:pt x="89" y="153"/>
                  </a:lnTo>
                  <a:lnTo>
                    <a:pt x="89" y="159"/>
                  </a:lnTo>
                  <a:lnTo>
                    <a:pt x="89" y="164"/>
                  </a:lnTo>
                  <a:lnTo>
                    <a:pt x="80" y="175"/>
                  </a:lnTo>
                  <a:lnTo>
                    <a:pt x="71" y="186"/>
                  </a:lnTo>
                  <a:lnTo>
                    <a:pt x="65" y="202"/>
                  </a:lnTo>
                  <a:lnTo>
                    <a:pt x="58" y="202"/>
                  </a:lnTo>
                  <a:lnTo>
                    <a:pt x="54" y="202"/>
                  </a:lnTo>
                  <a:lnTo>
                    <a:pt x="49" y="202"/>
                  </a:lnTo>
                  <a:lnTo>
                    <a:pt x="45" y="202"/>
                  </a:lnTo>
                  <a:lnTo>
                    <a:pt x="42" y="204"/>
                  </a:lnTo>
                  <a:lnTo>
                    <a:pt x="40" y="204"/>
                  </a:lnTo>
                  <a:lnTo>
                    <a:pt x="38" y="209"/>
                  </a:lnTo>
                  <a:lnTo>
                    <a:pt x="38" y="211"/>
                  </a:lnTo>
                  <a:lnTo>
                    <a:pt x="34" y="213"/>
                  </a:lnTo>
                  <a:lnTo>
                    <a:pt x="31" y="215"/>
                  </a:lnTo>
                  <a:lnTo>
                    <a:pt x="27" y="217"/>
                  </a:lnTo>
                  <a:lnTo>
                    <a:pt x="22" y="217"/>
                  </a:lnTo>
                  <a:lnTo>
                    <a:pt x="20" y="220"/>
                  </a:lnTo>
                  <a:lnTo>
                    <a:pt x="29" y="235"/>
                  </a:lnTo>
                  <a:lnTo>
                    <a:pt x="36" y="251"/>
                  </a:lnTo>
                  <a:lnTo>
                    <a:pt x="45" y="264"/>
                  </a:lnTo>
                  <a:lnTo>
                    <a:pt x="45" y="271"/>
                  </a:lnTo>
                  <a:lnTo>
                    <a:pt x="47" y="276"/>
                  </a:lnTo>
                  <a:lnTo>
                    <a:pt x="49" y="280"/>
                  </a:lnTo>
                  <a:lnTo>
                    <a:pt x="54" y="285"/>
                  </a:lnTo>
                  <a:lnTo>
                    <a:pt x="56" y="289"/>
                  </a:lnTo>
                  <a:lnTo>
                    <a:pt x="58" y="296"/>
                  </a:lnTo>
                  <a:lnTo>
                    <a:pt x="60" y="298"/>
                  </a:lnTo>
                  <a:lnTo>
                    <a:pt x="63" y="298"/>
                  </a:lnTo>
                  <a:lnTo>
                    <a:pt x="67" y="300"/>
                  </a:lnTo>
                  <a:lnTo>
                    <a:pt x="71" y="300"/>
                  </a:lnTo>
                  <a:lnTo>
                    <a:pt x="74" y="302"/>
                  </a:lnTo>
                  <a:lnTo>
                    <a:pt x="76" y="305"/>
                  </a:lnTo>
                  <a:lnTo>
                    <a:pt x="76" y="309"/>
                  </a:lnTo>
                  <a:lnTo>
                    <a:pt x="76" y="314"/>
                  </a:lnTo>
                  <a:lnTo>
                    <a:pt x="74" y="314"/>
                  </a:lnTo>
                  <a:lnTo>
                    <a:pt x="69" y="314"/>
                  </a:lnTo>
                  <a:lnTo>
                    <a:pt x="65" y="314"/>
                  </a:lnTo>
                  <a:lnTo>
                    <a:pt x="58" y="314"/>
                  </a:lnTo>
                  <a:lnTo>
                    <a:pt x="54" y="316"/>
                  </a:lnTo>
                  <a:lnTo>
                    <a:pt x="51" y="316"/>
                  </a:lnTo>
                  <a:lnTo>
                    <a:pt x="47" y="314"/>
                  </a:lnTo>
                  <a:lnTo>
                    <a:pt x="45" y="311"/>
                  </a:lnTo>
                  <a:lnTo>
                    <a:pt x="45" y="307"/>
                  </a:lnTo>
                  <a:lnTo>
                    <a:pt x="45" y="305"/>
                  </a:lnTo>
                  <a:lnTo>
                    <a:pt x="42" y="302"/>
                  </a:lnTo>
                  <a:lnTo>
                    <a:pt x="40" y="302"/>
                  </a:lnTo>
                  <a:lnTo>
                    <a:pt x="36" y="302"/>
                  </a:lnTo>
                  <a:lnTo>
                    <a:pt x="34" y="305"/>
                  </a:lnTo>
                  <a:lnTo>
                    <a:pt x="34" y="307"/>
                  </a:lnTo>
                  <a:lnTo>
                    <a:pt x="31" y="311"/>
                  </a:lnTo>
                  <a:lnTo>
                    <a:pt x="29" y="314"/>
                  </a:lnTo>
                  <a:lnTo>
                    <a:pt x="27" y="316"/>
                  </a:lnTo>
                  <a:lnTo>
                    <a:pt x="22" y="316"/>
                  </a:lnTo>
                  <a:lnTo>
                    <a:pt x="18" y="314"/>
                  </a:lnTo>
                  <a:lnTo>
                    <a:pt x="13" y="314"/>
                  </a:lnTo>
                  <a:lnTo>
                    <a:pt x="9" y="314"/>
                  </a:lnTo>
                  <a:lnTo>
                    <a:pt x="4" y="314"/>
                  </a:lnTo>
                  <a:lnTo>
                    <a:pt x="0" y="314"/>
                  </a:lnTo>
                  <a:lnTo>
                    <a:pt x="0" y="320"/>
                  </a:lnTo>
                  <a:lnTo>
                    <a:pt x="2" y="325"/>
                  </a:lnTo>
                  <a:lnTo>
                    <a:pt x="4" y="329"/>
                  </a:lnTo>
                  <a:lnTo>
                    <a:pt x="9" y="332"/>
                  </a:lnTo>
                  <a:lnTo>
                    <a:pt x="13" y="334"/>
                  </a:lnTo>
                  <a:lnTo>
                    <a:pt x="20" y="334"/>
                  </a:lnTo>
                  <a:lnTo>
                    <a:pt x="27" y="334"/>
                  </a:lnTo>
                  <a:lnTo>
                    <a:pt x="34" y="334"/>
                  </a:lnTo>
                  <a:lnTo>
                    <a:pt x="38" y="332"/>
                  </a:lnTo>
                  <a:lnTo>
                    <a:pt x="42" y="334"/>
                  </a:lnTo>
                  <a:lnTo>
                    <a:pt x="45" y="336"/>
                  </a:lnTo>
                  <a:lnTo>
                    <a:pt x="45" y="341"/>
                  </a:lnTo>
                  <a:lnTo>
                    <a:pt x="45" y="345"/>
                  </a:lnTo>
                  <a:lnTo>
                    <a:pt x="45" y="349"/>
                  </a:lnTo>
                  <a:lnTo>
                    <a:pt x="42" y="354"/>
                  </a:lnTo>
                  <a:lnTo>
                    <a:pt x="40" y="356"/>
                  </a:lnTo>
                  <a:lnTo>
                    <a:pt x="36" y="358"/>
                  </a:lnTo>
                  <a:lnTo>
                    <a:pt x="34" y="358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9" y="367"/>
                  </a:lnTo>
                  <a:lnTo>
                    <a:pt x="29" y="370"/>
                  </a:lnTo>
                  <a:lnTo>
                    <a:pt x="29" y="374"/>
                  </a:lnTo>
                  <a:lnTo>
                    <a:pt x="34" y="376"/>
                  </a:lnTo>
                  <a:lnTo>
                    <a:pt x="34" y="381"/>
                  </a:lnTo>
                  <a:lnTo>
                    <a:pt x="34" y="383"/>
                  </a:lnTo>
                  <a:lnTo>
                    <a:pt x="36" y="383"/>
                  </a:lnTo>
                  <a:lnTo>
                    <a:pt x="38" y="383"/>
                  </a:lnTo>
                  <a:lnTo>
                    <a:pt x="49" y="390"/>
                  </a:lnTo>
                  <a:lnTo>
                    <a:pt x="65" y="390"/>
                  </a:lnTo>
                  <a:lnTo>
                    <a:pt x="76" y="383"/>
                  </a:lnTo>
                  <a:lnTo>
                    <a:pt x="76" y="376"/>
                  </a:lnTo>
                  <a:lnTo>
                    <a:pt x="76" y="370"/>
                  </a:lnTo>
                  <a:lnTo>
                    <a:pt x="76" y="365"/>
                  </a:lnTo>
                  <a:lnTo>
                    <a:pt x="78" y="361"/>
                  </a:lnTo>
                  <a:lnTo>
                    <a:pt x="80" y="356"/>
                  </a:lnTo>
                  <a:lnTo>
                    <a:pt x="83" y="354"/>
                  </a:lnTo>
                  <a:lnTo>
                    <a:pt x="89" y="352"/>
                  </a:lnTo>
                  <a:lnTo>
                    <a:pt x="96" y="352"/>
                  </a:lnTo>
                  <a:lnTo>
                    <a:pt x="96" y="356"/>
                  </a:lnTo>
                  <a:lnTo>
                    <a:pt x="98" y="358"/>
                  </a:lnTo>
                  <a:lnTo>
                    <a:pt x="101" y="361"/>
                  </a:lnTo>
                  <a:lnTo>
                    <a:pt x="101" y="365"/>
                  </a:lnTo>
                  <a:lnTo>
                    <a:pt x="101" y="370"/>
                  </a:lnTo>
                  <a:lnTo>
                    <a:pt x="101" y="374"/>
                  </a:lnTo>
                  <a:lnTo>
                    <a:pt x="101" y="381"/>
                  </a:lnTo>
                  <a:lnTo>
                    <a:pt x="103" y="385"/>
                  </a:lnTo>
                  <a:lnTo>
                    <a:pt x="105" y="387"/>
                  </a:lnTo>
                  <a:lnTo>
                    <a:pt x="107" y="390"/>
                  </a:lnTo>
                  <a:lnTo>
                    <a:pt x="112" y="390"/>
                  </a:lnTo>
                  <a:lnTo>
                    <a:pt x="114" y="392"/>
                  </a:lnTo>
                  <a:lnTo>
                    <a:pt x="114" y="396"/>
                  </a:lnTo>
                  <a:lnTo>
                    <a:pt x="116" y="403"/>
                  </a:lnTo>
                  <a:lnTo>
                    <a:pt x="116" y="408"/>
                  </a:lnTo>
                  <a:lnTo>
                    <a:pt x="114" y="414"/>
                  </a:lnTo>
                  <a:lnTo>
                    <a:pt x="114" y="417"/>
                  </a:lnTo>
                  <a:lnTo>
                    <a:pt x="109" y="421"/>
                  </a:lnTo>
                  <a:lnTo>
                    <a:pt x="107" y="421"/>
                  </a:lnTo>
                  <a:lnTo>
                    <a:pt x="105" y="430"/>
                  </a:lnTo>
                  <a:lnTo>
                    <a:pt x="105" y="441"/>
                  </a:lnTo>
                  <a:lnTo>
                    <a:pt x="109" y="455"/>
                  </a:lnTo>
                  <a:lnTo>
                    <a:pt x="114" y="468"/>
                  </a:lnTo>
                  <a:lnTo>
                    <a:pt x="121" y="477"/>
                  </a:lnTo>
                  <a:lnTo>
                    <a:pt x="123" y="479"/>
                  </a:lnTo>
                  <a:lnTo>
                    <a:pt x="125" y="481"/>
                  </a:lnTo>
                  <a:lnTo>
                    <a:pt x="127" y="486"/>
                  </a:lnTo>
                  <a:lnTo>
                    <a:pt x="127" y="493"/>
                  </a:lnTo>
                  <a:lnTo>
                    <a:pt x="127" y="497"/>
                  </a:lnTo>
                  <a:lnTo>
                    <a:pt x="127" y="502"/>
                  </a:lnTo>
                  <a:lnTo>
                    <a:pt x="127" y="508"/>
                  </a:lnTo>
                  <a:lnTo>
                    <a:pt x="134" y="519"/>
                  </a:lnTo>
                  <a:lnTo>
                    <a:pt x="139" y="533"/>
                  </a:lnTo>
                  <a:lnTo>
                    <a:pt x="145" y="546"/>
                  </a:lnTo>
                  <a:lnTo>
                    <a:pt x="145" y="549"/>
                  </a:lnTo>
                  <a:lnTo>
                    <a:pt x="145" y="553"/>
                  </a:lnTo>
                  <a:lnTo>
                    <a:pt x="147" y="555"/>
                  </a:lnTo>
                  <a:lnTo>
                    <a:pt x="147" y="557"/>
                  </a:lnTo>
                  <a:lnTo>
                    <a:pt x="152" y="560"/>
                  </a:lnTo>
                  <a:lnTo>
                    <a:pt x="154" y="564"/>
                  </a:lnTo>
                  <a:lnTo>
                    <a:pt x="159" y="566"/>
                  </a:lnTo>
                  <a:lnTo>
                    <a:pt x="165" y="571"/>
                  </a:lnTo>
                  <a:lnTo>
                    <a:pt x="170" y="573"/>
                  </a:lnTo>
                  <a:lnTo>
                    <a:pt x="174" y="578"/>
                  </a:lnTo>
                  <a:lnTo>
                    <a:pt x="177" y="584"/>
                  </a:lnTo>
                  <a:lnTo>
                    <a:pt x="177" y="591"/>
                  </a:lnTo>
                  <a:lnTo>
                    <a:pt x="185" y="616"/>
                  </a:lnTo>
                  <a:lnTo>
                    <a:pt x="194" y="642"/>
                  </a:lnTo>
                  <a:lnTo>
                    <a:pt x="208" y="665"/>
                  </a:lnTo>
                  <a:lnTo>
                    <a:pt x="212" y="687"/>
                  </a:lnTo>
                  <a:lnTo>
                    <a:pt x="219" y="703"/>
                  </a:lnTo>
                  <a:lnTo>
                    <a:pt x="226" y="721"/>
                  </a:lnTo>
                  <a:lnTo>
                    <a:pt x="235" y="734"/>
                  </a:lnTo>
                  <a:lnTo>
                    <a:pt x="241" y="748"/>
                  </a:lnTo>
                  <a:lnTo>
                    <a:pt x="253" y="759"/>
                  </a:lnTo>
                  <a:lnTo>
                    <a:pt x="255" y="759"/>
                  </a:lnTo>
                  <a:lnTo>
                    <a:pt x="257" y="757"/>
                  </a:lnTo>
                  <a:lnTo>
                    <a:pt x="257" y="752"/>
                  </a:lnTo>
                  <a:lnTo>
                    <a:pt x="259" y="748"/>
                  </a:lnTo>
                  <a:lnTo>
                    <a:pt x="259" y="745"/>
                  </a:lnTo>
                  <a:lnTo>
                    <a:pt x="261" y="741"/>
                  </a:lnTo>
                  <a:lnTo>
                    <a:pt x="264" y="741"/>
                  </a:lnTo>
                  <a:lnTo>
                    <a:pt x="270" y="723"/>
                  </a:lnTo>
                  <a:lnTo>
                    <a:pt x="277" y="707"/>
                  </a:lnTo>
                  <a:lnTo>
                    <a:pt x="288" y="696"/>
                  </a:lnTo>
                  <a:lnTo>
                    <a:pt x="297" y="678"/>
                  </a:lnTo>
                  <a:lnTo>
                    <a:pt x="302" y="651"/>
                  </a:lnTo>
                  <a:lnTo>
                    <a:pt x="304" y="625"/>
                  </a:lnTo>
                  <a:lnTo>
                    <a:pt x="302" y="596"/>
                  </a:lnTo>
                  <a:lnTo>
                    <a:pt x="295" y="591"/>
                  </a:lnTo>
                  <a:lnTo>
                    <a:pt x="295" y="584"/>
                  </a:lnTo>
                  <a:lnTo>
                    <a:pt x="295" y="573"/>
                  </a:lnTo>
                  <a:lnTo>
                    <a:pt x="297" y="562"/>
                  </a:lnTo>
                  <a:lnTo>
                    <a:pt x="295" y="553"/>
                  </a:lnTo>
                  <a:lnTo>
                    <a:pt x="302" y="553"/>
                  </a:lnTo>
                  <a:lnTo>
                    <a:pt x="304" y="553"/>
                  </a:lnTo>
                  <a:lnTo>
                    <a:pt x="306" y="551"/>
                  </a:lnTo>
                  <a:lnTo>
                    <a:pt x="308" y="549"/>
                  </a:lnTo>
                  <a:lnTo>
                    <a:pt x="308" y="546"/>
                  </a:lnTo>
                  <a:lnTo>
                    <a:pt x="311" y="544"/>
                  </a:lnTo>
                  <a:lnTo>
                    <a:pt x="315" y="540"/>
                  </a:lnTo>
                  <a:lnTo>
                    <a:pt x="317" y="537"/>
                  </a:lnTo>
                  <a:lnTo>
                    <a:pt x="320" y="533"/>
                  </a:lnTo>
                  <a:lnTo>
                    <a:pt x="322" y="531"/>
                  </a:lnTo>
                  <a:lnTo>
                    <a:pt x="326" y="528"/>
                  </a:lnTo>
                  <a:lnTo>
                    <a:pt x="333" y="528"/>
                  </a:lnTo>
                  <a:lnTo>
                    <a:pt x="340" y="528"/>
                  </a:lnTo>
                  <a:lnTo>
                    <a:pt x="340" y="524"/>
                  </a:lnTo>
                  <a:lnTo>
                    <a:pt x="342" y="522"/>
                  </a:lnTo>
                  <a:lnTo>
                    <a:pt x="344" y="519"/>
                  </a:lnTo>
                  <a:lnTo>
                    <a:pt x="344" y="517"/>
                  </a:lnTo>
                  <a:lnTo>
                    <a:pt x="346" y="513"/>
                  </a:lnTo>
                  <a:lnTo>
                    <a:pt x="346" y="508"/>
                  </a:lnTo>
                  <a:lnTo>
                    <a:pt x="351" y="508"/>
                  </a:lnTo>
                  <a:lnTo>
                    <a:pt x="355" y="508"/>
                  </a:lnTo>
                  <a:lnTo>
                    <a:pt x="358" y="508"/>
                  </a:lnTo>
                  <a:lnTo>
                    <a:pt x="358" y="506"/>
                  </a:lnTo>
                  <a:lnTo>
                    <a:pt x="358" y="502"/>
                  </a:lnTo>
                  <a:lnTo>
                    <a:pt x="364" y="488"/>
                  </a:lnTo>
                  <a:lnTo>
                    <a:pt x="375" y="479"/>
                  </a:lnTo>
                  <a:lnTo>
                    <a:pt x="387" y="470"/>
                  </a:lnTo>
                  <a:lnTo>
                    <a:pt x="396" y="459"/>
                  </a:lnTo>
                  <a:lnTo>
                    <a:pt x="400" y="457"/>
                  </a:lnTo>
                  <a:lnTo>
                    <a:pt x="405" y="452"/>
                  </a:lnTo>
                  <a:lnTo>
                    <a:pt x="409" y="450"/>
                  </a:lnTo>
                  <a:lnTo>
                    <a:pt x="411" y="446"/>
                  </a:lnTo>
                  <a:lnTo>
                    <a:pt x="413" y="441"/>
                  </a:lnTo>
                  <a:lnTo>
                    <a:pt x="413" y="432"/>
                  </a:lnTo>
                  <a:lnTo>
                    <a:pt x="427" y="421"/>
                  </a:lnTo>
                  <a:lnTo>
                    <a:pt x="438" y="405"/>
                  </a:lnTo>
                  <a:lnTo>
                    <a:pt x="445" y="387"/>
                  </a:lnTo>
                  <a:lnTo>
                    <a:pt x="451" y="370"/>
                  </a:lnTo>
                  <a:lnTo>
                    <a:pt x="465" y="367"/>
                  </a:lnTo>
                  <a:lnTo>
                    <a:pt x="478" y="363"/>
                  </a:lnTo>
                  <a:lnTo>
                    <a:pt x="496" y="365"/>
                  </a:lnTo>
                  <a:lnTo>
                    <a:pt x="494" y="345"/>
                  </a:lnTo>
                  <a:lnTo>
                    <a:pt x="487" y="332"/>
                  </a:lnTo>
                  <a:lnTo>
                    <a:pt x="478" y="323"/>
                  </a:lnTo>
                  <a:lnTo>
                    <a:pt x="465" y="314"/>
                  </a:lnTo>
                  <a:lnTo>
                    <a:pt x="458" y="316"/>
                  </a:lnTo>
                  <a:lnTo>
                    <a:pt x="454" y="316"/>
                  </a:lnTo>
                  <a:lnTo>
                    <a:pt x="449" y="316"/>
                  </a:lnTo>
                  <a:lnTo>
                    <a:pt x="445" y="314"/>
                  </a:lnTo>
                  <a:lnTo>
                    <a:pt x="440" y="311"/>
                  </a:lnTo>
                  <a:lnTo>
                    <a:pt x="440" y="309"/>
                  </a:lnTo>
                  <a:lnTo>
                    <a:pt x="440" y="305"/>
                  </a:lnTo>
                  <a:lnTo>
                    <a:pt x="440" y="302"/>
                  </a:lnTo>
                  <a:lnTo>
                    <a:pt x="445" y="302"/>
                  </a:lnTo>
                  <a:lnTo>
                    <a:pt x="451" y="302"/>
                  </a:lnTo>
                  <a:lnTo>
                    <a:pt x="456" y="294"/>
                  </a:lnTo>
                  <a:lnTo>
                    <a:pt x="460" y="289"/>
                  </a:lnTo>
                  <a:lnTo>
                    <a:pt x="465" y="282"/>
                  </a:lnTo>
                  <a:lnTo>
                    <a:pt x="465" y="273"/>
                  </a:lnTo>
                  <a:lnTo>
                    <a:pt x="481" y="273"/>
                  </a:lnTo>
                  <a:lnTo>
                    <a:pt x="501" y="273"/>
                  </a:lnTo>
                  <a:lnTo>
                    <a:pt x="521" y="273"/>
                  </a:lnTo>
                  <a:lnTo>
                    <a:pt x="534" y="271"/>
                  </a:lnTo>
                  <a:lnTo>
                    <a:pt x="583" y="271"/>
                  </a:lnTo>
                  <a:lnTo>
                    <a:pt x="583" y="287"/>
                  </a:lnTo>
                  <a:lnTo>
                    <a:pt x="581" y="300"/>
                  </a:lnTo>
                  <a:lnTo>
                    <a:pt x="577" y="314"/>
                  </a:lnTo>
                  <a:lnTo>
                    <a:pt x="577" y="316"/>
                  </a:lnTo>
                  <a:lnTo>
                    <a:pt x="579" y="318"/>
                  </a:lnTo>
                  <a:lnTo>
                    <a:pt x="581" y="320"/>
                  </a:lnTo>
                  <a:lnTo>
                    <a:pt x="583" y="320"/>
                  </a:lnTo>
                  <a:lnTo>
                    <a:pt x="588" y="323"/>
                  </a:lnTo>
                  <a:lnTo>
                    <a:pt x="590" y="325"/>
                  </a:lnTo>
                  <a:lnTo>
                    <a:pt x="590" y="327"/>
                  </a:lnTo>
                  <a:lnTo>
                    <a:pt x="590" y="332"/>
                  </a:lnTo>
                  <a:lnTo>
                    <a:pt x="592" y="336"/>
                  </a:lnTo>
                  <a:lnTo>
                    <a:pt x="592" y="338"/>
                  </a:lnTo>
                  <a:lnTo>
                    <a:pt x="597" y="338"/>
                  </a:lnTo>
                  <a:lnTo>
                    <a:pt x="597" y="327"/>
                  </a:lnTo>
                  <a:lnTo>
                    <a:pt x="595" y="318"/>
                  </a:lnTo>
                  <a:lnTo>
                    <a:pt x="592" y="311"/>
                  </a:lnTo>
                  <a:lnTo>
                    <a:pt x="590" y="302"/>
                  </a:lnTo>
                  <a:lnTo>
                    <a:pt x="603" y="302"/>
                  </a:lnTo>
                  <a:lnTo>
                    <a:pt x="612" y="302"/>
                  </a:lnTo>
                  <a:lnTo>
                    <a:pt x="621" y="300"/>
                  </a:lnTo>
                  <a:lnTo>
                    <a:pt x="628" y="296"/>
                  </a:lnTo>
                  <a:lnTo>
                    <a:pt x="626" y="282"/>
                  </a:lnTo>
                  <a:lnTo>
                    <a:pt x="626" y="273"/>
                  </a:lnTo>
                  <a:lnTo>
                    <a:pt x="626" y="264"/>
                  </a:lnTo>
                  <a:lnTo>
                    <a:pt x="628" y="251"/>
                  </a:lnTo>
                  <a:lnTo>
                    <a:pt x="628" y="244"/>
                  </a:lnTo>
                  <a:lnTo>
                    <a:pt x="628" y="238"/>
                  </a:lnTo>
                  <a:lnTo>
                    <a:pt x="628" y="233"/>
                  </a:lnTo>
                  <a:lnTo>
                    <a:pt x="628" y="229"/>
                  </a:lnTo>
                  <a:lnTo>
                    <a:pt x="630" y="224"/>
                  </a:lnTo>
                  <a:lnTo>
                    <a:pt x="635" y="222"/>
                  </a:lnTo>
                  <a:lnTo>
                    <a:pt x="639" y="220"/>
                  </a:lnTo>
                  <a:lnTo>
                    <a:pt x="646" y="220"/>
                  </a:lnTo>
                  <a:lnTo>
                    <a:pt x="648" y="215"/>
                  </a:lnTo>
                  <a:lnTo>
                    <a:pt x="653" y="211"/>
                  </a:lnTo>
                  <a:lnTo>
                    <a:pt x="657" y="209"/>
                  </a:lnTo>
                  <a:lnTo>
                    <a:pt x="666" y="209"/>
                  </a:lnTo>
                  <a:lnTo>
                    <a:pt x="666" y="188"/>
                  </a:lnTo>
                  <a:lnTo>
                    <a:pt x="664" y="184"/>
                  </a:lnTo>
                  <a:lnTo>
                    <a:pt x="662" y="182"/>
                  </a:lnTo>
                  <a:lnTo>
                    <a:pt x="659" y="179"/>
                  </a:lnTo>
                  <a:lnTo>
                    <a:pt x="659" y="177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58" name="Freeform 73"/>
            <p:cNvSpPr>
              <a:spLocks/>
            </p:cNvSpPr>
            <p:nvPr/>
          </p:nvSpPr>
          <p:spPr bwMode="auto">
            <a:xfrm>
              <a:off x="7001697" y="3588786"/>
              <a:ext cx="207770" cy="448827"/>
            </a:xfrm>
            <a:custGeom>
              <a:avLst/>
              <a:gdLst>
                <a:gd name="T0" fmla="*/ 181 w 181"/>
                <a:gd name="T1" fmla="*/ 261 h 391"/>
                <a:gd name="T2" fmla="*/ 165 w 181"/>
                <a:gd name="T3" fmla="*/ 225 h 391"/>
                <a:gd name="T4" fmla="*/ 141 w 181"/>
                <a:gd name="T5" fmla="*/ 163 h 391"/>
                <a:gd name="T6" fmla="*/ 112 w 181"/>
                <a:gd name="T7" fmla="*/ 105 h 391"/>
                <a:gd name="T8" fmla="*/ 87 w 181"/>
                <a:gd name="T9" fmla="*/ 71 h 391"/>
                <a:gd name="T10" fmla="*/ 91 w 181"/>
                <a:gd name="T11" fmla="*/ 62 h 391"/>
                <a:gd name="T12" fmla="*/ 96 w 181"/>
                <a:gd name="T13" fmla="*/ 51 h 391"/>
                <a:gd name="T14" fmla="*/ 98 w 181"/>
                <a:gd name="T15" fmla="*/ 42 h 391"/>
                <a:gd name="T16" fmla="*/ 87 w 181"/>
                <a:gd name="T17" fmla="*/ 33 h 391"/>
                <a:gd name="T18" fmla="*/ 74 w 181"/>
                <a:gd name="T19" fmla="*/ 24 h 391"/>
                <a:gd name="T20" fmla="*/ 69 w 181"/>
                <a:gd name="T21" fmla="*/ 22 h 391"/>
                <a:gd name="T22" fmla="*/ 67 w 181"/>
                <a:gd name="T23" fmla="*/ 15 h 391"/>
                <a:gd name="T24" fmla="*/ 62 w 181"/>
                <a:gd name="T25" fmla="*/ 11 h 391"/>
                <a:gd name="T26" fmla="*/ 56 w 181"/>
                <a:gd name="T27" fmla="*/ 11 h 391"/>
                <a:gd name="T28" fmla="*/ 51 w 181"/>
                <a:gd name="T29" fmla="*/ 4 h 391"/>
                <a:gd name="T30" fmla="*/ 47 w 181"/>
                <a:gd name="T31" fmla="*/ 0 h 391"/>
                <a:gd name="T32" fmla="*/ 33 w 181"/>
                <a:gd name="T33" fmla="*/ 8 h 391"/>
                <a:gd name="T34" fmla="*/ 7 w 181"/>
                <a:gd name="T35" fmla="*/ 15 h 391"/>
                <a:gd name="T36" fmla="*/ 0 w 181"/>
                <a:gd name="T37" fmla="*/ 22 h 391"/>
                <a:gd name="T38" fmla="*/ 2 w 181"/>
                <a:gd name="T39" fmla="*/ 31 h 391"/>
                <a:gd name="T40" fmla="*/ 4 w 181"/>
                <a:gd name="T41" fmla="*/ 38 h 391"/>
                <a:gd name="T42" fmla="*/ 7 w 181"/>
                <a:gd name="T43" fmla="*/ 46 h 391"/>
                <a:gd name="T44" fmla="*/ 11 w 181"/>
                <a:gd name="T45" fmla="*/ 51 h 391"/>
                <a:gd name="T46" fmla="*/ 22 w 181"/>
                <a:gd name="T47" fmla="*/ 55 h 391"/>
                <a:gd name="T48" fmla="*/ 36 w 181"/>
                <a:gd name="T49" fmla="*/ 49 h 391"/>
                <a:gd name="T50" fmla="*/ 62 w 181"/>
                <a:gd name="T51" fmla="*/ 87 h 391"/>
                <a:gd name="T52" fmla="*/ 71 w 181"/>
                <a:gd name="T53" fmla="*/ 85 h 391"/>
                <a:gd name="T54" fmla="*/ 78 w 181"/>
                <a:gd name="T55" fmla="*/ 82 h 391"/>
                <a:gd name="T56" fmla="*/ 85 w 181"/>
                <a:gd name="T57" fmla="*/ 89 h 391"/>
                <a:gd name="T58" fmla="*/ 105 w 181"/>
                <a:gd name="T59" fmla="*/ 131 h 391"/>
                <a:gd name="T60" fmla="*/ 125 w 181"/>
                <a:gd name="T61" fmla="*/ 192 h 391"/>
                <a:gd name="T62" fmla="*/ 141 w 181"/>
                <a:gd name="T63" fmla="*/ 239 h 391"/>
                <a:gd name="T64" fmla="*/ 147 w 181"/>
                <a:gd name="T65" fmla="*/ 257 h 391"/>
                <a:gd name="T66" fmla="*/ 152 w 181"/>
                <a:gd name="T67" fmla="*/ 284 h 391"/>
                <a:gd name="T68" fmla="*/ 145 w 181"/>
                <a:gd name="T69" fmla="*/ 308 h 391"/>
                <a:gd name="T70" fmla="*/ 129 w 181"/>
                <a:gd name="T71" fmla="*/ 313 h 391"/>
                <a:gd name="T72" fmla="*/ 121 w 181"/>
                <a:gd name="T73" fmla="*/ 317 h 391"/>
                <a:gd name="T74" fmla="*/ 114 w 181"/>
                <a:gd name="T75" fmla="*/ 328 h 391"/>
                <a:gd name="T76" fmla="*/ 107 w 181"/>
                <a:gd name="T77" fmla="*/ 337 h 391"/>
                <a:gd name="T78" fmla="*/ 94 w 181"/>
                <a:gd name="T79" fmla="*/ 351 h 391"/>
                <a:gd name="T80" fmla="*/ 91 w 181"/>
                <a:gd name="T81" fmla="*/ 369 h 391"/>
                <a:gd name="T82" fmla="*/ 96 w 181"/>
                <a:gd name="T83" fmla="*/ 391 h 391"/>
                <a:gd name="T84" fmla="*/ 100 w 181"/>
                <a:gd name="T85" fmla="*/ 389 h 391"/>
                <a:gd name="T86" fmla="*/ 109 w 181"/>
                <a:gd name="T87" fmla="*/ 382 h 391"/>
                <a:gd name="T88" fmla="*/ 116 w 181"/>
                <a:gd name="T89" fmla="*/ 373 h 391"/>
                <a:gd name="T90" fmla="*/ 125 w 181"/>
                <a:gd name="T91" fmla="*/ 369 h 391"/>
                <a:gd name="T92" fmla="*/ 129 w 181"/>
                <a:gd name="T93" fmla="*/ 364 h 391"/>
                <a:gd name="T94" fmla="*/ 134 w 181"/>
                <a:gd name="T95" fmla="*/ 355 h 391"/>
                <a:gd name="T96" fmla="*/ 136 w 181"/>
                <a:gd name="T97" fmla="*/ 348 h 391"/>
                <a:gd name="T98" fmla="*/ 141 w 181"/>
                <a:gd name="T99" fmla="*/ 344 h 391"/>
                <a:gd name="T100" fmla="*/ 152 w 181"/>
                <a:gd name="T101" fmla="*/ 344 h 391"/>
                <a:gd name="T102" fmla="*/ 161 w 181"/>
                <a:gd name="T103" fmla="*/ 344 h 391"/>
                <a:gd name="T104" fmla="*/ 170 w 181"/>
                <a:gd name="T105" fmla="*/ 340 h 391"/>
                <a:gd name="T106" fmla="*/ 174 w 181"/>
                <a:gd name="T107" fmla="*/ 331 h 391"/>
                <a:gd name="T108" fmla="*/ 181 w 181"/>
                <a:gd name="T109" fmla="*/ 30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" h="391">
                  <a:moveTo>
                    <a:pt x="181" y="293"/>
                  </a:moveTo>
                  <a:lnTo>
                    <a:pt x="181" y="261"/>
                  </a:lnTo>
                  <a:lnTo>
                    <a:pt x="174" y="248"/>
                  </a:lnTo>
                  <a:lnTo>
                    <a:pt x="165" y="225"/>
                  </a:lnTo>
                  <a:lnTo>
                    <a:pt x="154" y="196"/>
                  </a:lnTo>
                  <a:lnTo>
                    <a:pt x="141" y="163"/>
                  </a:lnTo>
                  <a:lnTo>
                    <a:pt x="125" y="131"/>
                  </a:lnTo>
                  <a:lnTo>
                    <a:pt x="112" y="105"/>
                  </a:lnTo>
                  <a:lnTo>
                    <a:pt x="98" y="82"/>
                  </a:lnTo>
                  <a:lnTo>
                    <a:pt x="87" y="71"/>
                  </a:lnTo>
                  <a:lnTo>
                    <a:pt x="89" y="67"/>
                  </a:lnTo>
                  <a:lnTo>
                    <a:pt x="91" y="62"/>
                  </a:lnTo>
                  <a:lnTo>
                    <a:pt x="94" y="55"/>
                  </a:lnTo>
                  <a:lnTo>
                    <a:pt x="96" y="51"/>
                  </a:lnTo>
                  <a:lnTo>
                    <a:pt x="98" y="46"/>
                  </a:lnTo>
                  <a:lnTo>
                    <a:pt x="98" y="42"/>
                  </a:lnTo>
                  <a:lnTo>
                    <a:pt x="94" y="38"/>
                  </a:lnTo>
                  <a:lnTo>
                    <a:pt x="87" y="33"/>
                  </a:lnTo>
                  <a:lnTo>
                    <a:pt x="80" y="29"/>
                  </a:lnTo>
                  <a:lnTo>
                    <a:pt x="74" y="24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7" y="17"/>
                  </a:lnTo>
                  <a:lnTo>
                    <a:pt x="67" y="15"/>
                  </a:lnTo>
                  <a:lnTo>
                    <a:pt x="65" y="13"/>
                  </a:lnTo>
                  <a:lnTo>
                    <a:pt x="62" y="11"/>
                  </a:lnTo>
                  <a:lnTo>
                    <a:pt x="60" y="11"/>
                  </a:lnTo>
                  <a:lnTo>
                    <a:pt x="56" y="11"/>
                  </a:lnTo>
                  <a:lnTo>
                    <a:pt x="56" y="4"/>
                  </a:lnTo>
                  <a:lnTo>
                    <a:pt x="51" y="4"/>
                  </a:lnTo>
                  <a:lnTo>
                    <a:pt x="49" y="2"/>
                  </a:lnTo>
                  <a:lnTo>
                    <a:pt x="47" y="0"/>
                  </a:lnTo>
                  <a:lnTo>
                    <a:pt x="42" y="0"/>
                  </a:lnTo>
                  <a:lnTo>
                    <a:pt x="33" y="8"/>
                  </a:lnTo>
                  <a:lnTo>
                    <a:pt x="20" y="13"/>
                  </a:lnTo>
                  <a:lnTo>
                    <a:pt x="7" y="15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1"/>
                  </a:lnTo>
                  <a:lnTo>
                    <a:pt x="4" y="33"/>
                  </a:lnTo>
                  <a:lnTo>
                    <a:pt x="4" y="38"/>
                  </a:lnTo>
                  <a:lnTo>
                    <a:pt x="4" y="42"/>
                  </a:lnTo>
                  <a:lnTo>
                    <a:pt x="7" y="46"/>
                  </a:lnTo>
                  <a:lnTo>
                    <a:pt x="9" y="49"/>
                  </a:lnTo>
                  <a:lnTo>
                    <a:pt x="11" y="51"/>
                  </a:lnTo>
                  <a:lnTo>
                    <a:pt x="11" y="55"/>
                  </a:lnTo>
                  <a:lnTo>
                    <a:pt x="22" y="55"/>
                  </a:lnTo>
                  <a:lnTo>
                    <a:pt x="29" y="53"/>
                  </a:lnTo>
                  <a:lnTo>
                    <a:pt x="36" y="49"/>
                  </a:lnTo>
                  <a:lnTo>
                    <a:pt x="47" y="69"/>
                  </a:lnTo>
                  <a:lnTo>
                    <a:pt x="62" y="87"/>
                  </a:lnTo>
                  <a:lnTo>
                    <a:pt x="67" y="87"/>
                  </a:lnTo>
                  <a:lnTo>
                    <a:pt x="71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85" y="89"/>
                  </a:lnTo>
                  <a:lnTo>
                    <a:pt x="94" y="107"/>
                  </a:lnTo>
                  <a:lnTo>
                    <a:pt x="105" y="131"/>
                  </a:lnTo>
                  <a:lnTo>
                    <a:pt x="114" y="161"/>
                  </a:lnTo>
                  <a:lnTo>
                    <a:pt x="125" y="192"/>
                  </a:lnTo>
                  <a:lnTo>
                    <a:pt x="134" y="219"/>
                  </a:lnTo>
                  <a:lnTo>
                    <a:pt x="141" y="239"/>
                  </a:lnTo>
                  <a:lnTo>
                    <a:pt x="143" y="250"/>
                  </a:lnTo>
                  <a:lnTo>
                    <a:pt x="147" y="257"/>
                  </a:lnTo>
                  <a:lnTo>
                    <a:pt x="150" y="270"/>
                  </a:lnTo>
                  <a:lnTo>
                    <a:pt x="152" y="284"/>
                  </a:lnTo>
                  <a:lnTo>
                    <a:pt x="150" y="299"/>
                  </a:lnTo>
                  <a:lnTo>
                    <a:pt x="145" y="308"/>
                  </a:lnTo>
                  <a:lnTo>
                    <a:pt x="136" y="313"/>
                  </a:lnTo>
                  <a:lnTo>
                    <a:pt x="129" y="313"/>
                  </a:lnTo>
                  <a:lnTo>
                    <a:pt x="125" y="315"/>
                  </a:lnTo>
                  <a:lnTo>
                    <a:pt x="121" y="317"/>
                  </a:lnTo>
                  <a:lnTo>
                    <a:pt x="116" y="322"/>
                  </a:lnTo>
                  <a:lnTo>
                    <a:pt x="114" y="328"/>
                  </a:lnTo>
                  <a:lnTo>
                    <a:pt x="112" y="333"/>
                  </a:lnTo>
                  <a:lnTo>
                    <a:pt x="107" y="337"/>
                  </a:lnTo>
                  <a:lnTo>
                    <a:pt x="105" y="344"/>
                  </a:lnTo>
                  <a:lnTo>
                    <a:pt x="94" y="351"/>
                  </a:lnTo>
                  <a:lnTo>
                    <a:pt x="91" y="360"/>
                  </a:lnTo>
                  <a:lnTo>
                    <a:pt x="91" y="369"/>
                  </a:lnTo>
                  <a:lnTo>
                    <a:pt x="94" y="386"/>
                  </a:lnTo>
                  <a:lnTo>
                    <a:pt x="96" y="391"/>
                  </a:lnTo>
                  <a:lnTo>
                    <a:pt x="98" y="391"/>
                  </a:lnTo>
                  <a:lnTo>
                    <a:pt x="100" y="389"/>
                  </a:lnTo>
                  <a:lnTo>
                    <a:pt x="105" y="386"/>
                  </a:lnTo>
                  <a:lnTo>
                    <a:pt x="109" y="382"/>
                  </a:lnTo>
                  <a:lnTo>
                    <a:pt x="112" y="378"/>
                  </a:lnTo>
                  <a:lnTo>
                    <a:pt x="116" y="373"/>
                  </a:lnTo>
                  <a:lnTo>
                    <a:pt x="121" y="369"/>
                  </a:lnTo>
                  <a:lnTo>
                    <a:pt x="125" y="369"/>
                  </a:lnTo>
                  <a:lnTo>
                    <a:pt x="127" y="366"/>
                  </a:lnTo>
                  <a:lnTo>
                    <a:pt x="129" y="364"/>
                  </a:lnTo>
                  <a:lnTo>
                    <a:pt x="132" y="360"/>
                  </a:lnTo>
                  <a:lnTo>
                    <a:pt x="134" y="355"/>
                  </a:lnTo>
                  <a:lnTo>
                    <a:pt x="134" y="353"/>
                  </a:lnTo>
                  <a:lnTo>
                    <a:pt x="136" y="348"/>
                  </a:lnTo>
                  <a:lnTo>
                    <a:pt x="138" y="346"/>
                  </a:lnTo>
                  <a:lnTo>
                    <a:pt x="141" y="344"/>
                  </a:lnTo>
                  <a:lnTo>
                    <a:pt x="145" y="344"/>
                  </a:lnTo>
                  <a:lnTo>
                    <a:pt x="152" y="344"/>
                  </a:lnTo>
                  <a:lnTo>
                    <a:pt x="156" y="344"/>
                  </a:lnTo>
                  <a:lnTo>
                    <a:pt x="161" y="344"/>
                  </a:lnTo>
                  <a:lnTo>
                    <a:pt x="165" y="342"/>
                  </a:lnTo>
                  <a:lnTo>
                    <a:pt x="170" y="340"/>
                  </a:lnTo>
                  <a:lnTo>
                    <a:pt x="172" y="335"/>
                  </a:lnTo>
                  <a:lnTo>
                    <a:pt x="174" y="331"/>
                  </a:lnTo>
                  <a:lnTo>
                    <a:pt x="179" y="322"/>
                  </a:lnTo>
                  <a:lnTo>
                    <a:pt x="181" y="308"/>
                  </a:lnTo>
                  <a:lnTo>
                    <a:pt x="181" y="293"/>
                  </a:lnTo>
                  <a:close/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59" name="Freeform 74"/>
            <p:cNvSpPr>
              <a:spLocks/>
            </p:cNvSpPr>
            <p:nvPr/>
          </p:nvSpPr>
          <p:spPr bwMode="auto">
            <a:xfrm>
              <a:off x="7001697" y="3588786"/>
              <a:ext cx="207770" cy="448827"/>
            </a:xfrm>
            <a:custGeom>
              <a:avLst/>
              <a:gdLst>
                <a:gd name="T0" fmla="*/ 181 w 181"/>
                <a:gd name="T1" fmla="*/ 261 h 391"/>
                <a:gd name="T2" fmla="*/ 165 w 181"/>
                <a:gd name="T3" fmla="*/ 225 h 391"/>
                <a:gd name="T4" fmla="*/ 141 w 181"/>
                <a:gd name="T5" fmla="*/ 163 h 391"/>
                <a:gd name="T6" fmla="*/ 112 w 181"/>
                <a:gd name="T7" fmla="*/ 105 h 391"/>
                <a:gd name="T8" fmla="*/ 87 w 181"/>
                <a:gd name="T9" fmla="*/ 71 h 391"/>
                <a:gd name="T10" fmla="*/ 91 w 181"/>
                <a:gd name="T11" fmla="*/ 62 h 391"/>
                <a:gd name="T12" fmla="*/ 96 w 181"/>
                <a:gd name="T13" fmla="*/ 51 h 391"/>
                <a:gd name="T14" fmla="*/ 98 w 181"/>
                <a:gd name="T15" fmla="*/ 42 h 391"/>
                <a:gd name="T16" fmla="*/ 87 w 181"/>
                <a:gd name="T17" fmla="*/ 33 h 391"/>
                <a:gd name="T18" fmla="*/ 74 w 181"/>
                <a:gd name="T19" fmla="*/ 24 h 391"/>
                <a:gd name="T20" fmla="*/ 69 w 181"/>
                <a:gd name="T21" fmla="*/ 22 h 391"/>
                <a:gd name="T22" fmla="*/ 67 w 181"/>
                <a:gd name="T23" fmla="*/ 15 h 391"/>
                <a:gd name="T24" fmla="*/ 62 w 181"/>
                <a:gd name="T25" fmla="*/ 11 h 391"/>
                <a:gd name="T26" fmla="*/ 56 w 181"/>
                <a:gd name="T27" fmla="*/ 11 h 391"/>
                <a:gd name="T28" fmla="*/ 51 w 181"/>
                <a:gd name="T29" fmla="*/ 4 h 391"/>
                <a:gd name="T30" fmla="*/ 47 w 181"/>
                <a:gd name="T31" fmla="*/ 0 h 391"/>
                <a:gd name="T32" fmla="*/ 33 w 181"/>
                <a:gd name="T33" fmla="*/ 8 h 391"/>
                <a:gd name="T34" fmla="*/ 7 w 181"/>
                <a:gd name="T35" fmla="*/ 15 h 391"/>
                <a:gd name="T36" fmla="*/ 0 w 181"/>
                <a:gd name="T37" fmla="*/ 22 h 391"/>
                <a:gd name="T38" fmla="*/ 2 w 181"/>
                <a:gd name="T39" fmla="*/ 31 h 391"/>
                <a:gd name="T40" fmla="*/ 4 w 181"/>
                <a:gd name="T41" fmla="*/ 38 h 391"/>
                <a:gd name="T42" fmla="*/ 7 w 181"/>
                <a:gd name="T43" fmla="*/ 46 h 391"/>
                <a:gd name="T44" fmla="*/ 11 w 181"/>
                <a:gd name="T45" fmla="*/ 51 h 391"/>
                <a:gd name="T46" fmla="*/ 22 w 181"/>
                <a:gd name="T47" fmla="*/ 55 h 391"/>
                <a:gd name="T48" fmla="*/ 36 w 181"/>
                <a:gd name="T49" fmla="*/ 49 h 391"/>
                <a:gd name="T50" fmla="*/ 62 w 181"/>
                <a:gd name="T51" fmla="*/ 87 h 391"/>
                <a:gd name="T52" fmla="*/ 71 w 181"/>
                <a:gd name="T53" fmla="*/ 85 h 391"/>
                <a:gd name="T54" fmla="*/ 78 w 181"/>
                <a:gd name="T55" fmla="*/ 82 h 391"/>
                <a:gd name="T56" fmla="*/ 85 w 181"/>
                <a:gd name="T57" fmla="*/ 89 h 391"/>
                <a:gd name="T58" fmla="*/ 105 w 181"/>
                <a:gd name="T59" fmla="*/ 131 h 391"/>
                <a:gd name="T60" fmla="*/ 125 w 181"/>
                <a:gd name="T61" fmla="*/ 192 h 391"/>
                <a:gd name="T62" fmla="*/ 141 w 181"/>
                <a:gd name="T63" fmla="*/ 239 h 391"/>
                <a:gd name="T64" fmla="*/ 147 w 181"/>
                <a:gd name="T65" fmla="*/ 257 h 391"/>
                <a:gd name="T66" fmla="*/ 152 w 181"/>
                <a:gd name="T67" fmla="*/ 284 h 391"/>
                <a:gd name="T68" fmla="*/ 145 w 181"/>
                <a:gd name="T69" fmla="*/ 308 h 391"/>
                <a:gd name="T70" fmla="*/ 129 w 181"/>
                <a:gd name="T71" fmla="*/ 313 h 391"/>
                <a:gd name="T72" fmla="*/ 121 w 181"/>
                <a:gd name="T73" fmla="*/ 317 h 391"/>
                <a:gd name="T74" fmla="*/ 114 w 181"/>
                <a:gd name="T75" fmla="*/ 328 h 391"/>
                <a:gd name="T76" fmla="*/ 107 w 181"/>
                <a:gd name="T77" fmla="*/ 337 h 391"/>
                <a:gd name="T78" fmla="*/ 94 w 181"/>
                <a:gd name="T79" fmla="*/ 351 h 391"/>
                <a:gd name="T80" fmla="*/ 91 w 181"/>
                <a:gd name="T81" fmla="*/ 369 h 391"/>
                <a:gd name="T82" fmla="*/ 96 w 181"/>
                <a:gd name="T83" fmla="*/ 391 h 391"/>
                <a:gd name="T84" fmla="*/ 100 w 181"/>
                <a:gd name="T85" fmla="*/ 389 h 391"/>
                <a:gd name="T86" fmla="*/ 109 w 181"/>
                <a:gd name="T87" fmla="*/ 382 h 391"/>
                <a:gd name="T88" fmla="*/ 116 w 181"/>
                <a:gd name="T89" fmla="*/ 373 h 391"/>
                <a:gd name="T90" fmla="*/ 125 w 181"/>
                <a:gd name="T91" fmla="*/ 369 h 391"/>
                <a:gd name="T92" fmla="*/ 129 w 181"/>
                <a:gd name="T93" fmla="*/ 364 h 391"/>
                <a:gd name="T94" fmla="*/ 134 w 181"/>
                <a:gd name="T95" fmla="*/ 355 h 391"/>
                <a:gd name="T96" fmla="*/ 136 w 181"/>
                <a:gd name="T97" fmla="*/ 348 h 391"/>
                <a:gd name="T98" fmla="*/ 141 w 181"/>
                <a:gd name="T99" fmla="*/ 344 h 391"/>
                <a:gd name="T100" fmla="*/ 152 w 181"/>
                <a:gd name="T101" fmla="*/ 344 h 391"/>
                <a:gd name="T102" fmla="*/ 161 w 181"/>
                <a:gd name="T103" fmla="*/ 344 h 391"/>
                <a:gd name="T104" fmla="*/ 170 w 181"/>
                <a:gd name="T105" fmla="*/ 340 h 391"/>
                <a:gd name="T106" fmla="*/ 174 w 181"/>
                <a:gd name="T107" fmla="*/ 331 h 391"/>
                <a:gd name="T108" fmla="*/ 181 w 181"/>
                <a:gd name="T109" fmla="*/ 30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" h="391">
                  <a:moveTo>
                    <a:pt x="181" y="293"/>
                  </a:moveTo>
                  <a:lnTo>
                    <a:pt x="181" y="261"/>
                  </a:lnTo>
                  <a:lnTo>
                    <a:pt x="174" y="248"/>
                  </a:lnTo>
                  <a:lnTo>
                    <a:pt x="165" y="225"/>
                  </a:lnTo>
                  <a:lnTo>
                    <a:pt x="154" y="196"/>
                  </a:lnTo>
                  <a:lnTo>
                    <a:pt x="141" y="163"/>
                  </a:lnTo>
                  <a:lnTo>
                    <a:pt x="125" y="131"/>
                  </a:lnTo>
                  <a:lnTo>
                    <a:pt x="112" y="105"/>
                  </a:lnTo>
                  <a:lnTo>
                    <a:pt x="98" y="82"/>
                  </a:lnTo>
                  <a:lnTo>
                    <a:pt x="87" y="71"/>
                  </a:lnTo>
                  <a:lnTo>
                    <a:pt x="89" y="67"/>
                  </a:lnTo>
                  <a:lnTo>
                    <a:pt x="91" y="62"/>
                  </a:lnTo>
                  <a:lnTo>
                    <a:pt x="94" y="55"/>
                  </a:lnTo>
                  <a:lnTo>
                    <a:pt x="96" y="51"/>
                  </a:lnTo>
                  <a:lnTo>
                    <a:pt x="98" y="46"/>
                  </a:lnTo>
                  <a:lnTo>
                    <a:pt x="98" y="42"/>
                  </a:lnTo>
                  <a:lnTo>
                    <a:pt x="94" y="38"/>
                  </a:lnTo>
                  <a:lnTo>
                    <a:pt x="87" y="33"/>
                  </a:lnTo>
                  <a:lnTo>
                    <a:pt x="80" y="29"/>
                  </a:lnTo>
                  <a:lnTo>
                    <a:pt x="74" y="24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7" y="17"/>
                  </a:lnTo>
                  <a:lnTo>
                    <a:pt x="67" y="15"/>
                  </a:lnTo>
                  <a:lnTo>
                    <a:pt x="65" y="13"/>
                  </a:lnTo>
                  <a:lnTo>
                    <a:pt x="62" y="11"/>
                  </a:lnTo>
                  <a:lnTo>
                    <a:pt x="60" y="11"/>
                  </a:lnTo>
                  <a:lnTo>
                    <a:pt x="56" y="11"/>
                  </a:lnTo>
                  <a:lnTo>
                    <a:pt x="56" y="4"/>
                  </a:lnTo>
                  <a:lnTo>
                    <a:pt x="51" y="4"/>
                  </a:lnTo>
                  <a:lnTo>
                    <a:pt x="49" y="2"/>
                  </a:lnTo>
                  <a:lnTo>
                    <a:pt x="47" y="0"/>
                  </a:lnTo>
                  <a:lnTo>
                    <a:pt x="42" y="0"/>
                  </a:lnTo>
                  <a:lnTo>
                    <a:pt x="33" y="8"/>
                  </a:lnTo>
                  <a:lnTo>
                    <a:pt x="20" y="13"/>
                  </a:lnTo>
                  <a:lnTo>
                    <a:pt x="7" y="15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1"/>
                  </a:lnTo>
                  <a:lnTo>
                    <a:pt x="4" y="33"/>
                  </a:lnTo>
                  <a:lnTo>
                    <a:pt x="4" y="38"/>
                  </a:lnTo>
                  <a:lnTo>
                    <a:pt x="4" y="42"/>
                  </a:lnTo>
                  <a:lnTo>
                    <a:pt x="7" y="46"/>
                  </a:lnTo>
                  <a:lnTo>
                    <a:pt x="9" y="49"/>
                  </a:lnTo>
                  <a:lnTo>
                    <a:pt x="11" y="51"/>
                  </a:lnTo>
                  <a:lnTo>
                    <a:pt x="11" y="55"/>
                  </a:lnTo>
                  <a:lnTo>
                    <a:pt x="22" y="55"/>
                  </a:lnTo>
                  <a:lnTo>
                    <a:pt x="29" y="53"/>
                  </a:lnTo>
                  <a:lnTo>
                    <a:pt x="36" y="49"/>
                  </a:lnTo>
                  <a:lnTo>
                    <a:pt x="47" y="69"/>
                  </a:lnTo>
                  <a:lnTo>
                    <a:pt x="62" y="87"/>
                  </a:lnTo>
                  <a:lnTo>
                    <a:pt x="67" y="87"/>
                  </a:lnTo>
                  <a:lnTo>
                    <a:pt x="71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85" y="89"/>
                  </a:lnTo>
                  <a:lnTo>
                    <a:pt x="94" y="107"/>
                  </a:lnTo>
                  <a:lnTo>
                    <a:pt x="105" y="131"/>
                  </a:lnTo>
                  <a:lnTo>
                    <a:pt x="114" y="161"/>
                  </a:lnTo>
                  <a:lnTo>
                    <a:pt x="125" y="192"/>
                  </a:lnTo>
                  <a:lnTo>
                    <a:pt x="134" y="219"/>
                  </a:lnTo>
                  <a:lnTo>
                    <a:pt x="141" y="239"/>
                  </a:lnTo>
                  <a:lnTo>
                    <a:pt x="143" y="250"/>
                  </a:lnTo>
                  <a:lnTo>
                    <a:pt x="147" y="257"/>
                  </a:lnTo>
                  <a:lnTo>
                    <a:pt x="150" y="270"/>
                  </a:lnTo>
                  <a:lnTo>
                    <a:pt x="152" y="284"/>
                  </a:lnTo>
                  <a:lnTo>
                    <a:pt x="150" y="299"/>
                  </a:lnTo>
                  <a:lnTo>
                    <a:pt x="145" y="308"/>
                  </a:lnTo>
                  <a:lnTo>
                    <a:pt x="136" y="313"/>
                  </a:lnTo>
                  <a:lnTo>
                    <a:pt x="129" y="313"/>
                  </a:lnTo>
                  <a:lnTo>
                    <a:pt x="125" y="315"/>
                  </a:lnTo>
                  <a:lnTo>
                    <a:pt x="121" y="317"/>
                  </a:lnTo>
                  <a:lnTo>
                    <a:pt x="116" y="322"/>
                  </a:lnTo>
                  <a:lnTo>
                    <a:pt x="114" y="328"/>
                  </a:lnTo>
                  <a:lnTo>
                    <a:pt x="112" y="333"/>
                  </a:lnTo>
                  <a:lnTo>
                    <a:pt x="107" y="337"/>
                  </a:lnTo>
                  <a:lnTo>
                    <a:pt x="105" y="344"/>
                  </a:lnTo>
                  <a:lnTo>
                    <a:pt x="94" y="351"/>
                  </a:lnTo>
                  <a:lnTo>
                    <a:pt x="91" y="360"/>
                  </a:lnTo>
                  <a:lnTo>
                    <a:pt x="91" y="369"/>
                  </a:lnTo>
                  <a:lnTo>
                    <a:pt x="94" y="386"/>
                  </a:lnTo>
                  <a:lnTo>
                    <a:pt x="96" y="391"/>
                  </a:lnTo>
                  <a:lnTo>
                    <a:pt x="98" y="391"/>
                  </a:lnTo>
                  <a:lnTo>
                    <a:pt x="100" y="389"/>
                  </a:lnTo>
                  <a:lnTo>
                    <a:pt x="105" y="386"/>
                  </a:lnTo>
                  <a:lnTo>
                    <a:pt x="109" y="382"/>
                  </a:lnTo>
                  <a:lnTo>
                    <a:pt x="112" y="378"/>
                  </a:lnTo>
                  <a:lnTo>
                    <a:pt x="116" y="373"/>
                  </a:lnTo>
                  <a:lnTo>
                    <a:pt x="121" y="369"/>
                  </a:lnTo>
                  <a:lnTo>
                    <a:pt x="125" y="369"/>
                  </a:lnTo>
                  <a:lnTo>
                    <a:pt x="127" y="366"/>
                  </a:lnTo>
                  <a:lnTo>
                    <a:pt x="129" y="364"/>
                  </a:lnTo>
                  <a:lnTo>
                    <a:pt x="132" y="360"/>
                  </a:lnTo>
                  <a:lnTo>
                    <a:pt x="134" y="355"/>
                  </a:lnTo>
                  <a:lnTo>
                    <a:pt x="134" y="353"/>
                  </a:lnTo>
                  <a:lnTo>
                    <a:pt x="136" y="348"/>
                  </a:lnTo>
                  <a:lnTo>
                    <a:pt x="138" y="346"/>
                  </a:lnTo>
                  <a:lnTo>
                    <a:pt x="141" y="344"/>
                  </a:lnTo>
                  <a:lnTo>
                    <a:pt x="145" y="344"/>
                  </a:lnTo>
                  <a:lnTo>
                    <a:pt x="152" y="344"/>
                  </a:lnTo>
                  <a:lnTo>
                    <a:pt x="156" y="344"/>
                  </a:lnTo>
                  <a:lnTo>
                    <a:pt x="161" y="344"/>
                  </a:lnTo>
                  <a:lnTo>
                    <a:pt x="165" y="342"/>
                  </a:lnTo>
                  <a:lnTo>
                    <a:pt x="170" y="340"/>
                  </a:lnTo>
                  <a:lnTo>
                    <a:pt x="172" y="335"/>
                  </a:lnTo>
                  <a:lnTo>
                    <a:pt x="174" y="331"/>
                  </a:lnTo>
                  <a:lnTo>
                    <a:pt x="179" y="322"/>
                  </a:lnTo>
                  <a:lnTo>
                    <a:pt x="181" y="308"/>
                  </a:lnTo>
                  <a:lnTo>
                    <a:pt x="181" y="29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60" name="Freeform 75"/>
            <p:cNvSpPr>
              <a:spLocks/>
            </p:cNvSpPr>
            <p:nvPr/>
          </p:nvSpPr>
          <p:spPr bwMode="auto">
            <a:xfrm>
              <a:off x="7062535" y="3752935"/>
              <a:ext cx="82649" cy="107902"/>
            </a:xfrm>
            <a:custGeom>
              <a:avLst/>
              <a:gdLst>
                <a:gd name="T0" fmla="*/ 14 w 72"/>
                <a:gd name="T1" fmla="*/ 24 h 94"/>
                <a:gd name="T2" fmla="*/ 14 w 72"/>
                <a:gd name="T3" fmla="*/ 20 h 94"/>
                <a:gd name="T4" fmla="*/ 12 w 72"/>
                <a:gd name="T5" fmla="*/ 18 h 94"/>
                <a:gd name="T6" fmla="*/ 9 w 72"/>
                <a:gd name="T7" fmla="*/ 15 h 94"/>
                <a:gd name="T8" fmla="*/ 7 w 72"/>
                <a:gd name="T9" fmla="*/ 13 h 94"/>
                <a:gd name="T10" fmla="*/ 5 w 72"/>
                <a:gd name="T11" fmla="*/ 11 h 94"/>
                <a:gd name="T12" fmla="*/ 3 w 72"/>
                <a:gd name="T13" fmla="*/ 9 h 94"/>
                <a:gd name="T14" fmla="*/ 0 w 72"/>
                <a:gd name="T15" fmla="*/ 4 h 94"/>
                <a:gd name="T16" fmla="*/ 3 w 72"/>
                <a:gd name="T17" fmla="*/ 0 h 94"/>
                <a:gd name="T18" fmla="*/ 7 w 72"/>
                <a:gd name="T19" fmla="*/ 2 h 94"/>
                <a:gd name="T20" fmla="*/ 9 w 72"/>
                <a:gd name="T21" fmla="*/ 4 h 94"/>
                <a:gd name="T22" fmla="*/ 14 w 72"/>
                <a:gd name="T23" fmla="*/ 6 h 94"/>
                <a:gd name="T24" fmla="*/ 16 w 72"/>
                <a:gd name="T25" fmla="*/ 11 h 94"/>
                <a:gd name="T26" fmla="*/ 21 w 72"/>
                <a:gd name="T27" fmla="*/ 13 h 94"/>
                <a:gd name="T28" fmla="*/ 30 w 72"/>
                <a:gd name="T29" fmla="*/ 29 h 94"/>
                <a:gd name="T30" fmla="*/ 43 w 72"/>
                <a:gd name="T31" fmla="*/ 40 h 94"/>
                <a:gd name="T32" fmla="*/ 56 w 72"/>
                <a:gd name="T33" fmla="*/ 53 h 94"/>
                <a:gd name="T34" fmla="*/ 65 w 72"/>
                <a:gd name="T35" fmla="*/ 67 h 94"/>
                <a:gd name="T36" fmla="*/ 72 w 72"/>
                <a:gd name="T37" fmla="*/ 87 h 94"/>
                <a:gd name="T38" fmla="*/ 65 w 72"/>
                <a:gd name="T39" fmla="*/ 87 h 94"/>
                <a:gd name="T40" fmla="*/ 61 w 72"/>
                <a:gd name="T41" fmla="*/ 87 h 94"/>
                <a:gd name="T42" fmla="*/ 56 w 72"/>
                <a:gd name="T43" fmla="*/ 89 h 94"/>
                <a:gd name="T44" fmla="*/ 54 w 72"/>
                <a:gd name="T45" fmla="*/ 89 h 94"/>
                <a:gd name="T46" fmla="*/ 52 w 72"/>
                <a:gd name="T47" fmla="*/ 94 h 94"/>
                <a:gd name="T48" fmla="*/ 50 w 72"/>
                <a:gd name="T49" fmla="*/ 91 h 94"/>
                <a:gd name="T50" fmla="*/ 47 w 72"/>
                <a:gd name="T51" fmla="*/ 89 h 94"/>
                <a:gd name="T52" fmla="*/ 47 w 72"/>
                <a:gd name="T53" fmla="*/ 87 h 94"/>
                <a:gd name="T54" fmla="*/ 45 w 72"/>
                <a:gd name="T55" fmla="*/ 85 h 94"/>
                <a:gd name="T56" fmla="*/ 43 w 72"/>
                <a:gd name="T57" fmla="*/ 82 h 94"/>
                <a:gd name="T58" fmla="*/ 41 w 72"/>
                <a:gd name="T59" fmla="*/ 80 h 94"/>
                <a:gd name="T60" fmla="*/ 41 w 72"/>
                <a:gd name="T61" fmla="*/ 65 h 94"/>
                <a:gd name="T62" fmla="*/ 34 w 72"/>
                <a:gd name="T63" fmla="*/ 53 h 94"/>
                <a:gd name="T64" fmla="*/ 25 w 72"/>
                <a:gd name="T65" fmla="*/ 44 h 94"/>
                <a:gd name="T66" fmla="*/ 14 w 72"/>
                <a:gd name="T67" fmla="*/ 38 h 94"/>
                <a:gd name="T68" fmla="*/ 14 w 72"/>
                <a:gd name="T69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" h="94">
                  <a:moveTo>
                    <a:pt x="14" y="24"/>
                  </a:moveTo>
                  <a:lnTo>
                    <a:pt x="14" y="20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7" y="13"/>
                  </a:lnTo>
                  <a:lnTo>
                    <a:pt x="5" y="11"/>
                  </a:lnTo>
                  <a:lnTo>
                    <a:pt x="3" y="9"/>
                  </a:lnTo>
                  <a:lnTo>
                    <a:pt x="0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4"/>
                  </a:lnTo>
                  <a:lnTo>
                    <a:pt x="14" y="6"/>
                  </a:lnTo>
                  <a:lnTo>
                    <a:pt x="16" y="11"/>
                  </a:lnTo>
                  <a:lnTo>
                    <a:pt x="21" y="13"/>
                  </a:lnTo>
                  <a:lnTo>
                    <a:pt x="30" y="29"/>
                  </a:lnTo>
                  <a:lnTo>
                    <a:pt x="43" y="40"/>
                  </a:lnTo>
                  <a:lnTo>
                    <a:pt x="56" y="53"/>
                  </a:lnTo>
                  <a:lnTo>
                    <a:pt x="65" y="67"/>
                  </a:lnTo>
                  <a:lnTo>
                    <a:pt x="72" y="87"/>
                  </a:lnTo>
                  <a:lnTo>
                    <a:pt x="65" y="87"/>
                  </a:lnTo>
                  <a:lnTo>
                    <a:pt x="61" y="87"/>
                  </a:lnTo>
                  <a:lnTo>
                    <a:pt x="56" y="89"/>
                  </a:lnTo>
                  <a:lnTo>
                    <a:pt x="54" y="89"/>
                  </a:lnTo>
                  <a:lnTo>
                    <a:pt x="52" y="94"/>
                  </a:lnTo>
                  <a:lnTo>
                    <a:pt x="50" y="91"/>
                  </a:lnTo>
                  <a:lnTo>
                    <a:pt x="47" y="89"/>
                  </a:lnTo>
                  <a:lnTo>
                    <a:pt x="47" y="87"/>
                  </a:lnTo>
                  <a:lnTo>
                    <a:pt x="45" y="85"/>
                  </a:lnTo>
                  <a:lnTo>
                    <a:pt x="43" y="82"/>
                  </a:lnTo>
                  <a:lnTo>
                    <a:pt x="41" y="80"/>
                  </a:lnTo>
                  <a:lnTo>
                    <a:pt x="41" y="65"/>
                  </a:lnTo>
                  <a:lnTo>
                    <a:pt x="34" y="53"/>
                  </a:lnTo>
                  <a:lnTo>
                    <a:pt x="25" y="44"/>
                  </a:lnTo>
                  <a:lnTo>
                    <a:pt x="14" y="38"/>
                  </a:lnTo>
                  <a:lnTo>
                    <a:pt x="14" y="2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61" name="Freeform 76"/>
            <p:cNvSpPr>
              <a:spLocks/>
            </p:cNvSpPr>
            <p:nvPr/>
          </p:nvSpPr>
          <p:spPr bwMode="auto">
            <a:xfrm>
              <a:off x="7062535" y="3752935"/>
              <a:ext cx="82649" cy="107902"/>
            </a:xfrm>
            <a:custGeom>
              <a:avLst/>
              <a:gdLst>
                <a:gd name="T0" fmla="*/ 14 w 72"/>
                <a:gd name="T1" fmla="*/ 24 h 94"/>
                <a:gd name="T2" fmla="*/ 14 w 72"/>
                <a:gd name="T3" fmla="*/ 20 h 94"/>
                <a:gd name="T4" fmla="*/ 12 w 72"/>
                <a:gd name="T5" fmla="*/ 18 h 94"/>
                <a:gd name="T6" fmla="*/ 9 w 72"/>
                <a:gd name="T7" fmla="*/ 15 h 94"/>
                <a:gd name="T8" fmla="*/ 7 w 72"/>
                <a:gd name="T9" fmla="*/ 13 h 94"/>
                <a:gd name="T10" fmla="*/ 5 w 72"/>
                <a:gd name="T11" fmla="*/ 11 h 94"/>
                <a:gd name="T12" fmla="*/ 3 w 72"/>
                <a:gd name="T13" fmla="*/ 9 h 94"/>
                <a:gd name="T14" fmla="*/ 0 w 72"/>
                <a:gd name="T15" fmla="*/ 4 h 94"/>
                <a:gd name="T16" fmla="*/ 3 w 72"/>
                <a:gd name="T17" fmla="*/ 0 h 94"/>
                <a:gd name="T18" fmla="*/ 7 w 72"/>
                <a:gd name="T19" fmla="*/ 2 h 94"/>
                <a:gd name="T20" fmla="*/ 9 w 72"/>
                <a:gd name="T21" fmla="*/ 4 h 94"/>
                <a:gd name="T22" fmla="*/ 14 w 72"/>
                <a:gd name="T23" fmla="*/ 6 h 94"/>
                <a:gd name="T24" fmla="*/ 16 w 72"/>
                <a:gd name="T25" fmla="*/ 11 h 94"/>
                <a:gd name="T26" fmla="*/ 21 w 72"/>
                <a:gd name="T27" fmla="*/ 13 h 94"/>
                <a:gd name="T28" fmla="*/ 30 w 72"/>
                <a:gd name="T29" fmla="*/ 29 h 94"/>
                <a:gd name="T30" fmla="*/ 43 w 72"/>
                <a:gd name="T31" fmla="*/ 40 h 94"/>
                <a:gd name="T32" fmla="*/ 56 w 72"/>
                <a:gd name="T33" fmla="*/ 53 h 94"/>
                <a:gd name="T34" fmla="*/ 65 w 72"/>
                <a:gd name="T35" fmla="*/ 67 h 94"/>
                <a:gd name="T36" fmla="*/ 72 w 72"/>
                <a:gd name="T37" fmla="*/ 87 h 94"/>
                <a:gd name="T38" fmla="*/ 65 w 72"/>
                <a:gd name="T39" fmla="*/ 87 h 94"/>
                <a:gd name="T40" fmla="*/ 61 w 72"/>
                <a:gd name="T41" fmla="*/ 87 h 94"/>
                <a:gd name="T42" fmla="*/ 56 w 72"/>
                <a:gd name="T43" fmla="*/ 89 h 94"/>
                <a:gd name="T44" fmla="*/ 54 w 72"/>
                <a:gd name="T45" fmla="*/ 89 h 94"/>
                <a:gd name="T46" fmla="*/ 52 w 72"/>
                <a:gd name="T47" fmla="*/ 94 h 94"/>
                <a:gd name="T48" fmla="*/ 50 w 72"/>
                <a:gd name="T49" fmla="*/ 91 h 94"/>
                <a:gd name="T50" fmla="*/ 47 w 72"/>
                <a:gd name="T51" fmla="*/ 89 h 94"/>
                <a:gd name="T52" fmla="*/ 47 w 72"/>
                <a:gd name="T53" fmla="*/ 87 h 94"/>
                <a:gd name="T54" fmla="*/ 45 w 72"/>
                <a:gd name="T55" fmla="*/ 85 h 94"/>
                <a:gd name="T56" fmla="*/ 43 w 72"/>
                <a:gd name="T57" fmla="*/ 82 h 94"/>
                <a:gd name="T58" fmla="*/ 41 w 72"/>
                <a:gd name="T59" fmla="*/ 80 h 94"/>
                <a:gd name="T60" fmla="*/ 41 w 72"/>
                <a:gd name="T61" fmla="*/ 65 h 94"/>
                <a:gd name="T62" fmla="*/ 34 w 72"/>
                <a:gd name="T63" fmla="*/ 53 h 94"/>
                <a:gd name="T64" fmla="*/ 25 w 72"/>
                <a:gd name="T65" fmla="*/ 44 h 94"/>
                <a:gd name="T66" fmla="*/ 14 w 72"/>
                <a:gd name="T67" fmla="*/ 38 h 94"/>
                <a:gd name="T68" fmla="*/ 14 w 72"/>
                <a:gd name="T69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" h="94">
                  <a:moveTo>
                    <a:pt x="14" y="24"/>
                  </a:moveTo>
                  <a:lnTo>
                    <a:pt x="14" y="20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7" y="13"/>
                  </a:lnTo>
                  <a:lnTo>
                    <a:pt x="5" y="11"/>
                  </a:lnTo>
                  <a:lnTo>
                    <a:pt x="3" y="9"/>
                  </a:lnTo>
                  <a:lnTo>
                    <a:pt x="0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4"/>
                  </a:lnTo>
                  <a:lnTo>
                    <a:pt x="14" y="6"/>
                  </a:lnTo>
                  <a:lnTo>
                    <a:pt x="16" y="11"/>
                  </a:lnTo>
                  <a:lnTo>
                    <a:pt x="21" y="13"/>
                  </a:lnTo>
                  <a:lnTo>
                    <a:pt x="30" y="29"/>
                  </a:lnTo>
                  <a:lnTo>
                    <a:pt x="43" y="40"/>
                  </a:lnTo>
                  <a:lnTo>
                    <a:pt x="56" y="53"/>
                  </a:lnTo>
                  <a:lnTo>
                    <a:pt x="65" y="67"/>
                  </a:lnTo>
                  <a:lnTo>
                    <a:pt x="72" y="87"/>
                  </a:lnTo>
                  <a:lnTo>
                    <a:pt x="65" y="87"/>
                  </a:lnTo>
                  <a:lnTo>
                    <a:pt x="61" y="87"/>
                  </a:lnTo>
                  <a:lnTo>
                    <a:pt x="56" y="89"/>
                  </a:lnTo>
                  <a:lnTo>
                    <a:pt x="54" y="89"/>
                  </a:lnTo>
                  <a:lnTo>
                    <a:pt x="52" y="94"/>
                  </a:lnTo>
                  <a:lnTo>
                    <a:pt x="50" y="91"/>
                  </a:lnTo>
                  <a:lnTo>
                    <a:pt x="47" y="89"/>
                  </a:lnTo>
                  <a:lnTo>
                    <a:pt x="47" y="87"/>
                  </a:lnTo>
                  <a:lnTo>
                    <a:pt x="45" y="85"/>
                  </a:lnTo>
                  <a:lnTo>
                    <a:pt x="43" y="82"/>
                  </a:lnTo>
                  <a:lnTo>
                    <a:pt x="41" y="80"/>
                  </a:lnTo>
                  <a:lnTo>
                    <a:pt x="41" y="65"/>
                  </a:lnTo>
                  <a:lnTo>
                    <a:pt x="34" y="53"/>
                  </a:lnTo>
                  <a:lnTo>
                    <a:pt x="25" y="44"/>
                  </a:lnTo>
                  <a:lnTo>
                    <a:pt x="14" y="38"/>
                  </a:lnTo>
                  <a:lnTo>
                    <a:pt x="14" y="2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62" name="Freeform 77"/>
            <p:cNvSpPr>
              <a:spLocks/>
            </p:cNvSpPr>
            <p:nvPr/>
          </p:nvSpPr>
          <p:spPr bwMode="auto">
            <a:xfrm>
              <a:off x="6942006" y="3639293"/>
              <a:ext cx="123973" cy="113642"/>
            </a:xfrm>
            <a:custGeom>
              <a:avLst/>
              <a:gdLst>
                <a:gd name="T0" fmla="*/ 25 w 108"/>
                <a:gd name="T1" fmla="*/ 5 h 99"/>
                <a:gd name="T2" fmla="*/ 29 w 108"/>
                <a:gd name="T3" fmla="*/ 2 h 99"/>
                <a:gd name="T4" fmla="*/ 34 w 108"/>
                <a:gd name="T5" fmla="*/ 2 h 99"/>
                <a:gd name="T6" fmla="*/ 36 w 108"/>
                <a:gd name="T7" fmla="*/ 0 h 99"/>
                <a:gd name="T8" fmla="*/ 38 w 108"/>
                <a:gd name="T9" fmla="*/ 0 h 99"/>
                <a:gd name="T10" fmla="*/ 41 w 108"/>
                <a:gd name="T11" fmla="*/ 2 h 99"/>
                <a:gd name="T12" fmla="*/ 45 w 108"/>
                <a:gd name="T13" fmla="*/ 5 h 99"/>
                <a:gd name="T14" fmla="*/ 54 w 108"/>
                <a:gd name="T15" fmla="*/ 14 h 99"/>
                <a:gd name="T16" fmla="*/ 63 w 108"/>
                <a:gd name="T17" fmla="*/ 20 h 99"/>
                <a:gd name="T18" fmla="*/ 74 w 108"/>
                <a:gd name="T19" fmla="*/ 20 h 99"/>
                <a:gd name="T20" fmla="*/ 88 w 108"/>
                <a:gd name="T21" fmla="*/ 16 h 99"/>
                <a:gd name="T22" fmla="*/ 88 w 108"/>
                <a:gd name="T23" fmla="*/ 27 h 99"/>
                <a:gd name="T24" fmla="*/ 92 w 108"/>
                <a:gd name="T25" fmla="*/ 34 h 99"/>
                <a:gd name="T26" fmla="*/ 99 w 108"/>
                <a:gd name="T27" fmla="*/ 38 h 99"/>
                <a:gd name="T28" fmla="*/ 101 w 108"/>
                <a:gd name="T29" fmla="*/ 43 h 99"/>
                <a:gd name="T30" fmla="*/ 101 w 108"/>
                <a:gd name="T31" fmla="*/ 54 h 99"/>
                <a:gd name="T32" fmla="*/ 101 w 108"/>
                <a:gd name="T33" fmla="*/ 58 h 99"/>
                <a:gd name="T34" fmla="*/ 101 w 108"/>
                <a:gd name="T35" fmla="*/ 63 h 99"/>
                <a:gd name="T36" fmla="*/ 101 w 108"/>
                <a:gd name="T37" fmla="*/ 67 h 99"/>
                <a:gd name="T38" fmla="*/ 101 w 108"/>
                <a:gd name="T39" fmla="*/ 72 h 99"/>
                <a:gd name="T40" fmla="*/ 101 w 108"/>
                <a:gd name="T41" fmla="*/ 76 h 99"/>
                <a:gd name="T42" fmla="*/ 101 w 108"/>
                <a:gd name="T43" fmla="*/ 81 h 99"/>
                <a:gd name="T44" fmla="*/ 101 w 108"/>
                <a:gd name="T45" fmla="*/ 83 h 99"/>
                <a:gd name="T46" fmla="*/ 103 w 108"/>
                <a:gd name="T47" fmla="*/ 85 h 99"/>
                <a:gd name="T48" fmla="*/ 108 w 108"/>
                <a:gd name="T49" fmla="*/ 85 h 99"/>
                <a:gd name="T50" fmla="*/ 108 w 108"/>
                <a:gd name="T51" fmla="*/ 90 h 99"/>
                <a:gd name="T52" fmla="*/ 105 w 108"/>
                <a:gd name="T53" fmla="*/ 94 h 99"/>
                <a:gd name="T54" fmla="*/ 103 w 108"/>
                <a:gd name="T55" fmla="*/ 96 h 99"/>
                <a:gd name="T56" fmla="*/ 101 w 108"/>
                <a:gd name="T57" fmla="*/ 99 h 99"/>
                <a:gd name="T58" fmla="*/ 99 w 108"/>
                <a:gd name="T59" fmla="*/ 99 h 99"/>
                <a:gd name="T60" fmla="*/ 97 w 108"/>
                <a:gd name="T61" fmla="*/ 96 h 99"/>
                <a:gd name="T62" fmla="*/ 94 w 108"/>
                <a:gd name="T63" fmla="*/ 94 h 99"/>
                <a:gd name="T64" fmla="*/ 94 w 108"/>
                <a:gd name="T65" fmla="*/ 92 h 99"/>
                <a:gd name="T66" fmla="*/ 92 w 108"/>
                <a:gd name="T67" fmla="*/ 87 h 99"/>
                <a:gd name="T68" fmla="*/ 81 w 108"/>
                <a:gd name="T69" fmla="*/ 85 h 99"/>
                <a:gd name="T70" fmla="*/ 70 w 108"/>
                <a:gd name="T71" fmla="*/ 85 h 99"/>
                <a:gd name="T72" fmla="*/ 61 w 108"/>
                <a:gd name="T73" fmla="*/ 87 h 99"/>
                <a:gd name="T74" fmla="*/ 56 w 108"/>
                <a:gd name="T75" fmla="*/ 92 h 99"/>
                <a:gd name="T76" fmla="*/ 56 w 108"/>
                <a:gd name="T77" fmla="*/ 96 h 99"/>
                <a:gd name="T78" fmla="*/ 52 w 108"/>
                <a:gd name="T79" fmla="*/ 99 h 99"/>
                <a:gd name="T80" fmla="*/ 47 w 108"/>
                <a:gd name="T81" fmla="*/ 99 h 99"/>
                <a:gd name="T82" fmla="*/ 43 w 108"/>
                <a:gd name="T83" fmla="*/ 99 h 99"/>
                <a:gd name="T84" fmla="*/ 41 w 108"/>
                <a:gd name="T85" fmla="*/ 96 h 99"/>
                <a:gd name="T86" fmla="*/ 38 w 108"/>
                <a:gd name="T87" fmla="*/ 92 h 99"/>
                <a:gd name="T88" fmla="*/ 21 w 108"/>
                <a:gd name="T89" fmla="*/ 74 h 99"/>
                <a:gd name="T90" fmla="*/ 7 w 108"/>
                <a:gd name="T91" fmla="*/ 47 h 99"/>
                <a:gd name="T92" fmla="*/ 7 w 108"/>
                <a:gd name="T93" fmla="*/ 43 h 99"/>
                <a:gd name="T94" fmla="*/ 7 w 108"/>
                <a:gd name="T95" fmla="*/ 41 h 99"/>
                <a:gd name="T96" fmla="*/ 5 w 108"/>
                <a:gd name="T97" fmla="*/ 36 h 99"/>
                <a:gd name="T98" fmla="*/ 3 w 108"/>
                <a:gd name="T99" fmla="*/ 34 h 99"/>
                <a:gd name="T100" fmla="*/ 0 w 108"/>
                <a:gd name="T101" fmla="*/ 32 h 99"/>
                <a:gd name="T102" fmla="*/ 0 w 108"/>
                <a:gd name="T103" fmla="*/ 27 h 99"/>
                <a:gd name="T104" fmla="*/ 0 w 108"/>
                <a:gd name="T105" fmla="*/ 23 h 99"/>
                <a:gd name="T106" fmla="*/ 0 w 108"/>
                <a:gd name="T107" fmla="*/ 16 h 99"/>
                <a:gd name="T108" fmla="*/ 5 w 108"/>
                <a:gd name="T109" fmla="*/ 16 h 99"/>
                <a:gd name="T110" fmla="*/ 9 w 108"/>
                <a:gd name="T111" fmla="*/ 16 h 99"/>
                <a:gd name="T112" fmla="*/ 14 w 108"/>
                <a:gd name="T113" fmla="*/ 18 h 99"/>
                <a:gd name="T114" fmla="*/ 18 w 108"/>
                <a:gd name="T115" fmla="*/ 18 h 99"/>
                <a:gd name="T116" fmla="*/ 21 w 108"/>
                <a:gd name="T117" fmla="*/ 16 h 99"/>
                <a:gd name="T118" fmla="*/ 25 w 108"/>
                <a:gd name="T119" fmla="*/ 16 h 99"/>
                <a:gd name="T120" fmla="*/ 27 w 108"/>
                <a:gd name="T121" fmla="*/ 14 h 99"/>
                <a:gd name="T122" fmla="*/ 27 w 108"/>
                <a:gd name="T123" fmla="*/ 9 h 99"/>
                <a:gd name="T124" fmla="*/ 25 w 108"/>
                <a:gd name="T125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" h="99">
                  <a:moveTo>
                    <a:pt x="25" y="5"/>
                  </a:moveTo>
                  <a:lnTo>
                    <a:pt x="29" y="2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5" y="5"/>
                  </a:lnTo>
                  <a:lnTo>
                    <a:pt x="54" y="14"/>
                  </a:lnTo>
                  <a:lnTo>
                    <a:pt x="63" y="20"/>
                  </a:lnTo>
                  <a:lnTo>
                    <a:pt x="74" y="20"/>
                  </a:lnTo>
                  <a:lnTo>
                    <a:pt x="88" y="16"/>
                  </a:lnTo>
                  <a:lnTo>
                    <a:pt x="88" y="27"/>
                  </a:lnTo>
                  <a:lnTo>
                    <a:pt x="92" y="34"/>
                  </a:lnTo>
                  <a:lnTo>
                    <a:pt x="99" y="38"/>
                  </a:lnTo>
                  <a:lnTo>
                    <a:pt x="101" y="43"/>
                  </a:lnTo>
                  <a:lnTo>
                    <a:pt x="101" y="54"/>
                  </a:lnTo>
                  <a:lnTo>
                    <a:pt x="101" y="58"/>
                  </a:lnTo>
                  <a:lnTo>
                    <a:pt x="101" y="63"/>
                  </a:lnTo>
                  <a:lnTo>
                    <a:pt x="101" y="67"/>
                  </a:lnTo>
                  <a:lnTo>
                    <a:pt x="101" y="72"/>
                  </a:lnTo>
                  <a:lnTo>
                    <a:pt x="101" y="76"/>
                  </a:lnTo>
                  <a:lnTo>
                    <a:pt x="101" y="81"/>
                  </a:lnTo>
                  <a:lnTo>
                    <a:pt x="101" y="83"/>
                  </a:lnTo>
                  <a:lnTo>
                    <a:pt x="103" y="85"/>
                  </a:lnTo>
                  <a:lnTo>
                    <a:pt x="108" y="85"/>
                  </a:lnTo>
                  <a:lnTo>
                    <a:pt x="108" y="90"/>
                  </a:lnTo>
                  <a:lnTo>
                    <a:pt x="105" y="94"/>
                  </a:lnTo>
                  <a:lnTo>
                    <a:pt x="103" y="96"/>
                  </a:lnTo>
                  <a:lnTo>
                    <a:pt x="101" y="99"/>
                  </a:lnTo>
                  <a:lnTo>
                    <a:pt x="99" y="99"/>
                  </a:lnTo>
                  <a:lnTo>
                    <a:pt x="97" y="96"/>
                  </a:lnTo>
                  <a:lnTo>
                    <a:pt x="94" y="94"/>
                  </a:lnTo>
                  <a:lnTo>
                    <a:pt x="94" y="92"/>
                  </a:lnTo>
                  <a:lnTo>
                    <a:pt x="92" y="87"/>
                  </a:lnTo>
                  <a:lnTo>
                    <a:pt x="81" y="85"/>
                  </a:lnTo>
                  <a:lnTo>
                    <a:pt x="70" y="85"/>
                  </a:lnTo>
                  <a:lnTo>
                    <a:pt x="61" y="87"/>
                  </a:lnTo>
                  <a:lnTo>
                    <a:pt x="56" y="92"/>
                  </a:lnTo>
                  <a:lnTo>
                    <a:pt x="56" y="96"/>
                  </a:lnTo>
                  <a:lnTo>
                    <a:pt x="52" y="99"/>
                  </a:lnTo>
                  <a:lnTo>
                    <a:pt x="47" y="99"/>
                  </a:lnTo>
                  <a:lnTo>
                    <a:pt x="43" y="99"/>
                  </a:lnTo>
                  <a:lnTo>
                    <a:pt x="41" y="96"/>
                  </a:lnTo>
                  <a:lnTo>
                    <a:pt x="38" y="92"/>
                  </a:lnTo>
                  <a:lnTo>
                    <a:pt x="21" y="74"/>
                  </a:lnTo>
                  <a:lnTo>
                    <a:pt x="7" y="47"/>
                  </a:lnTo>
                  <a:lnTo>
                    <a:pt x="7" y="43"/>
                  </a:lnTo>
                  <a:lnTo>
                    <a:pt x="7" y="41"/>
                  </a:lnTo>
                  <a:lnTo>
                    <a:pt x="5" y="36"/>
                  </a:lnTo>
                  <a:lnTo>
                    <a:pt x="3" y="34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5" y="16"/>
                  </a:lnTo>
                  <a:lnTo>
                    <a:pt x="9" y="16"/>
                  </a:lnTo>
                  <a:lnTo>
                    <a:pt x="14" y="18"/>
                  </a:lnTo>
                  <a:lnTo>
                    <a:pt x="18" y="18"/>
                  </a:lnTo>
                  <a:lnTo>
                    <a:pt x="21" y="16"/>
                  </a:lnTo>
                  <a:lnTo>
                    <a:pt x="25" y="16"/>
                  </a:lnTo>
                  <a:lnTo>
                    <a:pt x="27" y="14"/>
                  </a:lnTo>
                  <a:lnTo>
                    <a:pt x="27" y="9"/>
                  </a:lnTo>
                  <a:lnTo>
                    <a:pt x="25" y="5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63" name="Freeform 78"/>
            <p:cNvSpPr>
              <a:spLocks/>
            </p:cNvSpPr>
            <p:nvPr/>
          </p:nvSpPr>
          <p:spPr bwMode="auto">
            <a:xfrm>
              <a:off x="6942006" y="3639293"/>
              <a:ext cx="123973" cy="113642"/>
            </a:xfrm>
            <a:custGeom>
              <a:avLst/>
              <a:gdLst>
                <a:gd name="T0" fmla="*/ 25 w 108"/>
                <a:gd name="T1" fmla="*/ 5 h 99"/>
                <a:gd name="T2" fmla="*/ 29 w 108"/>
                <a:gd name="T3" fmla="*/ 2 h 99"/>
                <a:gd name="T4" fmla="*/ 34 w 108"/>
                <a:gd name="T5" fmla="*/ 2 h 99"/>
                <a:gd name="T6" fmla="*/ 36 w 108"/>
                <a:gd name="T7" fmla="*/ 0 h 99"/>
                <a:gd name="T8" fmla="*/ 38 w 108"/>
                <a:gd name="T9" fmla="*/ 0 h 99"/>
                <a:gd name="T10" fmla="*/ 41 w 108"/>
                <a:gd name="T11" fmla="*/ 2 h 99"/>
                <a:gd name="T12" fmla="*/ 45 w 108"/>
                <a:gd name="T13" fmla="*/ 5 h 99"/>
                <a:gd name="T14" fmla="*/ 54 w 108"/>
                <a:gd name="T15" fmla="*/ 14 h 99"/>
                <a:gd name="T16" fmla="*/ 63 w 108"/>
                <a:gd name="T17" fmla="*/ 20 h 99"/>
                <a:gd name="T18" fmla="*/ 74 w 108"/>
                <a:gd name="T19" fmla="*/ 20 h 99"/>
                <a:gd name="T20" fmla="*/ 88 w 108"/>
                <a:gd name="T21" fmla="*/ 16 h 99"/>
                <a:gd name="T22" fmla="*/ 88 w 108"/>
                <a:gd name="T23" fmla="*/ 27 h 99"/>
                <a:gd name="T24" fmla="*/ 92 w 108"/>
                <a:gd name="T25" fmla="*/ 34 h 99"/>
                <a:gd name="T26" fmla="*/ 99 w 108"/>
                <a:gd name="T27" fmla="*/ 38 h 99"/>
                <a:gd name="T28" fmla="*/ 101 w 108"/>
                <a:gd name="T29" fmla="*/ 43 h 99"/>
                <a:gd name="T30" fmla="*/ 101 w 108"/>
                <a:gd name="T31" fmla="*/ 54 h 99"/>
                <a:gd name="T32" fmla="*/ 101 w 108"/>
                <a:gd name="T33" fmla="*/ 58 h 99"/>
                <a:gd name="T34" fmla="*/ 101 w 108"/>
                <a:gd name="T35" fmla="*/ 63 h 99"/>
                <a:gd name="T36" fmla="*/ 101 w 108"/>
                <a:gd name="T37" fmla="*/ 67 h 99"/>
                <a:gd name="T38" fmla="*/ 101 w 108"/>
                <a:gd name="T39" fmla="*/ 72 h 99"/>
                <a:gd name="T40" fmla="*/ 101 w 108"/>
                <a:gd name="T41" fmla="*/ 76 h 99"/>
                <a:gd name="T42" fmla="*/ 101 w 108"/>
                <a:gd name="T43" fmla="*/ 81 h 99"/>
                <a:gd name="T44" fmla="*/ 101 w 108"/>
                <a:gd name="T45" fmla="*/ 83 h 99"/>
                <a:gd name="T46" fmla="*/ 103 w 108"/>
                <a:gd name="T47" fmla="*/ 85 h 99"/>
                <a:gd name="T48" fmla="*/ 108 w 108"/>
                <a:gd name="T49" fmla="*/ 85 h 99"/>
                <a:gd name="T50" fmla="*/ 108 w 108"/>
                <a:gd name="T51" fmla="*/ 90 h 99"/>
                <a:gd name="T52" fmla="*/ 105 w 108"/>
                <a:gd name="T53" fmla="*/ 94 h 99"/>
                <a:gd name="T54" fmla="*/ 103 w 108"/>
                <a:gd name="T55" fmla="*/ 96 h 99"/>
                <a:gd name="T56" fmla="*/ 101 w 108"/>
                <a:gd name="T57" fmla="*/ 99 h 99"/>
                <a:gd name="T58" fmla="*/ 99 w 108"/>
                <a:gd name="T59" fmla="*/ 99 h 99"/>
                <a:gd name="T60" fmla="*/ 97 w 108"/>
                <a:gd name="T61" fmla="*/ 96 h 99"/>
                <a:gd name="T62" fmla="*/ 94 w 108"/>
                <a:gd name="T63" fmla="*/ 94 h 99"/>
                <a:gd name="T64" fmla="*/ 94 w 108"/>
                <a:gd name="T65" fmla="*/ 92 h 99"/>
                <a:gd name="T66" fmla="*/ 92 w 108"/>
                <a:gd name="T67" fmla="*/ 87 h 99"/>
                <a:gd name="T68" fmla="*/ 81 w 108"/>
                <a:gd name="T69" fmla="*/ 85 h 99"/>
                <a:gd name="T70" fmla="*/ 70 w 108"/>
                <a:gd name="T71" fmla="*/ 85 h 99"/>
                <a:gd name="T72" fmla="*/ 61 w 108"/>
                <a:gd name="T73" fmla="*/ 87 h 99"/>
                <a:gd name="T74" fmla="*/ 56 w 108"/>
                <a:gd name="T75" fmla="*/ 92 h 99"/>
                <a:gd name="T76" fmla="*/ 56 w 108"/>
                <a:gd name="T77" fmla="*/ 96 h 99"/>
                <a:gd name="T78" fmla="*/ 52 w 108"/>
                <a:gd name="T79" fmla="*/ 99 h 99"/>
                <a:gd name="T80" fmla="*/ 47 w 108"/>
                <a:gd name="T81" fmla="*/ 99 h 99"/>
                <a:gd name="T82" fmla="*/ 43 w 108"/>
                <a:gd name="T83" fmla="*/ 99 h 99"/>
                <a:gd name="T84" fmla="*/ 41 w 108"/>
                <a:gd name="T85" fmla="*/ 96 h 99"/>
                <a:gd name="T86" fmla="*/ 38 w 108"/>
                <a:gd name="T87" fmla="*/ 92 h 99"/>
                <a:gd name="T88" fmla="*/ 21 w 108"/>
                <a:gd name="T89" fmla="*/ 74 h 99"/>
                <a:gd name="T90" fmla="*/ 7 w 108"/>
                <a:gd name="T91" fmla="*/ 47 h 99"/>
                <a:gd name="T92" fmla="*/ 7 w 108"/>
                <a:gd name="T93" fmla="*/ 43 h 99"/>
                <a:gd name="T94" fmla="*/ 7 w 108"/>
                <a:gd name="T95" fmla="*/ 41 h 99"/>
                <a:gd name="T96" fmla="*/ 5 w 108"/>
                <a:gd name="T97" fmla="*/ 36 h 99"/>
                <a:gd name="T98" fmla="*/ 3 w 108"/>
                <a:gd name="T99" fmla="*/ 34 h 99"/>
                <a:gd name="T100" fmla="*/ 0 w 108"/>
                <a:gd name="T101" fmla="*/ 32 h 99"/>
                <a:gd name="T102" fmla="*/ 0 w 108"/>
                <a:gd name="T103" fmla="*/ 27 h 99"/>
                <a:gd name="T104" fmla="*/ 0 w 108"/>
                <a:gd name="T105" fmla="*/ 23 h 99"/>
                <a:gd name="T106" fmla="*/ 0 w 108"/>
                <a:gd name="T107" fmla="*/ 16 h 99"/>
                <a:gd name="T108" fmla="*/ 5 w 108"/>
                <a:gd name="T109" fmla="*/ 16 h 99"/>
                <a:gd name="T110" fmla="*/ 9 w 108"/>
                <a:gd name="T111" fmla="*/ 16 h 99"/>
                <a:gd name="T112" fmla="*/ 14 w 108"/>
                <a:gd name="T113" fmla="*/ 18 h 99"/>
                <a:gd name="T114" fmla="*/ 18 w 108"/>
                <a:gd name="T115" fmla="*/ 18 h 99"/>
                <a:gd name="T116" fmla="*/ 21 w 108"/>
                <a:gd name="T117" fmla="*/ 16 h 99"/>
                <a:gd name="T118" fmla="*/ 25 w 108"/>
                <a:gd name="T119" fmla="*/ 16 h 99"/>
                <a:gd name="T120" fmla="*/ 27 w 108"/>
                <a:gd name="T121" fmla="*/ 14 h 99"/>
                <a:gd name="T122" fmla="*/ 27 w 108"/>
                <a:gd name="T123" fmla="*/ 9 h 99"/>
                <a:gd name="T124" fmla="*/ 25 w 108"/>
                <a:gd name="T125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" h="99">
                  <a:moveTo>
                    <a:pt x="25" y="5"/>
                  </a:moveTo>
                  <a:lnTo>
                    <a:pt x="29" y="2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5" y="5"/>
                  </a:lnTo>
                  <a:lnTo>
                    <a:pt x="54" y="14"/>
                  </a:lnTo>
                  <a:lnTo>
                    <a:pt x="63" y="20"/>
                  </a:lnTo>
                  <a:lnTo>
                    <a:pt x="74" y="20"/>
                  </a:lnTo>
                  <a:lnTo>
                    <a:pt x="88" y="16"/>
                  </a:lnTo>
                  <a:lnTo>
                    <a:pt x="88" y="27"/>
                  </a:lnTo>
                  <a:lnTo>
                    <a:pt x="92" y="34"/>
                  </a:lnTo>
                  <a:lnTo>
                    <a:pt x="99" y="38"/>
                  </a:lnTo>
                  <a:lnTo>
                    <a:pt x="101" y="43"/>
                  </a:lnTo>
                  <a:lnTo>
                    <a:pt x="101" y="54"/>
                  </a:lnTo>
                  <a:lnTo>
                    <a:pt x="101" y="58"/>
                  </a:lnTo>
                  <a:lnTo>
                    <a:pt x="101" y="63"/>
                  </a:lnTo>
                  <a:lnTo>
                    <a:pt x="101" y="67"/>
                  </a:lnTo>
                  <a:lnTo>
                    <a:pt x="101" y="72"/>
                  </a:lnTo>
                  <a:lnTo>
                    <a:pt x="101" y="76"/>
                  </a:lnTo>
                  <a:lnTo>
                    <a:pt x="101" y="81"/>
                  </a:lnTo>
                  <a:lnTo>
                    <a:pt x="101" y="83"/>
                  </a:lnTo>
                  <a:lnTo>
                    <a:pt x="103" y="85"/>
                  </a:lnTo>
                  <a:lnTo>
                    <a:pt x="108" y="85"/>
                  </a:lnTo>
                  <a:lnTo>
                    <a:pt x="108" y="90"/>
                  </a:lnTo>
                  <a:lnTo>
                    <a:pt x="105" y="94"/>
                  </a:lnTo>
                  <a:lnTo>
                    <a:pt x="103" y="96"/>
                  </a:lnTo>
                  <a:lnTo>
                    <a:pt x="101" y="99"/>
                  </a:lnTo>
                  <a:lnTo>
                    <a:pt x="99" y="99"/>
                  </a:lnTo>
                  <a:lnTo>
                    <a:pt x="97" y="96"/>
                  </a:lnTo>
                  <a:lnTo>
                    <a:pt x="94" y="94"/>
                  </a:lnTo>
                  <a:lnTo>
                    <a:pt x="94" y="92"/>
                  </a:lnTo>
                  <a:lnTo>
                    <a:pt x="92" y="87"/>
                  </a:lnTo>
                  <a:lnTo>
                    <a:pt x="81" y="85"/>
                  </a:lnTo>
                  <a:lnTo>
                    <a:pt x="70" y="85"/>
                  </a:lnTo>
                  <a:lnTo>
                    <a:pt x="61" y="87"/>
                  </a:lnTo>
                  <a:lnTo>
                    <a:pt x="56" y="92"/>
                  </a:lnTo>
                  <a:lnTo>
                    <a:pt x="56" y="96"/>
                  </a:lnTo>
                  <a:lnTo>
                    <a:pt x="52" y="99"/>
                  </a:lnTo>
                  <a:lnTo>
                    <a:pt x="47" y="99"/>
                  </a:lnTo>
                  <a:lnTo>
                    <a:pt x="43" y="99"/>
                  </a:lnTo>
                  <a:lnTo>
                    <a:pt x="41" y="96"/>
                  </a:lnTo>
                  <a:lnTo>
                    <a:pt x="38" y="92"/>
                  </a:lnTo>
                  <a:lnTo>
                    <a:pt x="21" y="74"/>
                  </a:lnTo>
                  <a:lnTo>
                    <a:pt x="7" y="47"/>
                  </a:lnTo>
                  <a:lnTo>
                    <a:pt x="7" y="43"/>
                  </a:lnTo>
                  <a:lnTo>
                    <a:pt x="7" y="41"/>
                  </a:lnTo>
                  <a:lnTo>
                    <a:pt x="5" y="36"/>
                  </a:lnTo>
                  <a:lnTo>
                    <a:pt x="3" y="34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5" y="16"/>
                  </a:lnTo>
                  <a:lnTo>
                    <a:pt x="9" y="16"/>
                  </a:lnTo>
                  <a:lnTo>
                    <a:pt x="14" y="18"/>
                  </a:lnTo>
                  <a:lnTo>
                    <a:pt x="18" y="18"/>
                  </a:lnTo>
                  <a:lnTo>
                    <a:pt x="21" y="16"/>
                  </a:lnTo>
                  <a:lnTo>
                    <a:pt x="25" y="16"/>
                  </a:lnTo>
                  <a:lnTo>
                    <a:pt x="27" y="14"/>
                  </a:lnTo>
                  <a:lnTo>
                    <a:pt x="27" y="9"/>
                  </a:lnTo>
                  <a:lnTo>
                    <a:pt x="25" y="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64" name="Freeform 79"/>
            <p:cNvSpPr>
              <a:spLocks/>
            </p:cNvSpPr>
            <p:nvPr/>
          </p:nvSpPr>
          <p:spPr bwMode="auto">
            <a:xfrm>
              <a:off x="7032689" y="3881499"/>
              <a:ext cx="120530" cy="106755"/>
            </a:xfrm>
            <a:custGeom>
              <a:avLst/>
              <a:gdLst>
                <a:gd name="T0" fmla="*/ 102 w 105"/>
                <a:gd name="T1" fmla="*/ 13 h 93"/>
                <a:gd name="T2" fmla="*/ 102 w 105"/>
                <a:gd name="T3" fmla="*/ 6 h 93"/>
                <a:gd name="T4" fmla="*/ 96 w 105"/>
                <a:gd name="T5" fmla="*/ 2 h 93"/>
                <a:gd name="T6" fmla="*/ 89 w 105"/>
                <a:gd name="T7" fmla="*/ 2 h 93"/>
                <a:gd name="T8" fmla="*/ 82 w 105"/>
                <a:gd name="T9" fmla="*/ 6 h 93"/>
                <a:gd name="T10" fmla="*/ 76 w 105"/>
                <a:gd name="T11" fmla="*/ 11 h 93"/>
                <a:gd name="T12" fmla="*/ 67 w 105"/>
                <a:gd name="T13" fmla="*/ 13 h 93"/>
                <a:gd name="T14" fmla="*/ 67 w 105"/>
                <a:gd name="T15" fmla="*/ 6 h 93"/>
                <a:gd name="T16" fmla="*/ 60 w 105"/>
                <a:gd name="T17" fmla="*/ 6 h 93"/>
                <a:gd name="T18" fmla="*/ 44 w 105"/>
                <a:gd name="T19" fmla="*/ 2 h 93"/>
                <a:gd name="T20" fmla="*/ 29 w 105"/>
                <a:gd name="T21" fmla="*/ 0 h 93"/>
                <a:gd name="T22" fmla="*/ 9 w 105"/>
                <a:gd name="T23" fmla="*/ 0 h 93"/>
                <a:gd name="T24" fmla="*/ 6 w 105"/>
                <a:gd name="T25" fmla="*/ 2 h 93"/>
                <a:gd name="T26" fmla="*/ 4 w 105"/>
                <a:gd name="T27" fmla="*/ 2 h 93"/>
                <a:gd name="T28" fmla="*/ 4 w 105"/>
                <a:gd name="T29" fmla="*/ 4 h 93"/>
                <a:gd name="T30" fmla="*/ 4 w 105"/>
                <a:gd name="T31" fmla="*/ 6 h 93"/>
                <a:gd name="T32" fmla="*/ 0 w 105"/>
                <a:gd name="T33" fmla="*/ 20 h 93"/>
                <a:gd name="T34" fmla="*/ 0 w 105"/>
                <a:gd name="T35" fmla="*/ 31 h 93"/>
                <a:gd name="T36" fmla="*/ 4 w 105"/>
                <a:gd name="T37" fmla="*/ 44 h 93"/>
                <a:gd name="T38" fmla="*/ 4 w 105"/>
                <a:gd name="T39" fmla="*/ 49 h 93"/>
                <a:gd name="T40" fmla="*/ 4 w 105"/>
                <a:gd name="T41" fmla="*/ 53 h 93"/>
                <a:gd name="T42" fmla="*/ 4 w 105"/>
                <a:gd name="T43" fmla="*/ 55 h 93"/>
                <a:gd name="T44" fmla="*/ 4 w 105"/>
                <a:gd name="T45" fmla="*/ 60 h 93"/>
                <a:gd name="T46" fmla="*/ 6 w 105"/>
                <a:gd name="T47" fmla="*/ 62 h 93"/>
                <a:gd name="T48" fmla="*/ 9 w 105"/>
                <a:gd name="T49" fmla="*/ 62 h 93"/>
                <a:gd name="T50" fmla="*/ 18 w 105"/>
                <a:gd name="T51" fmla="*/ 73 h 93"/>
                <a:gd name="T52" fmla="*/ 26 w 105"/>
                <a:gd name="T53" fmla="*/ 85 h 93"/>
                <a:gd name="T54" fmla="*/ 35 w 105"/>
                <a:gd name="T55" fmla="*/ 93 h 93"/>
                <a:gd name="T56" fmla="*/ 38 w 105"/>
                <a:gd name="T57" fmla="*/ 93 h 93"/>
                <a:gd name="T58" fmla="*/ 40 w 105"/>
                <a:gd name="T59" fmla="*/ 93 h 93"/>
                <a:gd name="T60" fmla="*/ 44 w 105"/>
                <a:gd name="T61" fmla="*/ 93 h 93"/>
                <a:gd name="T62" fmla="*/ 47 w 105"/>
                <a:gd name="T63" fmla="*/ 91 h 93"/>
                <a:gd name="T64" fmla="*/ 47 w 105"/>
                <a:gd name="T65" fmla="*/ 89 h 93"/>
                <a:gd name="T66" fmla="*/ 49 w 105"/>
                <a:gd name="T67" fmla="*/ 82 h 93"/>
                <a:gd name="T68" fmla="*/ 53 w 105"/>
                <a:gd name="T69" fmla="*/ 78 h 93"/>
                <a:gd name="T70" fmla="*/ 58 w 105"/>
                <a:gd name="T71" fmla="*/ 76 h 93"/>
                <a:gd name="T72" fmla="*/ 67 w 105"/>
                <a:gd name="T73" fmla="*/ 76 h 93"/>
                <a:gd name="T74" fmla="*/ 71 w 105"/>
                <a:gd name="T75" fmla="*/ 71 h 93"/>
                <a:gd name="T76" fmla="*/ 78 w 105"/>
                <a:gd name="T77" fmla="*/ 67 h 93"/>
                <a:gd name="T78" fmla="*/ 82 w 105"/>
                <a:gd name="T79" fmla="*/ 60 h 93"/>
                <a:gd name="T80" fmla="*/ 87 w 105"/>
                <a:gd name="T81" fmla="*/ 53 h 93"/>
                <a:gd name="T82" fmla="*/ 91 w 105"/>
                <a:gd name="T83" fmla="*/ 49 h 93"/>
                <a:gd name="T84" fmla="*/ 98 w 105"/>
                <a:gd name="T85" fmla="*/ 44 h 93"/>
                <a:gd name="T86" fmla="*/ 100 w 105"/>
                <a:gd name="T87" fmla="*/ 38 h 93"/>
                <a:gd name="T88" fmla="*/ 102 w 105"/>
                <a:gd name="T89" fmla="*/ 31 h 93"/>
                <a:gd name="T90" fmla="*/ 105 w 105"/>
                <a:gd name="T91" fmla="*/ 24 h 93"/>
                <a:gd name="T92" fmla="*/ 102 w 105"/>
                <a:gd name="T93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5" h="93">
                  <a:moveTo>
                    <a:pt x="102" y="13"/>
                  </a:moveTo>
                  <a:lnTo>
                    <a:pt x="102" y="6"/>
                  </a:lnTo>
                  <a:lnTo>
                    <a:pt x="96" y="2"/>
                  </a:lnTo>
                  <a:lnTo>
                    <a:pt x="89" y="2"/>
                  </a:lnTo>
                  <a:lnTo>
                    <a:pt x="82" y="6"/>
                  </a:lnTo>
                  <a:lnTo>
                    <a:pt x="76" y="11"/>
                  </a:lnTo>
                  <a:lnTo>
                    <a:pt x="67" y="13"/>
                  </a:lnTo>
                  <a:lnTo>
                    <a:pt x="67" y="6"/>
                  </a:lnTo>
                  <a:lnTo>
                    <a:pt x="60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9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6"/>
                  </a:lnTo>
                  <a:lnTo>
                    <a:pt x="0" y="20"/>
                  </a:lnTo>
                  <a:lnTo>
                    <a:pt x="0" y="31"/>
                  </a:lnTo>
                  <a:lnTo>
                    <a:pt x="4" y="44"/>
                  </a:lnTo>
                  <a:lnTo>
                    <a:pt x="4" y="49"/>
                  </a:lnTo>
                  <a:lnTo>
                    <a:pt x="4" y="53"/>
                  </a:lnTo>
                  <a:lnTo>
                    <a:pt x="4" y="55"/>
                  </a:lnTo>
                  <a:lnTo>
                    <a:pt x="4" y="60"/>
                  </a:lnTo>
                  <a:lnTo>
                    <a:pt x="6" y="62"/>
                  </a:lnTo>
                  <a:lnTo>
                    <a:pt x="9" y="62"/>
                  </a:lnTo>
                  <a:lnTo>
                    <a:pt x="18" y="73"/>
                  </a:lnTo>
                  <a:lnTo>
                    <a:pt x="26" y="85"/>
                  </a:lnTo>
                  <a:lnTo>
                    <a:pt x="35" y="93"/>
                  </a:lnTo>
                  <a:lnTo>
                    <a:pt x="38" y="93"/>
                  </a:lnTo>
                  <a:lnTo>
                    <a:pt x="40" y="93"/>
                  </a:lnTo>
                  <a:lnTo>
                    <a:pt x="44" y="93"/>
                  </a:lnTo>
                  <a:lnTo>
                    <a:pt x="47" y="91"/>
                  </a:lnTo>
                  <a:lnTo>
                    <a:pt x="47" y="89"/>
                  </a:lnTo>
                  <a:lnTo>
                    <a:pt x="49" y="82"/>
                  </a:lnTo>
                  <a:lnTo>
                    <a:pt x="53" y="78"/>
                  </a:lnTo>
                  <a:lnTo>
                    <a:pt x="58" y="76"/>
                  </a:lnTo>
                  <a:lnTo>
                    <a:pt x="67" y="76"/>
                  </a:lnTo>
                  <a:lnTo>
                    <a:pt x="71" y="71"/>
                  </a:lnTo>
                  <a:lnTo>
                    <a:pt x="78" y="67"/>
                  </a:lnTo>
                  <a:lnTo>
                    <a:pt x="82" y="60"/>
                  </a:lnTo>
                  <a:lnTo>
                    <a:pt x="87" y="53"/>
                  </a:lnTo>
                  <a:lnTo>
                    <a:pt x="91" y="49"/>
                  </a:lnTo>
                  <a:lnTo>
                    <a:pt x="98" y="44"/>
                  </a:lnTo>
                  <a:lnTo>
                    <a:pt x="100" y="38"/>
                  </a:lnTo>
                  <a:lnTo>
                    <a:pt x="102" y="31"/>
                  </a:lnTo>
                  <a:lnTo>
                    <a:pt x="105" y="24"/>
                  </a:lnTo>
                  <a:lnTo>
                    <a:pt x="102" y="1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65" name="Freeform 80"/>
            <p:cNvSpPr>
              <a:spLocks/>
            </p:cNvSpPr>
            <p:nvPr/>
          </p:nvSpPr>
          <p:spPr bwMode="auto">
            <a:xfrm>
              <a:off x="7032689" y="3881499"/>
              <a:ext cx="120530" cy="106755"/>
            </a:xfrm>
            <a:custGeom>
              <a:avLst/>
              <a:gdLst>
                <a:gd name="T0" fmla="*/ 102 w 105"/>
                <a:gd name="T1" fmla="*/ 13 h 93"/>
                <a:gd name="T2" fmla="*/ 102 w 105"/>
                <a:gd name="T3" fmla="*/ 6 h 93"/>
                <a:gd name="T4" fmla="*/ 96 w 105"/>
                <a:gd name="T5" fmla="*/ 2 h 93"/>
                <a:gd name="T6" fmla="*/ 89 w 105"/>
                <a:gd name="T7" fmla="*/ 2 h 93"/>
                <a:gd name="T8" fmla="*/ 82 w 105"/>
                <a:gd name="T9" fmla="*/ 6 h 93"/>
                <a:gd name="T10" fmla="*/ 76 w 105"/>
                <a:gd name="T11" fmla="*/ 11 h 93"/>
                <a:gd name="T12" fmla="*/ 67 w 105"/>
                <a:gd name="T13" fmla="*/ 13 h 93"/>
                <a:gd name="T14" fmla="*/ 67 w 105"/>
                <a:gd name="T15" fmla="*/ 6 h 93"/>
                <a:gd name="T16" fmla="*/ 60 w 105"/>
                <a:gd name="T17" fmla="*/ 6 h 93"/>
                <a:gd name="T18" fmla="*/ 44 w 105"/>
                <a:gd name="T19" fmla="*/ 2 h 93"/>
                <a:gd name="T20" fmla="*/ 29 w 105"/>
                <a:gd name="T21" fmla="*/ 0 h 93"/>
                <a:gd name="T22" fmla="*/ 9 w 105"/>
                <a:gd name="T23" fmla="*/ 0 h 93"/>
                <a:gd name="T24" fmla="*/ 6 w 105"/>
                <a:gd name="T25" fmla="*/ 2 h 93"/>
                <a:gd name="T26" fmla="*/ 4 w 105"/>
                <a:gd name="T27" fmla="*/ 2 h 93"/>
                <a:gd name="T28" fmla="*/ 4 w 105"/>
                <a:gd name="T29" fmla="*/ 4 h 93"/>
                <a:gd name="T30" fmla="*/ 4 w 105"/>
                <a:gd name="T31" fmla="*/ 6 h 93"/>
                <a:gd name="T32" fmla="*/ 0 w 105"/>
                <a:gd name="T33" fmla="*/ 20 h 93"/>
                <a:gd name="T34" fmla="*/ 0 w 105"/>
                <a:gd name="T35" fmla="*/ 31 h 93"/>
                <a:gd name="T36" fmla="*/ 4 w 105"/>
                <a:gd name="T37" fmla="*/ 44 h 93"/>
                <a:gd name="T38" fmla="*/ 4 w 105"/>
                <a:gd name="T39" fmla="*/ 49 h 93"/>
                <a:gd name="T40" fmla="*/ 4 w 105"/>
                <a:gd name="T41" fmla="*/ 53 h 93"/>
                <a:gd name="T42" fmla="*/ 4 w 105"/>
                <a:gd name="T43" fmla="*/ 55 h 93"/>
                <a:gd name="T44" fmla="*/ 4 w 105"/>
                <a:gd name="T45" fmla="*/ 60 h 93"/>
                <a:gd name="T46" fmla="*/ 6 w 105"/>
                <a:gd name="T47" fmla="*/ 62 h 93"/>
                <a:gd name="T48" fmla="*/ 9 w 105"/>
                <a:gd name="T49" fmla="*/ 62 h 93"/>
                <a:gd name="T50" fmla="*/ 18 w 105"/>
                <a:gd name="T51" fmla="*/ 73 h 93"/>
                <a:gd name="T52" fmla="*/ 26 w 105"/>
                <a:gd name="T53" fmla="*/ 85 h 93"/>
                <a:gd name="T54" fmla="*/ 35 w 105"/>
                <a:gd name="T55" fmla="*/ 93 h 93"/>
                <a:gd name="T56" fmla="*/ 38 w 105"/>
                <a:gd name="T57" fmla="*/ 93 h 93"/>
                <a:gd name="T58" fmla="*/ 40 w 105"/>
                <a:gd name="T59" fmla="*/ 93 h 93"/>
                <a:gd name="T60" fmla="*/ 44 w 105"/>
                <a:gd name="T61" fmla="*/ 93 h 93"/>
                <a:gd name="T62" fmla="*/ 47 w 105"/>
                <a:gd name="T63" fmla="*/ 91 h 93"/>
                <a:gd name="T64" fmla="*/ 47 w 105"/>
                <a:gd name="T65" fmla="*/ 89 h 93"/>
                <a:gd name="T66" fmla="*/ 49 w 105"/>
                <a:gd name="T67" fmla="*/ 82 h 93"/>
                <a:gd name="T68" fmla="*/ 53 w 105"/>
                <a:gd name="T69" fmla="*/ 78 h 93"/>
                <a:gd name="T70" fmla="*/ 58 w 105"/>
                <a:gd name="T71" fmla="*/ 76 h 93"/>
                <a:gd name="T72" fmla="*/ 67 w 105"/>
                <a:gd name="T73" fmla="*/ 76 h 93"/>
                <a:gd name="T74" fmla="*/ 71 w 105"/>
                <a:gd name="T75" fmla="*/ 71 h 93"/>
                <a:gd name="T76" fmla="*/ 78 w 105"/>
                <a:gd name="T77" fmla="*/ 67 h 93"/>
                <a:gd name="T78" fmla="*/ 82 w 105"/>
                <a:gd name="T79" fmla="*/ 60 h 93"/>
                <a:gd name="T80" fmla="*/ 87 w 105"/>
                <a:gd name="T81" fmla="*/ 53 h 93"/>
                <a:gd name="T82" fmla="*/ 91 w 105"/>
                <a:gd name="T83" fmla="*/ 49 h 93"/>
                <a:gd name="T84" fmla="*/ 98 w 105"/>
                <a:gd name="T85" fmla="*/ 44 h 93"/>
                <a:gd name="T86" fmla="*/ 100 w 105"/>
                <a:gd name="T87" fmla="*/ 38 h 93"/>
                <a:gd name="T88" fmla="*/ 102 w 105"/>
                <a:gd name="T89" fmla="*/ 31 h 93"/>
                <a:gd name="T90" fmla="*/ 105 w 105"/>
                <a:gd name="T91" fmla="*/ 24 h 93"/>
                <a:gd name="T92" fmla="*/ 102 w 105"/>
                <a:gd name="T93" fmla="*/ 1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5" h="93">
                  <a:moveTo>
                    <a:pt x="102" y="13"/>
                  </a:moveTo>
                  <a:lnTo>
                    <a:pt x="102" y="6"/>
                  </a:lnTo>
                  <a:lnTo>
                    <a:pt x="96" y="2"/>
                  </a:lnTo>
                  <a:lnTo>
                    <a:pt x="89" y="2"/>
                  </a:lnTo>
                  <a:lnTo>
                    <a:pt x="82" y="6"/>
                  </a:lnTo>
                  <a:lnTo>
                    <a:pt x="76" y="11"/>
                  </a:lnTo>
                  <a:lnTo>
                    <a:pt x="67" y="13"/>
                  </a:lnTo>
                  <a:lnTo>
                    <a:pt x="67" y="6"/>
                  </a:lnTo>
                  <a:lnTo>
                    <a:pt x="60" y="6"/>
                  </a:lnTo>
                  <a:lnTo>
                    <a:pt x="44" y="2"/>
                  </a:lnTo>
                  <a:lnTo>
                    <a:pt x="29" y="0"/>
                  </a:lnTo>
                  <a:lnTo>
                    <a:pt x="9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6"/>
                  </a:lnTo>
                  <a:lnTo>
                    <a:pt x="0" y="20"/>
                  </a:lnTo>
                  <a:lnTo>
                    <a:pt x="0" y="31"/>
                  </a:lnTo>
                  <a:lnTo>
                    <a:pt x="4" y="44"/>
                  </a:lnTo>
                  <a:lnTo>
                    <a:pt x="4" y="49"/>
                  </a:lnTo>
                  <a:lnTo>
                    <a:pt x="4" y="53"/>
                  </a:lnTo>
                  <a:lnTo>
                    <a:pt x="4" y="55"/>
                  </a:lnTo>
                  <a:lnTo>
                    <a:pt x="4" y="60"/>
                  </a:lnTo>
                  <a:lnTo>
                    <a:pt x="6" y="62"/>
                  </a:lnTo>
                  <a:lnTo>
                    <a:pt x="9" y="62"/>
                  </a:lnTo>
                  <a:lnTo>
                    <a:pt x="18" y="73"/>
                  </a:lnTo>
                  <a:lnTo>
                    <a:pt x="26" y="85"/>
                  </a:lnTo>
                  <a:lnTo>
                    <a:pt x="35" y="93"/>
                  </a:lnTo>
                  <a:lnTo>
                    <a:pt x="38" y="93"/>
                  </a:lnTo>
                  <a:lnTo>
                    <a:pt x="40" y="93"/>
                  </a:lnTo>
                  <a:lnTo>
                    <a:pt x="44" y="93"/>
                  </a:lnTo>
                  <a:lnTo>
                    <a:pt x="47" y="91"/>
                  </a:lnTo>
                  <a:lnTo>
                    <a:pt x="47" y="89"/>
                  </a:lnTo>
                  <a:lnTo>
                    <a:pt x="49" y="82"/>
                  </a:lnTo>
                  <a:lnTo>
                    <a:pt x="53" y="78"/>
                  </a:lnTo>
                  <a:lnTo>
                    <a:pt x="58" y="76"/>
                  </a:lnTo>
                  <a:lnTo>
                    <a:pt x="67" y="76"/>
                  </a:lnTo>
                  <a:lnTo>
                    <a:pt x="71" y="71"/>
                  </a:lnTo>
                  <a:lnTo>
                    <a:pt x="78" y="67"/>
                  </a:lnTo>
                  <a:lnTo>
                    <a:pt x="82" y="60"/>
                  </a:lnTo>
                  <a:lnTo>
                    <a:pt x="87" y="53"/>
                  </a:lnTo>
                  <a:lnTo>
                    <a:pt x="91" y="49"/>
                  </a:lnTo>
                  <a:lnTo>
                    <a:pt x="98" y="44"/>
                  </a:lnTo>
                  <a:lnTo>
                    <a:pt x="100" y="38"/>
                  </a:lnTo>
                  <a:lnTo>
                    <a:pt x="102" y="31"/>
                  </a:lnTo>
                  <a:lnTo>
                    <a:pt x="105" y="24"/>
                  </a:lnTo>
                  <a:lnTo>
                    <a:pt x="102" y="1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66" name="Freeform 81"/>
            <p:cNvSpPr>
              <a:spLocks/>
            </p:cNvSpPr>
            <p:nvPr/>
          </p:nvSpPr>
          <p:spPr bwMode="auto">
            <a:xfrm>
              <a:off x="7301297" y="4212093"/>
              <a:ext cx="107902" cy="87240"/>
            </a:xfrm>
            <a:custGeom>
              <a:avLst/>
              <a:gdLst>
                <a:gd name="T0" fmla="*/ 14 w 94"/>
                <a:gd name="T1" fmla="*/ 38 h 76"/>
                <a:gd name="T2" fmla="*/ 29 w 94"/>
                <a:gd name="T3" fmla="*/ 38 h 76"/>
                <a:gd name="T4" fmla="*/ 38 w 94"/>
                <a:gd name="T5" fmla="*/ 31 h 76"/>
                <a:gd name="T6" fmla="*/ 45 w 94"/>
                <a:gd name="T7" fmla="*/ 22 h 76"/>
                <a:gd name="T8" fmla="*/ 54 w 94"/>
                <a:gd name="T9" fmla="*/ 13 h 76"/>
                <a:gd name="T10" fmla="*/ 63 w 94"/>
                <a:gd name="T11" fmla="*/ 7 h 76"/>
                <a:gd name="T12" fmla="*/ 74 w 94"/>
                <a:gd name="T13" fmla="*/ 7 h 76"/>
                <a:gd name="T14" fmla="*/ 83 w 94"/>
                <a:gd name="T15" fmla="*/ 5 h 76"/>
                <a:gd name="T16" fmla="*/ 90 w 94"/>
                <a:gd name="T17" fmla="*/ 0 h 76"/>
                <a:gd name="T18" fmla="*/ 94 w 94"/>
                <a:gd name="T19" fmla="*/ 0 h 76"/>
                <a:gd name="T20" fmla="*/ 94 w 94"/>
                <a:gd name="T21" fmla="*/ 7 h 76"/>
                <a:gd name="T22" fmla="*/ 90 w 94"/>
                <a:gd name="T23" fmla="*/ 11 h 76"/>
                <a:gd name="T24" fmla="*/ 85 w 94"/>
                <a:gd name="T25" fmla="*/ 18 h 76"/>
                <a:gd name="T26" fmla="*/ 83 w 94"/>
                <a:gd name="T27" fmla="*/ 27 h 76"/>
                <a:gd name="T28" fmla="*/ 83 w 94"/>
                <a:gd name="T29" fmla="*/ 38 h 76"/>
                <a:gd name="T30" fmla="*/ 83 w 94"/>
                <a:gd name="T31" fmla="*/ 43 h 76"/>
                <a:gd name="T32" fmla="*/ 81 w 94"/>
                <a:gd name="T33" fmla="*/ 47 h 76"/>
                <a:gd name="T34" fmla="*/ 79 w 94"/>
                <a:gd name="T35" fmla="*/ 49 h 76"/>
                <a:gd name="T36" fmla="*/ 76 w 94"/>
                <a:gd name="T37" fmla="*/ 52 h 76"/>
                <a:gd name="T38" fmla="*/ 74 w 94"/>
                <a:gd name="T39" fmla="*/ 54 h 76"/>
                <a:gd name="T40" fmla="*/ 70 w 94"/>
                <a:gd name="T41" fmla="*/ 54 h 76"/>
                <a:gd name="T42" fmla="*/ 65 w 94"/>
                <a:gd name="T43" fmla="*/ 56 h 76"/>
                <a:gd name="T44" fmla="*/ 63 w 94"/>
                <a:gd name="T45" fmla="*/ 58 h 76"/>
                <a:gd name="T46" fmla="*/ 58 w 94"/>
                <a:gd name="T47" fmla="*/ 60 h 76"/>
                <a:gd name="T48" fmla="*/ 58 w 94"/>
                <a:gd name="T49" fmla="*/ 63 h 76"/>
                <a:gd name="T50" fmla="*/ 56 w 94"/>
                <a:gd name="T51" fmla="*/ 67 h 76"/>
                <a:gd name="T52" fmla="*/ 54 w 94"/>
                <a:gd name="T53" fmla="*/ 69 h 76"/>
                <a:gd name="T54" fmla="*/ 49 w 94"/>
                <a:gd name="T55" fmla="*/ 69 h 76"/>
                <a:gd name="T56" fmla="*/ 47 w 94"/>
                <a:gd name="T57" fmla="*/ 67 h 76"/>
                <a:gd name="T58" fmla="*/ 45 w 94"/>
                <a:gd name="T59" fmla="*/ 67 h 76"/>
                <a:gd name="T60" fmla="*/ 45 w 94"/>
                <a:gd name="T61" fmla="*/ 63 h 76"/>
                <a:gd name="T62" fmla="*/ 45 w 94"/>
                <a:gd name="T63" fmla="*/ 60 h 76"/>
                <a:gd name="T64" fmla="*/ 43 w 94"/>
                <a:gd name="T65" fmla="*/ 58 h 76"/>
                <a:gd name="T66" fmla="*/ 38 w 94"/>
                <a:gd name="T67" fmla="*/ 56 h 76"/>
                <a:gd name="T68" fmla="*/ 34 w 94"/>
                <a:gd name="T69" fmla="*/ 56 h 76"/>
                <a:gd name="T70" fmla="*/ 29 w 94"/>
                <a:gd name="T71" fmla="*/ 56 h 76"/>
                <a:gd name="T72" fmla="*/ 25 w 94"/>
                <a:gd name="T73" fmla="*/ 56 h 76"/>
                <a:gd name="T74" fmla="*/ 23 w 94"/>
                <a:gd name="T75" fmla="*/ 58 h 76"/>
                <a:gd name="T76" fmla="*/ 20 w 94"/>
                <a:gd name="T77" fmla="*/ 60 h 76"/>
                <a:gd name="T78" fmla="*/ 20 w 94"/>
                <a:gd name="T79" fmla="*/ 63 h 76"/>
                <a:gd name="T80" fmla="*/ 20 w 94"/>
                <a:gd name="T81" fmla="*/ 67 h 76"/>
                <a:gd name="T82" fmla="*/ 18 w 94"/>
                <a:gd name="T83" fmla="*/ 69 h 76"/>
                <a:gd name="T84" fmla="*/ 16 w 94"/>
                <a:gd name="T85" fmla="*/ 72 h 76"/>
                <a:gd name="T86" fmla="*/ 11 w 94"/>
                <a:gd name="T87" fmla="*/ 74 h 76"/>
                <a:gd name="T88" fmla="*/ 9 w 94"/>
                <a:gd name="T89" fmla="*/ 76 h 76"/>
                <a:gd name="T90" fmla="*/ 5 w 94"/>
                <a:gd name="T91" fmla="*/ 76 h 76"/>
                <a:gd name="T92" fmla="*/ 3 w 94"/>
                <a:gd name="T93" fmla="*/ 76 h 76"/>
                <a:gd name="T94" fmla="*/ 0 w 94"/>
                <a:gd name="T95" fmla="*/ 74 h 76"/>
                <a:gd name="T96" fmla="*/ 0 w 94"/>
                <a:gd name="T97" fmla="*/ 69 h 76"/>
                <a:gd name="T98" fmla="*/ 0 w 94"/>
                <a:gd name="T99" fmla="*/ 63 h 76"/>
                <a:gd name="T100" fmla="*/ 5 w 94"/>
                <a:gd name="T101" fmla="*/ 63 h 76"/>
                <a:gd name="T102" fmla="*/ 7 w 94"/>
                <a:gd name="T103" fmla="*/ 60 h 76"/>
                <a:gd name="T104" fmla="*/ 7 w 94"/>
                <a:gd name="T105" fmla="*/ 56 h 76"/>
                <a:gd name="T106" fmla="*/ 9 w 94"/>
                <a:gd name="T107" fmla="*/ 52 h 76"/>
                <a:gd name="T108" fmla="*/ 9 w 94"/>
                <a:gd name="T109" fmla="*/ 47 h 76"/>
                <a:gd name="T110" fmla="*/ 9 w 94"/>
                <a:gd name="T111" fmla="*/ 45 h 76"/>
                <a:gd name="T112" fmla="*/ 11 w 94"/>
                <a:gd name="T113" fmla="*/ 40 h 76"/>
                <a:gd name="T114" fmla="*/ 14 w 94"/>
                <a:gd name="T115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4" h="76">
                  <a:moveTo>
                    <a:pt x="14" y="38"/>
                  </a:moveTo>
                  <a:lnTo>
                    <a:pt x="29" y="38"/>
                  </a:lnTo>
                  <a:lnTo>
                    <a:pt x="38" y="31"/>
                  </a:lnTo>
                  <a:lnTo>
                    <a:pt x="45" y="22"/>
                  </a:lnTo>
                  <a:lnTo>
                    <a:pt x="54" y="13"/>
                  </a:lnTo>
                  <a:lnTo>
                    <a:pt x="63" y="7"/>
                  </a:lnTo>
                  <a:lnTo>
                    <a:pt x="74" y="7"/>
                  </a:lnTo>
                  <a:lnTo>
                    <a:pt x="83" y="5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4" y="7"/>
                  </a:lnTo>
                  <a:lnTo>
                    <a:pt x="90" y="11"/>
                  </a:lnTo>
                  <a:lnTo>
                    <a:pt x="85" y="18"/>
                  </a:lnTo>
                  <a:lnTo>
                    <a:pt x="83" y="27"/>
                  </a:lnTo>
                  <a:lnTo>
                    <a:pt x="83" y="38"/>
                  </a:lnTo>
                  <a:lnTo>
                    <a:pt x="83" y="43"/>
                  </a:lnTo>
                  <a:lnTo>
                    <a:pt x="81" y="47"/>
                  </a:lnTo>
                  <a:lnTo>
                    <a:pt x="79" y="49"/>
                  </a:lnTo>
                  <a:lnTo>
                    <a:pt x="76" y="52"/>
                  </a:lnTo>
                  <a:lnTo>
                    <a:pt x="74" y="54"/>
                  </a:lnTo>
                  <a:lnTo>
                    <a:pt x="70" y="54"/>
                  </a:lnTo>
                  <a:lnTo>
                    <a:pt x="65" y="56"/>
                  </a:lnTo>
                  <a:lnTo>
                    <a:pt x="63" y="58"/>
                  </a:lnTo>
                  <a:lnTo>
                    <a:pt x="58" y="60"/>
                  </a:lnTo>
                  <a:lnTo>
                    <a:pt x="58" y="63"/>
                  </a:lnTo>
                  <a:lnTo>
                    <a:pt x="56" y="67"/>
                  </a:lnTo>
                  <a:lnTo>
                    <a:pt x="54" y="69"/>
                  </a:lnTo>
                  <a:lnTo>
                    <a:pt x="49" y="69"/>
                  </a:lnTo>
                  <a:lnTo>
                    <a:pt x="47" y="67"/>
                  </a:lnTo>
                  <a:lnTo>
                    <a:pt x="45" y="67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3" y="58"/>
                  </a:lnTo>
                  <a:lnTo>
                    <a:pt x="38" y="56"/>
                  </a:lnTo>
                  <a:lnTo>
                    <a:pt x="34" y="56"/>
                  </a:lnTo>
                  <a:lnTo>
                    <a:pt x="29" y="56"/>
                  </a:lnTo>
                  <a:lnTo>
                    <a:pt x="25" y="56"/>
                  </a:lnTo>
                  <a:lnTo>
                    <a:pt x="23" y="58"/>
                  </a:lnTo>
                  <a:lnTo>
                    <a:pt x="20" y="60"/>
                  </a:lnTo>
                  <a:lnTo>
                    <a:pt x="20" y="63"/>
                  </a:lnTo>
                  <a:lnTo>
                    <a:pt x="20" y="67"/>
                  </a:lnTo>
                  <a:lnTo>
                    <a:pt x="18" y="69"/>
                  </a:lnTo>
                  <a:lnTo>
                    <a:pt x="16" y="72"/>
                  </a:lnTo>
                  <a:lnTo>
                    <a:pt x="11" y="74"/>
                  </a:lnTo>
                  <a:lnTo>
                    <a:pt x="9" y="76"/>
                  </a:lnTo>
                  <a:lnTo>
                    <a:pt x="5" y="76"/>
                  </a:lnTo>
                  <a:lnTo>
                    <a:pt x="3" y="76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5" y="63"/>
                  </a:lnTo>
                  <a:lnTo>
                    <a:pt x="7" y="60"/>
                  </a:lnTo>
                  <a:lnTo>
                    <a:pt x="7" y="56"/>
                  </a:lnTo>
                  <a:lnTo>
                    <a:pt x="9" y="52"/>
                  </a:lnTo>
                  <a:lnTo>
                    <a:pt x="9" y="47"/>
                  </a:lnTo>
                  <a:lnTo>
                    <a:pt x="9" y="45"/>
                  </a:lnTo>
                  <a:lnTo>
                    <a:pt x="11" y="40"/>
                  </a:lnTo>
                  <a:lnTo>
                    <a:pt x="14" y="3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67" name="Freeform 82"/>
            <p:cNvSpPr>
              <a:spLocks/>
            </p:cNvSpPr>
            <p:nvPr/>
          </p:nvSpPr>
          <p:spPr bwMode="auto">
            <a:xfrm>
              <a:off x="7301297" y="4212093"/>
              <a:ext cx="107902" cy="87240"/>
            </a:xfrm>
            <a:custGeom>
              <a:avLst/>
              <a:gdLst>
                <a:gd name="T0" fmla="*/ 14 w 94"/>
                <a:gd name="T1" fmla="*/ 38 h 76"/>
                <a:gd name="T2" fmla="*/ 29 w 94"/>
                <a:gd name="T3" fmla="*/ 38 h 76"/>
                <a:gd name="T4" fmla="*/ 38 w 94"/>
                <a:gd name="T5" fmla="*/ 31 h 76"/>
                <a:gd name="T6" fmla="*/ 45 w 94"/>
                <a:gd name="T7" fmla="*/ 22 h 76"/>
                <a:gd name="T8" fmla="*/ 54 w 94"/>
                <a:gd name="T9" fmla="*/ 13 h 76"/>
                <a:gd name="T10" fmla="*/ 63 w 94"/>
                <a:gd name="T11" fmla="*/ 7 h 76"/>
                <a:gd name="T12" fmla="*/ 74 w 94"/>
                <a:gd name="T13" fmla="*/ 7 h 76"/>
                <a:gd name="T14" fmla="*/ 83 w 94"/>
                <a:gd name="T15" fmla="*/ 5 h 76"/>
                <a:gd name="T16" fmla="*/ 90 w 94"/>
                <a:gd name="T17" fmla="*/ 0 h 76"/>
                <a:gd name="T18" fmla="*/ 94 w 94"/>
                <a:gd name="T19" fmla="*/ 0 h 76"/>
                <a:gd name="T20" fmla="*/ 94 w 94"/>
                <a:gd name="T21" fmla="*/ 7 h 76"/>
                <a:gd name="T22" fmla="*/ 90 w 94"/>
                <a:gd name="T23" fmla="*/ 11 h 76"/>
                <a:gd name="T24" fmla="*/ 85 w 94"/>
                <a:gd name="T25" fmla="*/ 18 h 76"/>
                <a:gd name="T26" fmla="*/ 83 w 94"/>
                <a:gd name="T27" fmla="*/ 27 h 76"/>
                <a:gd name="T28" fmla="*/ 83 w 94"/>
                <a:gd name="T29" fmla="*/ 38 h 76"/>
                <a:gd name="T30" fmla="*/ 83 w 94"/>
                <a:gd name="T31" fmla="*/ 43 h 76"/>
                <a:gd name="T32" fmla="*/ 81 w 94"/>
                <a:gd name="T33" fmla="*/ 47 h 76"/>
                <a:gd name="T34" fmla="*/ 79 w 94"/>
                <a:gd name="T35" fmla="*/ 49 h 76"/>
                <a:gd name="T36" fmla="*/ 76 w 94"/>
                <a:gd name="T37" fmla="*/ 52 h 76"/>
                <a:gd name="T38" fmla="*/ 74 w 94"/>
                <a:gd name="T39" fmla="*/ 54 h 76"/>
                <a:gd name="T40" fmla="*/ 70 w 94"/>
                <a:gd name="T41" fmla="*/ 54 h 76"/>
                <a:gd name="T42" fmla="*/ 65 w 94"/>
                <a:gd name="T43" fmla="*/ 56 h 76"/>
                <a:gd name="T44" fmla="*/ 63 w 94"/>
                <a:gd name="T45" fmla="*/ 58 h 76"/>
                <a:gd name="T46" fmla="*/ 58 w 94"/>
                <a:gd name="T47" fmla="*/ 60 h 76"/>
                <a:gd name="T48" fmla="*/ 58 w 94"/>
                <a:gd name="T49" fmla="*/ 63 h 76"/>
                <a:gd name="T50" fmla="*/ 56 w 94"/>
                <a:gd name="T51" fmla="*/ 67 h 76"/>
                <a:gd name="T52" fmla="*/ 54 w 94"/>
                <a:gd name="T53" fmla="*/ 69 h 76"/>
                <a:gd name="T54" fmla="*/ 49 w 94"/>
                <a:gd name="T55" fmla="*/ 69 h 76"/>
                <a:gd name="T56" fmla="*/ 47 w 94"/>
                <a:gd name="T57" fmla="*/ 67 h 76"/>
                <a:gd name="T58" fmla="*/ 45 w 94"/>
                <a:gd name="T59" fmla="*/ 67 h 76"/>
                <a:gd name="T60" fmla="*/ 45 w 94"/>
                <a:gd name="T61" fmla="*/ 63 h 76"/>
                <a:gd name="T62" fmla="*/ 45 w 94"/>
                <a:gd name="T63" fmla="*/ 60 h 76"/>
                <a:gd name="T64" fmla="*/ 43 w 94"/>
                <a:gd name="T65" fmla="*/ 58 h 76"/>
                <a:gd name="T66" fmla="*/ 38 w 94"/>
                <a:gd name="T67" fmla="*/ 56 h 76"/>
                <a:gd name="T68" fmla="*/ 34 w 94"/>
                <a:gd name="T69" fmla="*/ 56 h 76"/>
                <a:gd name="T70" fmla="*/ 29 w 94"/>
                <a:gd name="T71" fmla="*/ 56 h 76"/>
                <a:gd name="T72" fmla="*/ 25 w 94"/>
                <a:gd name="T73" fmla="*/ 56 h 76"/>
                <a:gd name="T74" fmla="*/ 23 w 94"/>
                <a:gd name="T75" fmla="*/ 58 h 76"/>
                <a:gd name="T76" fmla="*/ 20 w 94"/>
                <a:gd name="T77" fmla="*/ 60 h 76"/>
                <a:gd name="T78" fmla="*/ 20 w 94"/>
                <a:gd name="T79" fmla="*/ 63 h 76"/>
                <a:gd name="T80" fmla="*/ 20 w 94"/>
                <a:gd name="T81" fmla="*/ 67 h 76"/>
                <a:gd name="T82" fmla="*/ 18 w 94"/>
                <a:gd name="T83" fmla="*/ 69 h 76"/>
                <a:gd name="T84" fmla="*/ 16 w 94"/>
                <a:gd name="T85" fmla="*/ 72 h 76"/>
                <a:gd name="T86" fmla="*/ 11 w 94"/>
                <a:gd name="T87" fmla="*/ 74 h 76"/>
                <a:gd name="T88" fmla="*/ 9 w 94"/>
                <a:gd name="T89" fmla="*/ 76 h 76"/>
                <a:gd name="T90" fmla="*/ 5 w 94"/>
                <a:gd name="T91" fmla="*/ 76 h 76"/>
                <a:gd name="T92" fmla="*/ 3 w 94"/>
                <a:gd name="T93" fmla="*/ 76 h 76"/>
                <a:gd name="T94" fmla="*/ 0 w 94"/>
                <a:gd name="T95" fmla="*/ 74 h 76"/>
                <a:gd name="T96" fmla="*/ 0 w 94"/>
                <a:gd name="T97" fmla="*/ 69 h 76"/>
                <a:gd name="T98" fmla="*/ 0 w 94"/>
                <a:gd name="T99" fmla="*/ 63 h 76"/>
                <a:gd name="T100" fmla="*/ 5 w 94"/>
                <a:gd name="T101" fmla="*/ 63 h 76"/>
                <a:gd name="T102" fmla="*/ 7 w 94"/>
                <a:gd name="T103" fmla="*/ 60 h 76"/>
                <a:gd name="T104" fmla="*/ 7 w 94"/>
                <a:gd name="T105" fmla="*/ 56 h 76"/>
                <a:gd name="T106" fmla="*/ 9 w 94"/>
                <a:gd name="T107" fmla="*/ 52 h 76"/>
                <a:gd name="T108" fmla="*/ 9 w 94"/>
                <a:gd name="T109" fmla="*/ 47 h 76"/>
                <a:gd name="T110" fmla="*/ 9 w 94"/>
                <a:gd name="T111" fmla="*/ 45 h 76"/>
                <a:gd name="T112" fmla="*/ 11 w 94"/>
                <a:gd name="T113" fmla="*/ 40 h 76"/>
                <a:gd name="T114" fmla="*/ 14 w 94"/>
                <a:gd name="T115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4" h="76">
                  <a:moveTo>
                    <a:pt x="14" y="38"/>
                  </a:moveTo>
                  <a:lnTo>
                    <a:pt x="29" y="38"/>
                  </a:lnTo>
                  <a:lnTo>
                    <a:pt x="38" y="31"/>
                  </a:lnTo>
                  <a:lnTo>
                    <a:pt x="45" y="22"/>
                  </a:lnTo>
                  <a:lnTo>
                    <a:pt x="54" y="13"/>
                  </a:lnTo>
                  <a:lnTo>
                    <a:pt x="63" y="7"/>
                  </a:lnTo>
                  <a:lnTo>
                    <a:pt x="74" y="7"/>
                  </a:lnTo>
                  <a:lnTo>
                    <a:pt x="83" y="5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4" y="7"/>
                  </a:lnTo>
                  <a:lnTo>
                    <a:pt x="90" y="11"/>
                  </a:lnTo>
                  <a:lnTo>
                    <a:pt x="85" y="18"/>
                  </a:lnTo>
                  <a:lnTo>
                    <a:pt x="83" y="27"/>
                  </a:lnTo>
                  <a:lnTo>
                    <a:pt x="83" y="38"/>
                  </a:lnTo>
                  <a:lnTo>
                    <a:pt x="83" y="43"/>
                  </a:lnTo>
                  <a:lnTo>
                    <a:pt x="81" y="47"/>
                  </a:lnTo>
                  <a:lnTo>
                    <a:pt x="79" y="49"/>
                  </a:lnTo>
                  <a:lnTo>
                    <a:pt x="76" y="52"/>
                  </a:lnTo>
                  <a:lnTo>
                    <a:pt x="74" y="54"/>
                  </a:lnTo>
                  <a:lnTo>
                    <a:pt x="70" y="54"/>
                  </a:lnTo>
                  <a:lnTo>
                    <a:pt x="65" y="56"/>
                  </a:lnTo>
                  <a:lnTo>
                    <a:pt x="63" y="58"/>
                  </a:lnTo>
                  <a:lnTo>
                    <a:pt x="58" y="60"/>
                  </a:lnTo>
                  <a:lnTo>
                    <a:pt x="58" y="63"/>
                  </a:lnTo>
                  <a:lnTo>
                    <a:pt x="56" y="67"/>
                  </a:lnTo>
                  <a:lnTo>
                    <a:pt x="54" y="69"/>
                  </a:lnTo>
                  <a:lnTo>
                    <a:pt x="49" y="69"/>
                  </a:lnTo>
                  <a:lnTo>
                    <a:pt x="47" y="67"/>
                  </a:lnTo>
                  <a:lnTo>
                    <a:pt x="45" y="67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3" y="58"/>
                  </a:lnTo>
                  <a:lnTo>
                    <a:pt x="38" y="56"/>
                  </a:lnTo>
                  <a:lnTo>
                    <a:pt x="34" y="56"/>
                  </a:lnTo>
                  <a:lnTo>
                    <a:pt x="29" y="56"/>
                  </a:lnTo>
                  <a:lnTo>
                    <a:pt x="25" y="56"/>
                  </a:lnTo>
                  <a:lnTo>
                    <a:pt x="23" y="58"/>
                  </a:lnTo>
                  <a:lnTo>
                    <a:pt x="20" y="60"/>
                  </a:lnTo>
                  <a:lnTo>
                    <a:pt x="20" y="63"/>
                  </a:lnTo>
                  <a:lnTo>
                    <a:pt x="20" y="67"/>
                  </a:lnTo>
                  <a:lnTo>
                    <a:pt x="18" y="69"/>
                  </a:lnTo>
                  <a:lnTo>
                    <a:pt x="16" y="72"/>
                  </a:lnTo>
                  <a:lnTo>
                    <a:pt x="11" y="74"/>
                  </a:lnTo>
                  <a:lnTo>
                    <a:pt x="9" y="76"/>
                  </a:lnTo>
                  <a:lnTo>
                    <a:pt x="5" y="76"/>
                  </a:lnTo>
                  <a:lnTo>
                    <a:pt x="3" y="76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5" y="63"/>
                  </a:lnTo>
                  <a:lnTo>
                    <a:pt x="7" y="60"/>
                  </a:lnTo>
                  <a:lnTo>
                    <a:pt x="7" y="56"/>
                  </a:lnTo>
                  <a:lnTo>
                    <a:pt x="9" y="52"/>
                  </a:lnTo>
                  <a:lnTo>
                    <a:pt x="9" y="47"/>
                  </a:lnTo>
                  <a:lnTo>
                    <a:pt x="9" y="45"/>
                  </a:lnTo>
                  <a:lnTo>
                    <a:pt x="11" y="40"/>
                  </a:lnTo>
                  <a:lnTo>
                    <a:pt x="14" y="3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68" name="Freeform 83"/>
            <p:cNvSpPr>
              <a:spLocks/>
            </p:cNvSpPr>
            <p:nvPr/>
          </p:nvSpPr>
          <p:spPr bwMode="auto">
            <a:xfrm>
              <a:off x="7427566" y="4135184"/>
              <a:ext cx="76909" cy="64282"/>
            </a:xfrm>
            <a:custGeom>
              <a:avLst/>
              <a:gdLst>
                <a:gd name="T0" fmla="*/ 15 w 67"/>
                <a:gd name="T1" fmla="*/ 49 h 56"/>
                <a:gd name="T2" fmla="*/ 4 w 67"/>
                <a:gd name="T3" fmla="*/ 47 h 56"/>
                <a:gd name="T4" fmla="*/ 0 w 67"/>
                <a:gd name="T5" fmla="*/ 40 h 56"/>
                <a:gd name="T6" fmla="*/ 0 w 67"/>
                <a:gd name="T7" fmla="*/ 29 h 56"/>
                <a:gd name="T8" fmla="*/ 4 w 67"/>
                <a:gd name="T9" fmla="*/ 18 h 56"/>
                <a:gd name="T10" fmla="*/ 13 w 67"/>
                <a:gd name="T11" fmla="*/ 9 h 56"/>
                <a:gd name="T12" fmla="*/ 22 w 67"/>
                <a:gd name="T13" fmla="*/ 2 h 56"/>
                <a:gd name="T14" fmla="*/ 33 w 67"/>
                <a:gd name="T15" fmla="*/ 0 h 56"/>
                <a:gd name="T16" fmla="*/ 42 w 67"/>
                <a:gd name="T17" fmla="*/ 4 h 56"/>
                <a:gd name="T18" fmla="*/ 47 w 67"/>
                <a:gd name="T19" fmla="*/ 13 h 56"/>
                <a:gd name="T20" fmla="*/ 51 w 67"/>
                <a:gd name="T21" fmla="*/ 20 h 56"/>
                <a:gd name="T22" fmla="*/ 60 w 67"/>
                <a:gd name="T23" fmla="*/ 25 h 56"/>
                <a:gd name="T24" fmla="*/ 62 w 67"/>
                <a:gd name="T25" fmla="*/ 27 h 56"/>
                <a:gd name="T26" fmla="*/ 65 w 67"/>
                <a:gd name="T27" fmla="*/ 29 h 56"/>
                <a:gd name="T28" fmla="*/ 65 w 67"/>
                <a:gd name="T29" fmla="*/ 34 h 56"/>
                <a:gd name="T30" fmla="*/ 67 w 67"/>
                <a:gd name="T31" fmla="*/ 36 h 56"/>
                <a:gd name="T32" fmla="*/ 58 w 67"/>
                <a:gd name="T33" fmla="*/ 40 h 56"/>
                <a:gd name="T34" fmla="*/ 51 w 67"/>
                <a:gd name="T35" fmla="*/ 47 h 56"/>
                <a:gd name="T36" fmla="*/ 47 w 67"/>
                <a:gd name="T37" fmla="*/ 56 h 56"/>
                <a:gd name="T38" fmla="*/ 42 w 67"/>
                <a:gd name="T39" fmla="*/ 56 h 56"/>
                <a:gd name="T40" fmla="*/ 38 w 67"/>
                <a:gd name="T41" fmla="*/ 56 h 56"/>
                <a:gd name="T42" fmla="*/ 33 w 67"/>
                <a:gd name="T43" fmla="*/ 56 h 56"/>
                <a:gd name="T44" fmla="*/ 31 w 67"/>
                <a:gd name="T45" fmla="*/ 54 h 56"/>
                <a:gd name="T46" fmla="*/ 29 w 67"/>
                <a:gd name="T47" fmla="*/ 51 h 56"/>
                <a:gd name="T48" fmla="*/ 24 w 67"/>
                <a:gd name="T49" fmla="*/ 49 h 56"/>
                <a:gd name="T50" fmla="*/ 22 w 67"/>
                <a:gd name="T51" fmla="*/ 49 h 56"/>
                <a:gd name="T52" fmla="*/ 15 w 67"/>
                <a:gd name="T53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56">
                  <a:moveTo>
                    <a:pt x="15" y="49"/>
                  </a:moveTo>
                  <a:lnTo>
                    <a:pt x="4" y="47"/>
                  </a:lnTo>
                  <a:lnTo>
                    <a:pt x="0" y="40"/>
                  </a:lnTo>
                  <a:lnTo>
                    <a:pt x="0" y="29"/>
                  </a:lnTo>
                  <a:lnTo>
                    <a:pt x="4" y="18"/>
                  </a:lnTo>
                  <a:lnTo>
                    <a:pt x="13" y="9"/>
                  </a:lnTo>
                  <a:lnTo>
                    <a:pt x="22" y="2"/>
                  </a:lnTo>
                  <a:lnTo>
                    <a:pt x="33" y="0"/>
                  </a:lnTo>
                  <a:lnTo>
                    <a:pt x="42" y="4"/>
                  </a:lnTo>
                  <a:lnTo>
                    <a:pt x="47" y="13"/>
                  </a:lnTo>
                  <a:lnTo>
                    <a:pt x="51" y="20"/>
                  </a:lnTo>
                  <a:lnTo>
                    <a:pt x="60" y="25"/>
                  </a:lnTo>
                  <a:lnTo>
                    <a:pt x="62" y="27"/>
                  </a:lnTo>
                  <a:lnTo>
                    <a:pt x="65" y="29"/>
                  </a:lnTo>
                  <a:lnTo>
                    <a:pt x="65" y="34"/>
                  </a:lnTo>
                  <a:lnTo>
                    <a:pt x="67" y="36"/>
                  </a:lnTo>
                  <a:lnTo>
                    <a:pt x="58" y="40"/>
                  </a:lnTo>
                  <a:lnTo>
                    <a:pt x="51" y="47"/>
                  </a:lnTo>
                  <a:lnTo>
                    <a:pt x="47" y="56"/>
                  </a:lnTo>
                  <a:lnTo>
                    <a:pt x="42" y="56"/>
                  </a:lnTo>
                  <a:lnTo>
                    <a:pt x="38" y="56"/>
                  </a:lnTo>
                  <a:lnTo>
                    <a:pt x="33" y="56"/>
                  </a:lnTo>
                  <a:lnTo>
                    <a:pt x="31" y="54"/>
                  </a:lnTo>
                  <a:lnTo>
                    <a:pt x="29" y="51"/>
                  </a:lnTo>
                  <a:lnTo>
                    <a:pt x="24" y="49"/>
                  </a:lnTo>
                  <a:lnTo>
                    <a:pt x="22" y="49"/>
                  </a:lnTo>
                  <a:lnTo>
                    <a:pt x="15" y="4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69" name="Freeform 84"/>
            <p:cNvSpPr>
              <a:spLocks/>
            </p:cNvSpPr>
            <p:nvPr/>
          </p:nvSpPr>
          <p:spPr bwMode="auto">
            <a:xfrm>
              <a:off x="7427566" y="4135184"/>
              <a:ext cx="76909" cy="64282"/>
            </a:xfrm>
            <a:custGeom>
              <a:avLst/>
              <a:gdLst>
                <a:gd name="T0" fmla="*/ 15 w 67"/>
                <a:gd name="T1" fmla="*/ 49 h 56"/>
                <a:gd name="T2" fmla="*/ 4 w 67"/>
                <a:gd name="T3" fmla="*/ 47 h 56"/>
                <a:gd name="T4" fmla="*/ 0 w 67"/>
                <a:gd name="T5" fmla="*/ 40 h 56"/>
                <a:gd name="T6" fmla="*/ 0 w 67"/>
                <a:gd name="T7" fmla="*/ 29 h 56"/>
                <a:gd name="T8" fmla="*/ 4 w 67"/>
                <a:gd name="T9" fmla="*/ 18 h 56"/>
                <a:gd name="T10" fmla="*/ 13 w 67"/>
                <a:gd name="T11" fmla="*/ 9 h 56"/>
                <a:gd name="T12" fmla="*/ 22 w 67"/>
                <a:gd name="T13" fmla="*/ 2 h 56"/>
                <a:gd name="T14" fmla="*/ 33 w 67"/>
                <a:gd name="T15" fmla="*/ 0 h 56"/>
                <a:gd name="T16" fmla="*/ 42 w 67"/>
                <a:gd name="T17" fmla="*/ 4 h 56"/>
                <a:gd name="T18" fmla="*/ 47 w 67"/>
                <a:gd name="T19" fmla="*/ 13 h 56"/>
                <a:gd name="T20" fmla="*/ 51 w 67"/>
                <a:gd name="T21" fmla="*/ 20 h 56"/>
                <a:gd name="T22" fmla="*/ 60 w 67"/>
                <a:gd name="T23" fmla="*/ 25 h 56"/>
                <a:gd name="T24" fmla="*/ 62 w 67"/>
                <a:gd name="T25" fmla="*/ 27 h 56"/>
                <a:gd name="T26" fmla="*/ 65 w 67"/>
                <a:gd name="T27" fmla="*/ 29 h 56"/>
                <a:gd name="T28" fmla="*/ 65 w 67"/>
                <a:gd name="T29" fmla="*/ 34 h 56"/>
                <a:gd name="T30" fmla="*/ 67 w 67"/>
                <a:gd name="T31" fmla="*/ 36 h 56"/>
                <a:gd name="T32" fmla="*/ 58 w 67"/>
                <a:gd name="T33" fmla="*/ 40 h 56"/>
                <a:gd name="T34" fmla="*/ 51 w 67"/>
                <a:gd name="T35" fmla="*/ 47 h 56"/>
                <a:gd name="T36" fmla="*/ 47 w 67"/>
                <a:gd name="T37" fmla="*/ 56 h 56"/>
                <a:gd name="T38" fmla="*/ 42 w 67"/>
                <a:gd name="T39" fmla="*/ 56 h 56"/>
                <a:gd name="T40" fmla="*/ 38 w 67"/>
                <a:gd name="T41" fmla="*/ 56 h 56"/>
                <a:gd name="T42" fmla="*/ 33 w 67"/>
                <a:gd name="T43" fmla="*/ 56 h 56"/>
                <a:gd name="T44" fmla="*/ 31 w 67"/>
                <a:gd name="T45" fmla="*/ 54 h 56"/>
                <a:gd name="T46" fmla="*/ 29 w 67"/>
                <a:gd name="T47" fmla="*/ 51 h 56"/>
                <a:gd name="T48" fmla="*/ 24 w 67"/>
                <a:gd name="T49" fmla="*/ 49 h 56"/>
                <a:gd name="T50" fmla="*/ 22 w 67"/>
                <a:gd name="T51" fmla="*/ 49 h 56"/>
                <a:gd name="T52" fmla="*/ 15 w 67"/>
                <a:gd name="T53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56">
                  <a:moveTo>
                    <a:pt x="15" y="49"/>
                  </a:moveTo>
                  <a:lnTo>
                    <a:pt x="4" y="47"/>
                  </a:lnTo>
                  <a:lnTo>
                    <a:pt x="0" y="40"/>
                  </a:lnTo>
                  <a:lnTo>
                    <a:pt x="0" y="29"/>
                  </a:lnTo>
                  <a:lnTo>
                    <a:pt x="4" y="18"/>
                  </a:lnTo>
                  <a:lnTo>
                    <a:pt x="13" y="9"/>
                  </a:lnTo>
                  <a:lnTo>
                    <a:pt x="22" y="2"/>
                  </a:lnTo>
                  <a:lnTo>
                    <a:pt x="33" y="0"/>
                  </a:lnTo>
                  <a:lnTo>
                    <a:pt x="42" y="4"/>
                  </a:lnTo>
                  <a:lnTo>
                    <a:pt x="47" y="13"/>
                  </a:lnTo>
                  <a:lnTo>
                    <a:pt x="51" y="20"/>
                  </a:lnTo>
                  <a:lnTo>
                    <a:pt x="60" y="25"/>
                  </a:lnTo>
                  <a:lnTo>
                    <a:pt x="62" y="27"/>
                  </a:lnTo>
                  <a:lnTo>
                    <a:pt x="65" y="29"/>
                  </a:lnTo>
                  <a:lnTo>
                    <a:pt x="65" y="34"/>
                  </a:lnTo>
                  <a:lnTo>
                    <a:pt x="67" y="36"/>
                  </a:lnTo>
                  <a:lnTo>
                    <a:pt x="58" y="40"/>
                  </a:lnTo>
                  <a:lnTo>
                    <a:pt x="51" y="47"/>
                  </a:lnTo>
                  <a:lnTo>
                    <a:pt x="47" y="56"/>
                  </a:lnTo>
                  <a:lnTo>
                    <a:pt x="42" y="56"/>
                  </a:lnTo>
                  <a:lnTo>
                    <a:pt x="38" y="56"/>
                  </a:lnTo>
                  <a:lnTo>
                    <a:pt x="33" y="56"/>
                  </a:lnTo>
                  <a:lnTo>
                    <a:pt x="31" y="54"/>
                  </a:lnTo>
                  <a:lnTo>
                    <a:pt x="29" y="51"/>
                  </a:lnTo>
                  <a:lnTo>
                    <a:pt x="24" y="49"/>
                  </a:lnTo>
                  <a:lnTo>
                    <a:pt x="22" y="49"/>
                  </a:lnTo>
                  <a:lnTo>
                    <a:pt x="15" y="4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70" name="Freeform 85"/>
            <p:cNvSpPr>
              <a:spLocks/>
            </p:cNvSpPr>
            <p:nvPr/>
          </p:nvSpPr>
          <p:spPr bwMode="auto">
            <a:xfrm>
              <a:off x="7776527" y="4299333"/>
              <a:ext cx="22958" cy="28698"/>
            </a:xfrm>
            <a:custGeom>
              <a:avLst/>
              <a:gdLst>
                <a:gd name="T0" fmla="*/ 0 w 20"/>
                <a:gd name="T1" fmla="*/ 25 h 25"/>
                <a:gd name="T2" fmla="*/ 0 w 20"/>
                <a:gd name="T3" fmla="*/ 0 h 25"/>
                <a:gd name="T4" fmla="*/ 7 w 20"/>
                <a:gd name="T5" fmla="*/ 2 h 25"/>
                <a:gd name="T6" fmla="*/ 13 w 20"/>
                <a:gd name="T7" fmla="*/ 7 h 25"/>
                <a:gd name="T8" fmla="*/ 20 w 20"/>
                <a:gd name="T9" fmla="*/ 14 h 25"/>
                <a:gd name="T10" fmla="*/ 15 w 20"/>
                <a:gd name="T11" fmla="*/ 14 h 25"/>
                <a:gd name="T12" fmla="*/ 13 w 20"/>
                <a:gd name="T13" fmla="*/ 16 h 25"/>
                <a:gd name="T14" fmla="*/ 13 w 20"/>
                <a:gd name="T15" fmla="*/ 18 h 25"/>
                <a:gd name="T16" fmla="*/ 11 w 20"/>
                <a:gd name="T17" fmla="*/ 20 h 25"/>
                <a:gd name="T18" fmla="*/ 11 w 20"/>
                <a:gd name="T19" fmla="*/ 22 h 25"/>
                <a:gd name="T20" fmla="*/ 9 w 20"/>
                <a:gd name="T21" fmla="*/ 25 h 25"/>
                <a:gd name="T22" fmla="*/ 4 w 20"/>
                <a:gd name="T23" fmla="*/ 25 h 25"/>
                <a:gd name="T24" fmla="*/ 0 w 20"/>
                <a:gd name="T2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5">
                  <a:moveTo>
                    <a:pt x="0" y="25"/>
                  </a:moveTo>
                  <a:lnTo>
                    <a:pt x="0" y="0"/>
                  </a:lnTo>
                  <a:lnTo>
                    <a:pt x="7" y="2"/>
                  </a:lnTo>
                  <a:lnTo>
                    <a:pt x="13" y="7"/>
                  </a:lnTo>
                  <a:lnTo>
                    <a:pt x="20" y="14"/>
                  </a:lnTo>
                  <a:lnTo>
                    <a:pt x="15" y="14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1" y="20"/>
                  </a:lnTo>
                  <a:lnTo>
                    <a:pt x="11" y="22"/>
                  </a:lnTo>
                  <a:lnTo>
                    <a:pt x="9" y="25"/>
                  </a:lnTo>
                  <a:lnTo>
                    <a:pt x="4" y="25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71" name="Freeform 86"/>
            <p:cNvSpPr>
              <a:spLocks/>
            </p:cNvSpPr>
            <p:nvPr/>
          </p:nvSpPr>
          <p:spPr bwMode="auto">
            <a:xfrm>
              <a:off x="7776527" y="4299333"/>
              <a:ext cx="22958" cy="28698"/>
            </a:xfrm>
            <a:custGeom>
              <a:avLst/>
              <a:gdLst>
                <a:gd name="T0" fmla="*/ 0 w 20"/>
                <a:gd name="T1" fmla="*/ 25 h 25"/>
                <a:gd name="T2" fmla="*/ 0 w 20"/>
                <a:gd name="T3" fmla="*/ 0 h 25"/>
                <a:gd name="T4" fmla="*/ 7 w 20"/>
                <a:gd name="T5" fmla="*/ 2 h 25"/>
                <a:gd name="T6" fmla="*/ 13 w 20"/>
                <a:gd name="T7" fmla="*/ 7 h 25"/>
                <a:gd name="T8" fmla="*/ 20 w 20"/>
                <a:gd name="T9" fmla="*/ 14 h 25"/>
                <a:gd name="T10" fmla="*/ 15 w 20"/>
                <a:gd name="T11" fmla="*/ 14 h 25"/>
                <a:gd name="T12" fmla="*/ 13 w 20"/>
                <a:gd name="T13" fmla="*/ 16 h 25"/>
                <a:gd name="T14" fmla="*/ 13 w 20"/>
                <a:gd name="T15" fmla="*/ 18 h 25"/>
                <a:gd name="T16" fmla="*/ 11 w 20"/>
                <a:gd name="T17" fmla="*/ 20 h 25"/>
                <a:gd name="T18" fmla="*/ 11 w 20"/>
                <a:gd name="T19" fmla="*/ 22 h 25"/>
                <a:gd name="T20" fmla="*/ 9 w 20"/>
                <a:gd name="T21" fmla="*/ 25 h 25"/>
                <a:gd name="T22" fmla="*/ 4 w 20"/>
                <a:gd name="T23" fmla="*/ 25 h 25"/>
                <a:gd name="T24" fmla="*/ 0 w 20"/>
                <a:gd name="T2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5">
                  <a:moveTo>
                    <a:pt x="0" y="25"/>
                  </a:moveTo>
                  <a:lnTo>
                    <a:pt x="0" y="0"/>
                  </a:lnTo>
                  <a:lnTo>
                    <a:pt x="7" y="2"/>
                  </a:lnTo>
                  <a:lnTo>
                    <a:pt x="13" y="7"/>
                  </a:lnTo>
                  <a:lnTo>
                    <a:pt x="20" y="14"/>
                  </a:lnTo>
                  <a:lnTo>
                    <a:pt x="15" y="14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1" y="20"/>
                  </a:lnTo>
                  <a:lnTo>
                    <a:pt x="11" y="22"/>
                  </a:lnTo>
                  <a:lnTo>
                    <a:pt x="9" y="25"/>
                  </a:lnTo>
                  <a:lnTo>
                    <a:pt x="4" y="25"/>
                  </a:lnTo>
                  <a:lnTo>
                    <a:pt x="0" y="2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72" name="Freeform 87"/>
            <p:cNvSpPr>
              <a:spLocks/>
            </p:cNvSpPr>
            <p:nvPr/>
          </p:nvSpPr>
          <p:spPr bwMode="auto">
            <a:xfrm>
              <a:off x="7575645" y="4311960"/>
              <a:ext cx="36733" cy="18366"/>
            </a:xfrm>
            <a:custGeom>
              <a:avLst/>
              <a:gdLst>
                <a:gd name="T0" fmla="*/ 0 w 32"/>
                <a:gd name="T1" fmla="*/ 14 h 16"/>
                <a:gd name="T2" fmla="*/ 0 w 32"/>
                <a:gd name="T3" fmla="*/ 11 h 16"/>
                <a:gd name="T4" fmla="*/ 0 w 32"/>
                <a:gd name="T5" fmla="*/ 7 h 16"/>
                <a:gd name="T6" fmla="*/ 3 w 32"/>
                <a:gd name="T7" fmla="*/ 5 h 16"/>
                <a:gd name="T8" fmla="*/ 5 w 32"/>
                <a:gd name="T9" fmla="*/ 3 h 16"/>
                <a:gd name="T10" fmla="*/ 7 w 32"/>
                <a:gd name="T11" fmla="*/ 0 h 16"/>
                <a:gd name="T12" fmla="*/ 12 w 32"/>
                <a:gd name="T13" fmla="*/ 3 h 16"/>
                <a:gd name="T14" fmla="*/ 14 w 32"/>
                <a:gd name="T15" fmla="*/ 5 h 16"/>
                <a:gd name="T16" fmla="*/ 16 w 32"/>
                <a:gd name="T17" fmla="*/ 7 h 16"/>
                <a:gd name="T18" fmla="*/ 21 w 32"/>
                <a:gd name="T19" fmla="*/ 7 h 16"/>
                <a:gd name="T20" fmla="*/ 25 w 32"/>
                <a:gd name="T21" fmla="*/ 7 h 16"/>
                <a:gd name="T22" fmla="*/ 32 w 32"/>
                <a:gd name="T23" fmla="*/ 7 h 16"/>
                <a:gd name="T24" fmla="*/ 32 w 32"/>
                <a:gd name="T25" fmla="*/ 11 h 16"/>
                <a:gd name="T26" fmla="*/ 30 w 32"/>
                <a:gd name="T27" fmla="*/ 14 h 16"/>
                <a:gd name="T28" fmla="*/ 25 w 32"/>
                <a:gd name="T29" fmla="*/ 14 h 16"/>
                <a:gd name="T30" fmla="*/ 21 w 32"/>
                <a:gd name="T31" fmla="*/ 16 h 16"/>
                <a:gd name="T32" fmla="*/ 16 w 32"/>
                <a:gd name="T33" fmla="*/ 14 h 16"/>
                <a:gd name="T34" fmla="*/ 12 w 32"/>
                <a:gd name="T35" fmla="*/ 14 h 16"/>
                <a:gd name="T36" fmla="*/ 7 w 32"/>
                <a:gd name="T37" fmla="*/ 14 h 16"/>
                <a:gd name="T38" fmla="*/ 3 w 32"/>
                <a:gd name="T39" fmla="*/ 14 h 16"/>
                <a:gd name="T40" fmla="*/ 0 w 32"/>
                <a:gd name="T4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16">
                  <a:moveTo>
                    <a:pt x="0" y="14"/>
                  </a:moveTo>
                  <a:lnTo>
                    <a:pt x="0" y="11"/>
                  </a:lnTo>
                  <a:lnTo>
                    <a:pt x="0" y="7"/>
                  </a:lnTo>
                  <a:lnTo>
                    <a:pt x="3" y="5"/>
                  </a:lnTo>
                  <a:lnTo>
                    <a:pt x="5" y="3"/>
                  </a:lnTo>
                  <a:lnTo>
                    <a:pt x="7" y="0"/>
                  </a:lnTo>
                  <a:lnTo>
                    <a:pt x="12" y="3"/>
                  </a:lnTo>
                  <a:lnTo>
                    <a:pt x="14" y="5"/>
                  </a:lnTo>
                  <a:lnTo>
                    <a:pt x="16" y="7"/>
                  </a:lnTo>
                  <a:lnTo>
                    <a:pt x="21" y="7"/>
                  </a:lnTo>
                  <a:lnTo>
                    <a:pt x="25" y="7"/>
                  </a:lnTo>
                  <a:lnTo>
                    <a:pt x="32" y="7"/>
                  </a:lnTo>
                  <a:lnTo>
                    <a:pt x="32" y="11"/>
                  </a:lnTo>
                  <a:lnTo>
                    <a:pt x="30" y="14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6" y="14"/>
                  </a:lnTo>
                  <a:lnTo>
                    <a:pt x="12" y="14"/>
                  </a:lnTo>
                  <a:lnTo>
                    <a:pt x="7" y="14"/>
                  </a:lnTo>
                  <a:lnTo>
                    <a:pt x="3" y="14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73" name="Freeform 88"/>
            <p:cNvSpPr>
              <a:spLocks/>
            </p:cNvSpPr>
            <p:nvPr/>
          </p:nvSpPr>
          <p:spPr bwMode="auto">
            <a:xfrm>
              <a:off x="7575645" y="4311960"/>
              <a:ext cx="36733" cy="18366"/>
            </a:xfrm>
            <a:custGeom>
              <a:avLst/>
              <a:gdLst>
                <a:gd name="T0" fmla="*/ 0 w 32"/>
                <a:gd name="T1" fmla="*/ 14 h 16"/>
                <a:gd name="T2" fmla="*/ 0 w 32"/>
                <a:gd name="T3" fmla="*/ 11 h 16"/>
                <a:gd name="T4" fmla="*/ 0 w 32"/>
                <a:gd name="T5" fmla="*/ 7 h 16"/>
                <a:gd name="T6" fmla="*/ 3 w 32"/>
                <a:gd name="T7" fmla="*/ 5 h 16"/>
                <a:gd name="T8" fmla="*/ 5 w 32"/>
                <a:gd name="T9" fmla="*/ 3 h 16"/>
                <a:gd name="T10" fmla="*/ 7 w 32"/>
                <a:gd name="T11" fmla="*/ 0 h 16"/>
                <a:gd name="T12" fmla="*/ 12 w 32"/>
                <a:gd name="T13" fmla="*/ 3 h 16"/>
                <a:gd name="T14" fmla="*/ 14 w 32"/>
                <a:gd name="T15" fmla="*/ 5 h 16"/>
                <a:gd name="T16" fmla="*/ 16 w 32"/>
                <a:gd name="T17" fmla="*/ 7 h 16"/>
                <a:gd name="T18" fmla="*/ 21 w 32"/>
                <a:gd name="T19" fmla="*/ 7 h 16"/>
                <a:gd name="T20" fmla="*/ 25 w 32"/>
                <a:gd name="T21" fmla="*/ 7 h 16"/>
                <a:gd name="T22" fmla="*/ 32 w 32"/>
                <a:gd name="T23" fmla="*/ 7 h 16"/>
                <a:gd name="T24" fmla="*/ 32 w 32"/>
                <a:gd name="T25" fmla="*/ 11 h 16"/>
                <a:gd name="T26" fmla="*/ 30 w 32"/>
                <a:gd name="T27" fmla="*/ 14 h 16"/>
                <a:gd name="T28" fmla="*/ 25 w 32"/>
                <a:gd name="T29" fmla="*/ 14 h 16"/>
                <a:gd name="T30" fmla="*/ 21 w 32"/>
                <a:gd name="T31" fmla="*/ 16 h 16"/>
                <a:gd name="T32" fmla="*/ 16 w 32"/>
                <a:gd name="T33" fmla="*/ 14 h 16"/>
                <a:gd name="T34" fmla="*/ 12 w 32"/>
                <a:gd name="T35" fmla="*/ 14 h 16"/>
                <a:gd name="T36" fmla="*/ 7 w 32"/>
                <a:gd name="T37" fmla="*/ 14 h 16"/>
                <a:gd name="T38" fmla="*/ 3 w 32"/>
                <a:gd name="T39" fmla="*/ 14 h 16"/>
                <a:gd name="T40" fmla="*/ 0 w 32"/>
                <a:gd name="T4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16">
                  <a:moveTo>
                    <a:pt x="0" y="14"/>
                  </a:moveTo>
                  <a:lnTo>
                    <a:pt x="0" y="11"/>
                  </a:lnTo>
                  <a:lnTo>
                    <a:pt x="0" y="7"/>
                  </a:lnTo>
                  <a:lnTo>
                    <a:pt x="3" y="5"/>
                  </a:lnTo>
                  <a:lnTo>
                    <a:pt x="5" y="3"/>
                  </a:lnTo>
                  <a:lnTo>
                    <a:pt x="7" y="0"/>
                  </a:lnTo>
                  <a:lnTo>
                    <a:pt x="12" y="3"/>
                  </a:lnTo>
                  <a:lnTo>
                    <a:pt x="14" y="5"/>
                  </a:lnTo>
                  <a:lnTo>
                    <a:pt x="16" y="7"/>
                  </a:lnTo>
                  <a:lnTo>
                    <a:pt x="21" y="7"/>
                  </a:lnTo>
                  <a:lnTo>
                    <a:pt x="25" y="7"/>
                  </a:lnTo>
                  <a:lnTo>
                    <a:pt x="32" y="7"/>
                  </a:lnTo>
                  <a:lnTo>
                    <a:pt x="32" y="11"/>
                  </a:lnTo>
                  <a:lnTo>
                    <a:pt x="30" y="14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6" y="14"/>
                  </a:lnTo>
                  <a:lnTo>
                    <a:pt x="12" y="14"/>
                  </a:lnTo>
                  <a:lnTo>
                    <a:pt x="7" y="14"/>
                  </a:lnTo>
                  <a:lnTo>
                    <a:pt x="3" y="14"/>
                  </a:lnTo>
                  <a:lnTo>
                    <a:pt x="0" y="1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74" name="Freeform 89"/>
            <p:cNvSpPr>
              <a:spLocks/>
            </p:cNvSpPr>
            <p:nvPr/>
          </p:nvSpPr>
          <p:spPr bwMode="auto">
            <a:xfrm>
              <a:off x="7540060" y="4627631"/>
              <a:ext cx="28698" cy="10331"/>
            </a:xfrm>
            <a:custGeom>
              <a:avLst/>
              <a:gdLst>
                <a:gd name="T0" fmla="*/ 0 w 25"/>
                <a:gd name="T1" fmla="*/ 9 h 9"/>
                <a:gd name="T2" fmla="*/ 0 w 25"/>
                <a:gd name="T3" fmla="*/ 5 h 9"/>
                <a:gd name="T4" fmla="*/ 2 w 25"/>
                <a:gd name="T5" fmla="*/ 3 h 9"/>
                <a:gd name="T6" fmla="*/ 5 w 25"/>
                <a:gd name="T7" fmla="*/ 3 h 9"/>
                <a:gd name="T8" fmla="*/ 9 w 25"/>
                <a:gd name="T9" fmla="*/ 0 h 9"/>
                <a:gd name="T10" fmla="*/ 14 w 25"/>
                <a:gd name="T11" fmla="*/ 0 h 9"/>
                <a:gd name="T12" fmla="*/ 20 w 25"/>
                <a:gd name="T13" fmla="*/ 3 h 9"/>
                <a:gd name="T14" fmla="*/ 23 w 25"/>
                <a:gd name="T15" fmla="*/ 3 h 9"/>
                <a:gd name="T16" fmla="*/ 25 w 25"/>
                <a:gd name="T17" fmla="*/ 5 h 9"/>
                <a:gd name="T18" fmla="*/ 25 w 25"/>
                <a:gd name="T19" fmla="*/ 9 h 9"/>
                <a:gd name="T20" fmla="*/ 0 w 25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9">
                  <a:moveTo>
                    <a:pt x="0" y="9"/>
                  </a:moveTo>
                  <a:lnTo>
                    <a:pt x="0" y="5"/>
                  </a:lnTo>
                  <a:lnTo>
                    <a:pt x="2" y="3"/>
                  </a:lnTo>
                  <a:lnTo>
                    <a:pt x="5" y="3"/>
                  </a:lnTo>
                  <a:lnTo>
                    <a:pt x="9" y="0"/>
                  </a:lnTo>
                  <a:lnTo>
                    <a:pt x="14" y="0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5" y="5"/>
                  </a:lnTo>
                  <a:lnTo>
                    <a:pt x="25" y="9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75" name="Freeform 90"/>
            <p:cNvSpPr>
              <a:spLocks/>
            </p:cNvSpPr>
            <p:nvPr/>
          </p:nvSpPr>
          <p:spPr bwMode="auto">
            <a:xfrm>
              <a:off x="7540060" y="4627631"/>
              <a:ext cx="28698" cy="10331"/>
            </a:xfrm>
            <a:custGeom>
              <a:avLst/>
              <a:gdLst>
                <a:gd name="T0" fmla="*/ 0 w 25"/>
                <a:gd name="T1" fmla="*/ 9 h 9"/>
                <a:gd name="T2" fmla="*/ 0 w 25"/>
                <a:gd name="T3" fmla="*/ 5 h 9"/>
                <a:gd name="T4" fmla="*/ 2 w 25"/>
                <a:gd name="T5" fmla="*/ 3 h 9"/>
                <a:gd name="T6" fmla="*/ 5 w 25"/>
                <a:gd name="T7" fmla="*/ 3 h 9"/>
                <a:gd name="T8" fmla="*/ 9 w 25"/>
                <a:gd name="T9" fmla="*/ 0 h 9"/>
                <a:gd name="T10" fmla="*/ 14 w 25"/>
                <a:gd name="T11" fmla="*/ 0 h 9"/>
                <a:gd name="T12" fmla="*/ 20 w 25"/>
                <a:gd name="T13" fmla="*/ 3 h 9"/>
                <a:gd name="T14" fmla="*/ 23 w 25"/>
                <a:gd name="T15" fmla="*/ 3 h 9"/>
                <a:gd name="T16" fmla="*/ 25 w 25"/>
                <a:gd name="T17" fmla="*/ 5 h 9"/>
                <a:gd name="T18" fmla="*/ 25 w 25"/>
                <a:gd name="T19" fmla="*/ 9 h 9"/>
                <a:gd name="T20" fmla="*/ 0 w 25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9">
                  <a:moveTo>
                    <a:pt x="0" y="9"/>
                  </a:moveTo>
                  <a:lnTo>
                    <a:pt x="0" y="5"/>
                  </a:lnTo>
                  <a:lnTo>
                    <a:pt x="2" y="3"/>
                  </a:lnTo>
                  <a:lnTo>
                    <a:pt x="5" y="3"/>
                  </a:lnTo>
                  <a:lnTo>
                    <a:pt x="9" y="0"/>
                  </a:lnTo>
                  <a:lnTo>
                    <a:pt x="14" y="0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5" y="5"/>
                  </a:lnTo>
                  <a:lnTo>
                    <a:pt x="25" y="9"/>
                  </a:lnTo>
                  <a:lnTo>
                    <a:pt x="0" y="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76" name="Freeform 91"/>
            <p:cNvSpPr>
              <a:spLocks/>
            </p:cNvSpPr>
            <p:nvPr/>
          </p:nvSpPr>
          <p:spPr bwMode="auto">
            <a:xfrm>
              <a:off x="6993661" y="4147811"/>
              <a:ext cx="84944" cy="151522"/>
            </a:xfrm>
            <a:custGeom>
              <a:avLst/>
              <a:gdLst>
                <a:gd name="T0" fmla="*/ 0 w 74"/>
                <a:gd name="T1" fmla="*/ 52 h 132"/>
                <a:gd name="T2" fmla="*/ 0 w 74"/>
                <a:gd name="T3" fmla="*/ 7 h 132"/>
                <a:gd name="T4" fmla="*/ 5 w 74"/>
                <a:gd name="T5" fmla="*/ 5 h 132"/>
                <a:gd name="T6" fmla="*/ 7 w 74"/>
                <a:gd name="T7" fmla="*/ 5 h 132"/>
                <a:gd name="T8" fmla="*/ 11 w 74"/>
                <a:gd name="T9" fmla="*/ 2 h 132"/>
                <a:gd name="T10" fmla="*/ 14 w 74"/>
                <a:gd name="T11" fmla="*/ 0 h 132"/>
                <a:gd name="T12" fmla="*/ 18 w 74"/>
                <a:gd name="T13" fmla="*/ 0 h 132"/>
                <a:gd name="T14" fmla="*/ 25 w 74"/>
                <a:gd name="T15" fmla="*/ 0 h 132"/>
                <a:gd name="T16" fmla="*/ 29 w 74"/>
                <a:gd name="T17" fmla="*/ 7 h 132"/>
                <a:gd name="T18" fmla="*/ 36 w 74"/>
                <a:gd name="T19" fmla="*/ 11 h 132"/>
                <a:gd name="T20" fmla="*/ 43 w 74"/>
                <a:gd name="T21" fmla="*/ 16 h 132"/>
                <a:gd name="T22" fmla="*/ 49 w 74"/>
                <a:gd name="T23" fmla="*/ 20 h 132"/>
                <a:gd name="T24" fmla="*/ 52 w 74"/>
                <a:gd name="T25" fmla="*/ 23 h 132"/>
                <a:gd name="T26" fmla="*/ 54 w 74"/>
                <a:gd name="T27" fmla="*/ 27 h 132"/>
                <a:gd name="T28" fmla="*/ 56 w 74"/>
                <a:gd name="T29" fmla="*/ 31 h 132"/>
                <a:gd name="T30" fmla="*/ 56 w 74"/>
                <a:gd name="T31" fmla="*/ 38 h 132"/>
                <a:gd name="T32" fmla="*/ 56 w 74"/>
                <a:gd name="T33" fmla="*/ 49 h 132"/>
                <a:gd name="T34" fmla="*/ 56 w 74"/>
                <a:gd name="T35" fmla="*/ 63 h 132"/>
                <a:gd name="T36" fmla="*/ 56 w 74"/>
                <a:gd name="T37" fmla="*/ 76 h 132"/>
                <a:gd name="T38" fmla="*/ 56 w 74"/>
                <a:gd name="T39" fmla="*/ 87 h 132"/>
                <a:gd name="T40" fmla="*/ 63 w 74"/>
                <a:gd name="T41" fmla="*/ 94 h 132"/>
                <a:gd name="T42" fmla="*/ 63 w 74"/>
                <a:gd name="T43" fmla="*/ 101 h 132"/>
                <a:gd name="T44" fmla="*/ 63 w 74"/>
                <a:gd name="T45" fmla="*/ 103 h 132"/>
                <a:gd name="T46" fmla="*/ 65 w 74"/>
                <a:gd name="T47" fmla="*/ 105 h 132"/>
                <a:gd name="T48" fmla="*/ 69 w 74"/>
                <a:gd name="T49" fmla="*/ 105 h 132"/>
                <a:gd name="T50" fmla="*/ 72 w 74"/>
                <a:gd name="T51" fmla="*/ 105 h 132"/>
                <a:gd name="T52" fmla="*/ 74 w 74"/>
                <a:gd name="T53" fmla="*/ 108 h 132"/>
                <a:gd name="T54" fmla="*/ 74 w 74"/>
                <a:gd name="T55" fmla="*/ 132 h 132"/>
                <a:gd name="T56" fmla="*/ 47 w 74"/>
                <a:gd name="T57" fmla="*/ 121 h 132"/>
                <a:gd name="T58" fmla="*/ 27 w 74"/>
                <a:gd name="T59" fmla="*/ 101 h 132"/>
                <a:gd name="T60" fmla="*/ 11 w 74"/>
                <a:gd name="T61" fmla="*/ 78 h 132"/>
                <a:gd name="T62" fmla="*/ 0 w 74"/>
                <a:gd name="T63" fmla="*/ 5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132">
                  <a:moveTo>
                    <a:pt x="0" y="52"/>
                  </a:moveTo>
                  <a:lnTo>
                    <a:pt x="0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11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9" y="7"/>
                  </a:lnTo>
                  <a:lnTo>
                    <a:pt x="36" y="11"/>
                  </a:lnTo>
                  <a:lnTo>
                    <a:pt x="43" y="16"/>
                  </a:lnTo>
                  <a:lnTo>
                    <a:pt x="49" y="20"/>
                  </a:lnTo>
                  <a:lnTo>
                    <a:pt x="52" y="23"/>
                  </a:lnTo>
                  <a:lnTo>
                    <a:pt x="54" y="27"/>
                  </a:lnTo>
                  <a:lnTo>
                    <a:pt x="56" y="31"/>
                  </a:lnTo>
                  <a:lnTo>
                    <a:pt x="56" y="38"/>
                  </a:lnTo>
                  <a:lnTo>
                    <a:pt x="56" y="49"/>
                  </a:lnTo>
                  <a:lnTo>
                    <a:pt x="56" y="63"/>
                  </a:lnTo>
                  <a:lnTo>
                    <a:pt x="56" y="76"/>
                  </a:lnTo>
                  <a:lnTo>
                    <a:pt x="56" y="87"/>
                  </a:lnTo>
                  <a:lnTo>
                    <a:pt x="63" y="94"/>
                  </a:lnTo>
                  <a:lnTo>
                    <a:pt x="63" y="101"/>
                  </a:lnTo>
                  <a:lnTo>
                    <a:pt x="63" y="103"/>
                  </a:lnTo>
                  <a:lnTo>
                    <a:pt x="65" y="105"/>
                  </a:lnTo>
                  <a:lnTo>
                    <a:pt x="69" y="105"/>
                  </a:lnTo>
                  <a:lnTo>
                    <a:pt x="72" y="105"/>
                  </a:lnTo>
                  <a:lnTo>
                    <a:pt x="74" y="108"/>
                  </a:lnTo>
                  <a:lnTo>
                    <a:pt x="74" y="132"/>
                  </a:lnTo>
                  <a:lnTo>
                    <a:pt x="47" y="121"/>
                  </a:lnTo>
                  <a:lnTo>
                    <a:pt x="27" y="101"/>
                  </a:lnTo>
                  <a:lnTo>
                    <a:pt x="11" y="78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77" name="Freeform 92"/>
            <p:cNvSpPr>
              <a:spLocks/>
            </p:cNvSpPr>
            <p:nvPr/>
          </p:nvSpPr>
          <p:spPr bwMode="auto">
            <a:xfrm>
              <a:off x="6993661" y="4147811"/>
              <a:ext cx="84944" cy="151522"/>
            </a:xfrm>
            <a:custGeom>
              <a:avLst/>
              <a:gdLst>
                <a:gd name="T0" fmla="*/ 0 w 74"/>
                <a:gd name="T1" fmla="*/ 52 h 132"/>
                <a:gd name="T2" fmla="*/ 0 w 74"/>
                <a:gd name="T3" fmla="*/ 7 h 132"/>
                <a:gd name="T4" fmla="*/ 5 w 74"/>
                <a:gd name="T5" fmla="*/ 5 h 132"/>
                <a:gd name="T6" fmla="*/ 7 w 74"/>
                <a:gd name="T7" fmla="*/ 5 h 132"/>
                <a:gd name="T8" fmla="*/ 11 w 74"/>
                <a:gd name="T9" fmla="*/ 2 h 132"/>
                <a:gd name="T10" fmla="*/ 14 w 74"/>
                <a:gd name="T11" fmla="*/ 0 h 132"/>
                <a:gd name="T12" fmla="*/ 18 w 74"/>
                <a:gd name="T13" fmla="*/ 0 h 132"/>
                <a:gd name="T14" fmla="*/ 25 w 74"/>
                <a:gd name="T15" fmla="*/ 0 h 132"/>
                <a:gd name="T16" fmla="*/ 29 w 74"/>
                <a:gd name="T17" fmla="*/ 7 h 132"/>
                <a:gd name="T18" fmla="*/ 36 w 74"/>
                <a:gd name="T19" fmla="*/ 11 h 132"/>
                <a:gd name="T20" fmla="*/ 43 w 74"/>
                <a:gd name="T21" fmla="*/ 16 h 132"/>
                <a:gd name="T22" fmla="*/ 49 w 74"/>
                <a:gd name="T23" fmla="*/ 20 h 132"/>
                <a:gd name="T24" fmla="*/ 52 w 74"/>
                <a:gd name="T25" fmla="*/ 23 h 132"/>
                <a:gd name="T26" fmla="*/ 54 w 74"/>
                <a:gd name="T27" fmla="*/ 27 h 132"/>
                <a:gd name="T28" fmla="*/ 56 w 74"/>
                <a:gd name="T29" fmla="*/ 31 h 132"/>
                <a:gd name="T30" fmla="*/ 56 w 74"/>
                <a:gd name="T31" fmla="*/ 38 h 132"/>
                <a:gd name="T32" fmla="*/ 56 w 74"/>
                <a:gd name="T33" fmla="*/ 49 h 132"/>
                <a:gd name="T34" fmla="*/ 56 w 74"/>
                <a:gd name="T35" fmla="*/ 63 h 132"/>
                <a:gd name="T36" fmla="*/ 56 w 74"/>
                <a:gd name="T37" fmla="*/ 76 h 132"/>
                <a:gd name="T38" fmla="*/ 56 w 74"/>
                <a:gd name="T39" fmla="*/ 87 h 132"/>
                <a:gd name="T40" fmla="*/ 63 w 74"/>
                <a:gd name="T41" fmla="*/ 94 h 132"/>
                <a:gd name="T42" fmla="*/ 63 w 74"/>
                <a:gd name="T43" fmla="*/ 101 h 132"/>
                <a:gd name="T44" fmla="*/ 63 w 74"/>
                <a:gd name="T45" fmla="*/ 103 h 132"/>
                <a:gd name="T46" fmla="*/ 65 w 74"/>
                <a:gd name="T47" fmla="*/ 105 h 132"/>
                <a:gd name="T48" fmla="*/ 69 w 74"/>
                <a:gd name="T49" fmla="*/ 105 h 132"/>
                <a:gd name="T50" fmla="*/ 72 w 74"/>
                <a:gd name="T51" fmla="*/ 105 h 132"/>
                <a:gd name="T52" fmla="*/ 74 w 74"/>
                <a:gd name="T53" fmla="*/ 108 h 132"/>
                <a:gd name="T54" fmla="*/ 74 w 74"/>
                <a:gd name="T55" fmla="*/ 132 h 132"/>
                <a:gd name="T56" fmla="*/ 47 w 74"/>
                <a:gd name="T57" fmla="*/ 121 h 132"/>
                <a:gd name="T58" fmla="*/ 27 w 74"/>
                <a:gd name="T59" fmla="*/ 101 h 132"/>
                <a:gd name="T60" fmla="*/ 11 w 74"/>
                <a:gd name="T61" fmla="*/ 78 h 132"/>
                <a:gd name="T62" fmla="*/ 0 w 74"/>
                <a:gd name="T63" fmla="*/ 5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132">
                  <a:moveTo>
                    <a:pt x="0" y="52"/>
                  </a:moveTo>
                  <a:lnTo>
                    <a:pt x="0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11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9" y="7"/>
                  </a:lnTo>
                  <a:lnTo>
                    <a:pt x="36" y="11"/>
                  </a:lnTo>
                  <a:lnTo>
                    <a:pt x="43" y="16"/>
                  </a:lnTo>
                  <a:lnTo>
                    <a:pt x="49" y="20"/>
                  </a:lnTo>
                  <a:lnTo>
                    <a:pt x="52" y="23"/>
                  </a:lnTo>
                  <a:lnTo>
                    <a:pt x="54" y="27"/>
                  </a:lnTo>
                  <a:lnTo>
                    <a:pt x="56" y="31"/>
                  </a:lnTo>
                  <a:lnTo>
                    <a:pt x="56" y="38"/>
                  </a:lnTo>
                  <a:lnTo>
                    <a:pt x="56" y="49"/>
                  </a:lnTo>
                  <a:lnTo>
                    <a:pt x="56" y="63"/>
                  </a:lnTo>
                  <a:lnTo>
                    <a:pt x="56" y="76"/>
                  </a:lnTo>
                  <a:lnTo>
                    <a:pt x="56" y="87"/>
                  </a:lnTo>
                  <a:lnTo>
                    <a:pt x="63" y="94"/>
                  </a:lnTo>
                  <a:lnTo>
                    <a:pt x="63" y="101"/>
                  </a:lnTo>
                  <a:lnTo>
                    <a:pt x="63" y="103"/>
                  </a:lnTo>
                  <a:lnTo>
                    <a:pt x="65" y="105"/>
                  </a:lnTo>
                  <a:lnTo>
                    <a:pt x="69" y="105"/>
                  </a:lnTo>
                  <a:lnTo>
                    <a:pt x="72" y="105"/>
                  </a:lnTo>
                  <a:lnTo>
                    <a:pt x="74" y="108"/>
                  </a:lnTo>
                  <a:lnTo>
                    <a:pt x="74" y="132"/>
                  </a:lnTo>
                  <a:lnTo>
                    <a:pt x="47" y="121"/>
                  </a:lnTo>
                  <a:lnTo>
                    <a:pt x="27" y="101"/>
                  </a:lnTo>
                  <a:lnTo>
                    <a:pt x="11" y="78"/>
                  </a:lnTo>
                  <a:lnTo>
                    <a:pt x="0" y="5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78" name="Freeform 93"/>
            <p:cNvSpPr>
              <a:spLocks/>
            </p:cNvSpPr>
            <p:nvPr/>
          </p:nvSpPr>
          <p:spPr bwMode="auto">
            <a:xfrm>
              <a:off x="7237015" y="4212093"/>
              <a:ext cx="259425" cy="267460"/>
            </a:xfrm>
            <a:custGeom>
              <a:avLst/>
              <a:gdLst>
                <a:gd name="T0" fmla="*/ 202 w 226"/>
                <a:gd name="T1" fmla="*/ 13 h 233"/>
                <a:gd name="T2" fmla="*/ 199 w 226"/>
                <a:gd name="T3" fmla="*/ 5 h 233"/>
                <a:gd name="T4" fmla="*/ 193 w 226"/>
                <a:gd name="T5" fmla="*/ 0 h 233"/>
                <a:gd name="T6" fmla="*/ 181 w 226"/>
                <a:gd name="T7" fmla="*/ 0 h 233"/>
                <a:gd name="T8" fmla="*/ 170 w 226"/>
                <a:gd name="T9" fmla="*/ 0 h 233"/>
                <a:gd name="T10" fmla="*/ 161 w 226"/>
                <a:gd name="T11" fmla="*/ 38 h 233"/>
                <a:gd name="T12" fmla="*/ 146 w 226"/>
                <a:gd name="T13" fmla="*/ 63 h 233"/>
                <a:gd name="T14" fmla="*/ 128 w 226"/>
                <a:gd name="T15" fmla="*/ 72 h 233"/>
                <a:gd name="T16" fmla="*/ 119 w 226"/>
                <a:gd name="T17" fmla="*/ 78 h 233"/>
                <a:gd name="T18" fmla="*/ 114 w 226"/>
                <a:gd name="T19" fmla="*/ 83 h 233"/>
                <a:gd name="T20" fmla="*/ 105 w 226"/>
                <a:gd name="T21" fmla="*/ 83 h 233"/>
                <a:gd name="T22" fmla="*/ 97 w 226"/>
                <a:gd name="T23" fmla="*/ 81 h 233"/>
                <a:gd name="T24" fmla="*/ 94 w 226"/>
                <a:gd name="T25" fmla="*/ 76 h 233"/>
                <a:gd name="T26" fmla="*/ 85 w 226"/>
                <a:gd name="T27" fmla="*/ 76 h 233"/>
                <a:gd name="T28" fmla="*/ 81 w 226"/>
                <a:gd name="T29" fmla="*/ 81 h 233"/>
                <a:gd name="T30" fmla="*/ 79 w 226"/>
                <a:gd name="T31" fmla="*/ 87 h 233"/>
                <a:gd name="T32" fmla="*/ 74 w 226"/>
                <a:gd name="T33" fmla="*/ 90 h 233"/>
                <a:gd name="T34" fmla="*/ 67 w 226"/>
                <a:gd name="T35" fmla="*/ 94 h 233"/>
                <a:gd name="T36" fmla="*/ 63 w 226"/>
                <a:gd name="T37" fmla="*/ 94 h 233"/>
                <a:gd name="T38" fmla="*/ 56 w 226"/>
                <a:gd name="T39" fmla="*/ 92 h 233"/>
                <a:gd name="T40" fmla="*/ 47 w 226"/>
                <a:gd name="T41" fmla="*/ 87 h 233"/>
                <a:gd name="T42" fmla="*/ 38 w 226"/>
                <a:gd name="T43" fmla="*/ 90 h 233"/>
                <a:gd name="T44" fmla="*/ 14 w 226"/>
                <a:gd name="T45" fmla="*/ 87 h 233"/>
                <a:gd name="T46" fmla="*/ 7 w 226"/>
                <a:gd name="T47" fmla="*/ 81 h 233"/>
                <a:gd name="T48" fmla="*/ 0 w 226"/>
                <a:gd name="T49" fmla="*/ 76 h 233"/>
                <a:gd name="T50" fmla="*/ 7 w 226"/>
                <a:gd name="T51" fmla="*/ 121 h 233"/>
                <a:gd name="T52" fmla="*/ 14 w 226"/>
                <a:gd name="T53" fmla="*/ 143 h 233"/>
                <a:gd name="T54" fmla="*/ 18 w 226"/>
                <a:gd name="T55" fmla="*/ 148 h 233"/>
                <a:gd name="T56" fmla="*/ 23 w 226"/>
                <a:gd name="T57" fmla="*/ 152 h 233"/>
                <a:gd name="T58" fmla="*/ 25 w 226"/>
                <a:gd name="T59" fmla="*/ 161 h 233"/>
                <a:gd name="T60" fmla="*/ 25 w 226"/>
                <a:gd name="T61" fmla="*/ 170 h 233"/>
                <a:gd name="T62" fmla="*/ 25 w 226"/>
                <a:gd name="T63" fmla="*/ 181 h 233"/>
                <a:gd name="T64" fmla="*/ 29 w 226"/>
                <a:gd name="T65" fmla="*/ 190 h 233"/>
                <a:gd name="T66" fmla="*/ 50 w 226"/>
                <a:gd name="T67" fmla="*/ 195 h 233"/>
                <a:gd name="T68" fmla="*/ 76 w 226"/>
                <a:gd name="T69" fmla="*/ 204 h 233"/>
                <a:gd name="T70" fmla="*/ 132 w 226"/>
                <a:gd name="T71" fmla="*/ 208 h 233"/>
                <a:gd name="T72" fmla="*/ 132 w 226"/>
                <a:gd name="T73" fmla="*/ 217 h 233"/>
                <a:gd name="T74" fmla="*/ 137 w 226"/>
                <a:gd name="T75" fmla="*/ 222 h 233"/>
                <a:gd name="T76" fmla="*/ 139 w 226"/>
                <a:gd name="T77" fmla="*/ 228 h 233"/>
                <a:gd name="T78" fmla="*/ 157 w 226"/>
                <a:gd name="T79" fmla="*/ 226 h 233"/>
                <a:gd name="T80" fmla="*/ 177 w 226"/>
                <a:gd name="T81" fmla="*/ 195 h 233"/>
                <a:gd name="T82" fmla="*/ 181 w 226"/>
                <a:gd name="T83" fmla="*/ 157 h 233"/>
                <a:gd name="T84" fmla="*/ 188 w 226"/>
                <a:gd name="T85" fmla="*/ 157 h 233"/>
                <a:gd name="T86" fmla="*/ 188 w 226"/>
                <a:gd name="T87" fmla="*/ 152 h 233"/>
                <a:gd name="T88" fmla="*/ 193 w 226"/>
                <a:gd name="T89" fmla="*/ 143 h 233"/>
                <a:gd name="T90" fmla="*/ 199 w 226"/>
                <a:gd name="T91" fmla="*/ 137 h 233"/>
                <a:gd name="T92" fmla="*/ 202 w 226"/>
                <a:gd name="T93" fmla="*/ 121 h 233"/>
                <a:gd name="T94" fmla="*/ 202 w 226"/>
                <a:gd name="T95" fmla="*/ 112 h 233"/>
                <a:gd name="T96" fmla="*/ 202 w 226"/>
                <a:gd name="T97" fmla="*/ 105 h 233"/>
                <a:gd name="T98" fmla="*/ 208 w 226"/>
                <a:gd name="T99" fmla="*/ 101 h 233"/>
                <a:gd name="T100" fmla="*/ 213 w 226"/>
                <a:gd name="T101" fmla="*/ 94 h 233"/>
                <a:gd name="T102" fmla="*/ 219 w 226"/>
                <a:gd name="T103" fmla="*/ 92 h 233"/>
                <a:gd name="T104" fmla="*/ 226 w 226"/>
                <a:gd name="T105" fmla="*/ 90 h 233"/>
                <a:gd name="T106" fmla="*/ 208 w 226"/>
                <a:gd name="T107" fmla="*/ 4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6" h="233">
                  <a:moveTo>
                    <a:pt x="202" y="20"/>
                  </a:moveTo>
                  <a:lnTo>
                    <a:pt x="202" y="13"/>
                  </a:lnTo>
                  <a:lnTo>
                    <a:pt x="202" y="7"/>
                  </a:lnTo>
                  <a:lnTo>
                    <a:pt x="199" y="5"/>
                  </a:lnTo>
                  <a:lnTo>
                    <a:pt x="197" y="2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70" y="27"/>
                  </a:lnTo>
                  <a:lnTo>
                    <a:pt x="161" y="38"/>
                  </a:lnTo>
                  <a:lnTo>
                    <a:pt x="155" y="52"/>
                  </a:lnTo>
                  <a:lnTo>
                    <a:pt x="146" y="63"/>
                  </a:lnTo>
                  <a:lnTo>
                    <a:pt x="137" y="67"/>
                  </a:lnTo>
                  <a:lnTo>
                    <a:pt x="128" y="72"/>
                  </a:lnTo>
                  <a:lnTo>
                    <a:pt x="119" y="76"/>
                  </a:lnTo>
                  <a:lnTo>
                    <a:pt x="119" y="78"/>
                  </a:lnTo>
                  <a:lnTo>
                    <a:pt x="117" y="81"/>
                  </a:lnTo>
                  <a:lnTo>
                    <a:pt x="114" y="83"/>
                  </a:lnTo>
                  <a:lnTo>
                    <a:pt x="110" y="83"/>
                  </a:lnTo>
                  <a:lnTo>
                    <a:pt x="105" y="83"/>
                  </a:lnTo>
                  <a:lnTo>
                    <a:pt x="101" y="83"/>
                  </a:lnTo>
                  <a:lnTo>
                    <a:pt x="97" y="81"/>
                  </a:lnTo>
                  <a:lnTo>
                    <a:pt x="94" y="78"/>
                  </a:lnTo>
                  <a:lnTo>
                    <a:pt x="94" y="76"/>
                  </a:lnTo>
                  <a:lnTo>
                    <a:pt x="88" y="76"/>
                  </a:lnTo>
                  <a:lnTo>
                    <a:pt x="85" y="76"/>
                  </a:lnTo>
                  <a:lnTo>
                    <a:pt x="83" y="78"/>
                  </a:lnTo>
                  <a:lnTo>
                    <a:pt x="81" y="81"/>
                  </a:lnTo>
                  <a:lnTo>
                    <a:pt x="81" y="83"/>
                  </a:lnTo>
                  <a:lnTo>
                    <a:pt x="79" y="87"/>
                  </a:lnTo>
                  <a:lnTo>
                    <a:pt x="76" y="87"/>
                  </a:lnTo>
                  <a:lnTo>
                    <a:pt x="74" y="90"/>
                  </a:lnTo>
                  <a:lnTo>
                    <a:pt x="70" y="90"/>
                  </a:lnTo>
                  <a:lnTo>
                    <a:pt x="67" y="94"/>
                  </a:lnTo>
                  <a:lnTo>
                    <a:pt x="65" y="94"/>
                  </a:lnTo>
                  <a:lnTo>
                    <a:pt x="63" y="94"/>
                  </a:lnTo>
                  <a:lnTo>
                    <a:pt x="59" y="94"/>
                  </a:lnTo>
                  <a:lnTo>
                    <a:pt x="56" y="92"/>
                  </a:lnTo>
                  <a:lnTo>
                    <a:pt x="52" y="90"/>
                  </a:lnTo>
                  <a:lnTo>
                    <a:pt x="47" y="87"/>
                  </a:lnTo>
                  <a:lnTo>
                    <a:pt x="43" y="87"/>
                  </a:lnTo>
                  <a:lnTo>
                    <a:pt x="38" y="90"/>
                  </a:lnTo>
                  <a:lnTo>
                    <a:pt x="18" y="90"/>
                  </a:lnTo>
                  <a:lnTo>
                    <a:pt x="14" y="87"/>
                  </a:lnTo>
                  <a:lnTo>
                    <a:pt x="12" y="85"/>
                  </a:lnTo>
                  <a:lnTo>
                    <a:pt x="7" y="81"/>
                  </a:lnTo>
                  <a:lnTo>
                    <a:pt x="5" y="78"/>
                  </a:lnTo>
                  <a:lnTo>
                    <a:pt x="0" y="76"/>
                  </a:lnTo>
                  <a:lnTo>
                    <a:pt x="3" y="101"/>
                  </a:lnTo>
                  <a:lnTo>
                    <a:pt x="7" y="121"/>
                  </a:lnTo>
                  <a:lnTo>
                    <a:pt x="14" y="139"/>
                  </a:lnTo>
                  <a:lnTo>
                    <a:pt x="14" y="143"/>
                  </a:lnTo>
                  <a:lnTo>
                    <a:pt x="16" y="145"/>
                  </a:lnTo>
                  <a:lnTo>
                    <a:pt x="18" y="148"/>
                  </a:lnTo>
                  <a:lnTo>
                    <a:pt x="18" y="152"/>
                  </a:lnTo>
                  <a:lnTo>
                    <a:pt x="23" y="152"/>
                  </a:lnTo>
                  <a:lnTo>
                    <a:pt x="25" y="157"/>
                  </a:lnTo>
                  <a:lnTo>
                    <a:pt x="25" y="161"/>
                  </a:lnTo>
                  <a:lnTo>
                    <a:pt x="25" y="166"/>
                  </a:lnTo>
                  <a:lnTo>
                    <a:pt x="25" y="170"/>
                  </a:lnTo>
                  <a:lnTo>
                    <a:pt x="25" y="177"/>
                  </a:lnTo>
                  <a:lnTo>
                    <a:pt x="25" y="181"/>
                  </a:lnTo>
                  <a:lnTo>
                    <a:pt x="27" y="188"/>
                  </a:lnTo>
                  <a:lnTo>
                    <a:pt x="29" y="190"/>
                  </a:lnTo>
                  <a:lnTo>
                    <a:pt x="32" y="195"/>
                  </a:lnTo>
                  <a:lnTo>
                    <a:pt x="50" y="195"/>
                  </a:lnTo>
                  <a:lnTo>
                    <a:pt x="63" y="197"/>
                  </a:lnTo>
                  <a:lnTo>
                    <a:pt x="76" y="204"/>
                  </a:lnTo>
                  <a:lnTo>
                    <a:pt x="88" y="208"/>
                  </a:lnTo>
                  <a:lnTo>
                    <a:pt x="132" y="208"/>
                  </a:lnTo>
                  <a:lnTo>
                    <a:pt x="132" y="215"/>
                  </a:lnTo>
                  <a:lnTo>
                    <a:pt x="132" y="217"/>
                  </a:lnTo>
                  <a:lnTo>
                    <a:pt x="135" y="219"/>
                  </a:lnTo>
                  <a:lnTo>
                    <a:pt x="137" y="222"/>
                  </a:lnTo>
                  <a:lnTo>
                    <a:pt x="137" y="226"/>
                  </a:lnTo>
                  <a:lnTo>
                    <a:pt x="139" y="228"/>
                  </a:lnTo>
                  <a:lnTo>
                    <a:pt x="139" y="233"/>
                  </a:lnTo>
                  <a:lnTo>
                    <a:pt x="157" y="226"/>
                  </a:lnTo>
                  <a:lnTo>
                    <a:pt x="170" y="215"/>
                  </a:lnTo>
                  <a:lnTo>
                    <a:pt x="177" y="195"/>
                  </a:lnTo>
                  <a:lnTo>
                    <a:pt x="177" y="157"/>
                  </a:lnTo>
                  <a:lnTo>
                    <a:pt x="181" y="157"/>
                  </a:lnTo>
                  <a:lnTo>
                    <a:pt x="186" y="157"/>
                  </a:lnTo>
                  <a:lnTo>
                    <a:pt x="188" y="157"/>
                  </a:lnTo>
                  <a:lnTo>
                    <a:pt x="188" y="154"/>
                  </a:lnTo>
                  <a:lnTo>
                    <a:pt x="188" y="152"/>
                  </a:lnTo>
                  <a:lnTo>
                    <a:pt x="190" y="148"/>
                  </a:lnTo>
                  <a:lnTo>
                    <a:pt x="193" y="143"/>
                  </a:lnTo>
                  <a:lnTo>
                    <a:pt x="197" y="141"/>
                  </a:lnTo>
                  <a:lnTo>
                    <a:pt x="199" y="137"/>
                  </a:lnTo>
                  <a:lnTo>
                    <a:pt x="202" y="132"/>
                  </a:lnTo>
                  <a:lnTo>
                    <a:pt x="202" y="121"/>
                  </a:lnTo>
                  <a:lnTo>
                    <a:pt x="202" y="116"/>
                  </a:lnTo>
                  <a:lnTo>
                    <a:pt x="202" y="112"/>
                  </a:lnTo>
                  <a:lnTo>
                    <a:pt x="202" y="107"/>
                  </a:lnTo>
                  <a:lnTo>
                    <a:pt x="202" y="105"/>
                  </a:lnTo>
                  <a:lnTo>
                    <a:pt x="204" y="103"/>
                  </a:lnTo>
                  <a:lnTo>
                    <a:pt x="208" y="101"/>
                  </a:lnTo>
                  <a:lnTo>
                    <a:pt x="208" y="98"/>
                  </a:lnTo>
                  <a:lnTo>
                    <a:pt x="213" y="94"/>
                  </a:lnTo>
                  <a:lnTo>
                    <a:pt x="215" y="94"/>
                  </a:lnTo>
                  <a:lnTo>
                    <a:pt x="219" y="92"/>
                  </a:lnTo>
                  <a:lnTo>
                    <a:pt x="224" y="92"/>
                  </a:lnTo>
                  <a:lnTo>
                    <a:pt x="226" y="90"/>
                  </a:lnTo>
                  <a:lnTo>
                    <a:pt x="217" y="65"/>
                  </a:lnTo>
                  <a:lnTo>
                    <a:pt x="208" y="45"/>
                  </a:lnTo>
                  <a:lnTo>
                    <a:pt x="202" y="2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79" name="Freeform 94"/>
            <p:cNvSpPr>
              <a:spLocks/>
            </p:cNvSpPr>
            <p:nvPr/>
          </p:nvSpPr>
          <p:spPr bwMode="auto">
            <a:xfrm>
              <a:off x="7237015" y="4212093"/>
              <a:ext cx="259425" cy="267460"/>
            </a:xfrm>
            <a:custGeom>
              <a:avLst/>
              <a:gdLst>
                <a:gd name="T0" fmla="*/ 202 w 226"/>
                <a:gd name="T1" fmla="*/ 13 h 233"/>
                <a:gd name="T2" fmla="*/ 199 w 226"/>
                <a:gd name="T3" fmla="*/ 5 h 233"/>
                <a:gd name="T4" fmla="*/ 193 w 226"/>
                <a:gd name="T5" fmla="*/ 0 h 233"/>
                <a:gd name="T6" fmla="*/ 181 w 226"/>
                <a:gd name="T7" fmla="*/ 0 h 233"/>
                <a:gd name="T8" fmla="*/ 170 w 226"/>
                <a:gd name="T9" fmla="*/ 0 h 233"/>
                <a:gd name="T10" fmla="*/ 161 w 226"/>
                <a:gd name="T11" fmla="*/ 38 h 233"/>
                <a:gd name="T12" fmla="*/ 146 w 226"/>
                <a:gd name="T13" fmla="*/ 63 h 233"/>
                <a:gd name="T14" fmla="*/ 128 w 226"/>
                <a:gd name="T15" fmla="*/ 72 h 233"/>
                <a:gd name="T16" fmla="*/ 119 w 226"/>
                <a:gd name="T17" fmla="*/ 78 h 233"/>
                <a:gd name="T18" fmla="*/ 114 w 226"/>
                <a:gd name="T19" fmla="*/ 83 h 233"/>
                <a:gd name="T20" fmla="*/ 105 w 226"/>
                <a:gd name="T21" fmla="*/ 83 h 233"/>
                <a:gd name="T22" fmla="*/ 97 w 226"/>
                <a:gd name="T23" fmla="*/ 81 h 233"/>
                <a:gd name="T24" fmla="*/ 94 w 226"/>
                <a:gd name="T25" fmla="*/ 76 h 233"/>
                <a:gd name="T26" fmla="*/ 85 w 226"/>
                <a:gd name="T27" fmla="*/ 76 h 233"/>
                <a:gd name="T28" fmla="*/ 81 w 226"/>
                <a:gd name="T29" fmla="*/ 81 h 233"/>
                <a:gd name="T30" fmla="*/ 79 w 226"/>
                <a:gd name="T31" fmla="*/ 87 h 233"/>
                <a:gd name="T32" fmla="*/ 74 w 226"/>
                <a:gd name="T33" fmla="*/ 90 h 233"/>
                <a:gd name="T34" fmla="*/ 67 w 226"/>
                <a:gd name="T35" fmla="*/ 94 h 233"/>
                <a:gd name="T36" fmla="*/ 63 w 226"/>
                <a:gd name="T37" fmla="*/ 94 h 233"/>
                <a:gd name="T38" fmla="*/ 56 w 226"/>
                <a:gd name="T39" fmla="*/ 92 h 233"/>
                <a:gd name="T40" fmla="*/ 47 w 226"/>
                <a:gd name="T41" fmla="*/ 87 h 233"/>
                <a:gd name="T42" fmla="*/ 38 w 226"/>
                <a:gd name="T43" fmla="*/ 90 h 233"/>
                <a:gd name="T44" fmla="*/ 14 w 226"/>
                <a:gd name="T45" fmla="*/ 87 h 233"/>
                <a:gd name="T46" fmla="*/ 7 w 226"/>
                <a:gd name="T47" fmla="*/ 81 h 233"/>
                <a:gd name="T48" fmla="*/ 0 w 226"/>
                <a:gd name="T49" fmla="*/ 76 h 233"/>
                <a:gd name="T50" fmla="*/ 7 w 226"/>
                <a:gd name="T51" fmla="*/ 121 h 233"/>
                <a:gd name="T52" fmla="*/ 14 w 226"/>
                <a:gd name="T53" fmla="*/ 143 h 233"/>
                <a:gd name="T54" fmla="*/ 18 w 226"/>
                <a:gd name="T55" fmla="*/ 148 h 233"/>
                <a:gd name="T56" fmla="*/ 23 w 226"/>
                <a:gd name="T57" fmla="*/ 152 h 233"/>
                <a:gd name="T58" fmla="*/ 25 w 226"/>
                <a:gd name="T59" fmla="*/ 161 h 233"/>
                <a:gd name="T60" fmla="*/ 25 w 226"/>
                <a:gd name="T61" fmla="*/ 170 h 233"/>
                <a:gd name="T62" fmla="*/ 25 w 226"/>
                <a:gd name="T63" fmla="*/ 181 h 233"/>
                <a:gd name="T64" fmla="*/ 29 w 226"/>
                <a:gd name="T65" fmla="*/ 190 h 233"/>
                <a:gd name="T66" fmla="*/ 50 w 226"/>
                <a:gd name="T67" fmla="*/ 195 h 233"/>
                <a:gd name="T68" fmla="*/ 76 w 226"/>
                <a:gd name="T69" fmla="*/ 204 h 233"/>
                <a:gd name="T70" fmla="*/ 132 w 226"/>
                <a:gd name="T71" fmla="*/ 208 h 233"/>
                <a:gd name="T72" fmla="*/ 132 w 226"/>
                <a:gd name="T73" fmla="*/ 217 h 233"/>
                <a:gd name="T74" fmla="*/ 137 w 226"/>
                <a:gd name="T75" fmla="*/ 222 h 233"/>
                <a:gd name="T76" fmla="*/ 139 w 226"/>
                <a:gd name="T77" fmla="*/ 228 h 233"/>
                <a:gd name="T78" fmla="*/ 157 w 226"/>
                <a:gd name="T79" fmla="*/ 226 h 233"/>
                <a:gd name="T80" fmla="*/ 177 w 226"/>
                <a:gd name="T81" fmla="*/ 195 h 233"/>
                <a:gd name="T82" fmla="*/ 181 w 226"/>
                <a:gd name="T83" fmla="*/ 157 h 233"/>
                <a:gd name="T84" fmla="*/ 188 w 226"/>
                <a:gd name="T85" fmla="*/ 157 h 233"/>
                <a:gd name="T86" fmla="*/ 188 w 226"/>
                <a:gd name="T87" fmla="*/ 152 h 233"/>
                <a:gd name="T88" fmla="*/ 193 w 226"/>
                <a:gd name="T89" fmla="*/ 143 h 233"/>
                <a:gd name="T90" fmla="*/ 199 w 226"/>
                <a:gd name="T91" fmla="*/ 137 h 233"/>
                <a:gd name="T92" fmla="*/ 202 w 226"/>
                <a:gd name="T93" fmla="*/ 121 h 233"/>
                <a:gd name="T94" fmla="*/ 202 w 226"/>
                <a:gd name="T95" fmla="*/ 112 h 233"/>
                <a:gd name="T96" fmla="*/ 202 w 226"/>
                <a:gd name="T97" fmla="*/ 105 h 233"/>
                <a:gd name="T98" fmla="*/ 208 w 226"/>
                <a:gd name="T99" fmla="*/ 101 h 233"/>
                <a:gd name="T100" fmla="*/ 213 w 226"/>
                <a:gd name="T101" fmla="*/ 94 h 233"/>
                <a:gd name="T102" fmla="*/ 219 w 226"/>
                <a:gd name="T103" fmla="*/ 92 h 233"/>
                <a:gd name="T104" fmla="*/ 226 w 226"/>
                <a:gd name="T105" fmla="*/ 90 h 233"/>
                <a:gd name="T106" fmla="*/ 208 w 226"/>
                <a:gd name="T107" fmla="*/ 4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6" h="233">
                  <a:moveTo>
                    <a:pt x="202" y="20"/>
                  </a:moveTo>
                  <a:lnTo>
                    <a:pt x="202" y="13"/>
                  </a:lnTo>
                  <a:lnTo>
                    <a:pt x="202" y="7"/>
                  </a:lnTo>
                  <a:lnTo>
                    <a:pt x="199" y="5"/>
                  </a:lnTo>
                  <a:lnTo>
                    <a:pt x="197" y="2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70" y="27"/>
                  </a:lnTo>
                  <a:lnTo>
                    <a:pt x="161" y="38"/>
                  </a:lnTo>
                  <a:lnTo>
                    <a:pt x="155" y="52"/>
                  </a:lnTo>
                  <a:lnTo>
                    <a:pt x="146" y="63"/>
                  </a:lnTo>
                  <a:lnTo>
                    <a:pt x="137" y="67"/>
                  </a:lnTo>
                  <a:lnTo>
                    <a:pt x="128" y="72"/>
                  </a:lnTo>
                  <a:lnTo>
                    <a:pt x="119" y="76"/>
                  </a:lnTo>
                  <a:lnTo>
                    <a:pt x="119" y="78"/>
                  </a:lnTo>
                  <a:lnTo>
                    <a:pt x="117" y="81"/>
                  </a:lnTo>
                  <a:lnTo>
                    <a:pt x="114" y="83"/>
                  </a:lnTo>
                  <a:lnTo>
                    <a:pt x="110" y="83"/>
                  </a:lnTo>
                  <a:lnTo>
                    <a:pt x="105" y="83"/>
                  </a:lnTo>
                  <a:lnTo>
                    <a:pt x="101" y="83"/>
                  </a:lnTo>
                  <a:lnTo>
                    <a:pt x="97" y="81"/>
                  </a:lnTo>
                  <a:lnTo>
                    <a:pt x="94" y="78"/>
                  </a:lnTo>
                  <a:lnTo>
                    <a:pt x="94" y="76"/>
                  </a:lnTo>
                  <a:lnTo>
                    <a:pt x="88" y="76"/>
                  </a:lnTo>
                  <a:lnTo>
                    <a:pt x="85" y="76"/>
                  </a:lnTo>
                  <a:lnTo>
                    <a:pt x="83" y="78"/>
                  </a:lnTo>
                  <a:lnTo>
                    <a:pt x="81" y="81"/>
                  </a:lnTo>
                  <a:lnTo>
                    <a:pt x="81" y="83"/>
                  </a:lnTo>
                  <a:lnTo>
                    <a:pt x="79" y="87"/>
                  </a:lnTo>
                  <a:lnTo>
                    <a:pt x="76" y="87"/>
                  </a:lnTo>
                  <a:lnTo>
                    <a:pt x="74" y="90"/>
                  </a:lnTo>
                  <a:lnTo>
                    <a:pt x="70" y="90"/>
                  </a:lnTo>
                  <a:lnTo>
                    <a:pt x="67" y="94"/>
                  </a:lnTo>
                  <a:lnTo>
                    <a:pt x="65" y="94"/>
                  </a:lnTo>
                  <a:lnTo>
                    <a:pt x="63" y="94"/>
                  </a:lnTo>
                  <a:lnTo>
                    <a:pt x="59" y="94"/>
                  </a:lnTo>
                  <a:lnTo>
                    <a:pt x="56" y="92"/>
                  </a:lnTo>
                  <a:lnTo>
                    <a:pt x="52" y="90"/>
                  </a:lnTo>
                  <a:lnTo>
                    <a:pt x="47" y="87"/>
                  </a:lnTo>
                  <a:lnTo>
                    <a:pt x="43" y="87"/>
                  </a:lnTo>
                  <a:lnTo>
                    <a:pt x="38" y="90"/>
                  </a:lnTo>
                  <a:lnTo>
                    <a:pt x="18" y="90"/>
                  </a:lnTo>
                  <a:lnTo>
                    <a:pt x="14" y="87"/>
                  </a:lnTo>
                  <a:lnTo>
                    <a:pt x="12" y="85"/>
                  </a:lnTo>
                  <a:lnTo>
                    <a:pt x="7" y="81"/>
                  </a:lnTo>
                  <a:lnTo>
                    <a:pt x="5" y="78"/>
                  </a:lnTo>
                  <a:lnTo>
                    <a:pt x="0" y="76"/>
                  </a:lnTo>
                  <a:lnTo>
                    <a:pt x="3" y="101"/>
                  </a:lnTo>
                  <a:lnTo>
                    <a:pt x="7" y="121"/>
                  </a:lnTo>
                  <a:lnTo>
                    <a:pt x="14" y="139"/>
                  </a:lnTo>
                  <a:lnTo>
                    <a:pt x="14" y="143"/>
                  </a:lnTo>
                  <a:lnTo>
                    <a:pt x="16" y="145"/>
                  </a:lnTo>
                  <a:lnTo>
                    <a:pt x="18" y="148"/>
                  </a:lnTo>
                  <a:lnTo>
                    <a:pt x="18" y="152"/>
                  </a:lnTo>
                  <a:lnTo>
                    <a:pt x="23" y="152"/>
                  </a:lnTo>
                  <a:lnTo>
                    <a:pt x="25" y="157"/>
                  </a:lnTo>
                  <a:lnTo>
                    <a:pt x="25" y="161"/>
                  </a:lnTo>
                  <a:lnTo>
                    <a:pt x="25" y="166"/>
                  </a:lnTo>
                  <a:lnTo>
                    <a:pt x="25" y="170"/>
                  </a:lnTo>
                  <a:lnTo>
                    <a:pt x="25" y="177"/>
                  </a:lnTo>
                  <a:lnTo>
                    <a:pt x="25" y="181"/>
                  </a:lnTo>
                  <a:lnTo>
                    <a:pt x="27" y="188"/>
                  </a:lnTo>
                  <a:lnTo>
                    <a:pt x="29" y="190"/>
                  </a:lnTo>
                  <a:lnTo>
                    <a:pt x="32" y="195"/>
                  </a:lnTo>
                  <a:lnTo>
                    <a:pt x="50" y="195"/>
                  </a:lnTo>
                  <a:lnTo>
                    <a:pt x="63" y="197"/>
                  </a:lnTo>
                  <a:lnTo>
                    <a:pt x="76" y="204"/>
                  </a:lnTo>
                  <a:lnTo>
                    <a:pt x="88" y="208"/>
                  </a:lnTo>
                  <a:lnTo>
                    <a:pt x="132" y="208"/>
                  </a:lnTo>
                  <a:lnTo>
                    <a:pt x="132" y="215"/>
                  </a:lnTo>
                  <a:lnTo>
                    <a:pt x="132" y="217"/>
                  </a:lnTo>
                  <a:lnTo>
                    <a:pt x="135" y="219"/>
                  </a:lnTo>
                  <a:lnTo>
                    <a:pt x="137" y="222"/>
                  </a:lnTo>
                  <a:lnTo>
                    <a:pt x="137" y="226"/>
                  </a:lnTo>
                  <a:lnTo>
                    <a:pt x="139" y="228"/>
                  </a:lnTo>
                  <a:lnTo>
                    <a:pt x="139" y="233"/>
                  </a:lnTo>
                  <a:lnTo>
                    <a:pt x="157" y="226"/>
                  </a:lnTo>
                  <a:lnTo>
                    <a:pt x="170" y="215"/>
                  </a:lnTo>
                  <a:lnTo>
                    <a:pt x="177" y="195"/>
                  </a:lnTo>
                  <a:lnTo>
                    <a:pt x="177" y="157"/>
                  </a:lnTo>
                  <a:lnTo>
                    <a:pt x="181" y="157"/>
                  </a:lnTo>
                  <a:lnTo>
                    <a:pt x="186" y="157"/>
                  </a:lnTo>
                  <a:lnTo>
                    <a:pt x="188" y="157"/>
                  </a:lnTo>
                  <a:lnTo>
                    <a:pt x="188" y="154"/>
                  </a:lnTo>
                  <a:lnTo>
                    <a:pt x="188" y="152"/>
                  </a:lnTo>
                  <a:lnTo>
                    <a:pt x="190" y="148"/>
                  </a:lnTo>
                  <a:lnTo>
                    <a:pt x="193" y="143"/>
                  </a:lnTo>
                  <a:lnTo>
                    <a:pt x="197" y="141"/>
                  </a:lnTo>
                  <a:lnTo>
                    <a:pt x="199" y="137"/>
                  </a:lnTo>
                  <a:lnTo>
                    <a:pt x="202" y="132"/>
                  </a:lnTo>
                  <a:lnTo>
                    <a:pt x="202" y="121"/>
                  </a:lnTo>
                  <a:lnTo>
                    <a:pt x="202" y="116"/>
                  </a:lnTo>
                  <a:lnTo>
                    <a:pt x="202" y="112"/>
                  </a:lnTo>
                  <a:lnTo>
                    <a:pt x="202" y="107"/>
                  </a:lnTo>
                  <a:lnTo>
                    <a:pt x="202" y="105"/>
                  </a:lnTo>
                  <a:lnTo>
                    <a:pt x="204" y="103"/>
                  </a:lnTo>
                  <a:lnTo>
                    <a:pt x="208" y="101"/>
                  </a:lnTo>
                  <a:lnTo>
                    <a:pt x="208" y="98"/>
                  </a:lnTo>
                  <a:lnTo>
                    <a:pt x="213" y="94"/>
                  </a:lnTo>
                  <a:lnTo>
                    <a:pt x="215" y="94"/>
                  </a:lnTo>
                  <a:lnTo>
                    <a:pt x="219" y="92"/>
                  </a:lnTo>
                  <a:lnTo>
                    <a:pt x="224" y="92"/>
                  </a:lnTo>
                  <a:lnTo>
                    <a:pt x="226" y="90"/>
                  </a:lnTo>
                  <a:lnTo>
                    <a:pt x="217" y="65"/>
                  </a:lnTo>
                  <a:lnTo>
                    <a:pt x="208" y="45"/>
                  </a:lnTo>
                  <a:lnTo>
                    <a:pt x="202" y="2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80" name="Freeform 95"/>
            <p:cNvSpPr>
              <a:spLocks/>
            </p:cNvSpPr>
            <p:nvPr/>
          </p:nvSpPr>
          <p:spPr bwMode="auto">
            <a:xfrm>
              <a:off x="7907387" y="4399200"/>
              <a:ext cx="238763" cy="213508"/>
            </a:xfrm>
            <a:custGeom>
              <a:avLst/>
              <a:gdLst>
                <a:gd name="T0" fmla="*/ 165 w 208"/>
                <a:gd name="T1" fmla="*/ 14 h 186"/>
                <a:gd name="T2" fmla="*/ 136 w 208"/>
                <a:gd name="T3" fmla="*/ 0 h 186"/>
                <a:gd name="T4" fmla="*/ 134 w 208"/>
                <a:gd name="T5" fmla="*/ 7 h 186"/>
                <a:gd name="T6" fmla="*/ 132 w 208"/>
                <a:gd name="T7" fmla="*/ 16 h 186"/>
                <a:gd name="T8" fmla="*/ 132 w 208"/>
                <a:gd name="T9" fmla="*/ 25 h 186"/>
                <a:gd name="T10" fmla="*/ 127 w 208"/>
                <a:gd name="T11" fmla="*/ 32 h 186"/>
                <a:gd name="T12" fmla="*/ 118 w 208"/>
                <a:gd name="T13" fmla="*/ 32 h 186"/>
                <a:gd name="T14" fmla="*/ 112 w 208"/>
                <a:gd name="T15" fmla="*/ 34 h 186"/>
                <a:gd name="T16" fmla="*/ 109 w 208"/>
                <a:gd name="T17" fmla="*/ 38 h 186"/>
                <a:gd name="T18" fmla="*/ 98 w 208"/>
                <a:gd name="T19" fmla="*/ 43 h 186"/>
                <a:gd name="T20" fmla="*/ 87 w 208"/>
                <a:gd name="T21" fmla="*/ 54 h 186"/>
                <a:gd name="T22" fmla="*/ 69 w 208"/>
                <a:gd name="T23" fmla="*/ 56 h 186"/>
                <a:gd name="T24" fmla="*/ 58 w 208"/>
                <a:gd name="T25" fmla="*/ 56 h 186"/>
                <a:gd name="T26" fmla="*/ 51 w 208"/>
                <a:gd name="T27" fmla="*/ 52 h 186"/>
                <a:gd name="T28" fmla="*/ 49 w 208"/>
                <a:gd name="T29" fmla="*/ 43 h 186"/>
                <a:gd name="T30" fmla="*/ 45 w 208"/>
                <a:gd name="T31" fmla="*/ 36 h 186"/>
                <a:gd name="T32" fmla="*/ 38 w 208"/>
                <a:gd name="T33" fmla="*/ 32 h 186"/>
                <a:gd name="T34" fmla="*/ 18 w 208"/>
                <a:gd name="T35" fmla="*/ 36 h 186"/>
                <a:gd name="T36" fmla="*/ 0 w 208"/>
                <a:gd name="T37" fmla="*/ 45 h 186"/>
                <a:gd name="T38" fmla="*/ 7 w 208"/>
                <a:gd name="T39" fmla="*/ 47 h 186"/>
                <a:gd name="T40" fmla="*/ 11 w 208"/>
                <a:gd name="T41" fmla="*/ 52 h 186"/>
                <a:gd name="T42" fmla="*/ 18 w 208"/>
                <a:gd name="T43" fmla="*/ 59 h 186"/>
                <a:gd name="T44" fmla="*/ 24 w 208"/>
                <a:gd name="T45" fmla="*/ 61 h 186"/>
                <a:gd name="T46" fmla="*/ 31 w 208"/>
                <a:gd name="T47" fmla="*/ 59 h 186"/>
                <a:gd name="T48" fmla="*/ 40 w 208"/>
                <a:gd name="T49" fmla="*/ 59 h 186"/>
                <a:gd name="T50" fmla="*/ 47 w 208"/>
                <a:gd name="T51" fmla="*/ 67 h 186"/>
                <a:gd name="T52" fmla="*/ 56 w 208"/>
                <a:gd name="T53" fmla="*/ 76 h 186"/>
                <a:gd name="T54" fmla="*/ 67 w 208"/>
                <a:gd name="T55" fmla="*/ 81 h 186"/>
                <a:gd name="T56" fmla="*/ 96 w 208"/>
                <a:gd name="T57" fmla="*/ 85 h 186"/>
                <a:gd name="T58" fmla="*/ 132 w 208"/>
                <a:gd name="T59" fmla="*/ 94 h 186"/>
                <a:gd name="T60" fmla="*/ 156 w 208"/>
                <a:gd name="T61" fmla="*/ 132 h 186"/>
                <a:gd name="T62" fmla="*/ 172 w 208"/>
                <a:gd name="T63" fmla="*/ 155 h 186"/>
                <a:gd name="T64" fmla="*/ 174 w 208"/>
                <a:gd name="T65" fmla="*/ 161 h 186"/>
                <a:gd name="T66" fmla="*/ 176 w 208"/>
                <a:gd name="T67" fmla="*/ 170 h 186"/>
                <a:gd name="T68" fmla="*/ 176 w 208"/>
                <a:gd name="T69" fmla="*/ 179 h 186"/>
                <a:gd name="T70" fmla="*/ 183 w 208"/>
                <a:gd name="T71" fmla="*/ 184 h 186"/>
                <a:gd name="T72" fmla="*/ 192 w 208"/>
                <a:gd name="T73" fmla="*/ 184 h 186"/>
                <a:gd name="T74" fmla="*/ 199 w 208"/>
                <a:gd name="T75" fmla="*/ 146 h 186"/>
                <a:gd name="T76" fmla="*/ 201 w 208"/>
                <a:gd name="T77" fmla="*/ 137 h 186"/>
                <a:gd name="T78" fmla="*/ 199 w 208"/>
                <a:gd name="T79" fmla="*/ 128 h 186"/>
                <a:gd name="T80" fmla="*/ 199 w 208"/>
                <a:gd name="T81" fmla="*/ 119 h 186"/>
                <a:gd name="T82" fmla="*/ 203 w 208"/>
                <a:gd name="T83" fmla="*/ 114 h 186"/>
                <a:gd name="T84" fmla="*/ 205 w 208"/>
                <a:gd name="T85" fmla="*/ 56 h 186"/>
                <a:gd name="T86" fmla="*/ 208 w 208"/>
                <a:gd name="T87" fmla="*/ 43 h 186"/>
                <a:gd name="T88" fmla="*/ 205 w 208"/>
                <a:gd name="T89" fmla="*/ 36 h 186"/>
                <a:gd name="T90" fmla="*/ 199 w 208"/>
                <a:gd name="T91" fmla="*/ 34 h 186"/>
                <a:gd name="T92" fmla="*/ 190 w 208"/>
                <a:gd name="T93" fmla="*/ 32 h 186"/>
                <a:gd name="T94" fmla="*/ 181 w 208"/>
                <a:gd name="T95" fmla="*/ 29 h 186"/>
                <a:gd name="T96" fmla="*/ 174 w 208"/>
                <a:gd name="T97" fmla="*/ 2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8" h="186">
                  <a:moveTo>
                    <a:pt x="174" y="25"/>
                  </a:moveTo>
                  <a:lnTo>
                    <a:pt x="165" y="14"/>
                  </a:lnTo>
                  <a:lnTo>
                    <a:pt x="154" y="5"/>
                  </a:lnTo>
                  <a:lnTo>
                    <a:pt x="136" y="0"/>
                  </a:lnTo>
                  <a:lnTo>
                    <a:pt x="136" y="5"/>
                  </a:lnTo>
                  <a:lnTo>
                    <a:pt x="134" y="7"/>
                  </a:lnTo>
                  <a:lnTo>
                    <a:pt x="132" y="12"/>
                  </a:lnTo>
                  <a:lnTo>
                    <a:pt x="132" y="16"/>
                  </a:lnTo>
                  <a:lnTo>
                    <a:pt x="129" y="21"/>
                  </a:lnTo>
                  <a:lnTo>
                    <a:pt x="132" y="25"/>
                  </a:lnTo>
                  <a:lnTo>
                    <a:pt x="129" y="29"/>
                  </a:lnTo>
                  <a:lnTo>
                    <a:pt x="127" y="32"/>
                  </a:lnTo>
                  <a:lnTo>
                    <a:pt x="123" y="32"/>
                  </a:lnTo>
                  <a:lnTo>
                    <a:pt x="118" y="32"/>
                  </a:lnTo>
                  <a:lnTo>
                    <a:pt x="112" y="32"/>
                  </a:lnTo>
                  <a:lnTo>
                    <a:pt x="112" y="34"/>
                  </a:lnTo>
                  <a:lnTo>
                    <a:pt x="112" y="36"/>
                  </a:lnTo>
                  <a:lnTo>
                    <a:pt x="109" y="38"/>
                  </a:lnTo>
                  <a:lnTo>
                    <a:pt x="105" y="38"/>
                  </a:lnTo>
                  <a:lnTo>
                    <a:pt x="98" y="43"/>
                  </a:lnTo>
                  <a:lnTo>
                    <a:pt x="94" y="47"/>
                  </a:lnTo>
                  <a:lnTo>
                    <a:pt x="87" y="54"/>
                  </a:lnTo>
                  <a:lnTo>
                    <a:pt x="80" y="59"/>
                  </a:lnTo>
                  <a:lnTo>
                    <a:pt x="69" y="56"/>
                  </a:lnTo>
                  <a:lnTo>
                    <a:pt x="62" y="59"/>
                  </a:lnTo>
                  <a:lnTo>
                    <a:pt x="58" y="56"/>
                  </a:lnTo>
                  <a:lnTo>
                    <a:pt x="53" y="54"/>
                  </a:lnTo>
                  <a:lnTo>
                    <a:pt x="51" y="52"/>
                  </a:lnTo>
                  <a:lnTo>
                    <a:pt x="51" y="47"/>
                  </a:lnTo>
                  <a:lnTo>
                    <a:pt x="49" y="43"/>
                  </a:lnTo>
                  <a:lnTo>
                    <a:pt x="47" y="38"/>
                  </a:lnTo>
                  <a:lnTo>
                    <a:pt x="45" y="36"/>
                  </a:lnTo>
                  <a:lnTo>
                    <a:pt x="42" y="34"/>
                  </a:lnTo>
                  <a:lnTo>
                    <a:pt x="38" y="32"/>
                  </a:lnTo>
                  <a:lnTo>
                    <a:pt x="29" y="36"/>
                  </a:lnTo>
                  <a:lnTo>
                    <a:pt x="18" y="36"/>
                  </a:lnTo>
                  <a:lnTo>
                    <a:pt x="9" y="36"/>
                  </a:lnTo>
                  <a:lnTo>
                    <a:pt x="0" y="45"/>
                  </a:lnTo>
                  <a:lnTo>
                    <a:pt x="2" y="45"/>
                  </a:lnTo>
                  <a:lnTo>
                    <a:pt x="7" y="47"/>
                  </a:lnTo>
                  <a:lnTo>
                    <a:pt x="9" y="50"/>
                  </a:lnTo>
                  <a:lnTo>
                    <a:pt x="11" y="52"/>
                  </a:lnTo>
                  <a:lnTo>
                    <a:pt x="13" y="56"/>
                  </a:lnTo>
                  <a:lnTo>
                    <a:pt x="18" y="59"/>
                  </a:lnTo>
                  <a:lnTo>
                    <a:pt x="20" y="61"/>
                  </a:lnTo>
                  <a:lnTo>
                    <a:pt x="24" y="61"/>
                  </a:lnTo>
                  <a:lnTo>
                    <a:pt x="27" y="59"/>
                  </a:lnTo>
                  <a:lnTo>
                    <a:pt x="31" y="59"/>
                  </a:lnTo>
                  <a:lnTo>
                    <a:pt x="36" y="59"/>
                  </a:lnTo>
                  <a:lnTo>
                    <a:pt x="40" y="59"/>
                  </a:lnTo>
                  <a:lnTo>
                    <a:pt x="42" y="63"/>
                  </a:lnTo>
                  <a:lnTo>
                    <a:pt x="47" y="67"/>
                  </a:lnTo>
                  <a:lnTo>
                    <a:pt x="51" y="72"/>
                  </a:lnTo>
                  <a:lnTo>
                    <a:pt x="56" y="76"/>
                  </a:lnTo>
                  <a:lnTo>
                    <a:pt x="60" y="79"/>
                  </a:lnTo>
                  <a:lnTo>
                    <a:pt x="67" y="81"/>
                  </a:lnTo>
                  <a:lnTo>
                    <a:pt x="74" y="83"/>
                  </a:lnTo>
                  <a:lnTo>
                    <a:pt x="96" y="85"/>
                  </a:lnTo>
                  <a:lnTo>
                    <a:pt x="114" y="88"/>
                  </a:lnTo>
                  <a:lnTo>
                    <a:pt x="132" y="94"/>
                  </a:lnTo>
                  <a:lnTo>
                    <a:pt x="145" y="112"/>
                  </a:lnTo>
                  <a:lnTo>
                    <a:pt x="156" y="132"/>
                  </a:lnTo>
                  <a:lnTo>
                    <a:pt x="167" y="150"/>
                  </a:lnTo>
                  <a:lnTo>
                    <a:pt x="172" y="155"/>
                  </a:lnTo>
                  <a:lnTo>
                    <a:pt x="172" y="157"/>
                  </a:lnTo>
                  <a:lnTo>
                    <a:pt x="174" y="161"/>
                  </a:lnTo>
                  <a:lnTo>
                    <a:pt x="174" y="166"/>
                  </a:lnTo>
                  <a:lnTo>
                    <a:pt x="176" y="170"/>
                  </a:lnTo>
                  <a:lnTo>
                    <a:pt x="176" y="175"/>
                  </a:lnTo>
                  <a:lnTo>
                    <a:pt x="176" y="179"/>
                  </a:lnTo>
                  <a:lnTo>
                    <a:pt x="179" y="182"/>
                  </a:lnTo>
                  <a:lnTo>
                    <a:pt x="183" y="184"/>
                  </a:lnTo>
                  <a:lnTo>
                    <a:pt x="185" y="186"/>
                  </a:lnTo>
                  <a:lnTo>
                    <a:pt x="192" y="184"/>
                  </a:lnTo>
                  <a:lnTo>
                    <a:pt x="199" y="182"/>
                  </a:lnTo>
                  <a:lnTo>
                    <a:pt x="199" y="146"/>
                  </a:lnTo>
                  <a:lnTo>
                    <a:pt x="201" y="141"/>
                  </a:lnTo>
                  <a:lnTo>
                    <a:pt x="201" y="137"/>
                  </a:lnTo>
                  <a:lnTo>
                    <a:pt x="199" y="132"/>
                  </a:lnTo>
                  <a:lnTo>
                    <a:pt x="199" y="128"/>
                  </a:lnTo>
                  <a:lnTo>
                    <a:pt x="199" y="123"/>
                  </a:lnTo>
                  <a:lnTo>
                    <a:pt x="199" y="119"/>
                  </a:lnTo>
                  <a:lnTo>
                    <a:pt x="201" y="117"/>
                  </a:lnTo>
                  <a:lnTo>
                    <a:pt x="203" y="114"/>
                  </a:lnTo>
                  <a:lnTo>
                    <a:pt x="205" y="114"/>
                  </a:lnTo>
                  <a:lnTo>
                    <a:pt x="205" y="56"/>
                  </a:lnTo>
                  <a:lnTo>
                    <a:pt x="208" y="50"/>
                  </a:lnTo>
                  <a:lnTo>
                    <a:pt x="208" y="43"/>
                  </a:lnTo>
                  <a:lnTo>
                    <a:pt x="208" y="41"/>
                  </a:lnTo>
                  <a:lnTo>
                    <a:pt x="205" y="36"/>
                  </a:lnTo>
                  <a:lnTo>
                    <a:pt x="203" y="34"/>
                  </a:lnTo>
                  <a:lnTo>
                    <a:pt x="199" y="34"/>
                  </a:lnTo>
                  <a:lnTo>
                    <a:pt x="194" y="34"/>
                  </a:lnTo>
                  <a:lnTo>
                    <a:pt x="190" y="32"/>
                  </a:lnTo>
                  <a:lnTo>
                    <a:pt x="185" y="32"/>
                  </a:lnTo>
                  <a:lnTo>
                    <a:pt x="181" y="29"/>
                  </a:lnTo>
                  <a:lnTo>
                    <a:pt x="176" y="29"/>
                  </a:lnTo>
                  <a:lnTo>
                    <a:pt x="174" y="25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81" name="Freeform 96"/>
            <p:cNvSpPr>
              <a:spLocks/>
            </p:cNvSpPr>
            <p:nvPr/>
          </p:nvSpPr>
          <p:spPr bwMode="auto">
            <a:xfrm>
              <a:off x="7907387" y="4399200"/>
              <a:ext cx="238763" cy="213508"/>
            </a:xfrm>
            <a:custGeom>
              <a:avLst/>
              <a:gdLst>
                <a:gd name="T0" fmla="*/ 165 w 208"/>
                <a:gd name="T1" fmla="*/ 14 h 186"/>
                <a:gd name="T2" fmla="*/ 136 w 208"/>
                <a:gd name="T3" fmla="*/ 0 h 186"/>
                <a:gd name="T4" fmla="*/ 134 w 208"/>
                <a:gd name="T5" fmla="*/ 7 h 186"/>
                <a:gd name="T6" fmla="*/ 132 w 208"/>
                <a:gd name="T7" fmla="*/ 16 h 186"/>
                <a:gd name="T8" fmla="*/ 132 w 208"/>
                <a:gd name="T9" fmla="*/ 25 h 186"/>
                <a:gd name="T10" fmla="*/ 127 w 208"/>
                <a:gd name="T11" fmla="*/ 32 h 186"/>
                <a:gd name="T12" fmla="*/ 118 w 208"/>
                <a:gd name="T13" fmla="*/ 32 h 186"/>
                <a:gd name="T14" fmla="*/ 112 w 208"/>
                <a:gd name="T15" fmla="*/ 34 h 186"/>
                <a:gd name="T16" fmla="*/ 109 w 208"/>
                <a:gd name="T17" fmla="*/ 38 h 186"/>
                <a:gd name="T18" fmla="*/ 98 w 208"/>
                <a:gd name="T19" fmla="*/ 43 h 186"/>
                <a:gd name="T20" fmla="*/ 87 w 208"/>
                <a:gd name="T21" fmla="*/ 54 h 186"/>
                <a:gd name="T22" fmla="*/ 69 w 208"/>
                <a:gd name="T23" fmla="*/ 56 h 186"/>
                <a:gd name="T24" fmla="*/ 58 w 208"/>
                <a:gd name="T25" fmla="*/ 56 h 186"/>
                <a:gd name="T26" fmla="*/ 51 w 208"/>
                <a:gd name="T27" fmla="*/ 52 h 186"/>
                <a:gd name="T28" fmla="*/ 49 w 208"/>
                <a:gd name="T29" fmla="*/ 43 h 186"/>
                <a:gd name="T30" fmla="*/ 45 w 208"/>
                <a:gd name="T31" fmla="*/ 36 h 186"/>
                <a:gd name="T32" fmla="*/ 38 w 208"/>
                <a:gd name="T33" fmla="*/ 32 h 186"/>
                <a:gd name="T34" fmla="*/ 18 w 208"/>
                <a:gd name="T35" fmla="*/ 36 h 186"/>
                <a:gd name="T36" fmla="*/ 0 w 208"/>
                <a:gd name="T37" fmla="*/ 45 h 186"/>
                <a:gd name="T38" fmla="*/ 7 w 208"/>
                <a:gd name="T39" fmla="*/ 47 h 186"/>
                <a:gd name="T40" fmla="*/ 11 w 208"/>
                <a:gd name="T41" fmla="*/ 52 h 186"/>
                <a:gd name="T42" fmla="*/ 18 w 208"/>
                <a:gd name="T43" fmla="*/ 59 h 186"/>
                <a:gd name="T44" fmla="*/ 24 w 208"/>
                <a:gd name="T45" fmla="*/ 61 h 186"/>
                <a:gd name="T46" fmla="*/ 31 w 208"/>
                <a:gd name="T47" fmla="*/ 59 h 186"/>
                <a:gd name="T48" fmla="*/ 40 w 208"/>
                <a:gd name="T49" fmla="*/ 59 h 186"/>
                <a:gd name="T50" fmla="*/ 47 w 208"/>
                <a:gd name="T51" fmla="*/ 67 h 186"/>
                <a:gd name="T52" fmla="*/ 56 w 208"/>
                <a:gd name="T53" fmla="*/ 76 h 186"/>
                <a:gd name="T54" fmla="*/ 67 w 208"/>
                <a:gd name="T55" fmla="*/ 81 h 186"/>
                <a:gd name="T56" fmla="*/ 96 w 208"/>
                <a:gd name="T57" fmla="*/ 85 h 186"/>
                <a:gd name="T58" fmla="*/ 132 w 208"/>
                <a:gd name="T59" fmla="*/ 94 h 186"/>
                <a:gd name="T60" fmla="*/ 156 w 208"/>
                <a:gd name="T61" fmla="*/ 132 h 186"/>
                <a:gd name="T62" fmla="*/ 172 w 208"/>
                <a:gd name="T63" fmla="*/ 155 h 186"/>
                <a:gd name="T64" fmla="*/ 174 w 208"/>
                <a:gd name="T65" fmla="*/ 161 h 186"/>
                <a:gd name="T66" fmla="*/ 176 w 208"/>
                <a:gd name="T67" fmla="*/ 170 h 186"/>
                <a:gd name="T68" fmla="*/ 176 w 208"/>
                <a:gd name="T69" fmla="*/ 179 h 186"/>
                <a:gd name="T70" fmla="*/ 183 w 208"/>
                <a:gd name="T71" fmla="*/ 184 h 186"/>
                <a:gd name="T72" fmla="*/ 192 w 208"/>
                <a:gd name="T73" fmla="*/ 184 h 186"/>
                <a:gd name="T74" fmla="*/ 199 w 208"/>
                <a:gd name="T75" fmla="*/ 146 h 186"/>
                <a:gd name="T76" fmla="*/ 201 w 208"/>
                <a:gd name="T77" fmla="*/ 137 h 186"/>
                <a:gd name="T78" fmla="*/ 199 w 208"/>
                <a:gd name="T79" fmla="*/ 128 h 186"/>
                <a:gd name="T80" fmla="*/ 199 w 208"/>
                <a:gd name="T81" fmla="*/ 119 h 186"/>
                <a:gd name="T82" fmla="*/ 203 w 208"/>
                <a:gd name="T83" fmla="*/ 114 h 186"/>
                <a:gd name="T84" fmla="*/ 205 w 208"/>
                <a:gd name="T85" fmla="*/ 56 h 186"/>
                <a:gd name="T86" fmla="*/ 208 w 208"/>
                <a:gd name="T87" fmla="*/ 43 h 186"/>
                <a:gd name="T88" fmla="*/ 205 w 208"/>
                <a:gd name="T89" fmla="*/ 36 h 186"/>
                <a:gd name="T90" fmla="*/ 199 w 208"/>
                <a:gd name="T91" fmla="*/ 34 h 186"/>
                <a:gd name="T92" fmla="*/ 190 w 208"/>
                <a:gd name="T93" fmla="*/ 32 h 186"/>
                <a:gd name="T94" fmla="*/ 181 w 208"/>
                <a:gd name="T95" fmla="*/ 29 h 186"/>
                <a:gd name="T96" fmla="*/ 174 w 208"/>
                <a:gd name="T97" fmla="*/ 2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8" h="186">
                  <a:moveTo>
                    <a:pt x="174" y="25"/>
                  </a:moveTo>
                  <a:lnTo>
                    <a:pt x="165" y="14"/>
                  </a:lnTo>
                  <a:lnTo>
                    <a:pt x="154" y="5"/>
                  </a:lnTo>
                  <a:lnTo>
                    <a:pt x="136" y="0"/>
                  </a:lnTo>
                  <a:lnTo>
                    <a:pt x="136" y="5"/>
                  </a:lnTo>
                  <a:lnTo>
                    <a:pt x="134" y="7"/>
                  </a:lnTo>
                  <a:lnTo>
                    <a:pt x="132" y="12"/>
                  </a:lnTo>
                  <a:lnTo>
                    <a:pt x="132" y="16"/>
                  </a:lnTo>
                  <a:lnTo>
                    <a:pt x="129" y="21"/>
                  </a:lnTo>
                  <a:lnTo>
                    <a:pt x="132" y="25"/>
                  </a:lnTo>
                  <a:lnTo>
                    <a:pt x="129" y="29"/>
                  </a:lnTo>
                  <a:lnTo>
                    <a:pt x="127" y="32"/>
                  </a:lnTo>
                  <a:lnTo>
                    <a:pt x="123" y="32"/>
                  </a:lnTo>
                  <a:lnTo>
                    <a:pt x="118" y="32"/>
                  </a:lnTo>
                  <a:lnTo>
                    <a:pt x="112" y="32"/>
                  </a:lnTo>
                  <a:lnTo>
                    <a:pt x="112" y="34"/>
                  </a:lnTo>
                  <a:lnTo>
                    <a:pt x="112" y="36"/>
                  </a:lnTo>
                  <a:lnTo>
                    <a:pt x="109" y="38"/>
                  </a:lnTo>
                  <a:lnTo>
                    <a:pt x="105" y="38"/>
                  </a:lnTo>
                  <a:lnTo>
                    <a:pt x="98" y="43"/>
                  </a:lnTo>
                  <a:lnTo>
                    <a:pt x="94" y="47"/>
                  </a:lnTo>
                  <a:lnTo>
                    <a:pt x="87" y="54"/>
                  </a:lnTo>
                  <a:lnTo>
                    <a:pt x="80" y="59"/>
                  </a:lnTo>
                  <a:lnTo>
                    <a:pt x="69" y="56"/>
                  </a:lnTo>
                  <a:lnTo>
                    <a:pt x="62" y="59"/>
                  </a:lnTo>
                  <a:lnTo>
                    <a:pt x="58" y="56"/>
                  </a:lnTo>
                  <a:lnTo>
                    <a:pt x="53" y="54"/>
                  </a:lnTo>
                  <a:lnTo>
                    <a:pt x="51" y="52"/>
                  </a:lnTo>
                  <a:lnTo>
                    <a:pt x="51" y="47"/>
                  </a:lnTo>
                  <a:lnTo>
                    <a:pt x="49" y="43"/>
                  </a:lnTo>
                  <a:lnTo>
                    <a:pt x="47" y="38"/>
                  </a:lnTo>
                  <a:lnTo>
                    <a:pt x="45" y="36"/>
                  </a:lnTo>
                  <a:lnTo>
                    <a:pt x="42" y="34"/>
                  </a:lnTo>
                  <a:lnTo>
                    <a:pt x="38" y="32"/>
                  </a:lnTo>
                  <a:lnTo>
                    <a:pt x="29" y="36"/>
                  </a:lnTo>
                  <a:lnTo>
                    <a:pt x="18" y="36"/>
                  </a:lnTo>
                  <a:lnTo>
                    <a:pt x="9" y="36"/>
                  </a:lnTo>
                  <a:lnTo>
                    <a:pt x="0" y="45"/>
                  </a:lnTo>
                  <a:lnTo>
                    <a:pt x="2" y="45"/>
                  </a:lnTo>
                  <a:lnTo>
                    <a:pt x="7" y="47"/>
                  </a:lnTo>
                  <a:lnTo>
                    <a:pt x="9" y="50"/>
                  </a:lnTo>
                  <a:lnTo>
                    <a:pt x="11" y="52"/>
                  </a:lnTo>
                  <a:lnTo>
                    <a:pt x="13" y="56"/>
                  </a:lnTo>
                  <a:lnTo>
                    <a:pt x="18" y="59"/>
                  </a:lnTo>
                  <a:lnTo>
                    <a:pt x="20" y="61"/>
                  </a:lnTo>
                  <a:lnTo>
                    <a:pt x="24" y="61"/>
                  </a:lnTo>
                  <a:lnTo>
                    <a:pt x="27" y="59"/>
                  </a:lnTo>
                  <a:lnTo>
                    <a:pt x="31" y="59"/>
                  </a:lnTo>
                  <a:lnTo>
                    <a:pt x="36" y="59"/>
                  </a:lnTo>
                  <a:lnTo>
                    <a:pt x="40" y="59"/>
                  </a:lnTo>
                  <a:lnTo>
                    <a:pt x="42" y="63"/>
                  </a:lnTo>
                  <a:lnTo>
                    <a:pt x="47" y="67"/>
                  </a:lnTo>
                  <a:lnTo>
                    <a:pt x="51" y="72"/>
                  </a:lnTo>
                  <a:lnTo>
                    <a:pt x="56" y="76"/>
                  </a:lnTo>
                  <a:lnTo>
                    <a:pt x="60" y="79"/>
                  </a:lnTo>
                  <a:lnTo>
                    <a:pt x="67" y="81"/>
                  </a:lnTo>
                  <a:lnTo>
                    <a:pt x="74" y="83"/>
                  </a:lnTo>
                  <a:lnTo>
                    <a:pt x="96" y="85"/>
                  </a:lnTo>
                  <a:lnTo>
                    <a:pt x="114" y="88"/>
                  </a:lnTo>
                  <a:lnTo>
                    <a:pt x="132" y="94"/>
                  </a:lnTo>
                  <a:lnTo>
                    <a:pt x="145" y="112"/>
                  </a:lnTo>
                  <a:lnTo>
                    <a:pt x="156" y="132"/>
                  </a:lnTo>
                  <a:lnTo>
                    <a:pt x="167" y="150"/>
                  </a:lnTo>
                  <a:lnTo>
                    <a:pt x="172" y="155"/>
                  </a:lnTo>
                  <a:lnTo>
                    <a:pt x="172" y="157"/>
                  </a:lnTo>
                  <a:lnTo>
                    <a:pt x="174" y="161"/>
                  </a:lnTo>
                  <a:lnTo>
                    <a:pt x="174" y="166"/>
                  </a:lnTo>
                  <a:lnTo>
                    <a:pt x="176" y="170"/>
                  </a:lnTo>
                  <a:lnTo>
                    <a:pt x="176" y="175"/>
                  </a:lnTo>
                  <a:lnTo>
                    <a:pt x="176" y="179"/>
                  </a:lnTo>
                  <a:lnTo>
                    <a:pt x="179" y="182"/>
                  </a:lnTo>
                  <a:lnTo>
                    <a:pt x="183" y="184"/>
                  </a:lnTo>
                  <a:lnTo>
                    <a:pt x="185" y="186"/>
                  </a:lnTo>
                  <a:lnTo>
                    <a:pt x="192" y="184"/>
                  </a:lnTo>
                  <a:lnTo>
                    <a:pt x="199" y="182"/>
                  </a:lnTo>
                  <a:lnTo>
                    <a:pt x="199" y="146"/>
                  </a:lnTo>
                  <a:lnTo>
                    <a:pt x="201" y="141"/>
                  </a:lnTo>
                  <a:lnTo>
                    <a:pt x="201" y="137"/>
                  </a:lnTo>
                  <a:lnTo>
                    <a:pt x="199" y="132"/>
                  </a:lnTo>
                  <a:lnTo>
                    <a:pt x="199" y="128"/>
                  </a:lnTo>
                  <a:lnTo>
                    <a:pt x="199" y="123"/>
                  </a:lnTo>
                  <a:lnTo>
                    <a:pt x="199" y="119"/>
                  </a:lnTo>
                  <a:lnTo>
                    <a:pt x="201" y="117"/>
                  </a:lnTo>
                  <a:lnTo>
                    <a:pt x="203" y="114"/>
                  </a:lnTo>
                  <a:lnTo>
                    <a:pt x="205" y="114"/>
                  </a:lnTo>
                  <a:lnTo>
                    <a:pt x="205" y="56"/>
                  </a:lnTo>
                  <a:lnTo>
                    <a:pt x="208" y="50"/>
                  </a:lnTo>
                  <a:lnTo>
                    <a:pt x="208" y="43"/>
                  </a:lnTo>
                  <a:lnTo>
                    <a:pt x="208" y="41"/>
                  </a:lnTo>
                  <a:lnTo>
                    <a:pt x="205" y="36"/>
                  </a:lnTo>
                  <a:lnTo>
                    <a:pt x="203" y="34"/>
                  </a:lnTo>
                  <a:lnTo>
                    <a:pt x="199" y="34"/>
                  </a:lnTo>
                  <a:lnTo>
                    <a:pt x="194" y="34"/>
                  </a:lnTo>
                  <a:lnTo>
                    <a:pt x="190" y="32"/>
                  </a:lnTo>
                  <a:lnTo>
                    <a:pt x="185" y="32"/>
                  </a:lnTo>
                  <a:lnTo>
                    <a:pt x="181" y="29"/>
                  </a:lnTo>
                  <a:lnTo>
                    <a:pt x="176" y="29"/>
                  </a:lnTo>
                  <a:lnTo>
                    <a:pt x="174" y="2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82" name="Freeform 97"/>
            <p:cNvSpPr>
              <a:spLocks/>
            </p:cNvSpPr>
            <p:nvPr/>
          </p:nvSpPr>
          <p:spPr bwMode="auto">
            <a:xfrm>
              <a:off x="7637631" y="4637962"/>
              <a:ext cx="74614" cy="41324"/>
            </a:xfrm>
            <a:custGeom>
              <a:avLst/>
              <a:gdLst>
                <a:gd name="T0" fmla="*/ 47 w 65"/>
                <a:gd name="T1" fmla="*/ 0 h 36"/>
                <a:gd name="T2" fmla="*/ 49 w 65"/>
                <a:gd name="T3" fmla="*/ 0 h 36"/>
                <a:gd name="T4" fmla="*/ 54 w 65"/>
                <a:gd name="T5" fmla="*/ 0 h 36"/>
                <a:gd name="T6" fmla="*/ 58 w 65"/>
                <a:gd name="T7" fmla="*/ 0 h 36"/>
                <a:gd name="T8" fmla="*/ 60 w 65"/>
                <a:gd name="T9" fmla="*/ 0 h 36"/>
                <a:gd name="T10" fmla="*/ 65 w 65"/>
                <a:gd name="T11" fmla="*/ 3 h 36"/>
                <a:gd name="T12" fmla="*/ 65 w 65"/>
                <a:gd name="T13" fmla="*/ 5 h 36"/>
                <a:gd name="T14" fmla="*/ 54 w 65"/>
                <a:gd name="T15" fmla="*/ 12 h 36"/>
                <a:gd name="T16" fmla="*/ 45 w 65"/>
                <a:gd name="T17" fmla="*/ 18 h 36"/>
                <a:gd name="T18" fmla="*/ 34 w 65"/>
                <a:gd name="T19" fmla="*/ 27 h 36"/>
                <a:gd name="T20" fmla="*/ 20 w 65"/>
                <a:gd name="T21" fmla="*/ 32 h 36"/>
                <a:gd name="T22" fmla="*/ 14 w 65"/>
                <a:gd name="T23" fmla="*/ 34 h 36"/>
                <a:gd name="T24" fmla="*/ 7 w 65"/>
                <a:gd name="T25" fmla="*/ 36 h 36"/>
                <a:gd name="T26" fmla="*/ 2 w 65"/>
                <a:gd name="T27" fmla="*/ 36 h 36"/>
                <a:gd name="T28" fmla="*/ 0 w 65"/>
                <a:gd name="T29" fmla="*/ 34 h 36"/>
                <a:gd name="T30" fmla="*/ 2 w 65"/>
                <a:gd name="T31" fmla="*/ 32 h 36"/>
                <a:gd name="T32" fmla="*/ 7 w 65"/>
                <a:gd name="T33" fmla="*/ 29 h 36"/>
                <a:gd name="T34" fmla="*/ 16 w 65"/>
                <a:gd name="T35" fmla="*/ 25 h 36"/>
                <a:gd name="T36" fmla="*/ 25 w 65"/>
                <a:gd name="T37" fmla="*/ 16 h 36"/>
                <a:gd name="T38" fmla="*/ 36 w 65"/>
                <a:gd name="T39" fmla="*/ 7 h 36"/>
                <a:gd name="T40" fmla="*/ 47 w 65"/>
                <a:gd name="T4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" h="36">
                  <a:moveTo>
                    <a:pt x="47" y="0"/>
                  </a:moveTo>
                  <a:lnTo>
                    <a:pt x="49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54" y="12"/>
                  </a:lnTo>
                  <a:lnTo>
                    <a:pt x="45" y="18"/>
                  </a:lnTo>
                  <a:lnTo>
                    <a:pt x="34" y="27"/>
                  </a:lnTo>
                  <a:lnTo>
                    <a:pt x="20" y="32"/>
                  </a:lnTo>
                  <a:lnTo>
                    <a:pt x="14" y="34"/>
                  </a:lnTo>
                  <a:lnTo>
                    <a:pt x="7" y="36"/>
                  </a:lnTo>
                  <a:lnTo>
                    <a:pt x="2" y="36"/>
                  </a:lnTo>
                  <a:lnTo>
                    <a:pt x="0" y="34"/>
                  </a:lnTo>
                  <a:lnTo>
                    <a:pt x="2" y="32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5" y="16"/>
                  </a:lnTo>
                  <a:lnTo>
                    <a:pt x="36" y="7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83" name="Freeform 98"/>
            <p:cNvSpPr>
              <a:spLocks/>
            </p:cNvSpPr>
            <p:nvPr/>
          </p:nvSpPr>
          <p:spPr bwMode="auto">
            <a:xfrm>
              <a:off x="7637631" y="4637962"/>
              <a:ext cx="74614" cy="41324"/>
            </a:xfrm>
            <a:custGeom>
              <a:avLst/>
              <a:gdLst>
                <a:gd name="T0" fmla="*/ 47 w 65"/>
                <a:gd name="T1" fmla="*/ 0 h 36"/>
                <a:gd name="T2" fmla="*/ 49 w 65"/>
                <a:gd name="T3" fmla="*/ 0 h 36"/>
                <a:gd name="T4" fmla="*/ 54 w 65"/>
                <a:gd name="T5" fmla="*/ 0 h 36"/>
                <a:gd name="T6" fmla="*/ 58 w 65"/>
                <a:gd name="T7" fmla="*/ 0 h 36"/>
                <a:gd name="T8" fmla="*/ 60 w 65"/>
                <a:gd name="T9" fmla="*/ 0 h 36"/>
                <a:gd name="T10" fmla="*/ 65 w 65"/>
                <a:gd name="T11" fmla="*/ 3 h 36"/>
                <a:gd name="T12" fmla="*/ 65 w 65"/>
                <a:gd name="T13" fmla="*/ 5 h 36"/>
                <a:gd name="T14" fmla="*/ 54 w 65"/>
                <a:gd name="T15" fmla="*/ 12 h 36"/>
                <a:gd name="T16" fmla="*/ 45 w 65"/>
                <a:gd name="T17" fmla="*/ 18 h 36"/>
                <a:gd name="T18" fmla="*/ 34 w 65"/>
                <a:gd name="T19" fmla="*/ 27 h 36"/>
                <a:gd name="T20" fmla="*/ 20 w 65"/>
                <a:gd name="T21" fmla="*/ 32 h 36"/>
                <a:gd name="T22" fmla="*/ 14 w 65"/>
                <a:gd name="T23" fmla="*/ 34 h 36"/>
                <a:gd name="T24" fmla="*/ 7 w 65"/>
                <a:gd name="T25" fmla="*/ 36 h 36"/>
                <a:gd name="T26" fmla="*/ 2 w 65"/>
                <a:gd name="T27" fmla="*/ 36 h 36"/>
                <a:gd name="T28" fmla="*/ 0 w 65"/>
                <a:gd name="T29" fmla="*/ 34 h 36"/>
                <a:gd name="T30" fmla="*/ 2 w 65"/>
                <a:gd name="T31" fmla="*/ 32 h 36"/>
                <a:gd name="T32" fmla="*/ 7 w 65"/>
                <a:gd name="T33" fmla="*/ 29 h 36"/>
                <a:gd name="T34" fmla="*/ 16 w 65"/>
                <a:gd name="T35" fmla="*/ 25 h 36"/>
                <a:gd name="T36" fmla="*/ 25 w 65"/>
                <a:gd name="T37" fmla="*/ 16 h 36"/>
                <a:gd name="T38" fmla="*/ 36 w 65"/>
                <a:gd name="T39" fmla="*/ 7 h 36"/>
                <a:gd name="T40" fmla="*/ 47 w 65"/>
                <a:gd name="T4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" h="36">
                  <a:moveTo>
                    <a:pt x="47" y="0"/>
                  </a:moveTo>
                  <a:lnTo>
                    <a:pt x="49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54" y="12"/>
                  </a:lnTo>
                  <a:lnTo>
                    <a:pt x="45" y="18"/>
                  </a:lnTo>
                  <a:lnTo>
                    <a:pt x="34" y="27"/>
                  </a:lnTo>
                  <a:lnTo>
                    <a:pt x="20" y="32"/>
                  </a:lnTo>
                  <a:lnTo>
                    <a:pt x="14" y="34"/>
                  </a:lnTo>
                  <a:lnTo>
                    <a:pt x="7" y="36"/>
                  </a:lnTo>
                  <a:lnTo>
                    <a:pt x="2" y="36"/>
                  </a:lnTo>
                  <a:lnTo>
                    <a:pt x="0" y="34"/>
                  </a:lnTo>
                  <a:lnTo>
                    <a:pt x="2" y="32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5" y="16"/>
                  </a:lnTo>
                  <a:lnTo>
                    <a:pt x="36" y="7"/>
                  </a:lnTo>
                  <a:lnTo>
                    <a:pt x="47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84" name="Freeform 99"/>
            <p:cNvSpPr>
              <a:spLocks/>
            </p:cNvSpPr>
            <p:nvPr/>
          </p:nvSpPr>
          <p:spPr bwMode="auto">
            <a:xfrm>
              <a:off x="7891316" y="4371650"/>
              <a:ext cx="64282" cy="56247"/>
            </a:xfrm>
            <a:custGeom>
              <a:avLst/>
              <a:gdLst>
                <a:gd name="T0" fmla="*/ 52 w 56"/>
                <a:gd name="T1" fmla="*/ 49 h 49"/>
                <a:gd name="T2" fmla="*/ 47 w 56"/>
                <a:gd name="T3" fmla="*/ 49 h 49"/>
                <a:gd name="T4" fmla="*/ 45 w 56"/>
                <a:gd name="T5" fmla="*/ 49 h 49"/>
                <a:gd name="T6" fmla="*/ 45 w 56"/>
                <a:gd name="T7" fmla="*/ 47 h 49"/>
                <a:gd name="T8" fmla="*/ 45 w 56"/>
                <a:gd name="T9" fmla="*/ 45 h 49"/>
                <a:gd name="T10" fmla="*/ 36 w 56"/>
                <a:gd name="T11" fmla="*/ 40 h 49"/>
                <a:gd name="T12" fmla="*/ 25 w 56"/>
                <a:gd name="T13" fmla="*/ 40 h 49"/>
                <a:gd name="T14" fmla="*/ 14 w 56"/>
                <a:gd name="T15" fmla="*/ 38 h 49"/>
                <a:gd name="T16" fmla="*/ 5 w 56"/>
                <a:gd name="T17" fmla="*/ 31 h 49"/>
                <a:gd name="T18" fmla="*/ 0 w 56"/>
                <a:gd name="T19" fmla="*/ 18 h 49"/>
                <a:gd name="T20" fmla="*/ 0 w 56"/>
                <a:gd name="T21" fmla="*/ 13 h 49"/>
                <a:gd name="T22" fmla="*/ 3 w 56"/>
                <a:gd name="T23" fmla="*/ 4 h 49"/>
                <a:gd name="T24" fmla="*/ 12 w 56"/>
                <a:gd name="T25" fmla="*/ 0 h 49"/>
                <a:gd name="T26" fmla="*/ 27 w 56"/>
                <a:gd name="T27" fmla="*/ 0 h 49"/>
                <a:gd name="T28" fmla="*/ 43 w 56"/>
                <a:gd name="T29" fmla="*/ 4 h 49"/>
                <a:gd name="T30" fmla="*/ 54 w 56"/>
                <a:gd name="T31" fmla="*/ 13 h 49"/>
                <a:gd name="T32" fmla="*/ 56 w 56"/>
                <a:gd name="T33" fmla="*/ 24 h 49"/>
                <a:gd name="T34" fmla="*/ 56 w 56"/>
                <a:gd name="T35" fmla="*/ 31 h 49"/>
                <a:gd name="T36" fmla="*/ 56 w 56"/>
                <a:gd name="T37" fmla="*/ 36 h 49"/>
                <a:gd name="T38" fmla="*/ 56 w 56"/>
                <a:gd name="T39" fmla="*/ 42 h 49"/>
                <a:gd name="T40" fmla="*/ 56 w 56"/>
                <a:gd name="T41" fmla="*/ 45 h 49"/>
                <a:gd name="T42" fmla="*/ 54 w 56"/>
                <a:gd name="T43" fmla="*/ 49 h 49"/>
                <a:gd name="T44" fmla="*/ 52 w 56"/>
                <a:gd name="T4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49">
                  <a:moveTo>
                    <a:pt x="52" y="49"/>
                  </a:moveTo>
                  <a:lnTo>
                    <a:pt x="47" y="49"/>
                  </a:lnTo>
                  <a:lnTo>
                    <a:pt x="45" y="49"/>
                  </a:lnTo>
                  <a:lnTo>
                    <a:pt x="45" y="47"/>
                  </a:lnTo>
                  <a:lnTo>
                    <a:pt x="45" y="45"/>
                  </a:lnTo>
                  <a:lnTo>
                    <a:pt x="36" y="40"/>
                  </a:lnTo>
                  <a:lnTo>
                    <a:pt x="25" y="40"/>
                  </a:lnTo>
                  <a:lnTo>
                    <a:pt x="14" y="38"/>
                  </a:lnTo>
                  <a:lnTo>
                    <a:pt x="5" y="31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3" y="4"/>
                  </a:lnTo>
                  <a:lnTo>
                    <a:pt x="12" y="0"/>
                  </a:lnTo>
                  <a:lnTo>
                    <a:pt x="27" y="0"/>
                  </a:lnTo>
                  <a:lnTo>
                    <a:pt x="43" y="4"/>
                  </a:lnTo>
                  <a:lnTo>
                    <a:pt x="54" y="13"/>
                  </a:lnTo>
                  <a:lnTo>
                    <a:pt x="56" y="24"/>
                  </a:lnTo>
                  <a:lnTo>
                    <a:pt x="56" y="31"/>
                  </a:lnTo>
                  <a:lnTo>
                    <a:pt x="56" y="36"/>
                  </a:lnTo>
                  <a:lnTo>
                    <a:pt x="56" y="42"/>
                  </a:lnTo>
                  <a:lnTo>
                    <a:pt x="56" y="45"/>
                  </a:lnTo>
                  <a:lnTo>
                    <a:pt x="54" y="49"/>
                  </a:lnTo>
                  <a:lnTo>
                    <a:pt x="52" y="4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85" name="Freeform 100"/>
            <p:cNvSpPr>
              <a:spLocks/>
            </p:cNvSpPr>
            <p:nvPr/>
          </p:nvSpPr>
          <p:spPr bwMode="auto">
            <a:xfrm>
              <a:off x="7891316" y="4371650"/>
              <a:ext cx="64282" cy="56247"/>
            </a:xfrm>
            <a:custGeom>
              <a:avLst/>
              <a:gdLst>
                <a:gd name="T0" fmla="*/ 52 w 56"/>
                <a:gd name="T1" fmla="*/ 49 h 49"/>
                <a:gd name="T2" fmla="*/ 47 w 56"/>
                <a:gd name="T3" fmla="*/ 49 h 49"/>
                <a:gd name="T4" fmla="*/ 45 w 56"/>
                <a:gd name="T5" fmla="*/ 49 h 49"/>
                <a:gd name="T6" fmla="*/ 45 w 56"/>
                <a:gd name="T7" fmla="*/ 47 h 49"/>
                <a:gd name="T8" fmla="*/ 45 w 56"/>
                <a:gd name="T9" fmla="*/ 45 h 49"/>
                <a:gd name="T10" fmla="*/ 36 w 56"/>
                <a:gd name="T11" fmla="*/ 40 h 49"/>
                <a:gd name="T12" fmla="*/ 25 w 56"/>
                <a:gd name="T13" fmla="*/ 40 h 49"/>
                <a:gd name="T14" fmla="*/ 14 w 56"/>
                <a:gd name="T15" fmla="*/ 38 h 49"/>
                <a:gd name="T16" fmla="*/ 5 w 56"/>
                <a:gd name="T17" fmla="*/ 31 h 49"/>
                <a:gd name="T18" fmla="*/ 0 w 56"/>
                <a:gd name="T19" fmla="*/ 18 h 49"/>
                <a:gd name="T20" fmla="*/ 0 w 56"/>
                <a:gd name="T21" fmla="*/ 13 h 49"/>
                <a:gd name="T22" fmla="*/ 3 w 56"/>
                <a:gd name="T23" fmla="*/ 4 h 49"/>
                <a:gd name="T24" fmla="*/ 12 w 56"/>
                <a:gd name="T25" fmla="*/ 0 h 49"/>
                <a:gd name="T26" fmla="*/ 27 w 56"/>
                <a:gd name="T27" fmla="*/ 0 h 49"/>
                <a:gd name="T28" fmla="*/ 43 w 56"/>
                <a:gd name="T29" fmla="*/ 4 h 49"/>
                <a:gd name="T30" fmla="*/ 54 w 56"/>
                <a:gd name="T31" fmla="*/ 13 h 49"/>
                <a:gd name="T32" fmla="*/ 56 w 56"/>
                <a:gd name="T33" fmla="*/ 24 h 49"/>
                <a:gd name="T34" fmla="*/ 56 w 56"/>
                <a:gd name="T35" fmla="*/ 31 h 49"/>
                <a:gd name="T36" fmla="*/ 56 w 56"/>
                <a:gd name="T37" fmla="*/ 36 h 49"/>
                <a:gd name="T38" fmla="*/ 56 w 56"/>
                <a:gd name="T39" fmla="*/ 42 h 49"/>
                <a:gd name="T40" fmla="*/ 56 w 56"/>
                <a:gd name="T41" fmla="*/ 45 h 49"/>
                <a:gd name="T42" fmla="*/ 54 w 56"/>
                <a:gd name="T43" fmla="*/ 49 h 49"/>
                <a:gd name="T44" fmla="*/ 52 w 56"/>
                <a:gd name="T4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49">
                  <a:moveTo>
                    <a:pt x="52" y="49"/>
                  </a:moveTo>
                  <a:lnTo>
                    <a:pt x="47" y="49"/>
                  </a:lnTo>
                  <a:lnTo>
                    <a:pt x="45" y="49"/>
                  </a:lnTo>
                  <a:lnTo>
                    <a:pt x="45" y="47"/>
                  </a:lnTo>
                  <a:lnTo>
                    <a:pt x="45" y="45"/>
                  </a:lnTo>
                  <a:lnTo>
                    <a:pt x="36" y="40"/>
                  </a:lnTo>
                  <a:lnTo>
                    <a:pt x="25" y="40"/>
                  </a:lnTo>
                  <a:lnTo>
                    <a:pt x="14" y="38"/>
                  </a:lnTo>
                  <a:lnTo>
                    <a:pt x="5" y="31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3" y="4"/>
                  </a:lnTo>
                  <a:lnTo>
                    <a:pt x="12" y="0"/>
                  </a:lnTo>
                  <a:lnTo>
                    <a:pt x="27" y="0"/>
                  </a:lnTo>
                  <a:lnTo>
                    <a:pt x="43" y="4"/>
                  </a:lnTo>
                  <a:lnTo>
                    <a:pt x="54" y="13"/>
                  </a:lnTo>
                  <a:lnTo>
                    <a:pt x="56" y="24"/>
                  </a:lnTo>
                  <a:lnTo>
                    <a:pt x="56" y="31"/>
                  </a:lnTo>
                  <a:lnTo>
                    <a:pt x="56" y="36"/>
                  </a:lnTo>
                  <a:lnTo>
                    <a:pt x="56" y="42"/>
                  </a:lnTo>
                  <a:lnTo>
                    <a:pt x="56" y="45"/>
                  </a:lnTo>
                  <a:lnTo>
                    <a:pt x="54" y="49"/>
                  </a:lnTo>
                  <a:lnTo>
                    <a:pt x="52" y="4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86" name="Freeform 101"/>
            <p:cNvSpPr>
              <a:spLocks/>
            </p:cNvSpPr>
            <p:nvPr/>
          </p:nvSpPr>
          <p:spPr bwMode="auto">
            <a:xfrm>
              <a:off x="7527433" y="4373946"/>
              <a:ext cx="61986" cy="89536"/>
            </a:xfrm>
            <a:custGeom>
              <a:avLst/>
              <a:gdLst>
                <a:gd name="T0" fmla="*/ 4 w 54"/>
                <a:gd name="T1" fmla="*/ 74 h 78"/>
                <a:gd name="T2" fmla="*/ 0 w 54"/>
                <a:gd name="T3" fmla="*/ 58 h 78"/>
                <a:gd name="T4" fmla="*/ 2 w 54"/>
                <a:gd name="T5" fmla="*/ 40 h 78"/>
                <a:gd name="T6" fmla="*/ 7 w 54"/>
                <a:gd name="T7" fmla="*/ 20 h 78"/>
                <a:gd name="T8" fmla="*/ 11 w 54"/>
                <a:gd name="T9" fmla="*/ 4 h 78"/>
                <a:gd name="T10" fmla="*/ 16 w 54"/>
                <a:gd name="T11" fmla="*/ 2 h 78"/>
                <a:gd name="T12" fmla="*/ 18 w 54"/>
                <a:gd name="T13" fmla="*/ 2 h 78"/>
                <a:gd name="T14" fmla="*/ 20 w 54"/>
                <a:gd name="T15" fmla="*/ 0 h 78"/>
                <a:gd name="T16" fmla="*/ 22 w 54"/>
                <a:gd name="T17" fmla="*/ 0 h 78"/>
                <a:gd name="T18" fmla="*/ 27 w 54"/>
                <a:gd name="T19" fmla="*/ 2 h 78"/>
                <a:gd name="T20" fmla="*/ 29 w 54"/>
                <a:gd name="T21" fmla="*/ 4 h 78"/>
                <a:gd name="T22" fmla="*/ 31 w 54"/>
                <a:gd name="T23" fmla="*/ 4 h 78"/>
                <a:gd name="T24" fmla="*/ 34 w 54"/>
                <a:gd name="T25" fmla="*/ 9 h 78"/>
                <a:gd name="T26" fmla="*/ 36 w 54"/>
                <a:gd name="T27" fmla="*/ 11 h 78"/>
                <a:gd name="T28" fmla="*/ 36 w 54"/>
                <a:gd name="T29" fmla="*/ 13 h 78"/>
                <a:gd name="T30" fmla="*/ 38 w 54"/>
                <a:gd name="T31" fmla="*/ 16 h 78"/>
                <a:gd name="T32" fmla="*/ 42 w 54"/>
                <a:gd name="T33" fmla="*/ 16 h 78"/>
                <a:gd name="T34" fmla="*/ 42 w 54"/>
                <a:gd name="T35" fmla="*/ 20 h 78"/>
                <a:gd name="T36" fmla="*/ 47 w 54"/>
                <a:gd name="T37" fmla="*/ 20 h 78"/>
                <a:gd name="T38" fmla="*/ 49 w 54"/>
                <a:gd name="T39" fmla="*/ 22 h 78"/>
                <a:gd name="T40" fmla="*/ 51 w 54"/>
                <a:gd name="T41" fmla="*/ 25 h 78"/>
                <a:gd name="T42" fmla="*/ 54 w 54"/>
                <a:gd name="T43" fmla="*/ 27 h 78"/>
                <a:gd name="T44" fmla="*/ 54 w 54"/>
                <a:gd name="T45" fmla="*/ 29 h 78"/>
                <a:gd name="T46" fmla="*/ 54 w 54"/>
                <a:gd name="T47" fmla="*/ 43 h 78"/>
                <a:gd name="T48" fmla="*/ 49 w 54"/>
                <a:gd name="T49" fmla="*/ 47 h 78"/>
                <a:gd name="T50" fmla="*/ 38 w 54"/>
                <a:gd name="T51" fmla="*/ 51 h 78"/>
                <a:gd name="T52" fmla="*/ 25 w 54"/>
                <a:gd name="T53" fmla="*/ 56 h 78"/>
                <a:gd name="T54" fmla="*/ 16 w 54"/>
                <a:gd name="T55" fmla="*/ 65 h 78"/>
                <a:gd name="T56" fmla="*/ 11 w 54"/>
                <a:gd name="T57" fmla="*/ 78 h 78"/>
                <a:gd name="T58" fmla="*/ 7 w 54"/>
                <a:gd name="T59" fmla="*/ 78 h 78"/>
                <a:gd name="T60" fmla="*/ 7 w 54"/>
                <a:gd name="T61" fmla="*/ 78 h 78"/>
                <a:gd name="T62" fmla="*/ 4 w 54"/>
                <a:gd name="T63" fmla="*/ 76 h 78"/>
                <a:gd name="T64" fmla="*/ 4 w 54"/>
                <a:gd name="T6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" h="78">
                  <a:moveTo>
                    <a:pt x="4" y="74"/>
                  </a:moveTo>
                  <a:lnTo>
                    <a:pt x="0" y="58"/>
                  </a:lnTo>
                  <a:lnTo>
                    <a:pt x="2" y="40"/>
                  </a:lnTo>
                  <a:lnTo>
                    <a:pt x="7" y="20"/>
                  </a:lnTo>
                  <a:lnTo>
                    <a:pt x="11" y="4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1" y="4"/>
                  </a:lnTo>
                  <a:lnTo>
                    <a:pt x="34" y="9"/>
                  </a:lnTo>
                  <a:lnTo>
                    <a:pt x="36" y="11"/>
                  </a:lnTo>
                  <a:lnTo>
                    <a:pt x="36" y="13"/>
                  </a:lnTo>
                  <a:lnTo>
                    <a:pt x="38" y="16"/>
                  </a:lnTo>
                  <a:lnTo>
                    <a:pt x="42" y="16"/>
                  </a:lnTo>
                  <a:lnTo>
                    <a:pt x="42" y="20"/>
                  </a:lnTo>
                  <a:lnTo>
                    <a:pt x="47" y="20"/>
                  </a:lnTo>
                  <a:lnTo>
                    <a:pt x="49" y="22"/>
                  </a:lnTo>
                  <a:lnTo>
                    <a:pt x="51" y="25"/>
                  </a:lnTo>
                  <a:lnTo>
                    <a:pt x="54" y="27"/>
                  </a:lnTo>
                  <a:lnTo>
                    <a:pt x="54" y="29"/>
                  </a:lnTo>
                  <a:lnTo>
                    <a:pt x="54" y="43"/>
                  </a:lnTo>
                  <a:lnTo>
                    <a:pt x="49" y="47"/>
                  </a:lnTo>
                  <a:lnTo>
                    <a:pt x="38" y="51"/>
                  </a:lnTo>
                  <a:lnTo>
                    <a:pt x="25" y="56"/>
                  </a:lnTo>
                  <a:lnTo>
                    <a:pt x="16" y="65"/>
                  </a:lnTo>
                  <a:lnTo>
                    <a:pt x="11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4" y="76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87" name="Freeform 102"/>
            <p:cNvSpPr>
              <a:spLocks/>
            </p:cNvSpPr>
            <p:nvPr/>
          </p:nvSpPr>
          <p:spPr bwMode="auto">
            <a:xfrm>
              <a:off x="7527433" y="4373946"/>
              <a:ext cx="61986" cy="89536"/>
            </a:xfrm>
            <a:custGeom>
              <a:avLst/>
              <a:gdLst>
                <a:gd name="T0" fmla="*/ 4 w 54"/>
                <a:gd name="T1" fmla="*/ 74 h 78"/>
                <a:gd name="T2" fmla="*/ 0 w 54"/>
                <a:gd name="T3" fmla="*/ 58 h 78"/>
                <a:gd name="T4" fmla="*/ 2 w 54"/>
                <a:gd name="T5" fmla="*/ 40 h 78"/>
                <a:gd name="T6" fmla="*/ 7 w 54"/>
                <a:gd name="T7" fmla="*/ 20 h 78"/>
                <a:gd name="T8" fmla="*/ 11 w 54"/>
                <a:gd name="T9" fmla="*/ 4 h 78"/>
                <a:gd name="T10" fmla="*/ 16 w 54"/>
                <a:gd name="T11" fmla="*/ 2 h 78"/>
                <a:gd name="T12" fmla="*/ 18 w 54"/>
                <a:gd name="T13" fmla="*/ 2 h 78"/>
                <a:gd name="T14" fmla="*/ 20 w 54"/>
                <a:gd name="T15" fmla="*/ 0 h 78"/>
                <a:gd name="T16" fmla="*/ 22 w 54"/>
                <a:gd name="T17" fmla="*/ 0 h 78"/>
                <a:gd name="T18" fmla="*/ 27 w 54"/>
                <a:gd name="T19" fmla="*/ 2 h 78"/>
                <a:gd name="T20" fmla="*/ 29 w 54"/>
                <a:gd name="T21" fmla="*/ 4 h 78"/>
                <a:gd name="T22" fmla="*/ 31 w 54"/>
                <a:gd name="T23" fmla="*/ 4 h 78"/>
                <a:gd name="T24" fmla="*/ 34 w 54"/>
                <a:gd name="T25" fmla="*/ 9 h 78"/>
                <a:gd name="T26" fmla="*/ 36 w 54"/>
                <a:gd name="T27" fmla="*/ 11 h 78"/>
                <a:gd name="T28" fmla="*/ 36 w 54"/>
                <a:gd name="T29" fmla="*/ 13 h 78"/>
                <a:gd name="T30" fmla="*/ 38 w 54"/>
                <a:gd name="T31" fmla="*/ 16 h 78"/>
                <a:gd name="T32" fmla="*/ 42 w 54"/>
                <a:gd name="T33" fmla="*/ 16 h 78"/>
                <a:gd name="T34" fmla="*/ 42 w 54"/>
                <a:gd name="T35" fmla="*/ 20 h 78"/>
                <a:gd name="T36" fmla="*/ 47 w 54"/>
                <a:gd name="T37" fmla="*/ 20 h 78"/>
                <a:gd name="T38" fmla="*/ 49 w 54"/>
                <a:gd name="T39" fmla="*/ 22 h 78"/>
                <a:gd name="T40" fmla="*/ 51 w 54"/>
                <a:gd name="T41" fmla="*/ 25 h 78"/>
                <a:gd name="T42" fmla="*/ 54 w 54"/>
                <a:gd name="T43" fmla="*/ 27 h 78"/>
                <a:gd name="T44" fmla="*/ 54 w 54"/>
                <a:gd name="T45" fmla="*/ 29 h 78"/>
                <a:gd name="T46" fmla="*/ 54 w 54"/>
                <a:gd name="T47" fmla="*/ 43 h 78"/>
                <a:gd name="T48" fmla="*/ 49 w 54"/>
                <a:gd name="T49" fmla="*/ 47 h 78"/>
                <a:gd name="T50" fmla="*/ 38 w 54"/>
                <a:gd name="T51" fmla="*/ 51 h 78"/>
                <a:gd name="T52" fmla="*/ 25 w 54"/>
                <a:gd name="T53" fmla="*/ 56 h 78"/>
                <a:gd name="T54" fmla="*/ 16 w 54"/>
                <a:gd name="T55" fmla="*/ 65 h 78"/>
                <a:gd name="T56" fmla="*/ 11 w 54"/>
                <a:gd name="T57" fmla="*/ 78 h 78"/>
                <a:gd name="T58" fmla="*/ 7 w 54"/>
                <a:gd name="T59" fmla="*/ 78 h 78"/>
                <a:gd name="T60" fmla="*/ 7 w 54"/>
                <a:gd name="T61" fmla="*/ 78 h 78"/>
                <a:gd name="T62" fmla="*/ 4 w 54"/>
                <a:gd name="T63" fmla="*/ 76 h 78"/>
                <a:gd name="T64" fmla="*/ 4 w 54"/>
                <a:gd name="T6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" h="78">
                  <a:moveTo>
                    <a:pt x="4" y="74"/>
                  </a:moveTo>
                  <a:lnTo>
                    <a:pt x="0" y="58"/>
                  </a:lnTo>
                  <a:lnTo>
                    <a:pt x="2" y="40"/>
                  </a:lnTo>
                  <a:lnTo>
                    <a:pt x="7" y="20"/>
                  </a:lnTo>
                  <a:lnTo>
                    <a:pt x="11" y="4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1" y="4"/>
                  </a:lnTo>
                  <a:lnTo>
                    <a:pt x="34" y="9"/>
                  </a:lnTo>
                  <a:lnTo>
                    <a:pt x="36" y="11"/>
                  </a:lnTo>
                  <a:lnTo>
                    <a:pt x="36" y="13"/>
                  </a:lnTo>
                  <a:lnTo>
                    <a:pt x="38" y="16"/>
                  </a:lnTo>
                  <a:lnTo>
                    <a:pt x="42" y="16"/>
                  </a:lnTo>
                  <a:lnTo>
                    <a:pt x="42" y="20"/>
                  </a:lnTo>
                  <a:lnTo>
                    <a:pt x="47" y="20"/>
                  </a:lnTo>
                  <a:lnTo>
                    <a:pt x="49" y="22"/>
                  </a:lnTo>
                  <a:lnTo>
                    <a:pt x="51" y="25"/>
                  </a:lnTo>
                  <a:lnTo>
                    <a:pt x="54" y="27"/>
                  </a:lnTo>
                  <a:lnTo>
                    <a:pt x="54" y="29"/>
                  </a:lnTo>
                  <a:lnTo>
                    <a:pt x="54" y="43"/>
                  </a:lnTo>
                  <a:lnTo>
                    <a:pt x="49" y="47"/>
                  </a:lnTo>
                  <a:lnTo>
                    <a:pt x="38" y="51"/>
                  </a:lnTo>
                  <a:lnTo>
                    <a:pt x="25" y="56"/>
                  </a:lnTo>
                  <a:lnTo>
                    <a:pt x="16" y="65"/>
                  </a:lnTo>
                  <a:lnTo>
                    <a:pt x="11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4" y="76"/>
                  </a:lnTo>
                  <a:lnTo>
                    <a:pt x="4" y="7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88" name="Freeform 103"/>
            <p:cNvSpPr>
              <a:spLocks/>
            </p:cNvSpPr>
            <p:nvPr/>
          </p:nvSpPr>
          <p:spPr bwMode="auto">
            <a:xfrm>
              <a:off x="7575645" y="4435932"/>
              <a:ext cx="36733" cy="50507"/>
            </a:xfrm>
            <a:custGeom>
              <a:avLst/>
              <a:gdLst>
                <a:gd name="T0" fmla="*/ 18 w 32"/>
                <a:gd name="T1" fmla="*/ 38 h 44"/>
                <a:gd name="T2" fmla="*/ 16 w 32"/>
                <a:gd name="T3" fmla="*/ 38 h 44"/>
                <a:gd name="T4" fmla="*/ 14 w 32"/>
                <a:gd name="T5" fmla="*/ 35 h 44"/>
                <a:gd name="T6" fmla="*/ 9 w 32"/>
                <a:gd name="T7" fmla="*/ 33 h 44"/>
                <a:gd name="T8" fmla="*/ 7 w 32"/>
                <a:gd name="T9" fmla="*/ 29 h 44"/>
                <a:gd name="T10" fmla="*/ 3 w 32"/>
                <a:gd name="T11" fmla="*/ 27 h 44"/>
                <a:gd name="T12" fmla="*/ 3 w 32"/>
                <a:gd name="T13" fmla="*/ 24 h 44"/>
                <a:gd name="T14" fmla="*/ 0 w 32"/>
                <a:gd name="T15" fmla="*/ 22 h 44"/>
                <a:gd name="T16" fmla="*/ 3 w 32"/>
                <a:gd name="T17" fmla="*/ 20 h 44"/>
                <a:gd name="T18" fmla="*/ 7 w 32"/>
                <a:gd name="T19" fmla="*/ 20 h 44"/>
                <a:gd name="T20" fmla="*/ 9 w 32"/>
                <a:gd name="T21" fmla="*/ 18 h 44"/>
                <a:gd name="T22" fmla="*/ 12 w 32"/>
                <a:gd name="T23" fmla="*/ 15 h 44"/>
                <a:gd name="T24" fmla="*/ 12 w 32"/>
                <a:gd name="T25" fmla="*/ 11 h 44"/>
                <a:gd name="T26" fmla="*/ 14 w 32"/>
                <a:gd name="T27" fmla="*/ 9 h 44"/>
                <a:gd name="T28" fmla="*/ 14 w 32"/>
                <a:gd name="T29" fmla="*/ 4 h 44"/>
                <a:gd name="T30" fmla="*/ 16 w 32"/>
                <a:gd name="T31" fmla="*/ 2 h 44"/>
                <a:gd name="T32" fmla="*/ 18 w 32"/>
                <a:gd name="T33" fmla="*/ 0 h 44"/>
                <a:gd name="T34" fmla="*/ 25 w 32"/>
                <a:gd name="T35" fmla="*/ 13 h 44"/>
                <a:gd name="T36" fmla="*/ 27 w 32"/>
                <a:gd name="T37" fmla="*/ 29 h 44"/>
                <a:gd name="T38" fmla="*/ 32 w 32"/>
                <a:gd name="T39" fmla="*/ 44 h 44"/>
                <a:gd name="T40" fmla="*/ 27 w 32"/>
                <a:gd name="T41" fmla="*/ 42 h 44"/>
                <a:gd name="T42" fmla="*/ 25 w 32"/>
                <a:gd name="T43" fmla="*/ 42 h 44"/>
                <a:gd name="T44" fmla="*/ 23 w 32"/>
                <a:gd name="T45" fmla="*/ 40 h 44"/>
                <a:gd name="T46" fmla="*/ 18 w 32"/>
                <a:gd name="T4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44">
                  <a:moveTo>
                    <a:pt x="18" y="38"/>
                  </a:moveTo>
                  <a:lnTo>
                    <a:pt x="16" y="38"/>
                  </a:lnTo>
                  <a:lnTo>
                    <a:pt x="14" y="35"/>
                  </a:lnTo>
                  <a:lnTo>
                    <a:pt x="9" y="33"/>
                  </a:lnTo>
                  <a:lnTo>
                    <a:pt x="7" y="29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0" y="22"/>
                  </a:lnTo>
                  <a:lnTo>
                    <a:pt x="3" y="20"/>
                  </a:lnTo>
                  <a:lnTo>
                    <a:pt x="7" y="20"/>
                  </a:lnTo>
                  <a:lnTo>
                    <a:pt x="9" y="18"/>
                  </a:lnTo>
                  <a:lnTo>
                    <a:pt x="12" y="15"/>
                  </a:lnTo>
                  <a:lnTo>
                    <a:pt x="12" y="11"/>
                  </a:lnTo>
                  <a:lnTo>
                    <a:pt x="14" y="9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5" y="13"/>
                  </a:lnTo>
                  <a:lnTo>
                    <a:pt x="27" y="29"/>
                  </a:lnTo>
                  <a:lnTo>
                    <a:pt x="32" y="44"/>
                  </a:lnTo>
                  <a:lnTo>
                    <a:pt x="27" y="42"/>
                  </a:lnTo>
                  <a:lnTo>
                    <a:pt x="25" y="42"/>
                  </a:lnTo>
                  <a:lnTo>
                    <a:pt x="23" y="40"/>
                  </a:lnTo>
                  <a:lnTo>
                    <a:pt x="18" y="3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89" name="Freeform 104"/>
            <p:cNvSpPr>
              <a:spLocks/>
            </p:cNvSpPr>
            <p:nvPr/>
          </p:nvSpPr>
          <p:spPr bwMode="auto">
            <a:xfrm>
              <a:off x="7575645" y="4435932"/>
              <a:ext cx="36733" cy="50507"/>
            </a:xfrm>
            <a:custGeom>
              <a:avLst/>
              <a:gdLst>
                <a:gd name="T0" fmla="*/ 18 w 32"/>
                <a:gd name="T1" fmla="*/ 38 h 44"/>
                <a:gd name="T2" fmla="*/ 16 w 32"/>
                <a:gd name="T3" fmla="*/ 38 h 44"/>
                <a:gd name="T4" fmla="*/ 14 w 32"/>
                <a:gd name="T5" fmla="*/ 35 h 44"/>
                <a:gd name="T6" fmla="*/ 9 w 32"/>
                <a:gd name="T7" fmla="*/ 33 h 44"/>
                <a:gd name="T8" fmla="*/ 7 w 32"/>
                <a:gd name="T9" fmla="*/ 29 h 44"/>
                <a:gd name="T10" fmla="*/ 3 w 32"/>
                <a:gd name="T11" fmla="*/ 27 h 44"/>
                <a:gd name="T12" fmla="*/ 3 w 32"/>
                <a:gd name="T13" fmla="*/ 24 h 44"/>
                <a:gd name="T14" fmla="*/ 0 w 32"/>
                <a:gd name="T15" fmla="*/ 22 h 44"/>
                <a:gd name="T16" fmla="*/ 3 w 32"/>
                <a:gd name="T17" fmla="*/ 20 h 44"/>
                <a:gd name="T18" fmla="*/ 7 w 32"/>
                <a:gd name="T19" fmla="*/ 20 h 44"/>
                <a:gd name="T20" fmla="*/ 9 w 32"/>
                <a:gd name="T21" fmla="*/ 18 h 44"/>
                <a:gd name="T22" fmla="*/ 12 w 32"/>
                <a:gd name="T23" fmla="*/ 15 h 44"/>
                <a:gd name="T24" fmla="*/ 12 w 32"/>
                <a:gd name="T25" fmla="*/ 11 h 44"/>
                <a:gd name="T26" fmla="*/ 14 w 32"/>
                <a:gd name="T27" fmla="*/ 9 h 44"/>
                <a:gd name="T28" fmla="*/ 14 w 32"/>
                <a:gd name="T29" fmla="*/ 4 h 44"/>
                <a:gd name="T30" fmla="*/ 16 w 32"/>
                <a:gd name="T31" fmla="*/ 2 h 44"/>
                <a:gd name="T32" fmla="*/ 18 w 32"/>
                <a:gd name="T33" fmla="*/ 0 h 44"/>
                <a:gd name="T34" fmla="*/ 25 w 32"/>
                <a:gd name="T35" fmla="*/ 13 h 44"/>
                <a:gd name="T36" fmla="*/ 27 w 32"/>
                <a:gd name="T37" fmla="*/ 29 h 44"/>
                <a:gd name="T38" fmla="*/ 32 w 32"/>
                <a:gd name="T39" fmla="*/ 44 h 44"/>
                <a:gd name="T40" fmla="*/ 27 w 32"/>
                <a:gd name="T41" fmla="*/ 42 h 44"/>
                <a:gd name="T42" fmla="*/ 25 w 32"/>
                <a:gd name="T43" fmla="*/ 42 h 44"/>
                <a:gd name="T44" fmla="*/ 23 w 32"/>
                <a:gd name="T45" fmla="*/ 40 h 44"/>
                <a:gd name="T46" fmla="*/ 18 w 32"/>
                <a:gd name="T4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44">
                  <a:moveTo>
                    <a:pt x="18" y="38"/>
                  </a:moveTo>
                  <a:lnTo>
                    <a:pt x="16" y="38"/>
                  </a:lnTo>
                  <a:lnTo>
                    <a:pt x="14" y="35"/>
                  </a:lnTo>
                  <a:lnTo>
                    <a:pt x="9" y="33"/>
                  </a:lnTo>
                  <a:lnTo>
                    <a:pt x="7" y="29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0" y="22"/>
                  </a:lnTo>
                  <a:lnTo>
                    <a:pt x="3" y="20"/>
                  </a:lnTo>
                  <a:lnTo>
                    <a:pt x="7" y="20"/>
                  </a:lnTo>
                  <a:lnTo>
                    <a:pt x="9" y="18"/>
                  </a:lnTo>
                  <a:lnTo>
                    <a:pt x="12" y="15"/>
                  </a:lnTo>
                  <a:lnTo>
                    <a:pt x="12" y="11"/>
                  </a:lnTo>
                  <a:lnTo>
                    <a:pt x="14" y="9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5" y="13"/>
                  </a:lnTo>
                  <a:lnTo>
                    <a:pt x="27" y="29"/>
                  </a:lnTo>
                  <a:lnTo>
                    <a:pt x="32" y="44"/>
                  </a:lnTo>
                  <a:lnTo>
                    <a:pt x="27" y="42"/>
                  </a:lnTo>
                  <a:lnTo>
                    <a:pt x="25" y="42"/>
                  </a:lnTo>
                  <a:lnTo>
                    <a:pt x="23" y="40"/>
                  </a:lnTo>
                  <a:lnTo>
                    <a:pt x="18" y="3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90" name="Freeform 105"/>
            <p:cNvSpPr>
              <a:spLocks/>
            </p:cNvSpPr>
            <p:nvPr/>
          </p:nvSpPr>
          <p:spPr bwMode="auto">
            <a:xfrm>
              <a:off x="6842139" y="4181100"/>
              <a:ext cx="295010" cy="348960"/>
            </a:xfrm>
            <a:custGeom>
              <a:avLst/>
              <a:gdLst>
                <a:gd name="T0" fmla="*/ 233 w 257"/>
                <a:gd name="T1" fmla="*/ 224 h 304"/>
                <a:gd name="T2" fmla="*/ 226 w 257"/>
                <a:gd name="T3" fmla="*/ 219 h 304"/>
                <a:gd name="T4" fmla="*/ 224 w 257"/>
                <a:gd name="T5" fmla="*/ 213 h 304"/>
                <a:gd name="T6" fmla="*/ 224 w 257"/>
                <a:gd name="T7" fmla="*/ 206 h 304"/>
                <a:gd name="T8" fmla="*/ 222 w 257"/>
                <a:gd name="T9" fmla="*/ 199 h 304"/>
                <a:gd name="T10" fmla="*/ 217 w 257"/>
                <a:gd name="T11" fmla="*/ 184 h 304"/>
                <a:gd name="T12" fmla="*/ 204 w 257"/>
                <a:gd name="T13" fmla="*/ 170 h 304"/>
                <a:gd name="T14" fmla="*/ 195 w 257"/>
                <a:gd name="T15" fmla="*/ 152 h 304"/>
                <a:gd name="T16" fmla="*/ 172 w 257"/>
                <a:gd name="T17" fmla="*/ 117 h 304"/>
                <a:gd name="T18" fmla="*/ 152 w 257"/>
                <a:gd name="T19" fmla="*/ 92 h 304"/>
                <a:gd name="T20" fmla="*/ 130 w 257"/>
                <a:gd name="T21" fmla="*/ 83 h 304"/>
                <a:gd name="T22" fmla="*/ 114 w 257"/>
                <a:gd name="T23" fmla="*/ 79 h 304"/>
                <a:gd name="T24" fmla="*/ 108 w 257"/>
                <a:gd name="T25" fmla="*/ 76 h 304"/>
                <a:gd name="T26" fmla="*/ 105 w 257"/>
                <a:gd name="T27" fmla="*/ 70 h 304"/>
                <a:gd name="T28" fmla="*/ 103 w 257"/>
                <a:gd name="T29" fmla="*/ 63 h 304"/>
                <a:gd name="T30" fmla="*/ 96 w 257"/>
                <a:gd name="T31" fmla="*/ 52 h 304"/>
                <a:gd name="T32" fmla="*/ 81 w 257"/>
                <a:gd name="T33" fmla="*/ 40 h 304"/>
                <a:gd name="T34" fmla="*/ 70 w 257"/>
                <a:gd name="T35" fmla="*/ 38 h 304"/>
                <a:gd name="T36" fmla="*/ 58 w 257"/>
                <a:gd name="T37" fmla="*/ 32 h 304"/>
                <a:gd name="T38" fmla="*/ 52 w 257"/>
                <a:gd name="T39" fmla="*/ 23 h 304"/>
                <a:gd name="T40" fmla="*/ 45 w 257"/>
                <a:gd name="T41" fmla="*/ 11 h 304"/>
                <a:gd name="T42" fmla="*/ 25 w 257"/>
                <a:gd name="T43" fmla="*/ 2 h 304"/>
                <a:gd name="T44" fmla="*/ 5 w 257"/>
                <a:gd name="T45" fmla="*/ 0 h 304"/>
                <a:gd name="T46" fmla="*/ 7 w 257"/>
                <a:gd name="T47" fmla="*/ 9 h 304"/>
                <a:gd name="T48" fmla="*/ 9 w 257"/>
                <a:gd name="T49" fmla="*/ 20 h 304"/>
                <a:gd name="T50" fmla="*/ 16 w 257"/>
                <a:gd name="T51" fmla="*/ 25 h 304"/>
                <a:gd name="T52" fmla="*/ 29 w 257"/>
                <a:gd name="T53" fmla="*/ 29 h 304"/>
                <a:gd name="T54" fmla="*/ 43 w 257"/>
                <a:gd name="T55" fmla="*/ 40 h 304"/>
                <a:gd name="T56" fmla="*/ 49 w 257"/>
                <a:gd name="T57" fmla="*/ 58 h 304"/>
                <a:gd name="T58" fmla="*/ 87 w 257"/>
                <a:gd name="T59" fmla="*/ 96 h 304"/>
                <a:gd name="T60" fmla="*/ 94 w 257"/>
                <a:gd name="T61" fmla="*/ 101 h 304"/>
                <a:gd name="T62" fmla="*/ 94 w 257"/>
                <a:gd name="T63" fmla="*/ 112 h 304"/>
                <a:gd name="T64" fmla="*/ 94 w 257"/>
                <a:gd name="T65" fmla="*/ 121 h 304"/>
                <a:gd name="T66" fmla="*/ 132 w 257"/>
                <a:gd name="T67" fmla="*/ 193 h 304"/>
                <a:gd name="T68" fmla="*/ 157 w 257"/>
                <a:gd name="T69" fmla="*/ 233 h 304"/>
                <a:gd name="T70" fmla="*/ 166 w 257"/>
                <a:gd name="T71" fmla="*/ 246 h 304"/>
                <a:gd name="T72" fmla="*/ 170 w 257"/>
                <a:gd name="T73" fmla="*/ 257 h 304"/>
                <a:gd name="T74" fmla="*/ 172 w 257"/>
                <a:gd name="T75" fmla="*/ 264 h 304"/>
                <a:gd name="T76" fmla="*/ 177 w 257"/>
                <a:gd name="T77" fmla="*/ 266 h 304"/>
                <a:gd name="T78" fmla="*/ 195 w 257"/>
                <a:gd name="T79" fmla="*/ 269 h 304"/>
                <a:gd name="T80" fmla="*/ 213 w 257"/>
                <a:gd name="T81" fmla="*/ 289 h 304"/>
                <a:gd name="T82" fmla="*/ 233 w 257"/>
                <a:gd name="T83" fmla="*/ 304 h 304"/>
                <a:gd name="T84" fmla="*/ 244 w 257"/>
                <a:gd name="T85" fmla="*/ 291 h 304"/>
                <a:gd name="T86" fmla="*/ 244 w 257"/>
                <a:gd name="T87" fmla="*/ 271 h 304"/>
                <a:gd name="T88" fmla="*/ 251 w 257"/>
                <a:gd name="T89" fmla="*/ 253 h 304"/>
                <a:gd name="T90" fmla="*/ 257 w 257"/>
                <a:gd name="T91" fmla="*/ 246 h 304"/>
                <a:gd name="T92" fmla="*/ 257 w 257"/>
                <a:gd name="T93" fmla="*/ 237 h 304"/>
                <a:gd name="T94" fmla="*/ 251 w 257"/>
                <a:gd name="T95" fmla="*/ 226 h 304"/>
                <a:gd name="T96" fmla="*/ 244 w 257"/>
                <a:gd name="T97" fmla="*/ 22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" h="304">
                  <a:moveTo>
                    <a:pt x="237" y="222"/>
                  </a:moveTo>
                  <a:lnTo>
                    <a:pt x="233" y="224"/>
                  </a:lnTo>
                  <a:lnTo>
                    <a:pt x="228" y="222"/>
                  </a:lnTo>
                  <a:lnTo>
                    <a:pt x="226" y="219"/>
                  </a:lnTo>
                  <a:lnTo>
                    <a:pt x="226" y="217"/>
                  </a:lnTo>
                  <a:lnTo>
                    <a:pt x="224" y="213"/>
                  </a:lnTo>
                  <a:lnTo>
                    <a:pt x="224" y="211"/>
                  </a:lnTo>
                  <a:lnTo>
                    <a:pt x="224" y="206"/>
                  </a:lnTo>
                  <a:lnTo>
                    <a:pt x="224" y="202"/>
                  </a:lnTo>
                  <a:lnTo>
                    <a:pt x="222" y="199"/>
                  </a:lnTo>
                  <a:lnTo>
                    <a:pt x="219" y="197"/>
                  </a:lnTo>
                  <a:lnTo>
                    <a:pt x="217" y="184"/>
                  </a:lnTo>
                  <a:lnTo>
                    <a:pt x="213" y="177"/>
                  </a:lnTo>
                  <a:lnTo>
                    <a:pt x="204" y="170"/>
                  </a:lnTo>
                  <a:lnTo>
                    <a:pt x="197" y="164"/>
                  </a:lnTo>
                  <a:lnTo>
                    <a:pt x="195" y="152"/>
                  </a:lnTo>
                  <a:lnTo>
                    <a:pt x="186" y="132"/>
                  </a:lnTo>
                  <a:lnTo>
                    <a:pt x="172" y="117"/>
                  </a:lnTo>
                  <a:lnTo>
                    <a:pt x="157" y="103"/>
                  </a:lnTo>
                  <a:lnTo>
                    <a:pt x="152" y="92"/>
                  </a:lnTo>
                  <a:lnTo>
                    <a:pt x="141" y="87"/>
                  </a:lnTo>
                  <a:lnTo>
                    <a:pt x="130" y="83"/>
                  </a:lnTo>
                  <a:lnTo>
                    <a:pt x="119" y="79"/>
                  </a:lnTo>
                  <a:lnTo>
                    <a:pt x="114" y="79"/>
                  </a:lnTo>
                  <a:lnTo>
                    <a:pt x="110" y="79"/>
                  </a:lnTo>
                  <a:lnTo>
                    <a:pt x="108" y="76"/>
                  </a:lnTo>
                  <a:lnTo>
                    <a:pt x="105" y="72"/>
                  </a:lnTo>
                  <a:lnTo>
                    <a:pt x="105" y="70"/>
                  </a:lnTo>
                  <a:lnTo>
                    <a:pt x="103" y="65"/>
                  </a:lnTo>
                  <a:lnTo>
                    <a:pt x="103" y="63"/>
                  </a:lnTo>
                  <a:lnTo>
                    <a:pt x="101" y="58"/>
                  </a:lnTo>
                  <a:lnTo>
                    <a:pt x="96" y="52"/>
                  </a:lnTo>
                  <a:lnTo>
                    <a:pt x="90" y="45"/>
                  </a:lnTo>
                  <a:lnTo>
                    <a:pt x="81" y="40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63" y="36"/>
                  </a:lnTo>
                  <a:lnTo>
                    <a:pt x="58" y="32"/>
                  </a:lnTo>
                  <a:lnTo>
                    <a:pt x="54" y="29"/>
                  </a:lnTo>
                  <a:lnTo>
                    <a:pt x="52" y="23"/>
                  </a:lnTo>
                  <a:lnTo>
                    <a:pt x="49" y="16"/>
                  </a:lnTo>
                  <a:lnTo>
                    <a:pt x="45" y="11"/>
                  </a:lnTo>
                  <a:lnTo>
                    <a:pt x="36" y="7"/>
                  </a:lnTo>
                  <a:lnTo>
                    <a:pt x="25" y="2"/>
                  </a:lnTo>
                  <a:lnTo>
                    <a:pt x="11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7" y="9"/>
                  </a:lnTo>
                  <a:lnTo>
                    <a:pt x="7" y="16"/>
                  </a:lnTo>
                  <a:lnTo>
                    <a:pt x="9" y="20"/>
                  </a:lnTo>
                  <a:lnTo>
                    <a:pt x="11" y="23"/>
                  </a:lnTo>
                  <a:lnTo>
                    <a:pt x="16" y="25"/>
                  </a:lnTo>
                  <a:lnTo>
                    <a:pt x="18" y="27"/>
                  </a:lnTo>
                  <a:lnTo>
                    <a:pt x="29" y="29"/>
                  </a:lnTo>
                  <a:lnTo>
                    <a:pt x="36" y="34"/>
                  </a:lnTo>
                  <a:lnTo>
                    <a:pt x="43" y="40"/>
                  </a:lnTo>
                  <a:lnTo>
                    <a:pt x="47" y="49"/>
                  </a:lnTo>
                  <a:lnTo>
                    <a:pt x="49" y="58"/>
                  </a:lnTo>
                  <a:lnTo>
                    <a:pt x="49" y="79"/>
                  </a:lnTo>
                  <a:lnTo>
                    <a:pt x="87" y="96"/>
                  </a:lnTo>
                  <a:lnTo>
                    <a:pt x="92" y="99"/>
                  </a:lnTo>
                  <a:lnTo>
                    <a:pt x="94" y="101"/>
                  </a:lnTo>
                  <a:lnTo>
                    <a:pt x="94" y="105"/>
                  </a:lnTo>
                  <a:lnTo>
                    <a:pt x="94" y="112"/>
                  </a:lnTo>
                  <a:lnTo>
                    <a:pt x="94" y="117"/>
                  </a:lnTo>
                  <a:lnTo>
                    <a:pt x="94" y="121"/>
                  </a:lnTo>
                  <a:lnTo>
                    <a:pt x="114" y="155"/>
                  </a:lnTo>
                  <a:lnTo>
                    <a:pt x="132" y="193"/>
                  </a:lnTo>
                  <a:lnTo>
                    <a:pt x="150" y="228"/>
                  </a:lnTo>
                  <a:lnTo>
                    <a:pt x="157" y="233"/>
                  </a:lnTo>
                  <a:lnTo>
                    <a:pt x="161" y="240"/>
                  </a:lnTo>
                  <a:lnTo>
                    <a:pt x="166" y="246"/>
                  </a:lnTo>
                  <a:lnTo>
                    <a:pt x="170" y="253"/>
                  </a:lnTo>
                  <a:lnTo>
                    <a:pt x="170" y="257"/>
                  </a:lnTo>
                  <a:lnTo>
                    <a:pt x="170" y="260"/>
                  </a:lnTo>
                  <a:lnTo>
                    <a:pt x="172" y="264"/>
                  </a:lnTo>
                  <a:lnTo>
                    <a:pt x="175" y="266"/>
                  </a:lnTo>
                  <a:lnTo>
                    <a:pt x="177" y="266"/>
                  </a:lnTo>
                  <a:lnTo>
                    <a:pt x="181" y="266"/>
                  </a:lnTo>
                  <a:lnTo>
                    <a:pt x="195" y="269"/>
                  </a:lnTo>
                  <a:lnTo>
                    <a:pt x="204" y="278"/>
                  </a:lnTo>
                  <a:lnTo>
                    <a:pt x="213" y="289"/>
                  </a:lnTo>
                  <a:lnTo>
                    <a:pt x="219" y="298"/>
                  </a:lnTo>
                  <a:lnTo>
                    <a:pt x="233" y="304"/>
                  </a:lnTo>
                  <a:lnTo>
                    <a:pt x="239" y="300"/>
                  </a:lnTo>
                  <a:lnTo>
                    <a:pt x="244" y="291"/>
                  </a:lnTo>
                  <a:lnTo>
                    <a:pt x="244" y="282"/>
                  </a:lnTo>
                  <a:lnTo>
                    <a:pt x="244" y="271"/>
                  </a:lnTo>
                  <a:lnTo>
                    <a:pt x="246" y="260"/>
                  </a:lnTo>
                  <a:lnTo>
                    <a:pt x="251" y="253"/>
                  </a:lnTo>
                  <a:lnTo>
                    <a:pt x="255" y="251"/>
                  </a:lnTo>
                  <a:lnTo>
                    <a:pt x="257" y="246"/>
                  </a:lnTo>
                  <a:lnTo>
                    <a:pt x="257" y="242"/>
                  </a:lnTo>
                  <a:lnTo>
                    <a:pt x="257" y="237"/>
                  </a:lnTo>
                  <a:lnTo>
                    <a:pt x="255" y="233"/>
                  </a:lnTo>
                  <a:lnTo>
                    <a:pt x="251" y="226"/>
                  </a:lnTo>
                  <a:lnTo>
                    <a:pt x="248" y="224"/>
                  </a:lnTo>
                  <a:lnTo>
                    <a:pt x="244" y="222"/>
                  </a:lnTo>
                  <a:lnTo>
                    <a:pt x="237" y="22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91" name="Freeform 106"/>
            <p:cNvSpPr>
              <a:spLocks/>
            </p:cNvSpPr>
            <p:nvPr/>
          </p:nvSpPr>
          <p:spPr bwMode="auto">
            <a:xfrm>
              <a:off x="6842139" y="4181100"/>
              <a:ext cx="295010" cy="348960"/>
            </a:xfrm>
            <a:custGeom>
              <a:avLst/>
              <a:gdLst>
                <a:gd name="T0" fmla="*/ 233 w 257"/>
                <a:gd name="T1" fmla="*/ 224 h 304"/>
                <a:gd name="T2" fmla="*/ 226 w 257"/>
                <a:gd name="T3" fmla="*/ 219 h 304"/>
                <a:gd name="T4" fmla="*/ 224 w 257"/>
                <a:gd name="T5" fmla="*/ 213 h 304"/>
                <a:gd name="T6" fmla="*/ 224 w 257"/>
                <a:gd name="T7" fmla="*/ 206 h 304"/>
                <a:gd name="T8" fmla="*/ 222 w 257"/>
                <a:gd name="T9" fmla="*/ 199 h 304"/>
                <a:gd name="T10" fmla="*/ 217 w 257"/>
                <a:gd name="T11" fmla="*/ 184 h 304"/>
                <a:gd name="T12" fmla="*/ 204 w 257"/>
                <a:gd name="T13" fmla="*/ 170 h 304"/>
                <a:gd name="T14" fmla="*/ 195 w 257"/>
                <a:gd name="T15" fmla="*/ 152 h 304"/>
                <a:gd name="T16" fmla="*/ 172 w 257"/>
                <a:gd name="T17" fmla="*/ 117 h 304"/>
                <a:gd name="T18" fmla="*/ 152 w 257"/>
                <a:gd name="T19" fmla="*/ 92 h 304"/>
                <a:gd name="T20" fmla="*/ 130 w 257"/>
                <a:gd name="T21" fmla="*/ 83 h 304"/>
                <a:gd name="T22" fmla="*/ 114 w 257"/>
                <a:gd name="T23" fmla="*/ 79 h 304"/>
                <a:gd name="T24" fmla="*/ 108 w 257"/>
                <a:gd name="T25" fmla="*/ 76 h 304"/>
                <a:gd name="T26" fmla="*/ 105 w 257"/>
                <a:gd name="T27" fmla="*/ 70 h 304"/>
                <a:gd name="T28" fmla="*/ 103 w 257"/>
                <a:gd name="T29" fmla="*/ 63 h 304"/>
                <a:gd name="T30" fmla="*/ 96 w 257"/>
                <a:gd name="T31" fmla="*/ 52 h 304"/>
                <a:gd name="T32" fmla="*/ 81 w 257"/>
                <a:gd name="T33" fmla="*/ 40 h 304"/>
                <a:gd name="T34" fmla="*/ 70 w 257"/>
                <a:gd name="T35" fmla="*/ 38 h 304"/>
                <a:gd name="T36" fmla="*/ 58 w 257"/>
                <a:gd name="T37" fmla="*/ 32 h 304"/>
                <a:gd name="T38" fmla="*/ 52 w 257"/>
                <a:gd name="T39" fmla="*/ 23 h 304"/>
                <a:gd name="T40" fmla="*/ 45 w 257"/>
                <a:gd name="T41" fmla="*/ 11 h 304"/>
                <a:gd name="T42" fmla="*/ 25 w 257"/>
                <a:gd name="T43" fmla="*/ 2 h 304"/>
                <a:gd name="T44" fmla="*/ 5 w 257"/>
                <a:gd name="T45" fmla="*/ 0 h 304"/>
                <a:gd name="T46" fmla="*/ 7 w 257"/>
                <a:gd name="T47" fmla="*/ 9 h 304"/>
                <a:gd name="T48" fmla="*/ 9 w 257"/>
                <a:gd name="T49" fmla="*/ 20 h 304"/>
                <a:gd name="T50" fmla="*/ 16 w 257"/>
                <a:gd name="T51" fmla="*/ 25 h 304"/>
                <a:gd name="T52" fmla="*/ 29 w 257"/>
                <a:gd name="T53" fmla="*/ 29 h 304"/>
                <a:gd name="T54" fmla="*/ 43 w 257"/>
                <a:gd name="T55" fmla="*/ 40 h 304"/>
                <a:gd name="T56" fmla="*/ 49 w 257"/>
                <a:gd name="T57" fmla="*/ 58 h 304"/>
                <a:gd name="T58" fmla="*/ 87 w 257"/>
                <a:gd name="T59" fmla="*/ 96 h 304"/>
                <a:gd name="T60" fmla="*/ 94 w 257"/>
                <a:gd name="T61" fmla="*/ 101 h 304"/>
                <a:gd name="T62" fmla="*/ 94 w 257"/>
                <a:gd name="T63" fmla="*/ 112 h 304"/>
                <a:gd name="T64" fmla="*/ 94 w 257"/>
                <a:gd name="T65" fmla="*/ 121 h 304"/>
                <a:gd name="T66" fmla="*/ 132 w 257"/>
                <a:gd name="T67" fmla="*/ 193 h 304"/>
                <a:gd name="T68" fmla="*/ 157 w 257"/>
                <a:gd name="T69" fmla="*/ 233 h 304"/>
                <a:gd name="T70" fmla="*/ 166 w 257"/>
                <a:gd name="T71" fmla="*/ 246 h 304"/>
                <a:gd name="T72" fmla="*/ 170 w 257"/>
                <a:gd name="T73" fmla="*/ 257 h 304"/>
                <a:gd name="T74" fmla="*/ 172 w 257"/>
                <a:gd name="T75" fmla="*/ 264 h 304"/>
                <a:gd name="T76" fmla="*/ 177 w 257"/>
                <a:gd name="T77" fmla="*/ 266 h 304"/>
                <a:gd name="T78" fmla="*/ 195 w 257"/>
                <a:gd name="T79" fmla="*/ 269 h 304"/>
                <a:gd name="T80" fmla="*/ 213 w 257"/>
                <a:gd name="T81" fmla="*/ 289 h 304"/>
                <a:gd name="T82" fmla="*/ 233 w 257"/>
                <a:gd name="T83" fmla="*/ 304 h 304"/>
                <a:gd name="T84" fmla="*/ 244 w 257"/>
                <a:gd name="T85" fmla="*/ 291 h 304"/>
                <a:gd name="T86" fmla="*/ 244 w 257"/>
                <a:gd name="T87" fmla="*/ 271 h 304"/>
                <a:gd name="T88" fmla="*/ 251 w 257"/>
                <a:gd name="T89" fmla="*/ 253 h 304"/>
                <a:gd name="T90" fmla="*/ 257 w 257"/>
                <a:gd name="T91" fmla="*/ 246 h 304"/>
                <a:gd name="T92" fmla="*/ 257 w 257"/>
                <a:gd name="T93" fmla="*/ 237 h 304"/>
                <a:gd name="T94" fmla="*/ 251 w 257"/>
                <a:gd name="T95" fmla="*/ 226 h 304"/>
                <a:gd name="T96" fmla="*/ 244 w 257"/>
                <a:gd name="T97" fmla="*/ 22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7" h="304">
                  <a:moveTo>
                    <a:pt x="237" y="222"/>
                  </a:moveTo>
                  <a:lnTo>
                    <a:pt x="233" y="224"/>
                  </a:lnTo>
                  <a:lnTo>
                    <a:pt x="228" y="222"/>
                  </a:lnTo>
                  <a:lnTo>
                    <a:pt x="226" y="219"/>
                  </a:lnTo>
                  <a:lnTo>
                    <a:pt x="226" y="217"/>
                  </a:lnTo>
                  <a:lnTo>
                    <a:pt x="224" y="213"/>
                  </a:lnTo>
                  <a:lnTo>
                    <a:pt x="224" y="211"/>
                  </a:lnTo>
                  <a:lnTo>
                    <a:pt x="224" y="206"/>
                  </a:lnTo>
                  <a:lnTo>
                    <a:pt x="224" y="202"/>
                  </a:lnTo>
                  <a:lnTo>
                    <a:pt x="222" y="199"/>
                  </a:lnTo>
                  <a:lnTo>
                    <a:pt x="219" y="197"/>
                  </a:lnTo>
                  <a:lnTo>
                    <a:pt x="217" y="184"/>
                  </a:lnTo>
                  <a:lnTo>
                    <a:pt x="213" y="177"/>
                  </a:lnTo>
                  <a:lnTo>
                    <a:pt x="204" y="170"/>
                  </a:lnTo>
                  <a:lnTo>
                    <a:pt x="197" y="164"/>
                  </a:lnTo>
                  <a:lnTo>
                    <a:pt x="195" y="152"/>
                  </a:lnTo>
                  <a:lnTo>
                    <a:pt x="186" y="132"/>
                  </a:lnTo>
                  <a:lnTo>
                    <a:pt x="172" y="117"/>
                  </a:lnTo>
                  <a:lnTo>
                    <a:pt x="157" y="103"/>
                  </a:lnTo>
                  <a:lnTo>
                    <a:pt x="152" y="92"/>
                  </a:lnTo>
                  <a:lnTo>
                    <a:pt x="141" y="87"/>
                  </a:lnTo>
                  <a:lnTo>
                    <a:pt x="130" y="83"/>
                  </a:lnTo>
                  <a:lnTo>
                    <a:pt x="119" y="79"/>
                  </a:lnTo>
                  <a:lnTo>
                    <a:pt x="114" y="79"/>
                  </a:lnTo>
                  <a:lnTo>
                    <a:pt x="110" y="79"/>
                  </a:lnTo>
                  <a:lnTo>
                    <a:pt x="108" y="76"/>
                  </a:lnTo>
                  <a:lnTo>
                    <a:pt x="105" y="72"/>
                  </a:lnTo>
                  <a:lnTo>
                    <a:pt x="105" y="70"/>
                  </a:lnTo>
                  <a:lnTo>
                    <a:pt x="103" y="65"/>
                  </a:lnTo>
                  <a:lnTo>
                    <a:pt x="103" y="63"/>
                  </a:lnTo>
                  <a:lnTo>
                    <a:pt x="101" y="58"/>
                  </a:lnTo>
                  <a:lnTo>
                    <a:pt x="96" y="52"/>
                  </a:lnTo>
                  <a:lnTo>
                    <a:pt x="90" y="45"/>
                  </a:lnTo>
                  <a:lnTo>
                    <a:pt x="81" y="40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63" y="36"/>
                  </a:lnTo>
                  <a:lnTo>
                    <a:pt x="58" y="32"/>
                  </a:lnTo>
                  <a:lnTo>
                    <a:pt x="54" y="29"/>
                  </a:lnTo>
                  <a:lnTo>
                    <a:pt x="52" y="23"/>
                  </a:lnTo>
                  <a:lnTo>
                    <a:pt x="49" y="16"/>
                  </a:lnTo>
                  <a:lnTo>
                    <a:pt x="45" y="11"/>
                  </a:lnTo>
                  <a:lnTo>
                    <a:pt x="36" y="7"/>
                  </a:lnTo>
                  <a:lnTo>
                    <a:pt x="25" y="2"/>
                  </a:lnTo>
                  <a:lnTo>
                    <a:pt x="11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7" y="9"/>
                  </a:lnTo>
                  <a:lnTo>
                    <a:pt x="7" y="16"/>
                  </a:lnTo>
                  <a:lnTo>
                    <a:pt x="9" y="20"/>
                  </a:lnTo>
                  <a:lnTo>
                    <a:pt x="11" y="23"/>
                  </a:lnTo>
                  <a:lnTo>
                    <a:pt x="16" y="25"/>
                  </a:lnTo>
                  <a:lnTo>
                    <a:pt x="18" y="27"/>
                  </a:lnTo>
                  <a:lnTo>
                    <a:pt x="29" y="29"/>
                  </a:lnTo>
                  <a:lnTo>
                    <a:pt x="36" y="34"/>
                  </a:lnTo>
                  <a:lnTo>
                    <a:pt x="43" y="40"/>
                  </a:lnTo>
                  <a:lnTo>
                    <a:pt x="47" y="49"/>
                  </a:lnTo>
                  <a:lnTo>
                    <a:pt x="49" y="58"/>
                  </a:lnTo>
                  <a:lnTo>
                    <a:pt x="49" y="79"/>
                  </a:lnTo>
                  <a:lnTo>
                    <a:pt x="87" y="96"/>
                  </a:lnTo>
                  <a:lnTo>
                    <a:pt x="92" y="99"/>
                  </a:lnTo>
                  <a:lnTo>
                    <a:pt x="94" y="101"/>
                  </a:lnTo>
                  <a:lnTo>
                    <a:pt x="94" y="105"/>
                  </a:lnTo>
                  <a:lnTo>
                    <a:pt x="94" y="112"/>
                  </a:lnTo>
                  <a:lnTo>
                    <a:pt x="94" y="117"/>
                  </a:lnTo>
                  <a:lnTo>
                    <a:pt x="94" y="121"/>
                  </a:lnTo>
                  <a:lnTo>
                    <a:pt x="114" y="155"/>
                  </a:lnTo>
                  <a:lnTo>
                    <a:pt x="132" y="193"/>
                  </a:lnTo>
                  <a:lnTo>
                    <a:pt x="150" y="228"/>
                  </a:lnTo>
                  <a:lnTo>
                    <a:pt x="157" y="233"/>
                  </a:lnTo>
                  <a:lnTo>
                    <a:pt x="161" y="240"/>
                  </a:lnTo>
                  <a:lnTo>
                    <a:pt x="166" y="246"/>
                  </a:lnTo>
                  <a:lnTo>
                    <a:pt x="170" y="253"/>
                  </a:lnTo>
                  <a:lnTo>
                    <a:pt x="170" y="257"/>
                  </a:lnTo>
                  <a:lnTo>
                    <a:pt x="170" y="260"/>
                  </a:lnTo>
                  <a:lnTo>
                    <a:pt x="172" y="264"/>
                  </a:lnTo>
                  <a:lnTo>
                    <a:pt x="175" y="266"/>
                  </a:lnTo>
                  <a:lnTo>
                    <a:pt x="177" y="266"/>
                  </a:lnTo>
                  <a:lnTo>
                    <a:pt x="181" y="266"/>
                  </a:lnTo>
                  <a:lnTo>
                    <a:pt x="195" y="269"/>
                  </a:lnTo>
                  <a:lnTo>
                    <a:pt x="204" y="278"/>
                  </a:lnTo>
                  <a:lnTo>
                    <a:pt x="213" y="289"/>
                  </a:lnTo>
                  <a:lnTo>
                    <a:pt x="219" y="298"/>
                  </a:lnTo>
                  <a:lnTo>
                    <a:pt x="233" y="304"/>
                  </a:lnTo>
                  <a:lnTo>
                    <a:pt x="239" y="300"/>
                  </a:lnTo>
                  <a:lnTo>
                    <a:pt x="244" y="291"/>
                  </a:lnTo>
                  <a:lnTo>
                    <a:pt x="244" y="282"/>
                  </a:lnTo>
                  <a:lnTo>
                    <a:pt x="244" y="271"/>
                  </a:lnTo>
                  <a:lnTo>
                    <a:pt x="246" y="260"/>
                  </a:lnTo>
                  <a:lnTo>
                    <a:pt x="251" y="253"/>
                  </a:lnTo>
                  <a:lnTo>
                    <a:pt x="255" y="251"/>
                  </a:lnTo>
                  <a:lnTo>
                    <a:pt x="257" y="246"/>
                  </a:lnTo>
                  <a:lnTo>
                    <a:pt x="257" y="242"/>
                  </a:lnTo>
                  <a:lnTo>
                    <a:pt x="257" y="237"/>
                  </a:lnTo>
                  <a:lnTo>
                    <a:pt x="255" y="233"/>
                  </a:lnTo>
                  <a:lnTo>
                    <a:pt x="251" y="226"/>
                  </a:lnTo>
                  <a:lnTo>
                    <a:pt x="248" y="224"/>
                  </a:lnTo>
                  <a:lnTo>
                    <a:pt x="244" y="222"/>
                  </a:lnTo>
                  <a:lnTo>
                    <a:pt x="237" y="22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92" name="Freeform 107"/>
            <p:cNvSpPr>
              <a:spLocks/>
            </p:cNvSpPr>
            <p:nvPr/>
          </p:nvSpPr>
          <p:spPr bwMode="auto">
            <a:xfrm>
              <a:off x="7137148" y="4558757"/>
              <a:ext cx="230728" cy="64282"/>
            </a:xfrm>
            <a:custGeom>
              <a:avLst/>
              <a:gdLst>
                <a:gd name="T0" fmla="*/ 5 w 201"/>
                <a:gd name="T1" fmla="*/ 16 h 56"/>
                <a:gd name="T2" fmla="*/ 3 w 201"/>
                <a:gd name="T3" fmla="*/ 9 h 56"/>
                <a:gd name="T4" fmla="*/ 0 w 201"/>
                <a:gd name="T5" fmla="*/ 5 h 56"/>
                <a:gd name="T6" fmla="*/ 49 w 201"/>
                <a:gd name="T7" fmla="*/ 0 h 56"/>
                <a:gd name="T8" fmla="*/ 58 w 201"/>
                <a:gd name="T9" fmla="*/ 5 h 56"/>
                <a:gd name="T10" fmla="*/ 63 w 201"/>
                <a:gd name="T11" fmla="*/ 11 h 56"/>
                <a:gd name="T12" fmla="*/ 65 w 201"/>
                <a:gd name="T13" fmla="*/ 18 h 56"/>
                <a:gd name="T14" fmla="*/ 72 w 201"/>
                <a:gd name="T15" fmla="*/ 20 h 56"/>
                <a:gd name="T16" fmla="*/ 81 w 201"/>
                <a:gd name="T17" fmla="*/ 18 h 56"/>
                <a:gd name="T18" fmla="*/ 90 w 201"/>
                <a:gd name="T19" fmla="*/ 18 h 56"/>
                <a:gd name="T20" fmla="*/ 101 w 201"/>
                <a:gd name="T21" fmla="*/ 20 h 56"/>
                <a:gd name="T22" fmla="*/ 110 w 201"/>
                <a:gd name="T23" fmla="*/ 18 h 56"/>
                <a:gd name="T24" fmla="*/ 116 w 201"/>
                <a:gd name="T25" fmla="*/ 11 h 56"/>
                <a:gd name="T26" fmla="*/ 121 w 201"/>
                <a:gd name="T27" fmla="*/ 7 h 56"/>
                <a:gd name="T28" fmla="*/ 125 w 201"/>
                <a:gd name="T29" fmla="*/ 11 h 56"/>
                <a:gd name="T30" fmla="*/ 148 w 201"/>
                <a:gd name="T31" fmla="*/ 22 h 56"/>
                <a:gd name="T32" fmla="*/ 168 w 201"/>
                <a:gd name="T33" fmla="*/ 31 h 56"/>
                <a:gd name="T34" fmla="*/ 175 w 201"/>
                <a:gd name="T35" fmla="*/ 31 h 56"/>
                <a:gd name="T36" fmla="*/ 175 w 201"/>
                <a:gd name="T37" fmla="*/ 38 h 56"/>
                <a:gd name="T38" fmla="*/ 177 w 201"/>
                <a:gd name="T39" fmla="*/ 43 h 56"/>
                <a:gd name="T40" fmla="*/ 184 w 201"/>
                <a:gd name="T41" fmla="*/ 45 h 56"/>
                <a:gd name="T42" fmla="*/ 190 w 201"/>
                <a:gd name="T43" fmla="*/ 43 h 56"/>
                <a:gd name="T44" fmla="*/ 197 w 201"/>
                <a:gd name="T45" fmla="*/ 45 h 56"/>
                <a:gd name="T46" fmla="*/ 201 w 201"/>
                <a:gd name="T47" fmla="*/ 47 h 56"/>
                <a:gd name="T48" fmla="*/ 201 w 201"/>
                <a:gd name="T49" fmla="*/ 56 h 56"/>
                <a:gd name="T50" fmla="*/ 184 w 201"/>
                <a:gd name="T51" fmla="*/ 52 h 56"/>
                <a:gd name="T52" fmla="*/ 168 w 201"/>
                <a:gd name="T53" fmla="*/ 49 h 56"/>
                <a:gd name="T54" fmla="*/ 150 w 201"/>
                <a:gd name="T55" fmla="*/ 49 h 56"/>
                <a:gd name="T56" fmla="*/ 121 w 201"/>
                <a:gd name="T57" fmla="*/ 54 h 56"/>
                <a:gd name="T58" fmla="*/ 94 w 201"/>
                <a:gd name="T59" fmla="*/ 38 h 56"/>
                <a:gd name="T60" fmla="*/ 54 w 201"/>
                <a:gd name="T61" fmla="*/ 29 h 56"/>
                <a:gd name="T62" fmla="*/ 11 w 201"/>
                <a:gd name="T63" fmla="*/ 25 h 56"/>
                <a:gd name="T64" fmla="*/ 7 w 201"/>
                <a:gd name="T65" fmla="*/ 22 h 56"/>
                <a:gd name="T66" fmla="*/ 7 w 201"/>
                <a:gd name="T67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1" h="56">
                  <a:moveTo>
                    <a:pt x="7" y="18"/>
                  </a:moveTo>
                  <a:lnTo>
                    <a:pt x="5" y="16"/>
                  </a:lnTo>
                  <a:lnTo>
                    <a:pt x="5" y="11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0"/>
                  </a:lnTo>
                  <a:lnTo>
                    <a:pt x="49" y="0"/>
                  </a:lnTo>
                  <a:lnTo>
                    <a:pt x="54" y="2"/>
                  </a:lnTo>
                  <a:lnTo>
                    <a:pt x="58" y="5"/>
                  </a:lnTo>
                  <a:lnTo>
                    <a:pt x="61" y="7"/>
                  </a:lnTo>
                  <a:lnTo>
                    <a:pt x="63" y="11"/>
                  </a:lnTo>
                  <a:lnTo>
                    <a:pt x="63" y="16"/>
                  </a:lnTo>
                  <a:lnTo>
                    <a:pt x="65" y="18"/>
                  </a:lnTo>
                  <a:lnTo>
                    <a:pt x="67" y="20"/>
                  </a:lnTo>
                  <a:lnTo>
                    <a:pt x="72" y="20"/>
                  </a:lnTo>
                  <a:lnTo>
                    <a:pt x="76" y="18"/>
                  </a:lnTo>
                  <a:lnTo>
                    <a:pt x="81" y="18"/>
                  </a:lnTo>
                  <a:lnTo>
                    <a:pt x="85" y="18"/>
                  </a:lnTo>
                  <a:lnTo>
                    <a:pt x="90" y="18"/>
                  </a:lnTo>
                  <a:lnTo>
                    <a:pt x="94" y="18"/>
                  </a:lnTo>
                  <a:lnTo>
                    <a:pt x="101" y="20"/>
                  </a:lnTo>
                  <a:lnTo>
                    <a:pt x="105" y="20"/>
                  </a:lnTo>
                  <a:lnTo>
                    <a:pt x="110" y="18"/>
                  </a:lnTo>
                  <a:lnTo>
                    <a:pt x="112" y="16"/>
                  </a:lnTo>
                  <a:lnTo>
                    <a:pt x="116" y="11"/>
                  </a:lnTo>
                  <a:lnTo>
                    <a:pt x="119" y="9"/>
                  </a:lnTo>
                  <a:lnTo>
                    <a:pt x="121" y="7"/>
                  </a:lnTo>
                  <a:lnTo>
                    <a:pt x="123" y="9"/>
                  </a:lnTo>
                  <a:lnTo>
                    <a:pt x="125" y="11"/>
                  </a:lnTo>
                  <a:lnTo>
                    <a:pt x="134" y="18"/>
                  </a:lnTo>
                  <a:lnTo>
                    <a:pt x="148" y="22"/>
                  </a:lnTo>
                  <a:lnTo>
                    <a:pt x="159" y="25"/>
                  </a:lnTo>
                  <a:lnTo>
                    <a:pt x="168" y="31"/>
                  </a:lnTo>
                  <a:lnTo>
                    <a:pt x="172" y="31"/>
                  </a:lnTo>
                  <a:lnTo>
                    <a:pt x="175" y="31"/>
                  </a:lnTo>
                  <a:lnTo>
                    <a:pt x="175" y="34"/>
                  </a:lnTo>
                  <a:lnTo>
                    <a:pt x="175" y="38"/>
                  </a:lnTo>
                  <a:lnTo>
                    <a:pt x="175" y="40"/>
                  </a:lnTo>
                  <a:lnTo>
                    <a:pt x="177" y="43"/>
                  </a:lnTo>
                  <a:lnTo>
                    <a:pt x="179" y="45"/>
                  </a:lnTo>
                  <a:lnTo>
                    <a:pt x="184" y="45"/>
                  </a:lnTo>
                  <a:lnTo>
                    <a:pt x="186" y="45"/>
                  </a:lnTo>
                  <a:lnTo>
                    <a:pt x="190" y="43"/>
                  </a:lnTo>
                  <a:lnTo>
                    <a:pt x="195" y="43"/>
                  </a:lnTo>
                  <a:lnTo>
                    <a:pt x="197" y="45"/>
                  </a:lnTo>
                  <a:lnTo>
                    <a:pt x="201" y="45"/>
                  </a:lnTo>
                  <a:lnTo>
                    <a:pt x="201" y="47"/>
                  </a:lnTo>
                  <a:lnTo>
                    <a:pt x="201" y="52"/>
                  </a:lnTo>
                  <a:lnTo>
                    <a:pt x="201" y="56"/>
                  </a:lnTo>
                  <a:lnTo>
                    <a:pt x="188" y="56"/>
                  </a:lnTo>
                  <a:lnTo>
                    <a:pt x="184" y="52"/>
                  </a:lnTo>
                  <a:lnTo>
                    <a:pt x="177" y="49"/>
                  </a:lnTo>
                  <a:lnTo>
                    <a:pt x="168" y="49"/>
                  </a:lnTo>
                  <a:lnTo>
                    <a:pt x="159" y="52"/>
                  </a:lnTo>
                  <a:lnTo>
                    <a:pt x="150" y="49"/>
                  </a:lnTo>
                  <a:lnTo>
                    <a:pt x="137" y="56"/>
                  </a:lnTo>
                  <a:lnTo>
                    <a:pt x="121" y="54"/>
                  </a:lnTo>
                  <a:lnTo>
                    <a:pt x="105" y="47"/>
                  </a:lnTo>
                  <a:lnTo>
                    <a:pt x="94" y="38"/>
                  </a:lnTo>
                  <a:lnTo>
                    <a:pt x="76" y="31"/>
                  </a:lnTo>
                  <a:lnTo>
                    <a:pt x="54" y="29"/>
                  </a:lnTo>
                  <a:lnTo>
                    <a:pt x="32" y="27"/>
                  </a:lnTo>
                  <a:lnTo>
                    <a:pt x="11" y="25"/>
                  </a:lnTo>
                  <a:lnTo>
                    <a:pt x="9" y="25"/>
                  </a:lnTo>
                  <a:lnTo>
                    <a:pt x="7" y="22"/>
                  </a:lnTo>
                  <a:lnTo>
                    <a:pt x="7" y="20"/>
                  </a:lnTo>
                  <a:lnTo>
                    <a:pt x="7" y="1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93" name="Freeform 108"/>
            <p:cNvSpPr>
              <a:spLocks/>
            </p:cNvSpPr>
            <p:nvPr/>
          </p:nvSpPr>
          <p:spPr bwMode="auto">
            <a:xfrm>
              <a:off x="7137148" y="4558757"/>
              <a:ext cx="230728" cy="64282"/>
            </a:xfrm>
            <a:custGeom>
              <a:avLst/>
              <a:gdLst>
                <a:gd name="T0" fmla="*/ 5 w 201"/>
                <a:gd name="T1" fmla="*/ 16 h 56"/>
                <a:gd name="T2" fmla="*/ 3 w 201"/>
                <a:gd name="T3" fmla="*/ 9 h 56"/>
                <a:gd name="T4" fmla="*/ 0 w 201"/>
                <a:gd name="T5" fmla="*/ 5 h 56"/>
                <a:gd name="T6" fmla="*/ 49 w 201"/>
                <a:gd name="T7" fmla="*/ 0 h 56"/>
                <a:gd name="T8" fmla="*/ 58 w 201"/>
                <a:gd name="T9" fmla="*/ 5 h 56"/>
                <a:gd name="T10" fmla="*/ 63 w 201"/>
                <a:gd name="T11" fmla="*/ 11 h 56"/>
                <a:gd name="T12" fmla="*/ 65 w 201"/>
                <a:gd name="T13" fmla="*/ 18 h 56"/>
                <a:gd name="T14" fmla="*/ 72 w 201"/>
                <a:gd name="T15" fmla="*/ 20 h 56"/>
                <a:gd name="T16" fmla="*/ 81 w 201"/>
                <a:gd name="T17" fmla="*/ 18 h 56"/>
                <a:gd name="T18" fmla="*/ 90 w 201"/>
                <a:gd name="T19" fmla="*/ 18 h 56"/>
                <a:gd name="T20" fmla="*/ 101 w 201"/>
                <a:gd name="T21" fmla="*/ 20 h 56"/>
                <a:gd name="T22" fmla="*/ 110 w 201"/>
                <a:gd name="T23" fmla="*/ 18 h 56"/>
                <a:gd name="T24" fmla="*/ 116 w 201"/>
                <a:gd name="T25" fmla="*/ 11 h 56"/>
                <a:gd name="T26" fmla="*/ 121 w 201"/>
                <a:gd name="T27" fmla="*/ 7 h 56"/>
                <a:gd name="T28" fmla="*/ 125 w 201"/>
                <a:gd name="T29" fmla="*/ 11 h 56"/>
                <a:gd name="T30" fmla="*/ 148 w 201"/>
                <a:gd name="T31" fmla="*/ 22 h 56"/>
                <a:gd name="T32" fmla="*/ 168 w 201"/>
                <a:gd name="T33" fmla="*/ 31 h 56"/>
                <a:gd name="T34" fmla="*/ 175 w 201"/>
                <a:gd name="T35" fmla="*/ 31 h 56"/>
                <a:gd name="T36" fmla="*/ 175 w 201"/>
                <a:gd name="T37" fmla="*/ 38 h 56"/>
                <a:gd name="T38" fmla="*/ 177 w 201"/>
                <a:gd name="T39" fmla="*/ 43 h 56"/>
                <a:gd name="T40" fmla="*/ 184 w 201"/>
                <a:gd name="T41" fmla="*/ 45 h 56"/>
                <a:gd name="T42" fmla="*/ 190 w 201"/>
                <a:gd name="T43" fmla="*/ 43 h 56"/>
                <a:gd name="T44" fmla="*/ 197 w 201"/>
                <a:gd name="T45" fmla="*/ 45 h 56"/>
                <a:gd name="T46" fmla="*/ 201 w 201"/>
                <a:gd name="T47" fmla="*/ 47 h 56"/>
                <a:gd name="T48" fmla="*/ 201 w 201"/>
                <a:gd name="T49" fmla="*/ 56 h 56"/>
                <a:gd name="T50" fmla="*/ 184 w 201"/>
                <a:gd name="T51" fmla="*/ 52 h 56"/>
                <a:gd name="T52" fmla="*/ 168 w 201"/>
                <a:gd name="T53" fmla="*/ 49 h 56"/>
                <a:gd name="T54" fmla="*/ 150 w 201"/>
                <a:gd name="T55" fmla="*/ 49 h 56"/>
                <a:gd name="T56" fmla="*/ 121 w 201"/>
                <a:gd name="T57" fmla="*/ 54 h 56"/>
                <a:gd name="T58" fmla="*/ 94 w 201"/>
                <a:gd name="T59" fmla="*/ 38 h 56"/>
                <a:gd name="T60" fmla="*/ 54 w 201"/>
                <a:gd name="T61" fmla="*/ 29 h 56"/>
                <a:gd name="T62" fmla="*/ 11 w 201"/>
                <a:gd name="T63" fmla="*/ 25 h 56"/>
                <a:gd name="T64" fmla="*/ 7 w 201"/>
                <a:gd name="T65" fmla="*/ 22 h 56"/>
                <a:gd name="T66" fmla="*/ 7 w 201"/>
                <a:gd name="T67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1" h="56">
                  <a:moveTo>
                    <a:pt x="7" y="18"/>
                  </a:moveTo>
                  <a:lnTo>
                    <a:pt x="5" y="16"/>
                  </a:lnTo>
                  <a:lnTo>
                    <a:pt x="5" y="11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0"/>
                  </a:lnTo>
                  <a:lnTo>
                    <a:pt x="49" y="0"/>
                  </a:lnTo>
                  <a:lnTo>
                    <a:pt x="54" y="2"/>
                  </a:lnTo>
                  <a:lnTo>
                    <a:pt x="58" y="5"/>
                  </a:lnTo>
                  <a:lnTo>
                    <a:pt x="61" y="7"/>
                  </a:lnTo>
                  <a:lnTo>
                    <a:pt x="63" y="11"/>
                  </a:lnTo>
                  <a:lnTo>
                    <a:pt x="63" y="16"/>
                  </a:lnTo>
                  <a:lnTo>
                    <a:pt x="65" y="18"/>
                  </a:lnTo>
                  <a:lnTo>
                    <a:pt x="67" y="20"/>
                  </a:lnTo>
                  <a:lnTo>
                    <a:pt x="72" y="20"/>
                  </a:lnTo>
                  <a:lnTo>
                    <a:pt x="76" y="18"/>
                  </a:lnTo>
                  <a:lnTo>
                    <a:pt x="81" y="18"/>
                  </a:lnTo>
                  <a:lnTo>
                    <a:pt x="85" y="18"/>
                  </a:lnTo>
                  <a:lnTo>
                    <a:pt x="90" y="18"/>
                  </a:lnTo>
                  <a:lnTo>
                    <a:pt x="94" y="18"/>
                  </a:lnTo>
                  <a:lnTo>
                    <a:pt x="101" y="20"/>
                  </a:lnTo>
                  <a:lnTo>
                    <a:pt x="105" y="20"/>
                  </a:lnTo>
                  <a:lnTo>
                    <a:pt x="110" y="18"/>
                  </a:lnTo>
                  <a:lnTo>
                    <a:pt x="112" y="16"/>
                  </a:lnTo>
                  <a:lnTo>
                    <a:pt x="116" y="11"/>
                  </a:lnTo>
                  <a:lnTo>
                    <a:pt x="119" y="9"/>
                  </a:lnTo>
                  <a:lnTo>
                    <a:pt x="121" y="7"/>
                  </a:lnTo>
                  <a:lnTo>
                    <a:pt x="123" y="9"/>
                  </a:lnTo>
                  <a:lnTo>
                    <a:pt x="125" y="11"/>
                  </a:lnTo>
                  <a:lnTo>
                    <a:pt x="134" y="18"/>
                  </a:lnTo>
                  <a:lnTo>
                    <a:pt x="148" y="22"/>
                  </a:lnTo>
                  <a:lnTo>
                    <a:pt x="159" y="25"/>
                  </a:lnTo>
                  <a:lnTo>
                    <a:pt x="168" y="31"/>
                  </a:lnTo>
                  <a:lnTo>
                    <a:pt x="172" y="31"/>
                  </a:lnTo>
                  <a:lnTo>
                    <a:pt x="175" y="31"/>
                  </a:lnTo>
                  <a:lnTo>
                    <a:pt x="175" y="34"/>
                  </a:lnTo>
                  <a:lnTo>
                    <a:pt x="175" y="38"/>
                  </a:lnTo>
                  <a:lnTo>
                    <a:pt x="175" y="40"/>
                  </a:lnTo>
                  <a:lnTo>
                    <a:pt x="177" y="43"/>
                  </a:lnTo>
                  <a:lnTo>
                    <a:pt x="179" y="45"/>
                  </a:lnTo>
                  <a:lnTo>
                    <a:pt x="184" y="45"/>
                  </a:lnTo>
                  <a:lnTo>
                    <a:pt x="186" y="45"/>
                  </a:lnTo>
                  <a:lnTo>
                    <a:pt x="190" y="43"/>
                  </a:lnTo>
                  <a:lnTo>
                    <a:pt x="195" y="43"/>
                  </a:lnTo>
                  <a:lnTo>
                    <a:pt x="197" y="45"/>
                  </a:lnTo>
                  <a:lnTo>
                    <a:pt x="201" y="45"/>
                  </a:lnTo>
                  <a:lnTo>
                    <a:pt x="201" y="47"/>
                  </a:lnTo>
                  <a:lnTo>
                    <a:pt x="201" y="52"/>
                  </a:lnTo>
                  <a:lnTo>
                    <a:pt x="201" y="56"/>
                  </a:lnTo>
                  <a:lnTo>
                    <a:pt x="188" y="56"/>
                  </a:lnTo>
                  <a:lnTo>
                    <a:pt x="184" y="52"/>
                  </a:lnTo>
                  <a:lnTo>
                    <a:pt x="177" y="49"/>
                  </a:lnTo>
                  <a:lnTo>
                    <a:pt x="168" y="49"/>
                  </a:lnTo>
                  <a:lnTo>
                    <a:pt x="159" y="52"/>
                  </a:lnTo>
                  <a:lnTo>
                    <a:pt x="150" y="49"/>
                  </a:lnTo>
                  <a:lnTo>
                    <a:pt x="137" y="56"/>
                  </a:lnTo>
                  <a:lnTo>
                    <a:pt x="121" y="54"/>
                  </a:lnTo>
                  <a:lnTo>
                    <a:pt x="105" y="47"/>
                  </a:lnTo>
                  <a:lnTo>
                    <a:pt x="94" y="38"/>
                  </a:lnTo>
                  <a:lnTo>
                    <a:pt x="76" y="31"/>
                  </a:lnTo>
                  <a:lnTo>
                    <a:pt x="54" y="29"/>
                  </a:lnTo>
                  <a:lnTo>
                    <a:pt x="32" y="27"/>
                  </a:lnTo>
                  <a:lnTo>
                    <a:pt x="11" y="25"/>
                  </a:lnTo>
                  <a:lnTo>
                    <a:pt x="9" y="25"/>
                  </a:lnTo>
                  <a:lnTo>
                    <a:pt x="7" y="22"/>
                  </a:lnTo>
                  <a:lnTo>
                    <a:pt x="7" y="20"/>
                  </a:lnTo>
                  <a:lnTo>
                    <a:pt x="7" y="1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94" name="Freeform 109"/>
            <p:cNvSpPr>
              <a:spLocks/>
            </p:cNvSpPr>
            <p:nvPr/>
          </p:nvSpPr>
          <p:spPr bwMode="auto">
            <a:xfrm>
              <a:off x="7662885" y="3948077"/>
              <a:ext cx="13775" cy="35585"/>
            </a:xfrm>
            <a:custGeom>
              <a:avLst/>
              <a:gdLst>
                <a:gd name="T0" fmla="*/ 12 w 12"/>
                <a:gd name="T1" fmla="*/ 31 h 31"/>
                <a:gd name="T2" fmla="*/ 5 w 12"/>
                <a:gd name="T3" fmla="*/ 29 h 31"/>
                <a:gd name="T4" fmla="*/ 3 w 12"/>
                <a:gd name="T5" fmla="*/ 27 h 31"/>
                <a:gd name="T6" fmla="*/ 0 w 12"/>
                <a:gd name="T7" fmla="*/ 22 h 31"/>
                <a:gd name="T8" fmla="*/ 3 w 12"/>
                <a:gd name="T9" fmla="*/ 20 h 31"/>
                <a:gd name="T10" fmla="*/ 3 w 12"/>
                <a:gd name="T11" fmla="*/ 15 h 31"/>
                <a:gd name="T12" fmla="*/ 5 w 12"/>
                <a:gd name="T13" fmla="*/ 11 h 31"/>
                <a:gd name="T14" fmla="*/ 5 w 12"/>
                <a:gd name="T15" fmla="*/ 6 h 31"/>
                <a:gd name="T16" fmla="*/ 5 w 12"/>
                <a:gd name="T17" fmla="*/ 0 h 31"/>
                <a:gd name="T18" fmla="*/ 9 w 12"/>
                <a:gd name="T19" fmla="*/ 0 h 31"/>
                <a:gd name="T20" fmla="*/ 12 w 12"/>
                <a:gd name="T21" fmla="*/ 2 h 31"/>
                <a:gd name="T22" fmla="*/ 12 w 12"/>
                <a:gd name="T23" fmla="*/ 4 h 31"/>
                <a:gd name="T24" fmla="*/ 12 w 12"/>
                <a:gd name="T25" fmla="*/ 9 h 31"/>
                <a:gd name="T26" fmla="*/ 12 w 12"/>
                <a:gd name="T27" fmla="*/ 13 h 31"/>
                <a:gd name="T28" fmla="*/ 12 w 12"/>
                <a:gd name="T29" fmla="*/ 18 h 31"/>
                <a:gd name="T30" fmla="*/ 12 w 12"/>
                <a:gd name="T31" fmla="*/ 22 h 31"/>
                <a:gd name="T32" fmla="*/ 12 w 12"/>
                <a:gd name="T33" fmla="*/ 27 h 31"/>
                <a:gd name="T34" fmla="*/ 12 w 12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31">
                  <a:moveTo>
                    <a:pt x="12" y="31"/>
                  </a:moveTo>
                  <a:lnTo>
                    <a:pt x="5" y="29"/>
                  </a:lnTo>
                  <a:lnTo>
                    <a:pt x="3" y="27"/>
                  </a:lnTo>
                  <a:lnTo>
                    <a:pt x="0" y="22"/>
                  </a:lnTo>
                  <a:lnTo>
                    <a:pt x="3" y="20"/>
                  </a:lnTo>
                  <a:lnTo>
                    <a:pt x="3" y="15"/>
                  </a:lnTo>
                  <a:lnTo>
                    <a:pt x="5" y="11"/>
                  </a:lnTo>
                  <a:lnTo>
                    <a:pt x="5" y="6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9"/>
                  </a:lnTo>
                  <a:lnTo>
                    <a:pt x="12" y="13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7"/>
                  </a:lnTo>
                  <a:lnTo>
                    <a:pt x="12" y="3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95" name="Freeform 110"/>
            <p:cNvSpPr>
              <a:spLocks/>
            </p:cNvSpPr>
            <p:nvPr/>
          </p:nvSpPr>
          <p:spPr bwMode="auto">
            <a:xfrm>
              <a:off x="7662885" y="3948077"/>
              <a:ext cx="13775" cy="35585"/>
            </a:xfrm>
            <a:custGeom>
              <a:avLst/>
              <a:gdLst>
                <a:gd name="T0" fmla="*/ 12 w 12"/>
                <a:gd name="T1" fmla="*/ 31 h 31"/>
                <a:gd name="T2" fmla="*/ 5 w 12"/>
                <a:gd name="T3" fmla="*/ 29 h 31"/>
                <a:gd name="T4" fmla="*/ 3 w 12"/>
                <a:gd name="T5" fmla="*/ 27 h 31"/>
                <a:gd name="T6" fmla="*/ 0 w 12"/>
                <a:gd name="T7" fmla="*/ 22 h 31"/>
                <a:gd name="T8" fmla="*/ 3 w 12"/>
                <a:gd name="T9" fmla="*/ 20 h 31"/>
                <a:gd name="T10" fmla="*/ 3 w 12"/>
                <a:gd name="T11" fmla="*/ 15 h 31"/>
                <a:gd name="T12" fmla="*/ 5 w 12"/>
                <a:gd name="T13" fmla="*/ 11 h 31"/>
                <a:gd name="T14" fmla="*/ 5 w 12"/>
                <a:gd name="T15" fmla="*/ 6 h 31"/>
                <a:gd name="T16" fmla="*/ 5 w 12"/>
                <a:gd name="T17" fmla="*/ 0 h 31"/>
                <a:gd name="T18" fmla="*/ 9 w 12"/>
                <a:gd name="T19" fmla="*/ 0 h 31"/>
                <a:gd name="T20" fmla="*/ 12 w 12"/>
                <a:gd name="T21" fmla="*/ 2 h 31"/>
                <a:gd name="T22" fmla="*/ 12 w 12"/>
                <a:gd name="T23" fmla="*/ 4 h 31"/>
                <a:gd name="T24" fmla="*/ 12 w 12"/>
                <a:gd name="T25" fmla="*/ 9 h 31"/>
                <a:gd name="T26" fmla="*/ 12 w 12"/>
                <a:gd name="T27" fmla="*/ 13 h 31"/>
                <a:gd name="T28" fmla="*/ 12 w 12"/>
                <a:gd name="T29" fmla="*/ 18 h 31"/>
                <a:gd name="T30" fmla="*/ 12 w 12"/>
                <a:gd name="T31" fmla="*/ 22 h 31"/>
                <a:gd name="T32" fmla="*/ 12 w 12"/>
                <a:gd name="T33" fmla="*/ 27 h 31"/>
                <a:gd name="T34" fmla="*/ 12 w 12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31">
                  <a:moveTo>
                    <a:pt x="12" y="31"/>
                  </a:moveTo>
                  <a:lnTo>
                    <a:pt x="5" y="29"/>
                  </a:lnTo>
                  <a:lnTo>
                    <a:pt x="3" y="27"/>
                  </a:lnTo>
                  <a:lnTo>
                    <a:pt x="0" y="22"/>
                  </a:lnTo>
                  <a:lnTo>
                    <a:pt x="3" y="20"/>
                  </a:lnTo>
                  <a:lnTo>
                    <a:pt x="3" y="15"/>
                  </a:lnTo>
                  <a:lnTo>
                    <a:pt x="5" y="11"/>
                  </a:lnTo>
                  <a:lnTo>
                    <a:pt x="5" y="6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9"/>
                  </a:lnTo>
                  <a:lnTo>
                    <a:pt x="12" y="13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7"/>
                  </a:lnTo>
                  <a:lnTo>
                    <a:pt x="12" y="3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96" name="Freeform 111"/>
            <p:cNvSpPr>
              <a:spLocks/>
            </p:cNvSpPr>
            <p:nvPr/>
          </p:nvSpPr>
          <p:spPr bwMode="auto">
            <a:xfrm>
              <a:off x="7504475" y="3752935"/>
              <a:ext cx="68874" cy="107902"/>
            </a:xfrm>
            <a:custGeom>
              <a:avLst/>
              <a:gdLst>
                <a:gd name="T0" fmla="*/ 31 w 60"/>
                <a:gd name="T1" fmla="*/ 94 h 94"/>
                <a:gd name="T2" fmla="*/ 18 w 60"/>
                <a:gd name="T3" fmla="*/ 89 h 94"/>
                <a:gd name="T4" fmla="*/ 9 w 60"/>
                <a:gd name="T5" fmla="*/ 82 h 94"/>
                <a:gd name="T6" fmla="*/ 2 w 60"/>
                <a:gd name="T7" fmla="*/ 69 h 94"/>
                <a:gd name="T8" fmla="*/ 0 w 60"/>
                <a:gd name="T9" fmla="*/ 56 h 94"/>
                <a:gd name="T10" fmla="*/ 4 w 60"/>
                <a:gd name="T11" fmla="*/ 60 h 94"/>
                <a:gd name="T12" fmla="*/ 9 w 60"/>
                <a:gd name="T13" fmla="*/ 60 h 94"/>
                <a:gd name="T14" fmla="*/ 13 w 60"/>
                <a:gd name="T15" fmla="*/ 60 h 94"/>
                <a:gd name="T16" fmla="*/ 16 w 60"/>
                <a:gd name="T17" fmla="*/ 56 h 94"/>
                <a:gd name="T18" fmla="*/ 18 w 60"/>
                <a:gd name="T19" fmla="*/ 49 h 94"/>
                <a:gd name="T20" fmla="*/ 18 w 60"/>
                <a:gd name="T21" fmla="*/ 47 h 94"/>
                <a:gd name="T22" fmla="*/ 18 w 60"/>
                <a:gd name="T23" fmla="*/ 42 h 94"/>
                <a:gd name="T24" fmla="*/ 18 w 60"/>
                <a:gd name="T25" fmla="*/ 38 h 94"/>
                <a:gd name="T26" fmla="*/ 18 w 60"/>
                <a:gd name="T27" fmla="*/ 33 h 94"/>
                <a:gd name="T28" fmla="*/ 20 w 60"/>
                <a:gd name="T29" fmla="*/ 29 h 94"/>
                <a:gd name="T30" fmla="*/ 18 w 60"/>
                <a:gd name="T31" fmla="*/ 24 h 94"/>
                <a:gd name="T32" fmla="*/ 18 w 60"/>
                <a:gd name="T33" fmla="*/ 22 h 94"/>
                <a:gd name="T34" fmla="*/ 16 w 60"/>
                <a:gd name="T35" fmla="*/ 20 h 94"/>
                <a:gd name="T36" fmla="*/ 11 w 60"/>
                <a:gd name="T37" fmla="*/ 18 h 94"/>
                <a:gd name="T38" fmla="*/ 11 w 60"/>
                <a:gd name="T39" fmla="*/ 6 h 94"/>
                <a:gd name="T40" fmla="*/ 22 w 60"/>
                <a:gd name="T41" fmla="*/ 0 h 94"/>
                <a:gd name="T42" fmla="*/ 33 w 60"/>
                <a:gd name="T43" fmla="*/ 0 h 94"/>
                <a:gd name="T44" fmla="*/ 42 w 60"/>
                <a:gd name="T45" fmla="*/ 4 h 94"/>
                <a:gd name="T46" fmla="*/ 49 w 60"/>
                <a:gd name="T47" fmla="*/ 13 h 94"/>
                <a:gd name="T48" fmla="*/ 58 w 60"/>
                <a:gd name="T49" fmla="*/ 22 h 94"/>
                <a:gd name="T50" fmla="*/ 60 w 60"/>
                <a:gd name="T51" fmla="*/ 33 h 94"/>
                <a:gd name="T52" fmla="*/ 58 w 60"/>
                <a:gd name="T53" fmla="*/ 47 h 94"/>
                <a:gd name="T54" fmla="*/ 51 w 60"/>
                <a:gd name="T55" fmla="*/ 60 h 94"/>
                <a:gd name="T56" fmla="*/ 42 w 60"/>
                <a:gd name="T57" fmla="*/ 69 h 94"/>
                <a:gd name="T58" fmla="*/ 40 w 60"/>
                <a:gd name="T59" fmla="*/ 69 h 94"/>
                <a:gd name="T60" fmla="*/ 38 w 60"/>
                <a:gd name="T61" fmla="*/ 69 h 94"/>
                <a:gd name="T62" fmla="*/ 36 w 60"/>
                <a:gd name="T63" fmla="*/ 71 h 94"/>
                <a:gd name="T64" fmla="*/ 36 w 60"/>
                <a:gd name="T65" fmla="*/ 76 h 94"/>
                <a:gd name="T66" fmla="*/ 36 w 60"/>
                <a:gd name="T67" fmla="*/ 80 h 94"/>
                <a:gd name="T68" fmla="*/ 38 w 60"/>
                <a:gd name="T69" fmla="*/ 82 h 94"/>
                <a:gd name="T70" fmla="*/ 38 w 60"/>
                <a:gd name="T71" fmla="*/ 87 h 94"/>
                <a:gd name="T72" fmla="*/ 38 w 60"/>
                <a:gd name="T73" fmla="*/ 91 h 94"/>
                <a:gd name="T74" fmla="*/ 36 w 60"/>
                <a:gd name="T75" fmla="*/ 94 h 94"/>
                <a:gd name="T76" fmla="*/ 33 w 60"/>
                <a:gd name="T77" fmla="*/ 94 h 94"/>
                <a:gd name="T78" fmla="*/ 31 w 60"/>
                <a:gd name="T7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0" h="94">
                  <a:moveTo>
                    <a:pt x="31" y="94"/>
                  </a:moveTo>
                  <a:lnTo>
                    <a:pt x="18" y="89"/>
                  </a:lnTo>
                  <a:lnTo>
                    <a:pt x="9" y="82"/>
                  </a:lnTo>
                  <a:lnTo>
                    <a:pt x="2" y="69"/>
                  </a:lnTo>
                  <a:lnTo>
                    <a:pt x="0" y="56"/>
                  </a:lnTo>
                  <a:lnTo>
                    <a:pt x="4" y="60"/>
                  </a:lnTo>
                  <a:lnTo>
                    <a:pt x="9" y="60"/>
                  </a:lnTo>
                  <a:lnTo>
                    <a:pt x="13" y="60"/>
                  </a:lnTo>
                  <a:lnTo>
                    <a:pt x="16" y="56"/>
                  </a:lnTo>
                  <a:lnTo>
                    <a:pt x="18" y="49"/>
                  </a:lnTo>
                  <a:lnTo>
                    <a:pt x="18" y="47"/>
                  </a:lnTo>
                  <a:lnTo>
                    <a:pt x="18" y="42"/>
                  </a:lnTo>
                  <a:lnTo>
                    <a:pt x="18" y="38"/>
                  </a:lnTo>
                  <a:lnTo>
                    <a:pt x="18" y="33"/>
                  </a:lnTo>
                  <a:lnTo>
                    <a:pt x="20" y="29"/>
                  </a:lnTo>
                  <a:lnTo>
                    <a:pt x="18" y="24"/>
                  </a:lnTo>
                  <a:lnTo>
                    <a:pt x="18" y="22"/>
                  </a:lnTo>
                  <a:lnTo>
                    <a:pt x="16" y="20"/>
                  </a:lnTo>
                  <a:lnTo>
                    <a:pt x="11" y="18"/>
                  </a:lnTo>
                  <a:lnTo>
                    <a:pt x="11" y="6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42" y="4"/>
                  </a:lnTo>
                  <a:lnTo>
                    <a:pt x="49" y="13"/>
                  </a:lnTo>
                  <a:lnTo>
                    <a:pt x="58" y="22"/>
                  </a:lnTo>
                  <a:lnTo>
                    <a:pt x="60" y="33"/>
                  </a:lnTo>
                  <a:lnTo>
                    <a:pt x="58" y="47"/>
                  </a:lnTo>
                  <a:lnTo>
                    <a:pt x="51" y="60"/>
                  </a:lnTo>
                  <a:lnTo>
                    <a:pt x="42" y="69"/>
                  </a:lnTo>
                  <a:lnTo>
                    <a:pt x="40" y="69"/>
                  </a:lnTo>
                  <a:lnTo>
                    <a:pt x="38" y="69"/>
                  </a:lnTo>
                  <a:lnTo>
                    <a:pt x="36" y="71"/>
                  </a:lnTo>
                  <a:lnTo>
                    <a:pt x="36" y="76"/>
                  </a:lnTo>
                  <a:lnTo>
                    <a:pt x="36" y="80"/>
                  </a:lnTo>
                  <a:lnTo>
                    <a:pt x="38" y="82"/>
                  </a:lnTo>
                  <a:lnTo>
                    <a:pt x="38" y="87"/>
                  </a:lnTo>
                  <a:lnTo>
                    <a:pt x="38" y="91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1" y="9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97" name="Freeform 112"/>
            <p:cNvSpPr>
              <a:spLocks/>
            </p:cNvSpPr>
            <p:nvPr/>
          </p:nvSpPr>
          <p:spPr bwMode="auto">
            <a:xfrm>
              <a:off x="7504475" y="3752935"/>
              <a:ext cx="68874" cy="107902"/>
            </a:xfrm>
            <a:custGeom>
              <a:avLst/>
              <a:gdLst>
                <a:gd name="T0" fmla="*/ 31 w 60"/>
                <a:gd name="T1" fmla="*/ 94 h 94"/>
                <a:gd name="T2" fmla="*/ 18 w 60"/>
                <a:gd name="T3" fmla="*/ 89 h 94"/>
                <a:gd name="T4" fmla="*/ 9 w 60"/>
                <a:gd name="T5" fmla="*/ 82 h 94"/>
                <a:gd name="T6" fmla="*/ 2 w 60"/>
                <a:gd name="T7" fmla="*/ 69 h 94"/>
                <a:gd name="T8" fmla="*/ 0 w 60"/>
                <a:gd name="T9" fmla="*/ 56 h 94"/>
                <a:gd name="T10" fmla="*/ 4 w 60"/>
                <a:gd name="T11" fmla="*/ 60 h 94"/>
                <a:gd name="T12" fmla="*/ 9 w 60"/>
                <a:gd name="T13" fmla="*/ 60 h 94"/>
                <a:gd name="T14" fmla="*/ 13 w 60"/>
                <a:gd name="T15" fmla="*/ 60 h 94"/>
                <a:gd name="T16" fmla="*/ 16 w 60"/>
                <a:gd name="T17" fmla="*/ 56 h 94"/>
                <a:gd name="T18" fmla="*/ 18 w 60"/>
                <a:gd name="T19" fmla="*/ 49 h 94"/>
                <a:gd name="T20" fmla="*/ 18 w 60"/>
                <a:gd name="T21" fmla="*/ 47 h 94"/>
                <a:gd name="T22" fmla="*/ 18 w 60"/>
                <a:gd name="T23" fmla="*/ 42 h 94"/>
                <a:gd name="T24" fmla="*/ 18 w 60"/>
                <a:gd name="T25" fmla="*/ 38 h 94"/>
                <a:gd name="T26" fmla="*/ 18 w 60"/>
                <a:gd name="T27" fmla="*/ 33 h 94"/>
                <a:gd name="T28" fmla="*/ 20 w 60"/>
                <a:gd name="T29" fmla="*/ 29 h 94"/>
                <a:gd name="T30" fmla="*/ 18 w 60"/>
                <a:gd name="T31" fmla="*/ 24 h 94"/>
                <a:gd name="T32" fmla="*/ 18 w 60"/>
                <a:gd name="T33" fmla="*/ 22 h 94"/>
                <a:gd name="T34" fmla="*/ 16 w 60"/>
                <a:gd name="T35" fmla="*/ 20 h 94"/>
                <a:gd name="T36" fmla="*/ 11 w 60"/>
                <a:gd name="T37" fmla="*/ 18 h 94"/>
                <a:gd name="T38" fmla="*/ 11 w 60"/>
                <a:gd name="T39" fmla="*/ 6 h 94"/>
                <a:gd name="T40" fmla="*/ 22 w 60"/>
                <a:gd name="T41" fmla="*/ 0 h 94"/>
                <a:gd name="T42" fmla="*/ 33 w 60"/>
                <a:gd name="T43" fmla="*/ 0 h 94"/>
                <a:gd name="T44" fmla="*/ 42 w 60"/>
                <a:gd name="T45" fmla="*/ 4 h 94"/>
                <a:gd name="T46" fmla="*/ 49 w 60"/>
                <a:gd name="T47" fmla="*/ 13 h 94"/>
                <a:gd name="T48" fmla="*/ 58 w 60"/>
                <a:gd name="T49" fmla="*/ 22 h 94"/>
                <a:gd name="T50" fmla="*/ 60 w 60"/>
                <a:gd name="T51" fmla="*/ 33 h 94"/>
                <a:gd name="T52" fmla="*/ 58 w 60"/>
                <a:gd name="T53" fmla="*/ 47 h 94"/>
                <a:gd name="T54" fmla="*/ 51 w 60"/>
                <a:gd name="T55" fmla="*/ 60 h 94"/>
                <a:gd name="T56" fmla="*/ 42 w 60"/>
                <a:gd name="T57" fmla="*/ 69 h 94"/>
                <a:gd name="T58" fmla="*/ 40 w 60"/>
                <a:gd name="T59" fmla="*/ 69 h 94"/>
                <a:gd name="T60" fmla="*/ 38 w 60"/>
                <a:gd name="T61" fmla="*/ 69 h 94"/>
                <a:gd name="T62" fmla="*/ 36 w 60"/>
                <a:gd name="T63" fmla="*/ 71 h 94"/>
                <a:gd name="T64" fmla="*/ 36 w 60"/>
                <a:gd name="T65" fmla="*/ 76 h 94"/>
                <a:gd name="T66" fmla="*/ 36 w 60"/>
                <a:gd name="T67" fmla="*/ 80 h 94"/>
                <a:gd name="T68" fmla="*/ 38 w 60"/>
                <a:gd name="T69" fmla="*/ 82 h 94"/>
                <a:gd name="T70" fmla="*/ 38 w 60"/>
                <a:gd name="T71" fmla="*/ 87 h 94"/>
                <a:gd name="T72" fmla="*/ 38 w 60"/>
                <a:gd name="T73" fmla="*/ 91 h 94"/>
                <a:gd name="T74" fmla="*/ 36 w 60"/>
                <a:gd name="T75" fmla="*/ 94 h 94"/>
                <a:gd name="T76" fmla="*/ 33 w 60"/>
                <a:gd name="T77" fmla="*/ 94 h 94"/>
                <a:gd name="T78" fmla="*/ 31 w 60"/>
                <a:gd name="T7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0" h="94">
                  <a:moveTo>
                    <a:pt x="31" y="94"/>
                  </a:moveTo>
                  <a:lnTo>
                    <a:pt x="18" y="89"/>
                  </a:lnTo>
                  <a:lnTo>
                    <a:pt x="9" y="82"/>
                  </a:lnTo>
                  <a:lnTo>
                    <a:pt x="2" y="69"/>
                  </a:lnTo>
                  <a:lnTo>
                    <a:pt x="0" y="56"/>
                  </a:lnTo>
                  <a:lnTo>
                    <a:pt x="4" y="60"/>
                  </a:lnTo>
                  <a:lnTo>
                    <a:pt x="9" y="60"/>
                  </a:lnTo>
                  <a:lnTo>
                    <a:pt x="13" y="60"/>
                  </a:lnTo>
                  <a:lnTo>
                    <a:pt x="16" y="56"/>
                  </a:lnTo>
                  <a:lnTo>
                    <a:pt x="18" y="49"/>
                  </a:lnTo>
                  <a:lnTo>
                    <a:pt x="18" y="47"/>
                  </a:lnTo>
                  <a:lnTo>
                    <a:pt x="18" y="42"/>
                  </a:lnTo>
                  <a:lnTo>
                    <a:pt x="18" y="38"/>
                  </a:lnTo>
                  <a:lnTo>
                    <a:pt x="18" y="33"/>
                  </a:lnTo>
                  <a:lnTo>
                    <a:pt x="20" y="29"/>
                  </a:lnTo>
                  <a:lnTo>
                    <a:pt x="18" y="24"/>
                  </a:lnTo>
                  <a:lnTo>
                    <a:pt x="18" y="22"/>
                  </a:lnTo>
                  <a:lnTo>
                    <a:pt x="16" y="20"/>
                  </a:lnTo>
                  <a:lnTo>
                    <a:pt x="11" y="18"/>
                  </a:lnTo>
                  <a:lnTo>
                    <a:pt x="11" y="6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42" y="4"/>
                  </a:lnTo>
                  <a:lnTo>
                    <a:pt x="49" y="13"/>
                  </a:lnTo>
                  <a:lnTo>
                    <a:pt x="58" y="22"/>
                  </a:lnTo>
                  <a:lnTo>
                    <a:pt x="60" y="33"/>
                  </a:lnTo>
                  <a:lnTo>
                    <a:pt x="58" y="47"/>
                  </a:lnTo>
                  <a:lnTo>
                    <a:pt x="51" y="60"/>
                  </a:lnTo>
                  <a:lnTo>
                    <a:pt x="42" y="69"/>
                  </a:lnTo>
                  <a:lnTo>
                    <a:pt x="40" y="69"/>
                  </a:lnTo>
                  <a:lnTo>
                    <a:pt x="38" y="69"/>
                  </a:lnTo>
                  <a:lnTo>
                    <a:pt x="36" y="71"/>
                  </a:lnTo>
                  <a:lnTo>
                    <a:pt x="36" y="76"/>
                  </a:lnTo>
                  <a:lnTo>
                    <a:pt x="36" y="80"/>
                  </a:lnTo>
                  <a:lnTo>
                    <a:pt x="38" y="82"/>
                  </a:lnTo>
                  <a:lnTo>
                    <a:pt x="38" y="87"/>
                  </a:lnTo>
                  <a:lnTo>
                    <a:pt x="38" y="91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1" y="9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98" name="Freeform 113"/>
            <p:cNvSpPr>
              <a:spLocks/>
            </p:cNvSpPr>
            <p:nvPr/>
          </p:nvSpPr>
          <p:spPr bwMode="auto">
            <a:xfrm>
              <a:off x="7612378" y="3996289"/>
              <a:ext cx="27550" cy="35585"/>
            </a:xfrm>
            <a:custGeom>
              <a:avLst/>
              <a:gdLst>
                <a:gd name="T0" fmla="*/ 24 w 24"/>
                <a:gd name="T1" fmla="*/ 7 h 31"/>
                <a:gd name="T2" fmla="*/ 24 w 24"/>
                <a:gd name="T3" fmla="*/ 16 h 31"/>
                <a:gd name="T4" fmla="*/ 22 w 24"/>
                <a:gd name="T5" fmla="*/ 23 h 31"/>
                <a:gd name="T6" fmla="*/ 18 w 24"/>
                <a:gd name="T7" fmla="*/ 27 h 31"/>
                <a:gd name="T8" fmla="*/ 11 w 24"/>
                <a:gd name="T9" fmla="*/ 31 h 31"/>
                <a:gd name="T10" fmla="*/ 6 w 24"/>
                <a:gd name="T11" fmla="*/ 31 h 31"/>
                <a:gd name="T12" fmla="*/ 4 w 24"/>
                <a:gd name="T13" fmla="*/ 31 h 31"/>
                <a:gd name="T14" fmla="*/ 2 w 24"/>
                <a:gd name="T15" fmla="*/ 29 h 31"/>
                <a:gd name="T16" fmla="*/ 0 w 24"/>
                <a:gd name="T17" fmla="*/ 27 h 31"/>
                <a:gd name="T18" fmla="*/ 0 w 24"/>
                <a:gd name="T19" fmla="*/ 23 h 31"/>
                <a:gd name="T20" fmla="*/ 0 w 24"/>
                <a:gd name="T21" fmla="*/ 20 h 31"/>
                <a:gd name="T22" fmla="*/ 0 w 24"/>
                <a:gd name="T23" fmla="*/ 14 h 31"/>
                <a:gd name="T24" fmla="*/ 0 w 24"/>
                <a:gd name="T25" fmla="*/ 9 h 31"/>
                <a:gd name="T26" fmla="*/ 0 w 24"/>
                <a:gd name="T27" fmla="*/ 5 h 31"/>
                <a:gd name="T28" fmla="*/ 2 w 24"/>
                <a:gd name="T29" fmla="*/ 2 h 31"/>
                <a:gd name="T30" fmla="*/ 6 w 24"/>
                <a:gd name="T31" fmla="*/ 0 h 31"/>
                <a:gd name="T32" fmla="*/ 11 w 24"/>
                <a:gd name="T33" fmla="*/ 0 h 31"/>
                <a:gd name="T34" fmla="*/ 15 w 24"/>
                <a:gd name="T35" fmla="*/ 0 h 31"/>
                <a:gd name="T36" fmla="*/ 20 w 24"/>
                <a:gd name="T37" fmla="*/ 2 h 31"/>
                <a:gd name="T38" fmla="*/ 22 w 24"/>
                <a:gd name="T39" fmla="*/ 2 h 31"/>
                <a:gd name="T40" fmla="*/ 24 w 24"/>
                <a:gd name="T41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" h="31">
                  <a:moveTo>
                    <a:pt x="24" y="7"/>
                  </a:moveTo>
                  <a:lnTo>
                    <a:pt x="24" y="16"/>
                  </a:lnTo>
                  <a:lnTo>
                    <a:pt x="22" y="23"/>
                  </a:lnTo>
                  <a:lnTo>
                    <a:pt x="18" y="27"/>
                  </a:lnTo>
                  <a:lnTo>
                    <a:pt x="11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4" y="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99" name="Freeform 114"/>
            <p:cNvSpPr>
              <a:spLocks/>
            </p:cNvSpPr>
            <p:nvPr/>
          </p:nvSpPr>
          <p:spPr bwMode="auto">
            <a:xfrm>
              <a:off x="7612378" y="3996289"/>
              <a:ext cx="27550" cy="35585"/>
            </a:xfrm>
            <a:custGeom>
              <a:avLst/>
              <a:gdLst>
                <a:gd name="T0" fmla="*/ 24 w 24"/>
                <a:gd name="T1" fmla="*/ 7 h 31"/>
                <a:gd name="T2" fmla="*/ 24 w 24"/>
                <a:gd name="T3" fmla="*/ 16 h 31"/>
                <a:gd name="T4" fmla="*/ 22 w 24"/>
                <a:gd name="T5" fmla="*/ 23 h 31"/>
                <a:gd name="T6" fmla="*/ 18 w 24"/>
                <a:gd name="T7" fmla="*/ 27 h 31"/>
                <a:gd name="T8" fmla="*/ 11 w 24"/>
                <a:gd name="T9" fmla="*/ 31 h 31"/>
                <a:gd name="T10" fmla="*/ 6 w 24"/>
                <a:gd name="T11" fmla="*/ 31 h 31"/>
                <a:gd name="T12" fmla="*/ 4 w 24"/>
                <a:gd name="T13" fmla="*/ 31 h 31"/>
                <a:gd name="T14" fmla="*/ 2 w 24"/>
                <a:gd name="T15" fmla="*/ 29 h 31"/>
                <a:gd name="T16" fmla="*/ 0 w 24"/>
                <a:gd name="T17" fmla="*/ 27 h 31"/>
                <a:gd name="T18" fmla="*/ 0 w 24"/>
                <a:gd name="T19" fmla="*/ 23 h 31"/>
                <a:gd name="T20" fmla="*/ 0 w 24"/>
                <a:gd name="T21" fmla="*/ 20 h 31"/>
                <a:gd name="T22" fmla="*/ 0 w 24"/>
                <a:gd name="T23" fmla="*/ 14 h 31"/>
                <a:gd name="T24" fmla="*/ 0 w 24"/>
                <a:gd name="T25" fmla="*/ 9 h 31"/>
                <a:gd name="T26" fmla="*/ 0 w 24"/>
                <a:gd name="T27" fmla="*/ 5 h 31"/>
                <a:gd name="T28" fmla="*/ 2 w 24"/>
                <a:gd name="T29" fmla="*/ 2 h 31"/>
                <a:gd name="T30" fmla="*/ 6 w 24"/>
                <a:gd name="T31" fmla="*/ 0 h 31"/>
                <a:gd name="T32" fmla="*/ 11 w 24"/>
                <a:gd name="T33" fmla="*/ 0 h 31"/>
                <a:gd name="T34" fmla="*/ 15 w 24"/>
                <a:gd name="T35" fmla="*/ 0 h 31"/>
                <a:gd name="T36" fmla="*/ 20 w 24"/>
                <a:gd name="T37" fmla="*/ 2 h 31"/>
                <a:gd name="T38" fmla="*/ 22 w 24"/>
                <a:gd name="T39" fmla="*/ 2 h 31"/>
                <a:gd name="T40" fmla="*/ 24 w 24"/>
                <a:gd name="T41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" h="31">
                  <a:moveTo>
                    <a:pt x="24" y="7"/>
                  </a:moveTo>
                  <a:lnTo>
                    <a:pt x="24" y="16"/>
                  </a:lnTo>
                  <a:lnTo>
                    <a:pt x="22" y="23"/>
                  </a:lnTo>
                  <a:lnTo>
                    <a:pt x="18" y="27"/>
                  </a:lnTo>
                  <a:lnTo>
                    <a:pt x="11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4" y="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00" name="Freeform 115"/>
            <p:cNvSpPr>
              <a:spLocks/>
            </p:cNvSpPr>
            <p:nvPr/>
          </p:nvSpPr>
          <p:spPr bwMode="auto">
            <a:xfrm>
              <a:off x="7660589" y="4047944"/>
              <a:ext cx="66578" cy="95276"/>
            </a:xfrm>
            <a:custGeom>
              <a:avLst/>
              <a:gdLst>
                <a:gd name="T0" fmla="*/ 20 w 58"/>
                <a:gd name="T1" fmla="*/ 80 h 83"/>
                <a:gd name="T2" fmla="*/ 16 w 58"/>
                <a:gd name="T3" fmla="*/ 80 h 83"/>
                <a:gd name="T4" fmla="*/ 16 w 58"/>
                <a:gd name="T5" fmla="*/ 80 h 83"/>
                <a:gd name="T6" fmla="*/ 14 w 58"/>
                <a:gd name="T7" fmla="*/ 78 h 83"/>
                <a:gd name="T8" fmla="*/ 14 w 58"/>
                <a:gd name="T9" fmla="*/ 76 h 83"/>
                <a:gd name="T10" fmla="*/ 16 w 58"/>
                <a:gd name="T11" fmla="*/ 67 h 83"/>
                <a:gd name="T12" fmla="*/ 20 w 58"/>
                <a:gd name="T13" fmla="*/ 60 h 83"/>
                <a:gd name="T14" fmla="*/ 25 w 58"/>
                <a:gd name="T15" fmla="*/ 51 h 83"/>
                <a:gd name="T16" fmla="*/ 27 w 58"/>
                <a:gd name="T17" fmla="*/ 45 h 83"/>
                <a:gd name="T18" fmla="*/ 25 w 58"/>
                <a:gd name="T19" fmla="*/ 40 h 83"/>
                <a:gd name="T20" fmla="*/ 14 w 58"/>
                <a:gd name="T21" fmla="*/ 38 h 83"/>
                <a:gd name="T22" fmla="*/ 0 w 58"/>
                <a:gd name="T23" fmla="*/ 38 h 83"/>
                <a:gd name="T24" fmla="*/ 2 w 58"/>
                <a:gd name="T25" fmla="*/ 33 h 83"/>
                <a:gd name="T26" fmla="*/ 5 w 58"/>
                <a:gd name="T27" fmla="*/ 31 h 83"/>
                <a:gd name="T28" fmla="*/ 7 w 58"/>
                <a:gd name="T29" fmla="*/ 29 h 83"/>
                <a:gd name="T30" fmla="*/ 7 w 58"/>
                <a:gd name="T31" fmla="*/ 25 h 83"/>
                <a:gd name="T32" fmla="*/ 11 w 58"/>
                <a:gd name="T33" fmla="*/ 22 h 83"/>
                <a:gd name="T34" fmla="*/ 14 w 58"/>
                <a:gd name="T35" fmla="*/ 22 h 83"/>
                <a:gd name="T36" fmla="*/ 16 w 58"/>
                <a:gd name="T37" fmla="*/ 20 h 83"/>
                <a:gd name="T38" fmla="*/ 20 w 58"/>
                <a:gd name="T39" fmla="*/ 18 h 83"/>
                <a:gd name="T40" fmla="*/ 23 w 58"/>
                <a:gd name="T41" fmla="*/ 18 h 83"/>
                <a:gd name="T42" fmla="*/ 27 w 58"/>
                <a:gd name="T43" fmla="*/ 16 h 83"/>
                <a:gd name="T44" fmla="*/ 29 w 58"/>
                <a:gd name="T45" fmla="*/ 13 h 83"/>
                <a:gd name="T46" fmla="*/ 32 w 58"/>
                <a:gd name="T47" fmla="*/ 9 h 83"/>
                <a:gd name="T48" fmla="*/ 34 w 58"/>
                <a:gd name="T49" fmla="*/ 4 h 83"/>
                <a:gd name="T50" fmla="*/ 36 w 58"/>
                <a:gd name="T51" fmla="*/ 2 h 83"/>
                <a:gd name="T52" fmla="*/ 38 w 58"/>
                <a:gd name="T53" fmla="*/ 0 h 83"/>
                <a:gd name="T54" fmla="*/ 40 w 58"/>
                <a:gd name="T55" fmla="*/ 0 h 83"/>
                <a:gd name="T56" fmla="*/ 43 w 58"/>
                <a:gd name="T57" fmla="*/ 0 h 83"/>
                <a:gd name="T58" fmla="*/ 45 w 58"/>
                <a:gd name="T59" fmla="*/ 7 h 83"/>
                <a:gd name="T60" fmla="*/ 45 w 58"/>
                <a:gd name="T61" fmla="*/ 11 h 83"/>
                <a:gd name="T62" fmla="*/ 45 w 58"/>
                <a:gd name="T63" fmla="*/ 16 h 83"/>
                <a:gd name="T64" fmla="*/ 45 w 58"/>
                <a:gd name="T65" fmla="*/ 22 h 83"/>
                <a:gd name="T66" fmla="*/ 45 w 58"/>
                <a:gd name="T67" fmla="*/ 27 h 83"/>
                <a:gd name="T68" fmla="*/ 47 w 58"/>
                <a:gd name="T69" fmla="*/ 29 h 83"/>
                <a:gd name="T70" fmla="*/ 52 w 58"/>
                <a:gd name="T71" fmla="*/ 31 h 83"/>
                <a:gd name="T72" fmla="*/ 54 w 58"/>
                <a:gd name="T73" fmla="*/ 31 h 83"/>
                <a:gd name="T74" fmla="*/ 56 w 58"/>
                <a:gd name="T75" fmla="*/ 33 h 83"/>
                <a:gd name="T76" fmla="*/ 56 w 58"/>
                <a:gd name="T77" fmla="*/ 38 h 83"/>
                <a:gd name="T78" fmla="*/ 56 w 58"/>
                <a:gd name="T79" fmla="*/ 40 h 83"/>
                <a:gd name="T80" fmla="*/ 58 w 58"/>
                <a:gd name="T81" fmla="*/ 45 h 83"/>
                <a:gd name="T82" fmla="*/ 58 w 58"/>
                <a:gd name="T83" fmla="*/ 49 h 83"/>
                <a:gd name="T84" fmla="*/ 56 w 58"/>
                <a:gd name="T85" fmla="*/ 54 h 83"/>
                <a:gd name="T86" fmla="*/ 52 w 58"/>
                <a:gd name="T87" fmla="*/ 56 h 83"/>
                <a:gd name="T88" fmla="*/ 45 w 58"/>
                <a:gd name="T89" fmla="*/ 56 h 83"/>
                <a:gd name="T90" fmla="*/ 40 w 58"/>
                <a:gd name="T91" fmla="*/ 54 h 83"/>
                <a:gd name="T92" fmla="*/ 38 w 58"/>
                <a:gd name="T93" fmla="*/ 51 h 83"/>
                <a:gd name="T94" fmla="*/ 36 w 58"/>
                <a:gd name="T95" fmla="*/ 54 h 83"/>
                <a:gd name="T96" fmla="*/ 34 w 58"/>
                <a:gd name="T97" fmla="*/ 56 h 83"/>
                <a:gd name="T98" fmla="*/ 32 w 58"/>
                <a:gd name="T99" fmla="*/ 60 h 83"/>
                <a:gd name="T100" fmla="*/ 32 w 58"/>
                <a:gd name="T101" fmla="*/ 65 h 83"/>
                <a:gd name="T102" fmla="*/ 32 w 58"/>
                <a:gd name="T103" fmla="*/ 69 h 83"/>
                <a:gd name="T104" fmla="*/ 29 w 58"/>
                <a:gd name="T105" fmla="*/ 74 h 83"/>
                <a:gd name="T106" fmla="*/ 29 w 58"/>
                <a:gd name="T107" fmla="*/ 78 h 83"/>
                <a:gd name="T108" fmla="*/ 27 w 58"/>
                <a:gd name="T109" fmla="*/ 80 h 83"/>
                <a:gd name="T110" fmla="*/ 25 w 58"/>
                <a:gd name="T111" fmla="*/ 83 h 83"/>
                <a:gd name="T112" fmla="*/ 20 w 58"/>
                <a:gd name="T113" fmla="*/ 8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" h="83">
                  <a:moveTo>
                    <a:pt x="20" y="80"/>
                  </a:moveTo>
                  <a:lnTo>
                    <a:pt x="16" y="80"/>
                  </a:lnTo>
                  <a:lnTo>
                    <a:pt x="16" y="80"/>
                  </a:lnTo>
                  <a:lnTo>
                    <a:pt x="14" y="78"/>
                  </a:lnTo>
                  <a:lnTo>
                    <a:pt x="14" y="76"/>
                  </a:lnTo>
                  <a:lnTo>
                    <a:pt x="16" y="67"/>
                  </a:lnTo>
                  <a:lnTo>
                    <a:pt x="20" y="60"/>
                  </a:lnTo>
                  <a:lnTo>
                    <a:pt x="25" y="51"/>
                  </a:lnTo>
                  <a:lnTo>
                    <a:pt x="27" y="45"/>
                  </a:lnTo>
                  <a:lnTo>
                    <a:pt x="25" y="40"/>
                  </a:lnTo>
                  <a:lnTo>
                    <a:pt x="14" y="38"/>
                  </a:lnTo>
                  <a:lnTo>
                    <a:pt x="0" y="38"/>
                  </a:lnTo>
                  <a:lnTo>
                    <a:pt x="2" y="33"/>
                  </a:lnTo>
                  <a:lnTo>
                    <a:pt x="5" y="31"/>
                  </a:lnTo>
                  <a:lnTo>
                    <a:pt x="7" y="29"/>
                  </a:lnTo>
                  <a:lnTo>
                    <a:pt x="7" y="25"/>
                  </a:lnTo>
                  <a:lnTo>
                    <a:pt x="11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20" y="18"/>
                  </a:lnTo>
                  <a:lnTo>
                    <a:pt x="23" y="18"/>
                  </a:lnTo>
                  <a:lnTo>
                    <a:pt x="27" y="16"/>
                  </a:lnTo>
                  <a:lnTo>
                    <a:pt x="29" y="13"/>
                  </a:lnTo>
                  <a:lnTo>
                    <a:pt x="32" y="9"/>
                  </a:lnTo>
                  <a:lnTo>
                    <a:pt x="34" y="4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7"/>
                  </a:lnTo>
                  <a:lnTo>
                    <a:pt x="45" y="11"/>
                  </a:lnTo>
                  <a:lnTo>
                    <a:pt x="45" y="16"/>
                  </a:lnTo>
                  <a:lnTo>
                    <a:pt x="45" y="22"/>
                  </a:lnTo>
                  <a:lnTo>
                    <a:pt x="45" y="27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4" y="31"/>
                  </a:lnTo>
                  <a:lnTo>
                    <a:pt x="56" y="33"/>
                  </a:lnTo>
                  <a:lnTo>
                    <a:pt x="56" y="38"/>
                  </a:lnTo>
                  <a:lnTo>
                    <a:pt x="56" y="40"/>
                  </a:lnTo>
                  <a:lnTo>
                    <a:pt x="58" y="45"/>
                  </a:lnTo>
                  <a:lnTo>
                    <a:pt x="58" y="49"/>
                  </a:lnTo>
                  <a:lnTo>
                    <a:pt x="56" y="54"/>
                  </a:lnTo>
                  <a:lnTo>
                    <a:pt x="52" y="56"/>
                  </a:lnTo>
                  <a:lnTo>
                    <a:pt x="45" y="56"/>
                  </a:lnTo>
                  <a:lnTo>
                    <a:pt x="40" y="54"/>
                  </a:lnTo>
                  <a:lnTo>
                    <a:pt x="38" y="51"/>
                  </a:lnTo>
                  <a:lnTo>
                    <a:pt x="36" y="54"/>
                  </a:lnTo>
                  <a:lnTo>
                    <a:pt x="34" y="56"/>
                  </a:lnTo>
                  <a:lnTo>
                    <a:pt x="32" y="60"/>
                  </a:lnTo>
                  <a:lnTo>
                    <a:pt x="32" y="65"/>
                  </a:lnTo>
                  <a:lnTo>
                    <a:pt x="32" y="69"/>
                  </a:lnTo>
                  <a:lnTo>
                    <a:pt x="29" y="74"/>
                  </a:lnTo>
                  <a:lnTo>
                    <a:pt x="29" y="78"/>
                  </a:lnTo>
                  <a:lnTo>
                    <a:pt x="27" y="80"/>
                  </a:lnTo>
                  <a:lnTo>
                    <a:pt x="25" y="83"/>
                  </a:lnTo>
                  <a:lnTo>
                    <a:pt x="20" y="8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01" name="Freeform 116"/>
            <p:cNvSpPr>
              <a:spLocks/>
            </p:cNvSpPr>
            <p:nvPr/>
          </p:nvSpPr>
          <p:spPr bwMode="auto">
            <a:xfrm>
              <a:off x="7660589" y="4047944"/>
              <a:ext cx="66578" cy="95276"/>
            </a:xfrm>
            <a:custGeom>
              <a:avLst/>
              <a:gdLst>
                <a:gd name="T0" fmla="*/ 20 w 58"/>
                <a:gd name="T1" fmla="*/ 80 h 83"/>
                <a:gd name="T2" fmla="*/ 16 w 58"/>
                <a:gd name="T3" fmla="*/ 80 h 83"/>
                <a:gd name="T4" fmla="*/ 16 w 58"/>
                <a:gd name="T5" fmla="*/ 80 h 83"/>
                <a:gd name="T6" fmla="*/ 14 w 58"/>
                <a:gd name="T7" fmla="*/ 78 h 83"/>
                <a:gd name="T8" fmla="*/ 14 w 58"/>
                <a:gd name="T9" fmla="*/ 76 h 83"/>
                <a:gd name="T10" fmla="*/ 16 w 58"/>
                <a:gd name="T11" fmla="*/ 67 h 83"/>
                <a:gd name="T12" fmla="*/ 20 w 58"/>
                <a:gd name="T13" fmla="*/ 60 h 83"/>
                <a:gd name="T14" fmla="*/ 25 w 58"/>
                <a:gd name="T15" fmla="*/ 51 h 83"/>
                <a:gd name="T16" fmla="*/ 27 w 58"/>
                <a:gd name="T17" fmla="*/ 45 h 83"/>
                <a:gd name="T18" fmla="*/ 25 w 58"/>
                <a:gd name="T19" fmla="*/ 40 h 83"/>
                <a:gd name="T20" fmla="*/ 14 w 58"/>
                <a:gd name="T21" fmla="*/ 38 h 83"/>
                <a:gd name="T22" fmla="*/ 0 w 58"/>
                <a:gd name="T23" fmla="*/ 38 h 83"/>
                <a:gd name="T24" fmla="*/ 2 w 58"/>
                <a:gd name="T25" fmla="*/ 33 h 83"/>
                <a:gd name="T26" fmla="*/ 5 w 58"/>
                <a:gd name="T27" fmla="*/ 31 h 83"/>
                <a:gd name="T28" fmla="*/ 7 w 58"/>
                <a:gd name="T29" fmla="*/ 29 h 83"/>
                <a:gd name="T30" fmla="*/ 7 w 58"/>
                <a:gd name="T31" fmla="*/ 25 h 83"/>
                <a:gd name="T32" fmla="*/ 11 w 58"/>
                <a:gd name="T33" fmla="*/ 22 h 83"/>
                <a:gd name="T34" fmla="*/ 14 w 58"/>
                <a:gd name="T35" fmla="*/ 22 h 83"/>
                <a:gd name="T36" fmla="*/ 16 w 58"/>
                <a:gd name="T37" fmla="*/ 20 h 83"/>
                <a:gd name="T38" fmla="*/ 20 w 58"/>
                <a:gd name="T39" fmla="*/ 18 h 83"/>
                <a:gd name="T40" fmla="*/ 23 w 58"/>
                <a:gd name="T41" fmla="*/ 18 h 83"/>
                <a:gd name="T42" fmla="*/ 27 w 58"/>
                <a:gd name="T43" fmla="*/ 16 h 83"/>
                <a:gd name="T44" fmla="*/ 29 w 58"/>
                <a:gd name="T45" fmla="*/ 13 h 83"/>
                <a:gd name="T46" fmla="*/ 32 w 58"/>
                <a:gd name="T47" fmla="*/ 9 h 83"/>
                <a:gd name="T48" fmla="*/ 34 w 58"/>
                <a:gd name="T49" fmla="*/ 4 h 83"/>
                <a:gd name="T50" fmla="*/ 36 w 58"/>
                <a:gd name="T51" fmla="*/ 2 h 83"/>
                <a:gd name="T52" fmla="*/ 38 w 58"/>
                <a:gd name="T53" fmla="*/ 0 h 83"/>
                <a:gd name="T54" fmla="*/ 40 w 58"/>
                <a:gd name="T55" fmla="*/ 0 h 83"/>
                <a:gd name="T56" fmla="*/ 43 w 58"/>
                <a:gd name="T57" fmla="*/ 0 h 83"/>
                <a:gd name="T58" fmla="*/ 45 w 58"/>
                <a:gd name="T59" fmla="*/ 7 h 83"/>
                <a:gd name="T60" fmla="*/ 45 w 58"/>
                <a:gd name="T61" fmla="*/ 11 h 83"/>
                <a:gd name="T62" fmla="*/ 45 w 58"/>
                <a:gd name="T63" fmla="*/ 16 h 83"/>
                <a:gd name="T64" fmla="*/ 45 w 58"/>
                <a:gd name="T65" fmla="*/ 22 h 83"/>
                <a:gd name="T66" fmla="*/ 45 w 58"/>
                <a:gd name="T67" fmla="*/ 27 h 83"/>
                <a:gd name="T68" fmla="*/ 47 w 58"/>
                <a:gd name="T69" fmla="*/ 29 h 83"/>
                <a:gd name="T70" fmla="*/ 52 w 58"/>
                <a:gd name="T71" fmla="*/ 31 h 83"/>
                <a:gd name="T72" fmla="*/ 54 w 58"/>
                <a:gd name="T73" fmla="*/ 31 h 83"/>
                <a:gd name="T74" fmla="*/ 56 w 58"/>
                <a:gd name="T75" fmla="*/ 33 h 83"/>
                <a:gd name="T76" fmla="*/ 56 w 58"/>
                <a:gd name="T77" fmla="*/ 38 h 83"/>
                <a:gd name="T78" fmla="*/ 56 w 58"/>
                <a:gd name="T79" fmla="*/ 40 h 83"/>
                <a:gd name="T80" fmla="*/ 58 w 58"/>
                <a:gd name="T81" fmla="*/ 45 h 83"/>
                <a:gd name="T82" fmla="*/ 58 w 58"/>
                <a:gd name="T83" fmla="*/ 49 h 83"/>
                <a:gd name="T84" fmla="*/ 56 w 58"/>
                <a:gd name="T85" fmla="*/ 54 h 83"/>
                <a:gd name="T86" fmla="*/ 52 w 58"/>
                <a:gd name="T87" fmla="*/ 56 h 83"/>
                <a:gd name="T88" fmla="*/ 45 w 58"/>
                <a:gd name="T89" fmla="*/ 56 h 83"/>
                <a:gd name="T90" fmla="*/ 40 w 58"/>
                <a:gd name="T91" fmla="*/ 54 h 83"/>
                <a:gd name="T92" fmla="*/ 38 w 58"/>
                <a:gd name="T93" fmla="*/ 51 h 83"/>
                <a:gd name="T94" fmla="*/ 36 w 58"/>
                <a:gd name="T95" fmla="*/ 54 h 83"/>
                <a:gd name="T96" fmla="*/ 34 w 58"/>
                <a:gd name="T97" fmla="*/ 56 h 83"/>
                <a:gd name="T98" fmla="*/ 32 w 58"/>
                <a:gd name="T99" fmla="*/ 60 h 83"/>
                <a:gd name="T100" fmla="*/ 32 w 58"/>
                <a:gd name="T101" fmla="*/ 65 h 83"/>
                <a:gd name="T102" fmla="*/ 32 w 58"/>
                <a:gd name="T103" fmla="*/ 69 h 83"/>
                <a:gd name="T104" fmla="*/ 29 w 58"/>
                <a:gd name="T105" fmla="*/ 74 h 83"/>
                <a:gd name="T106" fmla="*/ 29 w 58"/>
                <a:gd name="T107" fmla="*/ 78 h 83"/>
                <a:gd name="T108" fmla="*/ 27 w 58"/>
                <a:gd name="T109" fmla="*/ 80 h 83"/>
                <a:gd name="T110" fmla="*/ 25 w 58"/>
                <a:gd name="T111" fmla="*/ 83 h 83"/>
                <a:gd name="T112" fmla="*/ 20 w 58"/>
                <a:gd name="T113" fmla="*/ 8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" h="83">
                  <a:moveTo>
                    <a:pt x="20" y="80"/>
                  </a:moveTo>
                  <a:lnTo>
                    <a:pt x="16" y="80"/>
                  </a:lnTo>
                  <a:lnTo>
                    <a:pt x="16" y="80"/>
                  </a:lnTo>
                  <a:lnTo>
                    <a:pt x="14" y="78"/>
                  </a:lnTo>
                  <a:lnTo>
                    <a:pt x="14" y="76"/>
                  </a:lnTo>
                  <a:lnTo>
                    <a:pt x="16" y="67"/>
                  </a:lnTo>
                  <a:lnTo>
                    <a:pt x="20" y="60"/>
                  </a:lnTo>
                  <a:lnTo>
                    <a:pt x="25" y="51"/>
                  </a:lnTo>
                  <a:lnTo>
                    <a:pt x="27" y="45"/>
                  </a:lnTo>
                  <a:lnTo>
                    <a:pt x="25" y="40"/>
                  </a:lnTo>
                  <a:lnTo>
                    <a:pt x="14" y="38"/>
                  </a:lnTo>
                  <a:lnTo>
                    <a:pt x="0" y="38"/>
                  </a:lnTo>
                  <a:lnTo>
                    <a:pt x="2" y="33"/>
                  </a:lnTo>
                  <a:lnTo>
                    <a:pt x="5" y="31"/>
                  </a:lnTo>
                  <a:lnTo>
                    <a:pt x="7" y="29"/>
                  </a:lnTo>
                  <a:lnTo>
                    <a:pt x="7" y="25"/>
                  </a:lnTo>
                  <a:lnTo>
                    <a:pt x="11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20" y="18"/>
                  </a:lnTo>
                  <a:lnTo>
                    <a:pt x="23" y="18"/>
                  </a:lnTo>
                  <a:lnTo>
                    <a:pt x="27" y="16"/>
                  </a:lnTo>
                  <a:lnTo>
                    <a:pt x="29" y="13"/>
                  </a:lnTo>
                  <a:lnTo>
                    <a:pt x="32" y="9"/>
                  </a:lnTo>
                  <a:lnTo>
                    <a:pt x="34" y="4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7"/>
                  </a:lnTo>
                  <a:lnTo>
                    <a:pt x="45" y="11"/>
                  </a:lnTo>
                  <a:lnTo>
                    <a:pt x="45" y="16"/>
                  </a:lnTo>
                  <a:lnTo>
                    <a:pt x="45" y="22"/>
                  </a:lnTo>
                  <a:lnTo>
                    <a:pt x="45" y="27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4" y="31"/>
                  </a:lnTo>
                  <a:lnTo>
                    <a:pt x="56" y="33"/>
                  </a:lnTo>
                  <a:lnTo>
                    <a:pt x="56" y="38"/>
                  </a:lnTo>
                  <a:lnTo>
                    <a:pt x="56" y="40"/>
                  </a:lnTo>
                  <a:lnTo>
                    <a:pt x="58" y="45"/>
                  </a:lnTo>
                  <a:lnTo>
                    <a:pt x="58" y="49"/>
                  </a:lnTo>
                  <a:lnTo>
                    <a:pt x="56" y="54"/>
                  </a:lnTo>
                  <a:lnTo>
                    <a:pt x="52" y="56"/>
                  </a:lnTo>
                  <a:lnTo>
                    <a:pt x="45" y="56"/>
                  </a:lnTo>
                  <a:lnTo>
                    <a:pt x="40" y="54"/>
                  </a:lnTo>
                  <a:lnTo>
                    <a:pt x="38" y="51"/>
                  </a:lnTo>
                  <a:lnTo>
                    <a:pt x="36" y="54"/>
                  </a:lnTo>
                  <a:lnTo>
                    <a:pt x="34" y="56"/>
                  </a:lnTo>
                  <a:lnTo>
                    <a:pt x="32" y="60"/>
                  </a:lnTo>
                  <a:lnTo>
                    <a:pt x="32" y="65"/>
                  </a:lnTo>
                  <a:lnTo>
                    <a:pt x="32" y="69"/>
                  </a:lnTo>
                  <a:lnTo>
                    <a:pt x="29" y="74"/>
                  </a:lnTo>
                  <a:lnTo>
                    <a:pt x="29" y="78"/>
                  </a:lnTo>
                  <a:lnTo>
                    <a:pt x="27" y="80"/>
                  </a:lnTo>
                  <a:lnTo>
                    <a:pt x="25" y="83"/>
                  </a:lnTo>
                  <a:lnTo>
                    <a:pt x="20" y="8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02" name="Freeform 117"/>
            <p:cNvSpPr>
              <a:spLocks/>
            </p:cNvSpPr>
            <p:nvPr/>
          </p:nvSpPr>
          <p:spPr bwMode="auto">
            <a:xfrm>
              <a:off x="7625004" y="4076641"/>
              <a:ext cx="30994" cy="14923"/>
            </a:xfrm>
            <a:custGeom>
              <a:avLst/>
              <a:gdLst>
                <a:gd name="T0" fmla="*/ 7 w 27"/>
                <a:gd name="T1" fmla="*/ 0 h 13"/>
                <a:gd name="T2" fmla="*/ 11 w 27"/>
                <a:gd name="T3" fmla="*/ 0 h 13"/>
                <a:gd name="T4" fmla="*/ 16 w 27"/>
                <a:gd name="T5" fmla="*/ 0 h 13"/>
                <a:gd name="T6" fmla="*/ 20 w 27"/>
                <a:gd name="T7" fmla="*/ 0 h 13"/>
                <a:gd name="T8" fmla="*/ 22 w 27"/>
                <a:gd name="T9" fmla="*/ 2 h 13"/>
                <a:gd name="T10" fmla="*/ 25 w 27"/>
                <a:gd name="T11" fmla="*/ 4 h 13"/>
                <a:gd name="T12" fmla="*/ 27 w 27"/>
                <a:gd name="T13" fmla="*/ 6 h 13"/>
                <a:gd name="T14" fmla="*/ 22 w 27"/>
                <a:gd name="T15" fmla="*/ 6 h 13"/>
                <a:gd name="T16" fmla="*/ 20 w 27"/>
                <a:gd name="T17" fmla="*/ 6 h 13"/>
                <a:gd name="T18" fmla="*/ 16 w 27"/>
                <a:gd name="T19" fmla="*/ 8 h 13"/>
                <a:gd name="T20" fmla="*/ 13 w 27"/>
                <a:gd name="T21" fmla="*/ 8 h 13"/>
                <a:gd name="T22" fmla="*/ 13 w 27"/>
                <a:gd name="T23" fmla="*/ 13 h 13"/>
                <a:gd name="T24" fmla="*/ 9 w 27"/>
                <a:gd name="T25" fmla="*/ 13 h 13"/>
                <a:gd name="T26" fmla="*/ 4 w 27"/>
                <a:gd name="T27" fmla="*/ 11 h 13"/>
                <a:gd name="T28" fmla="*/ 2 w 27"/>
                <a:gd name="T29" fmla="*/ 8 h 13"/>
                <a:gd name="T30" fmla="*/ 0 w 27"/>
                <a:gd name="T31" fmla="*/ 6 h 13"/>
                <a:gd name="T32" fmla="*/ 0 w 27"/>
                <a:gd name="T33" fmla="*/ 2 h 13"/>
                <a:gd name="T34" fmla="*/ 2 w 27"/>
                <a:gd name="T35" fmla="*/ 2 h 13"/>
                <a:gd name="T36" fmla="*/ 4 w 27"/>
                <a:gd name="T37" fmla="*/ 0 h 13"/>
                <a:gd name="T38" fmla="*/ 7 w 27"/>
                <a:gd name="T3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13">
                  <a:moveTo>
                    <a:pt x="7" y="0"/>
                  </a:moveTo>
                  <a:lnTo>
                    <a:pt x="11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5" y="4"/>
                  </a:lnTo>
                  <a:lnTo>
                    <a:pt x="27" y="6"/>
                  </a:lnTo>
                  <a:lnTo>
                    <a:pt x="22" y="6"/>
                  </a:lnTo>
                  <a:lnTo>
                    <a:pt x="20" y="6"/>
                  </a:lnTo>
                  <a:lnTo>
                    <a:pt x="16" y="8"/>
                  </a:lnTo>
                  <a:lnTo>
                    <a:pt x="13" y="8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4" y="11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03" name="Freeform 118"/>
            <p:cNvSpPr>
              <a:spLocks/>
            </p:cNvSpPr>
            <p:nvPr/>
          </p:nvSpPr>
          <p:spPr bwMode="auto">
            <a:xfrm>
              <a:off x="7625004" y="4076641"/>
              <a:ext cx="30994" cy="14923"/>
            </a:xfrm>
            <a:custGeom>
              <a:avLst/>
              <a:gdLst>
                <a:gd name="T0" fmla="*/ 7 w 27"/>
                <a:gd name="T1" fmla="*/ 0 h 13"/>
                <a:gd name="T2" fmla="*/ 11 w 27"/>
                <a:gd name="T3" fmla="*/ 0 h 13"/>
                <a:gd name="T4" fmla="*/ 16 w 27"/>
                <a:gd name="T5" fmla="*/ 0 h 13"/>
                <a:gd name="T6" fmla="*/ 20 w 27"/>
                <a:gd name="T7" fmla="*/ 0 h 13"/>
                <a:gd name="T8" fmla="*/ 22 w 27"/>
                <a:gd name="T9" fmla="*/ 2 h 13"/>
                <a:gd name="T10" fmla="*/ 25 w 27"/>
                <a:gd name="T11" fmla="*/ 4 h 13"/>
                <a:gd name="T12" fmla="*/ 27 w 27"/>
                <a:gd name="T13" fmla="*/ 6 h 13"/>
                <a:gd name="T14" fmla="*/ 22 w 27"/>
                <a:gd name="T15" fmla="*/ 6 h 13"/>
                <a:gd name="T16" fmla="*/ 20 w 27"/>
                <a:gd name="T17" fmla="*/ 6 h 13"/>
                <a:gd name="T18" fmla="*/ 16 w 27"/>
                <a:gd name="T19" fmla="*/ 8 h 13"/>
                <a:gd name="T20" fmla="*/ 13 w 27"/>
                <a:gd name="T21" fmla="*/ 8 h 13"/>
                <a:gd name="T22" fmla="*/ 13 w 27"/>
                <a:gd name="T23" fmla="*/ 13 h 13"/>
                <a:gd name="T24" fmla="*/ 9 w 27"/>
                <a:gd name="T25" fmla="*/ 13 h 13"/>
                <a:gd name="T26" fmla="*/ 4 w 27"/>
                <a:gd name="T27" fmla="*/ 11 h 13"/>
                <a:gd name="T28" fmla="*/ 2 w 27"/>
                <a:gd name="T29" fmla="*/ 8 h 13"/>
                <a:gd name="T30" fmla="*/ 0 w 27"/>
                <a:gd name="T31" fmla="*/ 6 h 13"/>
                <a:gd name="T32" fmla="*/ 0 w 27"/>
                <a:gd name="T33" fmla="*/ 2 h 13"/>
                <a:gd name="T34" fmla="*/ 2 w 27"/>
                <a:gd name="T35" fmla="*/ 2 h 13"/>
                <a:gd name="T36" fmla="*/ 4 w 27"/>
                <a:gd name="T37" fmla="*/ 0 h 13"/>
                <a:gd name="T38" fmla="*/ 7 w 27"/>
                <a:gd name="T3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13">
                  <a:moveTo>
                    <a:pt x="7" y="0"/>
                  </a:moveTo>
                  <a:lnTo>
                    <a:pt x="11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5" y="4"/>
                  </a:lnTo>
                  <a:lnTo>
                    <a:pt x="27" y="6"/>
                  </a:lnTo>
                  <a:lnTo>
                    <a:pt x="22" y="6"/>
                  </a:lnTo>
                  <a:lnTo>
                    <a:pt x="20" y="6"/>
                  </a:lnTo>
                  <a:lnTo>
                    <a:pt x="16" y="8"/>
                  </a:lnTo>
                  <a:lnTo>
                    <a:pt x="13" y="8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4" y="11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04" name="Freeform 119"/>
            <p:cNvSpPr>
              <a:spLocks/>
            </p:cNvSpPr>
            <p:nvPr/>
          </p:nvSpPr>
          <p:spPr bwMode="auto">
            <a:xfrm>
              <a:off x="5805588" y="1845134"/>
              <a:ext cx="30994" cy="10331"/>
            </a:xfrm>
            <a:custGeom>
              <a:avLst/>
              <a:gdLst>
                <a:gd name="T0" fmla="*/ 27 w 27"/>
                <a:gd name="T1" fmla="*/ 0 h 9"/>
                <a:gd name="T2" fmla="*/ 27 w 27"/>
                <a:gd name="T3" fmla="*/ 4 h 9"/>
                <a:gd name="T4" fmla="*/ 25 w 27"/>
                <a:gd name="T5" fmla="*/ 6 h 9"/>
                <a:gd name="T6" fmla="*/ 20 w 27"/>
                <a:gd name="T7" fmla="*/ 6 h 9"/>
                <a:gd name="T8" fmla="*/ 16 w 27"/>
                <a:gd name="T9" fmla="*/ 9 h 9"/>
                <a:gd name="T10" fmla="*/ 11 w 27"/>
                <a:gd name="T11" fmla="*/ 9 h 9"/>
                <a:gd name="T12" fmla="*/ 7 w 27"/>
                <a:gd name="T13" fmla="*/ 6 h 9"/>
                <a:gd name="T14" fmla="*/ 2 w 27"/>
                <a:gd name="T15" fmla="*/ 6 h 9"/>
                <a:gd name="T16" fmla="*/ 0 w 27"/>
                <a:gd name="T17" fmla="*/ 4 h 9"/>
                <a:gd name="T18" fmla="*/ 0 w 27"/>
                <a:gd name="T19" fmla="*/ 0 h 9"/>
                <a:gd name="T20" fmla="*/ 27 w 2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9">
                  <a:moveTo>
                    <a:pt x="27" y="0"/>
                  </a:moveTo>
                  <a:lnTo>
                    <a:pt x="27" y="4"/>
                  </a:lnTo>
                  <a:lnTo>
                    <a:pt x="25" y="6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7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05" name="Freeform 120"/>
            <p:cNvSpPr>
              <a:spLocks/>
            </p:cNvSpPr>
            <p:nvPr/>
          </p:nvSpPr>
          <p:spPr bwMode="auto">
            <a:xfrm>
              <a:off x="5805588" y="1845134"/>
              <a:ext cx="30994" cy="10331"/>
            </a:xfrm>
            <a:custGeom>
              <a:avLst/>
              <a:gdLst>
                <a:gd name="T0" fmla="*/ 27 w 27"/>
                <a:gd name="T1" fmla="*/ 0 h 9"/>
                <a:gd name="T2" fmla="*/ 27 w 27"/>
                <a:gd name="T3" fmla="*/ 4 h 9"/>
                <a:gd name="T4" fmla="*/ 25 w 27"/>
                <a:gd name="T5" fmla="*/ 6 h 9"/>
                <a:gd name="T6" fmla="*/ 20 w 27"/>
                <a:gd name="T7" fmla="*/ 6 h 9"/>
                <a:gd name="T8" fmla="*/ 16 w 27"/>
                <a:gd name="T9" fmla="*/ 9 h 9"/>
                <a:gd name="T10" fmla="*/ 11 w 27"/>
                <a:gd name="T11" fmla="*/ 9 h 9"/>
                <a:gd name="T12" fmla="*/ 7 w 27"/>
                <a:gd name="T13" fmla="*/ 6 h 9"/>
                <a:gd name="T14" fmla="*/ 2 w 27"/>
                <a:gd name="T15" fmla="*/ 6 h 9"/>
                <a:gd name="T16" fmla="*/ 0 w 27"/>
                <a:gd name="T17" fmla="*/ 4 h 9"/>
                <a:gd name="T18" fmla="*/ 0 w 27"/>
                <a:gd name="T19" fmla="*/ 0 h 9"/>
                <a:gd name="T20" fmla="*/ 27 w 2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9">
                  <a:moveTo>
                    <a:pt x="27" y="0"/>
                  </a:moveTo>
                  <a:lnTo>
                    <a:pt x="27" y="4"/>
                  </a:lnTo>
                  <a:lnTo>
                    <a:pt x="25" y="6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1" y="9"/>
                  </a:lnTo>
                  <a:lnTo>
                    <a:pt x="7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27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06" name="Freeform 121"/>
            <p:cNvSpPr>
              <a:spLocks/>
            </p:cNvSpPr>
            <p:nvPr/>
          </p:nvSpPr>
          <p:spPr bwMode="auto">
            <a:xfrm>
              <a:off x="5030757" y="2148178"/>
              <a:ext cx="20662" cy="19515"/>
            </a:xfrm>
            <a:custGeom>
              <a:avLst/>
              <a:gdLst>
                <a:gd name="T0" fmla="*/ 11 w 18"/>
                <a:gd name="T1" fmla="*/ 0 h 17"/>
                <a:gd name="T2" fmla="*/ 16 w 18"/>
                <a:gd name="T3" fmla="*/ 0 h 17"/>
                <a:gd name="T4" fmla="*/ 18 w 18"/>
                <a:gd name="T5" fmla="*/ 2 h 17"/>
                <a:gd name="T6" fmla="*/ 16 w 18"/>
                <a:gd name="T7" fmla="*/ 4 h 17"/>
                <a:gd name="T8" fmla="*/ 14 w 18"/>
                <a:gd name="T9" fmla="*/ 9 h 17"/>
                <a:gd name="T10" fmla="*/ 11 w 18"/>
                <a:gd name="T11" fmla="*/ 11 h 17"/>
                <a:gd name="T12" fmla="*/ 9 w 18"/>
                <a:gd name="T13" fmla="*/ 13 h 17"/>
                <a:gd name="T14" fmla="*/ 5 w 18"/>
                <a:gd name="T15" fmla="*/ 15 h 17"/>
                <a:gd name="T16" fmla="*/ 2 w 18"/>
                <a:gd name="T17" fmla="*/ 17 h 17"/>
                <a:gd name="T18" fmla="*/ 0 w 18"/>
                <a:gd name="T19" fmla="*/ 17 h 17"/>
                <a:gd name="T20" fmla="*/ 0 w 18"/>
                <a:gd name="T21" fmla="*/ 13 h 17"/>
                <a:gd name="T22" fmla="*/ 0 w 18"/>
                <a:gd name="T23" fmla="*/ 11 h 17"/>
                <a:gd name="T24" fmla="*/ 0 w 18"/>
                <a:gd name="T25" fmla="*/ 6 h 17"/>
                <a:gd name="T26" fmla="*/ 2 w 18"/>
                <a:gd name="T27" fmla="*/ 2 h 17"/>
                <a:gd name="T28" fmla="*/ 5 w 18"/>
                <a:gd name="T29" fmla="*/ 0 h 17"/>
                <a:gd name="T30" fmla="*/ 7 w 18"/>
                <a:gd name="T31" fmla="*/ 0 h 17"/>
                <a:gd name="T32" fmla="*/ 11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lnTo>
                    <a:pt x="16" y="0"/>
                  </a:lnTo>
                  <a:lnTo>
                    <a:pt x="18" y="2"/>
                  </a:lnTo>
                  <a:lnTo>
                    <a:pt x="16" y="4"/>
                  </a:lnTo>
                  <a:lnTo>
                    <a:pt x="14" y="9"/>
                  </a:lnTo>
                  <a:lnTo>
                    <a:pt x="11" y="11"/>
                  </a:lnTo>
                  <a:lnTo>
                    <a:pt x="9" y="13"/>
                  </a:lnTo>
                  <a:lnTo>
                    <a:pt x="5" y="15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6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07" name="Freeform 122"/>
            <p:cNvSpPr>
              <a:spLocks/>
            </p:cNvSpPr>
            <p:nvPr/>
          </p:nvSpPr>
          <p:spPr bwMode="auto">
            <a:xfrm>
              <a:off x="5030757" y="2148178"/>
              <a:ext cx="20662" cy="19515"/>
            </a:xfrm>
            <a:custGeom>
              <a:avLst/>
              <a:gdLst>
                <a:gd name="T0" fmla="*/ 11 w 18"/>
                <a:gd name="T1" fmla="*/ 0 h 17"/>
                <a:gd name="T2" fmla="*/ 16 w 18"/>
                <a:gd name="T3" fmla="*/ 0 h 17"/>
                <a:gd name="T4" fmla="*/ 18 w 18"/>
                <a:gd name="T5" fmla="*/ 2 h 17"/>
                <a:gd name="T6" fmla="*/ 16 w 18"/>
                <a:gd name="T7" fmla="*/ 4 h 17"/>
                <a:gd name="T8" fmla="*/ 14 w 18"/>
                <a:gd name="T9" fmla="*/ 9 h 17"/>
                <a:gd name="T10" fmla="*/ 11 w 18"/>
                <a:gd name="T11" fmla="*/ 11 h 17"/>
                <a:gd name="T12" fmla="*/ 9 w 18"/>
                <a:gd name="T13" fmla="*/ 13 h 17"/>
                <a:gd name="T14" fmla="*/ 5 w 18"/>
                <a:gd name="T15" fmla="*/ 15 h 17"/>
                <a:gd name="T16" fmla="*/ 2 w 18"/>
                <a:gd name="T17" fmla="*/ 17 h 17"/>
                <a:gd name="T18" fmla="*/ 0 w 18"/>
                <a:gd name="T19" fmla="*/ 17 h 17"/>
                <a:gd name="T20" fmla="*/ 0 w 18"/>
                <a:gd name="T21" fmla="*/ 13 h 17"/>
                <a:gd name="T22" fmla="*/ 0 w 18"/>
                <a:gd name="T23" fmla="*/ 11 h 17"/>
                <a:gd name="T24" fmla="*/ 0 w 18"/>
                <a:gd name="T25" fmla="*/ 6 h 17"/>
                <a:gd name="T26" fmla="*/ 2 w 18"/>
                <a:gd name="T27" fmla="*/ 2 h 17"/>
                <a:gd name="T28" fmla="*/ 5 w 18"/>
                <a:gd name="T29" fmla="*/ 0 h 17"/>
                <a:gd name="T30" fmla="*/ 7 w 18"/>
                <a:gd name="T31" fmla="*/ 0 h 17"/>
                <a:gd name="T32" fmla="*/ 11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lnTo>
                    <a:pt x="16" y="0"/>
                  </a:lnTo>
                  <a:lnTo>
                    <a:pt x="18" y="2"/>
                  </a:lnTo>
                  <a:lnTo>
                    <a:pt x="16" y="4"/>
                  </a:lnTo>
                  <a:lnTo>
                    <a:pt x="14" y="9"/>
                  </a:lnTo>
                  <a:lnTo>
                    <a:pt x="11" y="11"/>
                  </a:lnTo>
                  <a:lnTo>
                    <a:pt x="9" y="13"/>
                  </a:lnTo>
                  <a:lnTo>
                    <a:pt x="5" y="15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6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1" y="0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08" name="Freeform 123"/>
            <p:cNvSpPr>
              <a:spLocks/>
            </p:cNvSpPr>
            <p:nvPr/>
          </p:nvSpPr>
          <p:spPr bwMode="auto">
            <a:xfrm>
              <a:off x="7575645" y="2594709"/>
              <a:ext cx="43620" cy="48212"/>
            </a:xfrm>
            <a:custGeom>
              <a:avLst/>
              <a:gdLst>
                <a:gd name="T0" fmla="*/ 12 w 38"/>
                <a:gd name="T1" fmla="*/ 24 h 42"/>
                <a:gd name="T2" fmla="*/ 9 w 38"/>
                <a:gd name="T3" fmla="*/ 20 h 42"/>
                <a:gd name="T4" fmla="*/ 7 w 38"/>
                <a:gd name="T5" fmla="*/ 18 h 42"/>
                <a:gd name="T6" fmla="*/ 5 w 38"/>
                <a:gd name="T7" fmla="*/ 13 h 42"/>
                <a:gd name="T8" fmla="*/ 3 w 38"/>
                <a:gd name="T9" fmla="*/ 11 h 42"/>
                <a:gd name="T10" fmla="*/ 0 w 38"/>
                <a:gd name="T11" fmla="*/ 7 h 42"/>
                <a:gd name="T12" fmla="*/ 3 w 38"/>
                <a:gd name="T13" fmla="*/ 0 h 42"/>
                <a:gd name="T14" fmla="*/ 7 w 38"/>
                <a:gd name="T15" fmla="*/ 0 h 42"/>
                <a:gd name="T16" fmla="*/ 9 w 38"/>
                <a:gd name="T17" fmla="*/ 0 h 42"/>
                <a:gd name="T18" fmla="*/ 14 w 38"/>
                <a:gd name="T19" fmla="*/ 2 h 42"/>
                <a:gd name="T20" fmla="*/ 16 w 38"/>
                <a:gd name="T21" fmla="*/ 7 h 42"/>
                <a:gd name="T22" fmla="*/ 21 w 38"/>
                <a:gd name="T23" fmla="*/ 11 h 42"/>
                <a:gd name="T24" fmla="*/ 23 w 38"/>
                <a:gd name="T25" fmla="*/ 15 h 42"/>
                <a:gd name="T26" fmla="*/ 27 w 38"/>
                <a:gd name="T27" fmla="*/ 18 h 42"/>
                <a:gd name="T28" fmla="*/ 32 w 38"/>
                <a:gd name="T29" fmla="*/ 18 h 42"/>
                <a:gd name="T30" fmla="*/ 34 w 38"/>
                <a:gd name="T31" fmla="*/ 20 h 42"/>
                <a:gd name="T32" fmla="*/ 36 w 38"/>
                <a:gd name="T33" fmla="*/ 22 h 42"/>
                <a:gd name="T34" fmla="*/ 36 w 38"/>
                <a:gd name="T35" fmla="*/ 24 h 42"/>
                <a:gd name="T36" fmla="*/ 36 w 38"/>
                <a:gd name="T37" fmla="*/ 27 h 42"/>
                <a:gd name="T38" fmla="*/ 38 w 38"/>
                <a:gd name="T39" fmla="*/ 31 h 42"/>
                <a:gd name="T40" fmla="*/ 38 w 38"/>
                <a:gd name="T41" fmla="*/ 42 h 42"/>
                <a:gd name="T42" fmla="*/ 32 w 38"/>
                <a:gd name="T43" fmla="*/ 42 h 42"/>
                <a:gd name="T44" fmla="*/ 27 w 38"/>
                <a:gd name="T45" fmla="*/ 38 h 42"/>
                <a:gd name="T46" fmla="*/ 25 w 38"/>
                <a:gd name="T47" fmla="*/ 33 h 42"/>
                <a:gd name="T48" fmla="*/ 23 w 38"/>
                <a:gd name="T49" fmla="*/ 29 h 42"/>
                <a:gd name="T50" fmla="*/ 18 w 38"/>
                <a:gd name="T51" fmla="*/ 27 h 42"/>
                <a:gd name="T52" fmla="*/ 12 w 38"/>
                <a:gd name="T53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" h="42">
                  <a:moveTo>
                    <a:pt x="12" y="24"/>
                  </a:moveTo>
                  <a:lnTo>
                    <a:pt x="9" y="20"/>
                  </a:lnTo>
                  <a:lnTo>
                    <a:pt x="7" y="18"/>
                  </a:lnTo>
                  <a:lnTo>
                    <a:pt x="5" y="13"/>
                  </a:lnTo>
                  <a:lnTo>
                    <a:pt x="3" y="11"/>
                  </a:lnTo>
                  <a:lnTo>
                    <a:pt x="0" y="7"/>
                  </a:lnTo>
                  <a:lnTo>
                    <a:pt x="3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6" y="7"/>
                  </a:lnTo>
                  <a:lnTo>
                    <a:pt x="21" y="11"/>
                  </a:lnTo>
                  <a:lnTo>
                    <a:pt x="23" y="15"/>
                  </a:lnTo>
                  <a:lnTo>
                    <a:pt x="27" y="18"/>
                  </a:lnTo>
                  <a:lnTo>
                    <a:pt x="32" y="18"/>
                  </a:lnTo>
                  <a:lnTo>
                    <a:pt x="34" y="20"/>
                  </a:lnTo>
                  <a:lnTo>
                    <a:pt x="36" y="22"/>
                  </a:lnTo>
                  <a:lnTo>
                    <a:pt x="36" y="24"/>
                  </a:lnTo>
                  <a:lnTo>
                    <a:pt x="36" y="27"/>
                  </a:lnTo>
                  <a:lnTo>
                    <a:pt x="38" y="31"/>
                  </a:lnTo>
                  <a:lnTo>
                    <a:pt x="38" y="42"/>
                  </a:lnTo>
                  <a:lnTo>
                    <a:pt x="32" y="42"/>
                  </a:lnTo>
                  <a:lnTo>
                    <a:pt x="27" y="38"/>
                  </a:lnTo>
                  <a:lnTo>
                    <a:pt x="25" y="33"/>
                  </a:lnTo>
                  <a:lnTo>
                    <a:pt x="23" y="29"/>
                  </a:lnTo>
                  <a:lnTo>
                    <a:pt x="18" y="27"/>
                  </a:lnTo>
                  <a:lnTo>
                    <a:pt x="12" y="2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09" name="Freeform 124"/>
            <p:cNvSpPr>
              <a:spLocks/>
            </p:cNvSpPr>
            <p:nvPr/>
          </p:nvSpPr>
          <p:spPr bwMode="auto">
            <a:xfrm>
              <a:off x="7575645" y="2594709"/>
              <a:ext cx="43620" cy="48212"/>
            </a:xfrm>
            <a:custGeom>
              <a:avLst/>
              <a:gdLst>
                <a:gd name="T0" fmla="*/ 12 w 38"/>
                <a:gd name="T1" fmla="*/ 24 h 42"/>
                <a:gd name="T2" fmla="*/ 9 w 38"/>
                <a:gd name="T3" fmla="*/ 20 h 42"/>
                <a:gd name="T4" fmla="*/ 7 w 38"/>
                <a:gd name="T5" fmla="*/ 18 h 42"/>
                <a:gd name="T6" fmla="*/ 5 w 38"/>
                <a:gd name="T7" fmla="*/ 13 h 42"/>
                <a:gd name="T8" fmla="*/ 3 w 38"/>
                <a:gd name="T9" fmla="*/ 11 h 42"/>
                <a:gd name="T10" fmla="*/ 0 w 38"/>
                <a:gd name="T11" fmla="*/ 7 h 42"/>
                <a:gd name="T12" fmla="*/ 3 w 38"/>
                <a:gd name="T13" fmla="*/ 0 h 42"/>
                <a:gd name="T14" fmla="*/ 7 w 38"/>
                <a:gd name="T15" fmla="*/ 0 h 42"/>
                <a:gd name="T16" fmla="*/ 9 w 38"/>
                <a:gd name="T17" fmla="*/ 0 h 42"/>
                <a:gd name="T18" fmla="*/ 14 w 38"/>
                <a:gd name="T19" fmla="*/ 2 h 42"/>
                <a:gd name="T20" fmla="*/ 16 w 38"/>
                <a:gd name="T21" fmla="*/ 7 h 42"/>
                <a:gd name="T22" fmla="*/ 21 w 38"/>
                <a:gd name="T23" fmla="*/ 11 h 42"/>
                <a:gd name="T24" fmla="*/ 23 w 38"/>
                <a:gd name="T25" fmla="*/ 15 h 42"/>
                <a:gd name="T26" fmla="*/ 27 w 38"/>
                <a:gd name="T27" fmla="*/ 18 h 42"/>
                <a:gd name="T28" fmla="*/ 32 w 38"/>
                <a:gd name="T29" fmla="*/ 18 h 42"/>
                <a:gd name="T30" fmla="*/ 34 w 38"/>
                <a:gd name="T31" fmla="*/ 20 h 42"/>
                <a:gd name="T32" fmla="*/ 36 w 38"/>
                <a:gd name="T33" fmla="*/ 22 h 42"/>
                <a:gd name="T34" fmla="*/ 36 w 38"/>
                <a:gd name="T35" fmla="*/ 24 h 42"/>
                <a:gd name="T36" fmla="*/ 36 w 38"/>
                <a:gd name="T37" fmla="*/ 27 h 42"/>
                <a:gd name="T38" fmla="*/ 38 w 38"/>
                <a:gd name="T39" fmla="*/ 31 h 42"/>
                <a:gd name="T40" fmla="*/ 38 w 38"/>
                <a:gd name="T41" fmla="*/ 42 h 42"/>
                <a:gd name="T42" fmla="*/ 32 w 38"/>
                <a:gd name="T43" fmla="*/ 42 h 42"/>
                <a:gd name="T44" fmla="*/ 27 w 38"/>
                <a:gd name="T45" fmla="*/ 38 h 42"/>
                <a:gd name="T46" fmla="*/ 25 w 38"/>
                <a:gd name="T47" fmla="*/ 33 h 42"/>
                <a:gd name="T48" fmla="*/ 23 w 38"/>
                <a:gd name="T49" fmla="*/ 29 h 42"/>
                <a:gd name="T50" fmla="*/ 18 w 38"/>
                <a:gd name="T51" fmla="*/ 27 h 42"/>
                <a:gd name="T52" fmla="*/ 12 w 38"/>
                <a:gd name="T53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" h="42">
                  <a:moveTo>
                    <a:pt x="12" y="24"/>
                  </a:moveTo>
                  <a:lnTo>
                    <a:pt x="9" y="20"/>
                  </a:lnTo>
                  <a:lnTo>
                    <a:pt x="7" y="18"/>
                  </a:lnTo>
                  <a:lnTo>
                    <a:pt x="5" y="13"/>
                  </a:lnTo>
                  <a:lnTo>
                    <a:pt x="3" y="11"/>
                  </a:lnTo>
                  <a:lnTo>
                    <a:pt x="0" y="7"/>
                  </a:lnTo>
                  <a:lnTo>
                    <a:pt x="3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6" y="7"/>
                  </a:lnTo>
                  <a:lnTo>
                    <a:pt x="21" y="11"/>
                  </a:lnTo>
                  <a:lnTo>
                    <a:pt x="23" y="15"/>
                  </a:lnTo>
                  <a:lnTo>
                    <a:pt x="27" y="18"/>
                  </a:lnTo>
                  <a:lnTo>
                    <a:pt x="32" y="18"/>
                  </a:lnTo>
                  <a:lnTo>
                    <a:pt x="34" y="20"/>
                  </a:lnTo>
                  <a:lnTo>
                    <a:pt x="36" y="22"/>
                  </a:lnTo>
                  <a:lnTo>
                    <a:pt x="36" y="24"/>
                  </a:lnTo>
                  <a:lnTo>
                    <a:pt x="36" y="27"/>
                  </a:lnTo>
                  <a:lnTo>
                    <a:pt x="38" y="31"/>
                  </a:lnTo>
                  <a:lnTo>
                    <a:pt x="38" y="42"/>
                  </a:lnTo>
                  <a:lnTo>
                    <a:pt x="32" y="42"/>
                  </a:lnTo>
                  <a:lnTo>
                    <a:pt x="27" y="38"/>
                  </a:lnTo>
                  <a:lnTo>
                    <a:pt x="25" y="33"/>
                  </a:lnTo>
                  <a:lnTo>
                    <a:pt x="23" y="29"/>
                  </a:lnTo>
                  <a:lnTo>
                    <a:pt x="18" y="27"/>
                  </a:lnTo>
                  <a:lnTo>
                    <a:pt x="12" y="24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10" name="Freeform 125"/>
            <p:cNvSpPr>
              <a:spLocks/>
            </p:cNvSpPr>
            <p:nvPr/>
          </p:nvSpPr>
          <p:spPr bwMode="auto">
            <a:xfrm>
              <a:off x="6750307" y="1945000"/>
              <a:ext cx="27550" cy="14923"/>
            </a:xfrm>
            <a:custGeom>
              <a:avLst/>
              <a:gdLst>
                <a:gd name="T0" fmla="*/ 0 w 24"/>
                <a:gd name="T1" fmla="*/ 0 h 13"/>
                <a:gd name="T2" fmla="*/ 4 w 24"/>
                <a:gd name="T3" fmla="*/ 0 h 13"/>
                <a:gd name="T4" fmla="*/ 9 w 24"/>
                <a:gd name="T5" fmla="*/ 0 h 13"/>
                <a:gd name="T6" fmla="*/ 13 w 24"/>
                <a:gd name="T7" fmla="*/ 2 h 13"/>
                <a:gd name="T8" fmla="*/ 15 w 24"/>
                <a:gd name="T9" fmla="*/ 4 h 13"/>
                <a:gd name="T10" fmla="*/ 20 w 24"/>
                <a:gd name="T11" fmla="*/ 7 h 13"/>
                <a:gd name="T12" fmla="*/ 24 w 24"/>
                <a:gd name="T13" fmla="*/ 7 h 13"/>
                <a:gd name="T14" fmla="*/ 22 w 24"/>
                <a:gd name="T15" fmla="*/ 11 h 13"/>
                <a:gd name="T16" fmla="*/ 20 w 24"/>
                <a:gd name="T17" fmla="*/ 11 h 13"/>
                <a:gd name="T18" fmla="*/ 18 w 24"/>
                <a:gd name="T19" fmla="*/ 13 h 13"/>
                <a:gd name="T20" fmla="*/ 15 w 24"/>
                <a:gd name="T21" fmla="*/ 13 h 13"/>
                <a:gd name="T22" fmla="*/ 11 w 24"/>
                <a:gd name="T23" fmla="*/ 13 h 13"/>
                <a:gd name="T24" fmla="*/ 0 w 24"/>
                <a:gd name="T25" fmla="*/ 13 h 13"/>
                <a:gd name="T26" fmla="*/ 0 w 24"/>
                <a:gd name="T2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13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20" y="7"/>
                  </a:lnTo>
                  <a:lnTo>
                    <a:pt x="24" y="7"/>
                  </a:lnTo>
                  <a:lnTo>
                    <a:pt x="22" y="11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5" y="13"/>
                  </a:lnTo>
                  <a:lnTo>
                    <a:pt x="11" y="13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11" name="Freeform 126"/>
            <p:cNvSpPr>
              <a:spLocks/>
            </p:cNvSpPr>
            <p:nvPr/>
          </p:nvSpPr>
          <p:spPr bwMode="auto">
            <a:xfrm>
              <a:off x="6750307" y="1945000"/>
              <a:ext cx="27550" cy="14923"/>
            </a:xfrm>
            <a:custGeom>
              <a:avLst/>
              <a:gdLst>
                <a:gd name="T0" fmla="*/ 0 w 24"/>
                <a:gd name="T1" fmla="*/ 0 h 13"/>
                <a:gd name="T2" fmla="*/ 4 w 24"/>
                <a:gd name="T3" fmla="*/ 0 h 13"/>
                <a:gd name="T4" fmla="*/ 9 w 24"/>
                <a:gd name="T5" fmla="*/ 0 h 13"/>
                <a:gd name="T6" fmla="*/ 13 w 24"/>
                <a:gd name="T7" fmla="*/ 2 h 13"/>
                <a:gd name="T8" fmla="*/ 15 w 24"/>
                <a:gd name="T9" fmla="*/ 4 h 13"/>
                <a:gd name="T10" fmla="*/ 20 w 24"/>
                <a:gd name="T11" fmla="*/ 7 h 13"/>
                <a:gd name="T12" fmla="*/ 24 w 24"/>
                <a:gd name="T13" fmla="*/ 7 h 13"/>
                <a:gd name="T14" fmla="*/ 22 w 24"/>
                <a:gd name="T15" fmla="*/ 11 h 13"/>
                <a:gd name="T16" fmla="*/ 20 w 24"/>
                <a:gd name="T17" fmla="*/ 11 h 13"/>
                <a:gd name="T18" fmla="*/ 18 w 24"/>
                <a:gd name="T19" fmla="*/ 13 h 13"/>
                <a:gd name="T20" fmla="*/ 15 w 24"/>
                <a:gd name="T21" fmla="*/ 13 h 13"/>
                <a:gd name="T22" fmla="*/ 11 w 24"/>
                <a:gd name="T23" fmla="*/ 13 h 13"/>
                <a:gd name="T24" fmla="*/ 0 w 24"/>
                <a:gd name="T25" fmla="*/ 13 h 13"/>
                <a:gd name="T26" fmla="*/ 0 w 24"/>
                <a:gd name="T2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13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20" y="7"/>
                  </a:lnTo>
                  <a:lnTo>
                    <a:pt x="24" y="7"/>
                  </a:lnTo>
                  <a:lnTo>
                    <a:pt x="22" y="11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5" y="13"/>
                  </a:lnTo>
                  <a:lnTo>
                    <a:pt x="11" y="13"/>
                  </a:lnTo>
                  <a:lnTo>
                    <a:pt x="0" y="13"/>
                  </a:lnTo>
                  <a:lnTo>
                    <a:pt x="0" y="0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12" name="Freeform 127"/>
            <p:cNvSpPr>
              <a:spLocks/>
            </p:cNvSpPr>
            <p:nvPr/>
          </p:nvSpPr>
          <p:spPr bwMode="auto">
            <a:xfrm>
              <a:off x="6777856" y="1945000"/>
              <a:ext cx="43620" cy="22958"/>
            </a:xfrm>
            <a:custGeom>
              <a:avLst/>
              <a:gdLst>
                <a:gd name="T0" fmla="*/ 12 w 38"/>
                <a:gd name="T1" fmla="*/ 13 h 20"/>
                <a:gd name="T2" fmla="*/ 16 w 38"/>
                <a:gd name="T3" fmla="*/ 13 h 20"/>
                <a:gd name="T4" fmla="*/ 16 w 38"/>
                <a:gd name="T5" fmla="*/ 11 h 20"/>
                <a:gd name="T6" fmla="*/ 18 w 38"/>
                <a:gd name="T7" fmla="*/ 7 h 20"/>
                <a:gd name="T8" fmla="*/ 18 w 38"/>
                <a:gd name="T9" fmla="*/ 4 h 20"/>
                <a:gd name="T10" fmla="*/ 18 w 38"/>
                <a:gd name="T11" fmla="*/ 0 h 20"/>
                <a:gd name="T12" fmla="*/ 23 w 38"/>
                <a:gd name="T13" fmla="*/ 2 h 20"/>
                <a:gd name="T14" fmla="*/ 25 w 38"/>
                <a:gd name="T15" fmla="*/ 4 h 20"/>
                <a:gd name="T16" fmla="*/ 27 w 38"/>
                <a:gd name="T17" fmla="*/ 7 h 20"/>
                <a:gd name="T18" fmla="*/ 32 w 38"/>
                <a:gd name="T19" fmla="*/ 7 h 20"/>
                <a:gd name="T20" fmla="*/ 32 w 38"/>
                <a:gd name="T21" fmla="*/ 11 h 20"/>
                <a:gd name="T22" fmla="*/ 34 w 38"/>
                <a:gd name="T23" fmla="*/ 13 h 20"/>
                <a:gd name="T24" fmla="*/ 36 w 38"/>
                <a:gd name="T25" fmla="*/ 16 h 20"/>
                <a:gd name="T26" fmla="*/ 38 w 38"/>
                <a:gd name="T27" fmla="*/ 20 h 20"/>
                <a:gd name="T28" fmla="*/ 32 w 38"/>
                <a:gd name="T29" fmla="*/ 20 h 20"/>
                <a:gd name="T30" fmla="*/ 27 w 38"/>
                <a:gd name="T31" fmla="*/ 20 h 20"/>
                <a:gd name="T32" fmla="*/ 20 w 38"/>
                <a:gd name="T33" fmla="*/ 20 h 20"/>
                <a:gd name="T34" fmla="*/ 16 w 38"/>
                <a:gd name="T35" fmla="*/ 20 h 20"/>
                <a:gd name="T36" fmla="*/ 9 w 38"/>
                <a:gd name="T37" fmla="*/ 20 h 20"/>
                <a:gd name="T38" fmla="*/ 5 w 38"/>
                <a:gd name="T39" fmla="*/ 18 h 20"/>
                <a:gd name="T40" fmla="*/ 3 w 38"/>
                <a:gd name="T41" fmla="*/ 18 h 20"/>
                <a:gd name="T42" fmla="*/ 0 w 38"/>
                <a:gd name="T43" fmla="*/ 16 h 20"/>
                <a:gd name="T44" fmla="*/ 0 w 38"/>
                <a:gd name="T45" fmla="*/ 16 h 20"/>
                <a:gd name="T46" fmla="*/ 5 w 38"/>
                <a:gd name="T47" fmla="*/ 13 h 20"/>
                <a:gd name="T48" fmla="*/ 12 w 38"/>
                <a:gd name="T4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20">
                  <a:moveTo>
                    <a:pt x="12" y="13"/>
                  </a:moveTo>
                  <a:lnTo>
                    <a:pt x="16" y="13"/>
                  </a:lnTo>
                  <a:lnTo>
                    <a:pt x="16" y="11"/>
                  </a:lnTo>
                  <a:lnTo>
                    <a:pt x="18" y="7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23" y="2"/>
                  </a:lnTo>
                  <a:lnTo>
                    <a:pt x="25" y="4"/>
                  </a:lnTo>
                  <a:lnTo>
                    <a:pt x="27" y="7"/>
                  </a:lnTo>
                  <a:lnTo>
                    <a:pt x="32" y="7"/>
                  </a:lnTo>
                  <a:lnTo>
                    <a:pt x="32" y="11"/>
                  </a:lnTo>
                  <a:lnTo>
                    <a:pt x="34" y="13"/>
                  </a:lnTo>
                  <a:lnTo>
                    <a:pt x="36" y="16"/>
                  </a:lnTo>
                  <a:lnTo>
                    <a:pt x="38" y="20"/>
                  </a:lnTo>
                  <a:lnTo>
                    <a:pt x="32" y="20"/>
                  </a:lnTo>
                  <a:lnTo>
                    <a:pt x="27" y="20"/>
                  </a:lnTo>
                  <a:lnTo>
                    <a:pt x="20" y="20"/>
                  </a:lnTo>
                  <a:lnTo>
                    <a:pt x="16" y="20"/>
                  </a:lnTo>
                  <a:lnTo>
                    <a:pt x="9" y="20"/>
                  </a:lnTo>
                  <a:lnTo>
                    <a:pt x="5" y="18"/>
                  </a:lnTo>
                  <a:lnTo>
                    <a:pt x="3" y="1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5" y="13"/>
                  </a:lnTo>
                  <a:lnTo>
                    <a:pt x="12" y="1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13" name="Freeform 128"/>
            <p:cNvSpPr>
              <a:spLocks/>
            </p:cNvSpPr>
            <p:nvPr/>
          </p:nvSpPr>
          <p:spPr bwMode="auto">
            <a:xfrm>
              <a:off x="6777856" y="1945000"/>
              <a:ext cx="43620" cy="22958"/>
            </a:xfrm>
            <a:custGeom>
              <a:avLst/>
              <a:gdLst>
                <a:gd name="T0" fmla="*/ 12 w 38"/>
                <a:gd name="T1" fmla="*/ 13 h 20"/>
                <a:gd name="T2" fmla="*/ 16 w 38"/>
                <a:gd name="T3" fmla="*/ 13 h 20"/>
                <a:gd name="T4" fmla="*/ 16 w 38"/>
                <a:gd name="T5" fmla="*/ 11 h 20"/>
                <a:gd name="T6" fmla="*/ 18 w 38"/>
                <a:gd name="T7" fmla="*/ 7 h 20"/>
                <a:gd name="T8" fmla="*/ 18 w 38"/>
                <a:gd name="T9" fmla="*/ 4 h 20"/>
                <a:gd name="T10" fmla="*/ 18 w 38"/>
                <a:gd name="T11" fmla="*/ 0 h 20"/>
                <a:gd name="T12" fmla="*/ 23 w 38"/>
                <a:gd name="T13" fmla="*/ 2 h 20"/>
                <a:gd name="T14" fmla="*/ 25 w 38"/>
                <a:gd name="T15" fmla="*/ 4 h 20"/>
                <a:gd name="T16" fmla="*/ 27 w 38"/>
                <a:gd name="T17" fmla="*/ 7 h 20"/>
                <a:gd name="T18" fmla="*/ 32 w 38"/>
                <a:gd name="T19" fmla="*/ 7 h 20"/>
                <a:gd name="T20" fmla="*/ 32 w 38"/>
                <a:gd name="T21" fmla="*/ 11 h 20"/>
                <a:gd name="T22" fmla="*/ 34 w 38"/>
                <a:gd name="T23" fmla="*/ 13 h 20"/>
                <a:gd name="T24" fmla="*/ 36 w 38"/>
                <a:gd name="T25" fmla="*/ 16 h 20"/>
                <a:gd name="T26" fmla="*/ 38 w 38"/>
                <a:gd name="T27" fmla="*/ 20 h 20"/>
                <a:gd name="T28" fmla="*/ 32 w 38"/>
                <a:gd name="T29" fmla="*/ 20 h 20"/>
                <a:gd name="T30" fmla="*/ 27 w 38"/>
                <a:gd name="T31" fmla="*/ 20 h 20"/>
                <a:gd name="T32" fmla="*/ 20 w 38"/>
                <a:gd name="T33" fmla="*/ 20 h 20"/>
                <a:gd name="T34" fmla="*/ 16 w 38"/>
                <a:gd name="T35" fmla="*/ 20 h 20"/>
                <a:gd name="T36" fmla="*/ 9 w 38"/>
                <a:gd name="T37" fmla="*/ 20 h 20"/>
                <a:gd name="T38" fmla="*/ 5 w 38"/>
                <a:gd name="T39" fmla="*/ 18 h 20"/>
                <a:gd name="T40" fmla="*/ 3 w 38"/>
                <a:gd name="T41" fmla="*/ 18 h 20"/>
                <a:gd name="T42" fmla="*/ 0 w 38"/>
                <a:gd name="T43" fmla="*/ 16 h 20"/>
                <a:gd name="T44" fmla="*/ 0 w 38"/>
                <a:gd name="T45" fmla="*/ 16 h 20"/>
                <a:gd name="T46" fmla="*/ 5 w 38"/>
                <a:gd name="T47" fmla="*/ 13 h 20"/>
                <a:gd name="T48" fmla="*/ 12 w 38"/>
                <a:gd name="T4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20">
                  <a:moveTo>
                    <a:pt x="12" y="13"/>
                  </a:moveTo>
                  <a:lnTo>
                    <a:pt x="16" y="13"/>
                  </a:lnTo>
                  <a:lnTo>
                    <a:pt x="16" y="11"/>
                  </a:lnTo>
                  <a:lnTo>
                    <a:pt x="18" y="7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23" y="2"/>
                  </a:lnTo>
                  <a:lnTo>
                    <a:pt x="25" y="4"/>
                  </a:lnTo>
                  <a:lnTo>
                    <a:pt x="27" y="7"/>
                  </a:lnTo>
                  <a:lnTo>
                    <a:pt x="32" y="7"/>
                  </a:lnTo>
                  <a:lnTo>
                    <a:pt x="32" y="11"/>
                  </a:lnTo>
                  <a:lnTo>
                    <a:pt x="34" y="13"/>
                  </a:lnTo>
                  <a:lnTo>
                    <a:pt x="36" y="16"/>
                  </a:lnTo>
                  <a:lnTo>
                    <a:pt x="38" y="20"/>
                  </a:lnTo>
                  <a:lnTo>
                    <a:pt x="32" y="20"/>
                  </a:lnTo>
                  <a:lnTo>
                    <a:pt x="27" y="20"/>
                  </a:lnTo>
                  <a:lnTo>
                    <a:pt x="20" y="20"/>
                  </a:lnTo>
                  <a:lnTo>
                    <a:pt x="16" y="20"/>
                  </a:lnTo>
                  <a:lnTo>
                    <a:pt x="9" y="20"/>
                  </a:lnTo>
                  <a:lnTo>
                    <a:pt x="5" y="18"/>
                  </a:lnTo>
                  <a:lnTo>
                    <a:pt x="3" y="1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5" y="13"/>
                  </a:lnTo>
                  <a:lnTo>
                    <a:pt x="12" y="13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14" name="Freeform 129"/>
            <p:cNvSpPr>
              <a:spLocks/>
            </p:cNvSpPr>
            <p:nvPr/>
          </p:nvSpPr>
          <p:spPr bwMode="auto">
            <a:xfrm>
              <a:off x="5138660" y="1945000"/>
              <a:ext cx="136600" cy="122825"/>
            </a:xfrm>
            <a:custGeom>
              <a:avLst/>
              <a:gdLst>
                <a:gd name="T0" fmla="*/ 56 w 119"/>
                <a:gd name="T1" fmla="*/ 51 h 107"/>
                <a:gd name="T2" fmla="*/ 51 w 119"/>
                <a:gd name="T3" fmla="*/ 58 h 107"/>
                <a:gd name="T4" fmla="*/ 49 w 119"/>
                <a:gd name="T5" fmla="*/ 65 h 107"/>
                <a:gd name="T6" fmla="*/ 49 w 119"/>
                <a:gd name="T7" fmla="*/ 71 h 107"/>
                <a:gd name="T8" fmla="*/ 49 w 119"/>
                <a:gd name="T9" fmla="*/ 83 h 107"/>
                <a:gd name="T10" fmla="*/ 49 w 119"/>
                <a:gd name="T11" fmla="*/ 85 h 107"/>
                <a:gd name="T12" fmla="*/ 51 w 119"/>
                <a:gd name="T13" fmla="*/ 89 h 107"/>
                <a:gd name="T14" fmla="*/ 54 w 119"/>
                <a:gd name="T15" fmla="*/ 92 h 107"/>
                <a:gd name="T16" fmla="*/ 56 w 119"/>
                <a:gd name="T17" fmla="*/ 96 h 107"/>
                <a:gd name="T18" fmla="*/ 58 w 119"/>
                <a:gd name="T19" fmla="*/ 98 h 107"/>
                <a:gd name="T20" fmla="*/ 60 w 119"/>
                <a:gd name="T21" fmla="*/ 103 h 107"/>
                <a:gd name="T22" fmla="*/ 60 w 119"/>
                <a:gd name="T23" fmla="*/ 105 h 107"/>
                <a:gd name="T24" fmla="*/ 60 w 119"/>
                <a:gd name="T25" fmla="*/ 107 h 107"/>
                <a:gd name="T26" fmla="*/ 56 w 119"/>
                <a:gd name="T27" fmla="*/ 107 h 107"/>
                <a:gd name="T28" fmla="*/ 45 w 119"/>
                <a:gd name="T29" fmla="*/ 101 h 107"/>
                <a:gd name="T30" fmla="*/ 31 w 119"/>
                <a:gd name="T31" fmla="*/ 94 h 107"/>
                <a:gd name="T32" fmla="*/ 11 w 119"/>
                <a:gd name="T33" fmla="*/ 96 h 107"/>
                <a:gd name="T34" fmla="*/ 0 w 119"/>
                <a:gd name="T35" fmla="*/ 96 h 107"/>
                <a:gd name="T36" fmla="*/ 13 w 119"/>
                <a:gd name="T37" fmla="*/ 71 h 107"/>
                <a:gd name="T38" fmla="*/ 27 w 119"/>
                <a:gd name="T39" fmla="*/ 51 h 107"/>
                <a:gd name="T40" fmla="*/ 36 w 119"/>
                <a:gd name="T41" fmla="*/ 31 h 107"/>
                <a:gd name="T42" fmla="*/ 43 w 119"/>
                <a:gd name="T43" fmla="*/ 29 h 107"/>
                <a:gd name="T44" fmla="*/ 49 w 119"/>
                <a:gd name="T45" fmla="*/ 27 h 107"/>
                <a:gd name="T46" fmla="*/ 56 w 119"/>
                <a:gd name="T47" fmla="*/ 22 h 107"/>
                <a:gd name="T48" fmla="*/ 60 w 119"/>
                <a:gd name="T49" fmla="*/ 18 h 107"/>
                <a:gd name="T50" fmla="*/ 65 w 119"/>
                <a:gd name="T51" fmla="*/ 13 h 107"/>
                <a:gd name="T52" fmla="*/ 67 w 119"/>
                <a:gd name="T53" fmla="*/ 7 h 107"/>
                <a:gd name="T54" fmla="*/ 72 w 119"/>
                <a:gd name="T55" fmla="*/ 7 h 107"/>
                <a:gd name="T56" fmla="*/ 76 w 119"/>
                <a:gd name="T57" fmla="*/ 7 h 107"/>
                <a:gd name="T58" fmla="*/ 81 w 119"/>
                <a:gd name="T59" fmla="*/ 7 h 107"/>
                <a:gd name="T60" fmla="*/ 85 w 119"/>
                <a:gd name="T61" fmla="*/ 7 h 107"/>
                <a:gd name="T62" fmla="*/ 89 w 119"/>
                <a:gd name="T63" fmla="*/ 9 h 107"/>
                <a:gd name="T64" fmla="*/ 94 w 119"/>
                <a:gd name="T65" fmla="*/ 9 h 107"/>
                <a:gd name="T66" fmla="*/ 96 w 119"/>
                <a:gd name="T67" fmla="*/ 7 h 107"/>
                <a:gd name="T68" fmla="*/ 98 w 119"/>
                <a:gd name="T69" fmla="*/ 4 h 107"/>
                <a:gd name="T70" fmla="*/ 98 w 119"/>
                <a:gd name="T71" fmla="*/ 0 h 107"/>
                <a:gd name="T72" fmla="*/ 103 w 119"/>
                <a:gd name="T73" fmla="*/ 2 h 107"/>
                <a:gd name="T74" fmla="*/ 107 w 119"/>
                <a:gd name="T75" fmla="*/ 2 h 107"/>
                <a:gd name="T76" fmla="*/ 112 w 119"/>
                <a:gd name="T77" fmla="*/ 2 h 107"/>
                <a:gd name="T78" fmla="*/ 114 w 119"/>
                <a:gd name="T79" fmla="*/ 2 h 107"/>
                <a:gd name="T80" fmla="*/ 116 w 119"/>
                <a:gd name="T81" fmla="*/ 4 h 107"/>
                <a:gd name="T82" fmla="*/ 119 w 119"/>
                <a:gd name="T83" fmla="*/ 7 h 107"/>
                <a:gd name="T84" fmla="*/ 114 w 119"/>
                <a:gd name="T85" fmla="*/ 11 h 107"/>
                <a:gd name="T86" fmla="*/ 107 w 119"/>
                <a:gd name="T87" fmla="*/ 13 h 107"/>
                <a:gd name="T88" fmla="*/ 101 w 119"/>
                <a:gd name="T89" fmla="*/ 16 h 107"/>
                <a:gd name="T90" fmla="*/ 96 w 119"/>
                <a:gd name="T91" fmla="*/ 18 h 107"/>
                <a:gd name="T92" fmla="*/ 92 w 119"/>
                <a:gd name="T93" fmla="*/ 22 h 107"/>
                <a:gd name="T94" fmla="*/ 87 w 119"/>
                <a:gd name="T95" fmla="*/ 27 h 107"/>
                <a:gd name="T96" fmla="*/ 81 w 119"/>
                <a:gd name="T97" fmla="*/ 27 h 107"/>
                <a:gd name="T98" fmla="*/ 69 w 119"/>
                <a:gd name="T99" fmla="*/ 40 h 107"/>
                <a:gd name="T100" fmla="*/ 56 w 119"/>
                <a:gd name="T101" fmla="*/ 5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" h="107">
                  <a:moveTo>
                    <a:pt x="56" y="51"/>
                  </a:moveTo>
                  <a:lnTo>
                    <a:pt x="51" y="58"/>
                  </a:lnTo>
                  <a:lnTo>
                    <a:pt x="49" y="65"/>
                  </a:lnTo>
                  <a:lnTo>
                    <a:pt x="49" y="71"/>
                  </a:lnTo>
                  <a:lnTo>
                    <a:pt x="49" y="83"/>
                  </a:lnTo>
                  <a:lnTo>
                    <a:pt x="49" y="85"/>
                  </a:lnTo>
                  <a:lnTo>
                    <a:pt x="51" y="89"/>
                  </a:lnTo>
                  <a:lnTo>
                    <a:pt x="54" y="92"/>
                  </a:lnTo>
                  <a:lnTo>
                    <a:pt x="56" y="96"/>
                  </a:lnTo>
                  <a:lnTo>
                    <a:pt x="58" y="98"/>
                  </a:lnTo>
                  <a:lnTo>
                    <a:pt x="60" y="103"/>
                  </a:lnTo>
                  <a:lnTo>
                    <a:pt x="60" y="105"/>
                  </a:lnTo>
                  <a:lnTo>
                    <a:pt x="60" y="107"/>
                  </a:lnTo>
                  <a:lnTo>
                    <a:pt x="56" y="107"/>
                  </a:lnTo>
                  <a:lnTo>
                    <a:pt x="45" y="101"/>
                  </a:lnTo>
                  <a:lnTo>
                    <a:pt x="31" y="94"/>
                  </a:lnTo>
                  <a:lnTo>
                    <a:pt x="11" y="96"/>
                  </a:lnTo>
                  <a:lnTo>
                    <a:pt x="0" y="96"/>
                  </a:lnTo>
                  <a:lnTo>
                    <a:pt x="13" y="71"/>
                  </a:lnTo>
                  <a:lnTo>
                    <a:pt x="27" y="51"/>
                  </a:lnTo>
                  <a:lnTo>
                    <a:pt x="36" y="31"/>
                  </a:lnTo>
                  <a:lnTo>
                    <a:pt x="43" y="29"/>
                  </a:lnTo>
                  <a:lnTo>
                    <a:pt x="49" y="27"/>
                  </a:lnTo>
                  <a:lnTo>
                    <a:pt x="56" y="22"/>
                  </a:lnTo>
                  <a:lnTo>
                    <a:pt x="60" y="18"/>
                  </a:lnTo>
                  <a:lnTo>
                    <a:pt x="65" y="13"/>
                  </a:lnTo>
                  <a:lnTo>
                    <a:pt x="67" y="7"/>
                  </a:lnTo>
                  <a:lnTo>
                    <a:pt x="72" y="7"/>
                  </a:lnTo>
                  <a:lnTo>
                    <a:pt x="76" y="7"/>
                  </a:lnTo>
                  <a:lnTo>
                    <a:pt x="81" y="7"/>
                  </a:lnTo>
                  <a:lnTo>
                    <a:pt x="85" y="7"/>
                  </a:lnTo>
                  <a:lnTo>
                    <a:pt x="89" y="9"/>
                  </a:lnTo>
                  <a:lnTo>
                    <a:pt x="94" y="9"/>
                  </a:lnTo>
                  <a:lnTo>
                    <a:pt x="96" y="7"/>
                  </a:lnTo>
                  <a:lnTo>
                    <a:pt x="98" y="4"/>
                  </a:lnTo>
                  <a:lnTo>
                    <a:pt x="98" y="0"/>
                  </a:lnTo>
                  <a:lnTo>
                    <a:pt x="103" y="2"/>
                  </a:lnTo>
                  <a:lnTo>
                    <a:pt x="107" y="2"/>
                  </a:lnTo>
                  <a:lnTo>
                    <a:pt x="112" y="2"/>
                  </a:lnTo>
                  <a:lnTo>
                    <a:pt x="114" y="2"/>
                  </a:lnTo>
                  <a:lnTo>
                    <a:pt x="116" y="4"/>
                  </a:lnTo>
                  <a:lnTo>
                    <a:pt x="119" y="7"/>
                  </a:lnTo>
                  <a:lnTo>
                    <a:pt x="114" y="11"/>
                  </a:lnTo>
                  <a:lnTo>
                    <a:pt x="107" y="13"/>
                  </a:lnTo>
                  <a:lnTo>
                    <a:pt x="101" y="16"/>
                  </a:lnTo>
                  <a:lnTo>
                    <a:pt x="96" y="18"/>
                  </a:lnTo>
                  <a:lnTo>
                    <a:pt x="92" y="22"/>
                  </a:lnTo>
                  <a:lnTo>
                    <a:pt x="87" y="27"/>
                  </a:lnTo>
                  <a:lnTo>
                    <a:pt x="81" y="27"/>
                  </a:lnTo>
                  <a:lnTo>
                    <a:pt x="69" y="40"/>
                  </a:lnTo>
                  <a:lnTo>
                    <a:pt x="56" y="51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15" name="Freeform 130"/>
            <p:cNvSpPr>
              <a:spLocks/>
            </p:cNvSpPr>
            <p:nvPr/>
          </p:nvSpPr>
          <p:spPr bwMode="auto">
            <a:xfrm>
              <a:off x="5138660" y="1945000"/>
              <a:ext cx="136600" cy="122825"/>
            </a:xfrm>
            <a:custGeom>
              <a:avLst/>
              <a:gdLst>
                <a:gd name="T0" fmla="*/ 56 w 119"/>
                <a:gd name="T1" fmla="*/ 51 h 107"/>
                <a:gd name="T2" fmla="*/ 51 w 119"/>
                <a:gd name="T3" fmla="*/ 58 h 107"/>
                <a:gd name="T4" fmla="*/ 49 w 119"/>
                <a:gd name="T5" fmla="*/ 65 h 107"/>
                <a:gd name="T6" fmla="*/ 49 w 119"/>
                <a:gd name="T7" fmla="*/ 71 h 107"/>
                <a:gd name="T8" fmla="*/ 49 w 119"/>
                <a:gd name="T9" fmla="*/ 83 h 107"/>
                <a:gd name="T10" fmla="*/ 49 w 119"/>
                <a:gd name="T11" fmla="*/ 85 h 107"/>
                <a:gd name="T12" fmla="*/ 51 w 119"/>
                <a:gd name="T13" fmla="*/ 89 h 107"/>
                <a:gd name="T14" fmla="*/ 54 w 119"/>
                <a:gd name="T15" fmla="*/ 92 h 107"/>
                <a:gd name="T16" fmla="*/ 56 w 119"/>
                <a:gd name="T17" fmla="*/ 96 h 107"/>
                <a:gd name="T18" fmla="*/ 58 w 119"/>
                <a:gd name="T19" fmla="*/ 98 h 107"/>
                <a:gd name="T20" fmla="*/ 60 w 119"/>
                <a:gd name="T21" fmla="*/ 103 h 107"/>
                <a:gd name="T22" fmla="*/ 60 w 119"/>
                <a:gd name="T23" fmla="*/ 105 h 107"/>
                <a:gd name="T24" fmla="*/ 60 w 119"/>
                <a:gd name="T25" fmla="*/ 107 h 107"/>
                <a:gd name="T26" fmla="*/ 56 w 119"/>
                <a:gd name="T27" fmla="*/ 107 h 107"/>
                <a:gd name="T28" fmla="*/ 45 w 119"/>
                <a:gd name="T29" fmla="*/ 101 h 107"/>
                <a:gd name="T30" fmla="*/ 31 w 119"/>
                <a:gd name="T31" fmla="*/ 94 h 107"/>
                <a:gd name="T32" fmla="*/ 11 w 119"/>
                <a:gd name="T33" fmla="*/ 96 h 107"/>
                <a:gd name="T34" fmla="*/ 0 w 119"/>
                <a:gd name="T35" fmla="*/ 96 h 107"/>
                <a:gd name="T36" fmla="*/ 13 w 119"/>
                <a:gd name="T37" fmla="*/ 71 h 107"/>
                <a:gd name="T38" fmla="*/ 27 w 119"/>
                <a:gd name="T39" fmla="*/ 51 h 107"/>
                <a:gd name="T40" fmla="*/ 36 w 119"/>
                <a:gd name="T41" fmla="*/ 31 h 107"/>
                <a:gd name="T42" fmla="*/ 43 w 119"/>
                <a:gd name="T43" fmla="*/ 29 h 107"/>
                <a:gd name="T44" fmla="*/ 49 w 119"/>
                <a:gd name="T45" fmla="*/ 27 h 107"/>
                <a:gd name="T46" fmla="*/ 56 w 119"/>
                <a:gd name="T47" fmla="*/ 22 h 107"/>
                <a:gd name="T48" fmla="*/ 60 w 119"/>
                <a:gd name="T49" fmla="*/ 18 h 107"/>
                <a:gd name="T50" fmla="*/ 65 w 119"/>
                <a:gd name="T51" fmla="*/ 13 h 107"/>
                <a:gd name="T52" fmla="*/ 67 w 119"/>
                <a:gd name="T53" fmla="*/ 7 h 107"/>
                <a:gd name="T54" fmla="*/ 72 w 119"/>
                <a:gd name="T55" fmla="*/ 7 h 107"/>
                <a:gd name="T56" fmla="*/ 76 w 119"/>
                <a:gd name="T57" fmla="*/ 7 h 107"/>
                <a:gd name="T58" fmla="*/ 81 w 119"/>
                <a:gd name="T59" fmla="*/ 7 h 107"/>
                <a:gd name="T60" fmla="*/ 85 w 119"/>
                <a:gd name="T61" fmla="*/ 7 h 107"/>
                <a:gd name="T62" fmla="*/ 89 w 119"/>
                <a:gd name="T63" fmla="*/ 9 h 107"/>
                <a:gd name="T64" fmla="*/ 94 w 119"/>
                <a:gd name="T65" fmla="*/ 9 h 107"/>
                <a:gd name="T66" fmla="*/ 96 w 119"/>
                <a:gd name="T67" fmla="*/ 7 h 107"/>
                <a:gd name="T68" fmla="*/ 98 w 119"/>
                <a:gd name="T69" fmla="*/ 4 h 107"/>
                <a:gd name="T70" fmla="*/ 98 w 119"/>
                <a:gd name="T71" fmla="*/ 0 h 107"/>
                <a:gd name="T72" fmla="*/ 103 w 119"/>
                <a:gd name="T73" fmla="*/ 2 h 107"/>
                <a:gd name="T74" fmla="*/ 107 w 119"/>
                <a:gd name="T75" fmla="*/ 2 h 107"/>
                <a:gd name="T76" fmla="*/ 112 w 119"/>
                <a:gd name="T77" fmla="*/ 2 h 107"/>
                <a:gd name="T78" fmla="*/ 114 w 119"/>
                <a:gd name="T79" fmla="*/ 2 h 107"/>
                <a:gd name="T80" fmla="*/ 116 w 119"/>
                <a:gd name="T81" fmla="*/ 4 h 107"/>
                <a:gd name="T82" fmla="*/ 119 w 119"/>
                <a:gd name="T83" fmla="*/ 7 h 107"/>
                <a:gd name="T84" fmla="*/ 114 w 119"/>
                <a:gd name="T85" fmla="*/ 11 h 107"/>
                <a:gd name="T86" fmla="*/ 107 w 119"/>
                <a:gd name="T87" fmla="*/ 13 h 107"/>
                <a:gd name="T88" fmla="*/ 101 w 119"/>
                <a:gd name="T89" fmla="*/ 16 h 107"/>
                <a:gd name="T90" fmla="*/ 96 w 119"/>
                <a:gd name="T91" fmla="*/ 18 h 107"/>
                <a:gd name="T92" fmla="*/ 92 w 119"/>
                <a:gd name="T93" fmla="*/ 22 h 107"/>
                <a:gd name="T94" fmla="*/ 87 w 119"/>
                <a:gd name="T95" fmla="*/ 27 h 107"/>
                <a:gd name="T96" fmla="*/ 81 w 119"/>
                <a:gd name="T97" fmla="*/ 27 h 107"/>
                <a:gd name="T98" fmla="*/ 69 w 119"/>
                <a:gd name="T99" fmla="*/ 40 h 107"/>
                <a:gd name="T100" fmla="*/ 56 w 119"/>
                <a:gd name="T101" fmla="*/ 5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" h="107">
                  <a:moveTo>
                    <a:pt x="56" y="51"/>
                  </a:moveTo>
                  <a:lnTo>
                    <a:pt x="51" y="58"/>
                  </a:lnTo>
                  <a:lnTo>
                    <a:pt x="49" y="65"/>
                  </a:lnTo>
                  <a:lnTo>
                    <a:pt x="49" y="71"/>
                  </a:lnTo>
                  <a:lnTo>
                    <a:pt x="49" y="83"/>
                  </a:lnTo>
                  <a:lnTo>
                    <a:pt x="49" y="85"/>
                  </a:lnTo>
                  <a:lnTo>
                    <a:pt x="51" y="89"/>
                  </a:lnTo>
                  <a:lnTo>
                    <a:pt x="54" y="92"/>
                  </a:lnTo>
                  <a:lnTo>
                    <a:pt x="56" y="96"/>
                  </a:lnTo>
                  <a:lnTo>
                    <a:pt x="58" y="98"/>
                  </a:lnTo>
                  <a:lnTo>
                    <a:pt x="60" y="103"/>
                  </a:lnTo>
                  <a:lnTo>
                    <a:pt x="60" y="105"/>
                  </a:lnTo>
                  <a:lnTo>
                    <a:pt x="60" y="107"/>
                  </a:lnTo>
                  <a:lnTo>
                    <a:pt x="56" y="107"/>
                  </a:lnTo>
                  <a:lnTo>
                    <a:pt x="45" y="101"/>
                  </a:lnTo>
                  <a:lnTo>
                    <a:pt x="31" y="94"/>
                  </a:lnTo>
                  <a:lnTo>
                    <a:pt x="11" y="96"/>
                  </a:lnTo>
                  <a:lnTo>
                    <a:pt x="0" y="96"/>
                  </a:lnTo>
                  <a:lnTo>
                    <a:pt x="13" y="71"/>
                  </a:lnTo>
                  <a:lnTo>
                    <a:pt x="27" y="51"/>
                  </a:lnTo>
                  <a:lnTo>
                    <a:pt x="36" y="31"/>
                  </a:lnTo>
                  <a:lnTo>
                    <a:pt x="43" y="29"/>
                  </a:lnTo>
                  <a:lnTo>
                    <a:pt x="49" y="27"/>
                  </a:lnTo>
                  <a:lnTo>
                    <a:pt x="56" y="22"/>
                  </a:lnTo>
                  <a:lnTo>
                    <a:pt x="60" y="18"/>
                  </a:lnTo>
                  <a:lnTo>
                    <a:pt x="65" y="13"/>
                  </a:lnTo>
                  <a:lnTo>
                    <a:pt x="67" y="7"/>
                  </a:lnTo>
                  <a:lnTo>
                    <a:pt x="72" y="7"/>
                  </a:lnTo>
                  <a:lnTo>
                    <a:pt x="76" y="7"/>
                  </a:lnTo>
                  <a:lnTo>
                    <a:pt x="81" y="7"/>
                  </a:lnTo>
                  <a:lnTo>
                    <a:pt x="85" y="7"/>
                  </a:lnTo>
                  <a:lnTo>
                    <a:pt x="89" y="9"/>
                  </a:lnTo>
                  <a:lnTo>
                    <a:pt x="94" y="9"/>
                  </a:lnTo>
                  <a:lnTo>
                    <a:pt x="96" y="7"/>
                  </a:lnTo>
                  <a:lnTo>
                    <a:pt x="98" y="4"/>
                  </a:lnTo>
                  <a:lnTo>
                    <a:pt x="98" y="0"/>
                  </a:lnTo>
                  <a:lnTo>
                    <a:pt x="103" y="2"/>
                  </a:lnTo>
                  <a:lnTo>
                    <a:pt x="107" y="2"/>
                  </a:lnTo>
                  <a:lnTo>
                    <a:pt x="112" y="2"/>
                  </a:lnTo>
                  <a:lnTo>
                    <a:pt x="114" y="2"/>
                  </a:lnTo>
                  <a:lnTo>
                    <a:pt x="116" y="4"/>
                  </a:lnTo>
                  <a:lnTo>
                    <a:pt x="119" y="7"/>
                  </a:lnTo>
                  <a:lnTo>
                    <a:pt x="114" y="11"/>
                  </a:lnTo>
                  <a:lnTo>
                    <a:pt x="107" y="13"/>
                  </a:lnTo>
                  <a:lnTo>
                    <a:pt x="101" y="16"/>
                  </a:lnTo>
                  <a:lnTo>
                    <a:pt x="96" y="18"/>
                  </a:lnTo>
                  <a:lnTo>
                    <a:pt x="92" y="22"/>
                  </a:lnTo>
                  <a:lnTo>
                    <a:pt x="87" y="27"/>
                  </a:lnTo>
                  <a:lnTo>
                    <a:pt x="81" y="27"/>
                  </a:lnTo>
                  <a:lnTo>
                    <a:pt x="69" y="40"/>
                  </a:lnTo>
                  <a:lnTo>
                    <a:pt x="56" y="5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16" name="Freeform 131"/>
            <p:cNvSpPr>
              <a:spLocks/>
            </p:cNvSpPr>
            <p:nvPr/>
          </p:nvSpPr>
          <p:spPr bwMode="auto">
            <a:xfrm>
              <a:off x="7639927" y="2658991"/>
              <a:ext cx="72318" cy="91832"/>
            </a:xfrm>
            <a:custGeom>
              <a:avLst/>
              <a:gdLst>
                <a:gd name="T0" fmla="*/ 50 w 63"/>
                <a:gd name="T1" fmla="*/ 80 h 80"/>
                <a:gd name="T2" fmla="*/ 0 w 63"/>
                <a:gd name="T3" fmla="*/ 13 h 80"/>
                <a:gd name="T4" fmla="*/ 0 w 63"/>
                <a:gd name="T5" fmla="*/ 9 h 80"/>
                <a:gd name="T6" fmla="*/ 3 w 63"/>
                <a:gd name="T7" fmla="*/ 6 h 80"/>
                <a:gd name="T8" fmla="*/ 3 w 63"/>
                <a:gd name="T9" fmla="*/ 2 h 80"/>
                <a:gd name="T10" fmla="*/ 5 w 63"/>
                <a:gd name="T11" fmla="*/ 0 h 80"/>
                <a:gd name="T12" fmla="*/ 7 w 63"/>
                <a:gd name="T13" fmla="*/ 0 h 80"/>
                <a:gd name="T14" fmla="*/ 14 w 63"/>
                <a:gd name="T15" fmla="*/ 0 h 80"/>
                <a:gd name="T16" fmla="*/ 18 w 63"/>
                <a:gd name="T17" fmla="*/ 0 h 80"/>
                <a:gd name="T18" fmla="*/ 23 w 63"/>
                <a:gd name="T19" fmla="*/ 2 h 80"/>
                <a:gd name="T20" fmla="*/ 25 w 63"/>
                <a:gd name="T21" fmla="*/ 6 h 80"/>
                <a:gd name="T22" fmla="*/ 25 w 63"/>
                <a:gd name="T23" fmla="*/ 13 h 80"/>
                <a:gd name="T24" fmla="*/ 29 w 63"/>
                <a:gd name="T25" fmla="*/ 24 h 80"/>
                <a:gd name="T26" fmla="*/ 36 w 63"/>
                <a:gd name="T27" fmla="*/ 33 h 80"/>
                <a:gd name="T28" fmla="*/ 47 w 63"/>
                <a:gd name="T29" fmla="*/ 40 h 80"/>
                <a:gd name="T30" fmla="*/ 56 w 63"/>
                <a:gd name="T31" fmla="*/ 47 h 80"/>
                <a:gd name="T32" fmla="*/ 63 w 63"/>
                <a:gd name="T33" fmla="*/ 56 h 80"/>
                <a:gd name="T34" fmla="*/ 61 w 63"/>
                <a:gd name="T35" fmla="*/ 58 h 80"/>
                <a:gd name="T36" fmla="*/ 58 w 63"/>
                <a:gd name="T37" fmla="*/ 62 h 80"/>
                <a:gd name="T38" fmla="*/ 58 w 63"/>
                <a:gd name="T39" fmla="*/ 65 h 80"/>
                <a:gd name="T40" fmla="*/ 58 w 63"/>
                <a:gd name="T41" fmla="*/ 69 h 80"/>
                <a:gd name="T42" fmla="*/ 58 w 63"/>
                <a:gd name="T43" fmla="*/ 74 h 80"/>
                <a:gd name="T44" fmla="*/ 56 w 63"/>
                <a:gd name="T45" fmla="*/ 78 h 80"/>
                <a:gd name="T46" fmla="*/ 54 w 63"/>
                <a:gd name="T47" fmla="*/ 80 h 80"/>
                <a:gd name="T48" fmla="*/ 50 w 63"/>
                <a:gd name="T4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80">
                  <a:moveTo>
                    <a:pt x="50" y="80"/>
                  </a:moveTo>
                  <a:lnTo>
                    <a:pt x="0" y="13"/>
                  </a:lnTo>
                  <a:lnTo>
                    <a:pt x="0" y="9"/>
                  </a:lnTo>
                  <a:lnTo>
                    <a:pt x="3" y="6"/>
                  </a:lnTo>
                  <a:lnTo>
                    <a:pt x="3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2"/>
                  </a:lnTo>
                  <a:lnTo>
                    <a:pt x="25" y="6"/>
                  </a:lnTo>
                  <a:lnTo>
                    <a:pt x="25" y="13"/>
                  </a:lnTo>
                  <a:lnTo>
                    <a:pt x="29" y="24"/>
                  </a:lnTo>
                  <a:lnTo>
                    <a:pt x="36" y="33"/>
                  </a:lnTo>
                  <a:lnTo>
                    <a:pt x="47" y="40"/>
                  </a:lnTo>
                  <a:lnTo>
                    <a:pt x="56" y="47"/>
                  </a:lnTo>
                  <a:lnTo>
                    <a:pt x="63" y="56"/>
                  </a:lnTo>
                  <a:lnTo>
                    <a:pt x="61" y="58"/>
                  </a:lnTo>
                  <a:lnTo>
                    <a:pt x="58" y="62"/>
                  </a:lnTo>
                  <a:lnTo>
                    <a:pt x="58" y="65"/>
                  </a:lnTo>
                  <a:lnTo>
                    <a:pt x="58" y="69"/>
                  </a:lnTo>
                  <a:lnTo>
                    <a:pt x="58" y="74"/>
                  </a:lnTo>
                  <a:lnTo>
                    <a:pt x="56" y="78"/>
                  </a:lnTo>
                  <a:lnTo>
                    <a:pt x="54" y="80"/>
                  </a:lnTo>
                  <a:lnTo>
                    <a:pt x="50" y="80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17" name="Freeform 132"/>
            <p:cNvSpPr>
              <a:spLocks/>
            </p:cNvSpPr>
            <p:nvPr/>
          </p:nvSpPr>
          <p:spPr bwMode="auto">
            <a:xfrm>
              <a:off x="7639927" y="2658991"/>
              <a:ext cx="72318" cy="91832"/>
            </a:xfrm>
            <a:custGeom>
              <a:avLst/>
              <a:gdLst>
                <a:gd name="T0" fmla="*/ 50 w 63"/>
                <a:gd name="T1" fmla="*/ 80 h 80"/>
                <a:gd name="T2" fmla="*/ 0 w 63"/>
                <a:gd name="T3" fmla="*/ 13 h 80"/>
                <a:gd name="T4" fmla="*/ 0 w 63"/>
                <a:gd name="T5" fmla="*/ 9 h 80"/>
                <a:gd name="T6" fmla="*/ 3 w 63"/>
                <a:gd name="T7" fmla="*/ 6 h 80"/>
                <a:gd name="T8" fmla="*/ 3 w 63"/>
                <a:gd name="T9" fmla="*/ 2 h 80"/>
                <a:gd name="T10" fmla="*/ 5 w 63"/>
                <a:gd name="T11" fmla="*/ 0 h 80"/>
                <a:gd name="T12" fmla="*/ 7 w 63"/>
                <a:gd name="T13" fmla="*/ 0 h 80"/>
                <a:gd name="T14" fmla="*/ 14 w 63"/>
                <a:gd name="T15" fmla="*/ 0 h 80"/>
                <a:gd name="T16" fmla="*/ 18 w 63"/>
                <a:gd name="T17" fmla="*/ 0 h 80"/>
                <a:gd name="T18" fmla="*/ 23 w 63"/>
                <a:gd name="T19" fmla="*/ 2 h 80"/>
                <a:gd name="T20" fmla="*/ 25 w 63"/>
                <a:gd name="T21" fmla="*/ 6 h 80"/>
                <a:gd name="T22" fmla="*/ 25 w 63"/>
                <a:gd name="T23" fmla="*/ 13 h 80"/>
                <a:gd name="T24" fmla="*/ 29 w 63"/>
                <a:gd name="T25" fmla="*/ 24 h 80"/>
                <a:gd name="T26" fmla="*/ 36 w 63"/>
                <a:gd name="T27" fmla="*/ 33 h 80"/>
                <a:gd name="T28" fmla="*/ 47 w 63"/>
                <a:gd name="T29" fmla="*/ 40 h 80"/>
                <a:gd name="T30" fmla="*/ 56 w 63"/>
                <a:gd name="T31" fmla="*/ 47 h 80"/>
                <a:gd name="T32" fmla="*/ 63 w 63"/>
                <a:gd name="T33" fmla="*/ 56 h 80"/>
                <a:gd name="T34" fmla="*/ 61 w 63"/>
                <a:gd name="T35" fmla="*/ 58 h 80"/>
                <a:gd name="T36" fmla="*/ 58 w 63"/>
                <a:gd name="T37" fmla="*/ 62 h 80"/>
                <a:gd name="T38" fmla="*/ 58 w 63"/>
                <a:gd name="T39" fmla="*/ 65 h 80"/>
                <a:gd name="T40" fmla="*/ 58 w 63"/>
                <a:gd name="T41" fmla="*/ 69 h 80"/>
                <a:gd name="T42" fmla="*/ 58 w 63"/>
                <a:gd name="T43" fmla="*/ 74 h 80"/>
                <a:gd name="T44" fmla="*/ 56 w 63"/>
                <a:gd name="T45" fmla="*/ 78 h 80"/>
                <a:gd name="T46" fmla="*/ 54 w 63"/>
                <a:gd name="T47" fmla="*/ 80 h 80"/>
                <a:gd name="T48" fmla="*/ 50 w 63"/>
                <a:gd name="T4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" h="80">
                  <a:moveTo>
                    <a:pt x="50" y="80"/>
                  </a:moveTo>
                  <a:lnTo>
                    <a:pt x="0" y="13"/>
                  </a:lnTo>
                  <a:lnTo>
                    <a:pt x="0" y="9"/>
                  </a:lnTo>
                  <a:lnTo>
                    <a:pt x="3" y="6"/>
                  </a:lnTo>
                  <a:lnTo>
                    <a:pt x="3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2"/>
                  </a:lnTo>
                  <a:lnTo>
                    <a:pt x="25" y="6"/>
                  </a:lnTo>
                  <a:lnTo>
                    <a:pt x="25" y="13"/>
                  </a:lnTo>
                  <a:lnTo>
                    <a:pt x="29" y="24"/>
                  </a:lnTo>
                  <a:lnTo>
                    <a:pt x="36" y="33"/>
                  </a:lnTo>
                  <a:lnTo>
                    <a:pt x="47" y="40"/>
                  </a:lnTo>
                  <a:lnTo>
                    <a:pt x="56" y="47"/>
                  </a:lnTo>
                  <a:lnTo>
                    <a:pt x="63" y="56"/>
                  </a:lnTo>
                  <a:lnTo>
                    <a:pt x="61" y="58"/>
                  </a:lnTo>
                  <a:lnTo>
                    <a:pt x="58" y="62"/>
                  </a:lnTo>
                  <a:lnTo>
                    <a:pt x="58" y="65"/>
                  </a:lnTo>
                  <a:lnTo>
                    <a:pt x="58" y="69"/>
                  </a:lnTo>
                  <a:lnTo>
                    <a:pt x="58" y="74"/>
                  </a:lnTo>
                  <a:lnTo>
                    <a:pt x="56" y="78"/>
                  </a:lnTo>
                  <a:lnTo>
                    <a:pt x="54" y="80"/>
                  </a:lnTo>
                  <a:lnTo>
                    <a:pt x="50" y="8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18" name="Freeform 133"/>
            <p:cNvSpPr>
              <a:spLocks noEditPoints="1"/>
            </p:cNvSpPr>
            <p:nvPr/>
          </p:nvSpPr>
          <p:spPr bwMode="auto">
            <a:xfrm>
              <a:off x="4702459" y="1916303"/>
              <a:ext cx="3377112" cy="1037697"/>
            </a:xfrm>
            <a:custGeom>
              <a:avLst/>
              <a:gdLst>
                <a:gd name="T0" fmla="*/ 1719 w 2942"/>
                <a:gd name="T1" fmla="*/ 629 h 904"/>
                <a:gd name="T2" fmla="*/ 1777 w 2942"/>
                <a:gd name="T3" fmla="*/ 546 h 904"/>
                <a:gd name="T4" fmla="*/ 2848 w 2942"/>
                <a:gd name="T5" fmla="*/ 298 h 904"/>
                <a:gd name="T6" fmla="*/ 2758 w 2942"/>
                <a:gd name="T7" fmla="*/ 190 h 904"/>
                <a:gd name="T8" fmla="*/ 2564 w 2942"/>
                <a:gd name="T9" fmla="*/ 195 h 904"/>
                <a:gd name="T10" fmla="*/ 2374 w 2942"/>
                <a:gd name="T11" fmla="*/ 175 h 904"/>
                <a:gd name="T12" fmla="*/ 2166 w 2942"/>
                <a:gd name="T13" fmla="*/ 139 h 904"/>
                <a:gd name="T14" fmla="*/ 2077 w 2942"/>
                <a:gd name="T15" fmla="*/ 114 h 904"/>
                <a:gd name="T16" fmla="*/ 1837 w 2942"/>
                <a:gd name="T17" fmla="*/ 139 h 904"/>
                <a:gd name="T18" fmla="*/ 1685 w 2942"/>
                <a:gd name="T19" fmla="*/ 94 h 904"/>
                <a:gd name="T20" fmla="*/ 1614 w 2942"/>
                <a:gd name="T21" fmla="*/ 101 h 904"/>
                <a:gd name="T22" fmla="*/ 1370 w 2942"/>
                <a:gd name="T23" fmla="*/ 81 h 904"/>
                <a:gd name="T24" fmla="*/ 1308 w 2942"/>
                <a:gd name="T25" fmla="*/ 81 h 904"/>
                <a:gd name="T26" fmla="*/ 1364 w 2942"/>
                <a:gd name="T27" fmla="*/ 32 h 904"/>
                <a:gd name="T28" fmla="*/ 1214 w 2942"/>
                <a:gd name="T29" fmla="*/ 14 h 904"/>
                <a:gd name="T30" fmla="*/ 1107 w 2942"/>
                <a:gd name="T31" fmla="*/ 27 h 904"/>
                <a:gd name="T32" fmla="*/ 961 w 2942"/>
                <a:gd name="T33" fmla="*/ 65 h 904"/>
                <a:gd name="T34" fmla="*/ 943 w 2942"/>
                <a:gd name="T35" fmla="*/ 126 h 904"/>
                <a:gd name="T36" fmla="*/ 807 w 2942"/>
                <a:gd name="T37" fmla="*/ 157 h 904"/>
                <a:gd name="T38" fmla="*/ 887 w 2942"/>
                <a:gd name="T39" fmla="*/ 217 h 904"/>
                <a:gd name="T40" fmla="*/ 809 w 2942"/>
                <a:gd name="T41" fmla="*/ 260 h 904"/>
                <a:gd name="T42" fmla="*/ 785 w 2942"/>
                <a:gd name="T43" fmla="*/ 184 h 904"/>
                <a:gd name="T44" fmla="*/ 662 w 2942"/>
                <a:gd name="T45" fmla="*/ 139 h 904"/>
                <a:gd name="T46" fmla="*/ 706 w 2942"/>
                <a:gd name="T47" fmla="*/ 202 h 904"/>
                <a:gd name="T48" fmla="*/ 521 w 2942"/>
                <a:gd name="T49" fmla="*/ 202 h 904"/>
                <a:gd name="T50" fmla="*/ 387 w 2942"/>
                <a:gd name="T51" fmla="*/ 222 h 904"/>
                <a:gd name="T52" fmla="*/ 324 w 2942"/>
                <a:gd name="T53" fmla="*/ 240 h 904"/>
                <a:gd name="T54" fmla="*/ 226 w 2942"/>
                <a:gd name="T55" fmla="*/ 280 h 904"/>
                <a:gd name="T56" fmla="*/ 116 w 2942"/>
                <a:gd name="T57" fmla="*/ 240 h 904"/>
                <a:gd name="T58" fmla="*/ 197 w 2942"/>
                <a:gd name="T59" fmla="*/ 208 h 904"/>
                <a:gd name="T60" fmla="*/ 0 w 2942"/>
                <a:gd name="T61" fmla="*/ 195 h 904"/>
                <a:gd name="T62" fmla="*/ 14 w 2942"/>
                <a:gd name="T63" fmla="*/ 228 h 904"/>
                <a:gd name="T64" fmla="*/ 85 w 2942"/>
                <a:gd name="T65" fmla="*/ 367 h 904"/>
                <a:gd name="T66" fmla="*/ 31 w 2942"/>
                <a:gd name="T67" fmla="*/ 428 h 904"/>
                <a:gd name="T68" fmla="*/ 85 w 2942"/>
                <a:gd name="T69" fmla="*/ 559 h 904"/>
                <a:gd name="T70" fmla="*/ 150 w 2942"/>
                <a:gd name="T71" fmla="*/ 636 h 904"/>
                <a:gd name="T72" fmla="*/ 311 w 2942"/>
                <a:gd name="T73" fmla="*/ 783 h 904"/>
                <a:gd name="T74" fmla="*/ 438 w 2942"/>
                <a:gd name="T75" fmla="*/ 873 h 904"/>
                <a:gd name="T76" fmla="*/ 537 w 2942"/>
                <a:gd name="T77" fmla="*/ 879 h 904"/>
                <a:gd name="T78" fmla="*/ 525 w 2942"/>
                <a:gd name="T79" fmla="*/ 689 h 904"/>
                <a:gd name="T80" fmla="*/ 769 w 2942"/>
                <a:gd name="T81" fmla="*/ 660 h 904"/>
                <a:gd name="T82" fmla="*/ 867 w 2942"/>
                <a:gd name="T83" fmla="*/ 577 h 904"/>
                <a:gd name="T84" fmla="*/ 1026 w 2942"/>
                <a:gd name="T85" fmla="*/ 591 h 904"/>
                <a:gd name="T86" fmla="*/ 1165 w 2942"/>
                <a:gd name="T87" fmla="*/ 660 h 904"/>
                <a:gd name="T88" fmla="*/ 1314 w 2942"/>
                <a:gd name="T89" fmla="*/ 671 h 904"/>
                <a:gd name="T90" fmla="*/ 1422 w 2942"/>
                <a:gd name="T91" fmla="*/ 683 h 904"/>
                <a:gd name="T92" fmla="*/ 1587 w 2942"/>
                <a:gd name="T93" fmla="*/ 685 h 904"/>
                <a:gd name="T94" fmla="*/ 1701 w 2942"/>
                <a:gd name="T95" fmla="*/ 662 h 904"/>
                <a:gd name="T96" fmla="*/ 1817 w 2942"/>
                <a:gd name="T97" fmla="*/ 678 h 904"/>
                <a:gd name="T98" fmla="*/ 2016 w 2942"/>
                <a:gd name="T99" fmla="*/ 685 h 904"/>
                <a:gd name="T100" fmla="*/ 2186 w 2942"/>
                <a:gd name="T101" fmla="*/ 618 h 904"/>
                <a:gd name="T102" fmla="*/ 2459 w 2942"/>
                <a:gd name="T103" fmla="*/ 754 h 904"/>
                <a:gd name="T104" fmla="*/ 2479 w 2942"/>
                <a:gd name="T105" fmla="*/ 868 h 904"/>
                <a:gd name="T106" fmla="*/ 2559 w 2942"/>
                <a:gd name="T107" fmla="*/ 734 h 904"/>
                <a:gd name="T108" fmla="*/ 2465 w 2942"/>
                <a:gd name="T109" fmla="*/ 584 h 904"/>
                <a:gd name="T110" fmla="*/ 2327 w 2942"/>
                <a:gd name="T111" fmla="*/ 519 h 904"/>
                <a:gd name="T112" fmla="*/ 2544 w 2942"/>
                <a:gd name="T113" fmla="*/ 432 h 904"/>
                <a:gd name="T114" fmla="*/ 2682 w 2942"/>
                <a:gd name="T115" fmla="*/ 372 h 904"/>
                <a:gd name="T116" fmla="*/ 2723 w 2942"/>
                <a:gd name="T117" fmla="*/ 466 h 904"/>
                <a:gd name="T118" fmla="*/ 2868 w 2942"/>
                <a:gd name="T119" fmla="*/ 622 h 904"/>
                <a:gd name="T120" fmla="*/ 2857 w 2942"/>
                <a:gd name="T121" fmla="*/ 510 h 904"/>
                <a:gd name="T122" fmla="*/ 2763 w 2942"/>
                <a:gd name="T123" fmla="*/ 430 h 904"/>
                <a:gd name="T124" fmla="*/ 2861 w 2942"/>
                <a:gd name="T125" fmla="*/ 398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42" h="904">
                  <a:moveTo>
                    <a:pt x="1784" y="591"/>
                  </a:moveTo>
                  <a:lnTo>
                    <a:pt x="1779" y="598"/>
                  </a:lnTo>
                  <a:lnTo>
                    <a:pt x="1775" y="604"/>
                  </a:lnTo>
                  <a:lnTo>
                    <a:pt x="1770" y="611"/>
                  </a:lnTo>
                  <a:lnTo>
                    <a:pt x="1764" y="615"/>
                  </a:lnTo>
                  <a:lnTo>
                    <a:pt x="1764" y="622"/>
                  </a:lnTo>
                  <a:lnTo>
                    <a:pt x="1764" y="629"/>
                  </a:lnTo>
                  <a:lnTo>
                    <a:pt x="1764" y="633"/>
                  </a:lnTo>
                  <a:lnTo>
                    <a:pt x="1761" y="638"/>
                  </a:lnTo>
                  <a:lnTo>
                    <a:pt x="1757" y="640"/>
                  </a:lnTo>
                  <a:lnTo>
                    <a:pt x="1752" y="640"/>
                  </a:lnTo>
                  <a:lnTo>
                    <a:pt x="1741" y="642"/>
                  </a:lnTo>
                  <a:lnTo>
                    <a:pt x="1735" y="645"/>
                  </a:lnTo>
                  <a:lnTo>
                    <a:pt x="1726" y="647"/>
                  </a:lnTo>
                  <a:lnTo>
                    <a:pt x="1714" y="647"/>
                  </a:lnTo>
                  <a:lnTo>
                    <a:pt x="1710" y="647"/>
                  </a:lnTo>
                  <a:lnTo>
                    <a:pt x="1708" y="645"/>
                  </a:lnTo>
                  <a:lnTo>
                    <a:pt x="1708" y="640"/>
                  </a:lnTo>
                  <a:lnTo>
                    <a:pt x="1708" y="638"/>
                  </a:lnTo>
                  <a:lnTo>
                    <a:pt x="1710" y="636"/>
                  </a:lnTo>
                  <a:lnTo>
                    <a:pt x="1712" y="631"/>
                  </a:lnTo>
                  <a:lnTo>
                    <a:pt x="1714" y="629"/>
                  </a:lnTo>
                  <a:lnTo>
                    <a:pt x="1717" y="629"/>
                  </a:lnTo>
                  <a:lnTo>
                    <a:pt x="1719" y="629"/>
                  </a:lnTo>
                  <a:lnTo>
                    <a:pt x="1726" y="629"/>
                  </a:lnTo>
                  <a:lnTo>
                    <a:pt x="1739" y="613"/>
                  </a:lnTo>
                  <a:lnTo>
                    <a:pt x="1750" y="591"/>
                  </a:lnTo>
                  <a:lnTo>
                    <a:pt x="1755" y="566"/>
                  </a:lnTo>
                  <a:lnTo>
                    <a:pt x="1752" y="546"/>
                  </a:lnTo>
                  <a:lnTo>
                    <a:pt x="1748" y="544"/>
                  </a:lnTo>
                  <a:lnTo>
                    <a:pt x="1746" y="542"/>
                  </a:lnTo>
                  <a:lnTo>
                    <a:pt x="1746" y="537"/>
                  </a:lnTo>
                  <a:lnTo>
                    <a:pt x="1746" y="533"/>
                  </a:lnTo>
                  <a:lnTo>
                    <a:pt x="1746" y="526"/>
                  </a:lnTo>
                  <a:lnTo>
                    <a:pt x="1746" y="521"/>
                  </a:lnTo>
                  <a:lnTo>
                    <a:pt x="1748" y="521"/>
                  </a:lnTo>
                  <a:lnTo>
                    <a:pt x="1752" y="521"/>
                  </a:lnTo>
                  <a:lnTo>
                    <a:pt x="1757" y="521"/>
                  </a:lnTo>
                  <a:lnTo>
                    <a:pt x="1761" y="521"/>
                  </a:lnTo>
                  <a:lnTo>
                    <a:pt x="1766" y="521"/>
                  </a:lnTo>
                  <a:lnTo>
                    <a:pt x="1768" y="524"/>
                  </a:lnTo>
                  <a:lnTo>
                    <a:pt x="1770" y="526"/>
                  </a:lnTo>
                  <a:lnTo>
                    <a:pt x="1770" y="528"/>
                  </a:lnTo>
                  <a:lnTo>
                    <a:pt x="1770" y="535"/>
                  </a:lnTo>
                  <a:lnTo>
                    <a:pt x="1770" y="539"/>
                  </a:lnTo>
                  <a:lnTo>
                    <a:pt x="1770" y="542"/>
                  </a:lnTo>
                  <a:lnTo>
                    <a:pt x="1773" y="544"/>
                  </a:lnTo>
                  <a:lnTo>
                    <a:pt x="1777" y="546"/>
                  </a:lnTo>
                  <a:lnTo>
                    <a:pt x="1782" y="548"/>
                  </a:lnTo>
                  <a:lnTo>
                    <a:pt x="1786" y="553"/>
                  </a:lnTo>
                  <a:lnTo>
                    <a:pt x="1788" y="557"/>
                  </a:lnTo>
                  <a:lnTo>
                    <a:pt x="1788" y="566"/>
                  </a:lnTo>
                  <a:lnTo>
                    <a:pt x="1786" y="571"/>
                  </a:lnTo>
                  <a:lnTo>
                    <a:pt x="1784" y="580"/>
                  </a:lnTo>
                  <a:lnTo>
                    <a:pt x="1784" y="591"/>
                  </a:lnTo>
                  <a:close/>
                  <a:moveTo>
                    <a:pt x="2904" y="320"/>
                  </a:moveTo>
                  <a:lnTo>
                    <a:pt x="2904" y="313"/>
                  </a:lnTo>
                  <a:lnTo>
                    <a:pt x="2897" y="313"/>
                  </a:lnTo>
                  <a:lnTo>
                    <a:pt x="2892" y="311"/>
                  </a:lnTo>
                  <a:lnTo>
                    <a:pt x="2888" y="309"/>
                  </a:lnTo>
                  <a:lnTo>
                    <a:pt x="2883" y="307"/>
                  </a:lnTo>
                  <a:lnTo>
                    <a:pt x="2879" y="304"/>
                  </a:lnTo>
                  <a:lnTo>
                    <a:pt x="2872" y="302"/>
                  </a:lnTo>
                  <a:lnTo>
                    <a:pt x="2872" y="309"/>
                  </a:lnTo>
                  <a:lnTo>
                    <a:pt x="2870" y="311"/>
                  </a:lnTo>
                  <a:lnTo>
                    <a:pt x="2868" y="313"/>
                  </a:lnTo>
                  <a:lnTo>
                    <a:pt x="2863" y="316"/>
                  </a:lnTo>
                  <a:lnTo>
                    <a:pt x="2859" y="316"/>
                  </a:lnTo>
                  <a:lnTo>
                    <a:pt x="2852" y="313"/>
                  </a:lnTo>
                  <a:lnTo>
                    <a:pt x="2848" y="313"/>
                  </a:lnTo>
                  <a:lnTo>
                    <a:pt x="2848" y="309"/>
                  </a:lnTo>
                  <a:lnTo>
                    <a:pt x="2848" y="298"/>
                  </a:lnTo>
                  <a:lnTo>
                    <a:pt x="2850" y="289"/>
                  </a:lnTo>
                  <a:lnTo>
                    <a:pt x="2854" y="282"/>
                  </a:lnTo>
                  <a:lnTo>
                    <a:pt x="2854" y="280"/>
                  </a:lnTo>
                  <a:lnTo>
                    <a:pt x="2854" y="278"/>
                  </a:lnTo>
                  <a:lnTo>
                    <a:pt x="2857" y="275"/>
                  </a:lnTo>
                  <a:lnTo>
                    <a:pt x="2861" y="275"/>
                  </a:lnTo>
                  <a:lnTo>
                    <a:pt x="2866" y="278"/>
                  </a:lnTo>
                  <a:lnTo>
                    <a:pt x="2868" y="278"/>
                  </a:lnTo>
                  <a:lnTo>
                    <a:pt x="2872" y="278"/>
                  </a:lnTo>
                  <a:lnTo>
                    <a:pt x="2877" y="278"/>
                  </a:lnTo>
                  <a:lnTo>
                    <a:pt x="2879" y="275"/>
                  </a:lnTo>
                  <a:lnTo>
                    <a:pt x="2879" y="275"/>
                  </a:lnTo>
                  <a:lnTo>
                    <a:pt x="2879" y="271"/>
                  </a:lnTo>
                  <a:lnTo>
                    <a:pt x="2859" y="258"/>
                  </a:lnTo>
                  <a:lnTo>
                    <a:pt x="2839" y="244"/>
                  </a:lnTo>
                  <a:lnTo>
                    <a:pt x="2816" y="233"/>
                  </a:lnTo>
                  <a:lnTo>
                    <a:pt x="2792" y="215"/>
                  </a:lnTo>
                  <a:lnTo>
                    <a:pt x="2787" y="213"/>
                  </a:lnTo>
                  <a:lnTo>
                    <a:pt x="2785" y="213"/>
                  </a:lnTo>
                  <a:lnTo>
                    <a:pt x="2783" y="213"/>
                  </a:lnTo>
                  <a:lnTo>
                    <a:pt x="2781" y="211"/>
                  </a:lnTo>
                  <a:lnTo>
                    <a:pt x="2778" y="208"/>
                  </a:lnTo>
                  <a:lnTo>
                    <a:pt x="2769" y="199"/>
                  </a:lnTo>
                  <a:lnTo>
                    <a:pt x="2758" y="190"/>
                  </a:lnTo>
                  <a:lnTo>
                    <a:pt x="2745" y="186"/>
                  </a:lnTo>
                  <a:lnTo>
                    <a:pt x="2729" y="184"/>
                  </a:lnTo>
                  <a:lnTo>
                    <a:pt x="2729" y="186"/>
                  </a:lnTo>
                  <a:lnTo>
                    <a:pt x="2725" y="188"/>
                  </a:lnTo>
                  <a:lnTo>
                    <a:pt x="2720" y="190"/>
                  </a:lnTo>
                  <a:lnTo>
                    <a:pt x="2716" y="190"/>
                  </a:lnTo>
                  <a:lnTo>
                    <a:pt x="2709" y="190"/>
                  </a:lnTo>
                  <a:lnTo>
                    <a:pt x="2705" y="190"/>
                  </a:lnTo>
                  <a:lnTo>
                    <a:pt x="2700" y="188"/>
                  </a:lnTo>
                  <a:lnTo>
                    <a:pt x="2698" y="186"/>
                  </a:lnTo>
                  <a:lnTo>
                    <a:pt x="2698" y="184"/>
                  </a:lnTo>
                  <a:lnTo>
                    <a:pt x="2693" y="181"/>
                  </a:lnTo>
                  <a:lnTo>
                    <a:pt x="2691" y="181"/>
                  </a:lnTo>
                  <a:lnTo>
                    <a:pt x="2689" y="179"/>
                  </a:lnTo>
                  <a:lnTo>
                    <a:pt x="2687" y="177"/>
                  </a:lnTo>
                  <a:lnTo>
                    <a:pt x="2682" y="177"/>
                  </a:lnTo>
                  <a:lnTo>
                    <a:pt x="2678" y="177"/>
                  </a:lnTo>
                  <a:lnTo>
                    <a:pt x="2622" y="177"/>
                  </a:lnTo>
                  <a:lnTo>
                    <a:pt x="2617" y="186"/>
                  </a:lnTo>
                  <a:lnTo>
                    <a:pt x="2613" y="193"/>
                  </a:lnTo>
                  <a:lnTo>
                    <a:pt x="2609" y="202"/>
                  </a:lnTo>
                  <a:lnTo>
                    <a:pt x="2593" y="202"/>
                  </a:lnTo>
                  <a:lnTo>
                    <a:pt x="2577" y="199"/>
                  </a:lnTo>
                  <a:lnTo>
                    <a:pt x="2564" y="195"/>
                  </a:lnTo>
                  <a:lnTo>
                    <a:pt x="2546" y="195"/>
                  </a:lnTo>
                  <a:lnTo>
                    <a:pt x="2546" y="188"/>
                  </a:lnTo>
                  <a:lnTo>
                    <a:pt x="2539" y="186"/>
                  </a:lnTo>
                  <a:lnTo>
                    <a:pt x="2530" y="181"/>
                  </a:lnTo>
                  <a:lnTo>
                    <a:pt x="2524" y="175"/>
                  </a:lnTo>
                  <a:lnTo>
                    <a:pt x="2515" y="170"/>
                  </a:lnTo>
                  <a:lnTo>
                    <a:pt x="2515" y="177"/>
                  </a:lnTo>
                  <a:lnTo>
                    <a:pt x="2508" y="181"/>
                  </a:lnTo>
                  <a:lnTo>
                    <a:pt x="2495" y="184"/>
                  </a:lnTo>
                  <a:lnTo>
                    <a:pt x="2479" y="184"/>
                  </a:lnTo>
                  <a:lnTo>
                    <a:pt x="2465" y="181"/>
                  </a:lnTo>
                  <a:lnTo>
                    <a:pt x="2459" y="177"/>
                  </a:lnTo>
                  <a:lnTo>
                    <a:pt x="2416" y="177"/>
                  </a:lnTo>
                  <a:lnTo>
                    <a:pt x="2414" y="179"/>
                  </a:lnTo>
                  <a:lnTo>
                    <a:pt x="2412" y="181"/>
                  </a:lnTo>
                  <a:lnTo>
                    <a:pt x="2407" y="184"/>
                  </a:lnTo>
                  <a:lnTo>
                    <a:pt x="2403" y="184"/>
                  </a:lnTo>
                  <a:lnTo>
                    <a:pt x="2396" y="184"/>
                  </a:lnTo>
                  <a:lnTo>
                    <a:pt x="2392" y="184"/>
                  </a:lnTo>
                  <a:lnTo>
                    <a:pt x="2387" y="181"/>
                  </a:lnTo>
                  <a:lnTo>
                    <a:pt x="2385" y="179"/>
                  </a:lnTo>
                  <a:lnTo>
                    <a:pt x="2385" y="177"/>
                  </a:lnTo>
                  <a:lnTo>
                    <a:pt x="2378" y="177"/>
                  </a:lnTo>
                  <a:lnTo>
                    <a:pt x="2374" y="175"/>
                  </a:lnTo>
                  <a:lnTo>
                    <a:pt x="2367" y="173"/>
                  </a:lnTo>
                  <a:lnTo>
                    <a:pt x="2363" y="170"/>
                  </a:lnTo>
                  <a:lnTo>
                    <a:pt x="2358" y="168"/>
                  </a:lnTo>
                  <a:lnTo>
                    <a:pt x="2354" y="164"/>
                  </a:lnTo>
                  <a:lnTo>
                    <a:pt x="2354" y="157"/>
                  </a:lnTo>
                  <a:lnTo>
                    <a:pt x="2334" y="157"/>
                  </a:lnTo>
                  <a:lnTo>
                    <a:pt x="2316" y="152"/>
                  </a:lnTo>
                  <a:lnTo>
                    <a:pt x="2302" y="146"/>
                  </a:lnTo>
                  <a:lnTo>
                    <a:pt x="2215" y="146"/>
                  </a:lnTo>
                  <a:lnTo>
                    <a:pt x="2215" y="148"/>
                  </a:lnTo>
                  <a:lnTo>
                    <a:pt x="2213" y="150"/>
                  </a:lnTo>
                  <a:lnTo>
                    <a:pt x="2208" y="152"/>
                  </a:lnTo>
                  <a:lnTo>
                    <a:pt x="2202" y="152"/>
                  </a:lnTo>
                  <a:lnTo>
                    <a:pt x="2197" y="152"/>
                  </a:lnTo>
                  <a:lnTo>
                    <a:pt x="2191" y="152"/>
                  </a:lnTo>
                  <a:lnTo>
                    <a:pt x="2186" y="150"/>
                  </a:lnTo>
                  <a:lnTo>
                    <a:pt x="2184" y="148"/>
                  </a:lnTo>
                  <a:lnTo>
                    <a:pt x="2184" y="146"/>
                  </a:lnTo>
                  <a:lnTo>
                    <a:pt x="2179" y="143"/>
                  </a:lnTo>
                  <a:lnTo>
                    <a:pt x="2177" y="143"/>
                  </a:lnTo>
                  <a:lnTo>
                    <a:pt x="2175" y="141"/>
                  </a:lnTo>
                  <a:lnTo>
                    <a:pt x="2173" y="139"/>
                  </a:lnTo>
                  <a:lnTo>
                    <a:pt x="2168" y="139"/>
                  </a:lnTo>
                  <a:lnTo>
                    <a:pt x="2166" y="139"/>
                  </a:lnTo>
                  <a:lnTo>
                    <a:pt x="2161" y="139"/>
                  </a:lnTo>
                  <a:lnTo>
                    <a:pt x="2157" y="139"/>
                  </a:lnTo>
                  <a:lnTo>
                    <a:pt x="2153" y="139"/>
                  </a:lnTo>
                  <a:lnTo>
                    <a:pt x="2148" y="139"/>
                  </a:lnTo>
                  <a:lnTo>
                    <a:pt x="2144" y="139"/>
                  </a:lnTo>
                  <a:lnTo>
                    <a:pt x="2139" y="139"/>
                  </a:lnTo>
                  <a:lnTo>
                    <a:pt x="2137" y="139"/>
                  </a:lnTo>
                  <a:lnTo>
                    <a:pt x="2135" y="137"/>
                  </a:lnTo>
                  <a:lnTo>
                    <a:pt x="2135" y="132"/>
                  </a:lnTo>
                  <a:lnTo>
                    <a:pt x="2130" y="132"/>
                  </a:lnTo>
                  <a:lnTo>
                    <a:pt x="2126" y="130"/>
                  </a:lnTo>
                  <a:lnTo>
                    <a:pt x="2124" y="128"/>
                  </a:lnTo>
                  <a:lnTo>
                    <a:pt x="2119" y="126"/>
                  </a:lnTo>
                  <a:lnTo>
                    <a:pt x="2115" y="126"/>
                  </a:lnTo>
                  <a:lnTo>
                    <a:pt x="2108" y="126"/>
                  </a:lnTo>
                  <a:lnTo>
                    <a:pt x="2106" y="123"/>
                  </a:lnTo>
                  <a:lnTo>
                    <a:pt x="2103" y="121"/>
                  </a:lnTo>
                  <a:lnTo>
                    <a:pt x="2099" y="121"/>
                  </a:lnTo>
                  <a:lnTo>
                    <a:pt x="2094" y="121"/>
                  </a:lnTo>
                  <a:lnTo>
                    <a:pt x="2090" y="121"/>
                  </a:lnTo>
                  <a:lnTo>
                    <a:pt x="2086" y="121"/>
                  </a:lnTo>
                  <a:lnTo>
                    <a:pt x="2081" y="119"/>
                  </a:lnTo>
                  <a:lnTo>
                    <a:pt x="2079" y="117"/>
                  </a:lnTo>
                  <a:lnTo>
                    <a:pt x="2077" y="114"/>
                  </a:lnTo>
                  <a:lnTo>
                    <a:pt x="2072" y="114"/>
                  </a:lnTo>
                  <a:lnTo>
                    <a:pt x="2068" y="114"/>
                  </a:lnTo>
                  <a:lnTo>
                    <a:pt x="2063" y="117"/>
                  </a:lnTo>
                  <a:lnTo>
                    <a:pt x="2061" y="121"/>
                  </a:lnTo>
                  <a:lnTo>
                    <a:pt x="2059" y="123"/>
                  </a:lnTo>
                  <a:lnTo>
                    <a:pt x="2056" y="126"/>
                  </a:lnTo>
                  <a:lnTo>
                    <a:pt x="2054" y="126"/>
                  </a:lnTo>
                  <a:lnTo>
                    <a:pt x="2050" y="123"/>
                  </a:lnTo>
                  <a:lnTo>
                    <a:pt x="2045" y="121"/>
                  </a:lnTo>
                  <a:lnTo>
                    <a:pt x="2041" y="117"/>
                  </a:lnTo>
                  <a:lnTo>
                    <a:pt x="2034" y="114"/>
                  </a:lnTo>
                  <a:lnTo>
                    <a:pt x="2025" y="114"/>
                  </a:lnTo>
                  <a:lnTo>
                    <a:pt x="2014" y="114"/>
                  </a:lnTo>
                  <a:lnTo>
                    <a:pt x="2014" y="108"/>
                  </a:lnTo>
                  <a:lnTo>
                    <a:pt x="1983" y="108"/>
                  </a:lnTo>
                  <a:lnTo>
                    <a:pt x="1965" y="105"/>
                  </a:lnTo>
                  <a:lnTo>
                    <a:pt x="1954" y="108"/>
                  </a:lnTo>
                  <a:lnTo>
                    <a:pt x="1951" y="114"/>
                  </a:lnTo>
                  <a:lnTo>
                    <a:pt x="1949" y="123"/>
                  </a:lnTo>
                  <a:lnTo>
                    <a:pt x="1945" y="132"/>
                  </a:lnTo>
                  <a:lnTo>
                    <a:pt x="1864" y="132"/>
                  </a:lnTo>
                  <a:lnTo>
                    <a:pt x="1860" y="139"/>
                  </a:lnTo>
                  <a:lnTo>
                    <a:pt x="1849" y="139"/>
                  </a:lnTo>
                  <a:lnTo>
                    <a:pt x="1837" y="139"/>
                  </a:lnTo>
                  <a:lnTo>
                    <a:pt x="1826" y="141"/>
                  </a:lnTo>
                  <a:lnTo>
                    <a:pt x="1820" y="146"/>
                  </a:lnTo>
                  <a:lnTo>
                    <a:pt x="1811" y="143"/>
                  </a:lnTo>
                  <a:lnTo>
                    <a:pt x="1799" y="146"/>
                  </a:lnTo>
                  <a:lnTo>
                    <a:pt x="1790" y="146"/>
                  </a:lnTo>
                  <a:lnTo>
                    <a:pt x="1782" y="146"/>
                  </a:lnTo>
                  <a:lnTo>
                    <a:pt x="1777" y="139"/>
                  </a:lnTo>
                  <a:lnTo>
                    <a:pt x="1757" y="126"/>
                  </a:lnTo>
                  <a:lnTo>
                    <a:pt x="1732" y="117"/>
                  </a:lnTo>
                  <a:lnTo>
                    <a:pt x="1708" y="108"/>
                  </a:lnTo>
                  <a:lnTo>
                    <a:pt x="1708" y="114"/>
                  </a:lnTo>
                  <a:lnTo>
                    <a:pt x="1706" y="119"/>
                  </a:lnTo>
                  <a:lnTo>
                    <a:pt x="1703" y="121"/>
                  </a:lnTo>
                  <a:lnTo>
                    <a:pt x="1699" y="121"/>
                  </a:lnTo>
                  <a:lnTo>
                    <a:pt x="1694" y="121"/>
                  </a:lnTo>
                  <a:lnTo>
                    <a:pt x="1690" y="119"/>
                  </a:lnTo>
                  <a:lnTo>
                    <a:pt x="1688" y="117"/>
                  </a:lnTo>
                  <a:lnTo>
                    <a:pt x="1683" y="112"/>
                  </a:lnTo>
                  <a:lnTo>
                    <a:pt x="1683" y="110"/>
                  </a:lnTo>
                  <a:lnTo>
                    <a:pt x="1683" y="105"/>
                  </a:lnTo>
                  <a:lnTo>
                    <a:pt x="1683" y="103"/>
                  </a:lnTo>
                  <a:lnTo>
                    <a:pt x="1690" y="101"/>
                  </a:lnTo>
                  <a:lnTo>
                    <a:pt x="1690" y="94"/>
                  </a:lnTo>
                  <a:lnTo>
                    <a:pt x="1685" y="94"/>
                  </a:lnTo>
                  <a:lnTo>
                    <a:pt x="1683" y="94"/>
                  </a:lnTo>
                  <a:lnTo>
                    <a:pt x="1679" y="94"/>
                  </a:lnTo>
                  <a:lnTo>
                    <a:pt x="1676" y="92"/>
                  </a:lnTo>
                  <a:lnTo>
                    <a:pt x="1676" y="90"/>
                  </a:lnTo>
                  <a:lnTo>
                    <a:pt x="1676" y="88"/>
                  </a:lnTo>
                  <a:lnTo>
                    <a:pt x="1674" y="85"/>
                  </a:lnTo>
                  <a:lnTo>
                    <a:pt x="1672" y="85"/>
                  </a:lnTo>
                  <a:lnTo>
                    <a:pt x="1672" y="85"/>
                  </a:lnTo>
                  <a:lnTo>
                    <a:pt x="1670" y="90"/>
                  </a:lnTo>
                  <a:lnTo>
                    <a:pt x="1668" y="92"/>
                  </a:lnTo>
                  <a:lnTo>
                    <a:pt x="1665" y="94"/>
                  </a:lnTo>
                  <a:lnTo>
                    <a:pt x="1661" y="94"/>
                  </a:lnTo>
                  <a:lnTo>
                    <a:pt x="1656" y="94"/>
                  </a:lnTo>
                  <a:lnTo>
                    <a:pt x="1650" y="94"/>
                  </a:lnTo>
                  <a:lnTo>
                    <a:pt x="1645" y="94"/>
                  </a:lnTo>
                  <a:lnTo>
                    <a:pt x="1645" y="99"/>
                  </a:lnTo>
                  <a:lnTo>
                    <a:pt x="1643" y="103"/>
                  </a:lnTo>
                  <a:lnTo>
                    <a:pt x="1638" y="105"/>
                  </a:lnTo>
                  <a:lnTo>
                    <a:pt x="1634" y="108"/>
                  </a:lnTo>
                  <a:lnTo>
                    <a:pt x="1630" y="108"/>
                  </a:lnTo>
                  <a:lnTo>
                    <a:pt x="1623" y="108"/>
                  </a:lnTo>
                  <a:lnTo>
                    <a:pt x="1618" y="108"/>
                  </a:lnTo>
                  <a:lnTo>
                    <a:pt x="1616" y="105"/>
                  </a:lnTo>
                  <a:lnTo>
                    <a:pt x="1614" y="101"/>
                  </a:lnTo>
                  <a:lnTo>
                    <a:pt x="1607" y="101"/>
                  </a:lnTo>
                  <a:lnTo>
                    <a:pt x="1592" y="101"/>
                  </a:lnTo>
                  <a:lnTo>
                    <a:pt x="1571" y="101"/>
                  </a:lnTo>
                  <a:lnTo>
                    <a:pt x="1554" y="103"/>
                  </a:lnTo>
                  <a:lnTo>
                    <a:pt x="1538" y="101"/>
                  </a:lnTo>
                  <a:lnTo>
                    <a:pt x="1527" y="94"/>
                  </a:lnTo>
                  <a:lnTo>
                    <a:pt x="1524" y="92"/>
                  </a:lnTo>
                  <a:lnTo>
                    <a:pt x="1522" y="90"/>
                  </a:lnTo>
                  <a:lnTo>
                    <a:pt x="1518" y="90"/>
                  </a:lnTo>
                  <a:lnTo>
                    <a:pt x="1513" y="90"/>
                  </a:lnTo>
                  <a:lnTo>
                    <a:pt x="1464" y="90"/>
                  </a:lnTo>
                  <a:lnTo>
                    <a:pt x="1464" y="83"/>
                  </a:lnTo>
                  <a:lnTo>
                    <a:pt x="1451" y="83"/>
                  </a:lnTo>
                  <a:lnTo>
                    <a:pt x="1444" y="90"/>
                  </a:lnTo>
                  <a:lnTo>
                    <a:pt x="1435" y="90"/>
                  </a:lnTo>
                  <a:lnTo>
                    <a:pt x="1426" y="88"/>
                  </a:lnTo>
                  <a:lnTo>
                    <a:pt x="1415" y="85"/>
                  </a:lnTo>
                  <a:lnTo>
                    <a:pt x="1406" y="83"/>
                  </a:lnTo>
                  <a:lnTo>
                    <a:pt x="1397" y="83"/>
                  </a:lnTo>
                  <a:lnTo>
                    <a:pt x="1388" y="81"/>
                  </a:lnTo>
                  <a:lnTo>
                    <a:pt x="1381" y="76"/>
                  </a:lnTo>
                  <a:lnTo>
                    <a:pt x="1377" y="76"/>
                  </a:lnTo>
                  <a:lnTo>
                    <a:pt x="1372" y="79"/>
                  </a:lnTo>
                  <a:lnTo>
                    <a:pt x="1370" y="81"/>
                  </a:lnTo>
                  <a:lnTo>
                    <a:pt x="1368" y="83"/>
                  </a:lnTo>
                  <a:lnTo>
                    <a:pt x="1366" y="85"/>
                  </a:lnTo>
                  <a:lnTo>
                    <a:pt x="1364" y="90"/>
                  </a:lnTo>
                  <a:lnTo>
                    <a:pt x="1359" y="90"/>
                  </a:lnTo>
                  <a:lnTo>
                    <a:pt x="1355" y="90"/>
                  </a:lnTo>
                  <a:lnTo>
                    <a:pt x="1350" y="90"/>
                  </a:lnTo>
                  <a:lnTo>
                    <a:pt x="1346" y="88"/>
                  </a:lnTo>
                  <a:lnTo>
                    <a:pt x="1341" y="88"/>
                  </a:lnTo>
                  <a:lnTo>
                    <a:pt x="1337" y="88"/>
                  </a:lnTo>
                  <a:lnTo>
                    <a:pt x="1334" y="90"/>
                  </a:lnTo>
                  <a:lnTo>
                    <a:pt x="1332" y="92"/>
                  </a:lnTo>
                  <a:lnTo>
                    <a:pt x="1332" y="94"/>
                  </a:lnTo>
                  <a:lnTo>
                    <a:pt x="1330" y="101"/>
                  </a:lnTo>
                  <a:lnTo>
                    <a:pt x="1328" y="101"/>
                  </a:lnTo>
                  <a:lnTo>
                    <a:pt x="1326" y="103"/>
                  </a:lnTo>
                  <a:lnTo>
                    <a:pt x="1323" y="101"/>
                  </a:lnTo>
                  <a:lnTo>
                    <a:pt x="1321" y="99"/>
                  </a:lnTo>
                  <a:lnTo>
                    <a:pt x="1317" y="96"/>
                  </a:lnTo>
                  <a:lnTo>
                    <a:pt x="1314" y="94"/>
                  </a:lnTo>
                  <a:lnTo>
                    <a:pt x="1310" y="94"/>
                  </a:lnTo>
                  <a:lnTo>
                    <a:pt x="1308" y="94"/>
                  </a:lnTo>
                  <a:lnTo>
                    <a:pt x="1305" y="88"/>
                  </a:lnTo>
                  <a:lnTo>
                    <a:pt x="1305" y="83"/>
                  </a:lnTo>
                  <a:lnTo>
                    <a:pt x="1308" y="81"/>
                  </a:lnTo>
                  <a:lnTo>
                    <a:pt x="1310" y="76"/>
                  </a:lnTo>
                  <a:lnTo>
                    <a:pt x="1314" y="74"/>
                  </a:lnTo>
                  <a:lnTo>
                    <a:pt x="1319" y="74"/>
                  </a:lnTo>
                  <a:lnTo>
                    <a:pt x="1321" y="72"/>
                  </a:lnTo>
                  <a:lnTo>
                    <a:pt x="1326" y="70"/>
                  </a:lnTo>
                  <a:lnTo>
                    <a:pt x="1328" y="70"/>
                  </a:lnTo>
                  <a:lnTo>
                    <a:pt x="1332" y="70"/>
                  </a:lnTo>
                  <a:lnTo>
                    <a:pt x="1334" y="67"/>
                  </a:lnTo>
                  <a:lnTo>
                    <a:pt x="1337" y="67"/>
                  </a:lnTo>
                  <a:lnTo>
                    <a:pt x="1339" y="63"/>
                  </a:lnTo>
                  <a:lnTo>
                    <a:pt x="1339" y="58"/>
                  </a:lnTo>
                  <a:lnTo>
                    <a:pt x="1341" y="56"/>
                  </a:lnTo>
                  <a:lnTo>
                    <a:pt x="1346" y="54"/>
                  </a:lnTo>
                  <a:lnTo>
                    <a:pt x="1350" y="52"/>
                  </a:lnTo>
                  <a:lnTo>
                    <a:pt x="1355" y="52"/>
                  </a:lnTo>
                  <a:lnTo>
                    <a:pt x="1359" y="49"/>
                  </a:lnTo>
                  <a:lnTo>
                    <a:pt x="1364" y="49"/>
                  </a:lnTo>
                  <a:lnTo>
                    <a:pt x="1366" y="47"/>
                  </a:lnTo>
                  <a:lnTo>
                    <a:pt x="1368" y="43"/>
                  </a:lnTo>
                  <a:lnTo>
                    <a:pt x="1370" y="38"/>
                  </a:lnTo>
                  <a:lnTo>
                    <a:pt x="1368" y="36"/>
                  </a:lnTo>
                  <a:lnTo>
                    <a:pt x="1368" y="34"/>
                  </a:lnTo>
                  <a:lnTo>
                    <a:pt x="1366" y="32"/>
                  </a:lnTo>
                  <a:lnTo>
                    <a:pt x="1364" y="32"/>
                  </a:lnTo>
                  <a:lnTo>
                    <a:pt x="1359" y="32"/>
                  </a:lnTo>
                  <a:lnTo>
                    <a:pt x="1352" y="32"/>
                  </a:lnTo>
                  <a:lnTo>
                    <a:pt x="1348" y="32"/>
                  </a:lnTo>
                  <a:lnTo>
                    <a:pt x="1343" y="32"/>
                  </a:lnTo>
                  <a:lnTo>
                    <a:pt x="1339" y="29"/>
                  </a:lnTo>
                  <a:lnTo>
                    <a:pt x="1339" y="27"/>
                  </a:lnTo>
                  <a:lnTo>
                    <a:pt x="1337" y="23"/>
                  </a:lnTo>
                  <a:lnTo>
                    <a:pt x="1334" y="20"/>
                  </a:lnTo>
                  <a:lnTo>
                    <a:pt x="1330" y="20"/>
                  </a:lnTo>
                  <a:lnTo>
                    <a:pt x="1326" y="20"/>
                  </a:lnTo>
                  <a:lnTo>
                    <a:pt x="1250" y="20"/>
                  </a:lnTo>
                  <a:lnTo>
                    <a:pt x="1250" y="23"/>
                  </a:lnTo>
                  <a:lnTo>
                    <a:pt x="1250" y="25"/>
                  </a:lnTo>
                  <a:lnTo>
                    <a:pt x="1245" y="27"/>
                  </a:lnTo>
                  <a:lnTo>
                    <a:pt x="1241" y="27"/>
                  </a:lnTo>
                  <a:lnTo>
                    <a:pt x="1236" y="27"/>
                  </a:lnTo>
                  <a:lnTo>
                    <a:pt x="1232" y="27"/>
                  </a:lnTo>
                  <a:lnTo>
                    <a:pt x="1227" y="25"/>
                  </a:lnTo>
                  <a:lnTo>
                    <a:pt x="1225" y="23"/>
                  </a:lnTo>
                  <a:lnTo>
                    <a:pt x="1225" y="20"/>
                  </a:lnTo>
                  <a:lnTo>
                    <a:pt x="1225" y="14"/>
                  </a:lnTo>
                  <a:lnTo>
                    <a:pt x="1223" y="14"/>
                  </a:lnTo>
                  <a:lnTo>
                    <a:pt x="1218" y="14"/>
                  </a:lnTo>
                  <a:lnTo>
                    <a:pt x="1214" y="14"/>
                  </a:lnTo>
                  <a:lnTo>
                    <a:pt x="1209" y="14"/>
                  </a:lnTo>
                  <a:lnTo>
                    <a:pt x="1205" y="14"/>
                  </a:lnTo>
                  <a:lnTo>
                    <a:pt x="1200" y="14"/>
                  </a:lnTo>
                  <a:lnTo>
                    <a:pt x="1196" y="14"/>
                  </a:lnTo>
                  <a:lnTo>
                    <a:pt x="1194" y="11"/>
                  </a:lnTo>
                  <a:lnTo>
                    <a:pt x="1194" y="7"/>
                  </a:lnTo>
                  <a:lnTo>
                    <a:pt x="1187" y="7"/>
                  </a:lnTo>
                  <a:lnTo>
                    <a:pt x="1178" y="3"/>
                  </a:lnTo>
                  <a:lnTo>
                    <a:pt x="1167" y="0"/>
                  </a:lnTo>
                  <a:lnTo>
                    <a:pt x="1151" y="0"/>
                  </a:lnTo>
                  <a:lnTo>
                    <a:pt x="1138" y="0"/>
                  </a:lnTo>
                  <a:lnTo>
                    <a:pt x="1140" y="5"/>
                  </a:lnTo>
                  <a:lnTo>
                    <a:pt x="1140" y="9"/>
                  </a:lnTo>
                  <a:lnTo>
                    <a:pt x="1142" y="11"/>
                  </a:lnTo>
                  <a:lnTo>
                    <a:pt x="1142" y="14"/>
                  </a:lnTo>
                  <a:lnTo>
                    <a:pt x="1140" y="16"/>
                  </a:lnTo>
                  <a:lnTo>
                    <a:pt x="1138" y="20"/>
                  </a:lnTo>
                  <a:lnTo>
                    <a:pt x="1136" y="23"/>
                  </a:lnTo>
                  <a:lnTo>
                    <a:pt x="1133" y="25"/>
                  </a:lnTo>
                  <a:lnTo>
                    <a:pt x="1129" y="25"/>
                  </a:lnTo>
                  <a:lnTo>
                    <a:pt x="1122" y="25"/>
                  </a:lnTo>
                  <a:lnTo>
                    <a:pt x="1118" y="25"/>
                  </a:lnTo>
                  <a:lnTo>
                    <a:pt x="1113" y="27"/>
                  </a:lnTo>
                  <a:lnTo>
                    <a:pt x="1107" y="27"/>
                  </a:lnTo>
                  <a:lnTo>
                    <a:pt x="1104" y="29"/>
                  </a:lnTo>
                  <a:lnTo>
                    <a:pt x="1102" y="32"/>
                  </a:lnTo>
                  <a:lnTo>
                    <a:pt x="1098" y="32"/>
                  </a:lnTo>
                  <a:lnTo>
                    <a:pt x="1093" y="32"/>
                  </a:lnTo>
                  <a:lnTo>
                    <a:pt x="1086" y="32"/>
                  </a:lnTo>
                  <a:lnTo>
                    <a:pt x="1082" y="32"/>
                  </a:lnTo>
                  <a:lnTo>
                    <a:pt x="1019" y="32"/>
                  </a:lnTo>
                  <a:lnTo>
                    <a:pt x="1015" y="38"/>
                  </a:lnTo>
                  <a:lnTo>
                    <a:pt x="1006" y="41"/>
                  </a:lnTo>
                  <a:lnTo>
                    <a:pt x="995" y="38"/>
                  </a:lnTo>
                  <a:lnTo>
                    <a:pt x="984" y="38"/>
                  </a:lnTo>
                  <a:lnTo>
                    <a:pt x="975" y="38"/>
                  </a:lnTo>
                  <a:lnTo>
                    <a:pt x="970" y="38"/>
                  </a:lnTo>
                  <a:lnTo>
                    <a:pt x="966" y="38"/>
                  </a:lnTo>
                  <a:lnTo>
                    <a:pt x="959" y="38"/>
                  </a:lnTo>
                  <a:lnTo>
                    <a:pt x="955" y="41"/>
                  </a:lnTo>
                  <a:lnTo>
                    <a:pt x="952" y="41"/>
                  </a:lnTo>
                  <a:lnTo>
                    <a:pt x="950" y="45"/>
                  </a:lnTo>
                  <a:lnTo>
                    <a:pt x="950" y="49"/>
                  </a:lnTo>
                  <a:lnTo>
                    <a:pt x="952" y="52"/>
                  </a:lnTo>
                  <a:lnTo>
                    <a:pt x="955" y="54"/>
                  </a:lnTo>
                  <a:lnTo>
                    <a:pt x="957" y="58"/>
                  </a:lnTo>
                  <a:lnTo>
                    <a:pt x="957" y="63"/>
                  </a:lnTo>
                  <a:lnTo>
                    <a:pt x="961" y="65"/>
                  </a:lnTo>
                  <a:lnTo>
                    <a:pt x="963" y="70"/>
                  </a:lnTo>
                  <a:lnTo>
                    <a:pt x="966" y="72"/>
                  </a:lnTo>
                  <a:lnTo>
                    <a:pt x="968" y="76"/>
                  </a:lnTo>
                  <a:lnTo>
                    <a:pt x="961" y="83"/>
                  </a:lnTo>
                  <a:lnTo>
                    <a:pt x="948" y="83"/>
                  </a:lnTo>
                  <a:lnTo>
                    <a:pt x="934" y="83"/>
                  </a:lnTo>
                  <a:lnTo>
                    <a:pt x="919" y="81"/>
                  </a:lnTo>
                  <a:lnTo>
                    <a:pt x="905" y="83"/>
                  </a:lnTo>
                  <a:lnTo>
                    <a:pt x="881" y="83"/>
                  </a:lnTo>
                  <a:lnTo>
                    <a:pt x="883" y="85"/>
                  </a:lnTo>
                  <a:lnTo>
                    <a:pt x="885" y="88"/>
                  </a:lnTo>
                  <a:lnTo>
                    <a:pt x="887" y="90"/>
                  </a:lnTo>
                  <a:lnTo>
                    <a:pt x="892" y="90"/>
                  </a:lnTo>
                  <a:lnTo>
                    <a:pt x="896" y="90"/>
                  </a:lnTo>
                  <a:lnTo>
                    <a:pt x="899" y="92"/>
                  </a:lnTo>
                  <a:lnTo>
                    <a:pt x="899" y="94"/>
                  </a:lnTo>
                  <a:lnTo>
                    <a:pt x="908" y="103"/>
                  </a:lnTo>
                  <a:lnTo>
                    <a:pt x="921" y="108"/>
                  </a:lnTo>
                  <a:lnTo>
                    <a:pt x="937" y="108"/>
                  </a:lnTo>
                  <a:lnTo>
                    <a:pt x="941" y="110"/>
                  </a:lnTo>
                  <a:lnTo>
                    <a:pt x="943" y="112"/>
                  </a:lnTo>
                  <a:lnTo>
                    <a:pt x="943" y="117"/>
                  </a:lnTo>
                  <a:lnTo>
                    <a:pt x="943" y="121"/>
                  </a:lnTo>
                  <a:lnTo>
                    <a:pt x="943" y="126"/>
                  </a:lnTo>
                  <a:lnTo>
                    <a:pt x="930" y="126"/>
                  </a:lnTo>
                  <a:lnTo>
                    <a:pt x="917" y="128"/>
                  </a:lnTo>
                  <a:lnTo>
                    <a:pt x="901" y="128"/>
                  </a:lnTo>
                  <a:lnTo>
                    <a:pt x="890" y="126"/>
                  </a:lnTo>
                  <a:lnTo>
                    <a:pt x="881" y="121"/>
                  </a:lnTo>
                  <a:lnTo>
                    <a:pt x="874" y="121"/>
                  </a:lnTo>
                  <a:lnTo>
                    <a:pt x="870" y="121"/>
                  </a:lnTo>
                  <a:lnTo>
                    <a:pt x="865" y="123"/>
                  </a:lnTo>
                  <a:lnTo>
                    <a:pt x="865" y="126"/>
                  </a:lnTo>
                  <a:lnTo>
                    <a:pt x="865" y="128"/>
                  </a:lnTo>
                  <a:lnTo>
                    <a:pt x="867" y="132"/>
                  </a:lnTo>
                  <a:lnTo>
                    <a:pt x="867" y="139"/>
                  </a:lnTo>
                  <a:lnTo>
                    <a:pt x="867" y="141"/>
                  </a:lnTo>
                  <a:lnTo>
                    <a:pt x="865" y="143"/>
                  </a:lnTo>
                  <a:lnTo>
                    <a:pt x="861" y="146"/>
                  </a:lnTo>
                  <a:lnTo>
                    <a:pt x="856" y="146"/>
                  </a:lnTo>
                  <a:lnTo>
                    <a:pt x="849" y="146"/>
                  </a:lnTo>
                  <a:lnTo>
                    <a:pt x="845" y="146"/>
                  </a:lnTo>
                  <a:lnTo>
                    <a:pt x="841" y="143"/>
                  </a:lnTo>
                  <a:lnTo>
                    <a:pt x="838" y="141"/>
                  </a:lnTo>
                  <a:lnTo>
                    <a:pt x="836" y="139"/>
                  </a:lnTo>
                  <a:lnTo>
                    <a:pt x="800" y="139"/>
                  </a:lnTo>
                  <a:lnTo>
                    <a:pt x="800" y="152"/>
                  </a:lnTo>
                  <a:lnTo>
                    <a:pt x="807" y="157"/>
                  </a:lnTo>
                  <a:lnTo>
                    <a:pt x="814" y="164"/>
                  </a:lnTo>
                  <a:lnTo>
                    <a:pt x="820" y="168"/>
                  </a:lnTo>
                  <a:lnTo>
                    <a:pt x="829" y="173"/>
                  </a:lnTo>
                  <a:lnTo>
                    <a:pt x="843" y="170"/>
                  </a:lnTo>
                  <a:lnTo>
                    <a:pt x="865" y="173"/>
                  </a:lnTo>
                  <a:lnTo>
                    <a:pt x="881" y="179"/>
                  </a:lnTo>
                  <a:lnTo>
                    <a:pt x="894" y="190"/>
                  </a:lnTo>
                  <a:lnTo>
                    <a:pt x="905" y="202"/>
                  </a:lnTo>
                  <a:lnTo>
                    <a:pt x="919" y="215"/>
                  </a:lnTo>
                  <a:lnTo>
                    <a:pt x="899" y="226"/>
                  </a:lnTo>
                  <a:lnTo>
                    <a:pt x="885" y="231"/>
                  </a:lnTo>
                  <a:lnTo>
                    <a:pt x="874" y="233"/>
                  </a:lnTo>
                  <a:lnTo>
                    <a:pt x="856" y="233"/>
                  </a:lnTo>
                  <a:lnTo>
                    <a:pt x="854" y="228"/>
                  </a:lnTo>
                  <a:lnTo>
                    <a:pt x="854" y="224"/>
                  </a:lnTo>
                  <a:lnTo>
                    <a:pt x="856" y="222"/>
                  </a:lnTo>
                  <a:lnTo>
                    <a:pt x="861" y="219"/>
                  </a:lnTo>
                  <a:lnTo>
                    <a:pt x="863" y="219"/>
                  </a:lnTo>
                  <a:lnTo>
                    <a:pt x="867" y="219"/>
                  </a:lnTo>
                  <a:lnTo>
                    <a:pt x="874" y="222"/>
                  </a:lnTo>
                  <a:lnTo>
                    <a:pt x="879" y="222"/>
                  </a:lnTo>
                  <a:lnTo>
                    <a:pt x="881" y="222"/>
                  </a:lnTo>
                  <a:lnTo>
                    <a:pt x="885" y="219"/>
                  </a:lnTo>
                  <a:lnTo>
                    <a:pt x="887" y="217"/>
                  </a:lnTo>
                  <a:lnTo>
                    <a:pt x="887" y="215"/>
                  </a:lnTo>
                  <a:lnTo>
                    <a:pt x="887" y="208"/>
                  </a:lnTo>
                  <a:lnTo>
                    <a:pt x="885" y="204"/>
                  </a:lnTo>
                  <a:lnTo>
                    <a:pt x="883" y="202"/>
                  </a:lnTo>
                  <a:lnTo>
                    <a:pt x="879" y="199"/>
                  </a:lnTo>
                  <a:lnTo>
                    <a:pt x="872" y="197"/>
                  </a:lnTo>
                  <a:lnTo>
                    <a:pt x="867" y="197"/>
                  </a:lnTo>
                  <a:lnTo>
                    <a:pt x="863" y="195"/>
                  </a:lnTo>
                  <a:lnTo>
                    <a:pt x="854" y="195"/>
                  </a:lnTo>
                  <a:lnTo>
                    <a:pt x="849" y="199"/>
                  </a:lnTo>
                  <a:lnTo>
                    <a:pt x="849" y="206"/>
                  </a:lnTo>
                  <a:lnTo>
                    <a:pt x="849" y="215"/>
                  </a:lnTo>
                  <a:lnTo>
                    <a:pt x="849" y="224"/>
                  </a:lnTo>
                  <a:lnTo>
                    <a:pt x="849" y="231"/>
                  </a:lnTo>
                  <a:lnTo>
                    <a:pt x="843" y="233"/>
                  </a:lnTo>
                  <a:lnTo>
                    <a:pt x="843" y="237"/>
                  </a:lnTo>
                  <a:lnTo>
                    <a:pt x="841" y="237"/>
                  </a:lnTo>
                  <a:lnTo>
                    <a:pt x="838" y="240"/>
                  </a:lnTo>
                  <a:lnTo>
                    <a:pt x="834" y="242"/>
                  </a:lnTo>
                  <a:lnTo>
                    <a:pt x="832" y="242"/>
                  </a:lnTo>
                  <a:lnTo>
                    <a:pt x="832" y="246"/>
                  </a:lnTo>
                  <a:lnTo>
                    <a:pt x="829" y="253"/>
                  </a:lnTo>
                  <a:lnTo>
                    <a:pt x="820" y="258"/>
                  </a:lnTo>
                  <a:lnTo>
                    <a:pt x="809" y="260"/>
                  </a:lnTo>
                  <a:lnTo>
                    <a:pt x="798" y="258"/>
                  </a:lnTo>
                  <a:lnTo>
                    <a:pt x="794" y="251"/>
                  </a:lnTo>
                  <a:lnTo>
                    <a:pt x="789" y="253"/>
                  </a:lnTo>
                  <a:lnTo>
                    <a:pt x="785" y="251"/>
                  </a:lnTo>
                  <a:lnTo>
                    <a:pt x="782" y="249"/>
                  </a:lnTo>
                  <a:lnTo>
                    <a:pt x="778" y="249"/>
                  </a:lnTo>
                  <a:lnTo>
                    <a:pt x="776" y="246"/>
                  </a:lnTo>
                  <a:lnTo>
                    <a:pt x="771" y="244"/>
                  </a:lnTo>
                  <a:lnTo>
                    <a:pt x="767" y="244"/>
                  </a:lnTo>
                  <a:lnTo>
                    <a:pt x="762" y="246"/>
                  </a:lnTo>
                  <a:lnTo>
                    <a:pt x="753" y="240"/>
                  </a:lnTo>
                  <a:lnTo>
                    <a:pt x="740" y="237"/>
                  </a:lnTo>
                  <a:lnTo>
                    <a:pt x="729" y="235"/>
                  </a:lnTo>
                  <a:lnTo>
                    <a:pt x="718" y="231"/>
                  </a:lnTo>
                  <a:lnTo>
                    <a:pt x="711" y="219"/>
                  </a:lnTo>
                  <a:lnTo>
                    <a:pt x="744" y="222"/>
                  </a:lnTo>
                  <a:lnTo>
                    <a:pt x="778" y="224"/>
                  </a:lnTo>
                  <a:lnTo>
                    <a:pt x="805" y="219"/>
                  </a:lnTo>
                  <a:lnTo>
                    <a:pt x="811" y="219"/>
                  </a:lnTo>
                  <a:lnTo>
                    <a:pt x="811" y="208"/>
                  </a:lnTo>
                  <a:lnTo>
                    <a:pt x="807" y="199"/>
                  </a:lnTo>
                  <a:lnTo>
                    <a:pt x="800" y="195"/>
                  </a:lnTo>
                  <a:lnTo>
                    <a:pt x="794" y="190"/>
                  </a:lnTo>
                  <a:lnTo>
                    <a:pt x="785" y="184"/>
                  </a:lnTo>
                  <a:lnTo>
                    <a:pt x="780" y="177"/>
                  </a:lnTo>
                  <a:lnTo>
                    <a:pt x="771" y="170"/>
                  </a:lnTo>
                  <a:lnTo>
                    <a:pt x="765" y="161"/>
                  </a:lnTo>
                  <a:lnTo>
                    <a:pt x="760" y="150"/>
                  </a:lnTo>
                  <a:lnTo>
                    <a:pt x="756" y="139"/>
                  </a:lnTo>
                  <a:lnTo>
                    <a:pt x="751" y="130"/>
                  </a:lnTo>
                  <a:lnTo>
                    <a:pt x="744" y="123"/>
                  </a:lnTo>
                  <a:lnTo>
                    <a:pt x="740" y="114"/>
                  </a:lnTo>
                  <a:lnTo>
                    <a:pt x="738" y="101"/>
                  </a:lnTo>
                  <a:lnTo>
                    <a:pt x="724" y="101"/>
                  </a:lnTo>
                  <a:lnTo>
                    <a:pt x="713" y="103"/>
                  </a:lnTo>
                  <a:lnTo>
                    <a:pt x="702" y="101"/>
                  </a:lnTo>
                  <a:lnTo>
                    <a:pt x="689" y="101"/>
                  </a:lnTo>
                  <a:lnTo>
                    <a:pt x="680" y="101"/>
                  </a:lnTo>
                  <a:lnTo>
                    <a:pt x="675" y="108"/>
                  </a:lnTo>
                  <a:lnTo>
                    <a:pt x="675" y="112"/>
                  </a:lnTo>
                  <a:lnTo>
                    <a:pt x="673" y="117"/>
                  </a:lnTo>
                  <a:lnTo>
                    <a:pt x="673" y="121"/>
                  </a:lnTo>
                  <a:lnTo>
                    <a:pt x="668" y="123"/>
                  </a:lnTo>
                  <a:lnTo>
                    <a:pt x="666" y="123"/>
                  </a:lnTo>
                  <a:lnTo>
                    <a:pt x="664" y="126"/>
                  </a:lnTo>
                  <a:lnTo>
                    <a:pt x="662" y="130"/>
                  </a:lnTo>
                  <a:lnTo>
                    <a:pt x="662" y="134"/>
                  </a:lnTo>
                  <a:lnTo>
                    <a:pt x="662" y="139"/>
                  </a:lnTo>
                  <a:lnTo>
                    <a:pt x="666" y="141"/>
                  </a:lnTo>
                  <a:lnTo>
                    <a:pt x="671" y="143"/>
                  </a:lnTo>
                  <a:lnTo>
                    <a:pt x="673" y="148"/>
                  </a:lnTo>
                  <a:lnTo>
                    <a:pt x="675" y="152"/>
                  </a:lnTo>
                  <a:lnTo>
                    <a:pt x="693" y="159"/>
                  </a:lnTo>
                  <a:lnTo>
                    <a:pt x="711" y="166"/>
                  </a:lnTo>
                  <a:lnTo>
                    <a:pt x="724" y="177"/>
                  </a:lnTo>
                  <a:lnTo>
                    <a:pt x="724" y="179"/>
                  </a:lnTo>
                  <a:lnTo>
                    <a:pt x="727" y="181"/>
                  </a:lnTo>
                  <a:lnTo>
                    <a:pt x="727" y="184"/>
                  </a:lnTo>
                  <a:lnTo>
                    <a:pt x="731" y="184"/>
                  </a:lnTo>
                  <a:lnTo>
                    <a:pt x="735" y="184"/>
                  </a:lnTo>
                  <a:lnTo>
                    <a:pt x="738" y="188"/>
                  </a:lnTo>
                  <a:lnTo>
                    <a:pt x="738" y="190"/>
                  </a:lnTo>
                  <a:lnTo>
                    <a:pt x="738" y="195"/>
                  </a:lnTo>
                  <a:lnTo>
                    <a:pt x="735" y="199"/>
                  </a:lnTo>
                  <a:lnTo>
                    <a:pt x="733" y="204"/>
                  </a:lnTo>
                  <a:lnTo>
                    <a:pt x="729" y="206"/>
                  </a:lnTo>
                  <a:lnTo>
                    <a:pt x="727" y="208"/>
                  </a:lnTo>
                  <a:lnTo>
                    <a:pt x="722" y="208"/>
                  </a:lnTo>
                  <a:lnTo>
                    <a:pt x="720" y="206"/>
                  </a:lnTo>
                  <a:lnTo>
                    <a:pt x="718" y="202"/>
                  </a:lnTo>
                  <a:lnTo>
                    <a:pt x="711" y="202"/>
                  </a:lnTo>
                  <a:lnTo>
                    <a:pt x="706" y="202"/>
                  </a:lnTo>
                  <a:lnTo>
                    <a:pt x="702" y="202"/>
                  </a:lnTo>
                  <a:lnTo>
                    <a:pt x="697" y="202"/>
                  </a:lnTo>
                  <a:lnTo>
                    <a:pt x="693" y="202"/>
                  </a:lnTo>
                  <a:lnTo>
                    <a:pt x="689" y="199"/>
                  </a:lnTo>
                  <a:lnTo>
                    <a:pt x="686" y="195"/>
                  </a:lnTo>
                  <a:lnTo>
                    <a:pt x="673" y="190"/>
                  </a:lnTo>
                  <a:lnTo>
                    <a:pt x="659" y="184"/>
                  </a:lnTo>
                  <a:lnTo>
                    <a:pt x="644" y="184"/>
                  </a:lnTo>
                  <a:lnTo>
                    <a:pt x="624" y="181"/>
                  </a:lnTo>
                  <a:lnTo>
                    <a:pt x="606" y="177"/>
                  </a:lnTo>
                  <a:lnTo>
                    <a:pt x="592" y="170"/>
                  </a:lnTo>
                  <a:lnTo>
                    <a:pt x="586" y="170"/>
                  </a:lnTo>
                  <a:lnTo>
                    <a:pt x="583" y="177"/>
                  </a:lnTo>
                  <a:lnTo>
                    <a:pt x="579" y="184"/>
                  </a:lnTo>
                  <a:lnTo>
                    <a:pt x="575" y="188"/>
                  </a:lnTo>
                  <a:lnTo>
                    <a:pt x="563" y="197"/>
                  </a:lnTo>
                  <a:lnTo>
                    <a:pt x="554" y="199"/>
                  </a:lnTo>
                  <a:lnTo>
                    <a:pt x="543" y="195"/>
                  </a:lnTo>
                  <a:lnTo>
                    <a:pt x="530" y="188"/>
                  </a:lnTo>
                  <a:lnTo>
                    <a:pt x="530" y="195"/>
                  </a:lnTo>
                  <a:lnTo>
                    <a:pt x="530" y="199"/>
                  </a:lnTo>
                  <a:lnTo>
                    <a:pt x="528" y="202"/>
                  </a:lnTo>
                  <a:lnTo>
                    <a:pt x="525" y="202"/>
                  </a:lnTo>
                  <a:lnTo>
                    <a:pt x="521" y="202"/>
                  </a:lnTo>
                  <a:lnTo>
                    <a:pt x="516" y="202"/>
                  </a:lnTo>
                  <a:lnTo>
                    <a:pt x="512" y="202"/>
                  </a:lnTo>
                  <a:lnTo>
                    <a:pt x="507" y="202"/>
                  </a:lnTo>
                  <a:lnTo>
                    <a:pt x="503" y="202"/>
                  </a:lnTo>
                  <a:lnTo>
                    <a:pt x="499" y="202"/>
                  </a:lnTo>
                  <a:lnTo>
                    <a:pt x="494" y="202"/>
                  </a:lnTo>
                  <a:lnTo>
                    <a:pt x="490" y="202"/>
                  </a:lnTo>
                  <a:lnTo>
                    <a:pt x="485" y="202"/>
                  </a:lnTo>
                  <a:lnTo>
                    <a:pt x="483" y="204"/>
                  </a:lnTo>
                  <a:lnTo>
                    <a:pt x="478" y="206"/>
                  </a:lnTo>
                  <a:lnTo>
                    <a:pt x="476" y="208"/>
                  </a:lnTo>
                  <a:lnTo>
                    <a:pt x="472" y="208"/>
                  </a:lnTo>
                  <a:lnTo>
                    <a:pt x="467" y="208"/>
                  </a:lnTo>
                  <a:lnTo>
                    <a:pt x="461" y="215"/>
                  </a:lnTo>
                  <a:lnTo>
                    <a:pt x="456" y="213"/>
                  </a:lnTo>
                  <a:lnTo>
                    <a:pt x="452" y="206"/>
                  </a:lnTo>
                  <a:lnTo>
                    <a:pt x="447" y="199"/>
                  </a:lnTo>
                  <a:lnTo>
                    <a:pt x="440" y="195"/>
                  </a:lnTo>
                  <a:lnTo>
                    <a:pt x="429" y="195"/>
                  </a:lnTo>
                  <a:lnTo>
                    <a:pt x="409" y="199"/>
                  </a:lnTo>
                  <a:lnTo>
                    <a:pt x="393" y="204"/>
                  </a:lnTo>
                  <a:lnTo>
                    <a:pt x="380" y="215"/>
                  </a:lnTo>
                  <a:lnTo>
                    <a:pt x="380" y="219"/>
                  </a:lnTo>
                  <a:lnTo>
                    <a:pt x="387" y="222"/>
                  </a:lnTo>
                  <a:lnTo>
                    <a:pt x="391" y="222"/>
                  </a:lnTo>
                  <a:lnTo>
                    <a:pt x="396" y="224"/>
                  </a:lnTo>
                  <a:lnTo>
                    <a:pt x="398" y="226"/>
                  </a:lnTo>
                  <a:lnTo>
                    <a:pt x="393" y="228"/>
                  </a:lnTo>
                  <a:lnTo>
                    <a:pt x="389" y="228"/>
                  </a:lnTo>
                  <a:lnTo>
                    <a:pt x="382" y="231"/>
                  </a:lnTo>
                  <a:lnTo>
                    <a:pt x="376" y="231"/>
                  </a:lnTo>
                  <a:lnTo>
                    <a:pt x="367" y="233"/>
                  </a:lnTo>
                  <a:lnTo>
                    <a:pt x="364" y="231"/>
                  </a:lnTo>
                  <a:lnTo>
                    <a:pt x="362" y="228"/>
                  </a:lnTo>
                  <a:lnTo>
                    <a:pt x="360" y="226"/>
                  </a:lnTo>
                  <a:lnTo>
                    <a:pt x="362" y="219"/>
                  </a:lnTo>
                  <a:lnTo>
                    <a:pt x="358" y="222"/>
                  </a:lnTo>
                  <a:lnTo>
                    <a:pt x="355" y="224"/>
                  </a:lnTo>
                  <a:lnTo>
                    <a:pt x="353" y="226"/>
                  </a:lnTo>
                  <a:lnTo>
                    <a:pt x="353" y="231"/>
                  </a:lnTo>
                  <a:lnTo>
                    <a:pt x="351" y="235"/>
                  </a:lnTo>
                  <a:lnTo>
                    <a:pt x="349" y="237"/>
                  </a:lnTo>
                  <a:lnTo>
                    <a:pt x="347" y="240"/>
                  </a:lnTo>
                  <a:lnTo>
                    <a:pt x="342" y="240"/>
                  </a:lnTo>
                  <a:lnTo>
                    <a:pt x="340" y="240"/>
                  </a:lnTo>
                  <a:lnTo>
                    <a:pt x="335" y="240"/>
                  </a:lnTo>
                  <a:lnTo>
                    <a:pt x="331" y="240"/>
                  </a:lnTo>
                  <a:lnTo>
                    <a:pt x="324" y="240"/>
                  </a:lnTo>
                  <a:lnTo>
                    <a:pt x="320" y="240"/>
                  </a:lnTo>
                  <a:lnTo>
                    <a:pt x="317" y="240"/>
                  </a:lnTo>
                  <a:lnTo>
                    <a:pt x="313" y="240"/>
                  </a:lnTo>
                  <a:lnTo>
                    <a:pt x="311" y="237"/>
                  </a:lnTo>
                  <a:lnTo>
                    <a:pt x="311" y="233"/>
                  </a:lnTo>
                  <a:lnTo>
                    <a:pt x="304" y="233"/>
                  </a:lnTo>
                  <a:lnTo>
                    <a:pt x="304" y="235"/>
                  </a:lnTo>
                  <a:lnTo>
                    <a:pt x="304" y="237"/>
                  </a:lnTo>
                  <a:lnTo>
                    <a:pt x="302" y="240"/>
                  </a:lnTo>
                  <a:lnTo>
                    <a:pt x="297" y="240"/>
                  </a:lnTo>
                  <a:lnTo>
                    <a:pt x="293" y="253"/>
                  </a:lnTo>
                  <a:lnTo>
                    <a:pt x="286" y="255"/>
                  </a:lnTo>
                  <a:lnTo>
                    <a:pt x="275" y="253"/>
                  </a:lnTo>
                  <a:lnTo>
                    <a:pt x="264" y="249"/>
                  </a:lnTo>
                  <a:lnTo>
                    <a:pt x="253" y="249"/>
                  </a:lnTo>
                  <a:lnTo>
                    <a:pt x="242" y="251"/>
                  </a:lnTo>
                  <a:lnTo>
                    <a:pt x="239" y="258"/>
                  </a:lnTo>
                  <a:lnTo>
                    <a:pt x="235" y="262"/>
                  </a:lnTo>
                  <a:lnTo>
                    <a:pt x="230" y="264"/>
                  </a:lnTo>
                  <a:lnTo>
                    <a:pt x="224" y="264"/>
                  </a:lnTo>
                  <a:lnTo>
                    <a:pt x="221" y="271"/>
                  </a:lnTo>
                  <a:lnTo>
                    <a:pt x="221" y="275"/>
                  </a:lnTo>
                  <a:lnTo>
                    <a:pt x="224" y="278"/>
                  </a:lnTo>
                  <a:lnTo>
                    <a:pt x="226" y="280"/>
                  </a:lnTo>
                  <a:lnTo>
                    <a:pt x="228" y="284"/>
                  </a:lnTo>
                  <a:lnTo>
                    <a:pt x="228" y="287"/>
                  </a:lnTo>
                  <a:lnTo>
                    <a:pt x="230" y="291"/>
                  </a:lnTo>
                  <a:lnTo>
                    <a:pt x="230" y="296"/>
                  </a:lnTo>
                  <a:lnTo>
                    <a:pt x="217" y="296"/>
                  </a:lnTo>
                  <a:lnTo>
                    <a:pt x="215" y="300"/>
                  </a:lnTo>
                  <a:lnTo>
                    <a:pt x="212" y="302"/>
                  </a:lnTo>
                  <a:lnTo>
                    <a:pt x="208" y="302"/>
                  </a:lnTo>
                  <a:lnTo>
                    <a:pt x="206" y="304"/>
                  </a:lnTo>
                  <a:lnTo>
                    <a:pt x="201" y="307"/>
                  </a:lnTo>
                  <a:lnTo>
                    <a:pt x="199" y="309"/>
                  </a:lnTo>
                  <a:lnTo>
                    <a:pt x="199" y="313"/>
                  </a:lnTo>
                  <a:lnTo>
                    <a:pt x="192" y="320"/>
                  </a:lnTo>
                  <a:lnTo>
                    <a:pt x="183" y="322"/>
                  </a:lnTo>
                  <a:lnTo>
                    <a:pt x="170" y="322"/>
                  </a:lnTo>
                  <a:lnTo>
                    <a:pt x="159" y="320"/>
                  </a:lnTo>
                  <a:lnTo>
                    <a:pt x="154" y="313"/>
                  </a:lnTo>
                  <a:lnTo>
                    <a:pt x="132" y="298"/>
                  </a:lnTo>
                  <a:lnTo>
                    <a:pt x="116" y="273"/>
                  </a:lnTo>
                  <a:lnTo>
                    <a:pt x="105" y="246"/>
                  </a:lnTo>
                  <a:lnTo>
                    <a:pt x="107" y="244"/>
                  </a:lnTo>
                  <a:lnTo>
                    <a:pt x="112" y="242"/>
                  </a:lnTo>
                  <a:lnTo>
                    <a:pt x="114" y="240"/>
                  </a:lnTo>
                  <a:lnTo>
                    <a:pt x="116" y="240"/>
                  </a:lnTo>
                  <a:lnTo>
                    <a:pt x="125" y="240"/>
                  </a:lnTo>
                  <a:lnTo>
                    <a:pt x="136" y="240"/>
                  </a:lnTo>
                  <a:lnTo>
                    <a:pt x="148" y="237"/>
                  </a:lnTo>
                  <a:lnTo>
                    <a:pt x="157" y="240"/>
                  </a:lnTo>
                  <a:lnTo>
                    <a:pt x="161" y="246"/>
                  </a:lnTo>
                  <a:lnTo>
                    <a:pt x="174" y="249"/>
                  </a:lnTo>
                  <a:lnTo>
                    <a:pt x="183" y="255"/>
                  </a:lnTo>
                  <a:lnTo>
                    <a:pt x="192" y="262"/>
                  </a:lnTo>
                  <a:lnTo>
                    <a:pt x="204" y="264"/>
                  </a:lnTo>
                  <a:lnTo>
                    <a:pt x="204" y="258"/>
                  </a:lnTo>
                  <a:lnTo>
                    <a:pt x="206" y="251"/>
                  </a:lnTo>
                  <a:lnTo>
                    <a:pt x="210" y="249"/>
                  </a:lnTo>
                  <a:lnTo>
                    <a:pt x="215" y="246"/>
                  </a:lnTo>
                  <a:lnTo>
                    <a:pt x="221" y="244"/>
                  </a:lnTo>
                  <a:lnTo>
                    <a:pt x="230" y="246"/>
                  </a:lnTo>
                  <a:lnTo>
                    <a:pt x="228" y="242"/>
                  </a:lnTo>
                  <a:lnTo>
                    <a:pt x="228" y="240"/>
                  </a:lnTo>
                  <a:lnTo>
                    <a:pt x="228" y="235"/>
                  </a:lnTo>
                  <a:lnTo>
                    <a:pt x="226" y="233"/>
                  </a:lnTo>
                  <a:lnTo>
                    <a:pt x="224" y="233"/>
                  </a:lnTo>
                  <a:lnTo>
                    <a:pt x="204" y="215"/>
                  </a:lnTo>
                  <a:lnTo>
                    <a:pt x="204" y="211"/>
                  </a:lnTo>
                  <a:lnTo>
                    <a:pt x="201" y="208"/>
                  </a:lnTo>
                  <a:lnTo>
                    <a:pt x="197" y="208"/>
                  </a:lnTo>
                  <a:lnTo>
                    <a:pt x="192" y="208"/>
                  </a:lnTo>
                  <a:lnTo>
                    <a:pt x="188" y="208"/>
                  </a:lnTo>
                  <a:lnTo>
                    <a:pt x="181" y="208"/>
                  </a:lnTo>
                  <a:lnTo>
                    <a:pt x="177" y="208"/>
                  </a:lnTo>
                  <a:lnTo>
                    <a:pt x="172" y="206"/>
                  </a:lnTo>
                  <a:lnTo>
                    <a:pt x="168" y="206"/>
                  </a:lnTo>
                  <a:lnTo>
                    <a:pt x="168" y="202"/>
                  </a:lnTo>
                  <a:lnTo>
                    <a:pt x="157" y="197"/>
                  </a:lnTo>
                  <a:lnTo>
                    <a:pt x="148" y="193"/>
                  </a:lnTo>
                  <a:lnTo>
                    <a:pt x="136" y="188"/>
                  </a:lnTo>
                  <a:lnTo>
                    <a:pt x="123" y="188"/>
                  </a:lnTo>
                  <a:lnTo>
                    <a:pt x="107" y="186"/>
                  </a:lnTo>
                  <a:lnTo>
                    <a:pt x="90" y="186"/>
                  </a:lnTo>
                  <a:lnTo>
                    <a:pt x="72" y="184"/>
                  </a:lnTo>
                  <a:lnTo>
                    <a:pt x="58" y="179"/>
                  </a:lnTo>
                  <a:lnTo>
                    <a:pt x="47" y="170"/>
                  </a:lnTo>
                  <a:lnTo>
                    <a:pt x="36" y="173"/>
                  </a:lnTo>
                  <a:lnTo>
                    <a:pt x="27" y="177"/>
                  </a:lnTo>
                  <a:lnTo>
                    <a:pt x="18" y="181"/>
                  </a:lnTo>
                  <a:lnTo>
                    <a:pt x="5" y="184"/>
                  </a:lnTo>
                  <a:lnTo>
                    <a:pt x="2" y="186"/>
                  </a:lnTo>
                  <a:lnTo>
                    <a:pt x="2" y="190"/>
                  </a:lnTo>
                  <a:lnTo>
                    <a:pt x="0" y="193"/>
                  </a:lnTo>
                  <a:lnTo>
                    <a:pt x="0" y="195"/>
                  </a:lnTo>
                  <a:lnTo>
                    <a:pt x="2" y="197"/>
                  </a:lnTo>
                  <a:lnTo>
                    <a:pt x="5" y="202"/>
                  </a:lnTo>
                  <a:lnTo>
                    <a:pt x="7" y="206"/>
                  </a:lnTo>
                  <a:lnTo>
                    <a:pt x="9" y="211"/>
                  </a:lnTo>
                  <a:lnTo>
                    <a:pt x="14" y="213"/>
                  </a:lnTo>
                  <a:lnTo>
                    <a:pt x="16" y="215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16" y="215"/>
                  </a:lnTo>
                  <a:lnTo>
                    <a:pt x="14" y="217"/>
                  </a:lnTo>
                  <a:lnTo>
                    <a:pt x="11" y="217"/>
                  </a:lnTo>
                  <a:lnTo>
                    <a:pt x="14" y="217"/>
                  </a:lnTo>
                  <a:lnTo>
                    <a:pt x="14" y="217"/>
                  </a:lnTo>
                  <a:lnTo>
                    <a:pt x="16" y="219"/>
                  </a:lnTo>
                  <a:lnTo>
                    <a:pt x="16" y="222"/>
                  </a:lnTo>
                  <a:lnTo>
                    <a:pt x="16" y="224"/>
                  </a:lnTo>
                  <a:lnTo>
                    <a:pt x="14" y="224"/>
                  </a:lnTo>
                  <a:lnTo>
                    <a:pt x="14" y="226"/>
                  </a:lnTo>
                  <a:lnTo>
                    <a:pt x="16" y="226"/>
                  </a:lnTo>
                  <a:lnTo>
                    <a:pt x="16" y="226"/>
                  </a:lnTo>
                  <a:lnTo>
                    <a:pt x="18" y="228"/>
                  </a:lnTo>
                  <a:lnTo>
                    <a:pt x="16" y="228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1" y="231"/>
                  </a:lnTo>
                  <a:lnTo>
                    <a:pt x="14" y="231"/>
                  </a:lnTo>
                  <a:lnTo>
                    <a:pt x="11" y="233"/>
                  </a:lnTo>
                  <a:lnTo>
                    <a:pt x="11" y="233"/>
                  </a:lnTo>
                  <a:lnTo>
                    <a:pt x="7" y="235"/>
                  </a:lnTo>
                  <a:lnTo>
                    <a:pt x="7" y="237"/>
                  </a:lnTo>
                  <a:lnTo>
                    <a:pt x="7" y="240"/>
                  </a:lnTo>
                  <a:lnTo>
                    <a:pt x="9" y="242"/>
                  </a:lnTo>
                  <a:lnTo>
                    <a:pt x="11" y="246"/>
                  </a:lnTo>
                  <a:lnTo>
                    <a:pt x="18" y="262"/>
                  </a:lnTo>
                  <a:lnTo>
                    <a:pt x="29" y="273"/>
                  </a:lnTo>
                  <a:lnTo>
                    <a:pt x="40" y="287"/>
                  </a:lnTo>
                  <a:lnTo>
                    <a:pt x="47" y="302"/>
                  </a:lnTo>
                  <a:lnTo>
                    <a:pt x="47" y="320"/>
                  </a:lnTo>
                  <a:lnTo>
                    <a:pt x="54" y="322"/>
                  </a:lnTo>
                  <a:lnTo>
                    <a:pt x="60" y="325"/>
                  </a:lnTo>
                  <a:lnTo>
                    <a:pt x="67" y="327"/>
                  </a:lnTo>
                  <a:lnTo>
                    <a:pt x="72" y="329"/>
                  </a:lnTo>
                  <a:lnTo>
                    <a:pt x="76" y="334"/>
                  </a:lnTo>
                  <a:lnTo>
                    <a:pt x="78" y="338"/>
                  </a:lnTo>
                  <a:lnTo>
                    <a:pt x="78" y="347"/>
                  </a:lnTo>
                  <a:lnTo>
                    <a:pt x="78" y="365"/>
                  </a:lnTo>
                  <a:lnTo>
                    <a:pt x="83" y="365"/>
                  </a:lnTo>
                  <a:lnTo>
                    <a:pt x="85" y="367"/>
                  </a:lnTo>
                  <a:lnTo>
                    <a:pt x="87" y="369"/>
                  </a:lnTo>
                  <a:lnTo>
                    <a:pt x="90" y="369"/>
                  </a:lnTo>
                  <a:lnTo>
                    <a:pt x="94" y="372"/>
                  </a:lnTo>
                  <a:lnTo>
                    <a:pt x="98" y="372"/>
                  </a:lnTo>
                  <a:lnTo>
                    <a:pt x="103" y="372"/>
                  </a:lnTo>
                  <a:lnTo>
                    <a:pt x="110" y="372"/>
                  </a:lnTo>
                  <a:lnTo>
                    <a:pt x="114" y="376"/>
                  </a:lnTo>
                  <a:lnTo>
                    <a:pt x="119" y="381"/>
                  </a:lnTo>
                  <a:lnTo>
                    <a:pt x="121" y="385"/>
                  </a:lnTo>
                  <a:lnTo>
                    <a:pt x="123" y="389"/>
                  </a:lnTo>
                  <a:lnTo>
                    <a:pt x="123" y="394"/>
                  </a:lnTo>
                  <a:lnTo>
                    <a:pt x="121" y="398"/>
                  </a:lnTo>
                  <a:lnTo>
                    <a:pt x="116" y="403"/>
                  </a:lnTo>
                  <a:lnTo>
                    <a:pt x="114" y="407"/>
                  </a:lnTo>
                  <a:lnTo>
                    <a:pt x="110" y="410"/>
                  </a:lnTo>
                  <a:lnTo>
                    <a:pt x="103" y="412"/>
                  </a:lnTo>
                  <a:lnTo>
                    <a:pt x="98" y="412"/>
                  </a:lnTo>
                  <a:lnTo>
                    <a:pt x="92" y="414"/>
                  </a:lnTo>
                  <a:lnTo>
                    <a:pt x="85" y="414"/>
                  </a:lnTo>
                  <a:lnTo>
                    <a:pt x="76" y="421"/>
                  </a:lnTo>
                  <a:lnTo>
                    <a:pt x="65" y="421"/>
                  </a:lnTo>
                  <a:lnTo>
                    <a:pt x="49" y="421"/>
                  </a:lnTo>
                  <a:lnTo>
                    <a:pt x="36" y="421"/>
                  </a:lnTo>
                  <a:lnTo>
                    <a:pt x="31" y="428"/>
                  </a:lnTo>
                  <a:lnTo>
                    <a:pt x="29" y="434"/>
                  </a:lnTo>
                  <a:lnTo>
                    <a:pt x="29" y="443"/>
                  </a:lnTo>
                  <a:lnTo>
                    <a:pt x="29" y="452"/>
                  </a:lnTo>
                  <a:lnTo>
                    <a:pt x="22" y="452"/>
                  </a:lnTo>
                  <a:lnTo>
                    <a:pt x="18" y="457"/>
                  </a:lnTo>
                  <a:lnTo>
                    <a:pt x="14" y="466"/>
                  </a:lnTo>
                  <a:lnTo>
                    <a:pt x="11" y="472"/>
                  </a:lnTo>
                  <a:lnTo>
                    <a:pt x="11" y="483"/>
                  </a:lnTo>
                  <a:lnTo>
                    <a:pt x="11" y="521"/>
                  </a:lnTo>
                  <a:lnTo>
                    <a:pt x="14" y="526"/>
                  </a:lnTo>
                  <a:lnTo>
                    <a:pt x="18" y="528"/>
                  </a:lnTo>
                  <a:lnTo>
                    <a:pt x="25" y="530"/>
                  </a:lnTo>
                  <a:lnTo>
                    <a:pt x="29" y="530"/>
                  </a:lnTo>
                  <a:lnTo>
                    <a:pt x="36" y="533"/>
                  </a:lnTo>
                  <a:lnTo>
                    <a:pt x="43" y="535"/>
                  </a:lnTo>
                  <a:lnTo>
                    <a:pt x="49" y="535"/>
                  </a:lnTo>
                  <a:lnTo>
                    <a:pt x="58" y="537"/>
                  </a:lnTo>
                  <a:lnTo>
                    <a:pt x="63" y="542"/>
                  </a:lnTo>
                  <a:lnTo>
                    <a:pt x="67" y="546"/>
                  </a:lnTo>
                  <a:lnTo>
                    <a:pt x="74" y="546"/>
                  </a:lnTo>
                  <a:lnTo>
                    <a:pt x="78" y="548"/>
                  </a:lnTo>
                  <a:lnTo>
                    <a:pt x="83" y="551"/>
                  </a:lnTo>
                  <a:lnTo>
                    <a:pt x="85" y="555"/>
                  </a:lnTo>
                  <a:lnTo>
                    <a:pt x="85" y="559"/>
                  </a:lnTo>
                  <a:lnTo>
                    <a:pt x="85" y="564"/>
                  </a:lnTo>
                  <a:lnTo>
                    <a:pt x="85" y="571"/>
                  </a:lnTo>
                  <a:lnTo>
                    <a:pt x="85" y="577"/>
                  </a:lnTo>
                  <a:lnTo>
                    <a:pt x="90" y="586"/>
                  </a:lnTo>
                  <a:lnTo>
                    <a:pt x="96" y="593"/>
                  </a:lnTo>
                  <a:lnTo>
                    <a:pt x="105" y="598"/>
                  </a:lnTo>
                  <a:lnTo>
                    <a:pt x="110" y="600"/>
                  </a:lnTo>
                  <a:lnTo>
                    <a:pt x="110" y="602"/>
                  </a:lnTo>
                  <a:lnTo>
                    <a:pt x="110" y="604"/>
                  </a:lnTo>
                  <a:lnTo>
                    <a:pt x="107" y="609"/>
                  </a:lnTo>
                  <a:lnTo>
                    <a:pt x="107" y="613"/>
                  </a:lnTo>
                  <a:lnTo>
                    <a:pt x="105" y="618"/>
                  </a:lnTo>
                  <a:lnTo>
                    <a:pt x="105" y="620"/>
                  </a:lnTo>
                  <a:lnTo>
                    <a:pt x="107" y="624"/>
                  </a:lnTo>
                  <a:lnTo>
                    <a:pt x="110" y="629"/>
                  </a:lnTo>
                  <a:lnTo>
                    <a:pt x="123" y="629"/>
                  </a:lnTo>
                  <a:lnTo>
                    <a:pt x="125" y="624"/>
                  </a:lnTo>
                  <a:lnTo>
                    <a:pt x="130" y="622"/>
                  </a:lnTo>
                  <a:lnTo>
                    <a:pt x="132" y="620"/>
                  </a:lnTo>
                  <a:lnTo>
                    <a:pt x="136" y="622"/>
                  </a:lnTo>
                  <a:lnTo>
                    <a:pt x="141" y="624"/>
                  </a:lnTo>
                  <a:lnTo>
                    <a:pt x="145" y="627"/>
                  </a:lnTo>
                  <a:lnTo>
                    <a:pt x="148" y="631"/>
                  </a:lnTo>
                  <a:lnTo>
                    <a:pt x="150" y="636"/>
                  </a:lnTo>
                  <a:lnTo>
                    <a:pt x="148" y="640"/>
                  </a:lnTo>
                  <a:lnTo>
                    <a:pt x="148" y="660"/>
                  </a:lnTo>
                  <a:lnTo>
                    <a:pt x="154" y="662"/>
                  </a:lnTo>
                  <a:lnTo>
                    <a:pt x="159" y="665"/>
                  </a:lnTo>
                  <a:lnTo>
                    <a:pt x="163" y="667"/>
                  </a:lnTo>
                  <a:lnTo>
                    <a:pt x="168" y="669"/>
                  </a:lnTo>
                  <a:lnTo>
                    <a:pt x="172" y="671"/>
                  </a:lnTo>
                  <a:lnTo>
                    <a:pt x="179" y="671"/>
                  </a:lnTo>
                  <a:lnTo>
                    <a:pt x="197" y="685"/>
                  </a:lnTo>
                  <a:lnTo>
                    <a:pt x="217" y="696"/>
                  </a:lnTo>
                  <a:lnTo>
                    <a:pt x="230" y="696"/>
                  </a:lnTo>
                  <a:lnTo>
                    <a:pt x="244" y="689"/>
                  </a:lnTo>
                  <a:lnTo>
                    <a:pt x="264" y="687"/>
                  </a:lnTo>
                  <a:lnTo>
                    <a:pt x="286" y="691"/>
                  </a:lnTo>
                  <a:lnTo>
                    <a:pt x="309" y="698"/>
                  </a:lnTo>
                  <a:lnTo>
                    <a:pt x="331" y="705"/>
                  </a:lnTo>
                  <a:lnTo>
                    <a:pt x="349" y="709"/>
                  </a:lnTo>
                  <a:lnTo>
                    <a:pt x="347" y="727"/>
                  </a:lnTo>
                  <a:lnTo>
                    <a:pt x="340" y="741"/>
                  </a:lnTo>
                  <a:lnTo>
                    <a:pt x="331" y="752"/>
                  </a:lnTo>
                  <a:lnTo>
                    <a:pt x="320" y="761"/>
                  </a:lnTo>
                  <a:lnTo>
                    <a:pt x="311" y="772"/>
                  </a:lnTo>
                  <a:lnTo>
                    <a:pt x="311" y="779"/>
                  </a:lnTo>
                  <a:lnTo>
                    <a:pt x="311" y="783"/>
                  </a:lnTo>
                  <a:lnTo>
                    <a:pt x="311" y="788"/>
                  </a:lnTo>
                  <a:lnTo>
                    <a:pt x="311" y="794"/>
                  </a:lnTo>
                  <a:lnTo>
                    <a:pt x="311" y="799"/>
                  </a:lnTo>
                  <a:lnTo>
                    <a:pt x="309" y="801"/>
                  </a:lnTo>
                  <a:lnTo>
                    <a:pt x="304" y="803"/>
                  </a:lnTo>
                  <a:lnTo>
                    <a:pt x="304" y="808"/>
                  </a:lnTo>
                  <a:lnTo>
                    <a:pt x="302" y="810"/>
                  </a:lnTo>
                  <a:lnTo>
                    <a:pt x="302" y="812"/>
                  </a:lnTo>
                  <a:lnTo>
                    <a:pt x="300" y="815"/>
                  </a:lnTo>
                  <a:lnTo>
                    <a:pt x="297" y="819"/>
                  </a:lnTo>
                  <a:lnTo>
                    <a:pt x="300" y="823"/>
                  </a:lnTo>
                  <a:lnTo>
                    <a:pt x="315" y="828"/>
                  </a:lnTo>
                  <a:lnTo>
                    <a:pt x="329" y="835"/>
                  </a:lnTo>
                  <a:lnTo>
                    <a:pt x="342" y="841"/>
                  </a:lnTo>
                  <a:lnTo>
                    <a:pt x="353" y="848"/>
                  </a:lnTo>
                  <a:lnTo>
                    <a:pt x="360" y="857"/>
                  </a:lnTo>
                  <a:lnTo>
                    <a:pt x="367" y="866"/>
                  </a:lnTo>
                  <a:lnTo>
                    <a:pt x="387" y="864"/>
                  </a:lnTo>
                  <a:lnTo>
                    <a:pt x="405" y="861"/>
                  </a:lnTo>
                  <a:lnTo>
                    <a:pt x="425" y="866"/>
                  </a:lnTo>
                  <a:lnTo>
                    <a:pt x="427" y="868"/>
                  </a:lnTo>
                  <a:lnTo>
                    <a:pt x="431" y="870"/>
                  </a:lnTo>
                  <a:lnTo>
                    <a:pt x="434" y="870"/>
                  </a:lnTo>
                  <a:lnTo>
                    <a:pt x="438" y="873"/>
                  </a:lnTo>
                  <a:lnTo>
                    <a:pt x="443" y="873"/>
                  </a:lnTo>
                  <a:lnTo>
                    <a:pt x="449" y="873"/>
                  </a:lnTo>
                  <a:lnTo>
                    <a:pt x="481" y="873"/>
                  </a:lnTo>
                  <a:lnTo>
                    <a:pt x="481" y="877"/>
                  </a:lnTo>
                  <a:lnTo>
                    <a:pt x="483" y="879"/>
                  </a:lnTo>
                  <a:lnTo>
                    <a:pt x="485" y="882"/>
                  </a:lnTo>
                  <a:lnTo>
                    <a:pt x="487" y="886"/>
                  </a:lnTo>
                  <a:lnTo>
                    <a:pt x="490" y="891"/>
                  </a:lnTo>
                  <a:lnTo>
                    <a:pt x="496" y="897"/>
                  </a:lnTo>
                  <a:lnTo>
                    <a:pt x="501" y="900"/>
                  </a:lnTo>
                  <a:lnTo>
                    <a:pt x="510" y="902"/>
                  </a:lnTo>
                  <a:lnTo>
                    <a:pt x="519" y="904"/>
                  </a:lnTo>
                  <a:lnTo>
                    <a:pt x="543" y="904"/>
                  </a:lnTo>
                  <a:lnTo>
                    <a:pt x="550" y="904"/>
                  </a:lnTo>
                  <a:lnTo>
                    <a:pt x="554" y="902"/>
                  </a:lnTo>
                  <a:lnTo>
                    <a:pt x="554" y="902"/>
                  </a:lnTo>
                  <a:lnTo>
                    <a:pt x="554" y="900"/>
                  </a:lnTo>
                  <a:lnTo>
                    <a:pt x="552" y="897"/>
                  </a:lnTo>
                  <a:lnTo>
                    <a:pt x="548" y="895"/>
                  </a:lnTo>
                  <a:lnTo>
                    <a:pt x="543" y="893"/>
                  </a:lnTo>
                  <a:lnTo>
                    <a:pt x="541" y="891"/>
                  </a:lnTo>
                  <a:lnTo>
                    <a:pt x="539" y="888"/>
                  </a:lnTo>
                  <a:lnTo>
                    <a:pt x="537" y="886"/>
                  </a:lnTo>
                  <a:lnTo>
                    <a:pt x="537" y="879"/>
                  </a:lnTo>
                  <a:lnTo>
                    <a:pt x="534" y="875"/>
                  </a:lnTo>
                  <a:lnTo>
                    <a:pt x="532" y="873"/>
                  </a:lnTo>
                  <a:lnTo>
                    <a:pt x="530" y="866"/>
                  </a:lnTo>
                  <a:lnTo>
                    <a:pt x="528" y="861"/>
                  </a:lnTo>
                  <a:lnTo>
                    <a:pt x="528" y="857"/>
                  </a:lnTo>
                  <a:lnTo>
                    <a:pt x="525" y="853"/>
                  </a:lnTo>
                  <a:lnTo>
                    <a:pt x="523" y="850"/>
                  </a:lnTo>
                  <a:lnTo>
                    <a:pt x="519" y="848"/>
                  </a:lnTo>
                  <a:lnTo>
                    <a:pt x="512" y="832"/>
                  </a:lnTo>
                  <a:lnTo>
                    <a:pt x="514" y="819"/>
                  </a:lnTo>
                  <a:lnTo>
                    <a:pt x="523" y="806"/>
                  </a:lnTo>
                  <a:lnTo>
                    <a:pt x="532" y="794"/>
                  </a:lnTo>
                  <a:lnTo>
                    <a:pt x="543" y="785"/>
                  </a:lnTo>
                  <a:lnTo>
                    <a:pt x="537" y="785"/>
                  </a:lnTo>
                  <a:lnTo>
                    <a:pt x="532" y="768"/>
                  </a:lnTo>
                  <a:lnTo>
                    <a:pt x="523" y="754"/>
                  </a:lnTo>
                  <a:lnTo>
                    <a:pt x="516" y="738"/>
                  </a:lnTo>
                  <a:lnTo>
                    <a:pt x="512" y="723"/>
                  </a:lnTo>
                  <a:lnTo>
                    <a:pt x="512" y="703"/>
                  </a:lnTo>
                  <a:lnTo>
                    <a:pt x="512" y="700"/>
                  </a:lnTo>
                  <a:lnTo>
                    <a:pt x="514" y="696"/>
                  </a:lnTo>
                  <a:lnTo>
                    <a:pt x="516" y="694"/>
                  </a:lnTo>
                  <a:lnTo>
                    <a:pt x="521" y="691"/>
                  </a:lnTo>
                  <a:lnTo>
                    <a:pt x="525" y="689"/>
                  </a:lnTo>
                  <a:lnTo>
                    <a:pt x="530" y="689"/>
                  </a:lnTo>
                  <a:lnTo>
                    <a:pt x="532" y="691"/>
                  </a:lnTo>
                  <a:lnTo>
                    <a:pt x="534" y="694"/>
                  </a:lnTo>
                  <a:lnTo>
                    <a:pt x="537" y="696"/>
                  </a:lnTo>
                  <a:lnTo>
                    <a:pt x="545" y="694"/>
                  </a:lnTo>
                  <a:lnTo>
                    <a:pt x="550" y="685"/>
                  </a:lnTo>
                  <a:lnTo>
                    <a:pt x="552" y="676"/>
                  </a:lnTo>
                  <a:lnTo>
                    <a:pt x="557" y="667"/>
                  </a:lnTo>
                  <a:lnTo>
                    <a:pt x="563" y="660"/>
                  </a:lnTo>
                  <a:lnTo>
                    <a:pt x="575" y="660"/>
                  </a:lnTo>
                  <a:lnTo>
                    <a:pt x="606" y="660"/>
                  </a:lnTo>
                  <a:lnTo>
                    <a:pt x="630" y="653"/>
                  </a:lnTo>
                  <a:lnTo>
                    <a:pt x="639" y="656"/>
                  </a:lnTo>
                  <a:lnTo>
                    <a:pt x="646" y="660"/>
                  </a:lnTo>
                  <a:lnTo>
                    <a:pt x="651" y="667"/>
                  </a:lnTo>
                  <a:lnTo>
                    <a:pt x="657" y="674"/>
                  </a:lnTo>
                  <a:lnTo>
                    <a:pt x="662" y="678"/>
                  </a:lnTo>
                  <a:lnTo>
                    <a:pt x="731" y="678"/>
                  </a:lnTo>
                  <a:lnTo>
                    <a:pt x="733" y="674"/>
                  </a:lnTo>
                  <a:lnTo>
                    <a:pt x="742" y="671"/>
                  </a:lnTo>
                  <a:lnTo>
                    <a:pt x="751" y="671"/>
                  </a:lnTo>
                  <a:lnTo>
                    <a:pt x="760" y="674"/>
                  </a:lnTo>
                  <a:lnTo>
                    <a:pt x="769" y="671"/>
                  </a:lnTo>
                  <a:lnTo>
                    <a:pt x="769" y="660"/>
                  </a:lnTo>
                  <a:lnTo>
                    <a:pt x="771" y="658"/>
                  </a:lnTo>
                  <a:lnTo>
                    <a:pt x="773" y="653"/>
                  </a:lnTo>
                  <a:lnTo>
                    <a:pt x="773" y="649"/>
                  </a:lnTo>
                  <a:lnTo>
                    <a:pt x="773" y="647"/>
                  </a:lnTo>
                  <a:lnTo>
                    <a:pt x="773" y="642"/>
                  </a:lnTo>
                  <a:lnTo>
                    <a:pt x="776" y="638"/>
                  </a:lnTo>
                  <a:lnTo>
                    <a:pt x="778" y="636"/>
                  </a:lnTo>
                  <a:lnTo>
                    <a:pt x="780" y="633"/>
                  </a:lnTo>
                  <a:lnTo>
                    <a:pt x="789" y="631"/>
                  </a:lnTo>
                  <a:lnTo>
                    <a:pt x="794" y="627"/>
                  </a:lnTo>
                  <a:lnTo>
                    <a:pt x="800" y="622"/>
                  </a:lnTo>
                  <a:lnTo>
                    <a:pt x="796" y="620"/>
                  </a:lnTo>
                  <a:lnTo>
                    <a:pt x="794" y="620"/>
                  </a:lnTo>
                  <a:lnTo>
                    <a:pt x="791" y="618"/>
                  </a:lnTo>
                  <a:lnTo>
                    <a:pt x="787" y="615"/>
                  </a:lnTo>
                  <a:lnTo>
                    <a:pt x="785" y="613"/>
                  </a:lnTo>
                  <a:lnTo>
                    <a:pt x="782" y="611"/>
                  </a:lnTo>
                  <a:lnTo>
                    <a:pt x="780" y="606"/>
                  </a:lnTo>
                  <a:lnTo>
                    <a:pt x="780" y="602"/>
                  </a:lnTo>
                  <a:lnTo>
                    <a:pt x="780" y="595"/>
                  </a:lnTo>
                  <a:lnTo>
                    <a:pt x="780" y="591"/>
                  </a:lnTo>
                  <a:lnTo>
                    <a:pt x="814" y="582"/>
                  </a:lnTo>
                  <a:lnTo>
                    <a:pt x="849" y="577"/>
                  </a:lnTo>
                  <a:lnTo>
                    <a:pt x="867" y="577"/>
                  </a:lnTo>
                  <a:lnTo>
                    <a:pt x="883" y="573"/>
                  </a:lnTo>
                  <a:lnTo>
                    <a:pt x="894" y="566"/>
                  </a:lnTo>
                  <a:lnTo>
                    <a:pt x="894" y="559"/>
                  </a:lnTo>
                  <a:lnTo>
                    <a:pt x="899" y="557"/>
                  </a:lnTo>
                  <a:lnTo>
                    <a:pt x="901" y="555"/>
                  </a:lnTo>
                  <a:lnTo>
                    <a:pt x="905" y="553"/>
                  </a:lnTo>
                  <a:lnTo>
                    <a:pt x="912" y="553"/>
                  </a:lnTo>
                  <a:lnTo>
                    <a:pt x="919" y="553"/>
                  </a:lnTo>
                  <a:lnTo>
                    <a:pt x="925" y="553"/>
                  </a:lnTo>
                  <a:lnTo>
                    <a:pt x="943" y="553"/>
                  </a:lnTo>
                  <a:lnTo>
                    <a:pt x="955" y="557"/>
                  </a:lnTo>
                  <a:lnTo>
                    <a:pt x="970" y="573"/>
                  </a:lnTo>
                  <a:lnTo>
                    <a:pt x="981" y="577"/>
                  </a:lnTo>
                  <a:lnTo>
                    <a:pt x="986" y="580"/>
                  </a:lnTo>
                  <a:lnTo>
                    <a:pt x="988" y="582"/>
                  </a:lnTo>
                  <a:lnTo>
                    <a:pt x="993" y="582"/>
                  </a:lnTo>
                  <a:lnTo>
                    <a:pt x="997" y="584"/>
                  </a:lnTo>
                  <a:lnTo>
                    <a:pt x="1001" y="584"/>
                  </a:lnTo>
                  <a:lnTo>
                    <a:pt x="1006" y="584"/>
                  </a:lnTo>
                  <a:lnTo>
                    <a:pt x="1010" y="586"/>
                  </a:lnTo>
                  <a:lnTo>
                    <a:pt x="1015" y="586"/>
                  </a:lnTo>
                  <a:lnTo>
                    <a:pt x="1017" y="589"/>
                  </a:lnTo>
                  <a:lnTo>
                    <a:pt x="1022" y="591"/>
                  </a:lnTo>
                  <a:lnTo>
                    <a:pt x="1026" y="591"/>
                  </a:lnTo>
                  <a:lnTo>
                    <a:pt x="1031" y="591"/>
                  </a:lnTo>
                  <a:lnTo>
                    <a:pt x="1035" y="591"/>
                  </a:lnTo>
                  <a:lnTo>
                    <a:pt x="1037" y="589"/>
                  </a:lnTo>
                  <a:lnTo>
                    <a:pt x="1042" y="589"/>
                  </a:lnTo>
                  <a:lnTo>
                    <a:pt x="1044" y="586"/>
                  </a:lnTo>
                  <a:lnTo>
                    <a:pt x="1044" y="584"/>
                  </a:lnTo>
                  <a:lnTo>
                    <a:pt x="1060" y="580"/>
                  </a:lnTo>
                  <a:lnTo>
                    <a:pt x="1073" y="582"/>
                  </a:lnTo>
                  <a:lnTo>
                    <a:pt x="1089" y="589"/>
                  </a:lnTo>
                  <a:lnTo>
                    <a:pt x="1089" y="591"/>
                  </a:lnTo>
                  <a:lnTo>
                    <a:pt x="1091" y="591"/>
                  </a:lnTo>
                  <a:lnTo>
                    <a:pt x="1102" y="600"/>
                  </a:lnTo>
                  <a:lnTo>
                    <a:pt x="1111" y="606"/>
                  </a:lnTo>
                  <a:lnTo>
                    <a:pt x="1118" y="615"/>
                  </a:lnTo>
                  <a:lnTo>
                    <a:pt x="1124" y="622"/>
                  </a:lnTo>
                  <a:lnTo>
                    <a:pt x="1127" y="627"/>
                  </a:lnTo>
                  <a:lnTo>
                    <a:pt x="1131" y="631"/>
                  </a:lnTo>
                  <a:lnTo>
                    <a:pt x="1136" y="633"/>
                  </a:lnTo>
                  <a:lnTo>
                    <a:pt x="1140" y="636"/>
                  </a:lnTo>
                  <a:lnTo>
                    <a:pt x="1147" y="638"/>
                  </a:lnTo>
                  <a:lnTo>
                    <a:pt x="1151" y="640"/>
                  </a:lnTo>
                  <a:lnTo>
                    <a:pt x="1156" y="647"/>
                  </a:lnTo>
                  <a:lnTo>
                    <a:pt x="1160" y="651"/>
                  </a:lnTo>
                  <a:lnTo>
                    <a:pt x="1165" y="660"/>
                  </a:lnTo>
                  <a:lnTo>
                    <a:pt x="1169" y="665"/>
                  </a:lnTo>
                  <a:lnTo>
                    <a:pt x="1176" y="676"/>
                  </a:lnTo>
                  <a:lnTo>
                    <a:pt x="1185" y="680"/>
                  </a:lnTo>
                  <a:lnTo>
                    <a:pt x="1196" y="685"/>
                  </a:lnTo>
                  <a:lnTo>
                    <a:pt x="1207" y="691"/>
                  </a:lnTo>
                  <a:lnTo>
                    <a:pt x="1207" y="687"/>
                  </a:lnTo>
                  <a:lnTo>
                    <a:pt x="1209" y="685"/>
                  </a:lnTo>
                  <a:lnTo>
                    <a:pt x="1212" y="683"/>
                  </a:lnTo>
                  <a:lnTo>
                    <a:pt x="1214" y="678"/>
                  </a:lnTo>
                  <a:lnTo>
                    <a:pt x="1216" y="669"/>
                  </a:lnTo>
                  <a:lnTo>
                    <a:pt x="1223" y="667"/>
                  </a:lnTo>
                  <a:lnTo>
                    <a:pt x="1234" y="665"/>
                  </a:lnTo>
                  <a:lnTo>
                    <a:pt x="1245" y="665"/>
                  </a:lnTo>
                  <a:lnTo>
                    <a:pt x="1256" y="665"/>
                  </a:lnTo>
                  <a:lnTo>
                    <a:pt x="1263" y="665"/>
                  </a:lnTo>
                  <a:lnTo>
                    <a:pt x="1267" y="660"/>
                  </a:lnTo>
                  <a:lnTo>
                    <a:pt x="1276" y="658"/>
                  </a:lnTo>
                  <a:lnTo>
                    <a:pt x="1288" y="660"/>
                  </a:lnTo>
                  <a:lnTo>
                    <a:pt x="1299" y="660"/>
                  </a:lnTo>
                  <a:lnTo>
                    <a:pt x="1308" y="660"/>
                  </a:lnTo>
                  <a:lnTo>
                    <a:pt x="1308" y="665"/>
                  </a:lnTo>
                  <a:lnTo>
                    <a:pt x="1308" y="669"/>
                  </a:lnTo>
                  <a:lnTo>
                    <a:pt x="1312" y="671"/>
                  </a:lnTo>
                  <a:lnTo>
                    <a:pt x="1314" y="671"/>
                  </a:lnTo>
                  <a:lnTo>
                    <a:pt x="1319" y="671"/>
                  </a:lnTo>
                  <a:lnTo>
                    <a:pt x="1328" y="674"/>
                  </a:lnTo>
                  <a:lnTo>
                    <a:pt x="1334" y="676"/>
                  </a:lnTo>
                  <a:lnTo>
                    <a:pt x="1341" y="678"/>
                  </a:lnTo>
                  <a:lnTo>
                    <a:pt x="1346" y="685"/>
                  </a:lnTo>
                  <a:lnTo>
                    <a:pt x="1346" y="689"/>
                  </a:lnTo>
                  <a:lnTo>
                    <a:pt x="1348" y="689"/>
                  </a:lnTo>
                  <a:lnTo>
                    <a:pt x="1350" y="687"/>
                  </a:lnTo>
                  <a:lnTo>
                    <a:pt x="1355" y="685"/>
                  </a:lnTo>
                  <a:lnTo>
                    <a:pt x="1357" y="683"/>
                  </a:lnTo>
                  <a:lnTo>
                    <a:pt x="1361" y="678"/>
                  </a:lnTo>
                  <a:lnTo>
                    <a:pt x="1366" y="676"/>
                  </a:lnTo>
                  <a:lnTo>
                    <a:pt x="1370" y="676"/>
                  </a:lnTo>
                  <a:lnTo>
                    <a:pt x="1377" y="678"/>
                  </a:lnTo>
                  <a:lnTo>
                    <a:pt x="1381" y="678"/>
                  </a:lnTo>
                  <a:lnTo>
                    <a:pt x="1386" y="678"/>
                  </a:lnTo>
                  <a:lnTo>
                    <a:pt x="1388" y="680"/>
                  </a:lnTo>
                  <a:lnTo>
                    <a:pt x="1390" y="683"/>
                  </a:lnTo>
                  <a:lnTo>
                    <a:pt x="1393" y="685"/>
                  </a:lnTo>
                  <a:lnTo>
                    <a:pt x="1395" y="689"/>
                  </a:lnTo>
                  <a:lnTo>
                    <a:pt x="1397" y="689"/>
                  </a:lnTo>
                  <a:lnTo>
                    <a:pt x="1402" y="691"/>
                  </a:lnTo>
                  <a:lnTo>
                    <a:pt x="1413" y="687"/>
                  </a:lnTo>
                  <a:lnTo>
                    <a:pt x="1422" y="683"/>
                  </a:lnTo>
                  <a:lnTo>
                    <a:pt x="1428" y="676"/>
                  </a:lnTo>
                  <a:lnTo>
                    <a:pt x="1440" y="671"/>
                  </a:lnTo>
                  <a:lnTo>
                    <a:pt x="1455" y="669"/>
                  </a:lnTo>
                  <a:lnTo>
                    <a:pt x="1469" y="665"/>
                  </a:lnTo>
                  <a:lnTo>
                    <a:pt x="1475" y="653"/>
                  </a:lnTo>
                  <a:lnTo>
                    <a:pt x="1478" y="651"/>
                  </a:lnTo>
                  <a:lnTo>
                    <a:pt x="1480" y="649"/>
                  </a:lnTo>
                  <a:lnTo>
                    <a:pt x="1482" y="647"/>
                  </a:lnTo>
                  <a:lnTo>
                    <a:pt x="1486" y="645"/>
                  </a:lnTo>
                  <a:lnTo>
                    <a:pt x="1491" y="645"/>
                  </a:lnTo>
                  <a:lnTo>
                    <a:pt x="1495" y="647"/>
                  </a:lnTo>
                  <a:lnTo>
                    <a:pt x="1500" y="649"/>
                  </a:lnTo>
                  <a:lnTo>
                    <a:pt x="1502" y="651"/>
                  </a:lnTo>
                  <a:lnTo>
                    <a:pt x="1502" y="656"/>
                  </a:lnTo>
                  <a:lnTo>
                    <a:pt x="1502" y="660"/>
                  </a:lnTo>
                  <a:lnTo>
                    <a:pt x="1502" y="662"/>
                  </a:lnTo>
                  <a:lnTo>
                    <a:pt x="1504" y="665"/>
                  </a:lnTo>
                  <a:lnTo>
                    <a:pt x="1509" y="667"/>
                  </a:lnTo>
                  <a:lnTo>
                    <a:pt x="1513" y="665"/>
                  </a:lnTo>
                  <a:lnTo>
                    <a:pt x="1529" y="674"/>
                  </a:lnTo>
                  <a:lnTo>
                    <a:pt x="1547" y="676"/>
                  </a:lnTo>
                  <a:lnTo>
                    <a:pt x="1567" y="678"/>
                  </a:lnTo>
                  <a:lnTo>
                    <a:pt x="1583" y="685"/>
                  </a:lnTo>
                  <a:lnTo>
                    <a:pt x="1587" y="685"/>
                  </a:lnTo>
                  <a:lnTo>
                    <a:pt x="1589" y="687"/>
                  </a:lnTo>
                  <a:lnTo>
                    <a:pt x="1592" y="689"/>
                  </a:lnTo>
                  <a:lnTo>
                    <a:pt x="1596" y="691"/>
                  </a:lnTo>
                  <a:lnTo>
                    <a:pt x="1594" y="678"/>
                  </a:lnTo>
                  <a:lnTo>
                    <a:pt x="1589" y="669"/>
                  </a:lnTo>
                  <a:lnTo>
                    <a:pt x="1583" y="660"/>
                  </a:lnTo>
                  <a:lnTo>
                    <a:pt x="1578" y="653"/>
                  </a:lnTo>
                  <a:lnTo>
                    <a:pt x="1576" y="640"/>
                  </a:lnTo>
                  <a:lnTo>
                    <a:pt x="1580" y="638"/>
                  </a:lnTo>
                  <a:lnTo>
                    <a:pt x="1585" y="636"/>
                  </a:lnTo>
                  <a:lnTo>
                    <a:pt x="1587" y="631"/>
                  </a:lnTo>
                  <a:lnTo>
                    <a:pt x="1589" y="629"/>
                  </a:lnTo>
                  <a:lnTo>
                    <a:pt x="1596" y="622"/>
                  </a:lnTo>
                  <a:lnTo>
                    <a:pt x="1605" y="620"/>
                  </a:lnTo>
                  <a:lnTo>
                    <a:pt x="1614" y="622"/>
                  </a:lnTo>
                  <a:lnTo>
                    <a:pt x="1625" y="627"/>
                  </a:lnTo>
                  <a:lnTo>
                    <a:pt x="1632" y="629"/>
                  </a:lnTo>
                  <a:lnTo>
                    <a:pt x="1632" y="633"/>
                  </a:lnTo>
                  <a:lnTo>
                    <a:pt x="1643" y="642"/>
                  </a:lnTo>
                  <a:lnTo>
                    <a:pt x="1654" y="645"/>
                  </a:lnTo>
                  <a:lnTo>
                    <a:pt x="1670" y="647"/>
                  </a:lnTo>
                  <a:lnTo>
                    <a:pt x="1683" y="647"/>
                  </a:lnTo>
                  <a:lnTo>
                    <a:pt x="1692" y="653"/>
                  </a:lnTo>
                  <a:lnTo>
                    <a:pt x="1701" y="662"/>
                  </a:lnTo>
                  <a:lnTo>
                    <a:pt x="1708" y="671"/>
                  </a:lnTo>
                  <a:lnTo>
                    <a:pt x="1708" y="676"/>
                  </a:lnTo>
                  <a:lnTo>
                    <a:pt x="1710" y="678"/>
                  </a:lnTo>
                  <a:lnTo>
                    <a:pt x="1714" y="678"/>
                  </a:lnTo>
                  <a:lnTo>
                    <a:pt x="1717" y="680"/>
                  </a:lnTo>
                  <a:lnTo>
                    <a:pt x="1719" y="683"/>
                  </a:lnTo>
                  <a:lnTo>
                    <a:pt x="1721" y="685"/>
                  </a:lnTo>
                  <a:lnTo>
                    <a:pt x="1728" y="683"/>
                  </a:lnTo>
                  <a:lnTo>
                    <a:pt x="1737" y="680"/>
                  </a:lnTo>
                  <a:lnTo>
                    <a:pt x="1741" y="678"/>
                  </a:lnTo>
                  <a:lnTo>
                    <a:pt x="1746" y="671"/>
                  </a:lnTo>
                  <a:lnTo>
                    <a:pt x="1748" y="667"/>
                  </a:lnTo>
                  <a:lnTo>
                    <a:pt x="1759" y="665"/>
                  </a:lnTo>
                  <a:lnTo>
                    <a:pt x="1770" y="665"/>
                  </a:lnTo>
                  <a:lnTo>
                    <a:pt x="1779" y="667"/>
                  </a:lnTo>
                  <a:lnTo>
                    <a:pt x="1784" y="671"/>
                  </a:lnTo>
                  <a:lnTo>
                    <a:pt x="1784" y="676"/>
                  </a:lnTo>
                  <a:lnTo>
                    <a:pt x="1788" y="678"/>
                  </a:lnTo>
                  <a:lnTo>
                    <a:pt x="1793" y="678"/>
                  </a:lnTo>
                  <a:lnTo>
                    <a:pt x="1797" y="678"/>
                  </a:lnTo>
                  <a:lnTo>
                    <a:pt x="1802" y="678"/>
                  </a:lnTo>
                  <a:lnTo>
                    <a:pt x="1806" y="678"/>
                  </a:lnTo>
                  <a:lnTo>
                    <a:pt x="1813" y="678"/>
                  </a:lnTo>
                  <a:lnTo>
                    <a:pt x="1817" y="678"/>
                  </a:lnTo>
                  <a:lnTo>
                    <a:pt x="1822" y="680"/>
                  </a:lnTo>
                  <a:lnTo>
                    <a:pt x="1824" y="680"/>
                  </a:lnTo>
                  <a:lnTo>
                    <a:pt x="1826" y="685"/>
                  </a:lnTo>
                  <a:lnTo>
                    <a:pt x="1828" y="689"/>
                  </a:lnTo>
                  <a:lnTo>
                    <a:pt x="1831" y="691"/>
                  </a:lnTo>
                  <a:lnTo>
                    <a:pt x="1835" y="696"/>
                  </a:lnTo>
                  <a:lnTo>
                    <a:pt x="1840" y="696"/>
                  </a:lnTo>
                  <a:lnTo>
                    <a:pt x="1878" y="696"/>
                  </a:lnTo>
                  <a:lnTo>
                    <a:pt x="1893" y="698"/>
                  </a:lnTo>
                  <a:lnTo>
                    <a:pt x="1907" y="696"/>
                  </a:lnTo>
                  <a:lnTo>
                    <a:pt x="1920" y="694"/>
                  </a:lnTo>
                  <a:lnTo>
                    <a:pt x="1927" y="685"/>
                  </a:lnTo>
                  <a:lnTo>
                    <a:pt x="1929" y="680"/>
                  </a:lnTo>
                  <a:lnTo>
                    <a:pt x="1931" y="678"/>
                  </a:lnTo>
                  <a:lnTo>
                    <a:pt x="1936" y="678"/>
                  </a:lnTo>
                  <a:lnTo>
                    <a:pt x="1942" y="678"/>
                  </a:lnTo>
                  <a:lnTo>
                    <a:pt x="1947" y="678"/>
                  </a:lnTo>
                  <a:lnTo>
                    <a:pt x="1951" y="678"/>
                  </a:lnTo>
                  <a:lnTo>
                    <a:pt x="1965" y="678"/>
                  </a:lnTo>
                  <a:lnTo>
                    <a:pt x="1974" y="680"/>
                  </a:lnTo>
                  <a:lnTo>
                    <a:pt x="1985" y="685"/>
                  </a:lnTo>
                  <a:lnTo>
                    <a:pt x="1996" y="685"/>
                  </a:lnTo>
                  <a:lnTo>
                    <a:pt x="2005" y="685"/>
                  </a:lnTo>
                  <a:lnTo>
                    <a:pt x="2016" y="685"/>
                  </a:lnTo>
                  <a:lnTo>
                    <a:pt x="2027" y="683"/>
                  </a:lnTo>
                  <a:lnTo>
                    <a:pt x="2036" y="685"/>
                  </a:lnTo>
                  <a:lnTo>
                    <a:pt x="2041" y="691"/>
                  </a:lnTo>
                  <a:lnTo>
                    <a:pt x="2043" y="689"/>
                  </a:lnTo>
                  <a:lnTo>
                    <a:pt x="2048" y="687"/>
                  </a:lnTo>
                  <a:lnTo>
                    <a:pt x="2050" y="687"/>
                  </a:lnTo>
                  <a:lnTo>
                    <a:pt x="2052" y="685"/>
                  </a:lnTo>
                  <a:lnTo>
                    <a:pt x="2052" y="640"/>
                  </a:lnTo>
                  <a:lnTo>
                    <a:pt x="2043" y="631"/>
                  </a:lnTo>
                  <a:lnTo>
                    <a:pt x="2036" y="620"/>
                  </a:lnTo>
                  <a:lnTo>
                    <a:pt x="2032" y="609"/>
                  </a:lnTo>
                  <a:lnTo>
                    <a:pt x="2032" y="598"/>
                  </a:lnTo>
                  <a:lnTo>
                    <a:pt x="2041" y="589"/>
                  </a:lnTo>
                  <a:lnTo>
                    <a:pt x="2059" y="584"/>
                  </a:lnTo>
                  <a:lnTo>
                    <a:pt x="2097" y="584"/>
                  </a:lnTo>
                  <a:lnTo>
                    <a:pt x="2119" y="586"/>
                  </a:lnTo>
                  <a:lnTo>
                    <a:pt x="2141" y="591"/>
                  </a:lnTo>
                  <a:lnTo>
                    <a:pt x="2159" y="598"/>
                  </a:lnTo>
                  <a:lnTo>
                    <a:pt x="2166" y="598"/>
                  </a:lnTo>
                  <a:lnTo>
                    <a:pt x="2173" y="600"/>
                  </a:lnTo>
                  <a:lnTo>
                    <a:pt x="2177" y="604"/>
                  </a:lnTo>
                  <a:lnTo>
                    <a:pt x="2179" y="606"/>
                  </a:lnTo>
                  <a:lnTo>
                    <a:pt x="2184" y="613"/>
                  </a:lnTo>
                  <a:lnTo>
                    <a:pt x="2186" y="618"/>
                  </a:lnTo>
                  <a:lnTo>
                    <a:pt x="2191" y="622"/>
                  </a:lnTo>
                  <a:lnTo>
                    <a:pt x="2191" y="624"/>
                  </a:lnTo>
                  <a:lnTo>
                    <a:pt x="2191" y="627"/>
                  </a:lnTo>
                  <a:lnTo>
                    <a:pt x="2193" y="629"/>
                  </a:lnTo>
                  <a:lnTo>
                    <a:pt x="2197" y="629"/>
                  </a:lnTo>
                  <a:lnTo>
                    <a:pt x="2226" y="653"/>
                  </a:lnTo>
                  <a:lnTo>
                    <a:pt x="2258" y="676"/>
                  </a:lnTo>
                  <a:lnTo>
                    <a:pt x="2291" y="696"/>
                  </a:lnTo>
                  <a:lnTo>
                    <a:pt x="2318" y="707"/>
                  </a:lnTo>
                  <a:lnTo>
                    <a:pt x="2347" y="716"/>
                  </a:lnTo>
                  <a:lnTo>
                    <a:pt x="2358" y="718"/>
                  </a:lnTo>
                  <a:lnTo>
                    <a:pt x="2365" y="725"/>
                  </a:lnTo>
                  <a:lnTo>
                    <a:pt x="2369" y="734"/>
                  </a:lnTo>
                  <a:lnTo>
                    <a:pt x="2376" y="743"/>
                  </a:lnTo>
                  <a:lnTo>
                    <a:pt x="2385" y="747"/>
                  </a:lnTo>
                  <a:lnTo>
                    <a:pt x="2396" y="747"/>
                  </a:lnTo>
                  <a:lnTo>
                    <a:pt x="2410" y="747"/>
                  </a:lnTo>
                  <a:lnTo>
                    <a:pt x="2419" y="743"/>
                  </a:lnTo>
                  <a:lnTo>
                    <a:pt x="2423" y="734"/>
                  </a:lnTo>
                  <a:lnTo>
                    <a:pt x="2430" y="727"/>
                  </a:lnTo>
                  <a:lnTo>
                    <a:pt x="2441" y="730"/>
                  </a:lnTo>
                  <a:lnTo>
                    <a:pt x="2452" y="734"/>
                  </a:lnTo>
                  <a:lnTo>
                    <a:pt x="2459" y="743"/>
                  </a:lnTo>
                  <a:lnTo>
                    <a:pt x="2459" y="754"/>
                  </a:lnTo>
                  <a:lnTo>
                    <a:pt x="2454" y="768"/>
                  </a:lnTo>
                  <a:lnTo>
                    <a:pt x="2461" y="783"/>
                  </a:lnTo>
                  <a:lnTo>
                    <a:pt x="2468" y="799"/>
                  </a:lnTo>
                  <a:lnTo>
                    <a:pt x="2472" y="817"/>
                  </a:lnTo>
                  <a:lnTo>
                    <a:pt x="2468" y="817"/>
                  </a:lnTo>
                  <a:lnTo>
                    <a:pt x="2465" y="819"/>
                  </a:lnTo>
                  <a:lnTo>
                    <a:pt x="2463" y="821"/>
                  </a:lnTo>
                  <a:lnTo>
                    <a:pt x="2459" y="823"/>
                  </a:lnTo>
                  <a:lnTo>
                    <a:pt x="2459" y="826"/>
                  </a:lnTo>
                  <a:lnTo>
                    <a:pt x="2457" y="828"/>
                  </a:lnTo>
                  <a:lnTo>
                    <a:pt x="2454" y="828"/>
                  </a:lnTo>
                  <a:lnTo>
                    <a:pt x="2450" y="830"/>
                  </a:lnTo>
                  <a:lnTo>
                    <a:pt x="2448" y="832"/>
                  </a:lnTo>
                  <a:lnTo>
                    <a:pt x="2445" y="835"/>
                  </a:lnTo>
                  <a:lnTo>
                    <a:pt x="2445" y="837"/>
                  </a:lnTo>
                  <a:lnTo>
                    <a:pt x="2445" y="841"/>
                  </a:lnTo>
                  <a:lnTo>
                    <a:pt x="2448" y="848"/>
                  </a:lnTo>
                  <a:lnTo>
                    <a:pt x="2450" y="855"/>
                  </a:lnTo>
                  <a:lnTo>
                    <a:pt x="2454" y="861"/>
                  </a:lnTo>
                  <a:lnTo>
                    <a:pt x="2459" y="866"/>
                  </a:lnTo>
                  <a:lnTo>
                    <a:pt x="2465" y="866"/>
                  </a:lnTo>
                  <a:lnTo>
                    <a:pt x="2470" y="866"/>
                  </a:lnTo>
                  <a:lnTo>
                    <a:pt x="2474" y="866"/>
                  </a:lnTo>
                  <a:lnTo>
                    <a:pt x="2479" y="868"/>
                  </a:lnTo>
                  <a:lnTo>
                    <a:pt x="2483" y="868"/>
                  </a:lnTo>
                  <a:lnTo>
                    <a:pt x="2486" y="873"/>
                  </a:lnTo>
                  <a:lnTo>
                    <a:pt x="2488" y="873"/>
                  </a:lnTo>
                  <a:lnTo>
                    <a:pt x="2492" y="875"/>
                  </a:lnTo>
                  <a:lnTo>
                    <a:pt x="2495" y="877"/>
                  </a:lnTo>
                  <a:lnTo>
                    <a:pt x="2497" y="879"/>
                  </a:lnTo>
                  <a:lnTo>
                    <a:pt x="2515" y="879"/>
                  </a:lnTo>
                  <a:lnTo>
                    <a:pt x="2528" y="873"/>
                  </a:lnTo>
                  <a:lnTo>
                    <a:pt x="2535" y="859"/>
                  </a:lnTo>
                  <a:lnTo>
                    <a:pt x="2535" y="855"/>
                  </a:lnTo>
                  <a:lnTo>
                    <a:pt x="2535" y="850"/>
                  </a:lnTo>
                  <a:lnTo>
                    <a:pt x="2535" y="844"/>
                  </a:lnTo>
                  <a:lnTo>
                    <a:pt x="2535" y="839"/>
                  </a:lnTo>
                  <a:lnTo>
                    <a:pt x="2537" y="837"/>
                  </a:lnTo>
                  <a:lnTo>
                    <a:pt x="2541" y="835"/>
                  </a:lnTo>
                  <a:lnTo>
                    <a:pt x="2550" y="821"/>
                  </a:lnTo>
                  <a:lnTo>
                    <a:pt x="2553" y="801"/>
                  </a:lnTo>
                  <a:lnTo>
                    <a:pt x="2553" y="779"/>
                  </a:lnTo>
                  <a:lnTo>
                    <a:pt x="2548" y="774"/>
                  </a:lnTo>
                  <a:lnTo>
                    <a:pt x="2546" y="765"/>
                  </a:lnTo>
                  <a:lnTo>
                    <a:pt x="2546" y="754"/>
                  </a:lnTo>
                  <a:lnTo>
                    <a:pt x="2548" y="745"/>
                  </a:lnTo>
                  <a:lnTo>
                    <a:pt x="2553" y="741"/>
                  </a:lnTo>
                  <a:lnTo>
                    <a:pt x="2559" y="734"/>
                  </a:lnTo>
                  <a:lnTo>
                    <a:pt x="2557" y="723"/>
                  </a:lnTo>
                  <a:lnTo>
                    <a:pt x="2553" y="714"/>
                  </a:lnTo>
                  <a:lnTo>
                    <a:pt x="2546" y="703"/>
                  </a:lnTo>
                  <a:lnTo>
                    <a:pt x="2541" y="696"/>
                  </a:lnTo>
                  <a:lnTo>
                    <a:pt x="2535" y="694"/>
                  </a:lnTo>
                  <a:lnTo>
                    <a:pt x="2530" y="689"/>
                  </a:lnTo>
                  <a:lnTo>
                    <a:pt x="2526" y="685"/>
                  </a:lnTo>
                  <a:lnTo>
                    <a:pt x="2521" y="678"/>
                  </a:lnTo>
                  <a:lnTo>
                    <a:pt x="2519" y="671"/>
                  </a:lnTo>
                  <a:lnTo>
                    <a:pt x="2517" y="665"/>
                  </a:lnTo>
                  <a:lnTo>
                    <a:pt x="2515" y="660"/>
                  </a:lnTo>
                  <a:lnTo>
                    <a:pt x="2515" y="656"/>
                  </a:lnTo>
                  <a:lnTo>
                    <a:pt x="2515" y="651"/>
                  </a:lnTo>
                  <a:lnTo>
                    <a:pt x="2515" y="647"/>
                  </a:lnTo>
                  <a:lnTo>
                    <a:pt x="2512" y="642"/>
                  </a:lnTo>
                  <a:lnTo>
                    <a:pt x="2510" y="640"/>
                  </a:lnTo>
                  <a:lnTo>
                    <a:pt x="2506" y="638"/>
                  </a:lnTo>
                  <a:lnTo>
                    <a:pt x="2501" y="636"/>
                  </a:lnTo>
                  <a:lnTo>
                    <a:pt x="2497" y="631"/>
                  </a:lnTo>
                  <a:lnTo>
                    <a:pt x="2492" y="629"/>
                  </a:lnTo>
                  <a:lnTo>
                    <a:pt x="2490" y="622"/>
                  </a:lnTo>
                  <a:lnTo>
                    <a:pt x="2490" y="615"/>
                  </a:lnTo>
                  <a:lnTo>
                    <a:pt x="2481" y="598"/>
                  </a:lnTo>
                  <a:lnTo>
                    <a:pt x="2465" y="584"/>
                  </a:lnTo>
                  <a:lnTo>
                    <a:pt x="2445" y="577"/>
                  </a:lnTo>
                  <a:lnTo>
                    <a:pt x="2423" y="571"/>
                  </a:lnTo>
                  <a:lnTo>
                    <a:pt x="2416" y="573"/>
                  </a:lnTo>
                  <a:lnTo>
                    <a:pt x="2414" y="575"/>
                  </a:lnTo>
                  <a:lnTo>
                    <a:pt x="2410" y="580"/>
                  </a:lnTo>
                  <a:lnTo>
                    <a:pt x="2407" y="582"/>
                  </a:lnTo>
                  <a:lnTo>
                    <a:pt x="2403" y="584"/>
                  </a:lnTo>
                  <a:lnTo>
                    <a:pt x="2392" y="582"/>
                  </a:lnTo>
                  <a:lnTo>
                    <a:pt x="2385" y="577"/>
                  </a:lnTo>
                  <a:lnTo>
                    <a:pt x="2381" y="571"/>
                  </a:lnTo>
                  <a:lnTo>
                    <a:pt x="2372" y="564"/>
                  </a:lnTo>
                  <a:lnTo>
                    <a:pt x="2358" y="566"/>
                  </a:lnTo>
                  <a:lnTo>
                    <a:pt x="2349" y="559"/>
                  </a:lnTo>
                  <a:lnTo>
                    <a:pt x="2334" y="559"/>
                  </a:lnTo>
                  <a:lnTo>
                    <a:pt x="2320" y="557"/>
                  </a:lnTo>
                  <a:lnTo>
                    <a:pt x="2309" y="553"/>
                  </a:lnTo>
                  <a:lnTo>
                    <a:pt x="2309" y="535"/>
                  </a:lnTo>
                  <a:lnTo>
                    <a:pt x="2316" y="535"/>
                  </a:lnTo>
                  <a:lnTo>
                    <a:pt x="2313" y="528"/>
                  </a:lnTo>
                  <a:lnTo>
                    <a:pt x="2313" y="526"/>
                  </a:lnTo>
                  <a:lnTo>
                    <a:pt x="2316" y="524"/>
                  </a:lnTo>
                  <a:lnTo>
                    <a:pt x="2318" y="521"/>
                  </a:lnTo>
                  <a:lnTo>
                    <a:pt x="2325" y="521"/>
                  </a:lnTo>
                  <a:lnTo>
                    <a:pt x="2327" y="519"/>
                  </a:lnTo>
                  <a:lnTo>
                    <a:pt x="2329" y="517"/>
                  </a:lnTo>
                  <a:lnTo>
                    <a:pt x="2329" y="515"/>
                  </a:lnTo>
                  <a:lnTo>
                    <a:pt x="2327" y="508"/>
                  </a:lnTo>
                  <a:lnTo>
                    <a:pt x="2334" y="508"/>
                  </a:lnTo>
                  <a:lnTo>
                    <a:pt x="2340" y="488"/>
                  </a:lnTo>
                  <a:lnTo>
                    <a:pt x="2347" y="472"/>
                  </a:lnTo>
                  <a:lnTo>
                    <a:pt x="2351" y="459"/>
                  </a:lnTo>
                  <a:lnTo>
                    <a:pt x="2354" y="441"/>
                  </a:lnTo>
                  <a:lnTo>
                    <a:pt x="2358" y="430"/>
                  </a:lnTo>
                  <a:lnTo>
                    <a:pt x="2369" y="425"/>
                  </a:lnTo>
                  <a:lnTo>
                    <a:pt x="2383" y="425"/>
                  </a:lnTo>
                  <a:lnTo>
                    <a:pt x="2398" y="428"/>
                  </a:lnTo>
                  <a:lnTo>
                    <a:pt x="2414" y="430"/>
                  </a:lnTo>
                  <a:lnTo>
                    <a:pt x="2427" y="428"/>
                  </a:lnTo>
                  <a:lnTo>
                    <a:pt x="2472" y="428"/>
                  </a:lnTo>
                  <a:lnTo>
                    <a:pt x="2477" y="419"/>
                  </a:lnTo>
                  <a:lnTo>
                    <a:pt x="2488" y="416"/>
                  </a:lnTo>
                  <a:lnTo>
                    <a:pt x="2499" y="416"/>
                  </a:lnTo>
                  <a:lnTo>
                    <a:pt x="2512" y="421"/>
                  </a:lnTo>
                  <a:lnTo>
                    <a:pt x="2526" y="423"/>
                  </a:lnTo>
                  <a:lnTo>
                    <a:pt x="2535" y="428"/>
                  </a:lnTo>
                  <a:lnTo>
                    <a:pt x="2539" y="428"/>
                  </a:lnTo>
                  <a:lnTo>
                    <a:pt x="2541" y="430"/>
                  </a:lnTo>
                  <a:lnTo>
                    <a:pt x="2544" y="432"/>
                  </a:lnTo>
                  <a:lnTo>
                    <a:pt x="2546" y="436"/>
                  </a:lnTo>
                  <a:lnTo>
                    <a:pt x="2548" y="439"/>
                  </a:lnTo>
                  <a:lnTo>
                    <a:pt x="2550" y="441"/>
                  </a:lnTo>
                  <a:lnTo>
                    <a:pt x="2555" y="441"/>
                  </a:lnTo>
                  <a:lnTo>
                    <a:pt x="2559" y="441"/>
                  </a:lnTo>
                  <a:lnTo>
                    <a:pt x="2562" y="436"/>
                  </a:lnTo>
                  <a:lnTo>
                    <a:pt x="2564" y="434"/>
                  </a:lnTo>
                  <a:lnTo>
                    <a:pt x="2566" y="434"/>
                  </a:lnTo>
                  <a:lnTo>
                    <a:pt x="2571" y="432"/>
                  </a:lnTo>
                  <a:lnTo>
                    <a:pt x="2575" y="432"/>
                  </a:lnTo>
                  <a:lnTo>
                    <a:pt x="2577" y="430"/>
                  </a:lnTo>
                  <a:lnTo>
                    <a:pt x="2579" y="428"/>
                  </a:lnTo>
                  <a:lnTo>
                    <a:pt x="2579" y="410"/>
                  </a:lnTo>
                  <a:lnTo>
                    <a:pt x="2577" y="392"/>
                  </a:lnTo>
                  <a:lnTo>
                    <a:pt x="2579" y="376"/>
                  </a:lnTo>
                  <a:lnTo>
                    <a:pt x="2586" y="367"/>
                  </a:lnTo>
                  <a:lnTo>
                    <a:pt x="2597" y="363"/>
                  </a:lnTo>
                  <a:lnTo>
                    <a:pt x="2615" y="365"/>
                  </a:lnTo>
                  <a:lnTo>
                    <a:pt x="2642" y="365"/>
                  </a:lnTo>
                  <a:lnTo>
                    <a:pt x="2660" y="376"/>
                  </a:lnTo>
                  <a:lnTo>
                    <a:pt x="2685" y="383"/>
                  </a:lnTo>
                  <a:lnTo>
                    <a:pt x="2685" y="378"/>
                  </a:lnTo>
                  <a:lnTo>
                    <a:pt x="2685" y="376"/>
                  </a:lnTo>
                  <a:lnTo>
                    <a:pt x="2682" y="372"/>
                  </a:lnTo>
                  <a:lnTo>
                    <a:pt x="2678" y="369"/>
                  </a:lnTo>
                  <a:lnTo>
                    <a:pt x="2676" y="365"/>
                  </a:lnTo>
                  <a:lnTo>
                    <a:pt x="2673" y="360"/>
                  </a:lnTo>
                  <a:lnTo>
                    <a:pt x="2673" y="358"/>
                  </a:lnTo>
                  <a:lnTo>
                    <a:pt x="2671" y="354"/>
                  </a:lnTo>
                  <a:lnTo>
                    <a:pt x="2673" y="351"/>
                  </a:lnTo>
                  <a:lnTo>
                    <a:pt x="2676" y="347"/>
                  </a:lnTo>
                  <a:lnTo>
                    <a:pt x="2678" y="347"/>
                  </a:lnTo>
                  <a:lnTo>
                    <a:pt x="2685" y="347"/>
                  </a:lnTo>
                  <a:lnTo>
                    <a:pt x="2696" y="347"/>
                  </a:lnTo>
                  <a:lnTo>
                    <a:pt x="2702" y="349"/>
                  </a:lnTo>
                  <a:lnTo>
                    <a:pt x="2709" y="351"/>
                  </a:lnTo>
                  <a:lnTo>
                    <a:pt x="2716" y="356"/>
                  </a:lnTo>
                  <a:lnTo>
                    <a:pt x="2720" y="360"/>
                  </a:lnTo>
                  <a:lnTo>
                    <a:pt x="2725" y="367"/>
                  </a:lnTo>
                  <a:lnTo>
                    <a:pt x="2727" y="372"/>
                  </a:lnTo>
                  <a:lnTo>
                    <a:pt x="2731" y="378"/>
                  </a:lnTo>
                  <a:lnTo>
                    <a:pt x="2736" y="383"/>
                  </a:lnTo>
                  <a:lnTo>
                    <a:pt x="2736" y="403"/>
                  </a:lnTo>
                  <a:lnTo>
                    <a:pt x="2729" y="412"/>
                  </a:lnTo>
                  <a:lnTo>
                    <a:pt x="2729" y="425"/>
                  </a:lnTo>
                  <a:lnTo>
                    <a:pt x="2729" y="441"/>
                  </a:lnTo>
                  <a:lnTo>
                    <a:pt x="2729" y="457"/>
                  </a:lnTo>
                  <a:lnTo>
                    <a:pt x="2723" y="466"/>
                  </a:lnTo>
                  <a:lnTo>
                    <a:pt x="2718" y="468"/>
                  </a:lnTo>
                  <a:lnTo>
                    <a:pt x="2714" y="472"/>
                  </a:lnTo>
                  <a:lnTo>
                    <a:pt x="2711" y="477"/>
                  </a:lnTo>
                  <a:lnTo>
                    <a:pt x="2709" y="483"/>
                  </a:lnTo>
                  <a:lnTo>
                    <a:pt x="2723" y="510"/>
                  </a:lnTo>
                  <a:lnTo>
                    <a:pt x="2738" y="530"/>
                  </a:lnTo>
                  <a:lnTo>
                    <a:pt x="2758" y="548"/>
                  </a:lnTo>
                  <a:lnTo>
                    <a:pt x="2781" y="564"/>
                  </a:lnTo>
                  <a:lnTo>
                    <a:pt x="2801" y="582"/>
                  </a:lnTo>
                  <a:lnTo>
                    <a:pt x="2816" y="602"/>
                  </a:lnTo>
                  <a:lnTo>
                    <a:pt x="2823" y="602"/>
                  </a:lnTo>
                  <a:lnTo>
                    <a:pt x="2830" y="606"/>
                  </a:lnTo>
                  <a:lnTo>
                    <a:pt x="2834" y="613"/>
                  </a:lnTo>
                  <a:lnTo>
                    <a:pt x="2839" y="620"/>
                  </a:lnTo>
                  <a:lnTo>
                    <a:pt x="2843" y="624"/>
                  </a:lnTo>
                  <a:lnTo>
                    <a:pt x="2848" y="631"/>
                  </a:lnTo>
                  <a:lnTo>
                    <a:pt x="2854" y="633"/>
                  </a:lnTo>
                  <a:lnTo>
                    <a:pt x="2854" y="640"/>
                  </a:lnTo>
                  <a:lnTo>
                    <a:pt x="2859" y="642"/>
                  </a:lnTo>
                  <a:lnTo>
                    <a:pt x="2861" y="642"/>
                  </a:lnTo>
                  <a:lnTo>
                    <a:pt x="2863" y="645"/>
                  </a:lnTo>
                  <a:lnTo>
                    <a:pt x="2866" y="647"/>
                  </a:lnTo>
                  <a:lnTo>
                    <a:pt x="2866" y="629"/>
                  </a:lnTo>
                  <a:lnTo>
                    <a:pt x="2868" y="622"/>
                  </a:lnTo>
                  <a:lnTo>
                    <a:pt x="2866" y="620"/>
                  </a:lnTo>
                  <a:lnTo>
                    <a:pt x="2863" y="615"/>
                  </a:lnTo>
                  <a:lnTo>
                    <a:pt x="2863" y="613"/>
                  </a:lnTo>
                  <a:lnTo>
                    <a:pt x="2861" y="611"/>
                  </a:lnTo>
                  <a:lnTo>
                    <a:pt x="2859" y="606"/>
                  </a:lnTo>
                  <a:lnTo>
                    <a:pt x="2859" y="602"/>
                  </a:lnTo>
                  <a:lnTo>
                    <a:pt x="2861" y="598"/>
                  </a:lnTo>
                  <a:lnTo>
                    <a:pt x="2859" y="586"/>
                  </a:lnTo>
                  <a:lnTo>
                    <a:pt x="2859" y="573"/>
                  </a:lnTo>
                  <a:lnTo>
                    <a:pt x="2861" y="559"/>
                  </a:lnTo>
                  <a:lnTo>
                    <a:pt x="2859" y="548"/>
                  </a:lnTo>
                  <a:lnTo>
                    <a:pt x="2854" y="539"/>
                  </a:lnTo>
                  <a:lnTo>
                    <a:pt x="2850" y="539"/>
                  </a:lnTo>
                  <a:lnTo>
                    <a:pt x="2845" y="537"/>
                  </a:lnTo>
                  <a:lnTo>
                    <a:pt x="2843" y="533"/>
                  </a:lnTo>
                  <a:lnTo>
                    <a:pt x="2843" y="528"/>
                  </a:lnTo>
                  <a:lnTo>
                    <a:pt x="2843" y="524"/>
                  </a:lnTo>
                  <a:lnTo>
                    <a:pt x="2845" y="519"/>
                  </a:lnTo>
                  <a:lnTo>
                    <a:pt x="2850" y="517"/>
                  </a:lnTo>
                  <a:lnTo>
                    <a:pt x="2854" y="515"/>
                  </a:lnTo>
                  <a:lnTo>
                    <a:pt x="2857" y="515"/>
                  </a:lnTo>
                  <a:lnTo>
                    <a:pt x="2857" y="513"/>
                  </a:lnTo>
                  <a:lnTo>
                    <a:pt x="2859" y="513"/>
                  </a:lnTo>
                  <a:lnTo>
                    <a:pt x="2857" y="510"/>
                  </a:lnTo>
                  <a:lnTo>
                    <a:pt x="2854" y="508"/>
                  </a:lnTo>
                  <a:lnTo>
                    <a:pt x="2845" y="510"/>
                  </a:lnTo>
                  <a:lnTo>
                    <a:pt x="2841" y="508"/>
                  </a:lnTo>
                  <a:lnTo>
                    <a:pt x="2834" y="506"/>
                  </a:lnTo>
                  <a:lnTo>
                    <a:pt x="2832" y="504"/>
                  </a:lnTo>
                  <a:lnTo>
                    <a:pt x="2830" y="497"/>
                  </a:lnTo>
                  <a:lnTo>
                    <a:pt x="2830" y="490"/>
                  </a:lnTo>
                  <a:lnTo>
                    <a:pt x="2828" y="486"/>
                  </a:lnTo>
                  <a:lnTo>
                    <a:pt x="2825" y="481"/>
                  </a:lnTo>
                  <a:lnTo>
                    <a:pt x="2821" y="479"/>
                  </a:lnTo>
                  <a:lnTo>
                    <a:pt x="2816" y="477"/>
                  </a:lnTo>
                  <a:lnTo>
                    <a:pt x="2812" y="477"/>
                  </a:lnTo>
                  <a:lnTo>
                    <a:pt x="2805" y="477"/>
                  </a:lnTo>
                  <a:lnTo>
                    <a:pt x="2801" y="477"/>
                  </a:lnTo>
                  <a:lnTo>
                    <a:pt x="2796" y="477"/>
                  </a:lnTo>
                  <a:lnTo>
                    <a:pt x="2794" y="474"/>
                  </a:lnTo>
                  <a:lnTo>
                    <a:pt x="2792" y="472"/>
                  </a:lnTo>
                  <a:lnTo>
                    <a:pt x="2790" y="468"/>
                  </a:lnTo>
                  <a:lnTo>
                    <a:pt x="2787" y="463"/>
                  </a:lnTo>
                  <a:lnTo>
                    <a:pt x="2783" y="461"/>
                  </a:lnTo>
                  <a:lnTo>
                    <a:pt x="2778" y="459"/>
                  </a:lnTo>
                  <a:lnTo>
                    <a:pt x="2774" y="450"/>
                  </a:lnTo>
                  <a:lnTo>
                    <a:pt x="2767" y="439"/>
                  </a:lnTo>
                  <a:lnTo>
                    <a:pt x="2763" y="430"/>
                  </a:lnTo>
                  <a:lnTo>
                    <a:pt x="2761" y="414"/>
                  </a:lnTo>
                  <a:lnTo>
                    <a:pt x="2763" y="414"/>
                  </a:lnTo>
                  <a:lnTo>
                    <a:pt x="2767" y="412"/>
                  </a:lnTo>
                  <a:lnTo>
                    <a:pt x="2769" y="410"/>
                  </a:lnTo>
                  <a:lnTo>
                    <a:pt x="2774" y="410"/>
                  </a:lnTo>
                  <a:lnTo>
                    <a:pt x="2776" y="412"/>
                  </a:lnTo>
                  <a:lnTo>
                    <a:pt x="2778" y="414"/>
                  </a:lnTo>
                  <a:lnTo>
                    <a:pt x="2785" y="414"/>
                  </a:lnTo>
                  <a:lnTo>
                    <a:pt x="2787" y="414"/>
                  </a:lnTo>
                  <a:lnTo>
                    <a:pt x="2790" y="412"/>
                  </a:lnTo>
                  <a:lnTo>
                    <a:pt x="2792" y="407"/>
                  </a:lnTo>
                  <a:lnTo>
                    <a:pt x="2794" y="405"/>
                  </a:lnTo>
                  <a:lnTo>
                    <a:pt x="2799" y="403"/>
                  </a:lnTo>
                  <a:lnTo>
                    <a:pt x="2799" y="396"/>
                  </a:lnTo>
                  <a:lnTo>
                    <a:pt x="2803" y="396"/>
                  </a:lnTo>
                  <a:lnTo>
                    <a:pt x="2807" y="396"/>
                  </a:lnTo>
                  <a:lnTo>
                    <a:pt x="2810" y="398"/>
                  </a:lnTo>
                  <a:lnTo>
                    <a:pt x="2812" y="401"/>
                  </a:lnTo>
                  <a:lnTo>
                    <a:pt x="2814" y="401"/>
                  </a:lnTo>
                  <a:lnTo>
                    <a:pt x="2819" y="403"/>
                  </a:lnTo>
                  <a:lnTo>
                    <a:pt x="2823" y="403"/>
                  </a:lnTo>
                  <a:lnTo>
                    <a:pt x="2834" y="396"/>
                  </a:lnTo>
                  <a:lnTo>
                    <a:pt x="2848" y="396"/>
                  </a:lnTo>
                  <a:lnTo>
                    <a:pt x="2861" y="398"/>
                  </a:lnTo>
                  <a:lnTo>
                    <a:pt x="2872" y="403"/>
                  </a:lnTo>
                  <a:lnTo>
                    <a:pt x="2883" y="403"/>
                  </a:lnTo>
                  <a:lnTo>
                    <a:pt x="2892" y="401"/>
                  </a:lnTo>
                  <a:lnTo>
                    <a:pt x="2897" y="396"/>
                  </a:lnTo>
                  <a:lnTo>
                    <a:pt x="2901" y="394"/>
                  </a:lnTo>
                  <a:lnTo>
                    <a:pt x="2904" y="392"/>
                  </a:lnTo>
                  <a:lnTo>
                    <a:pt x="2906" y="389"/>
                  </a:lnTo>
                  <a:lnTo>
                    <a:pt x="2906" y="385"/>
                  </a:lnTo>
                  <a:lnTo>
                    <a:pt x="2906" y="381"/>
                  </a:lnTo>
                  <a:lnTo>
                    <a:pt x="2906" y="376"/>
                  </a:lnTo>
                  <a:lnTo>
                    <a:pt x="2908" y="374"/>
                  </a:lnTo>
                  <a:lnTo>
                    <a:pt x="2910" y="372"/>
                  </a:lnTo>
                  <a:lnTo>
                    <a:pt x="2924" y="360"/>
                  </a:lnTo>
                  <a:lnTo>
                    <a:pt x="2935" y="349"/>
                  </a:lnTo>
                  <a:lnTo>
                    <a:pt x="2942" y="334"/>
                  </a:lnTo>
                  <a:lnTo>
                    <a:pt x="2935" y="329"/>
                  </a:lnTo>
                  <a:lnTo>
                    <a:pt x="2926" y="322"/>
                  </a:lnTo>
                  <a:lnTo>
                    <a:pt x="2917" y="320"/>
                  </a:lnTo>
                  <a:lnTo>
                    <a:pt x="2904" y="320"/>
                  </a:lnTo>
                  <a:lnTo>
                    <a:pt x="2904" y="32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20" name="Freeform 135"/>
            <p:cNvSpPr>
              <a:spLocks/>
            </p:cNvSpPr>
            <p:nvPr/>
          </p:nvSpPr>
          <p:spPr bwMode="auto">
            <a:xfrm>
              <a:off x="4702459" y="1916303"/>
              <a:ext cx="3377112" cy="1037697"/>
            </a:xfrm>
            <a:custGeom>
              <a:avLst/>
              <a:gdLst>
                <a:gd name="T0" fmla="*/ 2866 w 2942"/>
                <a:gd name="T1" fmla="*/ 278 h 904"/>
                <a:gd name="T2" fmla="*/ 2709 w 2942"/>
                <a:gd name="T3" fmla="*/ 190 h 904"/>
                <a:gd name="T4" fmla="*/ 2515 w 2942"/>
                <a:gd name="T5" fmla="*/ 177 h 904"/>
                <a:gd name="T6" fmla="*/ 2316 w 2942"/>
                <a:gd name="T7" fmla="*/ 152 h 904"/>
                <a:gd name="T8" fmla="*/ 2137 w 2942"/>
                <a:gd name="T9" fmla="*/ 139 h 904"/>
                <a:gd name="T10" fmla="*/ 2054 w 2942"/>
                <a:gd name="T11" fmla="*/ 126 h 904"/>
                <a:gd name="T12" fmla="*/ 1777 w 2942"/>
                <a:gd name="T13" fmla="*/ 139 h 904"/>
                <a:gd name="T14" fmla="*/ 1672 w 2942"/>
                <a:gd name="T15" fmla="*/ 85 h 904"/>
                <a:gd name="T16" fmla="*/ 1524 w 2942"/>
                <a:gd name="T17" fmla="*/ 92 h 904"/>
                <a:gd name="T18" fmla="*/ 1346 w 2942"/>
                <a:gd name="T19" fmla="*/ 88 h 904"/>
                <a:gd name="T20" fmla="*/ 1332 w 2942"/>
                <a:gd name="T21" fmla="*/ 70 h 904"/>
                <a:gd name="T22" fmla="*/ 1337 w 2942"/>
                <a:gd name="T23" fmla="*/ 23 h 904"/>
                <a:gd name="T24" fmla="*/ 1187 w 2942"/>
                <a:gd name="T25" fmla="*/ 7 h 904"/>
                <a:gd name="T26" fmla="*/ 1019 w 2942"/>
                <a:gd name="T27" fmla="*/ 32 h 904"/>
                <a:gd name="T28" fmla="*/ 919 w 2942"/>
                <a:gd name="T29" fmla="*/ 81 h 904"/>
                <a:gd name="T30" fmla="*/ 870 w 2942"/>
                <a:gd name="T31" fmla="*/ 121 h 904"/>
                <a:gd name="T32" fmla="*/ 894 w 2942"/>
                <a:gd name="T33" fmla="*/ 190 h 904"/>
                <a:gd name="T34" fmla="*/ 867 w 2942"/>
                <a:gd name="T35" fmla="*/ 197 h 904"/>
                <a:gd name="T36" fmla="*/ 776 w 2942"/>
                <a:gd name="T37" fmla="*/ 246 h 904"/>
                <a:gd name="T38" fmla="*/ 744 w 2942"/>
                <a:gd name="T39" fmla="*/ 123 h 904"/>
                <a:gd name="T40" fmla="*/ 724 w 2942"/>
                <a:gd name="T41" fmla="*/ 177 h 904"/>
                <a:gd name="T42" fmla="*/ 659 w 2942"/>
                <a:gd name="T43" fmla="*/ 184 h 904"/>
                <a:gd name="T44" fmla="*/ 490 w 2942"/>
                <a:gd name="T45" fmla="*/ 202 h 904"/>
                <a:gd name="T46" fmla="*/ 376 w 2942"/>
                <a:gd name="T47" fmla="*/ 231 h 904"/>
                <a:gd name="T48" fmla="*/ 304 w 2942"/>
                <a:gd name="T49" fmla="*/ 235 h 904"/>
                <a:gd name="T50" fmla="*/ 212 w 2942"/>
                <a:gd name="T51" fmla="*/ 302 h 904"/>
                <a:gd name="T52" fmla="*/ 183 w 2942"/>
                <a:gd name="T53" fmla="*/ 255 h 904"/>
                <a:gd name="T54" fmla="*/ 168 w 2942"/>
                <a:gd name="T55" fmla="*/ 202 h 904"/>
                <a:gd name="T56" fmla="*/ 18 w 2942"/>
                <a:gd name="T57" fmla="*/ 215 h 904"/>
                <a:gd name="T58" fmla="*/ 7 w 2942"/>
                <a:gd name="T59" fmla="*/ 240 h 904"/>
                <a:gd name="T60" fmla="*/ 114 w 2942"/>
                <a:gd name="T61" fmla="*/ 376 h 904"/>
                <a:gd name="T62" fmla="*/ 11 w 2942"/>
                <a:gd name="T63" fmla="*/ 472 h 904"/>
                <a:gd name="T64" fmla="*/ 110 w 2942"/>
                <a:gd name="T65" fmla="*/ 600 h 904"/>
                <a:gd name="T66" fmla="*/ 172 w 2942"/>
                <a:gd name="T67" fmla="*/ 671 h 904"/>
                <a:gd name="T68" fmla="*/ 302 w 2942"/>
                <a:gd name="T69" fmla="*/ 810 h 904"/>
                <a:gd name="T70" fmla="*/ 487 w 2942"/>
                <a:gd name="T71" fmla="*/ 886 h 904"/>
                <a:gd name="T72" fmla="*/ 523 w 2942"/>
                <a:gd name="T73" fmla="*/ 850 h 904"/>
                <a:gd name="T74" fmla="*/ 552 w 2942"/>
                <a:gd name="T75" fmla="*/ 676 h 904"/>
                <a:gd name="T76" fmla="*/ 778 w 2942"/>
                <a:gd name="T77" fmla="*/ 636 h 904"/>
                <a:gd name="T78" fmla="*/ 912 w 2942"/>
                <a:gd name="T79" fmla="*/ 553 h 904"/>
                <a:gd name="T80" fmla="*/ 1060 w 2942"/>
                <a:gd name="T81" fmla="*/ 580 h 904"/>
                <a:gd name="T82" fmla="*/ 1209 w 2942"/>
                <a:gd name="T83" fmla="*/ 685 h 904"/>
                <a:gd name="T84" fmla="*/ 1348 w 2942"/>
                <a:gd name="T85" fmla="*/ 689 h 904"/>
                <a:gd name="T86" fmla="*/ 1480 w 2942"/>
                <a:gd name="T87" fmla="*/ 649 h 904"/>
                <a:gd name="T88" fmla="*/ 1578 w 2942"/>
                <a:gd name="T89" fmla="*/ 653 h 904"/>
                <a:gd name="T90" fmla="*/ 1721 w 2942"/>
                <a:gd name="T91" fmla="*/ 685 h 904"/>
                <a:gd name="T92" fmla="*/ 1840 w 2942"/>
                <a:gd name="T93" fmla="*/ 696 h 904"/>
                <a:gd name="T94" fmla="*/ 2052 w 2942"/>
                <a:gd name="T95" fmla="*/ 685 h 904"/>
                <a:gd name="T96" fmla="*/ 2258 w 2942"/>
                <a:gd name="T97" fmla="*/ 676 h 904"/>
                <a:gd name="T98" fmla="*/ 2463 w 2942"/>
                <a:gd name="T99" fmla="*/ 821 h 904"/>
                <a:gd name="T100" fmla="*/ 2515 w 2942"/>
                <a:gd name="T101" fmla="*/ 879 h 904"/>
                <a:gd name="T102" fmla="*/ 2526 w 2942"/>
                <a:gd name="T103" fmla="*/ 685 h 904"/>
                <a:gd name="T104" fmla="*/ 2403 w 2942"/>
                <a:gd name="T105" fmla="*/ 584 h 904"/>
                <a:gd name="T106" fmla="*/ 2351 w 2942"/>
                <a:gd name="T107" fmla="*/ 459 h 904"/>
                <a:gd name="T108" fmla="*/ 2564 w 2942"/>
                <a:gd name="T109" fmla="*/ 434 h 904"/>
                <a:gd name="T110" fmla="*/ 2676 w 2942"/>
                <a:gd name="T111" fmla="*/ 347 h 904"/>
                <a:gd name="T112" fmla="*/ 2758 w 2942"/>
                <a:gd name="T113" fmla="*/ 548 h 904"/>
                <a:gd name="T114" fmla="*/ 2861 w 2942"/>
                <a:gd name="T115" fmla="*/ 598 h 904"/>
                <a:gd name="T116" fmla="*/ 2830 w 2942"/>
                <a:gd name="T117" fmla="*/ 490 h 904"/>
                <a:gd name="T118" fmla="*/ 2778 w 2942"/>
                <a:gd name="T119" fmla="*/ 414 h 904"/>
                <a:gd name="T120" fmla="*/ 2906 w 2942"/>
                <a:gd name="T121" fmla="*/ 38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42" h="904">
                  <a:moveTo>
                    <a:pt x="2904" y="320"/>
                  </a:moveTo>
                  <a:lnTo>
                    <a:pt x="2904" y="313"/>
                  </a:lnTo>
                  <a:lnTo>
                    <a:pt x="2897" y="313"/>
                  </a:lnTo>
                  <a:lnTo>
                    <a:pt x="2892" y="311"/>
                  </a:lnTo>
                  <a:lnTo>
                    <a:pt x="2888" y="309"/>
                  </a:lnTo>
                  <a:lnTo>
                    <a:pt x="2883" y="307"/>
                  </a:lnTo>
                  <a:lnTo>
                    <a:pt x="2879" y="304"/>
                  </a:lnTo>
                  <a:lnTo>
                    <a:pt x="2872" y="302"/>
                  </a:lnTo>
                  <a:lnTo>
                    <a:pt x="2872" y="309"/>
                  </a:lnTo>
                  <a:lnTo>
                    <a:pt x="2870" y="311"/>
                  </a:lnTo>
                  <a:lnTo>
                    <a:pt x="2868" y="313"/>
                  </a:lnTo>
                  <a:lnTo>
                    <a:pt x="2863" y="316"/>
                  </a:lnTo>
                  <a:lnTo>
                    <a:pt x="2859" y="316"/>
                  </a:lnTo>
                  <a:lnTo>
                    <a:pt x="2852" y="313"/>
                  </a:lnTo>
                  <a:lnTo>
                    <a:pt x="2848" y="313"/>
                  </a:lnTo>
                  <a:lnTo>
                    <a:pt x="2848" y="309"/>
                  </a:lnTo>
                  <a:lnTo>
                    <a:pt x="2848" y="298"/>
                  </a:lnTo>
                  <a:lnTo>
                    <a:pt x="2850" y="289"/>
                  </a:lnTo>
                  <a:lnTo>
                    <a:pt x="2854" y="282"/>
                  </a:lnTo>
                  <a:lnTo>
                    <a:pt x="2854" y="280"/>
                  </a:lnTo>
                  <a:lnTo>
                    <a:pt x="2854" y="278"/>
                  </a:lnTo>
                  <a:lnTo>
                    <a:pt x="2857" y="275"/>
                  </a:lnTo>
                  <a:lnTo>
                    <a:pt x="2861" y="275"/>
                  </a:lnTo>
                  <a:lnTo>
                    <a:pt x="2866" y="278"/>
                  </a:lnTo>
                  <a:lnTo>
                    <a:pt x="2868" y="278"/>
                  </a:lnTo>
                  <a:lnTo>
                    <a:pt x="2872" y="278"/>
                  </a:lnTo>
                  <a:lnTo>
                    <a:pt x="2877" y="278"/>
                  </a:lnTo>
                  <a:lnTo>
                    <a:pt x="2879" y="275"/>
                  </a:lnTo>
                  <a:lnTo>
                    <a:pt x="2879" y="275"/>
                  </a:lnTo>
                  <a:lnTo>
                    <a:pt x="2879" y="271"/>
                  </a:lnTo>
                  <a:lnTo>
                    <a:pt x="2859" y="258"/>
                  </a:lnTo>
                  <a:lnTo>
                    <a:pt x="2839" y="244"/>
                  </a:lnTo>
                  <a:lnTo>
                    <a:pt x="2816" y="233"/>
                  </a:lnTo>
                  <a:lnTo>
                    <a:pt x="2792" y="215"/>
                  </a:lnTo>
                  <a:lnTo>
                    <a:pt x="2787" y="213"/>
                  </a:lnTo>
                  <a:lnTo>
                    <a:pt x="2785" y="213"/>
                  </a:lnTo>
                  <a:lnTo>
                    <a:pt x="2783" y="213"/>
                  </a:lnTo>
                  <a:lnTo>
                    <a:pt x="2781" y="211"/>
                  </a:lnTo>
                  <a:lnTo>
                    <a:pt x="2778" y="208"/>
                  </a:lnTo>
                  <a:lnTo>
                    <a:pt x="2769" y="199"/>
                  </a:lnTo>
                  <a:lnTo>
                    <a:pt x="2758" y="190"/>
                  </a:lnTo>
                  <a:lnTo>
                    <a:pt x="2745" y="186"/>
                  </a:lnTo>
                  <a:lnTo>
                    <a:pt x="2729" y="184"/>
                  </a:lnTo>
                  <a:lnTo>
                    <a:pt x="2729" y="186"/>
                  </a:lnTo>
                  <a:lnTo>
                    <a:pt x="2725" y="188"/>
                  </a:lnTo>
                  <a:lnTo>
                    <a:pt x="2720" y="190"/>
                  </a:lnTo>
                  <a:lnTo>
                    <a:pt x="2716" y="190"/>
                  </a:lnTo>
                  <a:lnTo>
                    <a:pt x="2709" y="190"/>
                  </a:lnTo>
                  <a:lnTo>
                    <a:pt x="2705" y="190"/>
                  </a:lnTo>
                  <a:lnTo>
                    <a:pt x="2700" y="188"/>
                  </a:lnTo>
                  <a:lnTo>
                    <a:pt x="2698" y="186"/>
                  </a:lnTo>
                  <a:lnTo>
                    <a:pt x="2698" y="184"/>
                  </a:lnTo>
                  <a:lnTo>
                    <a:pt x="2693" y="181"/>
                  </a:lnTo>
                  <a:lnTo>
                    <a:pt x="2691" y="181"/>
                  </a:lnTo>
                  <a:lnTo>
                    <a:pt x="2689" y="179"/>
                  </a:lnTo>
                  <a:lnTo>
                    <a:pt x="2687" y="177"/>
                  </a:lnTo>
                  <a:lnTo>
                    <a:pt x="2682" y="177"/>
                  </a:lnTo>
                  <a:lnTo>
                    <a:pt x="2678" y="177"/>
                  </a:lnTo>
                  <a:lnTo>
                    <a:pt x="2622" y="177"/>
                  </a:lnTo>
                  <a:lnTo>
                    <a:pt x="2617" y="186"/>
                  </a:lnTo>
                  <a:lnTo>
                    <a:pt x="2613" y="193"/>
                  </a:lnTo>
                  <a:lnTo>
                    <a:pt x="2609" y="202"/>
                  </a:lnTo>
                  <a:lnTo>
                    <a:pt x="2593" y="202"/>
                  </a:lnTo>
                  <a:lnTo>
                    <a:pt x="2577" y="199"/>
                  </a:lnTo>
                  <a:lnTo>
                    <a:pt x="2564" y="195"/>
                  </a:lnTo>
                  <a:lnTo>
                    <a:pt x="2546" y="195"/>
                  </a:lnTo>
                  <a:lnTo>
                    <a:pt x="2546" y="188"/>
                  </a:lnTo>
                  <a:lnTo>
                    <a:pt x="2539" y="186"/>
                  </a:lnTo>
                  <a:lnTo>
                    <a:pt x="2530" y="181"/>
                  </a:lnTo>
                  <a:lnTo>
                    <a:pt x="2524" y="175"/>
                  </a:lnTo>
                  <a:lnTo>
                    <a:pt x="2515" y="170"/>
                  </a:lnTo>
                  <a:lnTo>
                    <a:pt x="2515" y="177"/>
                  </a:lnTo>
                  <a:lnTo>
                    <a:pt x="2508" y="181"/>
                  </a:lnTo>
                  <a:lnTo>
                    <a:pt x="2495" y="184"/>
                  </a:lnTo>
                  <a:lnTo>
                    <a:pt x="2479" y="184"/>
                  </a:lnTo>
                  <a:lnTo>
                    <a:pt x="2465" y="181"/>
                  </a:lnTo>
                  <a:lnTo>
                    <a:pt x="2459" y="177"/>
                  </a:lnTo>
                  <a:lnTo>
                    <a:pt x="2416" y="177"/>
                  </a:lnTo>
                  <a:lnTo>
                    <a:pt x="2414" y="179"/>
                  </a:lnTo>
                  <a:lnTo>
                    <a:pt x="2412" y="181"/>
                  </a:lnTo>
                  <a:lnTo>
                    <a:pt x="2407" y="184"/>
                  </a:lnTo>
                  <a:lnTo>
                    <a:pt x="2403" y="184"/>
                  </a:lnTo>
                  <a:lnTo>
                    <a:pt x="2396" y="184"/>
                  </a:lnTo>
                  <a:lnTo>
                    <a:pt x="2392" y="184"/>
                  </a:lnTo>
                  <a:lnTo>
                    <a:pt x="2387" y="181"/>
                  </a:lnTo>
                  <a:lnTo>
                    <a:pt x="2385" y="179"/>
                  </a:lnTo>
                  <a:lnTo>
                    <a:pt x="2385" y="177"/>
                  </a:lnTo>
                  <a:lnTo>
                    <a:pt x="2378" y="177"/>
                  </a:lnTo>
                  <a:lnTo>
                    <a:pt x="2374" y="175"/>
                  </a:lnTo>
                  <a:lnTo>
                    <a:pt x="2367" y="173"/>
                  </a:lnTo>
                  <a:lnTo>
                    <a:pt x="2363" y="170"/>
                  </a:lnTo>
                  <a:lnTo>
                    <a:pt x="2358" y="168"/>
                  </a:lnTo>
                  <a:lnTo>
                    <a:pt x="2354" y="164"/>
                  </a:lnTo>
                  <a:lnTo>
                    <a:pt x="2354" y="157"/>
                  </a:lnTo>
                  <a:lnTo>
                    <a:pt x="2334" y="157"/>
                  </a:lnTo>
                  <a:lnTo>
                    <a:pt x="2316" y="152"/>
                  </a:lnTo>
                  <a:lnTo>
                    <a:pt x="2302" y="146"/>
                  </a:lnTo>
                  <a:lnTo>
                    <a:pt x="2215" y="146"/>
                  </a:lnTo>
                  <a:lnTo>
                    <a:pt x="2215" y="148"/>
                  </a:lnTo>
                  <a:lnTo>
                    <a:pt x="2213" y="150"/>
                  </a:lnTo>
                  <a:lnTo>
                    <a:pt x="2208" y="152"/>
                  </a:lnTo>
                  <a:lnTo>
                    <a:pt x="2202" y="152"/>
                  </a:lnTo>
                  <a:lnTo>
                    <a:pt x="2197" y="152"/>
                  </a:lnTo>
                  <a:lnTo>
                    <a:pt x="2191" y="152"/>
                  </a:lnTo>
                  <a:lnTo>
                    <a:pt x="2186" y="150"/>
                  </a:lnTo>
                  <a:lnTo>
                    <a:pt x="2184" y="148"/>
                  </a:lnTo>
                  <a:lnTo>
                    <a:pt x="2184" y="146"/>
                  </a:lnTo>
                  <a:lnTo>
                    <a:pt x="2179" y="143"/>
                  </a:lnTo>
                  <a:lnTo>
                    <a:pt x="2177" y="143"/>
                  </a:lnTo>
                  <a:lnTo>
                    <a:pt x="2175" y="141"/>
                  </a:lnTo>
                  <a:lnTo>
                    <a:pt x="2173" y="139"/>
                  </a:lnTo>
                  <a:lnTo>
                    <a:pt x="2168" y="139"/>
                  </a:lnTo>
                  <a:lnTo>
                    <a:pt x="2166" y="139"/>
                  </a:lnTo>
                  <a:lnTo>
                    <a:pt x="2161" y="139"/>
                  </a:lnTo>
                  <a:lnTo>
                    <a:pt x="2157" y="139"/>
                  </a:lnTo>
                  <a:lnTo>
                    <a:pt x="2153" y="139"/>
                  </a:lnTo>
                  <a:lnTo>
                    <a:pt x="2148" y="139"/>
                  </a:lnTo>
                  <a:lnTo>
                    <a:pt x="2144" y="139"/>
                  </a:lnTo>
                  <a:lnTo>
                    <a:pt x="2139" y="139"/>
                  </a:lnTo>
                  <a:lnTo>
                    <a:pt x="2137" y="139"/>
                  </a:lnTo>
                  <a:lnTo>
                    <a:pt x="2135" y="137"/>
                  </a:lnTo>
                  <a:lnTo>
                    <a:pt x="2135" y="132"/>
                  </a:lnTo>
                  <a:lnTo>
                    <a:pt x="2130" y="132"/>
                  </a:lnTo>
                  <a:lnTo>
                    <a:pt x="2126" y="130"/>
                  </a:lnTo>
                  <a:lnTo>
                    <a:pt x="2124" y="128"/>
                  </a:lnTo>
                  <a:lnTo>
                    <a:pt x="2119" y="126"/>
                  </a:lnTo>
                  <a:lnTo>
                    <a:pt x="2115" y="126"/>
                  </a:lnTo>
                  <a:lnTo>
                    <a:pt x="2108" y="126"/>
                  </a:lnTo>
                  <a:lnTo>
                    <a:pt x="2106" y="123"/>
                  </a:lnTo>
                  <a:lnTo>
                    <a:pt x="2103" y="121"/>
                  </a:lnTo>
                  <a:lnTo>
                    <a:pt x="2099" y="121"/>
                  </a:lnTo>
                  <a:lnTo>
                    <a:pt x="2094" y="121"/>
                  </a:lnTo>
                  <a:lnTo>
                    <a:pt x="2090" y="121"/>
                  </a:lnTo>
                  <a:lnTo>
                    <a:pt x="2086" y="121"/>
                  </a:lnTo>
                  <a:lnTo>
                    <a:pt x="2081" y="119"/>
                  </a:lnTo>
                  <a:lnTo>
                    <a:pt x="2079" y="117"/>
                  </a:lnTo>
                  <a:lnTo>
                    <a:pt x="2077" y="114"/>
                  </a:lnTo>
                  <a:lnTo>
                    <a:pt x="2072" y="114"/>
                  </a:lnTo>
                  <a:lnTo>
                    <a:pt x="2068" y="114"/>
                  </a:lnTo>
                  <a:lnTo>
                    <a:pt x="2063" y="117"/>
                  </a:lnTo>
                  <a:lnTo>
                    <a:pt x="2061" y="121"/>
                  </a:lnTo>
                  <a:lnTo>
                    <a:pt x="2059" y="123"/>
                  </a:lnTo>
                  <a:lnTo>
                    <a:pt x="2056" y="126"/>
                  </a:lnTo>
                  <a:lnTo>
                    <a:pt x="2054" y="126"/>
                  </a:lnTo>
                  <a:lnTo>
                    <a:pt x="2050" y="123"/>
                  </a:lnTo>
                  <a:lnTo>
                    <a:pt x="2045" y="121"/>
                  </a:lnTo>
                  <a:lnTo>
                    <a:pt x="2041" y="117"/>
                  </a:lnTo>
                  <a:lnTo>
                    <a:pt x="2034" y="114"/>
                  </a:lnTo>
                  <a:lnTo>
                    <a:pt x="2025" y="114"/>
                  </a:lnTo>
                  <a:lnTo>
                    <a:pt x="2014" y="114"/>
                  </a:lnTo>
                  <a:lnTo>
                    <a:pt x="2014" y="108"/>
                  </a:lnTo>
                  <a:lnTo>
                    <a:pt x="1983" y="108"/>
                  </a:lnTo>
                  <a:lnTo>
                    <a:pt x="1965" y="105"/>
                  </a:lnTo>
                  <a:lnTo>
                    <a:pt x="1954" y="108"/>
                  </a:lnTo>
                  <a:lnTo>
                    <a:pt x="1951" y="114"/>
                  </a:lnTo>
                  <a:lnTo>
                    <a:pt x="1949" y="123"/>
                  </a:lnTo>
                  <a:lnTo>
                    <a:pt x="1945" y="132"/>
                  </a:lnTo>
                  <a:lnTo>
                    <a:pt x="1864" y="132"/>
                  </a:lnTo>
                  <a:lnTo>
                    <a:pt x="1860" y="139"/>
                  </a:lnTo>
                  <a:lnTo>
                    <a:pt x="1849" y="139"/>
                  </a:lnTo>
                  <a:lnTo>
                    <a:pt x="1837" y="139"/>
                  </a:lnTo>
                  <a:lnTo>
                    <a:pt x="1826" y="141"/>
                  </a:lnTo>
                  <a:lnTo>
                    <a:pt x="1820" y="146"/>
                  </a:lnTo>
                  <a:lnTo>
                    <a:pt x="1811" y="143"/>
                  </a:lnTo>
                  <a:lnTo>
                    <a:pt x="1799" y="146"/>
                  </a:lnTo>
                  <a:lnTo>
                    <a:pt x="1790" y="146"/>
                  </a:lnTo>
                  <a:lnTo>
                    <a:pt x="1782" y="146"/>
                  </a:lnTo>
                  <a:lnTo>
                    <a:pt x="1777" y="139"/>
                  </a:lnTo>
                  <a:lnTo>
                    <a:pt x="1757" y="126"/>
                  </a:lnTo>
                  <a:lnTo>
                    <a:pt x="1732" y="117"/>
                  </a:lnTo>
                  <a:lnTo>
                    <a:pt x="1708" y="108"/>
                  </a:lnTo>
                  <a:lnTo>
                    <a:pt x="1708" y="114"/>
                  </a:lnTo>
                  <a:lnTo>
                    <a:pt x="1706" y="119"/>
                  </a:lnTo>
                  <a:lnTo>
                    <a:pt x="1703" y="121"/>
                  </a:lnTo>
                  <a:lnTo>
                    <a:pt x="1699" y="121"/>
                  </a:lnTo>
                  <a:lnTo>
                    <a:pt x="1694" y="121"/>
                  </a:lnTo>
                  <a:lnTo>
                    <a:pt x="1690" y="119"/>
                  </a:lnTo>
                  <a:lnTo>
                    <a:pt x="1688" y="117"/>
                  </a:lnTo>
                  <a:lnTo>
                    <a:pt x="1683" y="112"/>
                  </a:lnTo>
                  <a:lnTo>
                    <a:pt x="1683" y="110"/>
                  </a:lnTo>
                  <a:lnTo>
                    <a:pt x="1683" y="105"/>
                  </a:lnTo>
                  <a:lnTo>
                    <a:pt x="1683" y="103"/>
                  </a:lnTo>
                  <a:lnTo>
                    <a:pt x="1690" y="101"/>
                  </a:lnTo>
                  <a:lnTo>
                    <a:pt x="1690" y="94"/>
                  </a:lnTo>
                  <a:lnTo>
                    <a:pt x="1685" y="94"/>
                  </a:lnTo>
                  <a:lnTo>
                    <a:pt x="1683" y="94"/>
                  </a:lnTo>
                  <a:lnTo>
                    <a:pt x="1679" y="94"/>
                  </a:lnTo>
                  <a:lnTo>
                    <a:pt x="1676" y="92"/>
                  </a:lnTo>
                  <a:lnTo>
                    <a:pt x="1676" y="90"/>
                  </a:lnTo>
                  <a:lnTo>
                    <a:pt x="1676" y="88"/>
                  </a:lnTo>
                  <a:lnTo>
                    <a:pt x="1674" y="85"/>
                  </a:lnTo>
                  <a:lnTo>
                    <a:pt x="1672" y="85"/>
                  </a:lnTo>
                  <a:lnTo>
                    <a:pt x="1672" y="85"/>
                  </a:lnTo>
                  <a:lnTo>
                    <a:pt x="1670" y="90"/>
                  </a:lnTo>
                  <a:lnTo>
                    <a:pt x="1668" y="92"/>
                  </a:lnTo>
                  <a:lnTo>
                    <a:pt x="1665" y="94"/>
                  </a:lnTo>
                  <a:lnTo>
                    <a:pt x="1661" y="94"/>
                  </a:lnTo>
                  <a:lnTo>
                    <a:pt x="1656" y="94"/>
                  </a:lnTo>
                  <a:lnTo>
                    <a:pt x="1650" y="94"/>
                  </a:lnTo>
                  <a:lnTo>
                    <a:pt x="1645" y="94"/>
                  </a:lnTo>
                  <a:lnTo>
                    <a:pt x="1645" y="99"/>
                  </a:lnTo>
                  <a:lnTo>
                    <a:pt x="1643" y="103"/>
                  </a:lnTo>
                  <a:lnTo>
                    <a:pt x="1638" y="105"/>
                  </a:lnTo>
                  <a:lnTo>
                    <a:pt x="1634" y="108"/>
                  </a:lnTo>
                  <a:lnTo>
                    <a:pt x="1630" y="108"/>
                  </a:lnTo>
                  <a:lnTo>
                    <a:pt x="1623" y="108"/>
                  </a:lnTo>
                  <a:lnTo>
                    <a:pt x="1618" y="108"/>
                  </a:lnTo>
                  <a:lnTo>
                    <a:pt x="1616" y="105"/>
                  </a:lnTo>
                  <a:lnTo>
                    <a:pt x="1614" y="101"/>
                  </a:lnTo>
                  <a:lnTo>
                    <a:pt x="1607" y="101"/>
                  </a:lnTo>
                  <a:lnTo>
                    <a:pt x="1592" y="101"/>
                  </a:lnTo>
                  <a:lnTo>
                    <a:pt x="1571" y="101"/>
                  </a:lnTo>
                  <a:lnTo>
                    <a:pt x="1554" y="103"/>
                  </a:lnTo>
                  <a:lnTo>
                    <a:pt x="1538" y="101"/>
                  </a:lnTo>
                  <a:lnTo>
                    <a:pt x="1527" y="94"/>
                  </a:lnTo>
                  <a:lnTo>
                    <a:pt x="1524" y="92"/>
                  </a:lnTo>
                  <a:lnTo>
                    <a:pt x="1522" y="90"/>
                  </a:lnTo>
                  <a:lnTo>
                    <a:pt x="1518" y="90"/>
                  </a:lnTo>
                  <a:lnTo>
                    <a:pt x="1513" y="90"/>
                  </a:lnTo>
                  <a:lnTo>
                    <a:pt x="1464" y="90"/>
                  </a:lnTo>
                  <a:lnTo>
                    <a:pt x="1464" y="83"/>
                  </a:lnTo>
                  <a:lnTo>
                    <a:pt x="1451" y="83"/>
                  </a:lnTo>
                  <a:lnTo>
                    <a:pt x="1444" y="90"/>
                  </a:lnTo>
                  <a:lnTo>
                    <a:pt x="1435" y="90"/>
                  </a:lnTo>
                  <a:lnTo>
                    <a:pt x="1426" y="88"/>
                  </a:lnTo>
                  <a:lnTo>
                    <a:pt x="1415" y="85"/>
                  </a:lnTo>
                  <a:lnTo>
                    <a:pt x="1406" y="83"/>
                  </a:lnTo>
                  <a:lnTo>
                    <a:pt x="1397" y="83"/>
                  </a:lnTo>
                  <a:lnTo>
                    <a:pt x="1388" y="81"/>
                  </a:lnTo>
                  <a:lnTo>
                    <a:pt x="1381" y="76"/>
                  </a:lnTo>
                  <a:lnTo>
                    <a:pt x="1377" y="76"/>
                  </a:lnTo>
                  <a:lnTo>
                    <a:pt x="1372" y="79"/>
                  </a:lnTo>
                  <a:lnTo>
                    <a:pt x="1370" y="81"/>
                  </a:lnTo>
                  <a:lnTo>
                    <a:pt x="1368" y="83"/>
                  </a:lnTo>
                  <a:lnTo>
                    <a:pt x="1366" y="85"/>
                  </a:lnTo>
                  <a:lnTo>
                    <a:pt x="1364" y="90"/>
                  </a:lnTo>
                  <a:lnTo>
                    <a:pt x="1359" y="90"/>
                  </a:lnTo>
                  <a:lnTo>
                    <a:pt x="1355" y="90"/>
                  </a:lnTo>
                  <a:lnTo>
                    <a:pt x="1350" y="90"/>
                  </a:lnTo>
                  <a:lnTo>
                    <a:pt x="1346" y="88"/>
                  </a:lnTo>
                  <a:lnTo>
                    <a:pt x="1341" y="88"/>
                  </a:lnTo>
                  <a:lnTo>
                    <a:pt x="1337" y="88"/>
                  </a:lnTo>
                  <a:lnTo>
                    <a:pt x="1334" y="90"/>
                  </a:lnTo>
                  <a:lnTo>
                    <a:pt x="1332" y="92"/>
                  </a:lnTo>
                  <a:lnTo>
                    <a:pt x="1332" y="94"/>
                  </a:lnTo>
                  <a:lnTo>
                    <a:pt x="1330" y="101"/>
                  </a:lnTo>
                  <a:lnTo>
                    <a:pt x="1328" y="101"/>
                  </a:lnTo>
                  <a:lnTo>
                    <a:pt x="1326" y="103"/>
                  </a:lnTo>
                  <a:lnTo>
                    <a:pt x="1323" y="101"/>
                  </a:lnTo>
                  <a:lnTo>
                    <a:pt x="1321" y="99"/>
                  </a:lnTo>
                  <a:lnTo>
                    <a:pt x="1317" y="96"/>
                  </a:lnTo>
                  <a:lnTo>
                    <a:pt x="1314" y="94"/>
                  </a:lnTo>
                  <a:lnTo>
                    <a:pt x="1310" y="94"/>
                  </a:lnTo>
                  <a:lnTo>
                    <a:pt x="1308" y="94"/>
                  </a:lnTo>
                  <a:lnTo>
                    <a:pt x="1305" y="88"/>
                  </a:lnTo>
                  <a:lnTo>
                    <a:pt x="1305" y="83"/>
                  </a:lnTo>
                  <a:lnTo>
                    <a:pt x="1308" y="81"/>
                  </a:lnTo>
                  <a:lnTo>
                    <a:pt x="1310" y="76"/>
                  </a:lnTo>
                  <a:lnTo>
                    <a:pt x="1314" y="74"/>
                  </a:lnTo>
                  <a:lnTo>
                    <a:pt x="1319" y="74"/>
                  </a:lnTo>
                  <a:lnTo>
                    <a:pt x="1321" y="72"/>
                  </a:lnTo>
                  <a:lnTo>
                    <a:pt x="1326" y="70"/>
                  </a:lnTo>
                  <a:lnTo>
                    <a:pt x="1328" y="70"/>
                  </a:lnTo>
                  <a:lnTo>
                    <a:pt x="1332" y="70"/>
                  </a:lnTo>
                  <a:lnTo>
                    <a:pt x="1334" y="67"/>
                  </a:lnTo>
                  <a:lnTo>
                    <a:pt x="1337" y="67"/>
                  </a:lnTo>
                  <a:lnTo>
                    <a:pt x="1339" y="63"/>
                  </a:lnTo>
                  <a:lnTo>
                    <a:pt x="1339" y="58"/>
                  </a:lnTo>
                  <a:lnTo>
                    <a:pt x="1341" y="56"/>
                  </a:lnTo>
                  <a:lnTo>
                    <a:pt x="1346" y="54"/>
                  </a:lnTo>
                  <a:lnTo>
                    <a:pt x="1350" y="52"/>
                  </a:lnTo>
                  <a:lnTo>
                    <a:pt x="1355" y="52"/>
                  </a:lnTo>
                  <a:lnTo>
                    <a:pt x="1359" y="49"/>
                  </a:lnTo>
                  <a:lnTo>
                    <a:pt x="1364" y="49"/>
                  </a:lnTo>
                  <a:lnTo>
                    <a:pt x="1366" y="47"/>
                  </a:lnTo>
                  <a:lnTo>
                    <a:pt x="1368" y="43"/>
                  </a:lnTo>
                  <a:lnTo>
                    <a:pt x="1370" y="38"/>
                  </a:lnTo>
                  <a:lnTo>
                    <a:pt x="1368" y="36"/>
                  </a:lnTo>
                  <a:lnTo>
                    <a:pt x="1368" y="34"/>
                  </a:lnTo>
                  <a:lnTo>
                    <a:pt x="1366" y="32"/>
                  </a:lnTo>
                  <a:lnTo>
                    <a:pt x="1364" y="32"/>
                  </a:lnTo>
                  <a:lnTo>
                    <a:pt x="1359" y="32"/>
                  </a:lnTo>
                  <a:lnTo>
                    <a:pt x="1352" y="32"/>
                  </a:lnTo>
                  <a:lnTo>
                    <a:pt x="1348" y="32"/>
                  </a:lnTo>
                  <a:lnTo>
                    <a:pt x="1343" y="32"/>
                  </a:lnTo>
                  <a:lnTo>
                    <a:pt x="1339" y="29"/>
                  </a:lnTo>
                  <a:lnTo>
                    <a:pt x="1339" y="27"/>
                  </a:lnTo>
                  <a:lnTo>
                    <a:pt x="1337" y="23"/>
                  </a:lnTo>
                  <a:lnTo>
                    <a:pt x="1334" y="20"/>
                  </a:lnTo>
                  <a:lnTo>
                    <a:pt x="1330" y="20"/>
                  </a:lnTo>
                  <a:lnTo>
                    <a:pt x="1326" y="20"/>
                  </a:lnTo>
                  <a:lnTo>
                    <a:pt x="1250" y="20"/>
                  </a:lnTo>
                  <a:lnTo>
                    <a:pt x="1250" y="23"/>
                  </a:lnTo>
                  <a:lnTo>
                    <a:pt x="1250" y="25"/>
                  </a:lnTo>
                  <a:lnTo>
                    <a:pt x="1245" y="27"/>
                  </a:lnTo>
                  <a:lnTo>
                    <a:pt x="1241" y="27"/>
                  </a:lnTo>
                  <a:lnTo>
                    <a:pt x="1236" y="27"/>
                  </a:lnTo>
                  <a:lnTo>
                    <a:pt x="1232" y="27"/>
                  </a:lnTo>
                  <a:lnTo>
                    <a:pt x="1227" y="25"/>
                  </a:lnTo>
                  <a:lnTo>
                    <a:pt x="1225" y="23"/>
                  </a:lnTo>
                  <a:lnTo>
                    <a:pt x="1225" y="20"/>
                  </a:lnTo>
                  <a:lnTo>
                    <a:pt x="1225" y="14"/>
                  </a:lnTo>
                  <a:lnTo>
                    <a:pt x="1223" y="14"/>
                  </a:lnTo>
                  <a:lnTo>
                    <a:pt x="1218" y="14"/>
                  </a:lnTo>
                  <a:lnTo>
                    <a:pt x="1214" y="14"/>
                  </a:lnTo>
                  <a:lnTo>
                    <a:pt x="1209" y="14"/>
                  </a:lnTo>
                  <a:lnTo>
                    <a:pt x="1205" y="14"/>
                  </a:lnTo>
                  <a:lnTo>
                    <a:pt x="1200" y="14"/>
                  </a:lnTo>
                  <a:lnTo>
                    <a:pt x="1196" y="14"/>
                  </a:lnTo>
                  <a:lnTo>
                    <a:pt x="1194" y="11"/>
                  </a:lnTo>
                  <a:lnTo>
                    <a:pt x="1194" y="7"/>
                  </a:lnTo>
                  <a:lnTo>
                    <a:pt x="1187" y="7"/>
                  </a:lnTo>
                  <a:lnTo>
                    <a:pt x="1178" y="3"/>
                  </a:lnTo>
                  <a:lnTo>
                    <a:pt x="1167" y="0"/>
                  </a:lnTo>
                  <a:lnTo>
                    <a:pt x="1151" y="0"/>
                  </a:lnTo>
                  <a:lnTo>
                    <a:pt x="1138" y="0"/>
                  </a:lnTo>
                  <a:lnTo>
                    <a:pt x="1140" y="5"/>
                  </a:lnTo>
                  <a:lnTo>
                    <a:pt x="1140" y="9"/>
                  </a:lnTo>
                  <a:lnTo>
                    <a:pt x="1142" y="11"/>
                  </a:lnTo>
                  <a:lnTo>
                    <a:pt x="1142" y="14"/>
                  </a:lnTo>
                  <a:lnTo>
                    <a:pt x="1140" y="16"/>
                  </a:lnTo>
                  <a:lnTo>
                    <a:pt x="1138" y="20"/>
                  </a:lnTo>
                  <a:lnTo>
                    <a:pt x="1136" y="23"/>
                  </a:lnTo>
                  <a:lnTo>
                    <a:pt x="1133" y="25"/>
                  </a:lnTo>
                  <a:lnTo>
                    <a:pt x="1129" y="25"/>
                  </a:lnTo>
                  <a:lnTo>
                    <a:pt x="1122" y="25"/>
                  </a:lnTo>
                  <a:lnTo>
                    <a:pt x="1118" y="25"/>
                  </a:lnTo>
                  <a:lnTo>
                    <a:pt x="1113" y="27"/>
                  </a:lnTo>
                  <a:lnTo>
                    <a:pt x="1107" y="27"/>
                  </a:lnTo>
                  <a:lnTo>
                    <a:pt x="1104" y="29"/>
                  </a:lnTo>
                  <a:lnTo>
                    <a:pt x="1102" y="32"/>
                  </a:lnTo>
                  <a:lnTo>
                    <a:pt x="1098" y="32"/>
                  </a:lnTo>
                  <a:lnTo>
                    <a:pt x="1093" y="32"/>
                  </a:lnTo>
                  <a:lnTo>
                    <a:pt x="1086" y="32"/>
                  </a:lnTo>
                  <a:lnTo>
                    <a:pt x="1082" y="32"/>
                  </a:lnTo>
                  <a:lnTo>
                    <a:pt x="1019" y="32"/>
                  </a:lnTo>
                  <a:lnTo>
                    <a:pt x="1015" y="38"/>
                  </a:lnTo>
                  <a:lnTo>
                    <a:pt x="1006" y="41"/>
                  </a:lnTo>
                  <a:lnTo>
                    <a:pt x="995" y="38"/>
                  </a:lnTo>
                  <a:lnTo>
                    <a:pt x="984" y="38"/>
                  </a:lnTo>
                  <a:lnTo>
                    <a:pt x="975" y="38"/>
                  </a:lnTo>
                  <a:lnTo>
                    <a:pt x="970" y="38"/>
                  </a:lnTo>
                  <a:lnTo>
                    <a:pt x="966" y="38"/>
                  </a:lnTo>
                  <a:lnTo>
                    <a:pt x="959" y="38"/>
                  </a:lnTo>
                  <a:lnTo>
                    <a:pt x="955" y="41"/>
                  </a:lnTo>
                  <a:lnTo>
                    <a:pt x="952" y="41"/>
                  </a:lnTo>
                  <a:lnTo>
                    <a:pt x="950" y="45"/>
                  </a:lnTo>
                  <a:lnTo>
                    <a:pt x="950" y="49"/>
                  </a:lnTo>
                  <a:lnTo>
                    <a:pt x="952" y="52"/>
                  </a:lnTo>
                  <a:lnTo>
                    <a:pt x="955" y="54"/>
                  </a:lnTo>
                  <a:lnTo>
                    <a:pt x="957" y="58"/>
                  </a:lnTo>
                  <a:lnTo>
                    <a:pt x="957" y="63"/>
                  </a:lnTo>
                  <a:lnTo>
                    <a:pt x="961" y="65"/>
                  </a:lnTo>
                  <a:lnTo>
                    <a:pt x="963" y="70"/>
                  </a:lnTo>
                  <a:lnTo>
                    <a:pt x="966" y="72"/>
                  </a:lnTo>
                  <a:lnTo>
                    <a:pt x="968" y="76"/>
                  </a:lnTo>
                  <a:lnTo>
                    <a:pt x="961" y="83"/>
                  </a:lnTo>
                  <a:lnTo>
                    <a:pt x="948" y="83"/>
                  </a:lnTo>
                  <a:lnTo>
                    <a:pt x="934" y="83"/>
                  </a:lnTo>
                  <a:lnTo>
                    <a:pt x="919" y="81"/>
                  </a:lnTo>
                  <a:lnTo>
                    <a:pt x="905" y="83"/>
                  </a:lnTo>
                  <a:lnTo>
                    <a:pt x="881" y="83"/>
                  </a:lnTo>
                  <a:lnTo>
                    <a:pt x="883" y="85"/>
                  </a:lnTo>
                  <a:lnTo>
                    <a:pt x="885" y="88"/>
                  </a:lnTo>
                  <a:lnTo>
                    <a:pt x="887" y="90"/>
                  </a:lnTo>
                  <a:lnTo>
                    <a:pt x="892" y="90"/>
                  </a:lnTo>
                  <a:lnTo>
                    <a:pt x="896" y="90"/>
                  </a:lnTo>
                  <a:lnTo>
                    <a:pt x="899" y="92"/>
                  </a:lnTo>
                  <a:lnTo>
                    <a:pt x="899" y="94"/>
                  </a:lnTo>
                  <a:lnTo>
                    <a:pt x="908" y="103"/>
                  </a:lnTo>
                  <a:lnTo>
                    <a:pt x="921" y="108"/>
                  </a:lnTo>
                  <a:lnTo>
                    <a:pt x="937" y="108"/>
                  </a:lnTo>
                  <a:lnTo>
                    <a:pt x="941" y="110"/>
                  </a:lnTo>
                  <a:lnTo>
                    <a:pt x="943" y="112"/>
                  </a:lnTo>
                  <a:lnTo>
                    <a:pt x="943" y="117"/>
                  </a:lnTo>
                  <a:lnTo>
                    <a:pt x="943" y="121"/>
                  </a:lnTo>
                  <a:lnTo>
                    <a:pt x="943" y="126"/>
                  </a:lnTo>
                  <a:lnTo>
                    <a:pt x="930" y="126"/>
                  </a:lnTo>
                  <a:lnTo>
                    <a:pt x="917" y="128"/>
                  </a:lnTo>
                  <a:lnTo>
                    <a:pt x="901" y="128"/>
                  </a:lnTo>
                  <a:lnTo>
                    <a:pt x="890" y="126"/>
                  </a:lnTo>
                  <a:lnTo>
                    <a:pt x="881" y="121"/>
                  </a:lnTo>
                  <a:lnTo>
                    <a:pt x="874" y="121"/>
                  </a:lnTo>
                  <a:lnTo>
                    <a:pt x="870" y="121"/>
                  </a:lnTo>
                  <a:lnTo>
                    <a:pt x="865" y="123"/>
                  </a:lnTo>
                  <a:lnTo>
                    <a:pt x="865" y="126"/>
                  </a:lnTo>
                  <a:lnTo>
                    <a:pt x="865" y="128"/>
                  </a:lnTo>
                  <a:lnTo>
                    <a:pt x="867" y="132"/>
                  </a:lnTo>
                  <a:lnTo>
                    <a:pt x="867" y="139"/>
                  </a:lnTo>
                  <a:lnTo>
                    <a:pt x="867" y="141"/>
                  </a:lnTo>
                  <a:lnTo>
                    <a:pt x="865" y="143"/>
                  </a:lnTo>
                  <a:lnTo>
                    <a:pt x="861" y="146"/>
                  </a:lnTo>
                  <a:lnTo>
                    <a:pt x="856" y="146"/>
                  </a:lnTo>
                  <a:lnTo>
                    <a:pt x="849" y="146"/>
                  </a:lnTo>
                  <a:lnTo>
                    <a:pt x="845" y="146"/>
                  </a:lnTo>
                  <a:lnTo>
                    <a:pt x="841" y="143"/>
                  </a:lnTo>
                  <a:lnTo>
                    <a:pt x="838" y="141"/>
                  </a:lnTo>
                  <a:lnTo>
                    <a:pt x="836" y="139"/>
                  </a:lnTo>
                  <a:lnTo>
                    <a:pt x="800" y="139"/>
                  </a:lnTo>
                  <a:lnTo>
                    <a:pt x="800" y="152"/>
                  </a:lnTo>
                  <a:lnTo>
                    <a:pt x="807" y="157"/>
                  </a:lnTo>
                  <a:lnTo>
                    <a:pt x="814" y="164"/>
                  </a:lnTo>
                  <a:lnTo>
                    <a:pt x="820" y="168"/>
                  </a:lnTo>
                  <a:lnTo>
                    <a:pt x="829" y="173"/>
                  </a:lnTo>
                  <a:lnTo>
                    <a:pt x="843" y="170"/>
                  </a:lnTo>
                  <a:lnTo>
                    <a:pt x="865" y="173"/>
                  </a:lnTo>
                  <a:lnTo>
                    <a:pt x="881" y="179"/>
                  </a:lnTo>
                  <a:lnTo>
                    <a:pt x="894" y="190"/>
                  </a:lnTo>
                  <a:lnTo>
                    <a:pt x="905" y="202"/>
                  </a:lnTo>
                  <a:lnTo>
                    <a:pt x="919" y="215"/>
                  </a:lnTo>
                  <a:lnTo>
                    <a:pt x="899" y="226"/>
                  </a:lnTo>
                  <a:lnTo>
                    <a:pt x="885" y="231"/>
                  </a:lnTo>
                  <a:lnTo>
                    <a:pt x="874" y="233"/>
                  </a:lnTo>
                  <a:lnTo>
                    <a:pt x="856" y="233"/>
                  </a:lnTo>
                  <a:lnTo>
                    <a:pt x="854" y="228"/>
                  </a:lnTo>
                  <a:lnTo>
                    <a:pt x="854" y="224"/>
                  </a:lnTo>
                  <a:lnTo>
                    <a:pt x="856" y="222"/>
                  </a:lnTo>
                  <a:lnTo>
                    <a:pt x="861" y="219"/>
                  </a:lnTo>
                  <a:lnTo>
                    <a:pt x="863" y="219"/>
                  </a:lnTo>
                  <a:lnTo>
                    <a:pt x="867" y="219"/>
                  </a:lnTo>
                  <a:lnTo>
                    <a:pt x="874" y="222"/>
                  </a:lnTo>
                  <a:lnTo>
                    <a:pt x="879" y="222"/>
                  </a:lnTo>
                  <a:lnTo>
                    <a:pt x="881" y="222"/>
                  </a:lnTo>
                  <a:lnTo>
                    <a:pt x="885" y="219"/>
                  </a:lnTo>
                  <a:lnTo>
                    <a:pt x="887" y="217"/>
                  </a:lnTo>
                  <a:lnTo>
                    <a:pt x="887" y="215"/>
                  </a:lnTo>
                  <a:lnTo>
                    <a:pt x="887" y="208"/>
                  </a:lnTo>
                  <a:lnTo>
                    <a:pt x="885" y="204"/>
                  </a:lnTo>
                  <a:lnTo>
                    <a:pt x="883" y="202"/>
                  </a:lnTo>
                  <a:lnTo>
                    <a:pt x="879" y="199"/>
                  </a:lnTo>
                  <a:lnTo>
                    <a:pt x="872" y="197"/>
                  </a:lnTo>
                  <a:lnTo>
                    <a:pt x="867" y="197"/>
                  </a:lnTo>
                  <a:lnTo>
                    <a:pt x="863" y="195"/>
                  </a:lnTo>
                  <a:lnTo>
                    <a:pt x="854" y="195"/>
                  </a:lnTo>
                  <a:lnTo>
                    <a:pt x="849" y="199"/>
                  </a:lnTo>
                  <a:lnTo>
                    <a:pt x="849" y="206"/>
                  </a:lnTo>
                  <a:lnTo>
                    <a:pt x="849" y="215"/>
                  </a:lnTo>
                  <a:lnTo>
                    <a:pt x="849" y="224"/>
                  </a:lnTo>
                  <a:lnTo>
                    <a:pt x="849" y="231"/>
                  </a:lnTo>
                  <a:lnTo>
                    <a:pt x="843" y="233"/>
                  </a:lnTo>
                  <a:lnTo>
                    <a:pt x="843" y="237"/>
                  </a:lnTo>
                  <a:lnTo>
                    <a:pt x="841" y="237"/>
                  </a:lnTo>
                  <a:lnTo>
                    <a:pt x="838" y="240"/>
                  </a:lnTo>
                  <a:lnTo>
                    <a:pt x="834" y="242"/>
                  </a:lnTo>
                  <a:lnTo>
                    <a:pt x="832" y="242"/>
                  </a:lnTo>
                  <a:lnTo>
                    <a:pt x="832" y="246"/>
                  </a:lnTo>
                  <a:lnTo>
                    <a:pt x="829" y="253"/>
                  </a:lnTo>
                  <a:lnTo>
                    <a:pt x="820" y="258"/>
                  </a:lnTo>
                  <a:lnTo>
                    <a:pt x="809" y="260"/>
                  </a:lnTo>
                  <a:lnTo>
                    <a:pt x="798" y="258"/>
                  </a:lnTo>
                  <a:lnTo>
                    <a:pt x="794" y="251"/>
                  </a:lnTo>
                  <a:lnTo>
                    <a:pt x="789" y="253"/>
                  </a:lnTo>
                  <a:lnTo>
                    <a:pt x="785" y="251"/>
                  </a:lnTo>
                  <a:lnTo>
                    <a:pt x="782" y="249"/>
                  </a:lnTo>
                  <a:lnTo>
                    <a:pt x="778" y="249"/>
                  </a:lnTo>
                  <a:lnTo>
                    <a:pt x="776" y="246"/>
                  </a:lnTo>
                  <a:lnTo>
                    <a:pt x="771" y="244"/>
                  </a:lnTo>
                  <a:lnTo>
                    <a:pt x="767" y="244"/>
                  </a:lnTo>
                  <a:lnTo>
                    <a:pt x="762" y="246"/>
                  </a:lnTo>
                  <a:lnTo>
                    <a:pt x="753" y="240"/>
                  </a:lnTo>
                  <a:lnTo>
                    <a:pt x="740" y="237"/>
                  </a:lnTo>
                  <a:lnTo>
                    <a:pt x="729" y="235"/>
                  </a:lnTo>
                  <a:lnTo>
                    <a:pt x="718" y="231"/>
                  </a:lnTo>
                  <a:lnTo>
                    <a:pt x="711" y="219"/>
                  </a:lnTo>
                  <a:lnTo>
                    <a:pt x="744" y="222"/>
                  </a:lnTo>
                  <a:lnTo>
                    <a:pt x="778" y="224"/>
                  </a:lnTo>
                  <a:lnTo>
                    <a:pt x="805" y="219"/>
                  </a:lnTo>
                  <a:lnTo>
                    <a:pt x="811" y="219"/>
                  </a:lnTo>
                  <a:lnTo>
                    <a:pt x="811" y="208"/>
                  </a:lnTo>
                  <a:lnTo>
                    <a:pt x="807" y="199"/>
                  </a:lnTo>
                  <a:lnTo>
                    <a:pt x="800" y="195"/>
                  </a:lnTo>
                  <a:lnTo>
                    <a:pt x="794" y="190"/>
                  </a:lnTo>
                  <a:lnTo>
                    <a:pt x="785" y="184"/>
                  </a:lnTo>
                  <a:lnTo>
                    <a:pt x="780" y="177"/>
                  </a:lnTo>
                  <a:lnTo>
                    <a:pt x="771" y="170"/>
                  </a:lnTo>
                  <a:lnTo>
                    <a:pt x="765" y="161"/>
                  </a:lnTo>
                  <a:lnTo>
                    <a:pt x="760" y="150"/>
                  </a:lnTo>
                  <a:lnTo>
                    <a:pt x="756" y="139"/>
                  </a:lnTo>
                  <a:lnTo>
                    <a:pt x="751" y="130"/>
                  </a:lnTo>
                  <a:lnTo>
                    <a:pt x="744" y="123"/>
                  </a:lnTo>
                  <a:lnTo>
                    <a:pt x="740" y="114"/>
                  </a:lnTo>
                  <a:lnTo>
                    <a:pt x="738" y="101"/>
                  </a:lnTo>
                  <a:lnTo>
                    <a:pt x="724" y="101"/>
                  </a:lnTo>
                  <a:lnTo>
                    <a:pt x="713" y="103"/>
                  </a:lnTo>
                  <a:lnTo>
                    <a:pt x="702" y="101"/>
                  </a:lnTo>
                  <a:lnTo>
                    <a:pt x="689" y="101"/>
                  </a:lnTo>
                  <a:lnTo>
                    <a:pt x="680" y="101"/>
                  </a:lnTo>
                  <a:lnTo>
                    <a:pt x="675" y="108"/>
                  </a:lnTo>
                  <a:lnTo>
                    <a:pt x="675" y="112"/>
                  </a:lnTo>
                  <a:lnTo>
                    <a:pt x="673" y="117"/>
                  </a:lnTo>
                  <a:lnTo>
                    <a:pt x="673" y="121"/>
                  </a:lnTo>
                  <a:lnTo>
                    <a:pt x="668" y="123"/>
                  </a:lnTo>
                  <a:lnTo>
                    <a:pt x="666" y="123"/>
                  </a:lnTo>
                  <a:lnTo>
                    <a:pt x="664" y="126"/>
                  </a:lnTo>
                  <a:lnTo>
                    <a:pt x="662" y="130"/>
                  </a:lnTo>
                  <a:lnTo>
                    <a:pt x="662" y="134"/>
                  </a:lnTo>
                  <a:lnTo>
                    <a:pt x="662" y="139"/>
                  </a:lnTo>
                  <a:lnTo>
                    <a:pt x="666" y="141"/>
                  </a:lnTo>
                  <a:lnTo>
                    <a:pt x="671" y="143"/>
                  </a:lnTo>
                  <a:lnTo>
                    <a:pt x="673" y="148"/>
                  </a:lnTo>
                  <a:lnTo>
                    <a:pt x="675" y="152"/>
                  </a:lnTo>
                  <a:lnTo>
                    <a:pt x="693" y="159"/>
                  </a:lnTo>
                  <a:lnTo>
                    <a:pt x="711" y="166"/>
                  </a:lnTo>
                  <a:lnTo>
                    <a:pt x="724" y="177"/>
                  </a:lnTo>
                  <a:lnTo>
                    <a:pt x="724" y="179"/>
                  </a:lnTo>
                  <a:lnTo>
                    <a:pt x="727" y="181"/>
                  </a:lnTo>
                  <a:lnTo>
                    <a:pt x="727" y="184"/>
                  </a:lnTo>
                  <a:lnTo>
                    <a:pt x="731" y="184"/>
                  </a:lnTo>
                  <a:lnTo>
                    <a:pt x="735" y="184"/>
                  </a:lnTo>
                  <a:lnTo>
                    <a:pt x="738" y="188"/>
                  </a:lnTo>
                  <a:lnTo>
                    <a:pt x="738" y="190"/>
                  </a:lnTo>
                  <a:lnTo>
                    <a:pt x="738" y="195"/>
                  </a:lnTo>
                  <a:lnTo>
                    <a:pt x="735" y="199"/>
                  </a:lnTo>
                  <a:lnTo>
                    <a:pt x="733" y="204"/>
                  </a:lnTo>
                  <a:lnTo>
                    <a:pt x="729" y="206"/>
                  </a:lnTo>
                  <a:lnTo>
                    <a:pt x="727" y="208"/>
                  </a:lnTo>
                  <a:lnTo>
                    <a:pt x="722" y="208"/>
                  </a:lnTo>
                  <a:lnTo>
                    <a:pt x="720" y="206"/>
                  </a:lnTo>
                  <a:lnTo>
                    <a:pt x="718" y="202"/>
                  </a:lnTo>
                  <a:lnTo>
                    <a:pt x="711" y="202"/>
                  </a:lnTo>
                  <a:lnTo>
                    <a:pt x="706" y="202"/>
                  </a:lnTo>
                  <a:lnTo>
                    <a:pt x="702" y="202"/>
                  </a:lnTo>
                  <a:lnTo>
                    <a:pt x="697" y="202"/>
                  </a:lnTo>
                  <a:lnTo>
                    <a:pt x="693" y="202"/>
                  </a:lnTo>
                  <a:lnTo>
                    <a:pt x="689" y="199"/>
                  </a:lnTo>
                  <a:lnTo>
                    <a:pt x="686" y="195"/>
                  </a:lnTo>
                  <a:lnTo>
                    <a:pt x="673" y="190"/>
                  </a:lnTo>
                  <a:lnTo>
                    <a:pt x="659" y="184"/>
                  </a:lnTo>
                  <a:lnTo>
                    <a:pt x="644" y="184"/>
                  </a:lnTo>
                  <a:lnTo>
                    <a:pt x="624" y="181"/>
                  </a:lnTo>
                  <a:lnTo>
                    <a:pt x="606" y="177"/>
                  </a:lnTo>
                  <a:lnTo>
                    <a:pt x="592" y="170"/>
                  </a:lnTo>
                  <a:lnTo>
                    <a:pt x="586" y="170"/>
                  </a:lnTo>
                  <a:lnTo>
                    <a:pt x="583" y="177"/>
                  </a:lnTo>
                  <a:lnTo>
                    <a:pt x="579" y="184"/>
                  </a:lnTo>
                  <a:lnTo>
                    <a:pt x="575" y="188"/>
                  </a:lnTo>
                  <a:lnTo>
                    <a:pt x="563" y="197"/>
                  </a:lnTo>
                  <a:lnTo>
                    <a:pt x="554" y="199"/>
                  </a:lnTo>
                  <a:lnTo>
                    <a:pt x="543" y="195"/>
                  </a:lnTo>
                  <a:lnTo>
                    <a:pt x="530" y="188"/>
                  </a:lnTo>
                  <a:lnTo>
                    <a:pt x="530" y="195"/>
                  </a:lnTo>
                  <a:lnTo>
                    <a:pt x="530" y="199"/>
                  </a:lnTo>
                  <a:lnTo>
                    <a:pt x="528" y="202"/>
                  </a:lnTo>
                  <a:lnTo>
                    <a:pt x="525" y="202"/>
                  </a:lnTo>
                  <a:lnTo>
                    <a:pt x="521" y="202"/>
                  </a:lnTo>
                  <a:lnTo>
                    <a:pt x="516" y="202"/>
                  </a:lnTo>
                  <a:lnTo>
                    <a:pt x="512" y="202"/>
                  </a:lnTo>
                  <a:lnTo>
                    <a:pt x="507" y="202"/>
                  </a:lnTo>
                  <a:lnTo>
                    <a:pt x="503" y="202"/>
                  </a:lnTo>
                  <a:lnTo>
                    <a:pt x="499" y="202"/>
                  </a:lnTo>
                  <a:lnTo>
                    <a:pt x="494" y="202"/>
                  </a:lnTo>
                  <a:lnTo>
                    <a:pt x="490" y="202"/>
                  </a:lnTo>
                  <a:lnTo>
                    <a:pt x="485" y="202"/>
                  </a:lnTo>
                  <a:lnTo>
                    <a:pt x="483" y="204"/>
                  </a:lnTo>
                  <a:lnTo>
                    <a:pt x="478" y="206"/>
                  </a:lnTo>
                  <a:lnTo>
                    <a:pt x="476" y="208"/>
                  </a:lnTo>
                  <a:lnTo>
                    <a:pt x="472" y="208"/>
                  </a:lnTo>
                  <a:lnTo>
                    <a:pt x="467" y="208"/>
                  </a:lnTo>
                  <a:lnTo>
                    <a:pt x="461" y="215"/>
                  </a:lnTo>
                  <a:lnTo>
                    <a:pt x="456" y="213"/>
                  </a:lnTo>
                  <a:lnTo>
                    <a:pt x="452" y="206"/>
                  </a:lnTo>
                  <a:lnTo>
                    <a:pt x="447" y="199"/>
                  </a:lnTo>
                  <a:lnTo>
                    <a:pt x="440" y="195"/>
                  </a:lnTo>
                  <a:lnTo>
                    <a:pt x="429" y="195"/>
                  </a:lnTo>
                  <a:lnTo>
                    <a:pt x="409" y="199"/>
                  </a:lnTo>
                  <a:lnTo>
                    <a:pt x="393" y="204"/>
                  </a:lnTo>
                  <a:lnTo>
                    <a:pt x="380" y="215"/>
                  </a:lnTo>
                  <a:lnTo>
                    <a:pt x="380" y="219"/>
                  </a:lnTo>
                  <a:lnTo>
                    <a:pt x="387" y="222"/>
                  </a:lnTo>
                  <a:lnTo>
                    <a:pt x="391" y="222"/>
                  </a:lnTo>
                  <a:lnTo>
                    <a:pt x="396" y="224"/>
                  </a:lnTo>
                  <a:lnTo>
                    <a:pt x="398" y="226"/>
                  </a:lnTo>
                  <a:lnTo>
                    <a:pt x="393" y="228"/>
                  </a:lnTo>
                  <a:lnTo>
                    <a:pt x="389" y="228"/>
                  </a:lnTo>
                  <a:lnTo>
                    <a:pt x="382" y="231"/>
                  </a:lnTo>
                  <a:lnTo>
                    <a:pt x="376" y="231"/>
                  </a:lnTo>
                  <a:lnTo>
                    <a:pt x="367" y="233"/>
                  </a:lnTo>
                  <a:lnTo>
                    <a:pt x="364" y="231"/>
                  </a:lnTo>
                  <a:lnTo>
                    <a:pt x="362" y="228"/>
                  </a:lnTo>
                  <a:lnTo>
                    <a:pt x="360" y="226"/>
                  </a:lnTo>
                  <a:lnTo>
                    <a:pt x="362" y="219"/>
                  </a:lnTo>
                  <a:lnTo>
                    <a:pt x="358" y="222"/>
                  </a:lnTo>
                  <a:lnTo>
                    <a:pt x="355" y="224"/>
                  </a:lnTo>
                  <a:lnTo>
                    <a:pt x="353" y="226"/>
                  </a:lnTo>
                  <a:lnTo>
                    <a:pt x="353" y="231"/>
                  </a:lnTo>
                  <a:lnTo>
                    <a:pt x="351" y="235"/>
                  </a:lnTo>
                  <a:lnTo>
                    <a:pt x="349" y="237"/>
                  </a:lnTo>
                  <a:lnTo>
                    <a:pt x="347" y="240"/>
                  </a:lnTo>
                  <a:lnTo>
                    <a:pt x="342" y="240"/>
                  </a:lnTo>
                  <a:lnTo>
                    <a:pt x="340" y="240"/>
                  </a:lnTo>
                  <a:lnTo>
                    <a:pt x="335" y="240"/>
                  </a:lnTo>
                  <a:lnTo>
                    <a:pt x="331" y="240"/>
                  </a:lnTo>
                  <a:lnTo>
                    <a:pt x="324" y="240"/>
                  </a:lnTo>
                  <a:lnTo>
                    <a:pt x="320" y="240"/>
                  </a:lnTo>
                  <a:lnTo>
                    <a:pt x="317" y="240"/>
                  </a:lnTo>
                  <a:lnTo>
                    <a:pt x="313" y="240"/>
                  </a:lnTo>
                  <a:lnTo>
                    <a:pt x="311" y="237"/>
                  </a:lnTo>
                  <a:lnTo>
                    <a:pt x="311" y="233"/>
                  </a:lnTo>
                  <a:lnTo>
                    <a:pt x="304" y="233"/>
                  </a:lnTo>
                  <a:lnTo>
                    <a:pt x="304" y="235"/>
                  </a:lnTo>
                  <a:lnTo>
                    <a:pt x="304" y="237"/>
                  </a:lnTo>
                  <a:lnTo>
                    <a:pt x="302" y="240"/>
                  </a:lnTo>
                  <a:lnTo>
                    <a:pt x="297" y="240"/>
                  </a:lnTo>
                  <a:lnTo>
                    <a:pt x="293" y="253"/>
                  </a:lnTo>
                  <a:lnTo>
                    <a:pt x="286" y="255"/>
                  </a:lnTo>
                  <a:lnTo>
                    <a:pt x="275" y="253"/>
                  </a:lnTo>
                  <a:lnTo>
                    <a:pt x="264" y="249"/>
                  </a:lnTo>
                  <a:lnTo>
                    <a:pt x="253" y="249"/>
                  </a:lnTo>
                  <a:lnTo>
                    <a:pt x="242" y="251"/>
                  </a:lnTo>
                  <a:lnTo>
                    <a:pt x="239" y="258"/>
                  </a:lnTo>
                  <a:lnTo>
                    <a:pt x="235" y="262"/>
                  </a:lnTo>
                  <a:lnTo>
                    <a:pt x="230" y="264"/>
                  </a:lnTo>
                  <a:lnTo>
                    <a:pt x="224" y="264"/>
                  </a:lnTo>
                  <a:lnTo>
                    <a:pt x="221" y="271"/>
                  </a:lnTo>
                  <a:lnTo>
                    <a:pt x="221" y="275"/>
                  </a:lnTo>
                  <a:lnTo>
                    <a:pt x="224" y="278"/>
                  </a:lnTo>
                  <a:lnTo>
                    <a:pt x="226" y="280"/>
                  </a:lnTo>
                  <a:lnTo>
                    <a:pt x="228" y="284"/>
                  </a:lnTo>
                  <a:lnTo>
                    <a:pt x="228" y="287"/>
                  </a:lnTo>
                  <a:lnTo>
                    <a:pt x="230" y="291"/>
                  </a:lnTo>
                  <a:lnTo>
                    <a:pt x="230" y="296"/>
                  </a:lnTo>
                  <a:lnTo>
                    <a:pt x="217" y="296"/>
                  </a:lnTo>
                  <a:lnTo>
                    <a:pt x="215" y="300"/>
                  </a:lnTo>
                  <a:lnTo>
                    <a:pt x="212" y="302"/>
                  </a:lnTo>
                  <a:lnTo>
                    <a:pt x="208" y="302"/>
                  </a:lnTo>
                  <a:lnTo>
                    <a:pt x="206" y="304"/>
                  </a:lnTo>
                  <a:lnTo>
                    <a:pt x="201" y="307"/>
                  </a:lnTo>
                  <a:lnTo>
                    <a:pt x="199" y="309"/>
                  </a:lnTo>
                  <a:lnTo>
                    <a:pt x="199" y="313"/>
                  </a:lnTo>
                  <a:lnTo>
                    <a:pt x="192" y="320"/>
                  </a:lnTo>
                  <a:lnTo>
                    <a:pt x="183" y="322"/>
                  </a:lnTo>
                  <a:lnTo>
                    <a:pt x="170" y="322"/>
                  </a:lnTo>
                  <a:lnTo>
                    <a:pt x="159" y="320"/>
                  </a:lnTo>
                  <a:lnTo>
                    <a:pt x="154" y="313"/>
                  </a:lnTo>
                  <a:lnTo>
                    <a:pt x="132" y="298"/>
                  </a:lnTo>
                  <a:lnTo>
                    <a:pt x="116" y="273"/>
                  </a:lnTo>
                  <a:lnTo>
                    <a:pt x="105" y="246"/>
                  </a:lnTo>
                  <a:lnTo>
                    <a:pt x="107" y="244"/>
                  </a:lnTo>
                  <a:lnTo>
                    <a:pt x="112" y="242"/>
                  </a:lnTo>
                  <a:lnTo>
                    <a:pt x="114" y="240"/>
                  </a:lnTo>
                  <a:lnTo>
                    <a:pt x="116" y="240"/>
                  </a:lnTo>
                  <a:lnTo>
                    <a:pt x="125" y="240"/>
                  </a:lnTo>
                  <a:lnTo>
                    <a:pt x="136" y="240"/>
                  </a:lnTo>
                  <a:lnTo>
                    <a:pt x="148" y="237"/>
                  </a:lnTo>
                  <a:lnTo>
                    <a:pt x="157" y="240"/>
                  </a:lnTo>
                  <a:lnTo>
                    <a:pt x="161" y="246"/>
                  </a:lnTo>
                  <a:lnTo>
                    <a:pt x="174" y="249"/>
                  </a:lnTo>
                  <a:lnTo>
                    <a:pt x="183" y="255"/>
                  </a:lnTo>
                  <a:lnTo>
                    <a:pt x="192" y="262"/>
                  </a:lnTo>
                  <a:lnTo>
                    <a:pt x="204" y="264"/>
                  </a:lnTo>
                  <a:lnTo>
                    <a:pt x="204" y="258"/>
                  </a:lnTo>
                  <a:lnTo>
                    <a:pt x="206" y="251"/>
                  </a:lnTo>
                  <a:lnTo>
                    <a:pt x="210" y="249"/>
                  </a:lnTo>
                  <a:lnTo>
                    <a:pt x="215" y="246"/>
                  </a:lnTo>
                  <a:lnTo>
                    <a:pt x="221" y="244"/>
                  </a:lnTo>
                  <a:lnTo>
                    <a:pt x="230" y="246"/>
                  </a:lnTo>
                  <a:lnTo>
                    <a:pt x="228" y="242"/>
                  </a:lnTo>
                  <a:lnTo>
                    <a:pt x="228" y="240"/>
                  </a:lnTo>
                  <a:lnTo>
                    <a:pt x="228" y="235"/>
                  </a:lnTo>
                  <a:lnTo>
                    <a:pt x="226" y="233"/>
                  </a:lnTo>
                  <a:lnTo>
                    <a:pt x="224" y="233"/>
                  </a:lnTo>
                  <a:lnTo>
                    <a:pt x="204" y="215"/>
                  </a:lnTo>
                  <a:lnTo>
                    <a:pt x="204" y="211"/>
                  </a:lnTo>
                  <a:lnTo>
                    <a:pt x="201" y="208"/>
                  </a:lnTo>
                  <a:lnTo>
                    <a:pt x="197" y="208"/>
                  </a:lnTo>
                  <a:lnTo>
                    <a:pt x="192" y="208"/>
                  </a:lnTo>
                  <a:lnTo>
                    <a:pt x="188" y="208"/>
                  </a:lnTo>
                  <a:lnTo>
                    <a:pt x="181" y="208"/>
                  </a:lnTo>
                  <a:lnTo>
                    <a:pt x="177" y="208"/>
                  </a:lnTo>
                  <a:lnTo>
                    <a:pt x="172" y="206"/>
                  </a:lnTo>
                  <a:lnTo>
                    <a:pt x="168" y="206"/>
                  </a:lnTo>
                  <a:lnTo>
                    <a:pt x="168" y="202"/>
                  </a:lnTo>
                  <a:lnTo>
                    <a:pt x="157" y="197"/>
                  </a:lnTo>
                  <a:lnTo>
                    <a:pt x="148" y="193"/>
                  </a:lnTo>
                  <a:lnTo>
                    <a:pt x="136" y="188"/>
                  </a:lnTo>
                  <a:lnTo>
                    <a:pt x="123" y="188"/>
                  </a:lnTo>
                  <a:lnTo>
                    <a:pt x="107" y="186"/>
                  </a:lnTo>
                  <a:lnTo>
                    <a:pt x="90" y="186"/>
                  </a:lnTo>
                  <a:lnTo>
                    <a:pt x="72" y="184"/>
                  </a:lnTo>
                  <a:lnTo>
                    <a:pt x="58" y="179"/>
                  </a:lnTo>
                  <a:lnTo>
                    <a:pt x="47" y="170"/>
                  </a:lnTo>
                  <a:lnTo>
                    <a:pt x="36" y="173"/>
                  </a:lnTo>
                  <a:lnTo>
                    <a:pt x="27" y="177"/>
                  </a:lnTo>
                  <a:lnTo>
                    <a:pt x="18" y="181"/>
                  </a:lnTo>
                  <a:lnTo>
                    <a:pt x="5" y="184"/>
                  </a:lnTo>
                  <a:lnTo>
                    <a:pt x="2" y="186"/>
                  </a:lnTo>
                  <a:lnTo>
                    <a:pt x="2" y="190"/>
                  </a:lnTo>
                  <a:lnTo>
                    <a:pt x="0" y="193"/>
                  </a:lnTo>
                  <a:lnTo>
                    <a:pt x="0" y="195"/>
                  </a:lnTo>
                  <a:lnTo>
                    <a:pt x="2" y="197"/>
                  </a:lnTo>
                  <a:lnTo>
                    <a:pt x="5" y="202"/>
                  </a:lnTo>
                  <a:lnTo>
                    <a:pt x="7" y="206"/>
                  </a:lnTo>
                  <a:lnTo>
                    <a:pt x="9" y="211"/>
                  </a:lnTo>
                  <a:lnTo>
                    <a:pt x="14" y="213"/>
                  </a:lnTo>
                  <a:lnTo>
                    <a:pt x="16" y="215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16" y="215"/>
                  </a:lnTo>
                  <a:lnTo>
                    <a:pt x="14" y="217"/>
                  </a:lnTo>
                  <a:lnTo>
                    <a:pt x="11" y="217"/>
                  </a:lnTo>
                  <a:lnTo>
                    <a:pt x="14" y="217"/>
                  </a:lnTo>
                  <a:lnTo>
                    <a:pt x="14" y="217"/>
                  </a:lnTo>
                  <a:lnTo>
                    <a:pt x="16" y="219"/>
                  </a:lnTo>
                  <a:lnTo>
                    <a:pt x="16" y="222"/>
                  </a:lnTo>
                  <a:lnTo>
                    <a:pt x="16" y="224"/>
                  </a:lnTo>
                  <a:lnTo>
                    <a:pt x="14" y="224"/>
                  </a:lnTo>
                  <a:lnTo>
                    <a:pt x="14" y="226"/>
                  </a:lnTo>
                  <a:lnTo>
                    <a:pt x="16" y="226"/>
                  </a:lnTo>
                  <a:lnTo>
                    <a:pt x="16" y="226"/>
                  </a:lnTo>
                  <a:lnTo>
                    <a:pt x="18" y="228"/>
                  </a:lnTo>
                  <a:lnTo>
                    <a:pt x="16" y="228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1" y="231"/>
                  </a:lnTo>
                  <a:lnTo>
                    <a:pt x="14" y="231"/>
                  </a:lnTo>
                  <a:lnTo>
                    <a:pt x="11" y="233"/>
                  </a:lnTo>
                  <a:lnTo>
                    <a:pt x="11" y="233"/>
                  </a:lnTo>
                  <a:lnTo>
                    <a:pt x="7" y="235"/>
                  </a:lnTo>
                  <a:lnTo>
                    <a:pt x="7" y="237"/>
                  </a:lnTo>
                  <a:lnTo>
                    <a:pt x="7" y="240"/>
                  </a:lnTo>
                  <a:lnTo>
                    <a:pt x="9" y="242"/>
                  </a:lnTo>
                  <a:lnTo>
                    <a:pt x="11" y="246"/>
                  </a:lnTo>
                  <a:lnTo>
                    <a:pt x="18" y="262"/>
                  </a:lnTo>
                  <a:lnTo>
                    <a:pt x="29" y="273"/>
                  </a:lnTo>
                  <a:lnTo>
                    <a:pt x="40" y="287"/>
                  </a:lnTo>
                  <a:lnTo>
                    <a:pt x="47" y="302"/>
                  </a:lnTo>
                  <a:lnTo>
                    <a:pt x="47" y="320"/>
                  </a:lnTo>
                  <a:lnTo>
                    <a:pt x="54" y="322"/>
                  </a:lnTo>
                  <a:lnTo>
                    <a:pt x="60" y="325"/>
                  </a:lnTo>
                  <a:lnTo>
                    <a:pt x="67" y="327"/>
                  </a:lnTo>
                  <a:lnTo>
                    <a:pt x="72" y="329"/>
                  </a:lnTo>
                  <a:lnTo>
                    <a:pt x="76" y="334"/>
                  </a:lnTo>
                  <a:lnTo>
                    <a:pt x="78" y="338"/>
                  </a:lnTo>
                  <a:lnTo>
                    <a:pt x="78" y="347"/>
                  </a:lnTo>
                  <a:lnTo>
                    <a:pt x="78" y="365"/>
                  </a:lnTo>
                  <a:lnTo>
                    <a:pt x="83" y="365"/>
                  </a:lnTo>
                  <a:lnTo>
                    <a:pt x="85" y="367"/>
                  </a:lnTo>
                  <a:lnTo>
                    <a:pt x="87" y="369"/>
                  </a:lnTo>
                  <a:lnTo>
                    <a:pt x="90" y="369"/>
                  </a:lnTo>
                  <a:lnTo>
                    <a:pt x="94" y="372"/>
                  </a:lnTo>
                  <a:lnTo>
                    <a:pt x="98" y="372"/>
                  </a:lnTo>
                  <a:lnTo>
                    <a:pt x="103" y="372"/>
                  </a:lnTo>
                  <a:lnTo>
                    <a:pt x="110" y="372"/>
                  </a:lnTo>
                  <a:lnTo>
                    <a:pt x="114" y="376"/>
                  </a:lnTo>
                  <a:lnTo>
                    <a:pt x="119" y="381"/>
                  </a:lnTo>
                  <a:lnTo>
                    <a:pt x="121" y="385"/>
                  </a:lnTo>
                  <a:lnTo>
                    <a:pt x="123" y="389"/>
                  </a:lnTo>
                  <a:lnTo>
                    <a:pt x="123" y="394"/>
                  </a:lnTo>
                  <a:lnTo>
                    <a:pt x="121" y="398"/>
                  </a:lnTo>
                  <a:lnTo>
                    <a:pt x="116" y="403"/>
                  </a:lnTo>
                  <a:lnTo>
                    <a:pt x="114" y="407"/>
                  </a:lnTo>
                  <a:lnTo>
                    <a:pt x="110" y="410"/>
                  </a:lnTo>
                  <a:lnTo>
                    <a:pt x="103" y="412"/>
                  </a:lnTo>
                  <a:lnTo>
                    <a:pt x="98" y="412"/>
                  </a:lnTo>
                  <a:lnTo>
                    <a:pt x="92" y="414"/>
                  </a:lnTo>
                  <a:lnTo>
                    <a:pt x="85" y="414"/>
                  </a:lnTo>
                  <a:lnTo>
                    <a:pt x="76" y="421"/>
                  </a:lnTo>
                  <a:lnTo>
                    <a:pt x="65" y="421"/>
                  </a:lnTo>
                  <a:lnTo>
                    <a:pt x="49" y="421"/>
                  </a:lnTo>
                  <a:lnTo>
                    <a:pt x="36" y="421"/>
                  </a:lnTo>
                  <a:lnTo>
                    <a:pt x="31" y="428"/>
                  </a:lnTo>
                  <a:lnTo>
                    <a:pt x="29" y="434"/>
                  </a:lnTo>
                  <a:lnTo>
                    <a:pt x="29" y="443"/>
                  </a:lnTo>
                  <a:lnTo>
                    <a:pt x="29" y="452"/>
                  </a:lnTo>
                  <a:lnTo>
                    <a:pt x="22" y="452"/>
                  </a:lnTo>
                  <a:lnTo>
                    <a:pt x="18" y="457"/>
                  </a:lnTo>
                  <a:lnTo>
                    <a:pt x="14" y="466"/>
                  </a:lnTo>
                  <a:lnTo>
                    <a:pt x="11" y="472"/>
                  </a:lnTo>
                  <a:lnTo>
                    <a:pt x="11" y="483"/>
                  </a:lnTo>
                  <a:lnTo>
                    <a:pt x="11" y="521"/>
                  </a:lnTo>
                  <a:lnTo>
                    <a:pt x="14" y="526"/>
                  </a:lnTo>
                  <a:lnTo>
                    <a:pt x="18" y="528"/>
                  </a:lnTo>
                  <a:lnTo>
                    <a:pt x="25" y="530"/>
                  </a:lnTo>
                  <a:lnTo>
                    <a:pt x="29" y="530"/>
                  </a:lnTo>
                  <a:lnTo>
                    <a:pt x="36" y="533"/>
                  </a:lnTo>
                  <a:lnTo>
                    <a:pt x="43" y="535"/>
                  </a:lnTo>
                  <a:lnTo>
                    <a:pt x="49" y="535"/>
                  </a:lnTo>
                  <a:lnTo>
                    <a:pt x="58" y="537"/>
                  </a:lnTo>
                  <a:lnTo>
                    <a:pt x="63" y="542"/>
                  </a:lnTo>
                  <a:lnTo>
                    <a:pt x="67" y="546"/>
                  </a:lnTo>
                  <a:lnTo>
                    <a:pt x="74" y="546"/>
                  </a:lnTo>
                  <a:lnTo>
                    <a:pt x="78" y="548"/>
                  </a:lnTo>
                  <a:lnTo>
                    <a:pt x="83" y="551"/>
                  </a:lnTo>
                  <a:lnTo>
                    <a:pt x="85" y="555"/>
                  </a:lnTo>
                  <a:lnTo>
                    <a:pt x="85" y="559"/>
                  </a:lnTo>
                  <a:lnTo>
                    <a:pt x="85" y="564"/>
                  </a:lnTo>
                  <a:lnTo>
                    <a:pt x="85" y="571"/>
                  </a:lnTo>
                  <a:lnTo>
                    <a:pt x="85" y="577"/>
                  </a:lnTo>
                  <a:lnTo>
                    <a:pt x="90" y="586"/>
                  </a:lnTo>
                  <a:lnTo>
                    <a:pt x="96" y="593"/>
                  </a:lnTo>
                  <a:lnTo>
                    <a:pt x="105" y="598"/>
                  </a:lnTo>
                  <a:lnTo>
                    <a:pt x="110" y="600"/>
                  </a:lnTo>
                  <a:lnTo>
                    <a:pt x="110" y="602"/>
                  </a:lnTo>
                  <a:lnTo>
                    <a:pt x="110" y="604"/>
                  </a:lnTo>
                  <a:lnTo>
                    <a:pt x="107" y="609"/>
                  </a:lnTo>
                  <a:lnTo>
                    <a:pt x="107" y="613"/>
                  </a:lnTo>
                  <a:lnTo>
                    <a:pt x="105" y="618"/>
                  </a:lnTo>
                  <a:lnTo>
                    <a:pt x="105" y="620"/>
                  </a:lnTo>
                  <a:lnTo>
                    <a:pt x="107" y="624"/>
                  </a:lnTo>
                  <a:lnTo>
                    <a:pt x="110" y="629"/>
                  </a:lnTo>
                  <a:lnTo>
                    <a:pt x="123" y="629"/>
                  </a:lnTo>
                  <a:lnTo>
                    <a:pt x="125" y="624"/>
                  </a:lnTo>
                  <a:lnTo>
                    <a:pt x="130" y="622"/>
                  </a:lnTo>
                  <a:lnTo>
                    <a:pt x="132" y="620"/>
                  </a:lnTo>
                  <a:lnTo>
                    <a:pt x="136" y="622"/>
                  </a:lnTo>
                  <a:lnTo>
                    <a:pt x="141" y="624"/>
                  </a:lnTo>
                  <a:lnTo>
                    <a:pt x="145" y="627"/>
                  </a:lnTo>
                  <a:lnTo>
                    <a:pt x="148" y="631"/>
                  </a:lnTo>
                  <a:lnTo>
                    <a:pt x="150" y="636"/>
                  </a:lnTo>
                  <a:lnTo>
                    <a:pt x="148" y="640"/>
                  </a:lnTo>
                  <a:lnTo>
                    <a:pt x="148" y="660"/>
                  </a:lnTo>
                  <a:lnTo>
                    <a:pt x="154" y="662"/>
                  </a:lnTo>
                  <a:lnTo>
                    <a:pt x="159" y="665"/>
                  </a:lnTo>
                  <a:lnTo>
                    <a:pt x="163" y="667"/>
                  </a:lnTo>
                  <a:lnTo>
                    <a:pt x="168" y="669"/>
                  </a:lnTo>
                  <a:lnTo>
                    <a:pt x="172" y="671"/>
                  </a:lnTo>
                  <a:lnTo>
                    <a:pt x="179" y="671"/>
                  </a:lnTo>
                  <a:lnTo>
                    <a:pt x="197" y="685"/>
                  </a:lnTo>
                  <a:lnTo>
                    <a:pt x="217" y="696"/>
                  </a:lnTo>
                  <a:lnTo>
                    <a:pt x="230" y="696"/>
                  </a:lnTo>
                  <a:lnTo>
                    <a:pt x="244" y="689"/>
                  </a:lnTo>
                  <a:lnTo>
                    <a:pt x="264" y="687"/>
                  </a:lnTo>
                  <a:lnTo>
                    <a:pt x="286" y="691"/>
                  </a:lnTo>
                  <a:lnTo>
                    <a:pt x="309" y="698"/>
                  </a:lnTo>
                  <a:lnTo>
                    <a:pt x="331" y="705"/>
                  </a:lnTo>
                  <a:lnTo>
                    <a:pt x="349" y="709"/>
                  </a:lnTo>
                  <a:lnTo>
                    <a:pt x="347" y="727"/>
                  </a:lnTo>
                  <a:lnTo>
                    <a:pt x="340" y="741"/>
                  </a:lnTo>
                  <a:lnTo>
                    <a:pt x="331" y="752"/>
                  </a:lnTo>
                  <a:lnTo>
                    <a:pt x="320" y="761"/>
                  </a:lnTo>
                  <a:lnTo>
                    <a:pt x="311" y="772"/>
                  </a:lnTo>
                  <a:lnTo>
                    <a:pt x="311" y="779"/>
                  </a:lnTo>
                  <a:lnTo>
                    <a:pt x="311" y="783"/>
                  </a:lnTo>
                  <a:lnTo>
                    <a:pt x="311" y="788"/>
                  </a:lnTo>
                  <a:lnTo>
                    <a:pt x="311" y="794"/>
                  </a:lnTo>
                  <a:lnTo>
                    <a:pt x="311" y="799"/>
                  </a:lnTo>
                  <a:lnTo>
                    <a:pt x="309" y="801"/>
                  </a:lnTo>
                  <a:lnTo>
                    <a:pt x="304" y="803"/>
                  </a:lnTo>
                  <a:lnTo>
                    <a:pt x="304" y="808"/>
                  </a:lnTo>
                  <a:lnTo>
                    <a:pt x="302" y="810"/>
                  </a:lnTo>
                  <a:lnTo>
                    <a:pt x="302" y="812"/>
                  </a:lnTo>
                  <a:lnTo>
                    <a:pt x="300" y="815"/>
                  </a:lnTo>
                  <a:lnTo>
                    <a:pt x="297" y="819"/>
                  </a:lnTo>
                  <a:lnTo>
                    <a:pt x="300" y="823"/>
                  </a:lnTo>
                  <a:lnTo>
                    <a:pt x="315" y="828"/>
                  </a:lnTo>
                  <a:lnTo>
                    <a:pt x="329" y="835"/>
                  </a:lnTo>
                  <a:lnTo>
                    <a:pt x="342" y="841"/>
                  </a:lnTo>
                  <a:lnTo>
                    <a:pt x="353" y="848"/>
                  </a:lnTo>
                  <a:lnTo>
                    <a:pt x="360" y="857"/>
                  </a:lnTo>
                  <a:lnTo>
                    <a:pt x="367" y="866"/>
                  </a:lnTo>
                  <a:lnTo>
                    <a:pt x="387" y="864"/>
                  </a:lnTo>
                  <a:lnTo>
                    <a:pt x="405" y="861"/>
                  </a:lnTo>
                  <a:lnTo>
                    <a:pt x="425" y="866"/>
                  </a:lnTo>
                  <a:lnTo>
                    <a:pt x="427" y="868"/>
                  </a:lnTo>
                  <a:lnTo>
                    <a:pt x="431" y="870"/>
                  </a:lnTo>
                  <a:lnTo>
                    <a:pt x="434" y="870"/>
                  </a:lnTo>
                  <a:lnTo>
                    <a:pt x="438" y="873"/>
                  </a:lnTo>
                  <a:lnTo>
                    <a:pt x="443" y="873"/>
                  </a:lnTo>
                  <a:lnTo>
                    <a:pt x="449" y="873"/>
                  </a:lnTo>
                  <a:lnTo>
                    <a:pt x="481" y="873"/>
                  </a:lnTo>
                  <a:lnTo>
                    <a:pt x="481" y="877"/>
                  </a:lnTo>
                  <a:lnTo>
                    <a:pt x="483" y="879"/>
                  </a:lnTo>
                  <a:lnTo>
                    <a:pt x="485" y="882"/>
                  </a:lnTo>
                  <a:lnTo>
                    <a:pt x="487" y="886"/>
                  </a:lnTo>
                  <a:lnTo>
                    <a:pt x="490" y="891"/>
                  </a:lnTo>
                  <a:lnTo>
                    <a:pt x="496" y="897"/>
                  </a:lnTo>
                  <a:lnTo>
                    <a:pt x="501" y="900"/>
                  </a:lnTo>
                  <a:lnTo>
                    <a:pt x="510" y="902"/>
                  </a:lnTo>
                  <a:lnTo>
                    <a:pt x="519" y="904"/>
                  </a:lnTo>
                  <a:lnTo>
                    <a:pt x="543" y="904"/>
                  </a:lnTo>
                  <a:lnTo>
                    <a:pt x="550" y="904"/>
                  </a:lnTo>
                  <a:lnTo>
                    <a:pt x="554" y="902"/>
                  </a:lnTo>
                  <a:lnTo>
                    <a:pt x="554" y="902"/>
                  </a:lnTo>
                  <a:lnTo>
                    <a:pt x="554" y="900"/>
                  </a:lnTo>
                  <a:lnTo>
                    <a:pt x="552" y="897"/>
                  </a:lnTo>
                  <a:lnTo>
                    <a:pt x="548" y="895"/>
                  </a:lnTo>
                  <a:lnTo>
                    <a:pt x="543" y="893"/>
                  </a:lnTo>
                  <a:lnTo>
                    <a:pt x="541" y="891"/>
                  </a:lnTo>
                  <a:lnTo>
                    <a:pt x="539" y="888"/>
                  </a:lnTo>
                  <a:lnTo>
                    <a:pt x="537" y="886"/>
                  </a:lnTo>
                  <a:lnTo>
                    <a:pt x="537" y="879"/>
                  </a:lnTo>
                  <a:lnTo>
                    <a:pt x="534" y="875"/>
                  </a:lnTo>
                  <a:lnTo>
                    <a:pt x="532" y="873"/>
                  </a:lnTo>
                  <a:lnTo>
                    <a:pt x="530" y="866"/>
                  </a:lnTo>
                  <a:lnTo>
                    <a:pt x="528" y="861"/>
                  </a:lnTo>
                  <a:lnTo>
                    <a:pt x="528" y="857"/>
                  </a:lnTo>
                  <a:lnTo>
                    <a:pt x="525" y="853"/>
                  </a:lnTo>
                  <a:lnTo>
                    <a:pt x="523" y="850"/>
                  </a:lnTo>
                  <a:lnTo>
                    <a:pt x="519" y="848"/>
                  </a:lnTo>
                  <a:lnTo>
                    <a:pt x="512" y="832"/>
                  </a:lnTo>
                  <a:lnTo>
                    <a:pt x="514" y="819"/>
                  </a:lnTo>
                  <a:lnTo>
                    <a:pt x="523" y="806"/>
                  </a:lnTo>
                  <a:lnTo>
                    <a:pt x="532" y="794"/>
                  </a:lnTo>
                  <a:lnTo>
                    <a:pt x="543" y="785"/>
                  </a:lnTo>
                  <a:lnTo>
                    <a:pt x="537" y="785"/>
                  </a:lnTo>
                  <a:lnTo>
                    <a:pt x="532" y="768"/>
                  </a:lnTo>
                  <a:lnTo>
                    <a:pt x="523" y="754"/>
                  </a:lnTo>
                  <a:lnTo>
                    <a:pt x="516" y="738"/>
                  </a:lnTo>
                  <a:lnTo>
                    <a:pt x="512" y="723"/>
                  </a:lnTo>
                  <a:lnTo>
                    <a:pt x="512" y="703"/>
                  </a:lnTo>
                  <a:lnTo>
                    <a:pt x="512" y="700"/>
                  </a:lnTo>
                  <a:lnTo>
                    <a:pt x="514" y="696"/>
                  </a:lnTo>
                  <a:lnTo>
                    <a:pt x="516" y="694"/>
                  </a:lnTo>
                  <a:lnTo>
                    <a:pt x="521" y="691"/>
                  </a:lnTo>
                  <a:lnTo>
                    <a:pt x="525" y="689"/>
                  </a:lnTo>
                  <a:lnTo>
                    <a:pt x="530" y="689"/>
                  </a:lnTo>
                  <a:lnTo>
                    <a:pt x="532" y="691"/>
                  </a:lnTo>
                  <a:lnTo>
                    <a:pt x="534" y="694"/>
                  </a:lnTo>
                  <a:lnTo>
                    <a:pt x="537" y="696"/>
                  </a:lnTo>
                  <a:lnTo>
                    <a:pt x="545" y="694"/>
                  </a:lnTo>
                  <a:lnTo>
                    <a:pt x="550" y="685"/>
                  </a:lnTo>
                  <a:lnTo>
                    <a:pt x="552" y="676"/>
                  </a:lnTo>
                  <a:lnTo>
                    <a:pt x="557" y="667"/>
                  </a:lnTo>
                  <a:lnTo>
                    <a:pt x="563" y="660"/>
                  </a:lnTo>
                  <a:lnTo>
                    <a:pt x="575" y="660"/>
                  </a:lnTo>
                  <a:lnTo>
                    <a:pt x="606" y="660"/>
                  </a:lnTo>
                  <a:lnTo>
                    <a:pt x="630" y="653"/>
                  </a:lnTo>
                  <a:lnTo>
                    <a:pt x="639" y="656"/>
                  </a:lnTo>
                  <a:lnTo>
                    <a:pt x="646" y="660"/>
                  </a:lnTo>
                  <a:lnTo>
                    <a:pt x="651" y="667"/>
                  </a:lnTo>
                  <a:lnTo>
                    <a:pt x="657" y="674"/>
                  </a:lnTo>
                  <a:lnTo>
                    <a:pt x="662" y="678"/>
                  </a:lnTo>
                  <a:lnTo>
                    <a:pt x="731" y="678"/>
                  </a:lnTo>
                  <a:lnTo>
                    <a:pt x="733" y="674"/>
                  </a:lnTo>
                  <a:lnTo>
                    <a:pt x="742" y="671"/>
                  </a:lnTo>
                  <a:lnTo>
                    <a:pt x="751" y="671"/>
                  </a:lnTo>
                  <a:lnTo>
                    <a:pt x="760" y="674"/>
                  </a:lnTo>
                  <a:lnTo>
                    <a:pt x="769" y="671"/>
                  </a:lnTo>
                  <a:lnTo>
                    <a:pt x="769" y="660"/>
                  </a:lnTo>
                  <a:lnTo>
                    <a:pt x="771" y="658"/>
                  </a:lnTo>
                  <a:lnTo>
                    <a:pt x="773" y="653"/>
                  </a:lnTo>
                  <a:lnTo>
                    <a:pt x="773" y="649"/>
                  </a:lnTo>
                  <a:lnTo>
                    <a:pt x="773" y="647"/>
                  </a:lnTo>
                  <a:lnTo>
                    <a:pt x="773" y="642"/>
                  </a:lnTo>
                  <a:lnTo>
                    <a:pt x="776" y="638"/>
                  </a:lnTo>
                  <a:lnTo>
                    <a:pt x="778" y="636"/>
                  </a:lnTo>
                  <a:lnTo>
                    <a:pt x="780" y="633"/>
                  </a:lnTo>
                  <a:lnTo>
                    <a:pt x="789" y="631"/>
                  </a:lnTo>
                  <a:lnTo>
                    <a:pt x="794" y="627"/>
                  </a:lnTo>
                  <a:lnTo>
                    <a:pt x="800" y="622"/>
                  </a:lnTo>
                  <a:lnTo>
                    <a:pt x="796" y="620"/>
                  </a:lnTo>
                  <a:lnTo>
                    <a:pt x="794" y="620"/>
                  </a:lnTo>
                  <a:lnTo>
                    <a:pt x="791" y="618"/>
                  </a:lnTo>
                  <a:lnTo>
                    <a:pt x="787" y="615"/>
                  </a:lnTo>
                  <a:lnTo>
                    <a:pt x="785" y="613"/>
                  </a:lnTo>
                  <a:lnTo>
                    <a:pt x="782" y="611"/>
                  </a:lnTo>
                  <a:lnTo>
                    <a:pt x="780" y="606"/>
                  </a:lnTo>
                  <a:lnTo>
                    <a:pt x="780" y="602"/>
                  </a:lnTo>
                  <a:lnTo>
                    <a:pt x="780" y="595"/>
                  </a:lnTo>
                  <a:lnTo>
                    <a:pt x="780" y="591"/>
                  </a:lnTo>
                  <a:lnTo>
                    <a:pt x="814" y="582"/>
                  </a:lnTo>
                  <a:lnTo>
                    <a:pt x="849" y="577"/>
                  </a:lnTo>
                  <a:lnTo>
                    <a:pt x="867" y="577"/>
                  </a:lnTo>
                  <a:lnTo>
                    <a:pt x="883" y="573"/>
                  </a:lnTo>
                  <a:lnTo>
                    <a:pt x="894" y="566"/>
                  </a:lnTo>
                  <a:lnTo>
                    <a:pt x="894" y="559"/>
                  </a:lnTo>
                  <a:lnTo>
                    <a:pt x="899" y="557"/>
                  </a:lnTo>
                  <a:lnTo>
                    <a:pt x="901" y="555"/>
                  </a:lnTo>
                  <a:lnTo>
                    <a:pt x="905" y="553"/>
                  </a:lnTo>
                  <a:lnTo>
                    <a:pt x="912" y="553"/>
                  </a:lnTo>
                  <a:lnTo>
                    <a:pt x="919" y="553"/>
                  </a:lnTo>
                  <a:lnTo>
                    <a:pt x="925" y="553"/>
                  </a:lnTo>
                  <a:lnTo>
                    <a:pt x="943" y="553"/>
                  </a:lnTo>
                  <a:lnTo>
                    <a:pt x="955" y="557"/>
                  </a:lnTo>
                  <a:lnTo>
                    <a:pt x="970" y="573"/>
                  </a:lnTo>
                  <a:lnTo>
                    <a:pt x="981" y="577"/>
                  </a:lnTo>
                  <a:lnTo>
                    <a:pt x="986" y="580"/>
                  </a:lnTo>
                  <a:lnTo>
                    <a:pt x="988" y="582"/>
                  </a:lnTo>
                  <a:lnTo>
                    <a:pt x="993" y="582"/>
                  </a:lnTo>
                  <a:lnTo>
                    <a:pt x="997" y="584"/>
                  </a:lnTo>
                  <a:lnTo>
                    <a:pt x="1001" y="584"/>
                  </a:lnTo>
                  <a:lnTo>
                    <a:pt x="1006" y="584"/>
                  </a:lnTo>
                  <a:lnTo>
                    <a:pt x="1010" y="586"/>
                  </a:lnTo>
                  <a:lnTo>
                    <a:pt x="1015" y="586"/>
                  </a:lnTo>
                  <a:lnTo>
                    <a:pt x="1017" y="589"/>
                  </a:lnTo>
                  <a:lnTo>
                    <a:pt x="1022" y="591"/>
                  </a:lnTo>
                  <a:lnTo>
                    <a:pt x="1026" y="591"/>
                  </a:lnTo>
                  <a:lnTo>
                    <a:pt x="1031" y="591"/>
                  </a:lnTo>
                  <a:lnTo>
                    <a:pt x="1035" y="591"/>
                  </a:lnTo>
                  <a:lnTo>
                    <a:pt x="1037" y="589"/>
                  </a:lnTo>
                  <a:lnTo>
                    <a:pt x="1042" y="589"/>
                  </a:lnTo>
                  <a:lnTo>
                    <a:pt x="1044" y="586"/>
                  </a:lnTo>
                  <a:lnTo>
                    <a:pt x="1044" y="584"/>
                  </a:lnTo>
                  <a:lnTo>
                    <a:pt x="1060" y="580"/>
                  </a:lnTo>
                  <a:lnTo>
                    <a:pt x="1073" y="582"/>
                  </a:lnTo>
                  <a:lnTo>
                    <a:pt x="1089" y="589"/>
                  </a:lnTo>
                  <a:lnTo>
                    <a:pt x="1089" y="591"/>
                  </a:lnTo>
                  <a:lnTo>
                    <a:pt x="1091" y="591"/>
                  </a:lnTo>
                  <a:lnTo>
                    <a:pt x="1102" y="600"/>
                  </a:lnTo>
                  <a:lnTo>
                    <a:pt x="1111" y="606"/>
                  </a:lnTo>
                  <a:lnTo>
                    <a:pt x="1118" y="615"/>
                  </a:lnTo>
                  <a:lnTo>
                    <a:pt x="1124" y="622"/>
                  </a:lnTo>
                  <a:lnTo>
                    <a:pt x="1127" y="627"/>
                  </a:lnTo>
                  <a:lnTo>
                    <a:pt x="1131" y="631"/>
                  </a:lnTo>
                  <a:lnTo>
                    <a:pt x="1136" y="633"/>
                  </a:lnTo>
                  <a:lnTo>
                    <a:pt x="1140" y="636"/>
                  </a:lnTo>
                  <a:lnTo>
                    <a:pt x="1147" y="638"/>
                  </a:lnTo>
                  <a:lnTo>
                    <a:pt x="1151" y="640"/>
                  </a:lnTo>
                  <a:lnTo>
                    <a:pt x="1156" y="647"/>
                  </a:lnTo>
                  <a:lnTo>
                    <a:pt x="1160" y="651"/>
                  </a:lnTo>
                  <a:lnTo>
                    <a:pt x="1165" y="660"/>
                  </a:lnTo>
                  <a:lnTo>
                    <a:pt x="1169" y="665"/>
                  </a:lnTo>
                  <a:lnTo>
                    <a:pt x="1176" y="676"/>
                  </a:lnTo>
                  <a:lnTo>
                    <a:pt x="1185" y="680"/>
                  </a:lnTo>
                  <a:lnTo>
                    <a:pt x="1196" y="685"/>
                  </a:lnTo>
                  <a:lnTo>
                    <a:pt x="1207" y="691"/>
                  </a:lnTo>
                  <a:lnTo>
                    <a:pt x="1207" y="687"/>
                  </a:lnTo>
                  <a:lnTo>
                    <a:pt x="1209" y="685"/>
                  </a:lnTo>
                  <a:lnTo>
                    <a:pt x="1212" y="683"/>
                  </a:lnTo>
                  <a:lnTo>
                    <a:pt x="1214" y="678"/>
                  </a:lnTo>
                  <a:lnTo>
                    <a:pt x="1216" y="669"/>
                  </a:lnTo>
                  <a:lnTo>
                    <a:pt x="1223" y="667"/>
                  </a:lnTo>
                  <a:lnTo>
                    <a:pt x="1234" y="665"/>
                  </a:lnTo>
                  <a:lnTo>
                    <a:pt x="1245" y="665"/>
                  </a:lnTo>
                  <a:lnTo>
                    <a:pt x="1256" y="665"/>
                  </a:lnTo>
                  <a:lnTo>
                    <a:pt x="1263" y="665"/>
                  </a:lnTo>
                  <a:lnTo>
                    <a:pt x="1267" y="660"/>
                  </a:lnTo>
                  <a:lnTo>
                    <a:pt x="1276" y="658"/>
                  </a:lnTo>
                  <a:lnTo>
                    <a:pt x="1288" y="660"/>
                  </a:lnTo>
                  <a:lnTo>
                    <a:pt x="1299" y="660"/>
                  </a:lnTo>
                  <a:lnTo>
                    <a:pt x="1308" y="660"/>
                  </a:lnTo>
                  <a:lnTo>
                    <a:pt x="1308" y="665"/>
                  </a:lnTo>
                  <a:lnTo>
                    <a:pt x="1308" y="669"/>
                  </a:lnTo>
                  <a:lnTo>
                    <a:pt x="1312" y="671"/>
                  </a:lnTo>
                  <a:lnTo>
                    <a:pt x="1314" y="671"/>
                  </a:lnTo>
                  <a:lnTo>
                    <a:pt x="1319" y="671"/>
                  </a:lnTo>
                  <a:lnTo>
                    <a:pt x="1328" y="674"/>
                  </a:lnTo>
                  <a:lnTo>
                    <a:pt x="1334" y="676"/>
                  </a:lnTo>
                  <a:lnTo>
                    <a:pt x="1341" y="678"/>
                  </a:lnTo>
                  <a:lnTo>
                    <a:pt x="1346" y="685"/>
                  </a:lnTo>
                  <a:lnTo>
                    <a:pt x="1346" y="689"/>
                  </a:lnTo>
                  <a:lnTo>
                    <a:pt x="1348" y="689"/>
                  </a:lnTo>
                  <a:lnTo>
                    <a:pt x="1350" y="687"/>
                  </a:lnTo>
                  <a:lnTo>
                    <a:pt x="1355" y="685"/>
                  </a:lnTo>
                  <a:lnTo>
                    <a:pt x="1357" y="683"/>
                  </a:lnTo>
                  <a:lnTo>
                    <a:pt x="1361" y="678"/>
                  </a:lnTo>
                  <a:lnTo>
                    <a:pt x="1366" y="676"/>
                  </a:lnTo>
                  <a:lnTo>
                    <a:pt x="1370" y="676"/>
                  </a:lnTo>
                  <a:lnTo>
                    <a:pt x="1377" y="678"/>
                  </a:lnTo>
                  <a:lnTo>
                    <a:pt x="1381" y="678"/>
                  </a:lnTo>
                  <a:lnTo>
                    <a:pt x="1386" y="678"/>
                  </a:lnTo>
                  <a:lnTo>
                    <a:pt x="1388" y="680"/>
                  </a:lnTo>
                  <a:lnTo>
                    <a:pt x="1390" y="683"/>
                  </a:lnTo>
                  <a:lnTo>
                    <a:pt x="1393" y="685"/>
                  </a:lnTo>
                  <a:lnTo>
                    <a:pt x="1395" y="689"/>
                  </a:lnTo>
                  <a:lnTo>
                    <a:pt x="1397" y="689"/>
                  </a:lnTo>
                  <a:lnTo>
                    <a:pt x="1402" y="691"/>
                  </a:lnTo>
                  <a:lnTo>
                    <a:pt x="1413" y="687"/>
                  </a:lnTo>
                  <a:lnTo>
                    <a:pt x="1422" y="683"/>
                  </a:lnTo>
                  <a:lnTo>
                    <a:pt x="1428" y="676"/>
                  </a:lnTo>
                  <a:lnTo>
                    <a:pt x="1440" y="671"/>
                  </a:lnTo>
                  <a:lnTo>
                    <a:pt x="1455" y="669"/>
                  </a:lnTo>
                  <a:lnTo>
                    <a:pt x="1469" y="665"/>
                  </a:lnTo>
                  <a:lnTo>
                    <a:pt x="1475" y="653"/>
                  </a:lnTo>
                  <a:lnTo>
                    <a:pt x="1478" y="651"/>
                  </a:lnTo>
                  <a:lnTo>
                    <a:pt x="1480" y="649"/>
                  </a:lnTo>
                  <a:lnTo>
                    <a:pt x="1482" y="647"/>
                  </a:lnTo>
                  <a:lnTo>
                    <a:pt x="1486" y="645"/>
                  </a:lnTo>
                  <a:lnTo>
                    <a:pt x="1491" y="645"/>
                  </a:lnTo>
                  <a:lnTo>
                    <a:pt x="1495" y="647"/>
                  </a:lnTo>
                  <a:lnTo>
                    <a:pt x="1500" y="649"/>
                  </a:lnTo>
                  <a:lnTo>
                    <a:pt x="1502" y="651"/>
                  </a:lnTo>
                  <a:lnTo>
                    <a:pt x="1502" y="656"/>
                  </a:lnTo>
                  <a:lnTo>
                    <a:pt x="1502" y="660"/>
                  </a:lnTo>
                  <a:lnTo>
                    <a:pt x="1502" y="662"/>
                  </a:lnTo>
                  <a:lnTo>
                    <a:pt x="1504" y="665"/>
                  </a:lnTo>
                  <a:lnTo>
                    <a:pt x="1509" y="667"/>
                  </a:lnTo>
                  <a:lnTo>
                    <a:pt x="1513" y="665"/>
                  </a:lnTo>
                  <a:lnTo>
                    <a:pt x="1529" y="674"/>
                  </a:lnTo>
                  <a:lnTo>
                    <a:pt x="1547" y="676"/>
                  </a:lnTo>
                  <a:lnTo>
                    <a:pt x="1567" y="678"/>
                  </a:lnTo>
                  <a:lnTo>
                    <a:pt x="1583" y="685"/>
                  </a:lnTo>
                  <a:lnTo>
                    <a:pt x="1587" y="685"/>
                  </a:lnTo>
                  <a:lnTo>
                    <a:pt x="1589" y="687"/>
                  </a:lnTo>
                  <a:lnTo>
                    <a:pt x="1592" y="689"/>
                  </a:lnTo>
                  <a:lnTo>
                    <a:pt x="1596" y="691"/>
                  </a:lnTo>
                  <a:lnTo>
                    <a:pt x="1594" y="678"/>
                  </a:lnTo>
                  <a:lnTo>
                    <a:pt x="1589" y="669"/>
                  </a:lnTo>
                  <a:lnTo>
                    <a:pt x="1583" y="660"/>
                  </a:lnTo>
                  <a:lnTo>
                    <a:pt x="1578" y="653"/>
                  </a:lnTo>
                  <a:lnTo>
                    <a:pt x="1576" y="640"/>
                  </a:lnTo>
                  <a:lnTo>
                    <a:pt x="1580" y="638"/>
                  </a:lnTo>
                  <a:lnTo>
                    <a:pt x="1585" y="636"/>
                  </a:lnTo>
                  <a:lnTo>
                    <a:pt x="1587" y="631"/>
                  </a:lnTo>
                  <a:lnTo>
                    <a:pt x="1589" y="629"/>
                  </a:lnTo>
                  <a:lnTo>
                    <a:pt x="1596" y="622"/>
                  </a:lnTo>
                  <a:lnTo>
                    <a:pt x="1605" y="620"/>
                  </a:lnTo>
                  <a:lnTo>
                    <a:pt x="1614" y="622"/>
                  </a:lnTo>
                  <a:lnTo>
                    <a:pt x="1625" y="627"/>
                  </a:lnTo>
                  <a:lnTo>
                    <a:pt x="1632" y="629"/>
                  </a:lnTo>
                  <a:lnTo>
                    <a:pt x="1632" y="633"/>
                  </a:lnTo>
                  <a:lnTo>
                    <a:pt x="1643" y="642"/>
                  </a:lnTo>
                  <a:lnTo>
                    <a:pt x="1654" y="645"/>
                  </a:lnTo>
                  <a:lnTo>
                    <a:pt x="1670" y="647"/>
                  </a:lnTo>
                  <a:lnTo>
                    <a:pt x="1683" y="647"/>
                  </a:lnTo>
                  <a:lnTo>
                    <a:pt x="1692" y="653"/>
                  </a:lnTo>
                  <a:lnTo>
                    <a:pt x="1701" y="662"/>
                  </a:lnTo>
                  <a:lnTo>
                    <a:pt x="1708" y="671"/>
                  </a:lnTo>
                  <a:lnTo>
                    <a:pt x="1708" y="676"/>
                  </a:lnTo>
                  <a:lnTo>
                    <a:pt x="1710" y="678"/>
                  </a:lnTo>
                  <a:lnTo>
                    <a:pt x="1714" y="678"/>
                  </a:lnTo>
                  <a:lnTo>
                    <a:pt x="1717" y="680"/>
                  </a:lnTo>
                  <a:lnTo>
                    <a:pt x="1719" y="683"/>
                  </a:lnTo>
                  <a:lnTo>
                    <a:pt x="1721" y="685"/>
                  </a:lnTo>
                  <a:lnTo>
                    <a:pt x="1728" y="683"/>
                  </a:lnTo>
                  <a:lnTo>
                    <a:pt x="1737" y="680"/>
                  </a:lnTo>
                  <a:lnTo>
                    <a:pt x="1741" y="678"/>
                  </a:lnTo>
                  <a:lnTo>
                    <a:pt x="1746" y="671"/>
                  </a:lnTo>
                  <a:lnTo>
                    <a:pt x="1748" y="667"/>
                  </a:lnTo>
                  <a:lnTo>
                    <a:pt x="1759" y="665"/>
                  </a:lnTo>
                  <a:lnTo>
                    <a:pt x="1770" y="665"/>
                  </a:lnTo>
                  <a:lnTo>
                    <a:pt x="1779" y="667"/>
                  </a:lnTo>
                  <a:lnTo>
                    <a:pt x="1784" y="671"/>
                  </a:lnTo>
                  <a:lnTo>
                    <a:pt x="1784" y="676"/>
                  </a:lnTo>
                  <a:lnTo>
                    <a:pt x="1788" y="678"/>
                  </a:lnTo>
                  <a:lnTo>
                    <a:pt x="1793" y="678"/>
                  </a:lnTo>
                  <a:lnTo>
                    <a:pt x="1797" y="678"/>
                  </a:lnTo>
                  <a:lnTo>
                    <a:pt x="1802" y="678"/>
                  </a:lnTo>
                  <a:lnTo>
                    <a:pt x="1806" y="678"/>
                  </a:lnTo>
                  <a:lnTo>
                    <a:pt x="1813" y="678"/>
                  </a:lnTo>
                  <a:lnTo>
                    <a:pt x="1817" y="678"/>
                  </a:lnTo>
                  <a:lnTo>
                    <a:pt x="1822" y="680"/>
                  </a:lnTo>
                  <a:lnTo>
                    <a:pt x="1824" y="680"/>
                  </a:lnTo>
                  <a:lnTo>
                    <a:pt x="1826" y="685"/>
                  </a:lnTo>
                  <a:lnTo>
                    <a:pt x="1828" y="689"/>
                  </a:lnTo>
                  <a:lnTo>
                    <a:pt x="1831" y="691"/>
                  </a:lnTo>
                  <a:lnTo>
                    <a:pt x="1835" y="696"/>
                  </a:lnTo>
                  <a:lnTo>
                    <a:pt x="1840" y="696"/>
                  </a:lnTo>
                  <a:lnTo>
                    <a:pt x="1878" y="696"/>
                  </a:lnTo>
                  <a:lnTo>
                    <a:pt x="1893" y="698"/>
                  </a:lnTo>
                  <a:lnTo>
                    <a:pt x="1907" y="696"/>
                  </a:lnTo>
                  <a:lnTo>
                    <a:pt x="1920" y="694"/>
                  </a:lnTo>
                  <a:lnTo>
                    <a:pt x="1927" y="685"/>
                  </a:lnTo>
                  <a:lnTo>
                    <a:pt x="1929" y="680"/>
                  </a:lnTo>
                  <a:lnTo>
                    <a:pt x="1931" y="678"/>
                  </a:lnTo>
                  <a:lnTo>
                    <a:pt x="1936" y="678"/>
                  </a:lnTo>
                  <a:lnTo>
                    <a:pt x="1942" y="678"/>
                  </a:lnTo>
                  <a:lnTo>
                    <a:pt x="1947" y="678"/>
                  </a:lnTo>
                  <a:lnTo>
                    <a:pt x="1951" y="678"/>
                  </a:lnTo>
                  <a:lnTo>
                    <a:pt x="1965" y="678"/>
                  </a:lnTo>
                  <a:lnTo>
                    <a:pt x="1974" y="680"/>
                  </a:lnTo>
                  <a:lnTo>
                    <a:pt x="1985" y="685"/>
                  </a:lnTo>
                  <a:lnTo>
                    <a:pt x="1996" y="685"/>
                  </a:lnTo>
                  <a:lnTo>
                    <a:pt x="2005" y="685"/>
                  </a:lnTo>
                  <a:lnTo>
                    <a:pt x="2016" y="685"/>
                  </a:lnTo>
                  <a:lnTo>
                    <a:pt x="2027" y="683"/>
                  </a:lnTo>
                  <a:lnTo>
                    <a:pt x="2036" y="685"/>
                  </a:lnTo>
                  <a:lnTo>
                    <a:pt x="2041" y="691"/>
                  </a:lnTo>
                  <a:lnTo>
                    <a:pt x="2043" y="689"/>
                  </a:lnTo>
                  <a:lnTo>
                    <a:pt x="2048" y="687"/>
                  </a:lnTo>
                  <a:lnTo>
                    <a:pt x="2050" y="687"/>
                  </a:lnTo>
                  <a:lnTo>
                    <a:pt x="2052" y="685"/>
                  </a:lnTo>
                  <a:lnTo>
                    <a:pt x="2052" y="640"/>
                  </a:lnTo>
                  <a:lnTo>
                    <a:pt x="2043" y="631"/>
                  </a:lnTo>
                  <a:lnTo>
                    <a:pt x="2036" y="620"/>
                  </a:lnTo>
                  <a:lnTo>
                    <a:pt x="2032" y="609"/>
                  </a:lnTo>
                  <a:lnTo>
                    <a:pt x="2032" y="598"/>
                  </a:lnTo>
                  <a:lnTo>
                    <a:pt x="2041" y="589"/>
                  </a:lnTo>
                  <a:lnTo>
                    <a:pt x="2059" y="584"/>
                  </a:lnTo>
                  <a:lnTo>
                    <a:pt x="2097" y="584"/>
                  </a:lnTo>
                  <a:lnTo>
                    <a:pt x="2119" y="586"/>
                  </a:lnTo>
                  <a:lnTo>
                    <a:pt x="2141" y="591"/>
                  </a:lnTo>
                  <a:lnTo>
                    <a:pt x="2159" y="598"/>
                  </a:lnTo>
                  <a:lnTo>
                    <a:pt x="2166" y="598"/>
                  </a:lnTo>
                  <a:lnTo>
                    <a:pt x="2173" y="600"/>
                  </a:lnTo>
                  <a:lnTo>
                    <a:pt x="2177" y="604"/>
                  </a:lnTo>
                  <a:lnTo>
                    <a:pt x="2179" y="606"/>
                  </a:lnTo>
                  <a:lnTo>
                    <a:pt x="2184" y="613"/>
                  </a:lnTo>
                  <a:lnTo>
                    <a:pt x="2186" y="618"/>
                  </a:lnTo>
                  <a:lnTo>
                    <a:pt x="2191" y="622"/>
                  </a:lnTo>
                  <a:lnTo>
                    <a:pt x="2191" y="624"/>
                  </a:lnTo>
                  <a:lnTo>
                    <a:pt x="2191" y="627"/>
                  </a:lnTo>
                  <a:lnTo>
                    <a:pt x="2193" y="629"/>
                  </a:lnTo>
                  <a:lnTo>
                    <a:pt x="2197" y="629"/>
                  </a:lnTo>
                  <a:lnTo>
                    <a:pt x="2226" y="653"/>
                  </a:lnTo>
                  <a:lnTo>
                    <a:pt x="2258" y="676"/>
                  </a:lnTo>
                  <a:lnTo>
                    <a:pt x="2291" y="696"/>
                  </a:lnTo>
                  <a:lnTo>
                    <a:pt x="2318" y="707"/>
                  </a:lnTo>
                  <a:lnTo>
                    <a:pt x="2347" y="716"/>
                  </a:lnTo>
                  <a:lnTo>
                    <a:pt x="2358" y="718"/>
                  </a:lnTo>
                  <a:lnTo>
                    <a:pt x="2365" y="725"/>
                  </a:lnTo>
                  <a:lnTo>
                    <a:pt x="2369" y="734"/>
                  </a:lnTo>
                  <a:lnTo>
                    <a:pt x="2376" y="743"/>
                  </a:lnTo>
                  <a:lnTo>
                    <a:pt x="2385" y="747"/>
                  </a:lnTo>
                  <a:lnTo>
                    <a:pt x="2396" y="747"/>
                  </a:lnTo>
                  <a:lnTo>
                    <a:pt x="2410" y="747"/>
                  </a:lnTo>
                  <a:lnTo>
                    <a:pt x="2419" y="743"/>
                  </a:lnTo>
                  <a:lnTo>
                    <a:pt x="2423" y="734"/>
                  </a:lnTo>
                  <a:lnTo>
                    <a:pt x="2430" y="727"/>
                  </a:lnTo>
                  <a:lnTo>
                    <a:pt x="2441" y="730"/>
                  </a:lnTo>
                  <a:lnTo>
                    <a:pt x="2452" y="734"/>
                  </a:lnTo>
                  <a:lnTo>
                    <a:pt x="2459" y="743"/>
                  </a:lnTo>
                  <a:lnTo>
                    <a:pt x="2459" y="754"/>
                  </a:lnTo>
                  <a:lnTo>
                    <a:pt x="2454" y="768"/>
                  </a:lnTo>
                  <a:lnTo>
                    <a:pt x="2461" y="783"/>
                  </a:lnTo>
                  <a:lnTo>
                    <a:pt x="2468" y="799"/>
                  </a:lnTo>
                  <a:lnTo>
                    <a:pt x="2472" y="817"/>
                  </a:lnTo>
                  <a:lnTo>
                    <a:pt x="2468" y="817"/>
                  </a:lnTo>
                  <a:lnTo>
                    <a:pt x="2465" y="819"/>
                  </a:lnTo>
                  <a:lnTo>
                    <a:pt x="2463" y="821"/>
                  </a:lnTo>
                  <a:lnTo>
                    <a:pt x="2459" y="823"/>
                  </a:lnTo>
                  <a:lnTo>
                    <a:pt x="2459" y="826"/>
                  </a:lnTo>
                  <a:lnTo>
                    <a:pt x="2457" y="828"/>
                  </a:lnTo>
                  <a:lnTo>
                    <a:pt x="2454" y="828"/>
                  </a:lnTo>
                  <a:lnTo>
                    <a:pt x="2450" y="830"/>
                  </a:lnTo>
                  <a:lnTo>
                    <a:pt x="2448" y="832"/>
                  </a:lnTo>
                  <a:lnTo>
                    <a:pt x="2445" y="835"/>
                  </a:lnTo>
                  <a:lnTo>
                    <a:pt x="2445" y="837"/>
                  </a:lnTo>
                  <a:lnTo>
                    <a:pt x="2445" y="841"/>
                  </a:lnTo>
                  <a:lnTo>
                    <a:pt x="2448" y="848"/>
                  </a:lnTo>
                  <a:lnTo>
                    <a:pt x="2450" y="855"/>
                  </a:lnTo>
                  <a:lnTo>
                    <a:pt x="2454" y="861"/>
                  </a:lnTo>
                  <a:lnTo>
                    <a:pt x="2459" y="866"/>
                  </a:lnTo>
                  <a:lnTo>
                    <a:pt x="2465" y="866"/>
                  </a:lnTo>
                  <a:lnTo>
                    <a:pt x="2470" y="866"/>
                  </a:lnTo>
                  <a:lnTo>
                    <a:pt x="2474" y="866"/>
                  </a:lnTo>
                  <a:lnTo>
                    <a:pt x="2479" y="868"/>
                  </a:lnTo>
                  <a:lnTo>
                    <a:pt x="2483" y="868"/>
                  </a:lnTo>
                  <a:lnTo>
                    <a:pt x="2486" y="873"/>
                  </a:lnTo>
                  <a:lnTo>
                    <a:pt x="2488" y="873"/>
                  </a:lnTo>
                  <a:lnTo>
                    <a:pt x="2492" y="875"/>
                  </a:lnTo>
                  <a:lnTo>
                    <a:pt x="2495" y="877"/>
                  </a:lnTo>
                  <a:lnTo>
                    <a:pt x="2497" y="879"/>
                  </a:lnTo>
                  <a:lnTo>
                    <a:pt x="2515" y="879"/>
                  </a:lnTo>
                  <a:lnTo>
                    <a:pt x="2528" y="873"/>
                  </a:lnTo>
                  <a:lnTo>
                    <a:pt x="2535" y="859"/>
                  </a:lnTo>
                  <a:lnTo>
                    <a:pt x="2535" y="855"/>
                  </a:lnTo>
                  <a:lnTo>
                    <a:pt x="2535" y="850"/>
                  </a:lnTo>
                  <a:lnTo>
                    <a:pt x="2535" y="844"/>
                  </a:lnTo>
                  <a:lnTo>
                    <a:pt x="2535" y="839"/>
                  </a:lnTo>
                  <a:lnTo>
                    <a:pt x="2537" y="837"/>
                  </a:lnTo>
                  <a:lnTo>
                    <a:pt x="2541" y="835"/>
                  </a:lnTo>
                  <a:lnTo>
                    <a:pt x="2550" y="821"/>
                  </a:lnTo>
                  <a:lnTo>
                    <a:pt x="2553" y="801"/>
                  </a:lnTo>
                  <a:lnTo>
                    <a:pt x="2553" y="779"/>
                  </a:lnTo>
                  <a:lnTo>
                    <a:pt x="2548" y="774"/>
                  </a:lnTo>
                  <a:lnTo>
                    <a:pt x="2546" y="765"/>
                  </a:lnTo>
                  <a:lnTo>
                    <a:pt x="2546" y="754"/>
                  </a:lnTo>
                  <a:lnTo>
                    <a:pt x="2548" y="745"/>
                  </a:lnTo>
                  <a:lnTo>
                    <a:pt x="2553" y="741"/>
                  </a:lnTo>
                  <a:lnTo>
                    <a:pt x="2559" y="734"/>
                  </a:lnTo>
                  <a:lnTo>
                    <a:pt x="2557" y="723"/>
                  </a:lnTo>
                  <a:lnTo>
                    <a:pt x="2553" y="714"/>
                  </a:lnTo>
                  <a:lnTo>
                    <a:pt x="2546" y="703"/>
                  </a:lnTo>
                  <a:lnTo>
                    <a:pt x="2541" y="696"/>
                  </a:lnTo>
                  <a:lnTo>
                    <a:pt x="2535" y="694"/>
                  </a:lnTo>
                  <a:lnTo>
                    <a:pt x="2530" y="689"/>
                  </a:lnTo>
                  <a:lnTo>
                    <a:pt x="2526" y="685"/>
                  </a:lnTo>
                  <a:lnTo>
                    <a:pt x="2521" y="678"/>
                  </a:lnTo>
                  <a:lnTo>
                    <a:pt x="2519" y="671"/>
                  </a:lnTo>
                  <a:lnTo>
                    <a:pt x="2517" y="665"/>
                  </a:lnTo>
                  <a:lnTo>
                    <a:pt x="2515" y="660"/>
                  </a:lnTo>
                  <a:lnTo>
                    <a:pt x="2515" y="656"/>
                  </a:lnTo>
                  <a:lnTo>
                    <a:pt x="2515" y="651"/>
                  </a:lnTo>
                  <a:lnTo>
                    <a:pt x="2515" y="647"/>
                  </a:lnTo>
                  <a:lnTo>
                    <a:pt x="2512" y="642"/>
                  </a:lnTo>
                  <a:lnTo>
                    <a:pt x="2510" y="640"/>
                  </a:lnTo>
                  <a:lnTo>
                    <a:pt x="2506" y="638"/>
                  </a:lnTo>
                  <a:lnTo>
                    <a:pt x="2501" y="636"/>
                  </a:lnTo>
                  <a:lnTo>
                    <a:pt x="2497" y="631"/>
                  </a:lnTo>
                  <a:lnTo>
                    <a:pt x="2492" y="629"/>
                  </a:lnTo>
                  <a:lnTo>
                    <a:pt x="2490" y="622"/>
                  </a:lnTo>
                  <a:lnTo>
                    <a:pt x="2490" y="615"/>
                  </a:lnTo>
                  <a:lnTo>
                    <a:pt x="2481" y="598"/>
                  </a:lnTo>
                  <a:lnTo>
                    <a:pt x="2465" y="584"/>
                  </a:lnTo>
                  <a:lnTo>
                    <a:pt x="2445" y="577"/>
                  </a:lnTo>
                  <a:lnTo>
                    <a:pt x="2423" y="571"/>
                  </a:lnTo>
                  <a:lnTo>
                    <a:pt x="2416" y="573"/>
                  </a:lnTo>
                  <a:lnTo>
                    <a:pt x="2414" y="575"/>
                  </a:lnTo>
                  <a:lnTo>
                    <a:pt x="2410" y="580"/>
                  </a:lnTo>
                  <a:lnTo>
                    <a:pt x="2407" y="582"/>
                  </a:lnTo>
                  <a:lnTo>
                    <a:pt x="2403" y="584"/>
                  </a:lnTo>
                  <a:lnTo>
                    <a:pt x="2392" y="582"/>
                  </a:lnTo>
                  <a:lnTo>
                    <a:pt x="2385" y="577"/>
                  </a:lnTo>
                  <a:lnTo>
                    <a:pt x="2381" y="571"/>
                  </a:lnTo>
                  <a:lnTo>
                    <a:pt x="2372" y="564"/>
                  </a:lnTo>
                  <a:lnTo>
                    <a:pt x="2358" y="566"/>
                  </a:lnTo>
                  <a:lnTo>
                    <a:pt x="2349" y="559"/>
                  </a:lnTo>
                  <a:lnTo>
                    <a:pt x="2334" y="559"/>
                  </a:lnTo>
                  <a:lnTo>
                    <a:pt x="2320" y="557"/>
                  </a:lnTo>
                  <a:lnTo>
                    <a:pt x="2309" y="553"/>
                  </a:lnTo>
                  <a:lnTo>
                    <a:pt x="2309" y="535"/>
                  </a:lnTo>
                  <a:lnTo>
                    <a:pt x="2316" y="535"/>
                  </a:lnTo>
                  <a:lnTo>
                    <a:pt x="2313" y="528"/>
                  </a:lnTo>
                  <a:lnTo>
                    <a:pt x="2313" y="526"/>
                  </a:lnTo>
                  <a:lnTo>
                    <a:pt x="2316" y="524"/>
                  </a:lnTo>
                  <a:lnTo>
                    <a:pt x="2318" y="521"/>
                  </a:lnTo>
                  <a:lnTo>
                    <a:pt x="2325" y="521"/>
                  </a:lnTo>
                  <a:lnTo>
                    <a:pt x="2327" y="519"/>
                  </a:lnTo>
                  <a:lnTo>
                    <a:pt x="2329" y="517"/>
                  </a:lnTo>
                  <a:lnTo>
                    <a:pt x="2329" y="515"/>
                  </a:lnTo>
                  <a:lnTo>
                    <a:pt x="2327" y="508"/>
                  </a:lnTo>
                  <a:lnTo>
                    <a:pt x="2334" y="508"/>
                  </a:lnTo>
                  <a:lnTo>
                    <a:pt x="2340" y="488"/>
                  </a:lnTo>
                  <a:lnTo>
                    <a:pt x="2347" y="472"/>
                  </a:lnTo>
                  <a:lnTo>
                    <a:pt x="2351" y="459"/>
                  </a:lnTo>
                  <a:lnTo>
                    <a:pt x="2354" y="441"/>
                  </a:lnTo>
                  <a:lnTo>
                    <a:pt x="2358" y="430"/>
                  </a:lnTo>
                  <a:lnTo>
                    <a:pt x="2369" y="425"/>
                  </a:lnTo>
                  <a:lnTo>
                    <a:pt x="2383" y="425"/>
                  </a:lnTo>
                  <a:lnTo>
                    <a:pt x="2398" y="428"/>
                  </a:lnTo>
                  <a:lnTo>
                    <a:pt x="2414" y="430"/>
                  </a:lnTo>
                  <a:lnTo>
                    <a:pt x="2427" y="428"/>
                  </a:lnTo>
                  <a:lnTo>
                    <a:pt x="2472" y="428"/>
                  </a:lnTo>
                  <a:lnTo>
                    <a:pt x="2477" y="419"/>
                  </a:lnTo>
                  <a:lnTo>
                    <a:pt x="2488" y="416"/>
                  </a:lnTo>
                  <a:lnTo>
                    <a:pt x="2499" y="416"/>
                  </a:lnTo>
                  <a:lnTo>
                    <a:pt x="2512" y="421"/>
                  </a:lnTo>
                  <a:lnTo>
                    <a:pt x="2526" y="423"/>
                  </a:lnTo>
                  <a:lnTo>
                    <a:pt x="2535" y="428"/>
                  </a:lnTo>
                  <a:lnTo>
                    <a:pt x="2539" y="428"/>
                  </a:lnTo>
                  <a:lnTo>
                    <a:pt x="2541" y="430"/>
                  </a:lnTo>
                  <a:lnTo>
                    <a:pt x="2544" y="432"/>
                  </a:lnTo>
                  <a:lnTo>
                    <a:pt x="2546" y="436"/>
                  </a:lnTo>
                  <a:lnTo>
                    <a:pt x="2548" y="439"/>
                  </a:lnTo>
                  <a:lnTo>
                    <a:pt x="2550" y="441"/>
                  </a:lnTo>
                  <a:lnTo>
                    <a:pt x="2555" y="441"/>
                  </a:lnTo>
                  <a:lnTo>
                    <a:pt x="2559" y="441"/>
                  </a:lnTo>
                  <a:lnTo>
                    <a:pt x="2562" y="436"/>
                  </a:lnTo>
                  <a:lnTo>
                    <a:pt x="2564" y="434"/>
                  </a:lnTo>
                  <a:lnTo>
                    <a:pt x="2566" y="434"/>
                  </a:lnTo>
                  <a:lnTo>
                    <a:pt x="2571" y="432"/>
                  </a:lnTo>
                  <a:lnTo>
                    <a:pt x="2575" y="432"/>
                  </a:lnTo>
                  <a:lnTo>
                    <a:pt x="2577" y="430"/>
                  </a:lnTo>
                  <a:lnTo>
                    <a:pt x="2579" y="428"/>
                  </a:lnTo>
                  <a:lnTo>
                    <a:pt x="2579" y="410"/>
                  </a:lnTo>
                  <a:lnTo>
                    <a:pt x="2577" y="392"/>
                  </a:lnTo>
                  <a:lnTo>
                    <a:pt x="2579" y="376"/>
                  </a:lnTo>
                  <a:lnTo>
                    <a:pt x="2586" y="367"/>
                  </a:lnTo>
                  <a:lnTo>
                    <a:pt x="2597" y="363"/>
                  </a:lnTo>
                  <a:lnTo>
                    <a:pt x="2615" y="365"/>
                  </a:lnTo>
                  <a:lnTo>
                    <a:pt x="2642" y="365"/>
                  </a:lnTo>
                  <a:lnTo>
                    <a:pt x="2660" y="376"/>
                  </a:lnTo>
                  <a:lnTo>
                    <a:pt x="2685" y="383"/>
                  </a:lnTo>
                  <a:lnTo>
                    <a:pt x="2685" y="378"/>
                  </a:lnTo>
                  <a:lnTo>
                    <a:pt x="2685" y="376"/>
                  </a:lnTo>
                  <a:lnTo>
                    <a:pt x="2682" y="372"/>
                  </a:lnTo>
                  <a:lnTo>
                    <a:pt x="2678" y="369"/>
                  </a:lnTo>
                  <a:lnTo>
                    <a:pt x="2676" y="365"/>
                  </a:lnTo>
                  <a:lnTo>
                    <a:pt x="2673" y="360"/>
                  </a:lnTo>
                  <a:lnTo>
                    <a:pt x="2673" y="358"/>
                  </a:lnTo>
                  <a:lnTo>
                    <a:pt x="2671" y="354"/>
                  </a:lnTo>
                  <a:lnTo>
                    <a:pt x="2673" y="351"/>
                  </a:lnTo>
                  <a:lnTo>
                    <a:pt x="2676" y="347"/>
                  </a:lnTo>
                  <a:lnTo>
                    <a:pt x="2678" y="347"/>
                  </a:lnTo>
                  <a:lnTo>
                    <a:pt x="2685" y="347"/>
                  </a:lnTo>
                  <a:lnTo>
                    <a:pt x="2696" y="347"/>
                  </a:lnTo>
                  <a:lnTo>
                    <a:pt x="2702" y="349"/>
                  </a:lnTo>
                  <a:lnTo>
                    <a:pt x="2709" y="351"/>
                  </a:lnTo>
                  <a:lnTo>
                    <a:pt x="2716" y="356"/>
                  </a:lnTo>
                  <a:lnTo>
                    <a:pt x="2720" y="360"/>
                  </a:lnTo>
                  <a:lnTo>
                    <a:pt x="2725" y="367"/>
                  </a:lnTo>
                  <a:lnTo>
                    <a:pt x="2727" y="372"/>
                  </a:lnTo>
                  <a:lnTo>
                    <a:pt x="2731" y="378"/>
                  </a:lnTo>
                  <a:lnTo>
                    <a:pt x="2736" y="383"/>
                  </a:lnTo>
                  <a:lnTo>
                    <a:pt x="2736" y="403"/>
                  </a:lnTo>
                  <a:lnTo>
                    <a:pt x="2729" y="412"/>
                  </a:lnTo>
                  <a:lnTo>
                    <a:pt x="2729" y="425"/>
                  </a:lnTo>
                  <a:lnTo>
                    <a:pt x="2729" y="441"/>
                  </a:lnTo>
                  <a:lnTo>
                    <a:pt x="2729" y="457"/>
                  </a:lnTo>
                  <a:lnTo>
                    <a:pt x="2723" y="466"/>
                  </a:lnTo>
                  <a:lnTo>
                    <a:pt x="2718" y="468"/>
                  </a:lnTo>
                  <a:lnTo>
                    <a:pt x="2714" y="472"/>
                  </a:lnTo>
                  <a:lnTo>
                    <a:pt x="2711" y="477"/>
                  </a:lnTo>
                  <a:lnTo>
                    <a:pt x="2709" y="483"/>
                  </a:lnTo>
                  <a:lnTo>
                    <a:pt x="2723" y="510"/>
                  </a:lnTo>
                  <a:lnTo>
                    <a:pt x="2738" y="530"/>
                  </a:lnTo>
                  <a:lnTo>
                    <a:pt x="2758" y="548"/>
                  </a:lnTo>
                  <a:lnTo>
                    <a:pt x="2781" y="564"/>
                  </a:lnTo>
                  <a:lnTo>
                    <a:pt x="2801" y="582"/>
                  </a:lnTo>
                  <a:lnTo>
                    <a:pt x="2816" y="602"/>
                  </a:lnTo>
                  <a:lnTo>
                    <a:pt x="2823" y="602"/>
                  </a:lnTo>
                  <a:lnTo>
                    <a:pt x="2830" y="606"/>
                  </a:lnTo>
                  <a:lnTo>
                    <a:pt x="2834" y="613"/>
                  </a:lnTo>
                  <a:lnTo>
                    <a:pt x="2839" y="620"/>
                  </a:lnTo>
                  <a:lnTo>
                    <a:pt x="2843" y="624"/>
                  </a:lnTo>
                  <a:lnTo>
                    <a:pt x="2848" y="631"/>
                  </a:lnTo>
                  <a:lnTo>
                    <a:pt x="2854" y="633"/>
                  </a:lnTo>
                  <a:lnTo>
                    <a:pt x="2854" y="640"/>
                  </a:lnTo>
                  <a:lnTo>
                    <a:pt x="2859" y="642"/>
                  </a:lnTo>
                  <a:lnTo>
                    <a:pt x="2861" y="642"/>
                  </a:lnTo>
                  <a:lnTo>
                    <a:pt x="2863" y="645"/>
                  </a:lnTo>
                  <a:lnTo>
                    <a:pt x="2866" y="647"/>
                  </a:lnTo>
                  <a:lnTo>
                    <a:pt x="2866" y="629"/>
                  </a:lnTo>
                  <a:lnTo>
                    <a:pt x="2868" y="622"/>
                  </a:lnTo>
                  <a:lnTo>
                    <a:pt x="2866" y="620"/>
                  </a:lnTo>
                  <a:lnTo>
                    <a:pt x="2863" y="615"/>
                  </a:lnTo>
                  <a:lnTo>
                    <a:pt x="2863" y="613"/>
                  </a:lnTo>
                  <a:lnTo>
                    <a:pt x="2861" y="611"/>
                  </a:lnTo>
                  <a:lnTo>
                    <a:pt x="2859" y="606"/>
                  </a:lnTo>
                  <a:lnTo>
                    <a:pt x="2859" y="602"/>
                  </a:lnTo>
                  <a:lnTo>
                    <a:pt x="2861" y="598"/>
                  </a:lnTo>
                  <a:lnTo>
                    <a:pt x="2859" y="586"/>
                  </a:lnTo>
                  <a:lnTo>
                    <a:pt x="2859" y="573"/>
                  </a:lnTo>
                  <a:lnTo>
                    <a:pt x="2861" y="559"/>
                  </a:lnTo>
                  <a:lnTo>
                    <a:pt x="2859" y="548"/>
                  </a:lnTo>
                  <a:lnTo>
                    <a:pt x="2854" y="539"/>
                  </a:lnTo>
                  <a:lnTo>
                    <a:pt x="2850" y="539"/>
                  </a:lnTo>
                  <a:lnTo>
                    <a:pt x="2845" y="537"/>
                  </a:lnTo>
                  <a:lnTo>
                    <a:pt x="2843" y="533"/>
                  </a:lnTo>
                  <a:lnTo>
                    <a:pt x="2843" y="528"/>
                  </a:lnTo>
                  <a:lnTo>
                    <a:pt x="2843" y="524"/>
                  </a:lnTo>
                  <a:lnTo>
                    <a:pt x="2845" y="519"/>
                  </a:lnTo>
                  <a:lnTo>
                    <a:pt x="2850" y="517"/>
                  </a:lnTo>
                  <a:lnTo>
                    <a:pt x="2854" y="515"/>
                  </a:lnTo>
                  <a:lnTo>
                    <a:pt x="2857" y="515"/>
                  </a:lnTo>
                  <a:lnTo>
                    <a:pt x="2857" y="513"/>
                  </a:lnTo>
                  <a:lnTo>
                    <a:pt x="2859" y="513"/>
                  </a:lnTo>
                  <a:lnTo>
                    <a:pt x="2857" y="510"/>
                  </a:lnTo>
                  <a:lnTo>
                    <a:pt x="2854" y="508"/>
                  </a:lnTo>
                  <a:lnTo>
                    <a:pt x="2845" y="510"/>
                  </a:lnTo>
                  <a:lnTo>
                    <a:pt x="2841" y="508"/>
                  </a:lnTo>
                  <a:lnTo>
                    <a:pt x="2834" y="506"/>
                  </a:lnTo>
                  <a:lnTo>
                    <a:pt x="2832" y="504"/>
                  </a:lnTo>
                  <a:lnTo>
                    <a:pt x="2830" y="497"/>
                  </a:lnTo>
                  <a:lnTo>
                    <a:pt x="2830" y="490"/>
                  </a:lnTo>
                  <a:lnTo>
                    <a:pt x="2828" y="486"/>
                  </a:lnTo>
                  <a:lnTo>
                    <a:pt x="2825" y="481"/>
                  </a:lnTo>
                  <a:lnTo>
                    <a:pt x="2821" y="479"/>
                  </a:lnTo>
                  <a:lnTo>
                    <a:pt x="2816" y="477"/>
                  </a:lnTo>
                  <a:lnTo>
                    <a:pt x="2812" y="477"/>
                  </a:lnTo>
                  <a:lnTo>
                    <a:pt x="2805" y="477"/>
                  </a:lnTo>
                  <a:lnTo>
                    <a:pt x="2801" y="477"/>
                  </a:lnTo>
                  <a:lnTo>
                    <a:pt x="2796" y="477"/>
                  </a:lnTo>
                  <a:lnTo>
                    <a:pt x="2794" y="474"/>
                  </a:lnTo>
                  <a:lnTo>
                    <a:pt x="2792" y="472"/>
                  </a:lnTo>
                  <a:lnTo>
                    <a:pt x="2790" y="468"/>
                  </a:lnTo>
                  <a:lnTo>
                    <a:pt x="2787" y="463"/>
                  </a:lnTo>
                  <a:lnTo>
                    <a:pt x="2783" y="461"/>
                  </a:lnTo>
                  <a:lnTo>
                    <a:pt x="2778" y="459"/>
                  </a:lnTo>
                  <a:lnTo>
                    <a:pt x="2774" y="450"/>
                  </a:lnTo>
                  <a:lnTo>
                    <a:pt x="2767" y="439"/>
                  </a:lnTo>
                  <a:lnTo>
                    <a:pt x="2763" y="430"/>
                  </a:lnTo>
                  <a:lnTo>
                    <a:pt x="2761" y="414"/>
                  </a:lnTo>
                  <a:lnTo>
                    <a:pt x="2763" y="414"/>
                  </a:lnTo>
                  <a:lnTo>
                    <a:pt x="2767" y="412"/>
                  </a:lnTo>
                  <a:lnTo>
                    <a:pt x="2769" y="410"/>
                  </a:lnTo>
                  <a:lnTo>
                    <a:pt x="2774" y="410"/>
                  </a:lnTo>
                  <a:lnTo>
                    <a:pt x="2776" y="412"/>
                  </a:lnTo>
                  <a:lnTo>
                    <a:pt x="2778" y="414"/>
                  </a:lnTo>
                  <a:lnTo>
                    <a:pt x="2785" y="414"/>
                  </a:lnTo>
                  <a:lnTo>
                    <a:pt x="2787" y="414"/>
                  </a:lnTo>
                  <a:lnTo>
                    <a:pt x="2790" y="412"/>
                  </a:lnTo>
                  <a:lnTo>
                    <a:pt x="2792" y="407"/>
                  </a:lnTo>
                  <a:lnTo>
                    <a:pt x="2794" y="405"/>
                  </a:lnTo>
                  <a:lnTo>
                    <a:pt x="2799" y="403"/>
                  </a:lnTo>
                  <a:lnTo>
                    <a:pt x="2799" y="396"/>
                  </a:lnTo>
                  <a:lnTo>
                    <a:pt x="2803" y="396"/>
                  </a:lnTo>
                  <a:lnTo>
                    <a:pt x="2807" y="396"/>
                  </a:lnTo>
                  <a:lnTo>
                    <a:pt x="2810" y="398"/>
                  </a:lnTo>
                  <a:lnTo>
                    <a:pt x="2812" y="401"/>
                  </a:lnTo>
                  <a:lnTo>
                    <a:pt x="2814" y="401"/>
                  </a:lnTo>
                  <a:lnTo>
                    <a:pt x="2819" y="403"/>
                  </a:lnTo>
                  <a:lnTo>
                    <a:pt x="2823" y="403"/>
                  </a:lnTo>
                  <a:lnTo>
                    <a:pt x="2834" y="396"/>
                  </a:lnTo>
                  <a:lnTo>
                    <a:pt x="2848" y="396"/>
                  </a:lnTo>
                  <a:lnTo>
                    <a:pt x="2861" y="398"/>
                  </a:lnTo>
                  <a:lnTo>
                    <a:pt x="2872" y="403"/>
                  </a:lnTo>
                  <a:lnTo>
                    <a:pt x="2883" y="403"/>
                  </a:lnTo>
                  <a:lnTo>
                    <a:pt x="2892" y="401"/>
                  </a:lnTo>
                  <a:lnTo>
                    <a:pt x="2897" y="396"/>
                  </a:lnTo>
                  <a:lnTo>
                    <a:pt x="2901" y="394"/>
                  </a:lnTo>
                  <a:lnTo>
                    <a:pt x="2904" y="392"/>
                  </a:lnTo>
                  <a:lnTo>
                    <a:pt x="2906" y="389"/>
                  </a:lnTo>
                  <a:lnTo>
                    <a:pt x="2906" y="385"/>
                  </a:lnTo>
                  <a:lnTo>
                    <a:pt x="2906" y="381"/>
                  </a:lnTo>
                  <a:lnTo>
                    <a:pt x="2906" y="376"/>
                  </a:lnTo>
                  <a:lnTo>
                    <a:pt x="2908" y="374"/>
                  </a:lnTo>
                  <a:lnTo>
                    <a:pt x="2910" y="372"/>
                  </a:lnTo>
                  <a:lnTo>
                    <a:pt x="2924" y="360"/>
                  </a:lnTo>
                  <a:lnTo>
                    <a:pt x="2935" y="349"/>
                  </a:lnTo>
                  <a:lnTo>
                    <a:pt x="2942" y="334"/>
                  </a:lnTo>
                  <a:lnTo>
                    <a:pt x="2935" y="329"/>
                  </a:lnTo>
                  <a:lnTo>
                    <a:pt x="2926" y="322"/>
                  </a:lnTo>
                  <a:lnTo>
                    <a:pt x="2917" y="320"/>
                  </a:lnTo>
                  <a:lnTo>
                    <a:pt x="2904" y="320"/>
                  </a:lnTo>
                  <a:lnTo>
                    <a:pt x="2904" y="320"/>
                  </a:lnTo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21" name="Freeform 136"/>
            <p:cNvSpPr>
              <a:spLocks/>
            </p:cNvSpPr>
            <p:nvPr/>
          </p:nvSpPr>
          <p:spPr bwMode="auto">
            <a:xfrm>
              <a:off x="5041089" y="3290333"/>
              <a:ext cx="577392" cy="506222"/>
            </a:xfrm>
            <a:custGeom>
              <a:avLst/>
              <a:gdLst>
                <a:gd name="T0" fmla="*/ 54 w 503"/>
                <a:gd name="T1" fmla="*/ 16 h 441"/>
                <a:gd name="T2" fmla="*/ 123 w 503"/>
                <a:gd name="T3" fmla="*/ 4 h 441"/>
                <a:gd name="T4" fmla="*/ 188 w 503"/>
                <a:gd name="T5" fmla="*/ 36 h 441"/>
                <a:gd name="T6" fmla="*/ 197 w 503"/>
                <a:gd name="T7" fmla="*/ 47 h 441"/>
                <a:gd name="T8" fmla="*/ 199 w 503"/>
                <a:gd name="T9" fmla="*/ 69 h 441"/>
                <a:gd name="T10" fmla="*/ 217 w 503"/>
                <a:gd name="T11" fmla="*/ 83 h 441"/>
                <a:gd name="T12" fmla="*/ 257 w 503"/>
                <a:gd name="T13" fmla="*/ 89 h 441"/>
                <a:gd name="T14" fmla="*/ 277 w 503"/>
                <a:gd name="T15" fmla="*/ 89 h 441"/>
                <a:gd name="T16" fmla="*/ 293 w 503"/>
                <a:gd name="T17" fmla="*/ 94 h 441"/>
                <a:gd name="T18" fmla="*/ 304 w 503"/>
                <a:gd name="T19" fmla="*/ 98 h 441"/>
                <a:gd name="T20" fmla="*/ 311 w 503"/>
                <a:gd name="T21" fmla="*/ 107 h 441"/>
                <a:gd name="T22" fmla="*/ 329 w 503"/>
                <a:gd name="T23" fmla="*/ 110 h 441"/>
                <a:gd name="T24" fmla="*/ 344 w 503"/>
                <a:gd name="T25" fmla="*/ 125 h 441"/>
                <a:gd name="T26" fmla="*/ 349 w 503"/>
                <a:gd name="T27" fmla="*/ 145 h 441"/>
                <a:gd name="T28" fmla="*/ 364 w 503"/>
                <a:gd name="T29" fmla="*/ 150 h 441"/>
                <a:gd name="T30" fmla="*/ 373 w 503"/>
                <a:gd name="T31" fmla="*/ 177 h 441"/>
                <a:gd name="T32" fmla="*/ 418 w 503"/>
                <a:gd name="T33" fmla="*/ 246 h 441"/>
                <a:gd name="T34" fmla="*/ 438 w 503"/>
                <a:gd name="T35" fmla="*/ 257 h 441"/>
                <a:gd name="T36" fmla="*/ 454 w 503"/>
                <a:gd name="T37" fmla="*/ 257 h 441"/>
                <a:gd name="T38" fmla="*/ 472 w 503"/>
                <a:gd name="T39" fmla="*/ 257 h 441"/>
                <a:gd name="T40" fmla="*/ 490 w 503"/>
                <a:gd name="T41" fmla="*/ 266 h 441"/>
                <a:gd name="T42" fmla="*/ 503 w 503"/>
                <a:gd name="T43" fmla="*/ 277 h 441"/>
                <a:gd name="T44" fmla="*/ 465 w 503"/>
                <a:gd name="T45" fmla="*/ 345 h 441"/>
                <a:gd name="T46" fmla="*/ 447 w 503"/>
                <a:gd name="T47" fmla="*/ 356 h 441"/>
                <a:gd name="T48" fmla="*/ 405 w 503"/>
                <a:gd name="T49" fmla="*/ 380 h 441"/>
                <a:gd name="T50" fmla="*/ 324 w 503"/>
                <a:gd name="T51" fmla="*/ 407 h 441"/>
                <a:gd name="T52" fmla="*/ 286 w 503"/>
                <a:gd name="T53" fmla="*/ 434 h 441"/>
                <a:gd name="T54" fmla="*/ 253 w 503"/>
                <a:gd name="T55" fmla="*/ 418 h 441"/>
                <a:gd name="T56" fmla="*/ 212 w 503"/>
                <a:gd name="T57" fmla="*/ 414 h 441"/>
                <a:gd name="T58" fmla="*/ 204 w 503"/>
                <a:gd name="T59" fmla="*/ 400 h 441"/>
                <a:gd name="T60" fmla="*/ 190 w 503"/>
                <a:gd name="T61" fmla="*/ 389 h 441"/>
                <a:gd name="T62" fmla="*/ 179 w 503"/>
                <a:gd name="T63" fmla="*/ 365 h 441"/>
                <a:gd name="T64" fmla="*/ 141 w 503"/>
                <a:gd name="T65" fmla="*/ 324 h 441"/>
                <a:gd name="T66" fmla="*/ 128 w 503"/>
                <a:gd name="T67" fmla="*/ 282 h 441"/>
                <a:gd name="T68" fmla="*/ 121 w 503"/>
                <a:gd name="T69" fmla="*/ 253 h 441"/>
                <a:gd name="T70" fmla="*/ 116 w 503"/>
                <a:gd name="T71" fmla="*/ 242 h 441"/>
                <a:gd name="T72" fmla="*/ 116 w 503"/>
                <a:gd name="T73" fmla="*/ 242 h 441"/>
                <a:gd name="T74" fmla="*/ 116 w 503"/>
                <a:gd name="T75" fmla="*/ 242 h 441"/>
                <a:gd name="T76" fmla="*/ 110 w 503"/>
                <a:gd name="T77" fmla="*/ 228 h 441"/>
                <a:gd name="T78" fmla="*/ 96 w 503"/>
                <a:gd name="T79" fmla="*/ 221 h 441"/>
                <a:gd name="T80" fmla="*/ 60 w 503"/>
                <a:gd name="T81" fmla="*/ 177 h 441"/>
                <a:gd name="T82" fmla="*/ 52 w 503"/>
                <a:gd name="T83" fmla="*/ 152 h 441"/>
                <a:gd name="T84" fmla="*/ 34 w 503"/>
                <a:gd name="T85" fmla="*/ 139 h 441"/>
                <a:gd name="T86" fmla="*/ 0 w 503"/>
                <a:gd name="T87" fmla="*/ 110 h 441"/>
                <a:gd name="T88" fmla="*/ 36 w 503"/>
                <a:gd name="T89" fmla="*/ 76 h 441"/>
                <a:gd name="T90" fmla="*/ 65 w 503"/>
                <a:gd name="T91" fmla="*/ 58 h 441"/>
                <a:gd name="T92" fmla="*/ 74 w 503"/>
                <a:gd name="T93" fmla="*/ 45 h 441"/>
                <a:gd name="T94" fmla="*/ 69 w 503"/>
                <a:gd name="T95" fmla="*/ 2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3" h="441">
                  <a:moveTo>
                    <a:pt x="65" y="27"/>
                  </a:moveTo>
                  <a:lnTo>
                    <a:pt x="60" y="25"/>
                  </a:lnTo>
                  <a:lnTo>
                    <a:pt x="56" y="20"/>
                  </a:lnTo>
                  <a:lnTo>
                    <a:pt x="54" y="16"/>
                  </a:lnTo>
                  <a:lnTo>
                    <a:pt x="54" y="7"/>
                  </a:lnTo>
                  <a:lnTo>
                    <a:pt x="78" y="0"/>
                  </a:lnTo>
                  <a:lnTo>
                    <a:pt x="101" y="0"/>
                  </a:lnTo>
                  <a:lnTo>
                    <a:pt x="123" y="4"/>
                  </a:lnTo>
                  <a:lnTo>
                    <a:pt x="143" y="13"/>
                  </a:lnTo>
                  <a:lnTo>
                    <a:pt x="163" y="22"/>
                  </a:lnTo>
                  <a:lnTo>
                    <a:pt x="183" y="34"/>
                  </a:lnTo>
                  <a:lnTo>
                    <a:pt x="188" y="36"/>
                  </a:lnTo>
                  <a:lnTo>
                    <a:pt x="190" y="38"/>
                  </a:lnTo>
                  <a:lnTo>
                    <a:pt x="192" y="40"/>
                  </a:lnTo>
                  <a:lnTo>
                    <a:pt x="195" y="43"/>
                  </a:lnTo>
                  <a:lnTo>
                    <a:pt x="197" y="47"/>
                  </a:lnTo>
                  <a:lnTo>
                    <a:pt x="197" y="51"/>
                  </a:lnTo>
                  <a:lnTo>
                    <a:pt x="197" y="58"/>
                  </a:lnTo>
                  <a:lnTo>
                    <a:pt x="197" y="65"/>
                  </a:lnTo>
                  <a:lnTo>
                    <a:pt x="199" y="69"/>
                  </a:lnTo>
                  <a:lnTo>
                    <a:pt x="204" y="74"/>
                  </a:lnTo>
                  <a:lnTo>
                    <a:pt x="206" y="78"/>
                  </a:lnTo>
                  <a:lnTo>
                    <a:pt x="210" y="81"/>
                  </a:lnTo>
                  <a:lnTo>
                    <a:pt x="217" y="83"/>
                  </a:lnTo>
                  <a:lnTo>
                    <a:pt x="248" y="83"/>
                  </a:lnTo>
                  <a:lnTo>
                    <a:pt x="248" y="85"/>
                  </a:lnTo>
                  <a:lnTo>
                    <a:pt x="253" y="87"/>
                  </a:lnTo>
                  <a:lnTo>
                    <a:pt x="257" y="89"/>
                  </a:lnTo>
                  <a:lnTo>
                    <a:pt x="262" y="89"/>
                  </a:lnTo>
                  <a:lnTo>
                    <a:pt x="268" y="89"/>
                  </a:lnTo>
                  <a:lnTo>
                    <a:pt x="273" y="89"/>
                  </a:lnTo>
                  <a:lnTo>
                    <a:pt x="277" y="89"/>
                  </a:lnTo>
                  <a:lnTo>
                    <a:pt x="282" y="89"/>
                  </a:lnTo>
                  <a:lnTo>
                    <a:pt x="286" y="89"/>
                  </a:lnTo>
                  <a:lnTo>
                    <a:pt x="291" y="92"/>
                  </a:lnTo>
                  <a:lnTo>
                    <a:pt x="293" y="94"/>
                  </a:lnTo>
                  <a:lnTo>
                    <a:pt x="297" y="96"/>
                  </a:lnTo>
                  <a:lnTo>
                    <a:pt x="300" y="96"/>
                  </a:lnTo>
                  <a:lnTo>
                    <a:pt x="302" y="96"/>
                  </a:lnTo>
                  <a:lnTo>
                    <a:pt x="304" y="98"/>
                  </a:lnTo>
                  <a:lnTo>
                    <a:pt x="304" y="101"/>
                  </a:lnTo>
                  <a:lnTo>
                    <a:pt x="304" y="105"/>
                  </a:lnTo>
                  <a:lnTo>
                    <a:pt x="309" y="107"/>
                  </a:lnTo>
                  <a:lnTo>
                    <a:pt x="311" y="107"/>
                  </a:lnTo>
                  <a:lnTo>
                    <a:pt x="315" y="110"/>
                  </a:lnTo>
                  <a:lnTo>
                    <a:pt x="320" y="110"/>
                  </a:lnTo>
                  <a:lnTo>
                    <a:pt x="326" y="110"/>
                  </a:lnTo>
                  <a:lnTo>
                    <a:pt x="329" y="110"/>
                  </a:lnTo>
                  <a:lnTo>
                    <a:pt x="333" y="112"/>
                  </a:lnTo>
                  <a:lnTo>
                    <a:pt x="335" y="114"/>
                  </a:lnTo>
                  <a:lnTo>
                    <a:pt x="340" y="119"/>
                  </a:lnTo>
                  <a:lnTo>
                    <a:pt x="344" y="125"/>
                  </a:lnTo>
                  <a:lnTo>
                    <a:pt x="347" y="132"/>
                  </a:lnTo>
                  <a:lnTo>
                    <a:pt x="347" y="139"/>
                  </a:lnTo>
                  <a:lnTo>
                    <a:pt x="347" y="141"/>
                  </a:lnTo>
                  <a:lnTo>
                    <a:pt x="349" y="145"/>
                  </a:lnTo>
                  <a:lnTo>
                    <a:pt x="353" y="145"/>
                  </a:lnTo>
                  <a:lnTo>
                    <a:pt x="356" y="148"/>
                  </a:lnTo>
                  <a:lnTo>
                    <a:pt x="360" y="148"/>
                  </a:lnTo>
                  <a:lnTo>
                    <a:pt x="364" y="150"/>
                  </a:lnTo>
                  <a:lnTo>
                    <a:pt x="367" y="152"/>
                  </a:lnTo>
                  <a:lnTo>
                    <a:pt x="369" y="159"/>
                  </a:lnTo>
                  <a:lnTo>
                    <a:pt x="371" y="168"/>
                  </a:lnTo>
                  <a:lnTo>
                    <a:pt x="373" y="177"/>
                  </a:lnTo>
                  <a:lnTo>
                    <a:pt x="385" y="204"/>
                  </a:lnTo>
                  <a:lnTo>
                    <a:pt x="405" y="226"/>
                  </a:lnTo>
                  <a:lnTo>
                    <a:pt x="411" y="237"/>
                  </a:lnTo>
                  <a:lnTo>
                    <a:pt x="418" y="246"/>
                  </a:lnTo>
                  <a:lnTo>
                    <a:pt x="429" y="253"/>
                  </a:lnTo>
                  <a:lnTo>
                    <a:pt x="436" y="253"/>
                  </a:lnTo>
                  <a:lnTo>
                    <a:pt x="436" y="255"/>
                  </a:lnTo>
                  <a:lnTo>
                    <a:pt x="438" y="257"/>
                  </a:lnTo>
                  <a:lnTo>
                    <a:pt x="440" y="260"/>
                  </a:lnTo>
                  <a:lnTo>
                    <a:pt x="445" y="260"/>
                  </a:lnTo>
                  <a:lnTo>
                    <a:pt x="449" y="260"/>
                  </a:lnTo>
                  <a:lnTo>
                    <a:pt x="454" y="257"/>
                  </a:lnTo>
                  <a:lnTo>
                    <a:pt x="458" y="257"/>
                  </a:lnTo>
                  <a:lnTo>
                    <a:pt x="463" y="257"/>
                  </a:lnTo>
                  <a:lnTo>
                    <a:pt x="467" y="257"/>
                  </a:lnTo>
                  <a:lnTo>
                    <a:pt x="472" y="257"/>
                  </a:lnTo>
                  <a:lnTo>
                    <a:pt x="476" y="262"/>
                  </a:lnTo>
                  <a:lnTo>
                    <a:pt x="481" y="264"/>
                  </a:lnTo>
                  <a:lnTo>
                    <a:pt x="485" y="264"/>
                  </a:lnTo>
                  <a:lnTo>
                    <a:pt x="490" y="266"/>
                  </a:lnTo>
                  <a:lnTo>
                    <a:pt x="494" y="268"/>
                  </a:lnTo>
                  <a:lnTo>
                    <a:pt x="499" y="271"/>
                  </a:lnTo>
                  <a:lnTo>
                    <a:pt x="503" y="273"/>
                  </a:lnTo>
                  <a:lnTo>
                    <a:pt x="503" y="277"/>
                  </a:lnTo>
                  <a:lnTo>
                    <a:pt x="501" y="306"/>
                  </a:lnTo>
                  <a:lnTo>
                    <a:pt x="490" y="331"/>
                  </a:lnTo>
                  <a:lnTo>
                    <a:pt x="472" y="347"/>
                  </a:lnTo>
                  <a:lnTo>
                    <a:pt x="465" y="345"/>
                  </a:lnTo>
                  <a:lnTo>
                    <a:pt x="458" y="347"/>
                  </a:lnTo>
                  <a:lnTo>
                    <a:pt x="454" y="349"/>
                  </a:lnTo>
                  <a:lnTo>
                    <a:pt x="449" y="351"/>
                  </a:lnTo>
                  <a:lnTo>
                    <a:pt x="447" y="356"/>
                  </a:lnTo>
                  <a:lnTo>
                    <a:pt x="445" y="360"/>
                  </a:lnTo>
                  <a:lnTo>
                    <a:pt x="440" y="365"/>
                  </a:lnTo>
                  <a:lnTo>
                    <a:pt x="425" y="374"/>
                  </a:lnTo>
                  <a:lnTo>
                    <a:pt x="405" y="380"/>
                  </a:lnTo>
                  <a:lnTo>
                    <a:pt x="382" y="387"/>
                  </a:lnTo>
                  <a:lnTo>
                    <a:pt x="362" y="391"/>
                  </a:lnTo>
                  <a:lnTo>
                    <a:pt x="342" y="398"/>
                  </a:lnTo>
                  <a:lnTo>
                    <a:pt x="324" y="407"/>
                  </a:lnTo>
                  <a:lnTo>
                    <a:pt x="311" y="421"/>
                  </a:lnTo>
                  <a:lnTo>
                    <a:pt x="304" y="441"/>
                  </a:lnTo>
                  <a:lnTo>
                    <a:pt x="293" y="438"/>
                  </a:lnTo>
                  <a:lnTo>
                    <a:pt x="286" y="434"/>
                  </a:lnTo>
                  <a:lnTo>
                    <a:pt x="282" y="427"/>
                  </a:lnTo>
                  <a:lnTo>
                    <a:pt x="277" y="423"/>
                  </a:lnTo>
                  <a:lnTo>
                    <a:pt x="266" y="421"/>
                  </a:lnTo>
                  <a:lnTo>
                    <a:pt x="253" y="418"/>
                  </a:lnTo>
                  <a:lnTo>
                    <a:pt x="239" y="414"/>
                  </a:lnTo>
                  <a:lnTo>
                    <a:pt x="221" y="416"/>
                  </a:lnTo>
                  <a:lnTo>
                    <a:pt x="217" y="416"/>
                  </a:lnTo>
                  <a:lnTo>
                    <a:pt x="212" y="414"/>
                  </a:lnTo>
                  <a:lnTo>
                    <a:pt x="208" y="412"/>
                  </a:lnTo>
                  <a:lnTo>
                    <a:pt x="206" y="409"/>
                  </a:lnTo>
                  <a:lnTo>
                    <a:pt x="204" y="405"/>
                  </a:lnTo>
                  <a:lnTo>
                    <a:pt x="204" y="400"/>
                  </a:lnTo>
                  <a:lnTo>
                    <a:pt x="201" y="396"/>
                  </a:lnTo>
                  <a:lnTo>
                    <a:pt x="199" y="394"/>
                  </a:lnTo>
                  <a:lnTo>
                    <a:pt x="195" y="391"/>
                  </a:lnTo>
                  <a:lnTo>
                    <a:pt x="190" y="389"/>
                  </a:lnTo>
                  <a:lnTo>
                    <a:pt x="190" y="383"/>
                  </a:lnTo>
                  <a:lnTo>
                    <a:pt x="188" y="374"/>
                  </a:lnTo>
                  <a:lnTo>
                    <a:pt x="183" y="369"/>
                  </a:lnTo>
                  <a:lnTo>
                    <a:pt x="179" y="365"/>
                  </a:lnTo>
                  <a:lnTo>
                    <a:pt x="177" y="345"/>
                  </a:lnTo>
                  <a:lnTo>
                    <a:pt x="170" y="331"/>
                  </a:lnTo>
                  <a:lnTo>
                    <a:pt x="152" y="327"/>
                  </a:lnTo>
                  <a:lnTo>
                    <a:pt x="141" y="324"/>
                  </a:lnTo>
                  <a:lnTo>
                    <a:pt x="134" y="315"/>
                  </a:lnTo>
                  <a:lnTo>
                    <a:pt x="130" y="304"/>
                  </a:lnTo>
                  <a:lnTo>
                    <a:pt x="128" y="289"/>
                  </a:lnTo>
                  <a:lnTo>
                    <a:pt x="128" y="282"/>
                  </a:lnTo>
                  <a:lnTo>
                    <a:pt x="128" y="273"/>
                  </a:lnTo>
                  <a:lnTo>
                    <a:pt x="130" y="262"/>
                  </a:lnTo>
                  <a:lnTo>
                    <a:pt x="128" y="255"/>
                  </a:lnTo>
                  <a:lnTo>
                    <a:pt x="121" y="253"/>
                  </a:lnTo>
                  <a:lnTo>
                    <a:pt x="119" y="251"/>
                  </a:lnTo>
                  <a:lnTo>
                    <a:pt x="119" y="248"/>
                  </a:lnTo>
                  <a:lnTo>
                    <a:pt x="116" y="246"/>
                  </a:lnTo>
                  <a:lnTo>
                    <a:pt x="116" y="242"/>
                  </a:lnTo>
                  <a:lnTo>
                    <a:pt x="116" y="239"/>
                  </a:lnTo>
                  <a:lnTo>
                    <a:pt x="116" y="239"/>
                  </a:lnTo>
                  <a:lnTo>
                    <a:pt x="116" y="242"/>
                  </a:lnTo>
                  <a:lnTo>
                    <a:pt x="116" y="242"/>
                  </a:lnTo>
                  <a:lnTo>
                    <a:pt x="116" y="244"/>
                  </a:lnTo>
                  <a:lnTo>
                    <a:pt x="119" y="244"/>
                  </a:lnTo>
                  <a:lnTo>
                    <a:pt x="116" y="242"/>
                  </a:lnTo>
                  <a:lnTo>
                    <a:pt x="116" y="242"/>
                  </a:lnTo>
                  <a:lnTo>
                    <a:pt x="114" y="237"/>
                  </a:lnTo>
                  <a:lnTo>
                    <a:pt x="112" y="230"/>
                  </a:lnTo>
                  <a:lnTo>
                    <a:pt x="110" y="228"/>
                  </a:lnTo>
                  <a:lnTo>
                    <a:pt x="110" y="228"/>
                  </a:lnTo>
                  <a:lnTo>
                    <a:pt x="107" y="226"/>
                  </a:lnTo>
                  <a:lnTo>
                    <a:pt x="105" y="224"/>
                  </a:lnTo>
                  <a:lnTo>
                    <a:pt x="103" y="221"/>
                  </a:lnTo>
                  <a:lnTo>
                    <a:pt x="96" y="221"/>
                  </a:lnTo>
                  <a:lnTo>
                    <a:pt x="87" y="208"/>
                  </a:lnTo>
                  <a:lnTo>
                    <a:pt x="74" y="197"/>
                  </a:lnTo>
                  <a:lnTo>
                    <a:pt x="65" y="183"/>
                  </a:lnTo>
                  <a:lnTo>
                    <a:pt x="60" y="177"/>
                  </a:lnTo>
                  <a:lnTo>
                    <a:pt x="56" y="172"/>
                  </a:lnTo>
                  <a:lnTo>
                    <a:pt x="54" y="163"/>
                  </a:lnTo>
                  <a:lnTo>
                    <a:pt x="52" y="157"/>
                  </a:lnTo>
                  <a:lnTo>
                    <a:pt x="52" y="152"/>
                  </a:lnTo>
                  <a:lnTo>
                    <a:pt x="47" y="148"/>
                  </a:lnTo>
                  <a:lnTo>
                    <a:pt x="43" y="145"/>
                  </a:lnTo>
                  <a:lnTo>
                    <a:pt x="38" y="141"/>
                  </a:lnTo>
                  <a:lnTo>
                    <a:pt x="34" y="139"/>
                  </a:lnTo>
                  <a:lnTo>
                    <a:pt x="29" y="130"/>
                  </a:lnTo>
                  <a:lnTo>
                    <a:pt x="18" y="123"/>
                  </a:lnTo>
                  <a:lnTo>
                    <a:pt x="7" y="116"/>
                  </a:lnTo>
                  <a:lnTo>
                    <a:pt x="0" y="110"/>
                  </a:lnTo>
                  <a:lnTo>
                    <a:pt x="2" y="101"/>
                  </a:lnTo>
                  <a:lnTo>
                    <a:pt x="22" y="83"/>
                  </a:lnTo>
                  <a:lnTo>
                    <a:pt x="27" y="83"/>
                  </a:lnTo>
                  <a:lnTo>
                    <a:pt x="36" y="76"/>
                  </a:lnTo>
                  <a:lnTo>
                    <a:pt x="47" y="72"/>
                  </a:lnTo>
                  <a:lnTo>
                    <a:pt x="56" y="69"/>
                  </a:lnTo>
                  <a:lnTo>
                    <a:pt x="65" y="65"/>
                  </a:lnTo>
                  <a:lnTo>
                    <a:pt x="65" y="58"/>
                  </a:lnTo>
                  <a:lnTo>
                    <a:pt x="69" y="58"/>
                  </a:lnTo>
                  <a:lnTo>
                    <a:pt x="72" y="54"/>
                  </a:lnTo>
                  <a:lnTo>
                    <a:pt x="72" y="49"/>
                  </a:lnTo>
                  <a:lnTo>
                    <a:pt x="74" y="45"/>
                  </a:lnTo>
                  <a:lnTo>
                    <a:pt x="74" y="40"/>
                  </a:lnTo>
                  <a:lnTo>
                    <a:pt x="72" y="34"/>
                  </a:lnTo>
                  <a:lnTo>
                    <a:pt x="72" y="29"/>
                  </a:lnTo>
                  <a:lnTo>
                    <a:pt x="69" y="27"/>
                  </a:lnTo>
                  <a:lnTo>
                    <a:pt x="65" y="27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22" name="Freeform 137"/>
            <p:cNvSpPr>
              <a:spLocks/>
            </p:cNvSpPr>
            <p:nvPr/>
          </p:nvSpPr>
          <p:spPr bwMode="auto">
            <a:xfrm>
              <a:off x="5041089" y="3290333"/>
              <a:ext cx="577392" cy="506222"/>
            </a:xfrm>
            <a:custGeom>
              <a:avLst/>
              <a:gdLst>
                <a:gd name="T0" fmla="*/ 54 w 503"/>
                <a:gd name="T1" fmla="*/ 16 h 441"/>
                <a:gd name="T2" fmla="*/ 123 w 503"/>
                <a:gd name="T3" fmla="*/ 4 h 441"/>
                <a:gd name="T4" fmla="*/ 188 w 503"/>
                <a:gd name="T5" fmla="*/ 36 h 441"/>
                <a:gd name="T6" fmla="*/ 197 w 503"/>
                <a:gd name="T7" fmla="*/ 47 h 441"/>
                <a:gd name="T8" fmla="*/ 199 w 503"/>
                <a:gd name="T9" fmla="*/ 69 h 441"/>
                <a:gd name="T10" fmla="*/ 217 w 503"/>
                <a:gd name="T11" fmla="*/ 83 h 441"/>
                <a:gd name="T12" fmla="*/ 257 w 503"/>
                <a:gd name="T13" fmla="*/ 89 h 441"/>
                <a:gd name="T14" fmla="*/ 277 w 503"/>
                <a:gd name="T15" fmla="*/ 89 h 441"/>
                <a:gd name="T16" fmla="*/ 293 w 503"/>
                <a:gd name="T17" fmla="*/ 94 h 441"/>
                <a:gd name="T18" fmla="*/ 304 w 503"/>
                <a:gd name="T19" fmla="*/ 98 h 441"/>
                <a:gd name="T20" fmla="*/ 311 w 503"/>
                <a:gd name="T21" fmla="*/ 107 h 441"/>
                <a:gd name="T22" fmla="*/ 329 w 503"/>
                <a:gd name="T23" fmla="*/ 110 h 441"/>
                <a:gd name="T24" fmla="*/ 344 w 503"/>
                <a:gd name="T25" fmla="*/ 125 h 441"/>
                <a:gd name="T26" fmla="*/ 349 w 503"/>
                <a:gd name="T27" fmla="*/ 145 h 441"/>
                <a:gd name="T28" fmla="*/ 364 w 503"/>
                <a:gd name="T29" fmla="*/ 150 h 441"/>
                <a:gd name="T30" fmla="*/ 373 w 503"/>
                <a:gd name="T31" fmla="*/ 177 h 441"/>
                <a:gd name="T32" fmla="*/ 418 w 503"/>
                <a:gd name="T33" fmla="*/ 246 h 441"/>
                <a:gd name="T34" fmla="*/ 438 w 503"/>
                <a:gd name="T35" fmla="*/ 257 h 441"/>
                <a:gd name="T36" fmla="*/ 454 w 503"/>
                <a:gd name="T37" fmla="*/ 257 h 441"/>
                <a:gd name="T38" fmla="*/ 472 w 503"/>
                <a:gd name="T39" fmla="*/ 257 h 441"/>
                <a:gd name="T40" fmla="*/ 490 w 503"/>
                <a:gd name="T41" fmla="*/ 266 h 441"/>
                <a:gd name="T42" fmla="*/ 503 w 503"/>
                <a:gd name="T43" fmla="*/ 277 h 441"/>
                <a:gd name="T44" fmla="*/ 465 w 503"/>
                <a:gd name="T45" fmla="*/ 345 h 441"/>
                <a:gd name="T46" fmla="*/ 447 w 503"/>
                <a:gd name="T47" fmla="*/ 356 h 441"/>
                <a:gd name="T48" fmla="*/ 405 w 503"/>
                <a:gd name="T49" fmla="*/ 380 h 441"/>
                <a:gd name="T50" fmla="*/ 324 w 503"/>
                <a:gd name="T51" fmla="*/ 407 h 441"/>
                <a:gd name="T52" fmla="*/ 286 w 503"/>
                <a:gd name="T53" fmla="*/ 434 h 441"/>
                <a:gd name="T54" fmla="*/ 253 w 503"/>
                <a:gd name="T55" fmla="*/ 418 h 441"/>
                <a:gd name="T56" fmla="*/ 212 w 503"/>
                <a:gd name="T57" fmla="*/ 414 h 441"/>
                <a:gd name="T58" fmla="*/ 204 w 503"/>
                <a:gd name="T59" fmla="*/ 400 h 441"/>
                <a:gd name="T60" fmla="*/ 190 w 503"/>
                <a:gd name="T61" fmla="*/ 389 h 441"/>
                <a:gd name="T62" fmla="*/ 179 w 503"/>
                <a:gd name="T63" fmla="*/ 365 h 441"/>
                <a:gd name="T64" fmla="*/ 141 w 503"/>
                <a:gd name="T65" fmla="*/ 324 h 441"/>
                <a:gd name="T66" fmla="*/ 128 w 503"/>
                <a:gd name="T67" fmla="*/ 282 h 441"/>
                <a:gd name="T68" fmla="*/ 121 w 503"/>
                <a:gd name="T69" fmla="*/ 253 h 441"/>
                <a:gd name="T70" fmla="*/ 116 w 503"/>
                <a:gd name="T71" fmla="*/ 242 h 441"/>
                <a:gd name="T72" fmla="*/ 116 w 503"/>
                <a:gd name="T73" fmla="*/ 242 h 441"/>
                <a:gd name="T74" fmla="*/ 116 w 503"/>
                <a:gd name="T75" fmla="*/ 242 h 441"/>
                <a:gd name="T76" fmla="*/ 110 w 503"/>
                <a:gd name="T77" fmla="*/ 228 h 441"/>
                <a:gd name="T78" fmla="*/ 96 w 503"/>
                <a:gd name="T79" fmla="*/ 221 h 441"/>
                <a:gd name="T80" fmla="*/ 60 w 503"/>
                <a:gd name="T81" fmla="*/ 177 h 441"/>
                <a:gd name="T82" fmla="*/ 52 w 503"/>
                <a:gd name="T83" fmla="*/ 152 h 441"/>
                <a:gd name="T84" fmla="*/ 34 w 503"/>
                <a:gd name="T85" fmla="*/ 139 h 441"/>
                <a:gd name="T86" fmla="*/ 0 w 503"/>
                <a:gd name="T87" fmla="*/ 110 h 441"/>
                <a:gd name="T88" fmla="*/ 36 w 503"/>
                <a:gd name="T89" fmla="*/ 76 h 441"/>
                <a:gd name="T90" fmla="*/ 65 w 503"/>
                <a:gd name="T91" fmla="*/ 58 h 441"/>
                <a:gd name="T92" fmla="*/ 74 w 503"/>
                <a:gd name="T93" fmla="*/ 45 h 441"/>
                <a:gd name="T94" fmla="*/ 69 w 503"/>
                <a:gd name="T95" fmla="*/ 2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3" h="441">
                  <a:moveTo>
                    <a:pt x="65" y="27"/>
                  </a:moveTo>
                  <a:lnTo>
                    <a:pt x="60" y="25"/>
                  </a:lnTo>
                  <a:lnTo>
                    <a:pt x="56" y="20"/>
                  </a:lnTo>
                  <a:lnTo>
                    <a:pt x="54" y="16"/>
                  </a:lnTo>
                  <a:lnTo>
                    <a:pt x="54" y="7"/>
                  </a:lnTo>
                  <a:lnTo>
                    <a:pt x="78" y="0"/>
                  </a:lnTo>
                  <a:lnTo>
                    <a:pt x="101" y="0"/>
                  </a:lnTo>
                  <a:lnTo>
                    <a:pt x="123" y="4"/>
                  </a:lnTo>
                  <a:lnTo>
                    <a:pt x="143" y="13"/>
                  </a:lnTo>
                  <a:lnTo>
                    <a:pt x="163" y="22"/>
                  </a:lnTo>
                  <a:lnTo>
                    <a:pt x="183" y="34"/>
                  </a:lnTo>
                  <a:lnTo>
                    <a:pt x="188" y="36"/>
                  </a:lnTo>
                  <a:lnTo>
                    <a:pt x="190" y="38"/>
                  </a:lnTo>
                  <a:lnTo>
                    <a:pt x="192" y="40"/>
                  </a:lnTo>
                  <a:lnTo>
                    <a:pt x="195" y="43"/>
                  </a:lnTo>
                  <a:lnTo>
                    <a:pt x="197" y="47"/>
                  </a:lnTo>
                  <a:lnTo>
                    <a:pt x="197" y="51"/>
                  </a:lnTo>
                  <a:lnTo>
                    <a:pt x="197" y="58"/>
                  </a:lnTo>
                  <a:lnTo>
                    <a:pt x="197" y="65"/>
                  </a:lnTo>
                  <a:lnTo>
                    <a:pt x="199" y="69"/>
                  </a:lnTo>
                  <a:lnTo>
                    <a:pt x="204" y="74"/>
                  </a:lnTo>
                  <a:lnTo>
                    <a:pt x="206" y="78"/>
                  </a:lnTo>
                  <a:lnTo>
                    <a:pt x="210" y="81"/>
                  </a:lnTo>
                  <a:lnTo>
                    <a:pt x="217" y="83"/>
                  </a:lnTo>
                  <a:lnTo>
                    <a:pt x="248" y="83"/>
                  </a:lnTo>
                  <a:lnTo>
                    <a:pt x="248" y="85"/>
                  </a:lnTo>
                  <a:lnTo>
                    <a:pt x="253" y="87"/>
                  </a:lnTo>
                  <a:lnTo>
                    <a:pt x="257" y="89"/>
                  </a:lnTo>
                  <a:lnTo>
                    <a:pt x="262" y="89"/>
                  </a:lnTo>
                  <a:lnTo>
                    <a:pt x="268" y="89"/>
                  </a:lnTo>
                  <a:lnTo>
                    <a:pt x="273" y="89"/>
                  </a:lnTo>
                  <a:lnTo>
                    <a:pt x="277" y="89"/>
                  </a:lnTo>
                  <a:lnTo>
                    <a:pt x="282" y="89"/>
                  </a:lnTo>
                  <a:lnTo>
                    <a:pt x="286" y="89"/>
                  </a:lnTo>
                  <a:lnTo>
                    <a:pt x="291" y="92"/>
                  </a:lnTo>
                  <a:lnTo>
                    <a:pt x="293" y="94"/>
                  </a:lnTo>
                  <a:lnTo>
                    <a:pt x="297" y="96"/>
                  </a:lnTo>
                  <a:lnTo>
                    <a:pt x="300" y="96"/>
                  </a:lnTo>
                  <a:lnTo>
                    <a:pt x="302" y="96"/>
                  </a:lnTo>
                  <a:lnTo>
                    <a:pt x="304" y="98"/>
                  </a:lnTo>
                  <a:lnTo>
                    <a:pt x="304" y="101"/>
                  </a:lnTo>
                  <a:lnTo>
                    <a:pt x="304" y="105"/>
                  </a:lnTo>
                  <a:lnTo>
                    <a:pt x="309" y="107"/>
                  </a:lnTo>
                  <a:lnTo>
                    <a:pt x="311" y="107"/>
                  </a:lnTo>
                  <a:lnTo>
                    <a:pt x="315" y="110"/>
                  </a:lnTo>
                  <a:lnTo>
                    <a:pt x="320" y="110"/>
                  </a:lnTo>
                  <a:lnTo>
                    <a:pt x="326" y="110"/>
                  </a:lnTo>
                  <a:lnTo>
                    <a:pt x="329" y="110"/>
                  </a:lnTo>
                  <a:lnTo>
                    <a:pt x="333" y="112"/>
                  </a:lnTo>
                  <a:lnTo>
                    <a:pt x="335" y="114"/>
                  </a:lnTo>
                  <a:lnTo>
                    <a:pt x="340" y="119"/>
                  </a:lnTo>
                  <a:lnTo>
                    <a:pt x="344" y="125"/>
                  </a:lnTo>
                  <a:lnTo>
                    <a:pt x="347" y="132"/>
                  </a:lnTo>
                  <a:lnTo>
                    <a:pt x="347" y="139"/>
                  </a:lnTo>
                  <a:lnTo>
                    <a:pt x="347" y="141"/>
                  </a:lnTo>
                  <a:lnTo>
                    <a:pt x="349" y="145"/>
                  </a:lnTo>
                  <a:lnTo>
                    <a:pt x="353" y="145"/>
                  </a:lnTo>
                  <a:lnTo>
                    <a:pt x="356" y="148"/>
                  </a:lnTo>
                  <a:lnTo>
                    <a:pt x="360" y="148"/>
                  </a:lnTo>
                  <a:lnTo>
                    <a:pt x="364" y="150"/>
                  </a:lnTo>
                  <a:lnTo>
                    <a:pt x="367" y="152"/>
                  </a:lnTo>
                  <a:lnTo>
                    <a:pt x="369" y="159"/>
                  </a:lnTo>
                  <a:lnTo>
                    <a:pt x="371" y="168"/>
                  </a:lnTo>
                  <a:lnTo>
                    <a:pt x="373" y="177"/>
                  </a:lnTo>
                  <a:lnTo>
                    <a:pt x="385" y="204"/>
                  </a:lnTo>
                  <a:lnTo>
                    <a:pt x="405" y="226"/>
                  </a:lnTo>
                  <a:lnTo>
                    <a:pt x="411" y="237"/>
                  </a:lnTo>
                  <a:lnTo>
                    <a:pt x="418" y="246"/>
                  </a:lnTo>
                  <a:lnTo>
                    <a:pt x="429" y="253"/>
                  </a:lnTo>
                  <a:lnTo>
                    <a:pt x="436" y="253"/>
                  </a:lnTo>
                  <a:lnTo>
                    <a:pt x="436" y="255"/>
                  </a:lnTo>
                  <a:lnTo>
                    <a:pt x="438" y="257"/>
                  </a:lnTo>
                  <a:lnTo>
                    <a:pt x="440" y="260"/>
                  </a:lnTo>
                  <a:lnTo>
                    <a:pt x="445" y="260"/>
                  </a:lnTo>
                  <a:lnTo>
                    <a:pt x="449" y="260"/>
                  </a:lnTo>
                  <a:lnTo>
                    <a:pt x="454" y="257"/>
                  </a:lnTo>
                  <a:lnTo>
                    <a:pt x="458" y="257"/>
                  </a:lnTo>
                  <a:lnTo>
                    <a:pt x="463" y="257"/>
                  </a:lnTo>
                  <a:lnTo>
                    <a:pt x="467" y="257"/>
                  </a:lnTo>
                  <a:lnTo>
                    <a:pt x="472" y="257"/>
                  </a:lnTo>
                  <a:lnTo>
                    <a:pt x="476" y="262"/>
                  </a:lnTo>
                  <a:lnTo>
                    <a:pt x="481" y="264"/>
                  </a:lnTo>
                  <a:lnTo>
                    <a:pt x="485" y="264"/>
                  </a:lnTo>
                  <a:lnTo>
                    <a:pt x="490" y="266"/>
                  </a:lnTo>
                  <a:lnTo>
                    <a:pt x="494" y="268"/>
                  </a:lnTo>
                  <a:lnTo>
                    <a:pt x="499" y="271"/>
                  </a:lnTo>
                  <a:lnTo>
                    <a:pt x="503" y="273"/>
                  </a:lnTo>
                  <a:lnTo>
                    <a:pt x="503" y="277"/>
                  </a:lnTo>
                  <a:lnTo>
                    <a:pt x="501" y="306"/>
                  </a:lnTo>
                  <a:lnTo>
                    <a:pt x="490" y="331"/>
                  </a:lnTo>
                  <a:lnTo>
                    <a:pt x="472" y="347"/>
                  </a:lnTo>
                  <a:lnTo>
                    <a:pt x="465" y="345"/>
                  </a:lnTo>
                  <a:lnTo>
                    <a:pt x="458" y="347"/>
                  </a:lnTo>
                  <a:lnTo>
                    <a:pt x="454" y="349"/>
                  </a:lnTo>
                  <a:lnTo>
                    <a:pt x="449" y="351"/>
                  </a:lnTo>
                  <a:lnTo>
                    <a:pt x="447" y="356"/>
                  </a:lnTo>
                  <a:lnTo>
                    <a:pt x="445" y="360"/>
                  </a:lnTo>
                  <a:lnTo>
                    <a:pt x="440" y="365"/>
                  </a:lnTo>
                  <a:lnTo>
                    <a:pt x="425" y="374"/>
                  </a:lnTo>
                  <a:lnTo>
                    <a:pt x="405" y="380"/>
                  </a:lnTo>
                  <a:lnTo>
                    <a:pt x="382" y="387"/>
                  </a:lnTo>
                  <a:lnTo>
                    <a:pt x="362" y="391"/>
                  </a:lnTo>
                  <a:lnTo>
                    <a:pt x="342" y="398"/>
                  </a:lnTo>
                  <a:lnTo>
                    <a:pt x="324" y="407"/>
                  </a:lnTo>
                  <a:lnTo>
                    <a:pt x="311" y="421"/>
                  </a:lnTo>
                  <a:lnTo>
                    <a:pt x="304" y="441"/>
                  </a:lnTo>
                  <a:lnTo>
                    <a:pt x="293" y="438"/>
                  </a:lnTo>
                  <a:lnTo>
                    <a:pt x="286" y="434"/>
                  </a:lnTo>
                  <a:lnTo>
                    <a:pt x="282" y="427"/>
                  </a:lnTo>
                  <a:lnTo>
                    <a:pt x="277" y="423"/>
                  </a:lnTo>
                  <a:lnTo>
                    <a:pt x="266" y="421"/>
                  </a:lnTo>
                  <a:lnTo>
                    <a:pt x="253" y="418"/>
                  </a:lnTo>
                  <a:lnTo>
                    <a:pt x="239" y="414"/>
                  </a:lnTo>
                  <a:lnTo>
                    <a:pt x="221" y="416"/>
                  </a:lnTo>
                  <a:lnTo>
                    <a:pt x="217" y="416"/>
                  </a:lnTo>
                  <a:lnTo>
                    <a:pt x="212" y="414"/>
                  </a:lnTo>
                  <a:lnTo>
                    <a:pt x="208" y="412"/>
                  </a:lnTo>
                  <a:lnTo>
                    <a:pt x="206" y="409"/>
                  </a:lnTo>
                  <a:lnTo>
                    <a:pt x="204" y="405"/>
                  </a:lnTo>
                  <a:lnTo>
                    <a:pt x="204" y="400"/>
                  </a:lnTo>
                  <a:lnTo>
                    <a:pt x="201" y="396"/>
                  </a:lnTo>
                  <a:lnTo>
                    <a:pt x="199" y="394"/>
                  </a:lnTo>
                  <a:lnTo>
                    <a:pt x="195" y="391"/>
                  </a:lnTo>
                  <a:lnTo>
                    <a:pt x="190" y="389"/>
                  </a:lnTo>
                  <a:lnTo>
                    <a:pt x="190" y="383"/>
                  </a:lnTo>
                  <a:lnTo>
                    <a:pt x="188" y="374"/>
                  </a:lnTo>
                  <a:lnTo>
                    <a:pt x="183" y="369"/>
                  </a:lnTo>
                  <a:lnTo>
                    <a:pt x="179" y="365"/>
                  </a:lnTo>
                  <a:lnTo>
                    <a:pt x="177" y="345"/>
                  </a:lnTo>
                  <a:lnTo>
                    <a:pt x="170" y="331"/>
                  </a:lnTo>
                  <a:lnTo>
                    <a:pt x="152" y="327"/>
                  </a:lnTo>
                  <a:lnTo>
                    <a:pt x="141" y="324"/>
                  </a:lnTo>
                  <a:lnTo>
                    <a:pt x="134" y="315"/>
                  </a:lnTo>
                  <a:lnTo>
                    <a:pt x="130" y="304"/>
                  </a:lnTo>
                  <a:lnTo>
                    <a:pt x="128" y="289"/>
                  </a:lnTo>
                  <a:lnTo>
                    <a:pt x="128" y="282"/>
                  </a:lnTo>
                  <a:lnTo>
                    <a:pt x="128" y="273"/>
                  </a:lnTo>
                  <a:lnTo>
                    <a:pt x="130" y="262"/>
                  </a:lnTo>
                  <a:lnTo>
                    <a:pt x="128" y="255"/>
                  </a:lnTo>
                  <a:lnTo>
                    <a:pt x="121" y="253"/>
                  </a:lnTo>
                  <a:lnTo>
                    <a:pt x="119" y="251"/>
                  </a:lnTo>
                  <a:lnTo>
                    <a:pt x="119" y="248"/>
                  </a:lnTo>
                  <a:lnTo>
                    <a:pt x="116" y="246"/>
                  </a:lnTo>
                  <a:lnTo>
                    <a:pt x="116" y="242"/>
                  </a:lnTo>
                  <a:lnTo>
                    <a:pt x="116" y="239"/>
                  </a:lnTo>
                  <a:lnTo>
                    <a:pt x="116" y="239"/>
                  </a:lnTo>
                  <a:lnTo>
                    <a:pt x="116" y="242"/>
                  </a:lnTo>
                  <a:lnTo>
                    <a:pt x="116" y="242"/>
                  </a:lnTo>
                  <a:lnTo>
                    <a:pt x="116" y="244"/>
                  </a:lnTo>
                  <a:lnTo>
                    <a:pt x="119" y="244"/>
                  </a:lnTo>
                  <a:lnTo>
                    <a:pt x="116" y="242"/>
                  </a:lnTo>
                  <a:lnTo>
                    <a:pt x="116" y="242"/>
                  </a:lnTo>
                  <a:lnTo>
                    <a:pt x="114" y="237"/>
                  </a:lnTo>
                  <a:lnTo>
                    <a:pt x="112" y="230"/>
                  </a:lnTo>
                  <a:lnTo>
                    <a:pt x="110" y="228"/>
                  </a:lnTo>
                  <a:lnTo>
                    <a:pt x="110" y="228"/>
                  </a:lnTo>
                  <a:lnTo>
                    <a:pt x="107" y="226"/>
                  </a:lnTo>
                  <a:lnTo>
                    <a:pt x="105" y="224"/>
                  </a:lnTo>
                  <a:lnTo>
                    <a:pt x="103" y="221"/>
                  </a:lnTo>
                  <a:lnTo>
                    <a:pt x="96" y="221"/>
                  </a:lnTo>
                  <a:lnTo>
                    <a:pt x="87" y="208"/>
                  </a:lnTo>
                  <a:lnTo>
                    <a:pt x="74" y="197"/>
                  </a:lnTo>
                  <a:lnTo>
                    <a:pt x="65" y="183"/>
                  </a:lnTo>
                  <a:lnTo>
                    <a:pt x="60" y="177"/>
                  </a:lnTo>
                  <a:lnTo>
                    <a:pt x="56" y="172"/>
                  </a:lnTo>
                  <a:lnTo>
                    <a:pt x="54" y="163"/>
                  </a:lnTo>
                  <a:lnTo>
                    <a:pt x="52" y="157"/>
                  </a:lnTo>
                  <a:lnTo>
                    <a:pt x="52" y="152"/>
                  </a:lnTo>
                  <a:lnTo>
                    <a:pt x="47" y="148"/>
                  </a:lnTo>
                  <a:lnTo>
                    <a:pt x="43" y="145"/>
                  </a:lnTo>
                  <a:lnTo>
                    <a:pt x="38" y="141"/>
                  </a:lnTo>
                  <a:lnTo>
                    <a:pt x="34" y="139"/>
                  </a:lnTo>
                  <a:lnTo>
                    <a:pt x="29" y="130"/>
                  </a:lnTo>
                  <a:lnTo>
                    <a:pt x="18" y="123"/>
                  </a:lnTo>
                  <a:lnTo>
                    <a:pt x="7" y="116"/>
                  </a:lnTo>
                  <a:lnTo>
                    <a:pt x="0" y="110"/>
                  </a:lnTo>
                  <a:lnTo>
                    <a:pt x="2" y="101"/>
                  </a:lnTo>
                  <a:lnTo>
                    <a:pt x="22" y="83"/>
                  </a:lnTo>
                  <a:lnTo>
                    <a:pt x="27" y="83"/>
                  </a:lnTo>
                  <a:lnTo>
                    <a:pt x="36" y="76"/>
                  </a:lnTo>
                  <a:lnTo>
                    <a:pt x="47" y="72"/>
                  </a:lnTo>
                  <a:lnTo>
                    <a:pt x="56" y="69"/>
                  </a:lnTo>
                  <a:lnTo>
                    <a:pt x="65" y="65"/>
                  </a:lnTo>
                  <a:lnTo>
                    <a:pt x="65" y="58"/>
                  </a:lnTo>
                  <a:lnTo>
                    <a:pt x="69" y="58"/>
                  </a:lnTo>
                  <a:lnTo>
                    <a:pt x="72" y="54"/>
                  </a:lnTo>
                  <a:lnTo>
                    <a:pt x="72" y="49"/>
                  </a:lnTo>
                  <a:lnTo>
                    <a:pt x="74" y="45"/>
                  </a:lnTo>
                  <a:lnTo>
                    <a:pt x="74" y="40"/>
                  </a:lnTo>
                  <a:lnTo>
                    <a:pt x="72" y="34"/>
                  </a:lnTo>
                  <a:lnTo>
                    <a:pt x="72" y="29"/>
                  </a:lnTo>
                  <a:lnTo>
                    <a:pt x="69" y="27"/>
                  </a:lnTo>
                  <a:lnTo>
                    <a:pt x="65" y="2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23" name="Freeform 138"/>
            <p:cNvSpPr>
              <a:spLocks/>
            </p:cNvSpPr>
            <p:nvPr/>
          </p:nvSpPr>
          <p:spPr bwMode="auto">
            <a:xfrm>
              <a:off x="5302809" y="3742604"/>
              <a:ext cx="269756" cy="168741"/>
            </a:xfrm>
            <a:custGeom>
              <a:avLst/>
              <a:gdLst>
                <a:gd name="T0" fmla="*/ 177 w 235"/>
                <a:gd name="T1" fmla="*/ 2 h 147"/>
                <a:gd name="T2" fmla="*/ 204 w 235"/>
                <a:gd name="T3" fmla="*/ 0 h 147"/>
                <a:gd name="T4" fmla="*/ 219 w 235"/>
                <a:gd name="T5" fmla="*/ 15 h 147"/>
                <a:gd name="T6" fmla="*/ 233 w 235"/>
                <a:gd name="T7" fmla="*/ 33 h 147"/>
                <a:gd name="T8" fmla="*/ 233 w 235"/>
                <a:gd name="T9" fmla="*/ 47 h 147"/>
                <a:gd name="T10" fmla="*/ 224 w 235"/>
                <a:gd name="T11" fmla="*/ 51 h 147"/>
                <a:gd name="T12" fmla="*/ 219 w 235"/>
                <a:gd name="T13" fmla="*/ 60 h 147"/>
                <a:gd name="T14" fmla="*/ 219 w 235"/>
                <a:gd name="T15" fmla="*/ 71 h 147"/>
                <a:gd name="T16" fmla="*/ 219 w 235"/>
                <a:gd name="T17" fmla="*/ 85 h 147"/>
                <a:gd name="T18" fmla="*/ 174 w 235"/>
                <a:gd name="T19" fmla="*/ 98 h 147"/>
                <a:gd name="T20" fmla="*/ 143 w 235"/>
                <a:gd name="T21" fmla="*/ 109 h 147"/>
                <a:gd name="T22" fmla="*/ 119 w 235"/>
                <a:gd name="T23" fmla="*/ 116 h 147"/>
                <a:gd name="T24" fmla="*/ 101 w 235"/>
                <a:gd name="T25" fmla="*/ 127 h 147"/>
                <a:gd name="T26" fmla="*/ 90 w 235"/>
                <a:gd name="T27" fmla="*/ 127 h 147"/>
                <a:gd name="T28" fmla="*/ 81 w 235"/>
                <a:gd name="T29" fmla="*/ 129 h 147"/>
                <a:gd name="T30" fmla="*/ 76 w 235"/>
                <a:gd name="T31" fmla="*/ 134 h 147"/>
                <a:gd name="T32" fmla="*/ 67 w 235"/>
                <a:gd name="T33" fmla="*/ 141 h 147"/>
                <a:gd name="T34" fmla="*/ 56 w 235"/>
                <a:gd name="T35" fmla="*/ 143 h 147"/>
                <a:gd name="T36" fmla="*/ 45 w 235"/>
                <a:gd name="T37" fmla="*/ 147 h 147"/>
                <a:gd name="T38" fmla="*/ 20 w 235"/>
                <a:gd name="T39" fmla="*/ 141 h 147"/>
                <a:gd name="T40" fmla="*/ 18 w 235"/>
                <a:gd name="T41" fmla="*/ 132 h 147"/>
                <a:gd name="T42" fmla="*/ 14 w 235"/>
                <a:gd name="T43" fmla="*/ 127 h 147"/>
                <a:gd name="T44" fmla="*/ 5 w 235"/>
                <a:gd name="T45" fmla="*/ 112 h 147"/>
                <a:gd name="T46" fmla="*/ 0 w 235"/>
                <a:gd name="T47" fmla="*/ 89 h 147"/>
                <a:gd name="T48" fmla="*/ 5 w 235"/>
                <a:gd name="T49" fmla="*/ 60 h 147"/>
                <a:gd name="T50" fmla="*/ 7 w 235"/>
                <a:gd name="T51" fmla="*/ 40 h 147"/>
                <a:gd name="T52" fmla="*/ 18 w 235"/>
                <a:gd name="T53" fmla="*/ 40 h 147"/>
                <a:gd name="T54" fmla="*/ 25 w 235"/>
                <a:gd name="T55" fmla="*/ 42 h 147"/>
                <a:gd name="T56" fmla="*/ 31 w 235"/>
                <a:gd name="T57" fmla="*/ 47 h 147"/>
                <a:gd name="T58" fmla="*/ 49 w 235"/>
                <a:gd name="T59" fmla="*/ 58 h 147"/>
                <a:gd name="T60" fmla="*/ 58 w 235"/>
                <a:gd name="T61" fmla="*/ 76 h 147"/>
                <a:gd name="T62" fmla="*/ 74 w 235"/>
                <a:gd name="T63" fmla="*/ 76 h 147"/>
                <a:gd name="T64" fmla="*/ 83 w 235"/>
                <a:gd name="T65" fmla="*/ 69 h 147"/>
                <a:gd name="T66" fmla="*/ 87 w 235"/>
                <a:gd name="T67" fmla="*/ 60 h 147"/>
                <a:gd name="T68" fmla="*/ 87 w 235"/>
                <a:gd name="T69" fmla="*/ 47 h 147"/>
                <a:gd name="T70" fmla="*/ 90 w 235"/>
                <a:gd name="T71" fmla="*/ 38 h 147"/>
                <a:gd name="T72" fmla="*/ 92 w 235"/>
                <a:gd name="T73" fmla="*/ 33 h 147"/>
                <a:gd name="T74" fmla="*/ 94 w 235"/>
                <a:gd name="T75" fmla="*/ 27 h 147"/>
                <a:gd name="T76" fmla="*/ 112 w 235"/>
                <a:gd name="T77" fmla="*/ 18 h 147"/>
                <a:gd name="T78" fmla="*/ 139 w 235"/>
                <a:gd name="T79" fmla="*/ 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5" h="147">
                  <a:moveTo>
                    <a:pt x="157" y="2"/>
                  </a:moveTo>
                  <a:lnTo>
                    <a:pt x="177" y="2"/>
                  </a:lnTo>
                  <a:lnTo>
                    <a:pt x="190" y="0"/>
                  </a:lnTo>
                  <a:lnTo>
                    <a:pt x="204" y="0"/>
                  </a:lnTo>
                  <a:lnTo>
                    <a:pt x="212" y="9"/>
                  </a:lnTo>
                  <a:lnTo>
                    <a:pt x="219" y="15"/>
                  </a:lnTo>
                  <a:lnTo>
                    <a:pt x="226" y="24"/>
                  </a:lnTo>
                  <a:lnTo>
                    <a:pt x="233" y="33"/>
                  </a:lnTo>
                  <a:lnTo>
                    <a:pt x="235" y="40"/>
                  </a:lnTo>
                  <a:lnTo>
                    <a:pt x="233" y="47"/>
                  </a:lnTo>
                  <a:lnTo>
                    <a:pt x="228" y="47"/>
                  </a:lnTo>
                  <a:lnTo>
                    <a:pt x="224" y="51"/>
                  </a:lnTo>
                  <a:lnTo>
                    <a:pt x="221" y="53"/>
                  </a:lnTo>
                  <a:lnTo>
                    <a:pt x="219" y="60"/>
                  </a:lnTo>
                  <a:lnTo>
                    <a:pt x="219" y="65"/>
                  </a:lnTo>
                  <a:lnTo>
                    <a:pt x="219" y="71"/>
                  </a:lnTo>
                  <a:lnTo>
                    <a:pt x="219" y="78"/>
                  </a:lnTo>
                  <a:lnTo>
                    <a:pt x="219" y="85"/>
                  </a:lnTo>
                  <a:lnTo>
                    <a:pt x="197" y="89"/>
                  </a:lnTo>
                  <a:lnTo>
                    <a:pt x="174" y="98"/>
                  </a:lnTo>
                  <a:lnTo>
                    <a:pt x="150" y="103"/>
                  </a:lnTo>
                  <a:lnTo>
                    <a:pt x="143" y="109"/>
                  </a:lnTo>
                  <a:lnTo>
                    <a:pt x="132" y="114"/>
                  </a:lnTo>
                  <a:lnTo>
                    <a:pt x="119" y="116"/>
                  </a:lnTo>
                  <a:lnTo>
                    <a:pt x="107" y="118"/>
                  </a:lnTo>
                  <a:lnTo>
                    <a:pt x="101" y="127"/>
                  </a:lnTo>
                  <a:lnTo>
                    <a:pt x="96" y="127"/>
                  </a:lnTo>
                  <a:lnTo>
                    <a:pt x="90" y="127"/>
                  </a:lnTo>
                  <a:lnTo>
                    <a:pt x="85" y="127"/>
                  </a:lnTo>
                  <a:lnTo>
                    <a:pt x="81" y="129"/>
                  </a:lnTo>
                  <a:lnTo>
                    <a:pt x="78" y="129"/>
                  </a:lnTo>
                  <a:lnTo>
                    <a:pt x="76" y="134"/>
                  </a:lnTo>
                  <a:lnTo>
                    <a:pt x="72" y="138"/>
                  </a:lnTo>
                  <a:lnTo>
                    <a:pt x="67" y="141"/>
                  </a:lnTo>
                  <a:lnTo>
                    <a:pt x="63" y="141"/>
                  </a:lnTo>
                  <a:lnTo>
                    <a:pt x="56" y="143"/>
                  </a:lnTo>
                  <a:lnTo>
                    <a:pt x="49" y="145"/>
                  </a:lnTo>
                  <a:lnTo>
                    <a:pt x="45" y="147"/>
                  </a:lnTo>
                  <a:lnTo>
                    <a:pt x="20" y="147"/>
                  </a:lnTo>
                  <a:lnTo>
                    <a:pt x="20" y="141"/>
                  </a:lnTo>
                  <a:lnTo>
                    <a:pt x="20" y="136"/>
                  </a:lnTo>
                  <a:lnTo>
                    <a:pt x="18" y="132"/>
                  </a:lnTo>
                  <a:lnTo>
                    <a:pt x="16" y="129"/>
                  </a:lnTo>
                  <a:lnTo>
                    <a:pt x="14" y="127"/>
                  </a:lnTo>
                  <a:lnTo>
                    <a:pt x="7" y="121"/>
                  </a:lnTo>
                  <a:lnTo>
                    <a:pt x="5" y="112"/>
                  </a:lnTo>
                  <a:lnTo>
                    <a:pt x="2" y="100"/>
                  </a:lnTo>
                  <a:lnTo>
                    <a:pt x="0" y="89"/>
                  </a:lnTo>
                  <a:lnTo>
                    <a:pt x="5" y="76"/>
                  </a:lnTo>
                  <a:lnTo>
                    <a:pt x="5" y="60"/>
                  </a:lnTo>
                  <a:lnTo>
                    <a:pt x="5" y="47"/>
                  </a:lnTo>
                  <a:lnTo>
                    <a:pt x="7" y="40"/>
                  </a:lnTo>
                  <a:lnTo>
                    <a:pt x="14" y="40"/>
                  </a:lnTo>
                  <a:lnTo>
                    <a:pt x="18" y="40"/>
                  </a:lnTo>
                  <a:lnTo>
                    <a:pt x="20" y="42"/>
                  </a:lnTo>
                  <a:lnTo>
                    <a:pt x="25" y="42"/>
                  </a:lnTo>
                  <a:lnTo>
                    <a:pt x="27" y="44"/>
                  </a:lnTo>
                  <a:lnTo>
                    <a:pt x="31" y="47"/>
                  </a:lnTo>
                  <a:lnTo>
                    <a:pt x="43" y="49"/>
                  </a:lnTo>
                  <a:lnTo>
                    <a:pt x="49" y="58"/>
                  </a:lnTo>
                  <a:lnTo>
                    <a:pt x="54" y="67"/>
                  </a:lnTo>
                  <a:lnTo>
                    <a:pt x="58" y="76"/>
                  </a:lnTo>
                  <a:lnTo>
                    <a:pt x="69" y="78"/>
                  </a:lnTo>
                  <a:lnTo>
                    <a:pt x="74" y="76"/>
                  </a:lnTo>
                  <a:lnTo>
                    <a:pt x="78" y="71"/>
                  </a:lnTo>
                  <a:lnTo>
                    <a:pt x="83" y="69"/>
                  </a:lnTo>
                  <a:lnTo>
                    <a:pt x="85" y="65"/>
                  </a:lnTo>
                  <a:lnTo>
                    <a:pt x="87" y="60"/>
                  </a:lnTo>
                  <a:lnTo>
                    <a:pt x="87" y="53"/>
                  </a:lnTo>
                  <a:lnTo>
                    <a:pt x="87" y="47"/>
                  </a:lnTo>
                  <a:lnTo>
                    <a:pt x="87" y="42"/>
                  </a:lnTo>
                  <a:lnTo>
                    <a:pt x="90" y="38"/>
                  </a:lnTo>
                  <a:lnTo>
                    <a:pt x="90" y="36"/>
                  </a:lnTo>
                  <a:lnTo>
                    <a:pt x="92" y="33"/>
                  </a:lnTo>
                  <a:lnTo>
                    <a:pt x="94" y="31"/>
                  </a:lnTo>
                  <a:lnTo>
                    <a:pt x="94" y="27"/>
                  </a:lnTo>
                  <a:lnTo>
                    <a:pt x="94" y="22"/>
                  </a:lnTo>
                  <a:lnTo>
                    <a:pt x="112" y="18"/>
                  </a:lnTo>
                  <a:lnTo>
                    <a:pt x="125" y="11"/>
                  </a:lnTo>
                  <a:lnTo>
                    <a:pt x="139" y="4"/>
                  </a:lnTo>
                  <a:lnTo>
                    <a:pt x="157" y="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24" name="Freeform 139"/>
            <p:cNvSpPr>
              <a:spLocks/>
            </p:cNvSpPr>
            <p:nvPr/>
          </p:nvSpPr>
          <p:spPr bwMode="auto">
            <a:xfrm>
              <a:off x="5302809" y="3742604"/>
              <a:ext cx="269756" cy="168741"/>
            </a:xfrm>
            <a:custGeom>
              <a:avLst/>
              <a:gdLst>
                <a:gd name="T0" fmla="*/ 177 w 235"/>
                <a:gd name="T1" fmla="*/ 2 h 147"/>
                <a:gd name="T2" fmla="*/ 204 w 235"/>
                <a:gd name="T3" fmla="*/ 0 h 147"/>
                <a:gd name="T4" fmla="*/ 219 w 235"/>
                <a:gd name="T5" fmla="*/ 15 h 147"/>
                <a:gd name="T6" fmla="*/ 233 w 235"/>
                <a:gd name="T7" fmla="*/ 33 h 147"/>
                <a:gd name="T8" fmla="*/ 233 w 235"/>
                <a:gd name="T9" fmla="*/ 47 h 147"/>
                <a:gd name="T10" fmla="*/ 224 w 235"/>
                <a:gd name="T11" fmla="*/ 51 h 147"/>
                <a:gd name="T12" fmla="*/ 219 w 235"/>
                <a:gd name="T13" fmla="*/ 60 h 147"/>
                <a:gd name="T14" fmla="*/ 219 w 235"/>
                <a:gd name="T15" fmla="*/ 71 h 147"/>
                <a:gd name="T16" fmla="*/ 219 w 235"/>
                <a:gd name="T17" fmla="*/ 85 h 147"/>
                <a:gd name="T18" fmla="*/ 174 w 235"/>
                <a:gd name="T19" fmla="*/ 98 h 147"/>
                <a:gd name="T20" fmla="*/ 143 w 235"/>
                <a:gd name="T21" fmla="*/ 109 h 147"/>
                <a:gd name="T22" fmla="*/ 119 w 235"/>
                <a:gd name="T23" fmla="*/ 116 h 147"/>
                <a:gd name="T24" fmla="*/ 101 w 235"/>
                <a:gd name="T25" fmla="*/ 127 h 147"/>
                <a:gd name="T26" fmla="*/ 90 w 235"/>
                <a:gd name="T27" fmla="*/ 127 h 147"/>
                <a:gd name="T28" fmla="*/ 81 w 235"/>
                <a:gd name="T29" fmla="*/ 129 h 147"/>
                <a:gd name="T30" fmla="*/ 76 w 235"/>
                <a:gd name="T31" fmla="*/ 134 h 147"/>
                <a:gd name="T32" fmla="*/ 67 w 235"/>
                <a:gd name="T33" fmla="*/ 141 h 147"/>
                <a:gd name="T34" fmla="*/ 56 w 235"/>
                <a:gd name="T35" fmla="*/ 143 h 147"/>
                <a:gd name="T36" fmla="*/ 45 w 235"/>
                <a:gd name="T37" fmla="*/ 147 h 147"/>
                <a:gd name="T38" fmla="*/ 20 w 235"/>
                <a:gd name="T39" fmla="*/ 141 h 147"/>
                <a:gd name="T40" fmla="*/ 18 w 235"/>
                <a:gd name="T41" fmla="*/ 132 h 147"/>
                <a:gd name="T42" fmla="*/ 14 w 235"/>
                <a:gd name="T43" fmla="*/ 127 h 147"/>
                <a:gd name="T44" fmla="*/ 5 w 235"/>
                <a:gd name="T45" fmla="*/ 112 h 147"/>
                <a:gd name="T46" fmla="*/ 0 w 235"/>
                <a:gd name="T47" fmla="*/ 89 h 147"/>
                <a:gd name="T48" fmla="*/ 5 w 235"/>
                <a:gd name="T49" fmla="*/ 60 h 147"/>
                <a:gd name="T50" fmla="*/ 7 w 235"/>
                <a:gd name="T51" fmla="*/ 40 h 147"/>
                <a:gd name="T52" fmla="*/ 18 w 235"/>
                <a:gd name="T53" fmla="*/ 40 h 147"/>
                <a:gd name="T54" fmla="*/ 25 w 235"/>
                <a:gd name="T55" fmla="*/ 42 h 147"/>
                <a:gd name="T56" fmla="*/ 31 w 235"/>
                <a:gd name="T57" fmla="*/ 47 h 147"/>
                <a:gd name="T58" fmla="*/ 49 w 235"/>
                <a:gd name="T59" fmla="*/ 58 h 147"/>
                <a:gd name="T60" fmla="*/ 58 w 235"/>
                <a:gd name="T61" fmla="*/ 76 h 147"/>
                <a:gd name="T62" fmla="*/ 74 w 235"/>
                <a:gd name="T63" fmla="*/ 76 h 147"/>
                <a:gd name="T64" fmla="*/ 83 w 235"/>
                <a:gd name="T65" fmla="*/ 69 h 147"/>
                <a:gd name="T66" fmla="*/ 87 w 235"/>
                <a:gd name="T67" fmla="*/ 60 h 147"/>
                <a:gd name="T68" fmla="*/ 87 w 235"/>
                <a:gd name="T69" fmla="*/ 47 h 147"/>
                <a:gd name="T70" fmla="*/ 90 w 235"/>
                <a:gd name="T71" fmla="*/ 38 h 147"/>
                <a:gd name="T72" fmla="*/ 92 w 235"/>
                <a:gd name="T73" fmla="*/ 33 h 147"/>
                <a:gd name="T74" fmla="*/ 94 w 235"/>
                <a:gd name="T75" fmla="*/ 27 h 147"/>
                <a:gd name="T76" fmla="*/ 112 w 235"/>
                <a:gd name="T77" fmla="*/ 18 h 147"/>
                <a:gd name="T78" fmla="*/ 139 w 235"/>
                <a:gd name="T79" fmla="*/ 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5" h="147">
                  <a:moveTo>
                    <a:pt x="157" y="2"/>
                  </a:moveTo>
                  <a:lnTo>
                    <a:pt x="177" y="2"/>
                  </a:lnTo>
                  <a:lnTo>
                    <a:pt x="190" y="0"/>
                  </a:lnTo>
                  <a:lnTo>
                    <a:pt x="204" y="0"/>
                  </a:lnTo>
                  <a:lnTo>
                    <a:pt x="212" y="9"/>
                  </a:lnTo>
                  <a:lnTo>
                    <a:pt x="219" y="15"/>
                  </a:lnTo>
                  <a:lnTo>
                    <a:pt x="226" y="24"/>
                  </a:lnTo>
                  <a:lnTo>
                    <a:pt x="233" y="33"/>
                  </a:lnTo>
                  <a:lnTo>
                    <a:pt x="235" y="40"/>
                  </a:lnTo>
                  <a:lnTo>
                    <a:pt x="233" y="47"/>
                  </a:lnTo>
                  <a:lnTo>
                    <a:pt x="228" y="47"/>
                  </a:lnTo>
                  <a:lnTo>
                    <a:pt x="224" y="51"/>
                  </a:lnTo>
                  <a:lnTo>
                    <a:pt x="221" y="53"/>
                  </a:lnTo>
                  <a:lnTo>
                    <a:pt x="219" y="60"/>
                  </a:lnTo>
                  <a:lnTo>
                    <a:pt x="219" y="65"/>
                  </a:lnTo>
                  <a:lnTo>
                    <a:pt x="219" y="71"/>
                  </a:lnTo>
                  <a:lnTo>
                    <a:pt x="219" y="78"/>
                  </a:lnTo>
                  <a:lnTo>
                    <a:pt x="219" y="85"/>
                  </a:lnTo>
                  <a:lnTo>
                    <a:pt x="197" y="89"/>
                  </a:lnTo>
                  <a:lnTo>
                    <a:pt x="174" y="98"/>
                  </a:lnTo>
                  <a:lnTo>
                    <a:pt x="150" y="103"/>
                  </a:lnTo>
                  <a:lnTo>
                    <a:pt x="143" y="109"/>
                  </a:lnTo>
                  <a:lnTo>
                    <a:pt x="132" y="114"/>
                  </a:lnTo>
                  <a:lnTo>
                    <a:pt x="119" y="116"/>
                  </a:lnTo>
                  <a:lnTo>
                    <a:pt x="107" y="118"/>
                  </a:lnTo>
                  <a:lnTo>
                    <a:pt x="101" y="127"/>
                  </a:lnTo>
                  <a:lnTo>
                    <a:pt x="96" y="127"/>
                  </a:lnTo>
                  <a:lnTo>
                    <a:pt x="90" y="127"/>
                  </a:lnTo>
                  <a:lnTo>
                    <a:pt x="85" y="127"/>
                  </a:lnTo>
                  <a:lnTo>
                    <a:pt x="81" y="129"/>
                  </a:lnTo>
                  <a:lnTo>
                    <a:pt x="78" y="129"/>
                  </a:lnTo>
                  <a:lnTo>
                    <a:pt x="76" y="134"/>
                  </a:lnTo>
                  <a:lnTo>
                    <a:pt x="72" y="138"/>
                  </a:lnTo>
                  <a:lnTo>
                    <a:pt x="67" y="141"/>
                  </a:lnTo>
                  <a:lnTo>
                    <a:pt x="63" y="141"/>
                  </a:lnTo>
                  <a:lnTo>
                    <a:pt x="56" y="143"/>
                  </a:lnTo>
                  <a:lnTo>
                    <a:pt x="49" y="145"/>
                  </a:lnTo>
                  <a:lnTo>
                    <a:pt x="45" y="147"/>
                  </a:lnTo>
                  <a:lnTo>
                    <a:pt x="20" y="147"/>
                  </a:lnTo>
                  <a:lnTo>
                    <a:pt x="20" y="141"/>
                  </a:lnTo>
                  <a:lnTo>
                    <a:pt x="20" y="136"/>
                  </a:lnTo>
                  <a:lnTo>
                    <a:pt x="18" y="132"/>
                  </a:lnTo>
                  <a:lnTo>
                    <a:pt x="16" y="129"/>
                  </a:lnTo>
                  <a:lnTo>
                    <a:pt x="14" y="127"/>
                  </a:lnTo>
                  <a:lnTo>
                    <a:pt x="7" y="121"/>
                  </a:lnTo>
                  <a:lnTo>
                    <a:pt x="5" y="112"/>
                  </a:lnTo>
                  <a:lnTo>
                    <a:pt x="2" y="100"/>
                  </a:lnTo>
                  <a:lnTo>
                    <a:pt x="0" y="89"/>
                  </a:lnTo>
                  <a:lnTo>
                    <a:pt x="5" y="76"/>
                  </a:lnTo>
                  <a:lnTo>
                    <a:pt x="5" y="60"/>
                  </a:lnTo>
                  <a:lnTo>
                    <a:pt x="5" y="47"/>
                  </a:lnTo>
                  <a:lnTo>
                    <a:pt x="7" y="40"/>
                  </a:lnTo>
                  <a:lnTo>
                    <a:pt x="14" y="40"/>
                  </a:lnTo>
                  <a:lnTo>
                    <a:pt x="18" y="40"/>
                  </a:lnTo>
                  <a:lnTo>
                    <a:pt x="20" y="42"/>
                  </a:lnTo>
                  <a:lnTo>
                    <a:pt x="25" y="42"/>
                  </a:lnTo>
                  <a:lnTo>
                    <a:pt x="27" y="44"/>
                  </a:lnTo>
                  <a:lnTo>
                    <a:pt x="31" y="47"/>
                  </a:lnTo>
                  <a:lnTo>
                    <a:pt x="43" y="49"/>
                  </a:lnTo>
                  <a:lnTo>
                    <a:pt x="49" y="58"/>
                  </a:lnTo>
                  <a:lnTo>
                    <a:pt x="54" y="67"/>
                  </a:lnTo>
                  <a:lnTo>
                    <a:pt x="58" y="76"/>
                  </a:lnTo>
                  <a:lnTo>
                    <a:pt x="69" y="78"/>
                  </a:lnTo>
                  <a:lnTo>
                    <a:pt x="74" y="76"/>
                  </a:lnTo>
                  <a:lnTo>
                    <a:pt x="78" y="71"/>
                  </a:lnTo>
                  <a:lnTo>
                    <a:pt x="83" y="69"/>
                  </a:lnTo>
                  <a:lnTo>
                    <a:pt x="85" y="65"/>
                  </a:lnTo>
                  <a:lnTo>
                    <a:pt x="87" y="60"/>
                  </a:lnTo>
                  <a:lnTo>
                    <a:pt x="87" y="53"/>
                  </a:lnTo>
                  <a:lnTo>
                    <a:pt x="87" y="47"/>
                  </a:lnTo>
                  <a:lnTo>
                    <a:pt x="87" y="42"/>
                  </a:lnTo>
                  <a:lnTo>
                    <a:pt x="90" y="38"/>
                  </a:lnTo>
                  <a:lnTo>
                    <a:pt x="90" y="36"/>
                  </a:lnTo>
                  <a:lnTo>
                    <a:pt x="92" y="33"/>
                  </a:lnTo>
                  <a:lnTo>
                    <a:pt x="94" y="31"/>
                  </a:lnTo>
                  <a:lnTo>
                    <a:pt x="94" y="27"/>
                  </a:lnTo>
                  <a:lnTo>
                    <a:pt x="94" y="22"/>
                  </a:lnTo>
                  <a:lnTo>
                    <a:pt x="112" y="18"/>
                  </a:lnTo>
                  <a:lnTo>
                    <a:pt x="125" y="11"/>
                  </a:lnTo>
                  <a:lnTo>
                    <a:pt x="139" y="4"/>
                  </a:lnTo>
                  <a:lnTo>
                    <a:pt x="157" y="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25" name="Freeform 140"/>
            <p:cNvSpPr>
              <a:spLocks/>
            </p:cNvSpPr>
            <p:nvPr/>
          </p:nvSpPr>
          <p:spPr bwMode="auto">
            <a:xfrm>
              <a:off x="5556494" y="3537131"/>
              <a:ext cx="190551" cy="241058"/>
            </a:xfrm>
            <a:custGeom>
              <a:avLst/>
              <a:gdLst>
                <a:gd name="T0" fmla="*/ 79 w 166"/>
                <a:gd name="T1" fmla="*/ 24 h 210"/>
                <a:gd name="T2" fmla="*/ 81 w 166"/>
                <a:gd name="T3" fmla="*/ 22 h 210"/>
                <a:gd name="T4" fmla="*/ 81 w 166"/>
                <a:gd name="T5" fmla="*/ 13 h 210"/>
                <a:gd name="T6" fmla="*/ 79 w 166"/>
                <a:gd name="T7" fmla="*/ 6 h 210"/>
                <a:gd name="T8" fmla="*/ 81 w 166"/>
                <a:gd name="T9" fmla="*/ 0 h 210"/>
                <a:gd name="T10" fmla="*/ 88 w 166"/>
                <a:gd name="T11" fmla="*/ 0 h 210"/>
                <a:gd name="T12" fmla="*/ 88 w 166"/>
                <a:gd name="T13" fmla="*/ 6 h 210"/>
                <a:gd name="T14" fmla="*/ 90 w 166"/>
                <a:gd name="T15" fmla="*/ 11 h 210"/>
                <a:gd name="T16" fmla="*/ 101 w 166"/>
                <a:gd name="T17" fmla="*/ 13 h 210"/>
                <a:gd name="T18" fmla="*/ 114 w 166"/>
                <a:gd name="T19" fmla="*/ 20 h 210"/>
                <a:gd name="T20" fmla="*/ 123 w 166"/>
                <a:gd name="T21" fmla="*/ 31 h 210"/>
                <a:gd name="T22" fmla="*/ 130 w 166"/>
                <a:gd name="T23" fmla="*/ 36 h 210"/>
                <a:gd name="T24" fmla="*/ 139 w 166"/>
                <a:gd name="T25" fmla="*/ 38 h 210"/>
                <a:gd name="T26" fmla="*/ 150 w 166"/>
                <a:gd name="T27" fmla="*/ 38 h 210"/>
                <a:gd name="T28" fmla="*/ 161 w 166"/>
                <a:gd name="T29" fmla="*/ 60 h 210"/>
                <a:gd name="T30" fmla="*/ 166 w 166"/>
                <a:gd name="T31" fmla="*/ 83 h 210"/>
                <a:gd name="T32" fmla="*/ 150 w 166"/>
                <a:gd name="T33" fmla="*/ 105 h 210"/>
                <a:gd name="T34" fmla="*/ 135 w 166"/>
                <a:gd name="T35" fmla="*/ 125 h 210"/>
                <a:gd name="T36" fmla="*/ 117 w 166"/>
                <a:gd name="T37" fmla="*/ 154 h 210"/>
                <a:gd name="T38" fmla="*/ 88 w 166"/>
                <a:gd name="T39" fmla="*/ 188 h 210"/>
                <a:gd name="T40" fmla="*/ 76 w 166"/>
                <a:gd name="T41" fmla="*/ 188 h 210"/>
                <a:gd name="T42" fmla="*/ 74 w 166"/>
                <a:gd name="T43" fmla="*/ 194 h 210"/>
                <a:gd name="T44" fmla="*/ 74 w 166"/>
                <a:gd name="T45" fmla="*/ 203 h 210"/>
                <a:gd name="T46" fmla="*/ 54 w 166"/>
                <a:gd name="T47" fmla="*/ 210 h 210"/>
                <a:gd name="T48" fmla="*/ 25 w 166"/>
                <a:gd name="T49" fmla="*/ 203 h 210"/>
                <a:gd name="T50" fmla="*/ 5 w 166"/>
                <a:gd name="T51" fmla="*/ 181 h 210"/>
                <a:gd name="T52" fmla="*/ 0 w 166"/>
                <a:gd name="T53" fmla="*/ 172 h 210"/>
                <a:gd name="T54" fmla="*/ 3 w 166"/>
                <a:gd name="T55" fmla="*/ 165 h 210"/>
                <a:gd name="T56" fmla="*/ 7 w 166"/>
                <a:gd name="T57" fmla="*/ 159 h 210"/>
                <a:gd name="T58" fmla="*/ 18 w 166"/>
                <a:gd name="T59" fmla="*/ 156 h 210"/>
                <a:gd name="T60" fmla="*/ 29 w 166"/>
                <a:gd name="T61" fmla="*/ 152 h 210"/>
                <a:gd name="T62" fmla="*/ 38 w 166"/>
                <a:gd name="T63" fmla="*/ 145 h 210"/>
                <a:gd name="T64" fmla="*/ 45 w 166"/>
                <a:gd name="T65" fmla="*/ 136 h 210"/>
                <a:gd name="T66" fmla="*/ 50 w 166"/>
                <a:gd name="T67" fmla="*/ 127 h 210"/>
                <a:gd name="T68" fmla="*/ 54 w 166"/>
                <a:gd name="T69" fmla="*/ 123 h 210"/>
                <a:gd name="T70" fmla="*/ 54 w 166"/>
                <a:gd name="T71" fmla="*/ 105 h 210"/>
                <a:gd name="T72" fmla="*/ 63 w 166"/>
                <a:gd name="T73" fmla="*/ 85 h 210"/>
                <a:gd name="T74" fmla="*/ 74 w 166"/>
                <a:gd name="T75" fmla="*/ 69 h 210"/>
                <a:gd name="T76" fmla="*/ 74 w 166"/>
                <a:gd name="T77" fmla="*/ 47 h 210"/>
                <a:gd name="T78" fmla="*/ 74 w 166"/>
                <a:gd name="T79" fmla="*/ 2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6" h="210">
                  <a:moveTo>
                    <a:pt x="74" y="24"/>
                  </a:moveTo>
                  <a:lnTo>
                    <a:pt x="79" y="24"/>
                  </a:lnTo>
                  <a:lnTo>
                    <a:pt x="81" y="24"/>
                  </a:lnTo>
                  <a:lnTo>
                    <a:pt x="81" y="22"/>
                  </a:lnTo>
                  <a:lnTo>
                    <a:pt x="81" y="18"/>
                  </a:lnTo>
                  <a:lnTo>
                    <a:pt x="81" y="13"/>
                  </a:lnTo>
                  <a:lnTo>
                    <a:pt x="81" y="11"/>
                  </a:lnTo>
                  <a:lnTo>
                    <a:pt x="79" y="6"/>
                  </a:lnTo>
                  <a:lnTo>
                    <a:pt x="79" y="2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88" y="2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0" y="11"/>
                  </a:lnTo>
                  <a:lnTo>
                    <a:pt x="92" y="11"/>
                  </a:lnTo>
                  <a:lnTo>
                    <a:pt x="101" y="13"/>
                  </a:lnTo>
                  <a:lnTo>
                    <a:pt x="110" y="15"/>
                  </a:lnTo>
                  <a:lnTo>
                    <a:pt x="114" y="20"/>
                  </a:lnTo>
                  <a:lnTo>
                    <a:pt x="121" y="24"/>
                  </a:lnTo>
                  <a:lnTo>
                    <a:pt x="123" y="31"/>
                  </a:lnTo>
                  <a:lnTo>
                    <a:pt x="126" y="33"/>
                  </a:lnTo>
                  <a:lnTo>
                    <a:pt x="130" y="36"/>
                  </a:lnTo>
                  <a:lnTo>
                    <a:pt x="135" y="36"/>
                  </a:lnTo>
                  <a:lnTo>
                    <a:pt x="139" y="38"/>
                  </a:lnTo>
                  <a:lnTo>
                    <a:pt x="143" y="38"/>
                  </a:lnTo>
                  <a:lnTo>
                    <a:pt x="150" y="38"/>
                  </a:lnTo>
                  <a:lnTo>
                    <a:pt x="155" y="49"/>
                  </a:lnTo>
                  <a:lnTo>
                    <a:pt x="161" y="60"/>
                  </a:lnTo>
                  <a:lnTo>
                    <a:pt x="166" y="71"/>
                  </a:lnTo>
                  <a:lnTo>
                    <a:pt x="166" y="83"/>
                  </a:lnTo>
                  <a:lnTo>
                    <a:pt x="155" y="94"/>
                  </a:lnTo>
                  <a:lnTo>
                    <a:pt x="150" y="105"/>
                  </a:lnTo>
                  <a:lnTo>
                    <a:pt x="141" y="114"/>
                  </a:lnTo>
                  <a:lnTo>
                    <a:pt x="135" y="125"/>
                  </a:lnTo>
                  <a:lnTo>
                    <a:pt x="130" y="136"/>
                  </a:lnTo>
                  <a:lnTo>
                    <a:pt x="117" y="154"/>
                  </a:lnTo>
                  <a:lnTo>
                    <a:pt x="103" y="172"/>
                  </a:lnTo>
                  <a:lnTo>
                    <a:pt x="88" y="188"/>
                  </a:lnTo>
                  <a:lnTo>
                    <a:pt x="81" y="188"/>
                  </a:lnTo>
                  <a:lnTo>
                    <a:pt x="76" y="188"/>
                  </a:lnTo>
                  <a:lnTo>
                    <a:pt x="76" y="192"/>
                  </a:lnTo>
                  <a:lnTo>
                    <a:pt x="74" y="194"/>
                  </a:lnTo>
                  <a:lnTo>
                    <a:pt x="74" y="199"/>
                  </a:lnTo>
                  <a:lnTo>
                    <a:pt x="74" y="203"/>
                  </a:lnTo>
                  <a:lnTo>
                    <a:pt x="74" y="206"/>
                  </a:lnTo>
                  <a:lnTo>
                    <a:pt x="54" y="210"/>
                  </a:lnTo>
                  <a:lnTo>
                    <a:pt x="38" y="210"/>
                  </a:lnTo>
                  <a:lnTo>
                    <a:pt x="25" y="203"/>
                  </a:lnTo>
                  <a:lnTo>
                    <a:pt x="16" y="194"/>
                  </a:lnTo>
                  <a:lnTo>
                    <a:pt x="5" y="181"/>
                  </a:lnTo>
                  <a:lnTo>
                    <a:pt x="0" y="176"/>
                  </a:lnTo>
                  <a:lnTo>
                    <a:pt x="0" y="172"/>
                  </a:lnTo>
                  <a:lnTo>
                    <a:pt x="0" y="168"/>
                  </a:lnTo>
                  <a:lnTo>
                    <a:pt x="3" y="165"/>
                  </a:lnTo>
                  <a:lnTo>
                    <a:pt x="5" y="163"/>
                  </a:lnTo>
                  <a:lnTo>
                    <a:pt x="7" y="159"/>
                  </a:lnTo>
                  <a:lnTo>
                    <a:pt x="12" y="156"/>
                  </a:lnTo>
                  <a:lnTo>
                    <a:pt x="18" y="156"/>
                  </a:lnTo>
                  <a:lnTo>
                    <a:pt x="25" y="154"/>
                  </a:lnTo>
                  <a:lnTo>
                    <a:pt x="29" y="152"/>
                  </a:lnTo>
                  <a:lnTo>
                    <a:pt x="36" y="150"/>
                  </a:lnTo>
                  <a:lnTo>
                    <a:pt x="38" y="145"/>
                  </a:lnTo>
                  <a:lnTo>
                    <a:pt x="43" y="141"/>
                  </a:lnTo>
                  <a:lnTo>
                    <a:pt x="45" y="136"/>
                  </a:lnTo>
                  <a:lnTo>
                    <a:pt x="50" y="132"/>
                  </a:lnTo>
                  <a:lnTo>
                    <a:pt x="50" y="127"/>
                  </a:lnTo>
                  <a:lnTo>
                    <a:pt x="52" y="125"/>
                  </a:lnTo>
                  <a:lnTo>
                    <a:pt x="54" y="123"/>
                  </a:lnTo>
                  <a:lnTo>
                    <a:pt x="54" y="118"/>
                  </a:lnTo>
                  <a:lnTo>
                    <a:pt x="54" y="105"/>
                  </a:lnTo>
                  <a:lnTo>
                    <a:pt x="59" y="94"/>
                  </a:lnTo>
                  <a:lnTo>
                    <a:pt x="63" y="85"/>
                  </a:lnTo>
                  <a:lnTo>
                    <a:pt x="67" y="74"/>
                  </a:lnTo>
                  <a:lnTo>
                    <a:pt x="74" y="69"/>
                  </a:lnTo>
                  <a:lnTo>
                    <a:pt x="74" y="60"/>
                  </a:lnTo>
                  <a:lnTo>
                    <a:pt x="74" y="47"/>
                  </a:lnTo>
                  <a:lnTo>
                    <a:pt x="74" y="36"/>
                  </a:lnTo>
                  <a:lnTo>
                    <a:pt x="74" y="2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26" name="Freeform 141"/>
            <p:cNvSpPr>
              <a:spLocks/>
            </p:cNvSpPr>
            <p:nvPr/>
          </p:nvSpPr>
          <p:spPr bwMode="auto">
            <a:xfrm>
              <a:off x="5556494" y="3537131"/>
              <a:ext cx="190551" cy="241058"/>
            </a:xfrm>
            <a:custGeom>
              <a:avLst/>
              <a:gdLst>
                <a:gd name="T0" fmla="*/ 79 w 166"/>
                <a:gd name="T1" fmla="*/ 24 h 210"/>
                <a:gd name="T2" fmla="*/ 81 w 166"/>
                <a:gd name="T3" fmla="*/ 22 h 210"/>
                <a:gd name="T4" fmla="*/ 81 w 166"/>
                <a:gd name="T5" fmla="*/ 13 h 210"/>
                <a:gd name="T6" fmla="*/ 79 w 166"/>
                <a:gd name="T7" fmla="*/ 6 h 210"/>
                <a:gd name="T8" fmla="*/ 81 w 166"/>
                <a:gd name="T9" fmla="*/ 0 h 210"/>
                <a:gd name="T10" fmla="*/ 88 w 166"/>
                <a:gd name="T11" fmla="*/ 0 h 210"/>
                <a:gd name="T12" fmla="*/ 88 w 166"/>
                <a:gd name="T13" fmla="*/ 6 h 210"/>
                <a:gd name="T14" fmla="*/ 90 w 166"/>
                <a:gd name="T15" fmla="*/ 11 h 210"/>
                <a:gd name="T16" fmla="*/ 101 w 166"/>
                <a:gd name="T17" fmla="*/ 13 h 210"/>
                <a:gd name="T18" fmla="*/ 114 w 166"/>
                <a:gd name="T19" fmla="*/ 20 h 210"/>
                <a:gd name="T20" fmla="*/ 123 w 166"/>
                <a:gd name="T21" fmla="*/ 31 h 210"/>
                <a:gd name="T22" fmla="*/ 130 w 166"/>
                <a:gd name="T23" fmla="*/ 36 h 210"/>
                <a:gd name="T24" fmla="*/ 139 w 166"/>
                <a:gd name="T25" fmla="*/ 38 h 210"/>
                <a:gd name="T26" fmla="*/ 150 w 166"/>
                <a:gd name="T27" fmla="*/ 38 h 210"/>
                <a:gd name="T28" fmla="*/ 161 w 166"/>
                <a:gd name="T29" fmla="*/ 60 h 210"/>
                <a:gd name="T30" fmla="*/ 166 w 166"/>
                <a:gd name="T31" fmla="*/ 83 h 210"/>
                <a:gd name="T32" fmla="*/ 150 w 166"/>
                <a:gd name="T33" fmla="*/ 105 h 210"/>
                <a:gd name="T34" fmla="*/ 135 w 166"/>
                <a:gd name="T35" fmla="*/ 125 h 210"/>
                <a:gd name="T36" fmla="*/ 117 w 166"/>
                <a:gd name="T37" fmla="*/ 154 h 210"/>
                <a:gd name="T38" fmla="*/ 88 w 166"/>
                <a:gd name="T39" fmla="*/ 188 h 210"/>
                <a:gd name="T40" fmla="*/ 76 w 166"/>
                <a:gd name="T41" fmla="*/ 188 h 210"/>
                <a:gd name="T42" fmla="*/ 74 w 166"/>
                <a:gd name="T43" fmla="*/ 194 h 210"/>
                <a:gd name="T44" fmla="*/ 74 w 166"/>
                <a:gd name="T45" fmla="*/ 203 h 210"/>
                <a:gd name="T46" fmla="*/ 54 w 166"/>
                <a:gd name="T47" fmla="*/ 210 h 210"/>
                <a:gd name="T48" fmla="*/ 25 w 166"/>
                <a:gd name="T49" fmla="*/ 203 h 210"/>
                <a:gd name="T50" fmla="*/ 5 w 166"/>
                <a:gd name="T51" fmla="*/ 181 h 210"/>
                <a:gd name="T52" fmla="*/ 0 w 166"/>
                <a:gd name="T53" fmla="*/ 172 h 210"/>
                <a:gd name="T54" fmla="*/ 3 w 166"/>
                <a:gd name="T55" fmla="*/ 165 h 210"/>
                <a:gd name="T56" fmla="*/ 7 w 166"/>
                <a:gd name="T57" fmla="*/ 159 h 210"/>
                <a:gd name="T58" fmla="*/ 18 w 166"/>
                <a:gd name="T59" fmla="*/ 156 h 210"/>
                <a:gd name="T60" fmla="*/ 29 w 166"/>
                <a:gd name="T61" fmla="*/ 152 h 210"/>
                <a:gd name="T62" fmla="*/ 38 w 166"/>
                <a:gd name="T63" fmla="*/ 145 h 210"/>
                <a:gd name="T64" fmla="*/ 45 w 166"/>
                <a:gd name="T65" fmla="*/ 136 h 210"/>
                <a:gd name="T66" fmla="*/ 50 w 166"/>
                <a:gd name="T67" fmla="*/ 127 h 210"/>
                <a:gd name="T68" fmla="*/ 54 w 166"/>
                <a:gd name="T69" fmla="*/ 123 h 210"/>
                <a:gd name="T70" fmla="*/ 54 w 166"/>
                <a:gd name="T71" fmla="*/ 105 h 210"/>
                <a:gd name="T72" fmla="*/ 63 w 166"/>
                <a:gd name="T73" fmla="*/ 85 h 210"/>
                <a:gd name="T74" fmla="*/ 74 w 166"/>
                <a:gd name="T75" fmla="*/ 69 h 210"/>
                <a:gd name="T76" fmla="*/ 74 w 166"/>
                <a:gd name="T77" fmla="*/ 47 h 210"/>
                <a:gd name="T78" fmla="*/ 74 w 166"/>
                <a:gd name="T79" fmla="*/ 2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6" h="210">
                  <a:moveTo>
                    <a:pt x="74" y="24"/>
                  </a:moveTo>
                  <a:lnTo>
                    <a:pt x="79" y="24"/>
                  </a:lnTo>
                  <a:lnTo>
                    <a:pt x="81" y="24"/>
                  </a:lnTo>
                  <a:lnTo>
                    <a:pt x="81" y="22"/>
                  </a:lnTo>
                  <a:lnTo>
                    <a:pt x="81" y="18"/>
                  </a:lnTo>
                  <a:lnTo>
                    <a:pt x="81" y="13"/>
                  </a:lnTo>
                  <a:lnTo>
                    <a:pt x="81" y="11"/>
                  </a:lnTo>
                  <a:lnTo>
                    <a:pt x="79" y="6"/>
                  </a:lnTo>
                  <a:lnTo>
                    <a:pt x="79" y="2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88" y="2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0" y="11"/>
                  </a:lnTo>
                  <a:lnTo>
                    <a:pt x="92" y="11"/>
                  </a:lnTo>
                  <a:lnTo>
                    <a:pt x="101" y="13"/>
                  </a:lnTo>
                  <a:lnTo>
                    <a:pt x="110" y="15"/>
                  </a:lnTo>
                  <a:lnTo>
                    <a:pt x="114" y="20"/>
                  </a:lnTo>
                  <a:lnTo>
                    <a:pt x="121" y="24"/>
                  </a:lnTo>
                  <a:lnTo>
                    <a:pt x="123" y="31"/>
                  </a:lnTo>
                  <a:lnTo>
                    <a:pt x="126" y="33"/>
                  </a:lnTo>
                  <a:lnTo>
                    <a:pt x="130" y="36"/>
                  </a:lnTo>
                  <a:lnTo>
                    <a:pt x="135" y="36"/>
                  </a:lnTo>
                  <a:lnTo>
                    <a:pt x="139" y="38"/>
                  </a:lnTo>
                  <a:lnTo>
                    <a:pt x="143" y="38"/>
                  </a:lnTo>
                  <a:lnTo>
                    <a:pt x="150" y="38"/>
                  </a:lnTo>
                  <a:lnTo>
                    <a:pt x="155" y="49"/>
                  </a:lnTo>
                  <a:lnTo>
                    <a:pt x="161" y="60"/>
                  </a:lnTo>
                  <a:lnTo>
                    <a:pt x="166" y="71"/>
                  </a:lnTo>
                  <a:lnTo>
                    <a:pt x="166" y="83"/>
                  </a:lnTo>
                  <a:lnTo>
                    <a:pt x="155" y="94"/>
                  </a:lnTo>
                  <a:lnTo>
                    <a:pt x="150" y="105"/>
                  </a:lnTo>
                  <a:lnTo>
                    <a:pt x="141" y="114"/>
                  </a:lnTo>
                  <a:lnTo>
                    <a:pt x="135" y="125"/>
                  </a:lnTo>
                  <a:lnTo>
                    <a:pt x="130" y="136"/>
                  </a:lnTo>
                  <a:lnTo>
                    <a:pt x="117" y="154"/>
                  </a:lnTo>
                  <a:lnTo>
                    <a:pt x="103" y="172"/>
                  </a:lnTo>
                  <a:lnTo>
                    <a:pt x="88" y="188"/>
                  </a:lnTo>
                  <a:lnTo>
                    <a:pt x="81" y="188"/>
                  </a:lnTo>
                  <a:lnTo>
                    <a:pt x="76" y="188"/>
                  </a:lnTo>
                  <a:lnTo>
                    <a:pt x="76" y="192"/>
                  </a:lnTo>
                  <a:lnTo>
                    <a:pt x="74" y="194"/>
                  </a:lnTo>
                  <a:lnTo>
                    <a:pt x="74" y="199"/>
                  </a:lnTo>
                  <a:lnTo>
                    <a:pt x="74" y="203"/>
                  </a:lnTo>
                  <a:lnTo>
                    <a:pt x="74" y="206"/>
                  </a:lnTo>
                  <a:lnTo>
                    <a:pt x="54" y="210"/>
                  </a:lnTo>
                  <a:lnTo>
                    <a:pt x="38" y="210"/>
                  </a:lnTo>
                  <a:lnTo>
                    <a:pt x="25" y="203"/>
                  </a:lnTo>
                  <a:lnTo>
                    <a:pt x="16" y="194"/>
                  </a:lnTo>
                  <a:lnTo>
                    <a:pt x="5" y="181"/>
                  </a:lnTo>
                  <a:lnTo>
                    <a:pt x="0" y="176"/>
                  </a:lnTo>
                  <a:lnTo>
                    <a:pt x="0" y="172"/>
                  </a:lnTo>
                  <a:lnTo>
                    <a:pt x="0" y="168"/>
                  </a:lnTo>
                  <a:lnTo>
                    <a:pt x="3" y="165"/>
                  </a:lnTo>
                  <a:lnTo>
                    <a:pt x="5" y="163"/>
                  </a:lnTo>
                  <a:lnTo>
                    <a:pt x="7" y="159"/>
                  </a:lnTo>
                  <a:lnTo>
                    <a:pt x="12" y="156"/>
                  </a:lnTo>
                  <a:lnTo>
                    <a:pt x="18" y="156"/>
                  </a:lnTo>
                  <a:lnTo>
                    <a:pt x="25" y="154"/>
                  </a:lnTo>
                  <a:lnTo>
                    <a:pt x="29" y="152"/>
                  </a:lnTo>
                  <a:lnTo>
                    <a:pt x="36" y="150"/>
                  </a:lnTo>
                  <a:lnTo>
                    <a:pt x="38" y="145"/>
                  </a:lnTo>
                  <a:lnTo>
                    <a:pt x="43" y="141"/>
                  </a:lnTo>
                  <a:lnTo>
                    <a:pt x="45" y="136"/>
                  </a:lnTo>
                  <a:lnTo>
                    <a:pt x="50" y="132"/>
                  </a:lnTo>
                  <a:lnTo>
                    <a:pt x="50" y="127"/>
                  </a:lnTo>
                  <a:lnTo>
                    <a:pt x="52" y="125"/>
                  </a:lnTo>
                  <a:lnTo>
                    <a:pt x="54" y="123"/>
                  </a:lnTo>
                  <a:lnTo>
                    <a:pt x="54" y="118"/>
                  </a:lnTo>
                  <a:lnTo>
                    <a:pt x="54" y="105"/>
                  </a:lnTo>
                  <a:lnTo>
                    <a:pt x="59" y="94"/>
                  </a:lnTo>
                  <a:lnTo>
                    <a:pt x="63" y="85"/>
                  </a:lnTo>
                  <a:lnTo>
                    <a:pt x="67" y="74"/>
                  </a:lnTo>
                  <a:lnTo>
                    <a:pt x="74" y="69"/>
                  </a:lnTo>
                  <a:lnTo>
                    <a:pt x="74" y="60"/>
                  </a:lnTo>
                  <a:lnTo>
                    <a:pt x="74" y="47"/>
                  </a:lnTo>
                  <a:lnTo>
                    <a:pt x="74" y="36"/>
                  </a:lnTo>
                  <a:lnTo>
                    <a:pt x="74" y="2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27" name="Freeform 142"/>
            <p:cNvSpPr>
              <a:spLocks/>
            </p:cNvSpPr>
            <p:nvPr/>
          </p:nvSpPr>
          <p:spPr bwMode="auto">
            <a:xfrm>
              <a:off x="5051420" y="3271967"/>
              <a:ext cx="51656" cy="92980"/>
            </a:xfrm>
            <a:custGeom>
              <a:avLst/>
              <a:gdLst>
                <a:gd name="T0" fmla="*/ 31 w 45"/>
                <a:gd name="T1" fmla="*/ 43 h 81"/>
                <a:gd name="T2" fmla="*/ 36 w 45"/>
                <a:gd name="T3" fmla="*/ 45 h 81"/>
                <a:gd name="T4" fmla="*/ 40 w 45"/>
                <a:gd name="T5" fmla="*/ 47 h 81"/>
                <a:gd name="T6" fmla="*/ 43 w 45"/>
                <a:gd name="T7" fmla="*/ 50 h 81"/>
                <a:gd name="T8" fmla="*/ 45 w 45"/>
                <a:gd name="T9" fmla="*/ 54 h 81"/>
                <a:gd name="T10" fmla="*/ 43 w 45"/>
                <a:gd name="T11" fmla="*/ 61 h 81"/>
                <a:gd name="T12" fmla="*/ 43 w 45"/>
                <a:gd name="T13" fmla="*/ 65 h 81"/>
                <a:gd name="T14" fmla="*/ 38 w 45"/>
                <a:gd name="T15" fmla="*/ 67 h 81"/>
                <a:gd name="T16" fmla="*/ 34 w 45"/>
                <a:gd name="T17" fmla="*/ 70 h 81"/>
                <a:gd name="T18" fmla="*/ 31 w 45"/>
                <a:gd name="T19" fmla="*/ 72 h 81"/>
                <a:gd name="T20" fmla="*/ 27 w 45"/>
                <a:gd name="T21" fmla="*/ 74 h 81"/>
                <a:gd name="T22" fmla="*/ 22 w 45"/>
                <a:gd name="T23" fmla="*/ 76 h 81"/>
                <a:gd name="T24" fmla="*/ 18 w 45"/>
                <a:gd name="T25" fmla="*/ 81 h 81"/>
                <a:gd name="T26" fmla="*/ 13 w 45"/>
                <a:gd name="T27" fmla="*/ 81 h 81"/>
                <a:gd name="T28" fmla="*/ 9 w 45"/>
                <a:gd name="T29" fmla="*/ 81 h 81"/>
                <a:gd name="T30" fmla="*/ 5 w 45"/>
                <a:gd name="T31" fmla="*/ 79 h 81"/>
                <a:gd name="T32" fmla="*/ 2 w 45"/>
                <a:gd name="T33" fmla="*/ 76 h 81"/>
                <a:gd name="T34" fmla="*/ 0 w 45"/>
                <a:gd name="T35" fmla="*/ 74 h 81"/>
                <a:gd name="T36" fmla="*/ 5 w 45"/>
                <a:gd name="T37" fmla="*/ 72 h 81"/>
                <a:gd name="T38" fmla="*/ 5 w 45"/>
                <a:gd name="T39" fmla="*/ 67 h 81"/>
                <a:gd name="T40" fmla="*/ 7 w 45"/>
                <a:gd name="T41" fmla="*/ 63 h 81"/>
                <a:gd name="T42" fmla="*/ 7 w 45"/>
                <a:gd name="T43" fmla="*/ 59 h 81"/>
                <a:gd name="T44" fmla="*/ 7 w 45"/>
                <a:gd name="T45" fmla="*/ 54 h 81"/>
                <a:gd name="T46" fmla="*/ 7 w 45"/>
                <a:gd name="T47" fmla="*/ 50 h 81"/>
                <a:gd name="T48" fmla="*/ 7 w 45"/>
                <a:gd name="T49" fmla="*/ 36 h 81"/>
                <a:gd name="T50" fmla="*/ 7 w 45"/>
                <a:gd name="T51" fmla="*/ 32 h 81"/>
                <a:gd name="T52" fmla="*/ 7 w 45"/>
                <a:gd name="T53" fmla="*/ 25 h 81"/>
                <a:gd name="T54" fmla="*/ 7 w 45"/>
                <a:gd name="T55" fmla="*/ 20 h 81"/>
                <a:gd name="T56" fmla="*/ 7 w 45"/>
                <a:gd name="T57" fmla="*/ 14 h 81"/>
                <a:gd name="T58" fmla="*/ 7 w 45"/>
                <a:gd name="T59" fmla="*/ 9 h 81"/>
                <a:gd name="T60" fmla="*/ 7 w 45"/>
                <a:gd name="T61" fmla="*/ 5 h 81"/>
                <a:gd name="T62" fmla="*/ 7 w 45"/>
                <a:gd name="T63" fmla="*/ 3 h 81"/>
                <a:gd name="T64" fmla="*/ 9 w 45"/>
                <a:gd name="T65" fmla="*/ 0 h 81"/>
                <a:gd name="T66" fmla="*/ 11 w 45"/>
                <a:gd name="T67" fmla="*/ 0 h 81"/>
                <a:gd name="T68" fmla="*/ 16 w 45"/>
                <a:gd name="T69" fmla="*/ 0 h 81"/>
                <a:gd name="T70" fmla="*/ 18 w 45"/>
                <a:gd name="T71" fmla="*/ 5 h 81"/>
                <a:gd name="T72" fmla="*/ 20 w 45"/>
                <a:gd name="T73" fmla="*/ 7 h 81"/>
                <a:gd name="T74" fmla="*/ 22 w 45"/>
                <a:gd name="T75" fmla="*/ 9 h 81"/>
                <a:gd name="T76" fmla="*/ 25 w 45"/>
                <a:gd name="T77" fmla="*/ 12 h 81"/>
                <a:gd name="T78" fmla="*/ 27 w 45"/>
                <a:gd name="T79" fmla="*/ 14 h 81"/>
                <a:gd name="T80" fmla="*/ 29 w 45"/>
                <a:gd name="T81" fmla="*/ 14 h 81"/>
                <a:gd name="T82" fmla="*/ 31 w 45"/>
                <a:gd name="T83" fmla="*/ 18 h 81"/>
                <a:gd name="T84" fmla="*/ 31 w 45"/>
                <a:gd name="T85" fmla="*/ 18 h 81"/>
                <a:gd name="T86" fmla="*/ 29 w 45"/>
                <a:gd name="T87" fmla="*/ 23 h 81"/>
                <a:gd name="T88" fmla="*/ 27 w 45"/>
                <a:gd name="T89" fmla="*/ 25 h 81"/>
                <a:gd name="T90" fmla="*/ 25 w 45"/>
                <a:gd name="T91" fmla="*/ 29 h 81"/>
                <a:gd name="T92" fmla="*/ 25 w 45"/>
                <a:gd name="T93" fmla="*/ 34 h 81"/>
                <a:gd name="T94" fmla="*/ 25 w 45"/>
                <a:gd name="T95" fmla="*/ 36 h 81"/>
                <a:gd name="T96" fmla="*/ 25 w 45"/>
                <a:gd name="T97" fmla="*/ 38 h 81"/>
                <a:gd name="T98" fmla="*/ 27 w 45"/>
                <a:gd name="T99" fmla="*/ 41 h 81"/>
                <a:gd name="T100" fmla="*/ 31 w 45"/>
                <a:gd name="T101" fmla="*/ 4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" h="81">
                  <a:moveTo>
                    <a:pt x="31" y="43"/>
                  </a:moveTo>
                  <a:lnTo>
                    <a:pt x="36" y="45"/>
                  </a:lnTo>
                  <a:lnTo>
                    <a:pt x="40" y="47"/>
                  </a:lnTo>
                  <a:lnTo>
                    <a:pt x="43" y="50"/>
                  </a:lnTo>
                  <a:lnTo>
                    <a:pt x="45" y="54"/>
                  </a:lnTo>
                  <a:lnTo>
                    <a:pt x="43" y="61"/>
                  </a:lnTo>
                  <a:lnTo>
                    <a:pt x="43" y="65"/>
                  </a:lnTo>
                  <a:lnTo>
                    <a:pt x="38" y="67"/>
                  </a:lnTo>
                  <a:lnTo>
                    <a:pt x="34" y="70"/>
                  </a:lnTo>
                  <a:lnTo>
                    <a:pt x="31" y="72"/>
                  </a:lnTo>
                  <a:lnTo>
                    <a:pt x="27" y="74"/>
                  </a:lnTo>
                  <a:lnTo>
                    <a:pt x="22" y="76"/>
                  </a:lnTo>
                  <a:lnTo>
                    <a:pt x="18" y="81"/>
                  </a:lnTo>
                  <a:lnTo>
                    <a:pt x="13" y="81"/>
                  </a:lnTo>
                  <a:lnTo>
                    <a:pt x="9" y="81"/>
                  </a:lnTo>
                  <a:lnTo>
                    <a:pt x="5" y="79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5" y="72"/>
                  </a:lnTo>
                  <a:lnTo>
                    <a:pt x="5" y="67"/>
                  </a:lnTo>
                  <a:lnTo>
                    <a:pt x="7" y="63"/>
                  </a:lnTo>
                  <a:lnTo>
                    <a:pt x="7" y="59"/>
                  </a:lnTo>
                  <a:lnTo>
                    <a:pt x="7" y="54"/>
                  </a:lnTo>
                  <a:lnTo>
                    <a:pt x="7" y="50"/>
                  </a:lnTo>
                  <a:lnTo>
                    <a:pt x="7" y="36"/>
                  </a:lnTo>
                  <a:lnTo>
                    <a:pt x="7" y="32"/>
                  </a:lnTo>
                  <a:lnTo>
                    <a:pt x="7" y="25"/>
                  </a:lnTo>
                  <a:lnTo>
                    <a:pt x="7" y="20"/>
                  </a:lnTo>
                  <a:lnTo>
                    <a:pt x="7" y="14"/>
                  </a:lnTo>
                  <a:lnTo>
                    <a:pt x="7" y="9"/>
                  </a:lnTo>
                  <a:lnTo>
                    <a:pt x="7" y="5"/>
                  </a:lnTo>
                  <a:lnTo>
                    <a:pt x="7" y="3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18" y="5"/>
                  </a:lnTo>
                  <a:lnTo>
                    <a:pt x="20" y="7"/>
                  </a:lnTo>
                  <a:lnTo>
                    <a:pt x="22" y="9"/>
                  </a:lnTo>
                  <a:lnTo>
                    <a:pt x="25" y="12"/>
                  </a:lnTo>
                  <a:lnTo>
                    <a:pt x="27" y="14"/>
                  </a:lnTo>
                  <a:lnTo>
                    <a:pt x="29" y="14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29" y="23"/>
                  </a:lnTo>
                  <a:lnTo>
                    <a:pt x="27" y="25"/>
                  </a:lnTo>
                  <a:lnTo>
                    <a:pt x="25" y="29"/>
                  </a:lnTo>
                  <a:lnTo>
                    <a:pt x="25" y="34"/>
                  </a:lnTo>
                  <a:lnTo>
                    <a:pt x="25" y="36"/>
                  </a:lnTo>
                  <a:lnTo>
                    <a:pt x="25" y="38"/>
                  </a:lnTo>
                  <a:lnTo>
                    <a:pt x="27" y="41"/>
                  </a:lnTo>
                  <a:lnTo>
                    <a:pt x="31" y="4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28" name="Freeform 143"/>
            <p:cNvSpPr>
              <a:spLocks/>
            </p:cNvSpPr>
            <p:nvPr/>
          </p:nvSpPr>
          <p:spPr bwMode="auto">
            <a:xfrm>
              <a:off x="5051420" y="3271967"/>
              <a:ext cx="51656" cy="92980"/>
            </a:xfrm>
            <a:custGeom>
              <a:avLst/>
              <a:gdLst>
                <a:gd name="T0" fmla="*/ 31 w 45"/>
                <a:gd name="T1" fmla="*/ 43 h 81"/>
                <a:gd name="T2" fmla="*/ 36 w 45"/>
                <a:gd name="T3" fmla="*/ 45 h 81"/>
                <a:gd name="T4" fmla="*/ 40 w 45"/>
                <a:gd name="T5" fmla="*/ 47 h 81"/>
                <a:gd name="T6" fmla="*/ 43 w 45"/>
                <a:gd name="T7" fmla="*/ 50 h 81"/>
                <a:gd name="T8" fmla="*/ 45 w 45"/>
                <a:gd name="T9" fmla="*/ 54 h 81"/>
                <a:gd name="T10" fmla="*/ 43 w 45"/>
                <a:gd name="T11" fmla="*/ 61 h 81"/>
                <a:gd name="T12" fmla="*/ 43 w 45"/>
                <a:gd name="T13" fmla="*/ 65 h 81"/>
                <a:gd name="T14" fmla="*/ 38 w 45"/>
                <a:gd name="T15" fmla="*/ 67 h 81"/>
                <a:gd name="T16" fmla="*/ 34 w 45"/>
                <a:gd name="T17" fmla="*/ 70 h 81"/>
                <a:gd name="T18" fmla="*/ 31 w 45"/>
                <a:gd name="T19" fmla="*/ 72 h 81"/>
                <a:gd name="T20" fmla="*/ 27 w 45"/>
                <a:gd name="T21" fmla="*/ 74 h 81"/>
                <a:gd name="T22" fmla="*/ 22 w 45"/>
                <a:gd name="T23" fmla="*/ 76 h 81"/>
                <a:gd name="T24" fmla="*/ 18 w 45"/>
                <a:gd name="T25" fmla="*/ 81 h 81"/>
                <a:gd name="T26" fmla="*/ 13 w 45"/>
                <a:gd name="T27" fmla="*/ 81 h 81"/>
                <a:gd name="T28" fmla="*/ 9 w 45"/>
                <a:gd name="T29" fmla="*/ 81 h 81"/>
                <a:gd name="T30" fmla="*/ 5 w 45"/>
                <a:gd name="T31" fmla="*/ 79 h 81"/>
                <a:gd name="T32" fmla="*/ 2 w 45"/>
                <a:gd name="T33" fmla="*/ 76 h 81"/>
                <a:gd name="T34" fmla="*/ 0 w 45"/>
                <a:gd name="T35" fmla="*/ 74 h 81"/>
                <a:gd name="T36" fmla="*/ 5 w 45"/>
                <a:gd name="T37" fmla="*/ 72 h 81"/>
                <a:gd name="T38" fmla="*/ 5 w 45"/>
                <a:gd name="T39" fmla="*/ 67 h 81"/>
                <a:gd name="T40" fmla="*/ 7 w 45"/>
                <a:gd name="T41" fmla="*/ 63 h 81"/>
                <a:gd name="T42" fmla="*/ 7 w 45"/>
                <a:gd name="T43" fmla="*/ 59 h 81"/>
                <a:gd name="T44" fmla="*/ 7 w 45"/>
                <a:gd name="T45" fmla="*/ 54 h 81"/>
                <a:gd name="T46" fmla="*/ 7 w 45"/>
                <a:gd name="T47" fmla="*/ 50 h 81"/>
                <a:gd name="T48" fmla="*/ 7 w 45"/>
                <a:gd name="T49" fmla="*/ 36 h 81"/>
                <a:gd name="T50" fmla="*/ 7 w 45"/>
                <a:gd name="T51" fmla="*/ 32 h 81"/>
                <a:gd name="T52" fmla="*/ 7 w 45"/>
                <a:gd name="T53" fmla="*/ 25 h 81"/>
                <a:gd name="T54" fmla="*/ 7 w 45"/>
                <a:gd name="T55" fmla="*/ 20 h 81"/>
                <a:gd name="T56" fmla="*/ 7 w 45"/>
                <a:gd name="T57" fmla="*/ 14 h 81"/>
                <a:gd name="T58" fmla="*/ 7 w 45"/>
                <a:gd name="T59" fmla="*/ 9 h 81"/>
                <a:gd name="T60" fmla="*/ 7 w 45"/>
                <a:gd name="T61" fmla="*/ 5 h 81"/>
                <a:gd name="T62" fmla="*/ 7 w 45"/>
                <a:gd name="T63" fmla="*/ 3 h 81"/>
                <a:gd name="T64" fmla="*/ 9 w 45"/>
                <a:gd name="T65" fmla="*/ 0 h 81"/>
                <a:gd name="T66" fmla="*/ 11 w 45"/>
                <a:gd name="T67" fmla="*/ 0 h 81"/>
                <a:gd name="T68" fmla="*/ 16 w 45"/>
                <a:gd name="T69" fmla="*/ 0 h 81"/>
                <a:gd name="T70" fmla="*/ 18 w 45"/>
                <a:gd name="T71" fmla="*/ 5 h 81"/>
                <a:gd name="T72" fmla="*/ 20 w 45"/>
                <a:gd name="T73" fmla="*/ 7 h 81"/>
                <a:gd name="T74" fmla="*/ 22 w 45"/>
                <a:gd name="T75" fmla="*/ 9 h 81"/>
                <a:gd name="T76" fmla="*/ 25 w 45"/>
                <a:gd name="T77" fmla="*/ 12 h 81"/>
                <a:gd name="T78" fmla="*/ 27 w 45"/>
                <a:gd name="T79" fmla="*/ 14 h 81"/>
                <a:gd name="T80" fmla="*/ 29 w 45"/>
                <a:gd name="T81" fmla="*/ 14 h 81"/>
                <a:gd name="T82" fmla="*/ 31 w 45"/>
                <a:gd name="T83" fmla="*/ 18 h 81"/>
                <a:gd name="T84" fmla="*/ 31 w 45"/>
                <a:gd name="T85" fmla="*/ 18 h 81"/>
                <a:gd name="T86" fmla="*/ 29 w 45"/>
                <a:gd name="T87" fmla="*/ 23 h 81"/>
                <a:gd name="T88" fmla="*/ 27 w 45"/>
                <a:gd name="T89" fmla="*/ 25 h 81"/>
                <a:gd name="T90" fmla="*/ 25 w 45"/>
                <a:gd name="T91" fmla="*/ 29 h 81"/>
                <a:gd name="T92" fmla="*/ 25 w 45"/>
                <a:gd name="T93" fmla="*/ 34 h 81"/>
                <a:gd name="T94" fmla="*/ 25 w 45"/>
                <a:gd name="T95" fmla="*/ 36 h 81"/>
                <a:gd name="T96" fmla="*/ 25 w 45"/>
                <a:gd name="T97" fmla="*/ 38 h 81"/>
                <a:gd name="T98" fmla="*/ 27 w 45"/>
                <a:gd name="T99" fmla="*/ 41 h 81"/>
                <a:gd name="T100" fmla="*/ 31 w 45"/>
                <a:gd name="T101" fmla="*/ 4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" h="81">
                  <a:moveTo>
                    <a:pt x="31" y="43"/>
                  </a:moveTo>
                  <a:lnTo>
                    <a:pt x="36" y="45"/>
                  </a:lnTo>
                  <a:lnTo>
                    <a:pt x="40" y="47"/>
                  </a:lnTo>
                  <a:lnTo>
                    <a:pt x="43" y="50"/>
                  </a:lnTo>
                  <a:lnTo>
                    <a:pt x="45" y="54"/>
                  </a:lnTo>
                  <a:lnTo>
                    <a:pt x="43" y="61"/>
                  </a:lnTo>
                  <a:lnTo>
                    <a:pt x="43" y="65"/>
                  </a:lnTo>
                  <a:lnTo>
                    <a:pt x="38" y="67"/>
                  </a:lnTo>
                  <a:lnTo>
                    <a:pt x="34" y="70"/>
                  </a:lnTo>
                  <a:lnTo>
                    <a:pt x="31" y="72"/>
                  </a:lnTo>
                  <a:lnTo>
                    <a:pt x="27" y="74"/>
                  </a:lnTo>
                  <a:lnTo>
                    <a:pt x="22" y="76"/>
                  </a:lnTo>
                  <a:lnTo>
                    <a:pt x="18" y="81"/>
                  </a:lnTo>
                  <a:lnTo>
                    <a:pt x="13" y="81"/>
                  </a:lnTo>
                  <a:lnTo>
                    <a:pt x="9" y="81"/>
                  </a:lnTo>
                  <a:lnTo>
                    <a:pt x="5" y="79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5" y="72"/>
                  </a:lnTo>
                  <a:lnTo>
                    <a:pt x="5" y="67"/>
                  </a:lnTo>
                  <a:lnTo>
                    <a:pt x="7" y="63"/>
                  </a:lnTo>
                  <a:lnTo>
                    <a:pt x="7" y="59"/>
                  </a:lnTo>
                  <a:lnTo>
                    <a:pt x="7" y="54"/>
                  </a:lnTo>
                  <a:lnTo>
                    <a:pt x="7" y="50"/>
                  </a:lnTo>
                  <a:lnTo>
                    <a:pt x="7" y="36"/>
                  </a:lnTo>
                  <a:lnTo>
                    <a:pt x="7" y="32"/>
                  </a:lnTo>
                  <a:lnTo>
                    <a:pt x="7" y="25"/>
                  </a:lnTo>
                  <a:lnTo>
                    <a:pt x="7" y="20"/>
                  </a:lnTo>
                  <a:lnTo>
                    <a:pt x="7" y="14"/>
                  </a:lnTo>
                  <a:lnTo>
                    <a:pt x="7" y="9"/>
                  </a:lnTo>
                  <a:lnTo>
                    <a:pt x="7" y="5"/>
                  </a:lnTo>
                  <a:lnTo>
                    <a:pt x="7" y="3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18" y="5"/>
                  </a:lnTo>
                  <a:lnTo>
                    <a:pt x="20" y="7"/>
                  </a:lnTo>
                  <a:lnTo>
                    <a:pt x="22" y="9"/>
                  </a:lnTo>
                  <a:lnTo>
                    <a:pt x="25" y="12"/>
                  </a:lnTo>
                  <a:lnTo>
                    <a:pt x="27" y="14"/>
                  </a:lnTo>
                  <a:lnTo>
                    <a:pt x="29" y="14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29" y="23"/>
                  </a:lnTo>
                  <a:lnTo>
                    <a:pt x="27" y="25"/>
                  </a:lnTo>
                  <a:lnTo>
                    <a:pt x="25" y="29"/>
                  </a:lnTo>
                  <a:lnTo>
                    <a:pt x="25" y="34"/>
                  </a:lnTo>
                  <a:lnTo>
                    <a:pt x="25" y="36"/>
                  </a:lnTo>
                  <a:lnTo>
                    <a:pt x="25" y="38"/>
                  </a:lnTo>
                  <a:lnTo>
                    <a:pt x="27" y="41"/>
                  </a:lnTo>
                  <a:lnTo>
                    <a:pt x="31" y="4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29" name="Freeform 144"/>
            <p:cNvSpPr>
              <a:spLocks/>
            </p:cNvSpPr>
            <p:nvPr/>
          </p:nvSpPr>
          <p:spPr bwMode="auto">
            <a:xfrm>
              <a:off x="5053715" y="3136515"/>
              <a:ext cx="134304" cy="122825"/>
            </a:xfrm>
            <a:custGeom>
              <a:avLst/>
              <a:gdLst>
                <a:gd name="T0" fmla="*/ 117 w 117"/>
                <a:gd name="T1" fmla="*/ 4 h 107"/>
                <a:gd name="T2" fmla="*/ 117 w 117"/>
                <a:gd name="T3" fmla="*/ 53 h 107"/>
                <a:gd name="T4" fmla="*/ 114 w 117"/>
                <a:gd name="T5" fmla="*/ 56 h 107"/>
                <a:gd name="T6" fmla="*/ 110 w 117"/>
                <a:gd name="T7" fmla="*/ 58 h 107"/>
                <a:gd name="T8" fmla="*/ 108 w 117"/>
                <a:gd name="T9" fmla="*/ 58 h 107"/>
                <a:gd name="T10" fmla="*/ 103 w 117"/>
                <a:gd name="T11" fmla="*/ 60 h 107"/>
                <a:gd name="T12" fmla="*/ 101 w 117"/>
                <a:gd name="T13" fmla="*/ 62 h 107"/>
                <a:gd name="T14" fmla="*/ 99 w 117"/>
                <a:gd name="T15" fmla="*/ 67 h 107"/>
                <a:gd name="T16" fmla="*/ 83 w 117"/>
                <a:gd name="T17" fmla="*/ 76 h 107"/>
                <a:gd name="T18" fmla="*/ 67 w 117"/>
                <a:gd name="T19" fmla="*/ 89 h 107"/>
                <a:gd name="T20" fmla="*/ 52 w 117"/>
                <a:gd name="T21" fmla="*/ 100 h 107"/>
                <a:gd name="T22" fmla="*/ 34 w 117"/>
                <a:gd name="T23" fmla="*/ 107 h 107"/>
                <a:gd name="T24" fmla="*/ 16 w 117"/>
                <a:gd name="T25" fmla="*/ 105 h 107"/>
                <a:gd name="T26" fmla="*/ 14 w 117"/>
                <a:gd name="T27" fmla="*/ 103 h 107"/>
                <a:gd name="T28" fmla="*/ 11 w 117"/>
                <a:gd name="T29" fmla="*/ 98 h 107"/>
                <a:gd name="T30" fmla="*/ 11 w 117"/>
                <a:gd name="T31" fmla="*/ 94 h 107"/>
                <a:gd name="T32" fmla="*/ 11 w 117"/>
                <a:gd name="T33" fmla="*/ 89 h 107"/>
                <a:gd name="T34" fmla="*/ 11 w 117"/>
                <a:gd name="T35" fmla="*/ 85 h 107"/>
                <a:gd name="T36" fmla="*/ 11 w 117"/>
                <a:gd name="T37" fmla="*/ 80 h 107"/>
                <a:gd name="T38" fmla="*/ 9 w 117"/>
                <a:gd name="T39" fmla="*/ 76 h 107"/>
                <a:gd name="T40" fmla="*/ 7 w 117"/>
                <a:gd name="T41" fmla="*/ 74 h 107"/>
                <a:gd name="T42" fmla="*/ 5 w 117"/>
                <a:gd name="T43" fmla="*/ 74 h 107"/>
                <a:gd name="T44" fmla="*/ 0 w 117"/>
                <a:gd name="T45" fmla="*/ 65 h 107"/>
                <a:gd name="T46" fmla="*/ 3 w 117"/>
                <a:gd name="T47" fmla="*/ 58 h 107"/>
                <a:gd name="T48" fmla="*/ 5 w 117"/>
                <a:gd name="T49" fmla="*/ 49 h 107"/>
                <a:gd name="T50" fmla="*/ 5 w 117"/>
                <a:gd name="T51" fmla="*/ 36 h 107"/>
                <a:gd name="T52" fmla="*/ 5 w 117"/>
                <a:gd name="T53" fmla="*/ 31 h 107"/>
                <a:gd name="T54" fmla="*/ 5 w 117"/>
                <a:gd name="T55" fmla="*/ 27 h 107"/>
                <a:gd name="T56" fmla="*/ 7 w 117"/>
                <a:gd name="T57" fmla="*/ 24 h 107"/>
                <a:gd name="T58" fmla="*/ 9 w 117"/>
                <a:gd name="T59" fmla="*/ 22 h 107"/>
                <a:gd name="T60" fmla="*/ 9 w 117"/>
                <a:gd name="T61" fmla="*/ 20 h 107"/>
                <a:gd name="T62" fmla="*/ 11 w 117"/>
                <a:gd name="T63" fmla="*/ 15 h 107"/>
                <a:gd name="T64" fmla="*/ 14 w 117"/>
                <a:gd name="T65" fmla="*/ 11 h 107"/>
                <a:gd name="T66" fmla="*/ 16 w 117"/>
                <a:gd name="T67" fmla="*/ 7 h 107"/>
                <a:gd name="T68" fmla="*/ 23 w 117"/>
                <a:gd name="T69" fmla="*/ 4 h 107"/>
                <a:gd name="T70" fmla="*/ 29 w 117"/>
                <a:gd name="T71" fmla="*/ 4 h 107"/>
                <a:gd name="T72" fmla="*/ 54 w 117"/>
                <a:gd name="T73" fmla="*/ 4 h 107"/>
                <a:gd name="T74" fmla="*/ 70 w 117"/>
                <a:gd name="T75" fmla="*/ 7 h 107"/>
                <a:gd name="T76" fmla="*/ 85 w 117"/>
                <a:gd name="T77" fmla="*/ 2 h 107"/>
                <a:gd name="T78" fmla="*/ 99 w 117"/>
                <a:gd name="T79" fmla="*/ 0 h 107"/>
                <a:gd name="T80" fmla="*/ 110 w 117"/>
                <a:gd name="T81" fmla="*/ 0 h 107"/>
                <a:gd name="T82" fmla="*/ 117 w 117"/>
                <a:gd name="T83" fmla="*/ 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7" h="107">
                  <a:moveTo>
                    <a:pt x="117" y="4"/>
                  </a:moveTo>
                  <a:lnTo>
                    <a:pt x="117" y="53"/>
                  </a:lnTo>
                  <a:lnTo>
                    <a:pt x="114" y="56"/>
                  </a:lnTo>
                  <a:lnTo>
                    <a:pt x="110" y="58"/>
                  </a:lnTo>
                  <a:lnTo>
                    <a:pt x="108" y="58"/>
                  </a:lnTo>
                  <a:lnTo>
                    <a:pt x="103" y="60"/>
                  </a:lnTo>
                  <a:lnTo>
                    <a:pt x="101" y="62"/>
                  </a:lnTo>
                  <a:lnTo>
                    <a:pt x="99" y="67"/>
                  </a:lnTo>
                  <a:lnTo>
                    <a:pt x="83" y="76"/>
                  </a:lnTo>
                  <a:lnTo>
                    <a:pt x="67" y="89"/>
                  </a:lnTo>
                  <a:lnTo>
                    <a:pt x="52" y="100"/>
                  </a:lnTo>
                  <a:lnTo>
                    <a:pt x="34" y="107"/>
                  </a:lnTo>
                  <a:lnTo>
                    <a:pt x="16" y="105"/>
                  </a:lnTo>
                  <a:lnTo>
                    <a:pt x="14" y="103"/>
                  </a:lnTo>
                  <a:lnTo>
                    <a:pt x="11" y="98"/>
                  </a:lnTo>
                  <a:lnTo>
                    <a:pt x="11" y="94"/>
                  </a:lnTo>
                  <a:lnTo>
                    <a:pt x="11" y="89"/>
                  </a:lnTo>
                  <a:lnTo>
                    <a:pt x="11" y="85"/>
                  </a:lnTo>
                  <a:lnTo>
                    <a:pt x="11" y="80"/>
                  </a:lnTo>
                  <a:lnTo>
                    <a:pt x="9" y="76"/>
                  </a:lnTo>
                  <a:lnTo>
                    <a:pt x="7" y="74"/>
                  </a:lnTo>
                  <a:lnTo>
                    <a:pt x="5" y="74"/>
                  </a:lnTo>
                  <a:lnTo>
                    <a:pt x="0" y="65"/>
                  </a:lnTo>
                  <a:lnTo>
                    <a:pt x="3" y="58"/>
                  </a:lnTo>
                  <a:lnTo>
                    <a:pt x="5" y="49"/>
                  </a:lnTo>
                  <a:lnTo>
                    <a:pt x="5" y="36"/>
                  </a:lnTo>
                  <a:lnTo>
                    <a:pt x="5" y="31"/>
                  </a:lnTo>
                  <a:lnTo>
                    <a:pt x="5" y="27"/>
                  </a:lnTo>
                  <a:lnTo>
                    <a:pt x="7" y="24"/>
                  </a:lnTo>
                  <a:lnTo>
                    <a:pt x="9" y="22"/>
                  </a:lnTo>
                  <a:lnTo>
                    <a:pt x="9" y="20"/>
                  </a:lnTo>
                  <a:lnTo>
                    <a:pt x="11" y="15"/>
                  </a:lnTo>
                  <a:lnTo>
                    <a:pt x="14" y="11"/>
                  </a:lnTo>
                  <a:lnTo>
                    <a:pt x="16" y="7"/>
                  </a:lnTo>
                  <a:lnTo>
                    <a:pt x="23" y="4"/>
                  </a:lnTo>
                  <a:lnTo>
                    <a:pt x="29" y="4"/>
                  </a:lnTo>
                  <a:lnTo>
                    <a:pt x="54" y="4"/>
                  </a:lnTo>
                  <a:lnTo>
                    <a:pt x="70" y="7"/>
                  </a:lnTo>
                  <a:lnTo>
                    <a:pt x="85" y="2"/>
                  </a:lnTo>
                  <a:lnTo>
                    <a:pt x="99" y="0"/>
                  </a:lnTo>
                  <a:lnTo>
                    <a:pt x="110" y="0"/>
                  </a:lnTo>
                  <a:lnTo>
                    <a:pt x="117" y="4"/>
                  </a:lnTo>
                  <a:close/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30" name="Freeform 145"/>
            <p:cNvSpPr>
              <a:spLocks/>
            </p:cNvSpPr>
            <p:nvPr/>
          </p:nvSpPr>
          <p:spPr bwMode="auto">
            <a:xfrm>
              <a:off x="5053715" y="3136515"/>
              <a:ext cx="134304" cy="122825"/>
            </a:xfrm>
            <a:custGeom>
              <a:avLst/>
              <a:gdLst>
                <a:gd name="T0" fmla="*/ 117 w 117"/>
                <a:gd name="T1" fmla="*/ 4 h 107"/>
                <a:gd name="T2" fmla="*/ 117 w 117"/>
                <a:gd name="T3" fmla="*/ 53 h 107"/>
                <a:gd name="T4" fmla="*/ 114 w 117"/>
                <a:gd name="T5" fmla="*/ 56 h 107"/>
                <a:gd name="T6" fmla="*/ 110 w 117"/>
                <a:gd name="T7" fmla="*/ 58 h 107"/>
                <a:gd name="T8" fmla="*/ 108 w 117"/>
                <a:gd name="T9" fmla="*/ 58 h 107"/>
                <a:gd name="T10" fmla="*/ 103 w 117"/>
                <a:gd name="T11" fmla="*/ 60 h 107"/>
                <a:gd name="T12" fmla="*/ 101 w 117"/>
                <a:gd name="T13" fmla="*/ 62 h 107"/>
                <a:gd name="T14" fmla="*/ 99 w 117"/>
                <a:gd name="T15" fmla="*/ 67 h 107"/>
                <a:gd name="T16" fmla="*/ 83 w 117"/>
                <a:gd name="T17" fmla="*/ 76 h 107"/>
                <a:gd name="T18" fmla="*/ 67 w 117"/>
                <a:gd name="T19" fmla="*/ 89 h 107"/>
                <a:gd name="T20" fmla="*/ 52 w 117"/>
                <a:gd name="T21" fmla="*/ 100 h 107"/>
                <a:gd name="T22" fmla="*/ 34 w 117"/>
                <a:gd name="T23" fmla="*/ 107 h 107"/>
                <a:gd name="T24" fmla="*/ 16 w 117"/>
                <a:gd name="T25" fmla="*/ 105 h 107"/>
                <a:gd name="T26" fmla="*/ 14 w 117"/>
                <a:gd name="T27" fmla="*/ 103 h 107"/>
                <a:gd name="T28" fmla="*/ 11 w 117"/>
                <a:gd name="T29" fmla="*/ 98 h 107"/>
                <a:gd name="T30" fmla="*/ 11 w 117"/>
                <a:gd name="T31" fmla="*/ 94 h 107"/>
                <a:gd name="T32" fmla="*/ 11 w 117"/>
                <a:gd name="T33" fmla="*/ 89 h 107"/>
                <a:gd name="T34" fmla="*/ 11 w 117"/>
                <a:gd name="T35" fmla="*/ 85 h 107"/>
                <a:gd name="T36" fmla="*/ 11 w 117"/>
                <a:gd name="T37" fmla="*/ 80 h 107"/>
                <a:gd name="T38" fmla="*/ 9 w 117"/>
                <a:gd name="T39" fmla="*/ 76 h 107"/>
                <a:gd name="T40" fmla="*/ 7 w 117"/>
                <a:gd name="T41" fmla="*/ 74 h 107"/>
                <a:gd name="T42" fmla="*/ 5 w 117"/>
                <a:gd name="T43" fmla="*/ 74 h 107"/>
                <a:gd name="T44" fmla="*/ 0 w 117"/>
                <a:gd name="T45" fmla="*/ 65 h 107"/>
                <a:gd name="T46" fmla="*/ 3 w 117"/>
                <a:gd name="T47" fmla="*/ 58 h 107"/>
                <a:gd name="T48" fmla="*/ 5 w 117"/>
                <a:gd name="T49" fmla="*/ 49 h 107"/>
                <a:gd name="T50" fmla="*/ 5 w 117"/>
                <a:gd name="T51" fmla="*/ 36 h 107"/>
                <a:gd name="T52" fmla="*/ 5 w 117"/>
                <a:gd name="T53" fmla="*/ 31 h 107"/>
                <a:gd name="T54" fmla="*/ 5 w 117"/>
                <a:gd name="T55" fmla="*/ 27 h 107"/>
                <a:gd name="T56" fmla="*/ 7 w 117"/>
                <a:gd name="T57" fmla="*/ 24 h 107"/>
                <a:gd name="T58" fmla="*/ 9 w 117"/>
                <a:gd name="T59" fmla="*/ 22 h 107"/>
                <a:gd name="T60" fmla="*/ 9 w 117"/>
                <a:gd name="T61" fmla="*/ 20 h 107"/>
                <a:gd name="T62" fmla="*/ 11 w 117"/>
                <a:gd name="T63" fmla="*/ 15 h 107"/>
                <a:gd name="T64" fmla="*/ 14 w 117"/>
                <a:gd name="T65" fmla="*/ 11 h 107"/>
                <a:gd name="T66" fmla="*/ 16 w 117"/>
                <a:gd name="T67" fmla="*/ 7 h 107"/>
                <a:gd name="T68" fmla="*/ 23 w 117"/>
                <a:gd name="T69" fmla="*/ 4 h 107"/>
                <a:gd name="T70" fmla="*/ 29 w 117"/>
                <a:gd name="T71" fmla="*/ 4 h 107"/>
                <a:gd name="T72" fmla="*/ 54 w 117"/>
                <a:gd name="T73" fmla="*/ 4 h 107"/>
                <a:gd name="T74" fmla="*/ 70 w 117"/>
                <a:gd name="T75" fmla="*/ 7 h 107"/>
                <a:gd name="T76" fmla="*/ 85 w 117"/>
                <a:gd name="T77" fmla="*/ 2 h 107"/>
                <a:gd name="T78" fmla="*/ 99 w 117"/>
                <a:gd name="T79" fmla="*/ 0 h 107"/>
                <a:gd name="T80" fmla="*/ 110 w 117"/>
                <a:gd name="T81" fmla="*/ 0 h 107"/>
                <a:gd name="T82" fmla="*/ 117 w 117"/>
                <a:gd name="T83" fmla="*/ 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7" h="107">
                  <a:moveTo>
                    <a:pt x="117" y="4"/>
                  </a:moveTo>
                  <a:lnTo>
                    <a:pt x="117" y="53"/>
                  </a:lnTo>
                  <a:lnTo>
                    <a:pt x="114" y="56"/>
                  </a:lnTo>
                  <a:lnTo>
                    <a:pt x="110" y="58"/>
                  </a:lnTo>
                  <a:lnTo>
                    <a:pt x="108" y="58"/>
                  </a:lnTo>
                  <a:lnTo>
                    <a:pt x="103" y="60"/>
                  </a:lnTo>
                  <a:lnTo>
                    <a:pt x="101" y="62"/>
                  </a:lnTo>
                  <a:lnTo>
                    <a:pt x="99" y="67"/>
                  </a:lnTo>
                  <a:lnTo>
                    <a:pt x="83" y="76"/>
                  </a:lnTo>
                  <a:lnTo>
                    <a:pt x="67" y="89"/>
                  </a:lnTo>
                  <a:lnTo>
                    <a:pt x="52" y="100"/>
                  </a:lnTo>
                  <a:lnTo>
                    <a:pt x="34" y="107"/>
                  </a:lnTo>
                  <a:lnTo>
                    <a:pt x="16" y="105"/>
                  </a:lnTo>
                  <a:lnTo>
                    <a:pt x="14" y="103"/>
                  </a:lnTo>
                  <a:lnTo>
                    <a:pt x="11" y="98"/>
                  </a:lnTo>
                  <a:lnTo>
                    <a:pt x="11" y="94"/>
                  </a:lnTo>
                  <a:lnTo>
                    <a:pt x="11" y="89"/>
                  </a:lnTo>
                  <a:lnTo>
                    <a:pt x="11" y="85"/>
                  </a:lnTo>
                  <a:lnTo>
                    <a:pt x="11" y="80"/>
                  </a:lnTo>
                  <a:lnTo>
                    <a:pt x="9" y="76"/>
                  </a:lnTo>
                  <a:lnTo>
                    <a:pt x="7" y="74"/>
                  </a:lnTo>
                  <a:lnTo>
                    <a:pt x="5" y="74"/>
                  </a:lnTo>
                  <a:lnTo>
                    <a:pt x="0" y="65"/>
                  </a:lnTo>
                  <a:lnTo>
                    <a:pt x="3" y="58"/>
                  </a:lnTo>
                  <a:lnTo>
                    <a:pt x="5" y="49"/>
                  </a:lnTo>
                  <a:lnTo>
                    <a:pt x="5" y="36"/>
                  </a:lnTo>
                  <a:lnTo>
                    <a:pt x="5" y="31"/>
                  </a:lnTo>
                  <a:lnTo>
                    <a:pt x="5" y="27"/>
                  </a:lnTo>
                  <a:lnTo>
                    <a:pt x="7" y="24"/>
                  </a:lnTo>
                  <a:lnTo>
                    <a:pt x="9" y="22"/>
                  </a:lnTo>
                  <a:lnTo>
                    <a:pt x="9" y="20"/>
                  </a:lnTo>
                  <a:lnTo>
                    <a:pt x="11" y="15"/>
                  </a:lnTo>
                  <a:lnTo>
                    <a:pt x="14" y="11"/>
                  </a:lnTo>
                  <a:lnTo>
                    <a:pt x="16" y="7"/>
                  </a:lnTo>
                  <a:lnTo>
                    <a:pt x="23" y="4"/>
                  </a:lnTo>
                  <a:lnTo>
                    <a:pt x="29" y="4"/>
                  </a:lnTo>
                  <a:lnTo>
                    <a:pt x="54" y="4"/>
                  </a:lnTo>
                  <a:lnTo>
                    <a:pt x="70" y="7"/>
                  </a:lnTo>
                  <a:lnTo>
                    <a:pt x="85" y="2"/>
                  </a:lnTo>
                  <a:lnTo>
                    <a:pt x="99" y="0"/>
                  </a:lnTo>
                  <a:lnTo>
                    <a:pt x="110" y="0"/>
                  </a:lnTo>
                  <a:lnTo>
                    <a:pt x="117" y="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31" name="Freeform 146"/>
            <p:cNvSpPr>
              <a:spLocks/>
            </p:cNvSpPr>
            <p:nvPr/>
          </p:nvSpPr>
          <p:spPr bwMode="auto">
            <a:xfrm>
              <a:off x="1980796" y="1932374"/>
              <a:ext cx="14923" cy="20662"/>
            </a:xfrm>
            <a:custGeom>
              <a:avLst/>
              <a:gdLst>
                <a:gd name="T0" fmla="*/ 0 w 13"/>
                <a:gd name="T1" fmla="*/ 18 h 18"/>
                <a:gd name="T2" fmla="*/ 0 w 13"/>
                <a:gd name="T3" fmla="*/ 0 h 18"/>
                <a:gd name="T4" fmla="*/ 13 w 13"/>
                <a:gd name="T5" fmla="*/ 0 h 18"/>
                <a:gd name="T6" fmla="*/ 13 w 13"/>
                <a:gd name="T7" fmla="*/ 11 h 18"/>
                <a:gd name="T8" fmla="*/ 11 w 13"/>
                <a:gd name="T9" fmla="*/ 15 h 18"/>
                <a:gd name="T10" fmla="*/ 9 w 13"/>
                <a:gd name="T11" fmla="*/ 18 h 18"/>
                <a:gd name="T12" fmla="*/ 6 w 13"/>
                <a:gd name="T13" fmla="*/ 18 h 18"/>
                <a:gd name="T14" fmla="*/ 0 w 13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8">
                  <a:moveTo>
                    <a:pt x="0" y="18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11"/>
                  </a:lnTo>
                  <a:lnTo>
                    <a:pt x="11" y="15"/>
                  </a:lnTo>
                  <a:lnTo>
                    <a:pt x="9" y="18"/>
                  </a:lnTo>
                  <a:lnTo>
                    <a:pt x="6" y="18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32" name="Freeform 147"/>
            <p:cNvSpPr>
              <a:spLocks/>
            </p:cNvSpPr>
            <p:nvPr/>
          </p:nvSpPr>
          <p:spPr bwMode="auto">
            <a:xfrm>
              <a:off x="1980796" y="1932374"/>
              <a:ext cx="14923" cy="20662"/>
            </a:xfrm>
            <a:custGeom>
              <a:avLst/>
              <a:gdLst>
                <a:gd name="T0" fmla="*/ 0 w 13"/>
                <a:gd name="T1" fmla="*/ 18 h 18"/>
                <a:gd name="T2" fmla="*/ 0 w 13"/>
                <a:gd name="T3" fmla="*/ 0 h 18"/>
                <a:gd name="T4" fmla="*/ 13 w 13"/>
                <a:gd name="T5" fmla="*/ 0 h 18"/>
                <a:gd name="T6" fmla="*/ 13 w 13"/>
                <a:gd name="T7" fmla="*/ 11 h 18"/>
                <a:gd name="T8" fmla="*/ 11 w 13"/>
                <a:gd name="T9" fmla="*/ 15 h 18"/>
                <a:gd name="T10" fmla="*/ 9 w 13"/>
                <a:gd name="T11" fmla="*/ 18 h 18"/>
                <a:gd name="T12" fmla="*/ 6 w 13"/>
                <a:gd name="T13" fmla="*/ 18 h 18"/>
                <a:gd name="T14" fmla="*/ 0 w 13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8">
                  <a:moveTo>
                    <a:pt x="0" y="18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11"/>
                  </a:lnTo>
                  <a:lnTo>
                    <a:pt x="11" y="15"/>
                  </a:lnTo>
                  <a:lnTo>
                    <a:pt x="9" y="18"/>
                  </a:lnTo>
                  <a:lnTo>
                    <a:pt x="6" y="18"/>
                  </a:lnTo>
                  <a:lnTo>
                    <a:pt x="0" y="18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33" name="Freeform 148"/>
            <p:cNvSpPr>
              <a:spLocks/>
            </p:cNvSpPr>
            <p:nvPr/>
          </p:nvSpPr>
          <p:spPr bwMode="auto">
            <a:xfrm>
              <a:off x="1867154" y="1939261"/>
              <a:ext cx="56247" cy="28698"/>
            </a:xfrm>
            <a:custGeom>
              <a:avLst/>
              <a:gdLst>
                <a:gd name="T0" fmla="*/ 5 w 49"/>
                <a:gd name="T1" fmla="*/ 0 h 25"/>
                <a:gd name="T2" fmla="*/ 11 w 49"/>
                <a:gd name="T3" fmla="*/ 0 h 25"/>
                <a:gd name="T4" fmla="*/ 16 w 49"/>
                <a:gd name="T5" fmla="*/ 5 h 25"/>
                <a:gd name="T6" fmla="*/ 25 w 49"/>
                <a:gd name="T7" fmla="*/ 7 h 25"/>
                <a:gd name="T8" fmla="*/ 34 w 49"/>
                <a:gd name="T9" fmla="*/ 7 h 25"/>
                <a:gd name="T10" fmla="*/ 43 w 49"/>
                <a:gd name="T11" fmla="*/ 7 h 25"/>
                <a:gd name="T12" fmla="*/ 49 w 49"/>
                <a:gd name="T13" fmla="*/ 12 h 25"/>
                <a:gd name="T14" fmla="*/ 40 w 49"/>
                <a:gd name="T15" fmla="*/ 21 h 25"/>
                <a:gd name="T16" fmla="*/ 25 w 49"/>
                <a:gd name="T17" fmla="*/ 25 h 25"/>
                <a:gd name="T18" fmla="*/ 5 w 49"/>
                <a:gd name="T19" fmla="*/ 25 h 25"/>
                <a:gd name="T20" fmla="*/ 5 w 49"/>
                <a:gd name="T21" fmla="*/ 18 h 25"/>
                <a:gd name="T22" fmla="*/ 5 w 49"/>
                <a:gd name="T23" fmla="*/ 16 h 25"/>
                <a:gd name="T24" fmla="*/ 2 w 49"/>
                <a:gd name="T25" fmla="*/ 12 h 25"/>
                <a:gd name="T26" fmla="*/ 2 w 49"/>
                <a:gd name="T27" fmla="*/ 12 h 25"/>
                <a:gd name="T28" fmla="*/ 0 w 49"/>
                <a:gd name="T29" fmla="*/ 9 h 25"/>
                <a:gd name="T30" fmla="*/ 0 w 49"/>
                <a:gd name="T31" fmla="*/ 7 h 25"/>
                <a:gd name="T32" fmla="*/ 2 w 49"/>
                <a:gd name="T33" fmla="*/ 3 h 25"/>
                <a:gd name="T34" fmla="*/ 5 w 49"/>
                <a:gd name="T3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25">
                  <a:moveTo>
                    <a:pt x="5" y="0"/>
                  </a:moveTo>
                  <a:lnTo>
                    <a:pt x="11" y="0"/>
                  </a:lnTo>
                  <a:lnTo>
                    <a:pt x="16" y="5"/>
                  </a:lnTo>
                  <a:lnTo>
                    <a:pt x="25" y="7"/>
                  </a:lnTo>
                  <a:lnTo>
                    <a:pt x="34" y="7"/>
                  </a:lnTo>
                  <a:lnTo>
                    <a:pt x="43" y="7"/>
                  </a:lnTo>
                  <a:lnTo>
                    <a:pt x="49" y="12"/>
                  </a:lnTo>
                  <a:lnTo>
                    <a:pt x="40" y="21"/>
                  </a:lnTo>
                  <a:lnTo>
                    <a:pt x="25" y="25"/>
                  </a:lnTo>
                  <a:lnTo>
                    <a:pt x="5" y="25"/>
                  </a:lnTo>
                  <a:lnTo>
                    <a:pt x="5" y="18"/>
                  </a:lnTo>
                  <a:lnTo>
                    <a:pt x="5" y="16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3"/>
                  </a:lnTo>
                  <a:lnTo>
                    <a:pt x="5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34" name="Freeform 149"/>
            <p:cNvSpPr>
              <a:spLocks/>
            </p:cNvSpPr>
            <p:nvPr/>
          </p:nvSpPr>
          <p:spPr bwMode="auto">
            <a:xfrm>
              <a:off x="1867154" y="1939261"/>
              <a:ext cx="56247" cy="28698"/>
            </a:xfrm>
            <a:custGeom>
              <a:avLst/>
              <a:gdLst>
                <a:gd name="T0" fmla="*/ 5 w 49"/>
                <a:gd name="T1" fmla="*/ 0 h 25"/>
                <a:gd name="T2" fmla="*/ 11 w 49"/>
                <a:gd name="T3" fmla="*/ 0 h 25"/>
                <a:gd name="T4" fmla="*/ 16 w 49"/>
                <a:gd name="T5" fmla="*/ 5 h 25"/>
                <a:gd name="T6" fmla="*/ 25 w 49"/>
                <a:gd name="T7" fmla="*/ 7 h 25"/>
                <a:gd name="T8" fmla="*/ 34 w 49"/>
                <a:gd name="T9" fmla="*/ 7 h 25"/>
                <a:gd name="T10" fmla="*/ 43 w 49"/>
                <a:gd name="T11" fmla="*/ 7 h 25"/>
                <a:gd name="T12" fmla="*/ 49 w 49"/>
                <a:gd name="T13" fmla="*/ 12 h 25"/>
                <a:gd name="T14" fmla="*/ 40 w 49"/>
                <a:gd name="T15" fmla="*/ 21 h 25"/>
                <a:gd name="T16" fmla="*/ 25 w 49"/>
                <a:gd name="T17" fmla="*/ 25 h 25"/>
                <a:gd name="T18" fmla="*/ 5 w 49"/>
                <a:gd name="T19" fmla="*/ 25 h 25"/>
                <a:gd name="T20" fmla="*/ 5 w 49"/>
                <a:gd name="T21" fmla="*/ 18 h 25"/>
                <a:gd name="T22" fmla="*/ 5 w 49"/>
                <a:gd name="T23" fmla="*/ 16 h 25"/>
                <a:gd name="T24" fmla="*/ 2 w 49"/>
                <a:gd name="T25" fmla="*/ 12 h 25"/>
                <a:gd name="T26" fmla="*/ 2 w 49"/>
                <a:gd name="T27" fmla="*/ 12 h 25"/>
                <a:gd name="T28" fmla="*/ 0 w 49"/>
                <a:gd name="T29" fmla="*/ 9 h 25"/>
                <a:gd name="T30" fmla="*/ 0 w 49"/>
                <a:gd name="T31" fmla="*/ 7 h 25"/>
                <a:gd name="T32" fmla="*/ 2 w 49"/>
                <a:gd name="T33" fmla="*/ 3 h 25"/>
                <a:gd name="T34" fmla="*/ 5 w 49"/>
                <a:gd name="T3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25">
                  <a:moveTo>
                    <a:pt x="5" y="0"/>
                  </a:moveTo>
                  <a:lnTo>
                    <a:pt x="11" y="0"/>
                  </a:lnTo>
                  <a:lnTo>
                    <a:pt x="16" y="5"/>
                  </a:lnTo>
                  <a:lnTo>
                    <a:pt x="25" y="7"/>
                  </a:lnTo>
                  <a:lnTo>
                    <a:pt x="34" y="7"/>
                  </a:lnTo>
                  <a:lnTo>
                    <a:pt x="43" y="7"/>
                  </a:lnTo>
                  <a:lnTo>
                    <a:pt x="49" y="12"/>
                  </a:lnTo>
                  <a:lnTo>
                    <a:pt x="40" y="21"/>
                  </a:lnTo>
                  <a:lnTo>
                    <a:pt x="25" y="25"/>
                  </a:lnTo>
                  <a:lnTo>
                    <a:pt x="5" y="25"/>
                  </a:lnTo>
                  <a:lnTo>
                    <a:pt x="5" y="18"/>
                  </a:lnTo>
                  <a:lnTo>
                    <a:pt x="5" y="16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3"/>
                  </a:lnTo>
                  <a:lnTo>
                    <a:pt x="5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35" name="Freeform 150"/>
            <p:cNvSpPr>
              <a:spLocks/>
            </p:cNvSpPr>
            <p:nvPr/>
          </p:nvSpPr>
          <p:spPr bwMode="auto">
            <a:xfrm>
              <a:off x="1980796" y="2148178"/>
              <a:ext cx="29845" cy="22958"/>
            </a:xfrm>
            <a:custGeom>
              <a:avLst/>
              <a:gdLst>
                <a:gd name="T0" fmla="*/ 0 w 26"/>
                <a:gd name="T1" fmla="*/ 13 h 20"/>
                <a:gd name="T2" fmla="*/ 2 w 26"/>
                <a:gd name="T3" fmla="*/ 9 h 20"/>
                <a:gd name="T4" fmla="*/ 4 w 26"/>
                <a:gd name="T5" fmla="*/ 6 h 20"/>
                <a:gd name="T6" fmla="*/ 9 w 26"/>
                <a:gd name="T7" fmla="*/ 4 h 20"/>
                <a:gd name="T8" fmla="*/ 11 w 26"/>
                <a:gd name="T9" fmla="*/ 2 h 20"/>
                <a:gd name="T10" fmla="*/ 15 w 26"/>
                <a:gd name="T11" fmla="*/ 0 h 20"/>
                <a:gd name="T12" fmla="*/ 20 w 26"/>
                <a:gd name="T13" fmla="*/ 0 h 20"/>
                <a:gd name="T14" fmla="*/ 22 w 26"/>
                <a:gd name="T15" fmla="*/ 0 h 20"/>
                <a:gd name="T16" fmla="*/ 24 w 26"/>
                <a:gd name="T17" fmla="*/ 2 h 20"/>
                <a:gd name="T18" fmla="*/ 26 w 26"/>
                <a:gd name="T19" fmla="*/ 6 h 20"/>
                <a:gd name="T20" fmla="*/ 26 w 26"/>
                <a:gd name="T21" fmla="*/ 13 h 20"/>
                <a:gd name="T22" fmla="*/ 22 w 26"/>
                <a:gd name="T23" fmla="*/ 13 h 20"/>
                <a:gd name="T24" fmla="*/ 17 w 26"/>
                <a:gd name="T25" fmla="*/ 15 h 20"/>
                <a:gd name="T26" fmla="*/ 15 w 26"/>
                <a:gd name="T27" fmla="*/ 17 h 20"/>
                <a:gd name="T28" fmla="*/ 11 w 26"/>
                <a:gd name="T29" fmla="*/ 17 h 20"/>
                <a:gd name="T30" fmla="*/ 6 w 26"/>
                <a:gd name="T31" fmla="*/ 20 h 20"/>
                <a:gd name="T32" fmla="*/ 0 w 26"/>
                <a:gd name="T33" fmla="*/ 17 h 20"/>
                <a:gd name="T34" fmla="*/ 0 w 26"/>
                <a:gd name="T35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0">
                  <a:moveTo>
                    <a:pt x="0" y="13"/>
                  </a:moveTo>
                  <a:lnTo>
                    <a:pt x="2" y="9"/>
                  </a:lnTo>
                  <a:lnTo>
                    <a:pt x="4" y="6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2" y="13"/>
                  </a:lnTo>
                  <a:lnTo>
                    <a:pt x="17" y="15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6" y="20"/>
                  </a:lnTo>
                  <a:lnTo>
                    <a:pt x="0" y="17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36" name="Freeform 151"/>
            <p:cNvSpPr>
              <a:spLocks/>
            </p:cNvSpPr>
            <p:nvPr/>
          </p:nvSpPr>
          <p:spPr bwMode="auto">
            <a:xfrm>
              <a:off x="1980796" y="2148178"/>
              <a:ext cx="29845" cy="22958"/>
            </a:xfrm>
            <a:custGeom>
              <a:avLst/>
              <a:gdLst>
                <a:gd name="T0" fmla="*/ 0 w 26"/>
                <a:gd name="T1" fmla="*/ 13 h 20"/>
                <a:gd name="T2" fmla="*/ 2 w 26"/>
                <a:gd name="T3" fmla="*/ 9 h 20"/>
                <a:gd name="T4" fmla="*/ 4 w 26"/>
                <a:gd name="T5" fmla="*/ 6 h 20"/>
                <a:gd name="T6" fmla="*/ 9 w 26"/>
                <a:gd name="T7" fmla="*/ 4 h 20"/>
                <a:gd name="T8" fmla="*/ 11 w 26"/>
                <a:gd name="T9" fmla="*/ 2 h 20"/>
                <a:gd name="T10" fmla="*/ 15 w 26"/>
                <a:gd name="T11" fmla="*/ 0 h 20"/>
                <a:gd name="T12" fmla="*/ 20 w 26"/>
                <a:gd name="T13" fmla="*/ 0 h 20"/>
                <a:gd name="T14" fmla="*/ 22 w 26"/>
                <a:gd name="T15" fmla="*/ 0 h 20"/>
                <a:gd name="T16" fmla="*/ 24 w 26"/>
                <a:gd name="T17" fmla="*/ 2 h 20"/>
                <a:gd name="T18" fmla="*/ 26 w 26"/>
                <a:gd name="T19" fmla="*/ 6 h 20"/>
                <a:gd name="T20" fmla="*/ 26 w 26"/>
                <a:gd name="T21" fmla="*/ 13 h 20"/>
                <a:gd name="T22" fmla="*/ 22 w 26"/>
                <a:gd name="T23" fmla="*/ 13 h 20"/>
                <a:gd name="T24" fmla="*/ 17 w 26"/>
                <a:gd name="T25" fmla="*/ 15 h 20"/>
                <a:gd name="T26" fmla="*/ 15 w 26"/>
                <a:gd name="T27" fmla="*/ 17 h 20"/>
                <a:gd name="T28" fmla="*/ 11 w 26"/>
                <a:gd name="T29" fmla="*/ 17 h 20"/>
                <a:gd name="T30" fmla="*/ 6 w 26"/>
                <a:gd name="T31" fmla="*/ 20 h 20"/>
                <a:gd name="T32" fmla="*/ 0 w 26"/>
                <a:gd name="T33" fmla="*/ 17 h 20"/>
                <a:gd name="T34" fmla="*/ 0 w 26"/>
                <a:gd name="T35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0">
                  <a:moveTo>
                    <a:pt x="0" y="13"/>
                  </a:moveTo>
                  <a:lnTo>
                    <a:pt x="2" y="9"/>
                  </a:lnTo>
                  <a:lnTo>
                    <a:pt x="4" y="6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2" y="13"/>
                  </a:lnTo>
                  <a:lnTo>
                    <a:pt x="17" y="15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6" y="20"/>
                  </a:lnTo>
                  <a:lnTo>
                    <a:pt x="0" y="17"/>
                  </a:lnTo>
                  <a:lnTo>
                    <a:pt x="0" y="13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37" name="Freeform 152"/>
            <p:cNvSpPr>
              <a:spLocks/>
            </p:cNvSpPr>
            <p:nvPr/>
          </p:nvSpPr>
          <p:spPr bwMode="auto">
            <a:xfrm>
              <a:off x="2039338" y="3061902"/>
              <a:ext cx="14923" cy="28698"/>
            </a:xfrm>
            <a:custGeom>
              <a:avLst/>
              <a:gdLst>
                <a:gd name="T0" fmla="*/ 0 w 13"/>
                <a:gd name="T1" fmla="*/ 7 h 25"/>
                <a:gd name="T2" fmla="*/ 2 w 13"/>
                <a:gd name="T3" fmla="*/ 4 h 25"/>
                <a:gd name="T4" fmla="*/ 7 w 13"/>
                <a:gd name="T5" fmla="*/ 2 h 25"/>
                <a:gd name="T6" fmla="*/ 9 w 13"/>
                <a:gd name="T7" fmla="*/ 2 h 25"/>
                <a:gd name="T8" fmla="*/ 11 w 13"/>
                <a:gd name="T9" fmla="*/ 0 h 25"/>
                <a:gd name="T10" fmla="*/ 13 w 13"/>
                <a:gd name="T11" fmla="*/ 7 h 25"/>
                <a:gd name="T12" fmla="*/ 11 w 13"/>
                <a:gd name="T13" fmla="*/ 11 h 25"/>
                <a:gd name="T14" fmla="*/ 11 w 13"/>
                <a:gd name="T15" fmla="*/ 13 h 25"/>
                <a:gd name="T16" fmla="*/ 9 w 13"/>
                <a:gd name="T17" fmla="*/ 18 h 25"/>
                <a:gd name="T18" fmla="*/ 7 w 13"/>
                <a:gd name="T19" fmla="*/ 20 h 25"/>
                <a:gd name="T20" fmla="*/ 7 w 13"/>
                <a:gd name="T21" fmla="*/ 25 h 25"/>
                <a:gd name="T22" fmla="*/ 2 w 13"/>
                <a:gd name="T23" fmla="*/ 25 h 25"/>
                <a:gd name="T24" fmla="*/ 2 w 13"/>
                <a:gd name="T25" fmla="*/ 22 h 25"/>
                <a:gd name="T26" fmla="*/ 0 w 13"/>
                <a:gd name="T27" fmla="*/ 18 h 25"/>
                <a:gd name="T28" fmla="*/ 0 w 13"/>
                <a:gd name="T29" fmla="*/ 16 h 25"/>
                <a:gd name="T30" fmla="*/ 0 w 13"/>
                <a:gd name="T31" fmla="*/ 13 h 25"/>
                <a:gd name="T32" fmla="*/ 0 w 13"/>
                <a:gd name="T33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25">
                  <a:moveTo>
                    <a:pt x="0" y="7"/>
                  </a:move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3" y="7"/>
                  </a:lnTo>
                  <a:lnTo>
                    <a:pt x="11" y="11"/>
                  </a:lnTo>
                  <a:lnTo>
                    <a:pt x="11" y="13"/>
                  </a:lnTo>
                  <a:lnTo>
                    <a:pt x="9" y="18"/>
                  </a:lnTo>
                  <a:lnTo>
                    <a:pt x="7" y="20"/>
                  </a:lnTo>
                  <a:lnTo>
                    <a:pt x="7" y="25"/>
                  </a:lnTo>
                  <a:lnTo>
                    <a:pt x="2" y="25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38" name="Freeform 153"/>
            <p:cNvSpPr>
              <a:spLocks/>
            </p:cNvSpPr>
            <p:nvPr/>
          </p:nvSpPr>
          <p:spPr bwMode="auto">
            <a:xfrm>
              <a:off x="2039338" y="3061902"/>
              <a:ext cx="14923" cy="28698"/>
            </a:xfrm>
            <a:custGeom>
              <a:avLst/>
              <a:gdLst>
                <a:gd name="T0" fmla="*/ 0 w 13"/>
                <a:gd name="T1" fmla="*/ 7 h 25"/>
                <a:gd name="T2" fmla="*/ 2 w 13"/>
                <a:gd name="T3" fmla="*/ 4 h 25"/>
                <a:gd name="T4" fmla="*/ 7 w 13"/>
                <a:gd name="T5" fmla="*/ 2 h 25"/>
                <a:gd name="T6" fmla="*/ 9 w 13"/>
                <a:gd name="T7" fmla="*/ 2 h 25"/>
                <a:gd name="T8" fmla="*/ 11 w 13"/>
                <a:gd name="T9" fmla="*/ 0 h 25"/>
                <a:gd name="T10" fmla="*/ 13 w 13"/>
                <a:gd name="T11" fmla="*/ 7 h 25"/>
                <a:gd name="T12" fmla="*/ 11 w 13"/>
                <a:gd name="T13" fmla="*/ 11 h 25"/>
                <a:gd name="T14" fmla="*/ 11 w 13"/>
                <a:gd name="T15" fmla="*/ 13 h 25"/>
                <a:gd name="T16" fmla="*/ 9 w 13"/>
                <a:gd name="T17" fmla="*/ 18 h 25"/>
                <a:gd name="T18" fmla="*/ 7 w 13"/>
                <a:gd name="T19" fmla="*/ 20 h 25"/>
                <a:gd name="T20" fmla="*/ 7 w 13"/>
                <a:gd name="T21" fmla="*/ 25 h 25"/>
                <a:gd name="T22" fmla="*/ 2 w 13"/>
                <a:gd name="T23" fmla="*/ 25 h 25"/>
                <a:gd name="T24" fmla="*/ 2 w 13"/>
                <a:gd name="T25" fmla="*/ 22 h 25"/>
                <a:gd name="T26" fmla="*/ 0 w 13"/>
                <a:gd name="T27" fmla="*/ 18 h 25"/>
                <a:gd name="T28" fmla="*/ 0 w 13"/>
                <a:gd name="T29" fmla="*/ 16 h 25"/>
                <a:gd name="T30" fmla="*/ 0 w 13"/>
                <a:gd name="T31" fmla="*/ 13 h 25"/>
                <a:gd name="T32" fmla="*/ 0 w 13"/>
                <a:gd name="T33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25">
                  <a:moveTo>
                    <a:pt x="0" y="7"/>
                  </a:move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3" y="7"/>
                  </a:lnTo>
                  <a:lnTo>
                    <a:pt x="11" y="11"/>
                  </a:lnTo>
                  <a:lnTo>
                    <a:pt x="11" y="13"/>
                  </a:lnTo>
                  <a:lnTo>
                    <a:pt x="9" y="18"/>
                  </a:lnTo>
                  <a:lnTo>
                    <a:pt x="7" y="20"/>
                  </a:lnTo>
                  <a:lnTo>
                    <a:pt x="7" y="25"/>
                  </a:lnTo>
                  <a:lnTo>
                    <a:pt x="2" y="25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7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39" name="Freeform 154"/>
            <p:cNvSpPr>
              <a:spLocks/>
            </p:cNvSpPr>
            <p:nvPr/>
          </p:nvSpPr>
          <p:spPr bwMode="auto">
            <a:xfrm>
              <a:off x="2442251" y="1783147"/>
              <a:ext cx="479821" cy="145783"/>
            </a:xfrm>
            <a:custGeom>
              <a:avLst/>
              <a:gdLst>
                <a:gd name="T0" fmla="*/ 188 w 418"/>
                <a:gd name="T1" fmla="*/ 9 h 127"/>
                <a:gd name="T2" fmla="*/ 226 w 418"/>
                <a:gd name="T3" fmla="*/ 4 h 127"/>
                <a:gd name="T4" fmla="*/ 261 w 418"/>
                <a:gd name="T5" fmla="*/ 0 h 127"/>
                <a:gd name="T6" fmla="*/ 279 w 418"/>
                <a:gd name="T7" fmla="*/ 2 h 127"/>
                <a:gd name="T8" fmla="*/ 418 w 418"/>
                <a:gd name="T9" fmla="*/ 4 h 127"/>
                <a:gd name="T10" fmla="*/ 411 w 418"/>
                <a:gd name="T11" fmla="*/ 9 h 127"/>
                <a:gd name="T12" fmla="*/ 400 w 418"/>
                <a:gd name="T13" fmla="*/ 13 h 127"/>
                <a:gd name="T14" fmla="*/ 393 w 418"/>
                <a:gd name="T15" fmla="*/ 22 h 127"/>
                <a:gd name="T16" fmla="*/ 384 w 418"/>
                <a:gd name="T17" fmla="*/ 22 h 127"/>
                <a:gd name="T18" fmla="*/ 375 w 418"/>
                <a:gd name="T19" fmla="*/ 25 h 127"/>
                <a:gd name="T20" fmla="*/ 373 w 418"/>
                <a:gd name="T21" fmla="*/ 34 h 127"/>
                <a:gd name="T22" fmla="*/ 367 w 418"/>
                <a:gd name="T23" fmla="*/ 36 h 127"/>
                <a:gd name="T24" fmla="*/ 355 w 418"/>
                <a:gd name="T25" fmla="*/ 36 h 127"/>
                <a:gd name="T26" fmla="*/ 337 w 418"/>
                <a:gd name="T27" fmla="*/ 36 h 127"/>
                <a:gd name="T28" fmla="*/ 322 w 418"/>
                <a:gd name="T29" fmla="*/ 36 h 127"/>
                <a:gd name="T30" fmla="*/ 317 w 418"/>
                <a:gd name="T31" fmla="*/ 45 h 127"/>
                <a:gd name="T32" fmla="*/ 313 w 418"/>
                <a:gd name="T33" fmla="*/ 47 h 127"/>
                <a:gd name="T34" fmla="*/ 306 w 418"/>
                <a:gd name="T35" fmla="*/ 47 h 127"/>
                <a:gd name="T36" fmla="*/ 275 w 418"/>
                <a:gd name="T37" fmla="*/ 49 h 127"/>
                <a:gd name="T38" fmla="*/ 266 w 418"/>
                <a:gd name="T39" fmla="*/ 47 h 127"/>
                <a:gd name="T40" fmla="*/ 261 w 418"/>
                <a:gd name="T41" fmla="*/ 42 h 127"/>
                <a:gd name="T42" fmla="*/ 246 w 418"/>
                <a:gd name="T43" fmla="*/ 36 h 127"/>
                <a:gd name="T44" fmla="*/ 228 w 418"/>
                <a:gd name="T45" fmla="*/ 47 h 127"/>
                <a:gd name="T46" fmla="*/ 219 w 418"/>
                <a:gd name="T47" fmla="*/ 65 h 127"/>
                <a:gd name="T48" fmla="*/ 199 w 418"/>
                <a:gd name="T49" fmla="*/ 78 h 127"/>
                <a:gd name="T50" fmla="*/ 168 w 418"/>
                <a:gd name="T51" fmla="*/ 85 h 127"/>
                <a:gd name="T52" fmla="*/ 143 w 418"/>
                <a:gd name="T53" fmla="*/ 98 h 127"/>
                <a:gd name="T54" fmla="*/ 141 w 418"/>
                <a:gd name="T55" fmla="*/ 103 h 127"/>
                <a:gd name="T56" fmla="*/ 136 w 418"/>
                <a:gd name="T57" fmla="*/ 110 h 127"/>
                <a:gd name="T58" fmla="*/ 130 w 418"/>
                <a:gd name="T59" fmla="*/ 114 h 127"/>
                <a:gd name="T60" fmla="*/ 123 w 418"/>
                <a:gd name="T61" fmla="*/ 116 h 127"/>
                <a:gd name="T62" fmla="*/ 118 w 418"/>
                <a:gd name="T63" fmla="*/ 123 h 127"/>
                <a:gd name="T64" fmla="*/ 92 w 418"/>
                <a:gd name="T65" fmla="*/ 123 h 127"/>
                <a:gd name="T66" fmla="*/ 49 w 418"/>
                <a:gd name="T67" fmla="*/ 116 h 127"/>
                <a:gd name="T68" fmla="*/ 11 w 418"/>
                <a:gd name="T69" fmla="*/ 123 h 127"/>
                <a:gd name="T70" fmla="*/ 9 w 418"/>
                <a:gd name="T71" fmla="*/ 127 h 127"/>
                <a:gd name="T72" fmla="*/ 2 w 418"/>
                <a:gd name="T73" fmla="*/ 127 h 127"/>
                <a:gd name="T74" fmla="*/ 0 w 418"/>
                <a:gd name="T75" fmla="*/ 123 h 127"/>
                <a:gd name="T76" fmla="*/ 0 w 418"/>
                <a:gd name="T77" fmla="*/ 105 h 127"/>
                <a:gd name="T78" fmla="*/ 2 w 418"/>
                <a:gd name="T79" fmla="*/ 101 h 127"/>
                <a:gd name="T80" fmla="*/ 13 w 418"/>
                <a:gd name="T81" fmla="*/ 98 h 127"/>
                <a:gd name="T82" fmla="*/ 25 w 418"/>
                <a:gd name="T83" fmla="*/ 96 h 127"/>
                <a:gd name="T84" fmla="*/ 31 w 418"/>
                <a:gd name="T85" fmla="*/ 85 h 127"/>
                <a:gd name="T86" fmla="*/ 71 w 418"/>
                <a:gd name="T87" fmla="*/ 85 h 127"/>
                <a:gd name="T88" fmla="*/ 96 w 418"/>
                <a:gd name="T89" fmla="*/ 87 h 127"/>
                <a:gd name="T90" fmla="*/ 112 w 418"/>
                <a:gd name="T91" fmla="*/ 78 h 127"/>
                <a:gd name="T92" fmla="*/ 109 w 418"/>
                <a:gd name="T93" fmla="*/ 69 h 127"/>
                <a:gd name="T94" fmla="*/ 105 w 418"/>
                <a:gd name="T95" fmla="*/ 60 h 127"/>
                <a:gd name="T96" fmla="*/ 118 w 418"/>
                <a:gd name="T97" fmla="*/ 56 h 127"/>
                <a:gd name="T98" fmla="*/ 136 w 418"/>
                <a:gd name="T99" fmla="*/ 47 h 127"/>
                <a:gd name="T100" fmla="*/ 150 w 418"/>
                <a:gd name="T101" fmla="*/ 42 h 127"/>
                <a:gd name="T102" fmla="*/ 134 w 418"/>
                <a:gd name="T103" fmla="*/ 29 h 127"/>
                <a:gd name="T104" fmla="*/ 107 w 418"/>
                <a:gd name="T105" fmla="*/ 29 h 127"/>
                <a:gd name="T106" fmla="*/ 89 w 418"/>
                <a:gd name="T107" fmla="*/ 27 h 127"/>
                <a:gd name="T108" fmla="*/ 116 w 418"/>
                <a:gd name="T109" fmla="*/ 20 h 127"/>
                <a:gd name="T110" fmla="*/ 159 w 418"/>
                <a:gd name="T111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8" h="127">
                  <a:moveTo>
                    <a:pt x="174" y="16"/>
                  </a:moveTo>
                  <a:lnTo>
                    <a:pt x="188" y="9"/>
                  </a:lnTo>
                  <a:lnTo>
                    <a:pt x="203" y="4"/>
                  </a:lnTo>
                  <a:lnTo>
                    <a:pt x="226" y="4"/>
                  </a:lnTo>
                  <a:lnTo>
                    <a:pt x="250" y="4"/>
                  </a:lnTo>
                  <a:lnTo>
                    <a:pt x="261" y="0"/>
                  </a:lnTo>
                  <a:lnTo>
                    <a:pt x="270" y="0"/>
                  </a:lnTo>
                  <a:lnTo>
                    <a:pt x="279" y="2"/>
                  </a:lnTo>
                  <a:lnTo>
                    <a:pt x="293" y="4"/>
                  </a:lnTo>
                  <a:lnTo>
                    <a:pt x="418" y="4"/>
                  </a:lnTo>
                  <a:lnTo>
                    <a:pt x="418" y="11"/>
                  </a:lnTo>
                  <a:lnTo>
                    <a:pt x="411" y="9"/>
                  </a:lnTo>
                  <a:lnTo>
                    <a:pt x="405" y="11"/>
                  </a:lnTo>
                  <a:lnTo>
                    <a:pt x="400" y="13"/>
                  </a:lnTo>
                  <a:lnTo>
                    <a:pt x="396" y="18"/>
                  </a:lnTo>
                  <a:lnTo>
                    <a:pt x="393" y="22"/>
                  </a:lnTo>
                  <a:lnTo>
                    <a:pt x="389" y="22"/>
                  </a:lnTo>
                  <a:lnTo>
                    <a:pt x="384" y="22"/>
                  </a:lnTo>
                  <a:lnTo>
                    <a:pt x="380" y="25"/>
                  </a:lnTo>
                  <a:lnTo>
                    <a:pt x="375" y="25"/>
                  </a:lnTo>
                  <a:lnTo>
                    <a:pt x="375" y="29"/>
                  </a:lnTo>
                  <a:lnTo>
                    <a:pt x="373" y="34"/>
                  </a:lnTo>
                  <a:lnTo>
                    <a:pt x="371" y="34"/>
                  </a:lnTo>
                  <a:lnTo>
                    <a:pt x="367" y="36"/>
                  </a:lnTo>
                  <a:lnTo>
                    <a:pt x="360" y="36"/>
                  </a:lnTo>
                  <a:lnTo>
                    <a:pt x="355" y="36"/>
                  </a:lnTo>
                  <a:lnTo>
                    <a:pt x="349" y="36"/>
                  </a:lnTo>
                  <a:lnTo>
                    <a:pt x="337" y="36"/>
                  </a:lnTo>
                  <a:lnTo>
                    <a:pt x="329" y="34"/>
                  </a:lnTo>
                  <a:lnTo>
                    <a:pt x="322" y="36"/>
                  </a:lnTo>
                  <a:lnTo>
                    <a:pt x="320" y="42"/>
                  </a:lnTo>
                  <a:lnTo>
                    <a:pt x="317" y="45"/>
                  </a:lnTo>
                  <a:lnTo>
                    <a:pt x="315" y="47"/>
                  </a:lnTo>
                  <a:lnTo>
                    <a:pt x="313" y="47"/>
                  </a:lnTo>
                  <a:lnTo>
                    <a:pt x="308" y="47"/>
                  </a:lnTo>
                  <a:lnTo>
                    <a:pt x="306" y="47"/>
                  </a:lnTo>
                  <a:lnTo>
                    <a:pt x="282" y="47"/>
                  </a:lnTo>
                  <a:lnTo>
                    <a:pt x="275" y="49"/>
                  </a:lnTo>
                  <a:lnTo>
                    <a:pt x="270" y="49"/>
                  </a:lnTo>
                  <a:lnTo>
                    <a:pt x="266" y="47"/>
                  </a:lnTo>
                  <a:lnTo>
                    <a:pt x="264" y="45"/>
                  </a:lnTo>
                  <a:lnTo>
                    <a:pt x="261" y="42"/>
                  </a:lnTo>
                  <a:lnTo>
                    <a:pt x="255" y="36"/>
                  </a:lnTo>
                  <a:lnTo>
                    <a:pt x="246" y="36"/>
                  </a:lnTo>
                  <a:lnTo>
                    <a:pt x="235" y="40"/>
                  </a:lnTo>
                  <a:lnTo>
                    <a:pt x="228" y="47"/>
                  </a:lnTo>
                  <a:lnTo>
                    <a:pt x="226" y="54"/>
                  </a:lnTo>
                  <a:lnTo>
                    <a:pt x="219" y="65"/>
                  </a:lnTo>
                  <a:lnTo>
                    <a:pt x="210" y="74"/>
                  </a:lnTo>
                  <a:lnTo>
                    <a:pt x="199" y="78"/>
                  </a:lnTo>
                  <a:lnTo>
                    <a:pt x="181" y="78"/>
                  </a:lnTo>
                  <a:lnTo>
                    <a:pt x="168" y="85"/>
                  </a:lnTo>
                  <a:lnTo>
                    <a:pt x="154" y="92"/>
                  </a:lnTo>
                  <a:lnTo>
                    <a:pt x="143" y="98"/>
                  </a:lnTo>
                  <a:lnTo>
                    <a:pt x="141" y="101"/>
                  </a:lnTo>
                  <a:lnTo>
                    <a:pt x="141" y="103"/>
                  </a:lnTo>
                  <a:lnTo>
                    <a:pt x="139" y="107"/>
                  </a:lnTo>
                  <a:lnTo>
                    <a:pt x="136" y="110"/>
                  </a:lnTo>
                  <a:lnTo>
                    <a:pt x="134" y="112"/>
                  </a:lnTo>
                  <a:lnTo>
                    <a:pt x="130" y="114"/>
                  </a:lnTo>
                  <a:lnTo>
                    <a:pt x="127" y="116"/>
                  </a:lnTo>
                  <a:lnTo>
                    <a:pt x="123" y="116"/>
                  </a:lnTo>
                  <a:lnTo>
                    <a:pt x="121" y="119"/>
                  </a:lnTo>
                  <a:lnTo>
                    <a:pt x="118" y="123"/>
                  </a:lnTo>
                  <a:lnTo>
                    <a:pt x="112" y="123"/>
                  </a:lnTo>
                  <a:lnTo>
                    <a:pt x="92" y="123"/>
                  </a:lnTo>
                  <a:lnTo>
                    <a:pt x="71" y="119"/>
                  </a:lnTo>
                  <a:lnTo>
                    <a:pt x="49" y="116"/>
                  </a:lnTo>
                  <a:lnTo>
                    <a:pt x="29" y="116"/>
                  </a:lnTo>
                  <a:lnTo>
                    <a:pt x="11" y="123"/>
                  </a:lnTo>
                  <a:lnTo>
                    <a:pt x="11" y="127"/>
                  </a:lnTo>
                  <a:lnTo>
                    <a:pt x="9" y="127"/>
                  </a:lnTo>
                  <a:lnTo>
                    <a:pt x="4" y="127"/>
                  </a:lnTo>
                  <a:lnTo>
                    <a:pt x="2" y="127"/>
                  </a:lnTo>
                  <a:lnTo>
                    <a:pt x="0" y="125"/>
                  </a:lnTo>
                  <a:lnTo>
                    <a:pt x="0" y="123"/>
                  </a:lnTo>
                  <a:lnTo>
                    <a:pt x="0" y="110"/>
                  </a:lnTo>
                  <a:lnTo>
                    <a:pt x="0" y="105"/>
                  </a:lnTo>
                  <a:lnTo>
                    <a:pt x="0" y="103"/>
                  </a:lnTo>
                  <a:lnTo>
                    <a:pt x="2" y="101"/>
                  </a:lnTo>
                  <a:lnTo>
                    <a:pt x="4" y="98"/>
                  </a:lnTo>
                  <a:lnTo>
                    <a:pt x="13" y="98"/>
                  </a:lnTo>
                  <a:lnTo>
                    <a:pt x="20" y="98"/>
                  </a:lnTo>
                  <a:lnTo>
                    <a:pt x="25" y="96"/>
                  </a:lnTo>
                  <a:lnTo>
                    <a:pt x="29" y="92"/>
                  </a:lnTo>
                  <a:lnTo>
                    <a:pt x="31" y="85"/>
                  </a:lnTo>
                  <a:lnTo>
                    <a:pt x="63" y="85"/>
                  </a:lnTo>
                  <a:lnTo>
                    <a:pt x="71" y="85"/>
                  </a:lnTo>
                  <a:lnTo>
                    <a:pt x="85" y="85"/>
                  </a:lnTo>
                  <a:lnTo>
                    <a:pt x="96" y="87"/>
                  </a:lnTo>
                  <a:lnTo>
                    <a:pt x="107" y="85"/>
                  </a:lnTo>
                  <a:lnTo>
                    <a:pt x="112" y="78"/>
                  </a:lnTo>
                  <a:lnTo>
                    <a:pt x="112" y="74"/>
                  </a:lnTo>
                  <a:lnTo>
                    <a:pt x="109" y="69"/>
                  </a:lnTo>
                  <a:lnTo>
                    <a:pt x="107" y="65"/>
                  </a:lnTo>
                  <a:lnTo>
                    <a:pt x="105" y="60"/>
                  </a:lnTo>
                  <a:lnTo>
                    <a:pt x="105" y="54"/>
                  </a:lnTo>
                  <a:lnTo>
                    <a:pt x="118" y="56"/>
                  </a:lnTo>
                  <a:lnTo>
                    <a:pt x="130" y="51"/>
                  </a:lnTo>
                  <a:lnTo>
                    <a:pt x="136" y="47"/>
                  </a:lnTo>
                  <a:lnTo>
                    <a:pt x="143" y="42"/>
                  </a:lnTo>
                  <a:lnTo>
                    <a:pt x="150" y="42"/>
                  </a:lnTo>
                  <a:lnTo>
                    <a:pt x="145" y="34"/>
                  </a:lnTo>
                  <a:lnTo>
                    <a:pt x="134" y="29"/>
                  </a:lnTo>
                  <a:lnTo>
                    <a:pt x="121" y="29"/>
                  </a:lnTo>
                  <a:lnTo>
                    <a:pt x="107" y="29"/>
                  </a:lnTo>
                  <a:lnTo>
                    <a:pt x="94" y="29"/>
                  </a:lnTo>
                  <a:lnTo>
                    <a:pt x="89" y="27"/>
                  </a:lnTo>
                  <a:lnTo>
                    <a:pt x="98" y="22"/>
                  </a:lnTo>
                  <a:lnTo>
                    <a:pt x="116" y="20"/>
                  </a:lnTo>
                  <a:lnTo>
                    <a:pt x="139" y="18"/>
                  </a:lnTo>
                  <a:lnTo>
                    <a:pt x="159" y="18"/>
                  </a:lnTo>
                  <a:lnTo>
                    <a:pt x="174" y="1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40" name="Freeform 155"/>
            <p:cNvSpPr>
              <a:spLocks/>
            </p:cNvSpPr>
            <p:nvPr/>
          </p:nvSpPr>
          <p:spPr bwMode="auto">
            <a:xfrm>
              <a:off x="2442251" y="1783147"/>
              <a:ext cx="479821" cy="145783"/>
            </a:xfrm>
            <a:custGeom>
              <a:avLst/>
              <a:gdLst>
                <a:gd name="T0" fmla="*/ 188 w 418"/>
                <a:gd name="T1" fmla="*/ 9 h 127"/>
                <a:gd name="T2" fmla="*/ 226 w 418"/>
                <a:gd name="T3" fmla="*/ 4 h 127"/>
                <a:gd name="T4" fmla="*/ 261 w 418"/>
                <a:gd name="T5" fmla="*/ 0 h 127"/>
                <a:gd name="T6" fmla="*/ 279 w 418"/>
                <a:gd name="T7" fmla="*/ 2 h 127"/>
                <a:gd name="T8" fmla="*/ 418 w 418"/>
                <a:gd name="T9" fmla="*/ 4 h 127"/>
                <a:gd name="T10" fmla="*/ 411 w 418"/>
                <a:gd name="T11" fmla="*/ 9 h 127"/>
                <a:gd name="T12" fmla="*/ 400 w 418"/>
                <a:gd name="T13" fmla="*/ 13 h 127"/>
                <a:gd name="T14" fmla="*/ 393 w 418"/>
                <a:gd name="T15" fmla="*/ 22 h 127"/>
                <a:gd name="T16" fmla="*/ 384 w 418"/>
                <a:gd name="T17" fmla="*/ 22 h 127"/>
                <a:gd name="T18" fmla="*/ 375 w 418"/>
                <a:gd name="T19" fmla="*/ 25 h 127"/>
                <a:gd name="T20" fmla="*/ 373 w 418"/>
                <a:gd name="T21" fmla="*/ 34 h 127"/>
                <a:gd name="T22" fmla="*/ 367 w 418"/>
                <a:gd name="T23" fmla="*/ 36 h 127"/>
                <a:gd name="T24" fmla="*/ 355 w 418"/>
                <a:gd name="T25" fmla="*/ 36 h 127"/>
                <a:gd name="T26" fmla="*/ 337 w 418"/>
                <a:gd name="T27" fmla="*/ 36 h 127"/>
                <a:gd name="T28" fmla="*/ 322 w 418"/>
                <a:gd name="T29" fmla="*/ 36 h 127"/>
                <a:gd name="T30" fmla="*/ 317 w 418"/>
                <a:gd name="T31" fmla="*/ 45 h 127"/>
                <a:gd name="T32" fmla="*/ 313 w 418"/>
                <a:gd name="T33" fmla="*/ 47 h 127"/>
                <a:gd name="T34" fmla="*/ 306 w 418"/>
                <a:gd name="T35" fmla="*/ 47 h 127"/>
                <a:gd name="T36" fmla="*/ 275 w 418"/>
                <a:gd name="T37" fmla="*/ 49 h 127"/>
                <a:gd name="T38" fmla="*/ 266 w 418"/>
                <a:gd name="T39" fmla="*/ 47 h 127"/>
                <a:gd name="T40" fmla="*/ 261 w 418"/>
                <a:gd name="T41" fmla="*/ 42 h 127"/>
                <a:gd name="T42" fmla="*/ 246 w 418"/>
                <a:gd name="T43" fmla="*/ 36 h 127"/>
                <a:gd name="T44" fmla="*/ 228 w 418"/>
                <a:gd name="T45" fmla="*/ 47 h 127"/>
                <a:gd name="T46" fmla="*/ 219 w 418"/>
                <a:gd name="T47" fmla="*/ 65 h 127"/>
                <a:gd name="T48" fmla="*/ 199 w 418"/>
                <a:gd name="T49" fmla="*/ 78 h 127"/>
                <a:gd name="T50" fmla="*/ 168 w 418"/>
                <a:gd name="T51" fmla="*/ 85 h 127"/>
                <a:gd name="T52" fmla="*/ 143 w 418"/>
                <a:gd name="T53" fmla="*/ 98 h 127"/>
                <a:gd name="T54" fmla="*/ 141 w 418"/>
                <a:gd name="T55" fmla="*/ 103 h 127"/>
                <a:gd name="T56" fmla="*/ 136 w 418"/>
                <a:gd name="T57" fmla="*/ 110 h 127"/>
                <a:gd name="T58" fmla="*/ 130 w 418"/>
                <a:gd name="T59" fmla="*/ 114 h 127"/>
                <a:gd name="T60" fmla="*/ 123 w 418"/>
                <a:gd name="T61" fmla="*/ 116 h 127"/>
                <a:gd name="T62" fmla="*/ 118 w 418"/>
                <a:gd name="T63" fmla="*/ 123 h 127"/>
                <a:gd name="T64" fmla="*/ 92 w 418"/>
                <a:gd name="T65" fmla="*/ 123 h 127"/>
                <a:gd name="T66" fmla="*/ 49 w 418"/>
                <a:gd name="T67" fmla="*/ 116 h 127"/>
                <a:gd name="T68" fmla="*/ 11 w 418"/>
                <a:gd name="T69" fmla="*/ 123 h 127"/>
                <a:gd name="T70" fmla="*/ 9 w 418"/>
                <a:gd name="T71" fmla="*/ 127 h 127"/>
                <a:gd name="T72" fmla="*/ 2 w 418"/>
                <a:gd name="T73" fmla="*/ 127 h 127"/>
                <a:gd name="T74" fmla="*/ 0 w 418"/>
                <a:gd name="T75" fmla="*/ 123 h 127"/>
                <a:gd name="T76" fmla="*/ 0 w 418"/>
                <a:gd name="T77" fmla="*/ 105 h 127"/>
                <a:gd name="T78" fmla="*/ 2 w 418"/>
                <a:gd name="T79" fmla="*/ 101 h 127"/>
                <a:gd name="T80" fmla="*/ 13 w 418"/>
                <a:gd name="T81" fmla="*/ 98 h 127"/>
                <a:gd name="T82" fmla="*/ 25 w 418"/>
                <a:gd name="T83" fmla="*/ 96 h 127"/>
                <a:gd name="T84" fmla="*/ 31 w 418"/>
                <a:gd name="T85" fmla="*/ 85 h 127"/>
                <a:gd name="T86" fmla="*/ 71 w 418"/>
                <a:gd name="T87" fmla="*/ 85 h 127"/>
                <a:gd name="T88" fmla="*/ 96 w 418"/>
                <a:gd name="T89" fmla="*/ 87 h 127"/>
                <a:gd name="T90" fmla="*/ 112 w 418"/>
                <a:gd name="T91" fmla="*/ 78 h 127"/>
                <a:gd name="T92" fmla="*/ 109 w 418"/>
                <a:gd name="T93" fmla="*/ 69 h 127"/>
                <a:gd name="T94" fmla="*/ 105 w 418"/>
                <a:gd name="T95" fmla="*/ 60 h 127"/>
                <a:gd name="T96" fmla="*/ 118 w 418"/>
                <a:gd name="T97" fmla="*/ 56 h 127"/>
                <a:gd name="T98" fmla="*/ 136 w 418"/>
                <a:gd name="T99" fmla="*/ 47 h 127"/>
                <a:gd name="T100" fmla="*/ 150 w 418"/>
                <a:gd name="T101" fmla="*/ 42 h 127"/>
                <a:gd name="T102" fmla="*/ 134 w 418"/>
                <a:gd name="T103" fmla="*/ 29 h 127"/>
                <a:gd name="T104" fmla="*/ 107 w 418"/>
                <a:gd name="T105" fmla="*/ 29 h 127"/>
                <a:gd name="T106" fmla="*/ 89 w 418"/>
                <a:gd name="T107" fmla="*/ 27 h 127"/>
                <a:gd name="T108" fmla="*/ 116 w 418"/>
                <a:gd name="T109" fmla="*/ 20 h 127"/>
                <a:gd name="T110" fmla="*/ 159 w 418"/>
                <a:gd name="T111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8" h="127">
                  <a:moveTo>
                    <a:pt x="174" y="16"/>
                  </a:moveTo>
                  <a:lnTo>
                    <a:pt x="188" y="9"/>
                  </a:lnTo>
                  <a:lnTo>
                    <a:pt x="203" y="4"/>
                  </a:lnTo>
                  <a:lnTo>
                    <a:pt x="226" y="4"/>
                  </a:lnTo>
                  <a:lnTo>
                    <a:pt x="250" y="4"/>
                  </a:lnTo>
                  <a:lnTo>
                    <a:pt x="261" y="0"/>
                  </a:lnTo>
                  <a:lnTo>
                    <a:pt x="270" y="0"/>
                  </a:lnTo>
                  <a:lnTo>
                    <a:pt x="279" y="2"/>
                  </a:lnTo>
                  <a:lnTo>
                    <a:pt x="293" y="4"/>
                  </a:lnTo>
                  <a:lnTo>
                    <a:pt x="418" y="4"/>
                  </a:lnTo>
                  <a:lnTo>
                    <a:pt x="418" y="11"/>
                  </a:lnTo>
                  <a:lnTo>
                    <a:pt x="411" y="9"/>
                  </a:lnTo>
                  <a:lnTo>
                    <a:pt x="405" y="11"/>
                  </a:lnTo>
                  <a:lnTo>
                    <a:pt x="400" y="13"/>
                  </a:lnTo>
                  <a:lnTo>
                    <a:pt x="396" y="18"/>
                  </a:lnTo>
                  <a:lnTo>
                    <a:pt x="393" y="22"/>
                  </a:lnTo>
                  <a:lnTo>
                    <a:pt x="389" y="22"/>
                  </a:lnTo>
                  <a:lnTo>
                    <a:pt x="384" y="22"/>
                  </a:lnTo>
                  <a:lnTo>
                    <a:pt x="380" y="25"/>
                  </a:lnTo>
                  <a:lnTo>
                    <a:pt x="375" y="25"/>
                  </a:lnTo>
                  <a:lnTo>
                    <a:pt x="375" y="29"/>
                  </a:lnTo>
                  <a:lnTo>
                    <a:pt x="373" y="34"/>
                  </a:lnTo>
                  <a:lnTo>
                    <a:pt x="371" y="34"/>
                  </a:lnTo>
                  <a:lnTo>
                    <a:pt x="367" y="36"/>
                  </a:lnTo>
                  <a:lnTo>
                    <a:pt x="360" y="36"/>
                  </a:lnTo>
                  <a:lnTo>
                    <a:pt x="355" y="36"/>
                  </a:lnTo>
                  <a:lnTo>
                    <a:pt x="349" y="36"/>
                  </a:lnTo>
                  <a:lnTo>
                    <a:pt x="337" y="36"/>
                  </a:lnTo>
                  <a:lnTo>
                    <a:pt x="329" y="34"/>
                  </a:lnTo>
                  <a:lnTo>
                    <a:pt x="322" y="36"/>
                  </a:lnTo>
                  <a:lnTo>
                    <a:pt x="320" y="42"/>
                  </a:lnTo>
                  <a:lnTo>
                    <a:pt x="317" y="45"/>
                  </a:lnTo>
                  <a:lnTo>
                    <a:pt x="315" y="47"/>
                  </a:lnTo>
                  <a:lnTo>
                    <a:pt x="313" y="47"/>
                  </a:lnTo>
                  <a:lnTo>
                    <a:pt x="308" y="47"/>
                  </a:lnTo>
                  <a:lnTo>
                    <a:pt x="306" y="47"/>
                  </a:lnTo>
                  <a:lnTo>
                    <a:pt x="282" y="47"/>
                  </a:lnTo>
                  <a:lnTo>
                    <a:pt x="275" y="49"/>
                  </a:lnTo>
                  <a:lnTo>
                    <a:pt x="270" y="49"/>
                  </a:lnTo>
                  <a:lnTo>
                    <a:pt x="266" y="47"/>
                  </a:lnTo>
                  <a:lnTo>
                    <a:pt x="264" y="45"/>
                  </a:lnTo>
                  <a:lnTo>
                    <a:pt x="261" y="42"/>
                  </a:lnTo>
                  <a:lnTo>
                    <a:pt x="255" y="36"/>
                  </a:lnTo>
                  <a:lnTo>
                    <a:pt x="246" y="36"/>
                  </a:lnTo>
                  <a:lnTo>
                    <a:pt x="235" y="40"/>
                  </a:lnTo>
                  <a:lnTo>
                    <a:pt x="228" y="47"/>
                  </a:lnTo>
                  <a:lnTo>
                    <a:pt x="226" y="54"/>
                  </a:lnTo>
                  <a:lnTo>
                    <a:pt x="219" y="65"/>
                  </a:lnTo>
                  <a:lnTo>
                    <a:pt x="210" y="74"/>
                  </a:lnTo>
                  <a:lnTo>
                    <a:pt x="199" y="78"/>
                  </a:lnTo>
                  <a:lnTo>
                    <a:pt x="181" y="78"/>
                  </a:lnTo>
                  <a:lnTo>
                    <a:pt x="168" y="85"/>
                  </a:lnTo>
                  <a:lnTo>
                    <a:pt x="154" y="92"/>
                  </a:lnTo>
                  <a:lnTo>
                    <a:pt x="143" y="98"/>
                  </a:lnTo>
                  <a:lnTo>
                    <a:pt x="141" y="101"/>
                  </a:lnTo>
                  <a:lnTo>
                    <a:pt x="141" y="103"/>
                  </a:lnTo>
                  <a:lnTo>
                    <a:pt x="139" y="107"/>
                  </a:lnTo>
                  <a:lnTo>
                    <a:pt x="136" y="110"/>
                  </a:lnTo>
                  <a:lnTo>
                    <a:pt x="134" y="112"/>
                  </a:lnTo>
                  <a:lnTo>
                    <a:pt x="130" y="114"/>
                  </a:lnTo>
                  <a:lnTo>
                    <a:pt x="127" y="116"/>
                  </a:lnTo>
                  <a:lnTo>
                    <a:pt x="123" y="116"/>
                  </a:lnTo>
                  <a:lnTo>
                    <a:pt x="121" y="119"/>
                  </a:lnTo>
                  <a:lnTo>
                    <a:pt x="118" y="123"/>
                  </a:lnTo>
                  <a:lnTo>
                    <a:pt x="112" y="123"/>
                  </a:lnTo>
                  <a:lnTo>
                    <a:pt x="92" y="123"/>
                  </a:lnTo>
                  <a:lnTo>
                    <a:pt x="71" y="119"/>
                  </a:lnTo>
                  <a:lnTo>
                    <a:pt x="49" y="116"/>
                  </a:lnTo>
                  <a:lnTo>
                    <a:pt x="29" y="116"/>
                  </a:lnTo>
                  <a:lnTo>
                    <a:pt x="11" y="123"/>
                  </a:lnTo>
                  <a:lnTo>
                    <a:pt x="11" y="127"/>
                  </a:lnTo>
                  <a:lnTo>
                    <a:pt x="9" y="127"/>
                  </a:lnTo>
                  <a:lnTo>
                    <a:pt x="4" y="127"/>
                  </a:lnTo>
                  <a:lnTo>
                    <a:pt x="2" y="127"/>
                  </a:lnTo>
                  <a:lnTo>
                    <a:pt x="0" y="125"/>
                  </a:lnTo>
                  <a:lnTo>
                    <a:pt x="0" y="123"/>
                  </a:lnTo>
                  <a:lnTo>
                    <a:pt x="0" y="110"/>
                  </a:lnTo>
                  <a:lnTo>
                    <a:pt x="0" y="105"/>
                  </a:lnTo>
                  <a:lnTo>
                    <a:pt x="0" y="103"/>
                  </a:lnTo>
                  <a:lnTo>
                    <a:pt x="2" y="101"/>
                  </a:lnTo>
                  <a:lnTo>
                    <a:pt x="4" y="98"/>
                  </a:lnTo>
                  <a:lnTo>
                    <a:pt x="13" y="98"/>
                  </a:lnTo>
                  <a:lnTo>
                    <a:pt x="20" y="98"/>
                  </a:lnTo>
                  <a:lnTo>
                    <a:pt x="25" y="96"/>
                  </a:lnTo>
                  <a:lnTo>
                    <a:pt x="29" y="92"/>
                  </a:lnTo>
                  <a:lnTo>
                    <a:pt x="31" y="85"/>
                  </a:lnTo>
                  <a:lnTo>
                    <a:pt x="63" y="85"/>
                  </a:lnTo>
                  <a:lnTo>
                    <a:pt x="71" y="85"/>
                  </a:lnTo>
                  <a:lnTo>
                    <a:pt x="85" y="85"/>
                  </a:lnTo>
                  <a:lnTo>
                    <a:pt x="96" y="87"/>
                  </a:lnTo>
                  <a:lnTo>
                    <a:pt x="107" y="85"/>
                  </a:lnTo>
                  <a:lnTo>
                    <a:pt x="112" y="78"/>
                  </a:lnTo>
                  <a:lnTo>
                    <a:pt x="112" y="74"/>
                  </a:lnTo>
                  <a:lnTo>
                    <a:pt x="109" y="69"/>
                  </a:lnTo>
                  <a:lnTo>
                    <a:pt x="107" y="65"/>
                  </a:lnTo>
                  <a:lnTo>
                    <a:pt x="105" y="60"/>
                  </a:lnTo>
                  <a:lnTo>
                    <a:pt x="105" y="54"/>
                  </a:lnTo>
                  <a:lnTo>
                    <a:pt x="118" y="56"/>
                  </a:lnTo>
                  <a:lnTo>
                    <a:pt x="130" y="51"/>
                  </a:lnTo>
                  <a:lnTo>
                    <a:pt x="136" y="47"/>
                  </a:lnTo>
                  <a:lnTo>
                    <a:pt x="143" y="42"/>
                  </a:lnTo>
                  <a:lnTo>
                    <a:pt x="150" y="42"/>
                  </a:lnTo>
                  <a:lnTo>
                    <a:pt x="145" y="34"/>
                  </a:lnTo>
                  <a:lnTo>
                    <a:pt x="134" y="29"/>
                  </a:lnTo>
                  <a:lnTo>
                    <a:pt x="121" y="29"/>
                  </a:lnTo>
                  <a:lnTo>
                    <a:pt x="107" y="29"/>
                  </a:lnTo>
                  <a:lnTo>
                    <a:pt x="94" y="29"/>
                  </a:lnTo>
                  <a:lnTo>
                    <a:pt x="89" y="27"/>
                  </a:lnTo>
                  <a:lnTo>
                    <a:pt x="98" y="22"/>
                  </a:lnTo>
                  <a:lnTo>
                    <a:pt x="116" y="20"/>
                  </a:lnTo>
                  <a:lnTo>
                    <a:pt x="139" y="18"/>
                  </a:lnTo>
                  <a:lnTo>
                    <a:pt x="159" y="18"/>
                  </a:lnTo>
                  <a:lnTo>
                    <a:pt x="174" y="1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41" name="Freeform 156"/>
            <p:cNvSpPr>
              <a:spLocks/>
            </p:cNvSpPr>
            <p:nvPr/>
          </p:nvSpPr>
          <p:spPr bwMode="auto">
            <a:xfrm>
              <a:off x="2369933" y="1816436"/>
              <a:ext cx="113642" cy="58543"/>
            </a:xfrm>
            <a:custGeom>
              <a:avLst/>
              <a:gdLst>
                <a:gd name="T0" fmla="*/ 0 w 99"/>
                <a:gd name="T1" fmla="*/ 18 h 51"/>
                <a:gd name="T2" fmla="*/ 14 w 99"/>
                <a:gd name="T3" fmla="*/ 11 h 51"/>
                <a:gd name="T4" fmla="*/ 27 w 99"/>
                <a:gd name="T5" fmla="*/ 7 h 51"/>
                <a:gd name="T6" fmla="*/ 43 w 99"/>
                <a:gd name="T7" fmla="*/ 2 h 51"/>
                <a:gd name="T8" fmla="*/ 63 w 99"/>
                <a:gd name="T9" fmla="*/ 0 h 51"/>
                <a:gd name="T10" fmla="*/ 67 w 99"/>
                <a:gd name="T11" fmla="*/ 5 h 51"/>
                <a:gd name="T12" fmla="*/ 72 w 99"/>
                <a:gd name="T13" fmla="*/ 9 h 51"/>
                <a:gd name="T14" fmla="*/ 76 w 99"/>
                <a:gd name="T15" fmla="*/ 11 h 51"/>
                <a:gd name="T16" fmla="*/ 81 w 99"/>
                <a:gd name="T17" fmla="*/ 16 h 51"/>
                <a:gd name="T18" fmla="*/ 85 w 99"/>
                <a:gd name="T19" fmla="*/ 18 h 51"/>
                <a:gd name="T20" fmla="*/ 94 w 99"/>
                <a:gd name="T21" fmla="*/ 18 h 51"/>
                <a:gd name="T22" fmla="*/ 94 w 99"/>
                <a:gd name="T23" fmla="*/ 22 h 51"/>
                <a:gd name="T24" fmla="*/ 96 w 99"/>
                <a:gd name="T25" fmla="*/ 25 h 51"/>
                <a:gd name="T26" fmla="*/ 99 w 99"/>
                <a:gd name="T27" fmla="*/ 27 h 51"/>
                <a:gd name="T28" fmla="*/ 99 w 99"/>
                <a:gd name="T29" fmla="*/ 31 h 51"/>
                <a:gd name="T30" fmla="*/ 94 w 99"/>
                <a:gd name="T31" fmla="*/ 31 h 51"/>
                <a:gd name="T32" fmla="*/ 92 w 99"/>
                <a:gd name="T33" fmla="*/ 31 h 51"/>
                <a:gd name="T34" fmla="*/ 90 w 99"/>
                <a:gd name="T35" fmla="*/ 34 h 51"/>
                <a:gd name="T36" fmla="*/ 88 w 99"/>
                <a:gd name="T37" fmla="*/ 38 h 51"/>
                <a:gd name="T38" fmla="*/ 81 w 99"/>
                <a:gd name="T39" fmla="*/ 38 h 51"/>
                <a:gd name="T40" fmla="*/ 76 w 99"/>
                <a:gd name="T41" fmla="*/ 38 h 51"/>
                <a:gd name="T42" fmla="*/ 70 w 99"/>
                <a:gd name="T43" fmla="*/ 38 h 51"/>
                <a:gd name="T44" fmla="*/ 65 w 99"/>
                <a:gd name="T45" fmla="*/ 38 h 51"/>
                <a:gd name="T46" fmla="*/ 61 w 99"/>
                <a:gd name="T47" fmla="*/ 38 h 51"/>
                <a:gd name="T48" fmla="*/ 58 w 99"/>
                <a:gd name="T49" fmla="*/ 40 h 51"/>
                <a:gd name="T50" fmla="*/ 56 w 99"/>
                <a:gd name="T51" fmla="*/ 45 h 51"/>
                <a:gd name="T52" fmla="*/ 52 w 99"/>
                <a:gd name="T53" fmla="*/ 45 h 51"/>
                <a:gd name="T54" fmla="*/ 50 w 99"/>
                <a:gd name="T55" fmla="*/ 47 h 51"/>
                <a:gd name="T56" fmla="*/ 47 w 99"/>
                <a:gd name="T57" fmla="*/ 49 h 51"/>
                <a:gd name="T58" fmla="*/ 43 w 99"/>
                <a:gd name="T59" fmla="*/ 49 h 51"/>
                <a:gd name="T60" fmla="*/ 38 w 99"/>
                <a:gd name="T61" fmla="*/ 51 h 51"/>
                <a:gd name="T62" fmla="*/ 34 w 99"/>
                <a:gd name="T63" fmla="*/ 49 h 51"/>
                <a:gd name="T64" fmla="*/ 32 w 99"/>
                <a:gd name="T65" fmla="*/ 47 h 51"/>
                <a:gd name="T66" fmla="*/ 32 w 99"/>
                <a:gd name="T67" fmla="*/ 45 h 51"/>
                <a:gd name="T68" fmla="*/ 34 w 99"/>
                <a:gd name="T69" fmla="*/ 45 h 51"/>
                <a:gd name="T70" fmla="*/ 36 w 99"/>
                <a:gd name="T71" fmla="*/ 43 h 51"/>
                <a:gd name="T72" fmla="*/ 41 w 99"/>
                <a:gd name="T73" fmla="*/ 40 h 51"/>
                <a:gd name="T74" fmla="*/ 43 w 99"/>
                <a:gd name="T75" fmla="*/ 36 h 51"/>
                <a:gd name="T76" fmla="*/ 43 w 99"/>
                <a:gd name="T77" fmla="*/ 34 h 51"/>
                <a:gd name="T78" fmla="*/ 43 w 99"/>
                <a:gd name="T79" fmla="*/ 29 h 51"/>
                <a:gd name="T80" fmla="*/ 43 w 99"/>
                <a:gd name="T81" fmla="*/ 27 h 51"/>
                <a:gd name="T82" fmla="*/ 41 w 99"/>
                <a:gd name="T83" fmla="*/ 25 h 51"/>
                <a:gd name="T84" fmla="*/ 36 w 99"/>
                <a:gd name="T85" fmla="*/ 25 h 51"/>
                <a:gd name="T86" fmla="*/ 32 w 99"/>
                <a:gd name="T87" fmla="*/ 25 h 51"/>
                <a:gd name="T88" fmla="*/ 27 w 99"/>
                <a:gd name="T89" fmla="*/ 25 h 51"/>
                <a:gd name="T90" fmla="*/ 23 w 99"/>
                <a:gd name="T91" fmla="*/ 25 h 51"/>
                <a:gd name="T92" fmla="*/ 18 w 99"/>
                <a:gd name="T93" fmla="*/ 25 h 51"/>
                <a:gd name="T94" fmla="*/ 14 w 99"/>
                <a:gd name="T95" fmla="*/ 25 h 51"/>
                <a:gd name="T96" fmla="*/ 9 w 99"/>
                <a:gd name="T97" fmla="*/ 27 h 51"/>
                <a:gd name="T98" fmla="*/ 5 w 99"/>
                <a:gd name="T99" fmla="*/ 27 h 51"/>
                <a:gd name="T100" fmla="*/ 3 w 99"/>
                <a:gd name="T101" fmla="*/ 25 h 51"/>
                <a:gd name="T102" fmla="*/ 0 w 99"/>
                <a:gd name="T103" fmla="*/ 22 h 51"/>
                <a:gd name="T104" fmla="*/ 0 w 99"/>
                <a:gd name="T105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9" h="51">
                  <a:moveTo>
                    <a:pt x="0" y="18"/>
                  </a:moveTo>
                  <a:lnTo>
                    <a:pt x="14" y="11"/>
                  </a:lnTo>
                  <a:lnTo>
                    <a:pt x="27" y="7"/>
                  </a:lnTo>
                  <a:lnTo>
                    <a:pt x="43" y="2"/>
                  </a:lnTo>
                  <a:lnTo>
                    <a:pt x="63" y="0"/>
                  </a:lnTo>
                  <a:lnTo>
                    <a:pt x="67" y="5"/>
                  </a:lnTo>
                  <a:lnTo>
                    <a:pt x="72" y="9"/>
                  </a:lnTo>
                  <a:lnTo>
                    <a:pt x="76" y="11"/>
                  </a:lnTo>
                  <a:lnTo>
                    <a:pt x="81" y="16"/>
                  </a:lnTo>
                  <a:lnTo>
                    <a:pt x="85" y="18"/>
                  </a:lnTo>
                  <a:lnTo>
                    <a:pt x="94" y="18"/>
                  </a:lnTo>
                  <a:lnTo>
                    <a:pt x="94" y="22"/>
                  </a:lnTo>
                  <a:lnTo>
                    <a:pt x="96" y="25"/>
                  </a:lnTo>
                  <a:lnTo>
                    <a:pt x="99" y="27"/>
                  </a:lnTo>
                  <a:lnTo>
                    <a:pt x="99" y="31"/>
                  </a:lnTo>
                  <a:lnTo>
                    <a:pt x="94" y="31"/>
                  </a:lnTo>
                  <a:lnTo>
                    <a:pt x="92" y="31"/>
                  </a:lnTo>
                  <a:lnTo>
                    <a:pt x="90" y="34"/>
                  </a:lnTo>
                  <a:lnTo>
                    <a:pt x="88" y="38"/>
                  </a:lnTo>
                  <a:lnTo>
                    <a:pt x="81" y="38"/>
                  </a:lnTo>
                  <a:lnTo>
                    <a:pt x="76" y="38"/>
                  </a:lnTo>
                  <a:lnTo>
                    <a:pt x="70" y="38"/>
                  </a:lnTo>
                  <a:lnTo>
                    <a:pt x="65" y="38"/>
                  </a:lnTo>
                  <a:lnTo>
                    <a:pt x="61" y="38"/>
                  </a:lnTo>
                  <a:lnTo>
                    <a:pt x="58" y="40"/>
                  </a:lnTo>
                  <a:lnTo>
                    <a:pt x="56" y="45"/>
                  </a:lnTo>
                  <a:lnTo>
                    <a:pt x="52" y="45"/>
                  </a:lnTo>
                  <a:lnTo>
                    <a:pt x="50" y="47"/>
                  </a:lnTo>
                  <a:lnTo>
                    <a:pt x="47" y="49"/>
                  </a:lnTo>
                  <a:lnTo>
                    <a:pt x="43" y="49"/>
                  </a:lnTo>
                  <a:lnTo>
                    <a:pt x="38" y="51"/>
                  </a:lnTo>
                  <a:lnTo>
                    <a:pt x="34" y="49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34" y="45"/>
                  </a:lnTo>
                  <a:lnTo>
                    <a:pt x="36" y="43"/>
                  </a:lnTo>
                  <a:lnTo>
                    <a:pt x="41" y="40"/>
                  </a:lnTo>
                  <a:lnTo>
                    <a:pt x="43" y="36"/>
                  </a:lnTo>
                  <a:lnTo>
                    <a:pt x="43" y="34"/>
                  </a:lnTo>
                  <a:lnTo>
                    <a:pt x="43" y="29"/>
                  </a:lnTo>
                  <a:lnTo>
                    <a:pt x="43" y="27"/>
                  </a:lnTo>
                  <a:lnTo>
                    <a:pt x="41" y="25"/>
                  </a:lnTo>
                  <a:lnTo>
                    <a:pt x="36" y="25"/>
                  </a:lnTo>
                  <a:lnTo>
                    <a:pt x="32" y="25"/>
                  </a:lnTo>
                  <a:lnTo>
                    <a:pt x="27" y="25"/>
                  </a:lnTo>
                  <a:lnTo>
                    <a:pt x="23" y="25"/>
                  </a:lnTo>
                  <a:lnTo>
                    <a:pt x="18" y="25"/>
                  </a:lnTo>
                  <a:lnTo>
                    <a:pt x="14" y="25"/>
                  </a:lnTo>
                  <a:lnTo>
                    <a:pt x="9" y="27"/>
                  </a:lnTo>
                  <a:lnTo>
                    <a:pt x="5" y="27"/>
                  </a:lnTo>
                  <a:lnTo>
                    <a:pt x="3" y="25"/>
                  </a:lnTo>
                  <a:lnTo>
                    <a:pt x="0" y="22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42" name="Freeform 157"/>
            <p:cNvSpPr>
              <a:spLocks/>
            </p:cNvSpPr>
            <p:nvPr/>
          </p:nvSpPr>
          <p:spPr bwMode="auto">
            <a:xfrm>
              <a:off x="2369933" y="1816436"/>
              <a:ext cx="113642" cy="58543"/>
            </a:xfrm>
            <a:custGeom>
              <a:avLst/>
              <a:gdLst>
                <a:gd name="T0" fmla="*/ 0 w 99"/>
                <a:gd name="T1" fmla="*/ 18 h 51"/>
                <a:gd name="T2" fmla="*/ 14 w 99"/>
                <a:gd name="T3" fmla="*/ 11 h 51"/>
                <a:gd name="T4" fmla="*/ 27 w 99"/>
                <a:gd name="T5" fmla="*/ 7 h 51"/>
                <a:gd name="T6" fmla="*/ 43 w 99"/>
                <a:gd name="T7" fmla="*/ 2 h 51"/>
                <a:gd name="T8" fmla="*/ 63 w 99"/>
                <a:gd name="T9" fmla="*/ 0 h 51"/>
                <a:gd name="T10" fmla="*/ 67 w 99"/>
                <a:gd name="T11" fmla="*/ 5 h 51"/>
                <a:gd name="T12" fmla="*/ 72 w 99"/>
                <a:gd name="T13" fmla="*/ 9 h 51"/>
                <a:gd name="T14" fmla="*/ 76 w 99"/>
                <a:gd name="T15" fmla="*/ 11 h 51"/>
                <a:gd name="T16" fmla="*/ 81 w 99"/>
                <a:gd name="T17" fmla="*/ 16 h 51"/>
                <a:gd name="T18" fmla="*/ 85 w 99"/>
                <a:gd name="T19" fmla="*/ 18 h 51"/>
                <a:gd name="T20" fmla="*/ 94 w 99"/>
                <a:gd name="T21" fmla="*/ 18 h 51"/>
                <a:gd name="T22" fmla="*/ 94 w 99"/>
                <a:gd name="T23" fmla="*/ 22 h 51"/>
                <a:gd name="T24" fmla="*/ 96 w 99"/>
                <a:gd name="T25" fmla="*/ 25 h 51"/>
                <a:gd name="T26" fmla="*/ 99 w 99"/>
                <a:gd name="T27" fmla="*/ 27 h 51"/>
                <a:gd name="T28" fmla="*/ 99 w 99"/>
                <a:gd name="T29" fmla="*/ 31 h 51"/>
                <a:gd name="T30" fmla="*/ 94 w 99"/>
                <a:gd name="T31" fmla="*/ 31 h 51"/>
                <a:gd name="T32" fmla="*/ 92 w 99"/>
                <a:gd name="T33" fmla="*/ 31 h 51"/>
                <a:gd name="T34" fmla="*/ 90 w 99"/>
                <a:gd name="T35" fmla="*/ 34 h 51"/>
                <a:gd name="T36" fmla="*/ 88 w 99"/>
                <a:gd name="T37" fmla="*/ 38 h 51"/>
                <a:gd name="T38" fmla="*/ 81 w 99"/>
                <a:gd name="T39" fmla="*/ 38 h 51"/>
                <a:gd name="T40" fmla="*/ 76 w 99"/>
                <a:gd name="T41" fmla="*/ 38 h 51"/>
                <a:gd name="T42" fmla="*/ 70 w 99"/>
                <a:gd name="T43" fmla="*/ 38 h 51"/>
                <a:gd name="T44" fmla="*/ 65 w 99"/>
                <a:gd name="T45" fmla="*/ 38 h 51"/>
                <a:gd name="T46" fmla="*/ 61 w 99"/>
                <a:gd name="T47" fmla="*/ 38 h 51"/>
                <a:gd name="T48" fmla="*/ 58 w 99"/>
                <a:gd name="T49" fmla="*/ 40 h 51"/>
                <a:gd name="T50" fmla="*/ 56 w 99"/>
                <a:gd name="T51" fmla="*/ 45 h 51"/>
                <a:gd name="T52" fmla="*/ 52 w 99"/>
                <a:gd name="T53" fmla="*/ 45 h 51"/>
                <a:gd name="T54" fmla="*/ 50 w 99"/>
                <a:gd name="T55" fmla="*/ 47 h 51"/>
                <a:gd name="T56" fmla="*/ 47 w 99"/>
                <a:gd name="T57" fmla="*/ 49 h 51"/>
                <a:gd name="T58" fmla="*/ 43 w 99"/>
                <a:gd name="T59" fmla="*/ 49 h 51"/>
                <a:gd name="T60" fmla="*/ 38 w 99"/>
                <a:gd name="T61" fmla="*/ 51 h 51"/>
                <a:gd name="T62" fmla="*/ 34 w 99"/>
                <a:gd name="T63" fmla="*/ 49 h 51"/>
                <a:gd name="T64" fmla="*/ 32 w 99"/>
                <a:gd name="T65" fmla="*/ 47 h 51"/>
                <a:gd name="T66" fmla="*/ 32 w 99"/>
                <a:gd name="T67" fmla="*/ 45 h 51"/>
                <a:gd name="T68" fmla="*/ 34 w 99"/>
                <a:gd name="T69" fmla="*/ 45 h 51"/>
                <a:gd name="T70" fmla="*/ 36 w 99"/>
                <a:gd name="T71" fmla="*/ 43 h 51"/>
                <a:gd name="T72" fmla="*/ 41 w 99"/>
                <a:gd name="T73" fmla="*/ 40 h 51"/>
                <a:gd name="T74" fmla="*/ 43 w 99"/>
                <a:gd name="T75" fmla="*/ 36 h 51"/>
                <a:gd name="T76" fmla="*/ 43 w 99"/>
                <a:gd name="T77" fmla="*/ 34 h 51"/>
                <a:gd name="T78" fmla="*/ 43 w 99"/>
                <a:gd name="T79" fmla="*/ 29 h 51"/>
                <a:gd name="T80" fmla="*/ 43 w 99"/>
                <a:gd name="T81" fmla="*/ 27 h 51"/>
                <a:gd name="T82" fmla="*/ 41 w 99"/>
                <a:gd name="T83" fmla="*/ 25 h 51"/>
                <a:gd name="T84" fmla="*/ 36 w 99"/>
                <a:gd name="T85" fmla="*/ 25 h 51"/>
                <a:gd name="T86" fmla="*/ 32 w 99"/>
                <a:gd name="T87" fmla="*/ 25 h 51"/>
                <a:gd name="T88" fmla="*/ 27 w 99"/>
                <a:gd name="T89" fmla="*/ 25 h 51"/>
                <a:gd name="T90" fmla="*/ 23 w 99"/>
                <a:gd name="T91" fmla="*/ 25 h 51"/>
                <a:gd name="T92" fmla="*/ 18 w 99"/>
                <a:gd name="T93" fmla="*/ 25 h 51"/>
                <a:gd name="T94" fmla="*/ 14 w 99"/>
                <a:gd name="T95" fmla="*/ 25 h 51"/>
                <a:gd name="T96" fmla="*/ 9 w 99"/>
                <a:gd name="T97" fmla="*/ 27 h 51"/>
                <a:gd name="T98" fmla="*/ 5 w 99"/>
                <a:gd name="T99" fmla="*/ 27 h 51"/>
                <a:gd name="T100" fmla="*/ 3 w 99"/>
                <a:gd name="T101" fmla="*/ 25 h 51"/>
                <a:gd name="T102" fmla="*/ 0 w 99"/>
                <a:gd name="T103" fmla="*/ 22 h 51"/>
                <a:gd name="T104" fmla="*/ 0 w 99"/>
                <a:gd name="T105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9" h="51">
                  <a:moveTo>
                    <a:pt x="0" y="18"/>
                  </a:moveTo>
                  <a:lnTo>
                    <a:pt x="14" y="11"/>
                  </a:lnTo>
                  <a:lnTo>
                    <a:pt x="27" y="7"/>
                  </a:lnTo>
                  <a:lnTo>
                    <a:pt x="43" y="2"/>
                  </a:lnTo>
                  <a:lnTo>
                    <a:pt x="63" y="0"/>
                  </a:lnTo>
                  <a:lnTo>
                    <a:pt x="67" y="5"/>
                  </a:lnTo>
                  <a:lnTo>
                    <a:pt x="72" y="9"/>
                  </a:lnTo>
                  <a:lnTo>
                    <a:pt x="76" y="11"/>
                  </a:lnTo>
                  <a:lnTo>
                    <a:pt x="81" y="16"/>
                  </a:lnTo>
                  <a:lnTo>
                    <a:pt x="85" y="18"/>
                  </a:lnTo>
                  <a:lnTo>
                    <a:pt x="94" y="18"/>
                  </a:lnTo>
                  <a:lnTo>
                    <a:pt x="94" y="22"/>
                  </a:lnTo>
                  <a:lnTo>
                    <a:pt x="96" y="25"/>
                  </a:lnTo>
                  <a:lnTo>
                    <a:pt x="99" y="27"/>
                  </a:lnTo>
                  <a:lnTo>
                    <a:pt x="99" y="31"/>
                  </a:lnTo>
                  <a:lnTo>
                    <a:pt x="94" y="31"/>
                  </a:lnTo>
                  <a:lnTo>
                    <a:pt x="92" y="31"/>
                  </a:lnTo>
                  <a:lnTo>
                    <a:pt x="90" y="34"/>
                  </a:lnTo>
                  <a:lnTo>
                    <a:pt x="88" y="38"/>
                  </a:lnTo>
                  <a:lnTo>
                    <a:pt x="81" y="38"/>
                  </a:lnTo>
                  <a:lnTo>
                    <a:pt x="76" y="38"/>
                  </a:lnTo>
                  <a:lnTo>
                    <a:pt x="70" y="38"/>
                  </a:lnTo>
                  <a:lnTo>
                    <a:pt x="65" y="38"/>
                  </a:lnTo>
                  <a:lnTo>
                    <a:pt x="61" y="38"/>
                  </a:lnTo>
                  <a:lnTo>
                    <a:pt x="58" y="40"/>
                  </a:lnTo>
                  <a:lnTo>
                    <a:pt x="56" y="45"/>
                  </a:lnTo>
                  <a:lnTo>
                    <a:pt x="52" y="45"/>
                  </a:lnTo>
                  <a:lnTo>
                    <a:pt x="50" y="47"/>
                  </a:lnTo>
                  <a:lnTo>
                    <a:pt x="47" y="49"/>
                  </a:lnTo>
                  <a:lnTo>
                    <a:pt x="43" y="49"/>
                  </a:lnTo>
                  <a:lnTo>
                    <a:pt x="38" y="51"/>
                  </a:lnTo>
                  <a:lnTo>
                    <a:pt x="34" y="49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34" y="45"/>
                  </a:lnTo>
                  <a:lnTo>
                    <a:pt x="36" y="43"/>
                  </a:lnTo>
                  <a:lnTo>
                    <a:pt x="41" y="40"/>
                  </a:lnTo>
                  <a:lnTo>
                    <a:pt x="43" y="36"/>
                  </a:lnTo>
                  <a:lnTo>
                    <a:pt x="43" y="34"/>
                  </a:lnTo>
                  <a:lnTo>
                    <a:pt x="43" y="29"/>
                  </a:lnTo>
                  <a:lnTo>
                    <a:pt x="43" y="27"/>
                  </a:lnTo>
                  <a:lnTo>
                    <a:pt x="41" y="25"/>
                  </a:lnTo>
                  <a:lnTo>
                    <a:pt x="36" y="25"/>
                  </a:lnTo>
                  <a:lnTo>
                    <a:pt x="32" y="25"/>
                  </a:lnTo>
                  <a:lnTo>
                    <a:pt x="27" y="25"/>
                  </a:lnTo>
                  <a:lnTo>
                    <a:pt x="23" y="25"/>
                  </a:lnTo>
                  <a:lnTo>
                    <a:pt x="18" y="25"/>
                  </a:lnTo>
                  <a:lnTo>
                    <a:pt x="14" y="25"/>
                  </a:lnTo>
                  <a:lnTo>
                    <a:pt x="9" y="27"/>
                  </a:lnTo>
                  <a:lnTo>
                    <a:pt x="5" y="27"/>
                  </a:lnTo>
                  <a:lnTo>
                    <a:pt x="3" y="25"/>
                  </a:lnTo>
                  <a:lnTo>
                    <a:pt x="0" y="22"/>
                  </a:lnTo>
                  <a:lnTo>
                    <a:pt x="0" y="18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43" name="Freeform 158"/>
            <p:cNvSpPr>
              <a:spLocks/>
            </p:cNvSpPr>
            <p:nvPr/>
          </p:nvSpPr>
          <p:spPr bwMode="auto">
            <a:xfrm>
              <a:off x="2290728" y="1932374"/>
              <a:ext cx="92980" cy="43620"/>
            </a:xfrm>
            <a:custGeom>
              <a:avLst/>
              <a:gdLst>
                <a:gd name="T0" fmla="*/ 25 w 81"/>
                <a:gd name="T1" fmla="*/ 0 h 38"/>
                <a:gd name="T2" fmla="*/ 43 w 81"/>
                <a:gd name="T3" fmla="*/ 0 h 38"/>
                <a:gd name="T4" fmla="*/ 47 w 81"/>
                <a:gd name="T5" fmla="*/ 2 h 38"/>
                <a:gd name="T6" fmla="*/ 47 w 81"/>
                <a:gd name="T7" fmla="*/ 4 h 38"/>
                <a:gd name="T8" fmla="*/ 49 w 81"/>
                <a:gd name="T9" fmla="*/ 9 h 38"/>
                <a:gd name="T10" fmla="*/ 49 w 81"/>
                <a:gd name="T11" fmla="*/ 13 h 38"/>
                <a:gd name="T12" fmla="*/ 49 w 81"/>
                <a:gd name="T13" fmla="*/ 18 h 38"/>
                <a:gd name="T14" fmla="*/ 51 w 81"/>
                <a:gd name="T15" fmla="*/ 20 h 38"/>
                <a:gd name="T16" fmla="*/ 51 w 81"/>
                <a:gd name="T17" fmla="*/ 24 h 38"/>
                <a:gd name="T18" fmla="*/ 56 w 81"/>
                <a:gd name="T19" fmla="*/ 24 h 38"/>
                <a:gd name="T20" fmla="*/ 63 w 81"/>
                <a:gd name="T21" fmla="*/ 24 h 38"/>
                <a:gd name="T22" fmla="*/ 67 w 81"/>
                <a:gd name="T23" fmla="*/ 24 h 38"/>
                <a:gd name="T24" fmla="*/ 72 w 81"/>
                <a:gd name="T25" fmla="*/ 24 h 38"/>
                <a:gd name="T26" fmla="*/ 76 w 81"/>
                <a:gd name="T27" fmla="*/ 24 h 38"/>
                <a:gd name="T28" fmla="*/ 81 w 81"/>
                <a:gd name="T29" fmla="*/ 27 h 38"/>
                <a:gd name="T30" fmla="*/ 81 w 81"/>
                <a:gd name="T31" fmla="*/ 31 h 38"/>
                <a:gd name="T32" fmla="*/ 74 w 81"/>
                <a:gd name="T33" fmla="*/ 31 h 38"/>
                <a:gd name="T34" fmla="*/ 63 w 81"/>
                <a:gd name="T35" fmla="*/ 33 h 38"/>
                <a:gd name="T36" fmla="*/ 54 w 81"/>
                <a:gd name="T37" fmla="*/ 29 h 38"/>
                <a:gd name="T38" fmla="*/ 45 w 81"/>
                <a:gd name="T39" fmla="*/ 24 h 38"/>
                <a:gd name="T40" fmla="*/ 38 w 81"/>
                <a:gd name="T41" fmla="*/ 24 h 38"/>
                <a:gd name="T42" fmla="*/ 31 w 81"/>
                <a:gd name="T43" fmla="*/ 31 h 38"/>
                <a:gd name="T44" fmla="*/ 31 w 81"/>
                <a:gd name="T45" fmla="*/ 38 h 38"/>
                <a:gd name="T46" fmla="*/ 27 w 81"/>
                <a:gd name="T47" fmla="*/ 38 h 38"/>
                <a:gd name="T48" fmla="*/ 22 w 81"/>
                <a:gd name="T49" fmla="*/ 35 h 38"/>
                <a:gd name="T50" fmla="*/ 20 w 81"/>
                <a:gd name="T51" fmla="*/ 35 h 38"/>
                <a:gd name="T52" fmla="*/ 16 w 81"/>
                <a:gd name="T53" fmla="*/ 33 h 38"/>
                <a:gd name="T54" fmla="*/ 13 w 81"/>
                <a:gd name="T55" fmla="*/ 31 h 38"/>
                <a:gd name="T56" fmla="*/ 9 w 81"/>
                <a:gd name="T57" fmla="*/ 31 h 38"/>
                <a:gd name="T58" fmla="*/ 5 w 81"/>
                <a:gd name="T59" fmla="*/ 29 h 38"/>
                <a:gd name="T60" fmla="*/ 0 w 81"/>
                <a:gd name="T61" fmla="*/ 31 h 38"/>
                <a:gd name="T62" fmla="*/ 2 w 81"/>
                <a:gd name="T63" fmla="*/ 27 h 38"/>
                <a:gd name="T64" fmla="*/ 5 w 81"/>
                <a:gd name="T65" fmla="*/ 22 h 38"/>
                <a:gd name="T66" fmla="*/ 7 w 81"/>
                <a:gd name="T67" fmla="*/ 20 h 38"/>
                <a:gd name="T68" fmla="*/ 11 w 81"/>
                <a:gd name="T69" fmla="*/ 18 h 38"/>
                <a:gd name="T70" fmla="*/ 18 w 81"/>
                <a:gd name="T71" fmla="*/ 13 h 38"/>
                <a:gd name="T72" fmla="*/ 22 w 81"/>
                <a:gd name="T73" fmla="*/ 6 h 38"/>
                <a:gd name="T74" fmla="*/ 25 w 81"/>
                <a:gd name="T7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38">
                  <a:moveTo>
                    <a:pt x="25" y="0"/>
                  </a:moveTo>
                  <a:lnTo>
                    <a:pt x="43" y="0"/>
                  </a:lnTo>
                  <a:lnTo>
                    <a:pt x="47" y="2"/>
                  </a:lnTo>
                  <a:lnTo>
                    <a:pt x="47" y="4"/>
                  </a:lnTo>
                  <a:lnTo>
                    <a:pt x="49" y="9"/>
                  </a:lnTo>
                  <a:lnTo>
                    <a:pt x="49" y="13"/>
                  </a:lnTo>
                  <a:lnTo>
                    <a:pt x="49" y="18"/>
                  </a:lnTo>
                  <a:lnTo>
                    <a:pt x="51" y="20"/>
                  </a:lnTo>
                  <a:lnTo>
                    <a:pt x="51" y="24"/>
                  </a:lnTo>
                  <a:lnTo>
                    <a:pt x="56" y="24"/>
                  </a:lnTo>
                  <a:lnTo>
                    <a:pt x="63" y="24"/>
                  </a:lnTo>
                  <a:lnTo>
                    <a:pt x="67" y="24"/>
                  </a:lnTo>
                  <a:lnTo>
                    <a:pt x="72" y="24"/>
                  </a:lnTo>
                  <a:lnTo>
                    <a:pt x="76" y="24"/>
                  </a:lnTo>
                  <a:lnTo>
                    <a:pt x="81" y="27"/>
                  </a:lnTo>
                  <a:lnTo>
                    <a:pt x="81" y="31"/>
                  </a:lnTo>
                  <a:lnTo>
                    <a:pt x="74" y="31"/>
                  </a:lnTo>
                  <a:lnTo>
                    <a:pt x="63" y="33"/>
                  </a:lnTo>
                  <a:lnTo>
                    <a:pt x="54" y="29"/>
                  </a:lnTo>
                  <a:lnTo>
                    <a:pt x="45" y="24"/>
                  </a:lnTo>
                  <a:lnTo>
                    <a:pt x="38" y="24"/>
                  </a:lnTo>
                  <a:lnTo>
                    <a:pt x="31" y="31"/>
                  </a:lnTo>
                  <a:lnTo>
                    <a:pt x="31" y="38"/>
                  </a:lnTo>
                  <a:lnTo>
                    <a:pt x="27" y="38"/>
                  </a:lnTo>
                  <a:lnTo>
                    <a:pt x="22" y="35"/>
                  </a:lnTo>
                  <a:lnTo>
                    <a:pt x="20" y="35"/>
                  </a:lnTo>
                  <a:lnTo>
                    <a:pt x="16" y="33"/>
                  </a:lnTo>
                  <a:lnTo>
                    <a:pt x="13" y="31"/>
                  </a:lnTo>
                  <a:lnTo>
                    <a:pt x="9" y="31"/>
                  </a:lnTo>
                  <a:lnTo>
                    <a:pt x="5" y="29"/>
                  </a:lnTo>
                  <a:lnTo>
                    <a:pt x="0" y="31"/>
                  </a:lnTo>
                  <a:lnTo>
                    <a:pt x="2" y="27"/>
                  </a:lnTo>
                  <a:lnTo>
                    <a:pt x="5" y="22"/>
                  </a:lnTo>
                  <a:lnTo>
                    <a:pt x="7" y="20"/>
                  </a:lnTo>
                  <a:lnTo>
                    <a:pt x="11" y="18"/>
                  </a:lnTo>
                  <a:lnTo>
                    <a:pt x="18" y="13"/>
                  </a:lnTo>
                  <a:lnTo>
                    <a:pt x="22" y="6"/>
                  </a:lnTo>
                  <a:lnTo>
                    <a:pt x="25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44" name="Freeform 159"/>
            <p:cNvSpPr>
              <a:spLocks/>
            </p:cNvSpPr>
            <p:nvPr/>
          </p:nvSpPr>
          <p:spPr bwMode="auto">
            <a:xfrm>
              <a:off x="2290728" y="1932374"/>
              <a:ext cx="92980" cy="43620"/>
            </a:xfrm>
            <a:custGeom>
              <a:avLst/>
              <a:gdLst>
                <a:gd name="T0" fmla="*/ 25 w 81"/>
                <a:gd name="T1" fmla="*/ 0 h 38"/>
                <a:gd name="T2" fmla="*/ 43 w 81"/>
                <a:gd name="T3" fmla="*/ 0 h 38"/>
                <a:gd name="T4" fmla="*/ 47 w 81"/>
                <a:gd name="T5" fmla="*/ 2 h 38"/>
                <a:gd name="T6" fmla="*/ 47 w 81"/>
                <a:gd name="T7" fmla="*/ 4 h 38"/>
                <a:gd name="T8" fmla="*/ 49 w 81"/>
                <a:gd name="T9" fmla="*/ 9 h 38"/>
                <a:gd name="T10" fmla="*/ 49 w 81"/>
                <a:gd name="T11" fmla="*/ 13 h 38"/>
                <a:gd name="T12" fmla="*/ 49 w 81"/>
                <a:gd name="T13" fmla="*/ 18 h 38"/>
                <a:gd name="T14" fmla="*/ 51 w 81"/>
                <a:gd name="T15" fmla="*/ 20 h 38"/>
                <a:gd name="T16" fmla="*/ 51 w 81"/>
                <a:gd name="T17" fmla="*/ 24 h 38"/>
                <a:gd name="T18" fmla="*/ 56 w 81"/>
                <a:gd name="T19" fmla="*/ 24 h 38"/>
                <a:gd name="T20" fmla="*/ 63 w 81"/>
                <a:gd name="T21" fmla="*/ 24 h 38"/>
                <a:gd name="T22" fmla="*/ 67 w 81"/>
                <a:gd name="T23" fmla="*/ 24 h 38"/>
                <a:gd name="T24" fmla="*/ 72 w 81"/>
                <a:gd name="T25" fmla="*/ 24 h 38"/>
                <a:gd name="T26" fmla="*/ 76 w 81"/>
                <a:gd name="T27" fmla="*/ 24 h 38"/>
                <a:gd name="T28" fmla="*/ 81 w 81"/>
                <a:gd name="T29" fmla="*/ 27 h 38"/>
                <a:gd name="T30" fmla="*/ 81 w 81"/>
                <a:gd name="T31" fmla="*/ 31 h 38"/>
                <a:gd name="T32" fmla="*/ 74 w 81"/>
                <a:gd name="T33" fmla="*/ 31 h 38"/>
                <a:gd name="T34" fmla="*/ 63 w 81"/>
                <a:gd name="T35" fmla="*/ 33 h 38"/>
                <a:gd name="T36" fmla="*/ 54 w 81"/>
                <a:gd name="T37" fmla="*/ 29 h 38"/>
                <a:gd name="T38" fmla="*/ 45 w 81"/>
                <a:gd name="T39" fmla="*/ 24 h 38"/>
                <a:gd name="T40" fmla="*/ 38 w 81"/>
                <a:gd name="T41" fmla="*/ 24 h 38"/>
                <a:gd name="T42" fmla="*/ 31 w 81"/>
                <a:gd name="T43" fmla="*/ 31 h 38"/>
                <a:gd name="T44" fmla="*/ 31 w 81"/>
                <a:gd name="T45" fmla="*/ 38 h 38"/>
                <a:gd name="T46" fmla="*/ 27 w 81"/>
                <a:gd name="T47" fmla="*/ 38 h 38"/>
                <a:gd name="T48" fmla="*/ 22 w 81"/>
                <a:gd name="T49" fmla="*/ 35 h 38"/>
                <a:gd name="T50" fmla="*/ 20 w 81"/>
                <a:gd name="T51" fmla="*/ 35 h 38"/>
                <a:gd name="T52" fmla="*/ 16 w 81"/>
                <a:gd name="T53" fmla="*/ 33 h 38"/>
                <a:gd name="T54" fmla="*/ 13 w 81"/>
                <a:gd name="T55" fmla="*/ 31 h 38"/>
                <a:gd name="T56" fmla="*/ 9 w 81"/>
                <a:gd name="T57" fmla="*/ 31 h 38"/>
                <a:gd name="T58" fmla="*/ 5 w 81"/>
                <a:gd name="T59" fmla="*/ 29 h 38"/>
                <a:gd name="T60" fmla="*/ 0 w 81"/>
                <a:gd name="T61" fmla="*/ 31 h 38"/>
                <a:gd name="T62" fmla="*/ 2 w 81"/>
                <a:gd name="T63" fmla="*/ 27 h 38"/>
                <a:gd name="T64" fmla="*/ 5 w 81"/>
                <a:gd name="T65" fmla="*/ 22 h 38"/>
                <a:gd name="T66" fmla="*/ 7 w 81"/>
                <a:gd name="T67" fmla="*/ 20 h 38"/>
                <a:gd name="T68" fmla="*/ 11 w 81"/>
                <a:gd name="T69" fmla="*/ 18 h 38"/>
                <a:gd name="T70" fmla="*/ 18 w 81"/>
                <a:gd name="T71" fmla="*/ 13 h 38"/>
                <a:gd name="T72" fmla="*/ 22 w 81"/>
                <a:gd name="T73" fmla="*/ 6 h 38"/>
                <a:gd name="T74" fmla="*/ 25 w 81"/>
                <a:gd name="T7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38">
                  <a:moveTo>
                    <a:pt x="25" y="0"/>
                  </a:moveTo>
                  <a:lnTo>
                    <a:pt x="43" y="0"/>
                  </a:lnTo>
                  <a:lnTo>
                    <a:pt x="47" y="2"/>
                  </a:lnTo>
                  <a:lnTo>
                    <a:pt x="47" y="4"/>
                  </a:lnTo>
                  <a:lnTo>
                    <a:pt x="49" y="9"/>
                  </a:lnTo>
                  <a:lnTo>
                    <a:pt x="49" y="13"/>
                  </a:lnTo>
                  <a:lnTo>
                    <a:pt x="49" y="18"/>
                  </a:lnTo>
                  <a:lnTo>
                    <a:pt x="51" y="20"/>
                  </a:lnTo>
                  <a:lnTo>
                    <a:pt x="51" y="24"/>
                  </a:lnTo>
                  <a:lnTo>
                    <a:pt x="56" y="24"/>
                  </a:lnTo>
                  <a:lnTo>
                    <a:pt x="63" y="24"/>
                  </a:lnTo>
                  <a:lnTo>
                    <a:pt x="67" y="24"/>
                  </a:lnTo>
                  <a:lnTo>
                    <a:pt x="72" y="24"/>
                  </a:lnTo>
                  <a:lnTo>
                    <a:pt x="76" y="24"/>
                  </a:lnTo>
                  <a:lnTo>
                    <a:pt x="81" y="27"/>
                  </a:lnTo>
                  <a:lnTo>
                    <a:pt x="81" y="31"/>
                  </a:lnTo>
                  <a:lnTo>
                    <a:pt x="74" y="31"/>
                  </a:lnTo>
                  <a:lnTo>
                    <a:pt x="63" y="33"/>
                  </a:lnTo>
                  <a:lnTo>
                    <a:pt x="54" y="29"/>
                  </a:lnTo>
                  <a:lnTo>
                    <a:pt x="45" y="24"/>
                  </a:lnTo>
                  <a:lnTo>
                    <a:pt x="38" y="24"/>
                  </a:lnTo>
                  <a:lnTo>
                    <a:pt x="31" y="31"/>
                  </a:lnTo>
                  <a:lnTo>
                    <a:pt x="31" y="38"/>
                  </a:lnTo>
                  <a:lnTo>
                    <a:pt x="27" y="38"/>
                  </a:lnTo>
                  <a:lnTo>
                    <a:pt x="22" y="35"/>
                  </a:lnTo>
                  <a:lnTo>
                    <a:pt x="20" y="35"/>
                  </a:lnTo>
                  <a:lnTo>
                    <a:pt x="16" y="33"/>
                  </a:lnTo>
                  <a:lnTo>
                    <a:pt x="13" y="31"/>
                  </a:lnTo>
                  <a:lnTo>
                    <a:pt x="9" y="31"/>
                  </a:lnTo>
                  <a:lnTo>
                    <a:pt x="5" y="29"/>
                  </a:lnTo>
                  <a:lnTo>
                    <a:pt x="0" y="31"/>
                  </a:lnTo>
                  <a:lnTo>
                    <a:pt x="2" y="27"/>
                  </a:lnTo>
                  <a:lnTo>
                    <a:pt x="5" y="22"/>
                  </a:lnTo>
                  <a:lnTo>
                    <a:pt x="7" y="20"/>
                  </a:lnTo>
                  <a:lnTo>
                    <a:pt x="11" y="18"/>
                  </a:lnTo>
                  <a:lnTo>
                    <a:pt x="18" y="13"/>
                  </a:lnTo>
                  <a:lnTo>
                    <a:pt x="22" y="6"/>
                  </a:lnTo>
                  <a:lnTo>
                    <a:pt x="25" y="0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45" name="Freeform 160"/>
            <p:cNvSpPr>
              <a:spLocks/>
            </p:cNvSpPr>
            <p:nvPr/>
          </p:nvSpPr>
          <p:spPr bwMode="auto">
            <a:xfrm>
              <a:off x="2446842" y="1953036"/>
              <a:ext cx="67726" cy="22958"/>
            </a:xfrm>
            <a:custGeom>
              <a:avLst/>
              <a:gdLst>
                <a:gd name="T0" fmla="*/ 7 w 59"/>
                <a:gd name="T1" fmla="*/ 0 h 20"/>
                <a:gd name="T2" fmla="*/ 59 w 59"/>
                <a:gd name="T3" fmla="*/ 0 h 20"/>
                <a:gd name="T4" fmla="*/ 59 w 59"/>
                <a:gd name="T5" fmla="*/ 13 h 20"/>
                <a:gd name="T6" fmla="*/ 56 w 59"/>
                <a:gd name="T7" fmla="*/ 15 h 20"/>
                <a:gd name="T8" fmla="*/ 54 w 59"/>
                <a:gd name="T9" fmla="*/ 17 h 20"/>
                <a:gd name="T10" fmla="*/ 52 w 59"/>
                <a:gd name="T11" fmla="*/ 17 h 20"/>
                <a:gd name="T12" fmla="*/ 47 w 59"/>
                <a:gd name="T13" fmla="*/ 17 h 20"/>
                <a:gd name="T14" fmla="*/ 45 w 59"/>
                <a:gd name="T15" fmla="*/ 20 h 20"/>
                <a:gd name="T16" fmla="*/ 14 w 59"/>
                <a:gd name="T17" fmla="*/ 20 h 20"/>
                <a:gd name="T18" fmla="*/ 9 w 59"/>
                <a:gd name="T19" fmla="*/ 20 h 20"/>
                <a:gd name="T20" fmla="*/ 5 w 59"/>
                <a:gd name="T21" fmla="*/ 17 h 20"/>
                <a:gd name="T22" fmla="*/ 3 w 59"/>
                <a:gd name="T23" fmla="*/ 15 h 20"/>
                <a:gd name="T24" fmla="*/ 0 w 59"/>
                <a:gd name="T25" fmla="*/ 13 h 20"/>
                <a:gd name="T26" fmla="*/ 3 w 59"/>
                <a:gd name="T27" fmla="*/ 9 h 20"/>
                <a:gd name="T28" fmla="*/ 5 w 59"/>
                <a:gd name="T29" fmla="*/ 6 h 20"/>
                <a:gd name="T30" fmla="*/ 7 w 59"/>
                <a:gd name="T31" fmla="*/ 4 h 20"/>
                <a:gd name="T32" fmla="*/ 7 w 59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20">
                  <a:moveTo>
                    <a:pt x="7" y="0"/>
                  </a:moveTo>
                  <a:lnTo>
                    <a:pt x="59" y="0"/>
                  </a:lnTo>
                  <a:lnTo>
                    <a:pt x="59" y="13"/>
                  </a:lnTo>
                  <a:lnTo>
                    <a:pt x="56" y="15"/>
                  </a:lnTo>
                  <a:lnTo>
                    <a:pt x="54" y="17"/>
                  </a:lnTo>
                  <a:lnTo>
                    <a:pt x="52" y="17"/>
                  </a:lnTo>
                  <a:lnTo>
                    <a:pt x="47" y="17"/>
                  </a:lnTo>
                  <a:lnTo>
                    <a:pt x="45" y="20"/>
                  </a:lnTo>
                  <a:lnTo>
                    <a:pt x="14" y="20"/>
                  </a:lnTo>
                  <a:lnTo>
                    <a:pt x="9" y="20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0" y="13"/>
                  </a:lnTo>
                  <a:lnTo>
                    <a:pt x="3" y="9"/>
                  </a:lnTo>
                  <a:lnTo>
                    <a:pt x="5" y="6"/>
                  </a:lnTo>
                  <a:lnTo>
                    <a:pt x="7" y="4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46" name="Freeform 161"/>
            <p:cNvSpPr>
              <a:spLocks/>
            </p:cNvSpPr>
            <p:nvPr/>
          </p:nvSpPr>
          <p:spPr bwMode="auto">
            <a:xfrm>
              <a:off x="2446842" y="1953036"/>
              <a:ext cx="67726" cy="22958"/>
            </a:xfrm>
            <a:custGeom>
              <a:avLst/>
              <a:gdLst>
                <a:gd name="T0" fmla="*/ 7 w 59"/>
                <a:gd name="T1" fmla="*/ 0 h 20"/>
                <a:gd name="T2" fmla="*/ 59 w 59"/>
                <a:gd name="T3" fmla="*/ 0 h 20"/>
                <a:gd name="T4" fmla="*/ 59 w 59"/>
                <a:gd name="T5" fmla="*/ 13 h 20"/>
                <a:gd name="T6" fmla="*/ 56 w 59"/>
                <a:gd name="T7" fmla="*/ 15 h 20"/>
                <a:gd name="T8" fmla="*/ 54 w 59"/>
                <a:gd name="T9" fmla="*/ 17 h 20"/>
                <a:gd name="T10" fmla="*/ 52 w 59"/>
                <a:gd name="T11" fmla="*/ 17 h 20"/>
                <a:gd name="T12" fmla="*/ 47 w 59"/>
                <a:gd name="T13" fmla="*/ 17 h 20"/>
                <a:gd name="T14" fmla="*/ 45 w 59"/>
                <a:gd name="T15" fmla="*/ 20 h 20"/>
                <a:gd name="T16" fmla="*/ 14 w 59"/>
                <a:gd name="T17" fmla="*/ 20 h 20"/>
                <a:gd name="T18" fmla="*/ 9 w 59"/>
                <a:gd name="T19" fmla="*/ 20 h 20"/>
                <a:gd name="T20" fmla="*/ 5 w 59"/>
                <a:gd name="T21" fmla="*/ 17 h 20"/>
                <a:gd name="T22" fmla="*/ 3 w 59"/>
                <a:gd name="T23" fmla="*/ 15 h 20"/>
                <a:gd name="T24" fmla="*/ 0 w 59"/>
                <a:gd name="T25" fmla="*/ 13 h 20"/>
                <a:gd name="T26" fmla="*/ 3 w 59"/>
                <a:gd name="T27" fmla="*/ 9 h 20"/>
                <a:gd name="T28" fmla="*/ 5 w 59"/>
                <a:gd name="T29" fmla="*/ 6 h 20"/>
                <a:gd name="T30" fmla="*/ 7 w 59"/>
                <a:gd name="T31" fmla="*/ 4 h 20"/>
                <a:gd name="T32" fmla="*/ 7 w 59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20">
                  <a:moveTo>
                    <a:pt x="7" y="0"/>
                  </a:moveTo>
                  <a:lnTo>
                    <a:pt x="59" y="0"/>
                  </a:lnTo>
                  <a:lnTo>
                    <a:pt x="59" y="13"/>
                  </a:lnTo>
                  <a:lnTo>
                    <a:pt x="56" y="15"/>
                  </a:lnTo>
                  <a:lnTo>
                    <a:pt x="54" y="17"/>
                  </a:lnTo>
                  <a:lnTo>
                    <a:pt x="52" y="17"/>
                  </a:lnTo>
                  <a:lnTo>
                    <a:pt x="47" y="17"/>
                  </a:lnTo>
                  <a:lnTo>
                    <a:pt x="45" y="20"/>
                  </a:lnTo>
                  <a:lnTo>
                    <a:pt x="14" y="20"/>
                  </a:lnTo>
                  <a:lnTo>
                    <a:pt x="9" y="20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0" y="13"/>
                  </a:lnTo>
                  <a:lnTo>
                    <a:pt x="3" y="9"/>
                  </a:lnTo>
                  <a:lnTo>
                    <a:pt x="5" y="6"/>
                  </a:lnTo>
                  <a:lnTo>
                    <a:pt x="7" y="4"/>
                  </a:lnTo>
                  <a:lnTo>
                    <a:pt x="7" y="0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47" name="Freeform 162"/>
            <p:cNvSpPr>
              <a:spLocks/>
            </p:cNvSpPr>
            <p:nvPr/>
          </p:nvSpPr>
          <p:spPr bwMode="auto">
            <a:xfrm>
              <a:off x="1551483" y="1988620"/>
              <a:ext cx="164150" cy="72318"/>
            </a:xfrm>
            <a:custGeom>
              <a:avLst/>
              <a:gdLst>
                <a:gd name="T0" fmla="*/ 67 w 143"/>
                <a:gd name="T1" fmla="*/ 7 h 63"/>
                <a:gd name="T2" fmla="*/ 79 w 143"/>
                <a:gd name="T3" fmla="*/ 2 h 63"/>
                <a:gd name="T4" fmla="*/ 92 w 143"/>
                <a:gd name="T5" fmla="*/ 0 h 63"/>
                <a:gd name="T6" fmla="*/ 108 w 143"/>
                <a:gd name="T7" fmla="*/ 0 h 63"/>
                <a:gd name="T8" fmla="*/ 123 w 143"/>
                <a:gd name="T9" fmla="*/ 0 h 63"/>
                <a:gd name="T10" fmla="*/ 128 w 143"/>
                <a:gd name="T11" fmla="*/ 0 h 63"/>
                <a:gd name="T12" fmla="*/ 132 w 143"/>
                <a:gd name="T13" fmla="*/ 2 h 63"/>
                <a:gd name="T14" fmla="*/ 134 w 143"/>
                <a:gd name="T15" fmla="*/ 2 h 63"/>
                <a:gd name="T16" fmla="*/ 137 w 143"/>
                <a:gd name="T17" fmla="*/ 4 h 63"/>
                <a:gd name="T18" fmla="*/ 139 w 143"/>
                <a:gd name="T19" fmla="*/ 7 h 63"/>
                <a:gd name="T20" fmla="*/ 143 w 143"/>
                <a:gd name="T21" fmla="*/ 7 h 63"/>
                <a:gd name="T22" fmla="*/ 143 w 143"/>
                <a:gd name="T23" fmla="*/ 20 h 63"/>
                <a:gd name="T24" fmla="*/ 137 w 143"/>
                <a:gd name="T25" fmla="*/ 20 h 63"/>
                <a:gd name="T26" fmla="*/ 132 w 143"/>
                <a:gd name="T27" fmla="*/ 20 h 63"/>
                <a:gd name="T28" fmla="*/ 128 w 143"/>
                <a:gd name="T29" fmla="*/ 20 h 63"/>
                <a:gd name="T30" fmla="*/ 123 w 143"/>
                <a:gd name="T31" fmla="*/ 20 h 63"/>
                <a:gd name="T32" fmla="*/ 119 w 143"/>
                <a:gd name="T33" fmla="*/ 20 h 63"/>
                <a:gd name="T34" fmla="*/ 114 w 143"/>
                <a:gd name="T35" fmla="*/ 18 h 63"/>
                <a:gd name="T36" fmla="*/ 110 w 143"/>
                <a:gd name="T37" fmla="*/ 18 h 63"/>
                <a:gd name="T38" fmla="*/ 108 w 143"/>
                <a:gd name="T39" fmla="*/ 20 h 63"/>
                <a:gd name="T40" fmla="*/ 105 w 143"/>
                <a:gd name="T41" fmla="*/ 22 h 63"/>
                <a:gd name="T42" fmla="*/ 105 w 143"/>
                <a:gd name="T43" fmla="*/ 27 h 63"/>
                <a:gd name="T44" fmla="*/ 99 w 143"/>
                <a:gd name="T45" fmla="*/ 33 h 63"/>
                <a:gd name="T46" fmla="*/ 88 w 143"/>
                <a:gd name="T47" fmla="*/ 38 h 63"/>
                <a:gd name="T48" fmla="*/ 76 w 143"/>
                <a:gd name="T49" fmla="*/ 40 h 63"/>
                <a:gd name="T50" fmla="*/ 63 w 143"/>
                <a:gd name="T51" fmla="*/ 45 h 63"/>
                <a:gd name="T52" fmla="*/ 54 w 143"/>
                <a:gd name="T53" fmla="*/ 51 h 63"/>
                <a:gd name="T54" fmla="*/ 52 w 143"/>
                <a:gd name="T55" fmla="*/ 51 h 63"/>
                <a:gd name="T56" fmla="*/ 47 w 143"/>
                <a:gd name="T57" fmla="*/ 51 h 63"/>
                <a:gd name="T58" fmla="*/ 43 w 143"/>
                <a:gd name="T59" fmla="*/ 51 h 63"/>
                <a:gd name="T60" fmla="*/ 38 w 143"/>
                <a:gd name="T61" fmla="*/ 51 h 63"/>
                <a:gd name="T62" fmla="*/ 34 w 143"/>
                <a:gd name="T63" fmla="*/ 49 h 63"/>
                <a:gd name="T64" fmla="*/ 29 w 143"/>
                <a:gd name="T65" fmla="*/ 49 h 63"/>
                <a:gd name="T66" fmla="*/ 25 w 143"/>
                <a:gd name="T67" fmla="*/ 51 h 63"/>
                <a:gd name="T68" fmla="*/ 25 w 143"/>
                <a:gd name="T69" fmla="*/ 54 h 63"/>
                <a:gd name="T70" fmla="*/ 23 w 143"/>
                <a:gd name="T71" fmla="*/ 58 h 63"/>
                <a:gd name="T72" fmla="*/ 23 w 143"/>
                <a:gd name="T73" fmla="*/ 60 h 63"/>
                <a:gd name="T74" fmla="*/ 18 w 143"/>
                <a:gd name="T75" fmla="*/ 63 h 63"/>
                <a:gd name="T76" fmla="*/ 14 w 143"/>
                <a:gd name="T77" fmla="*/ 63 h 63"/>
                <a:gd name="T78" fmla="*/ 9 w 143"/>
                <a:gd name="T79" fmla="*/ 63 h 63"/>
                <a:gd name="T80" fmla="*/ 5 w 143"/>
                <a:gd name="T81" fmla="*/ 63 h 63"/>
                <a:gd name="T82" fmla="*/ 3 w 143"/>
                <a:gd name="T83" fmla="*/ 60 h 63"/>
                <a:gd name="T84" fmla="*/ 0 w 143"/>
                <a:gd name="T85" fmla="*/ 56 h 63"/>
                <a:gd name="T86" fmla="*/ 0 w 143"/>
                <a:gd name="T87" fmla="*/ 54 h 63"/>
                <a:gd name="T88" fmla="*/ 3 w 143"/>
                <a:gd name="T89" fmla="*/ 51 h 63"/>
                <a:gd name="T90" fmla="*/ 3 w 143"/>
                <a:gd name="T91" fmla="*/ 49 h 63"/>
                <a:gd name="T92" fmla="*/ 5 w 143"/>
                <a:gd name="T93" fmla="*/ 45 h 63"/>
                <a:gd name="T94" fmla="*/ 25 w 143"/>
                <a:gd name="T95" fmla="*/ 31 h 63"/>
                <a:gd name="T96" fmla="*/ 47 w 143"/>
                <a:gd name="T97" fmla="*/ 20 h 63"/>
                <a:gd name="T98" fmla="*/ 67 w 143"/>
                <a:gd name="T99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63">
                  <a:moveTo>
                    <a:pt x="67" y="7"/>
                  </a:moveTo>
                  <a:lnTo>
                    <a:pt x="79" y="2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32" y="2"/>
                  </a:lnTo>
                  <a:lnTo>
                    <a:pt x="134" y="2"/>
                  </a:lnTo>
                  <a:lnTo>
                    <a:pt x="137" y="4"/>
                  </a:lnTo>
                  <a:lnTo>
                    <a:pt x="139" y="7"/>
                  </a:lnTo>
                  <a:lnTo>
                    <a:pt x="143" y="7"/>
                  </a:lnTo>
                  <a:lnTo>
                    <a:pt x="143" y="20"/>
                  </a:lnTo>
                  <a:lnTo>
                    <a:pt x="137" y="20"/>
                  </a:lnTo>
                  <a:lnTo>
                    <a:pt x="132" y="20"/>
                  </a:lnTo>
                  <a:lnTo>
                    <a:pt x="128" y="20"/>
                  </a:lnTo>
                  <a:lnTo>
                    <a:pt x="123" y="20"/>
                  </a:lnTo>
                  <a:lnTo>
                    <a:pt x="119" y="20"/>
                  </a:lnTo>
                  <a:lnTo>
                    <a:pt x="114" y="18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5" y="22"/>
                  </a:lnTo>
                  <a:lnTo>
                    <a:pt x="105" y="27"/>
                  </a:lnTo>
                  <a:lnTo>
                    <a:pt x="99" y="33"/>
                  </a:lnTo>
                  <a:lnTo>
                    <a:pt x="88" y="38"/>
                  </a:lnTo>
                  <a:lnTo>
                    <a:pt x="76" y="40"/>
                  </a:lnTo>
                  <a:lnTo>
                    <a:pt x="63" y="45"/>
                  </a:lnTo>
                  <a:lnTo>
                    <a:pt x="54" y="51"/>
                  </a:lnTo>
                  <a:lnTo>
                    <a:pt x="52" y="51"/>
                  </a:lnTo>
                  <a:lnTo>
                    <a:pt x="47" y="51"/>
                  </a:lnTo>
                  <a:lnTo>
                    <a:pt x="43" y="51"/>
                  </a:lnTo>
                  <a:lnTo>
                    <a:pt x="38" y="51"/>
                  </a:lnTo>
                  <a:lnTo>
                    <a:pt x="34" y="49"/>
                  </a:lnTo>
                  <a:lnTo>
                    <a:pt x="29" y="49"/>
                  </a:lnTo>
                  <a:lnTo>
                    <a:pt x="25" y="51"/>
                  </a:lnTo>
                  <a:lnTo>
                    <a:pt x="25" y="54"/>
                  </a:lnTo>
                  <a:lnTo>
                    <a:pt x="23" y="58"/>
                  </a:lnTo>
                  <a:lnTo>
                    <a:pt x="23" y="60"/>
                  </a:lnTo>
                  <a:lnTo>
                    <a:pt x="18" y="63"/>
                  </a:lnTo>
                  <a:lnTo>
                    <a:pt x="14" y="63"/>
                  </a:lnTo>
                  <a:lnTo>
                    <a:pt x="9" y="63"/>
                  </a:lnTo>
                  <a:lnTo>
                    <a:pt x="5" y="63"/>
                  </a:lnTo>
                  <a:lnTo>
                    <a:pt x="3" y="60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3" y="51"/>
                  </a:lnTo>
                  <a:lnTo>
                    <a:pt x="3" y="49"/>
                  </a:lnTo>
                  <a:lnTo>
                    <a:pt x="5" y="45"/>
                  </a:lnTo>
                  <a:lnTo>
                    <a:pt x="25" y="31"/>
                  </a:lnTo>
                  <a:lnTo>
                    <a:pt x="47" y="20"/>
                  </a:lnTo>
                  <a:lnTo>
                    <a:pt x="67" y="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48" name="Freeform 163"/>
            <p:cNvSpPr>
              <a:spLocks/>
            </p:cNvSpPr>
            <p:nvPr/>
          </p:nvSpPr>
          <p:spPr bwMode="auto">
            <a:xfrm>
              <a:off x="1551483" y="1988620"/>
              <a:ext cx="164150" cy="72318"/>
            </a:xfrm>
            <a:custGeom>
              <a:avLst/>
              <a:gdLst>
                <a:gd name="T0" fmla="*/ 67 w 143"/>
                <a:gd name="T1" fmla="*/ 7 h 63"/>
                <a:gd name="T2" fmla="*/ 79 w 143"/>
                <a:gd name="T3" fmla="*/ 2 h 63"/>
                <a:gd name="T4" fmla="*/ 92 w 143"/>
                <a:gd name="T5" fmla="*/ 0 h 63"/>
                <a:gd name="T6" fmla="*/ 108 w 143"/>
                <a:gd name="T7" fmla="*/ 0 h 63"/>
                <a:gd name="T8" fmla="*/ 123 w 143"/>
                <a:gd name="T9" fmla="*/ 0 h 63"/>
                <a:gd name="T10" fmla="*/ 128 w 143"/>
                <a:gd name="T11" fmla="*/ 0 h 63"/>
                <a:gd name="T12" fmla="*/ 132 w 143"/>
                <a:gd name="T13" fmla="*/ 2 h 63"/>
                <a:gd name="T14" fmla="*/ 134 w 143"/>
                <a:gd name="T15" fmla="*/ 2 h 63"/>
                <a:gd name="T16" fmla="*/ 137 w 143"/>
                <a:gd name="T17" fmla="*/ 4 h 63"/>
                <a:gd name="T18" fmla="*/ 139 w 143"/>
                <a:gd name="T19" fmla="*/ 7 h 63"/>
                <a:gd name="T20" fmla="*/ 143 w 143"/>
                <a:gd name="T21" fmla="*/ 7 h 63"/>
                <a:gd name="T22" fmla="*/ 143 w 143"/>
                <a:gd name="T23" fmla="*/ 20 h 63"/>
                <a:gd name="T24" fmla="*/ 137 w 143"/>
                <a:gd name="T25" fmla="*/ 20 h 63"/>
                <a:gd name="T26" fmla="*/ 132 w 143"/>
                <a:gd name="T27" fmla="*/ 20 h 63"/>
                <a:gd name="T28" fmla="*/ 128 w 143"/>
                <a:gd name="T29" fmla="*/ 20 h 63"/>
                <a:gd name="T30" fmla="*/ 123 w 143"/>
                <a:gd name="T31" fmla="*/ 20 h 63"/>
                <a:gd name="T32" fmla="*/ 119 w 143"/>
                <a:gd name="T33" fmla="*/ 20 h 63"/>
                <a:gd name="T34" fmla="*/ 114 w 143"/>
                <a:gd name="T35" fmla="*/ 18 h 63"/>
                <a:gd name="T36" fmla="*/ 110 w 143"/>
                <a:gd name="T37" fmla="*/ 18 h 63"/>
                <a:gd name="T38" fmla="*/ 108 w 143"/>
                <a:gd name="T39" fmla="*/ 20 h 63"/>
                <a:gd name="T40" fmla="*/ 105 w 143"/>
                <a:gd name="T41" fmla="*/ 22 h 63"/>
                <a:gd name="T42" fmla="*/ 105 w 143"/>
                <a:gd name="T43" fmla="*/ 27 h 63"/>
                <a:gd name="T44" fmla="*/ 99 w 143"/>
                <a:gd name="T45" fmla="*/ 33 h 63"/>
                <a:gd name="T46" fmla="*/ 88 w 143"/>
                <a:gd name="T47" fmla="*/ 38 h 63"/>
                <a:gd name="T48" fmla="*/ 76 w 143"/>
                <a:gd name="T49" fmla="*/ 40 h 63"/>
                <a:gd name="T50" fmla="*/ 63 w 143"/>
                <a:gd name="T51" fmla="*/ 45 h 63"/>
                <a:gd name="T52" fmla="*/ 54 w 143"/>
                <a:gd name="T53" fmla="*/ 51 h 63"/>
                <a:gd name="T54" fmla="*/ 52 w 143"/>
                <a:gd name="T55" fmla="*/ 51 h 63"/>
                <a:gd name="T56" fmla="*/ 47 w 143"/>
                <a:gd name="T57" fmla="*/ 51 h 63"/>
                <a:gd name="T58" fmla="*/ 43 w 143"/>
                <a:gd name="T59" fmla="*/ 51 h 63"/>
                <a:gd name="T60" fmla="*/ 38 w 143"/>
                <a:gd name="T61" fmla="*/ 51 h 63"/>
                <a:gd name="T62" fmla="*/ 34 w 143"/>
                <a:gd name="T63" fmla="*/ 49 h 63"/>
                <a:gd name="T64" fmla="*/ 29 w 143"/>
                <a:gd name="T65" fmla="*/ 49 h 63"/>
                <a:gd name="T66" fmla="*/ 25 w 143"/>
                <a:gd name="T67" fmla="*/ 51 h 63"/>
                <a:gd name="T68" fmla="*/ 25 w 143"/>
                <a:gd name="T69" fmla="*/ 54 h 63"/>
                <a:gd name="T70" fmla="*/ 23 w 143"/>
                <a:gd name="T71" fmla="*/ 58 h 63"/>
                <a:gd name="T72" fmla="*/ 23 w 143"/>
                <a:gd name="T73" fmla="*/ 60 h 63"/>
                <a:gd name="T74" fmla="*/ 18 w 143"/>
                <a:gd name="T75" fmla="*/ 63 h 63"/>
                <a:gd name="T76" fmla="*/ 14 w 143"/>
                <a:gd name="T77" fmla="*/ 63 h 63"/>
                <a:gd name="T78" fmla="*/ 9 w 143"/>
                <a:gd name="T79" fmla="*/ 63 h 63"/>
                <a:gd name="T80" fmla="*/ 5 w 143"/>
                <a:gd name="T81" fmla="*/ 63 h 63"/>
                <a:gd name="T82" fmla="*/ 3 w 143"/>
                <a:gd name="T83" fmla="*/ 60 h 63"/>
                <a:gd name="T84" fmla="*/ 0 w 143"/>
                <a:gd name="T85" fmla="*/ 56 h 63"/>
                <a:gd name="T86" fmla="*/ 0 w 143"/>
                <a:gd name="T87" fmla="*/ 54 h 63"/>
                <a:gd name="T88" fmla="*/ 3 w 143"/>
                <a:gd name="T89" fmla="*/ 51 h 63"/>
                <a:gd name="T90" fmla="*/ 3 w 143"/>
                <a:gd name="T91" fmla="*/ 49 h 63"/>
                <a:gd name="T92" fmla="*/ 5 w 143"/>
                <a:gd name="T93" fmla="*/ 45 h 63"/>
                <a:gd name="T94" fmla="*/ 25 w 143"/>
                <a:gd name="T95" fmla="*/ 31 h 63"/>
                <a:gd name="T96" fmla="*/ 47 w 143"/>
                <a:gd name="T97" fmla="*/ 20 h 63"/>
                <a:gd name="T98" fmla="*/ 67 w 143"/>
                <a:gd name="T99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63">
                  <a:moveTo>
                    <a:pt x="67" y="7"/>
                  </a:moveTo>
                  <a:lnTo>
                    <a:pt x="79" y="2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32" y="2"/>
                  </a:lnTo>
                  <a:lnTo>
                    <a:pt x="134" y="2"/>
                  </a:lnTo>
                  <a:lnTo>
                    <a:pt x="137" y="4"/>
                  </a:lnTo>
                  <a:lnTo>
                    <a:pt x="139" y="7"/>
                  </a:lnTo>
                  <a:lnTo>
                    <a:pt x="143" y="7"/>
                  </a:lnTo>
                  <a:lnTo>
                    <a:pt x="143" y="20"/>
                  </a:lnTo>
                  <a:lnTo>
                    <a:pt x="137" y="20"/>
                  </a:lnTo>
                  <a:lnTo>
                    <a:pt x="132" y="20"/>
                  </a:lnTo>
                  <a:lnTo>
                    <a:pt x="128" y="20"/>
                  </a:lnTo>
                  <a:lnTo>
                    <a:pt x="123" y="20"/>
                  </a:lnTo>
                  <a:lnTo>
                    <a:pt x="119" y="20"/>
                  </a:lnTo>
                  <a:lnTo>
                    <a:pt x="114" y="18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5" y="22"/>
                  </a:lnTo>
                  <a:lnTo>
                    <a:pt x="105" y="27"/>
                  </a:lnTo>
                  <a:lnTo>
                    <a:pt x="99" y="33"/>
                  </a:lnTo>
                  <a:lnTo>
                    <a:pt x="88" y="38"/>
                  </a:lnTo>
                  <a:lnTo>
                    <a:pt x="76" y="40"/>
                  </a:lnTo>
                  <a:lnTo>
                    <a:pt x="63" y="45"/>
                  </a:lnTo>
                  <a:lnTo>
                    <a:pt x="54" y="51"/>
                  </a:lnTo>
                  <a:lnTo>
                    <a:pt x="52" y="51"/>
                  </a:lnTo>
                  <a:lnTo>
                    <a:pt x="47" y="51"/>
                  </a:lnTo>
                  <a:lnTo>
                    <a:pt x="43" y="51"/>
                  </a:lnTo>
                  <a:lnTo>
                    <a:pt x="38" y="51"/>
                  </a:lnTo>
                  <a:lnTo>
                    <a:pt x="34" y="49"/>
                  </a:lnTo>
                  <a:lnTo>
                    <a:pt x="29" y="49"/>
                  </a:lnTo>
                  <a:lnTo>
                    <a:pt x="25" y="51"/>
                  </a:lnTo>
                  <a:lnTo>
                    <a:pt x="25" y="54"/>
                  </a:lnTo>
                  <a:lnTo>
                    <a:pt x="23" y="58"/>
                  </a:lnTo>
                  <a:lnTo>
                    <a:pt x="23" y="60"/>
                  </a:lnTo>
                  <a:lnTo>
                    <a:pt x="18" y="63"/>
                  </a:lnTo>
                  <a:lnTo>
                    <a:pt x="14" y="63"/>
                  </a:lnTo>
                  <a:lnTo>
                    <a:pt x="9" y="63"/>
                  </a:lnTo>
                  <a:lnTo>
                    <a:pt x="5" y="63"/>
                  </a:lnTo>
                  <a:lnTo>
                    <a:pt x="3" y="60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3" y="51"/>
                  </a:lnTo>
                  <a:lnTo>
                    <a:pt x="3" y="49"/>
                  </a:lnTo>
                  <a:lnTo>
                    <a:pt x="5" y="45"/>
                  </a:lnTo>
                  <a:lnTo>
                    <a:pt x="25" y="31"/>
                  </a:lnTo>
                  <a:lnTo>
                    <a:pt x="47" y="20"/>
                  </a:lnTo>
                  <a:lnTo>
                    <a:pt x="67" y="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49" name="Freeform 164"/>
            <p:cNvSpPr>
              <a:spLocks/>
            </p:cNvSpPr>
            <p:nvPr/>
          </p:nvSpPr>
          <p:spPr bwMode="auto">
            <a:xfrm>
              <a:off x="2159868" y="2003543"/>
              <a:ext cx="79205" cy="28698"/>
            </a:xfrm>
            <a:custGeom>
              <a:avLst/>
              <a:gdLst>
                <a:gd name="T0" fmla="*/ 0 w 69"/>
                <a:gd name="T1" fmla="*/ 18 h 25"/>
                <a:gd name="T2" fmla="*/ 5 w 69"/>
                <a:gd name="T3" fmla="*/ 14 h 25"/>
                <a:gd name="T4" fmla="*/ 7 w 69"/>
                <a:gd name="T5" fmla="*/ 9 h 25"/>
                <a:gd name="T6" fmla="*/ 9 w 69"/>
                <a:gd name="T7" fmla="*/ 7 h 25"/>
                <a:gd name="T8" fmla="*/ 13 w 69"/>
                <a:gd name="T9" fmla="*/ 3 h 25"/>
                <a:gd name="T10" fmla="*/ 18 w 69"/>
                <a:gd name="T11" fmla="*/ 0 h 25"/>
                <a:gd name="T12" fmla="*/ 25 w 69"/>
                <a:gd name="T13" fmla="*/ 0 h 25"/>
                <a:gd name="T14" fmla="*/ 31 w 69"/>
                <a:gd name="T15" fmla="*/ 0 h 25"/>
                <a:gd name="T16" fmla="*/ 40 w 69"/>
                <a:gd name="T17" fmla="*/ 0 h 25"/>
                <a:gd name="T18" fmla="*/ 49 w 69"/>
                <a:gd name="T19" fmla="*/ 0 h 25"/>
                <a:gd name="T20" fmla="*/ 60 w 69"/>
                <a:gd name="T21" fmla="*/ 0 h 25"/>
                <a:gd name="T22" fmla="*/ 67 w 69"/>
                <a:gd name="T23" fmla="*/ 0 h 25"/>
                <a:gd name="T24" fmla="*/ 69 w 69"/>
                <a:gd name="T25" fmla="*/ 7 h 25"/>
                <a:gd name="T26" fmla="*/ 63 w 69"/>
                <a:gd name="T27" fmla="*/ 16 h 25"/>
                <a:gd name="T28" fmla="*/ 51 w 69"/>
                <a:gd name="T29" fmla="*/ 18 h 25"/>
                <a:gd name="T30" fmla="*/ 38 w 69"/>
                <a:gd name="T31" fmla="*/ 16 h 25"/>
                <a:gd name="T32" fmla="*/ 27 w 69"/>
                <a:gd name="T33" fmla="*/ 14 h 25"/>
                <a:gd name="T34" fmla="*/ 22 w 69"/>
                <a:gd name="T35" fmla="*/ 14 h 25"/>
                <a:gd name="T36" fmla="*/ 20 w 69"/>
                <a:gd name="T37" fmla="*/ 16 h 25"/>
                <a:gd name="T38" fmla="*/ 18 w 69"/>
                <a:gd name="T39" fmla="*/ 18 h 25"/>
                <a:gd name="T40" fmla="*/ 13 w 69"/>
                <a:gd name="T41" fmla="*/ 20 h 25"/>
                <a:gd name="T42" fmla="*/ 11 w 69"/>
                <a:gd name="T43" fmla="*/ 25 h 25"/>
                <a:gd name="T44" fmla="*/ 9 w 69"/>
                <a:gd name="T45" fmla="*/ 25 h 25"/>
                <a:gd name="T46" fmla="*/ 5 w 69"/>
                <a:gd name="T47" fmla="*/ 25 h 25"/>
                <a:gd name="T48" fmla="*/ 2 w 69"/>
                <a:gd name="T49" fmla="*/ 23 h 25"/>
                <a:gd name="T50" fmla="*/ 0 w 69"/>
                <a:gd name="T5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9" h="25">
                  <a:moveTo>
                    <a:pt x="0" y="18"/>
                  </a:moveTo>
                  <a:lnTo>
                    <a:pt x="5" y="14"/>
                  </a:lnTo>
                  <a:lnTo>
                    <a:pt x="7" y="9"/>
                  </a:lnTo>
                  <a:lnTo>
                    <a:pt x="9" y="7"/>
                  </a:lnTo>
                  <a:lnTo>
                    <a:pt x="13" y="3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49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69" y="7"/>
                  </a:lnTo>
                  <a:lnTo>
                    <a:pt x="63" y="16"/>
                  </a:lnTo>
                  <a:lnTo>
                    <a:pt x="51" y="18"/>
                  </a:lnTo>
                  <a:lnTo>
                    <a:pt x="38" y="16"/>
                  </a:lnTo>
                  <a:lnTo>
                    <a:pt x="27" y="14"/>
                  </a:lnTo>
                  <a:lnTo>
                    <a:pt x="22" y="14"/>
                  </a:lnTo>
                  <a:lnTo>
                    <a:pt x="20" y="16"/>
                  </a:lnTo>
                  <a:lnTo>
                    <a:pt x="18" y="18"/>
                  </a:lnTo>
                  <a:lnTo>
                    <a:pt x="13" y="20"/>
                  </a:lnTo>
                  <a:lnTo>
                    <a:pt x="11" y="25"/>
                  </a:lnTo>
                  <a:lnTo>
                    <a:pt x="9" y="25"/>
                  </a:lnTo>
                  <a:lnTo>
                    <a:pt x="5" y="25"/>
                  </a:lnTo>
                  <a:lnTo>
                    <a:pt x="2" y="23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50" name="Freeform 165"/>
            <p:cNvSpPr>
              <a:spLocks/>
            </p:cNvSpPr>
            <p:nvPr/>
          </p:nvSpPr>
          <p:spPr bwMode="auto">
            <a:xfrm>
              <a:off x="2159868" y="2003543"/>
              <a:ext cx="79205" cy="28698"/>
            </a:xfrm>
            <a:custGeom>
              <a:avLst/>
              <a:gdLst>
                <a:gd name="T0" fmla="*/ 0 w 69"/>
                <a:gd name="T1" fmla="*/ 18 h 25"/>
                <a:gd name="T2" fmla="*/ 5 w 69"/>
                <a:gd name="T3" fmla="*/ 14 h 25"/>
                <a:gd name="T4" fmla="*/ 7 w 69"/>
                <a:gd name="T5" fmla="*/ 9 h 25"/>
                <a:gd name="T6" fmla="*/ 9 w 69"/>
                <a:gd name="T7" fmla="*/ 7 h 25"/>
                <a:gd name="T8" fmla="*/ 13 w 69"/>
                <a:gd name="T9" fmla="*/ 3 h 25"/>
                <a:gd name="T10" fmla="*/ 18 w 69"/>
                <a:gd name="T11" fmla="*/ 0 h 25"/>
                <a:gd name="T12" fmla="*/ 25 w 69"/>
                <a:gd name="T13" fmla="*/ 0 h 25"/>
                <a:gd name="T14" fmla="*/ 31 w 69"/>
                <a:gd name="T15" fmla="*/ 0 h 25"/>
                <a:gd name="T16" fmla="*/ 40 w 69"/>
                <a:gd name="T17" fmla="*/ 0 h 25"/>
                <a:gd name="T18" fmla="*/ 49 w 69"/>
                <a:gd name="T19" fmla="*/ 0 h 25"/>
                <a:gd name="T20" fmla="*/ 60 w 69"/>
                <a:gd name="T21" fmla="*/ 0 h 25"/>
                <a:gd name="T22" fmla="*/ 67 w 69"/>
                <a:gd name="T23" fmla="*/ 0 h 25"/>
                <a:gd name="T24" fmla="*/ 69 w 69"/>
                <a:gd name="T25" fmla="*/ 7 h 25"/>
                <a:gd name="T26" fmla="*/ 63 w 69"/>
                <a:gd name="T27" fmla="*/ 16 h 25"/>
                <a:gd name="T28" fmla="*/ 51 w 69"/>
                <a:gd name="T29" fmla="*/ 18 h 25"/>
                <a:gd name="T30" fmla="*/ 38 w 69"/>
                <a:gd name="T31" fmla="*/ 16 h 25"/>
                <a:gd name="T32" fmla="*/ 27 w 69"/>
                <a:gd name="T33" fmla="*/ 14 h 25"/>
                <a:gd name="T34" fmla="*/ 22 w 69"/>
                <a:gd name="T35" fmla="*/ 14 h 25"/>
                <a:gd name="T36" fmla="*/ 20 w 69"/>
                <a:gd name="T37" fmla="*/ 16 h 25"/>
                <a:gd name="T38" fmla="*/ 18 w 69"/>
                <a:gd name="T39" fmla="*/ 18 h 25"/>
                <a:gd name="T40" fmla="*/ 13 w 69"/>
                <a:gd name="T41" fmla="*/ 20 h 25"/>
                <a:gd name="T42" fmla="*/ 11 w 69"/>
                <a:gd name="T43" fmla="*/ 25 h 25"/>
                <a:gd name="T44" fmla="*/ 9 w 69"/>
                <a:gd name="T45" fmla="*/ 25 h 25"/>
                <a:gd name="T46" fmla="*/ 5 w 69"/>
                <a:gd name="T47" fmla="*/ 25 h 25"/>
                <a:gd name="T48" fmla="*/ 2 w 69"/>
                <a:gd name="T49" fmla="*/ 23 h 25"/>
                <a:gd name="T50" fmla="*/ 0 w 69"/>
                <a:gd name="T5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9" h="25">
                  <a:moveTo>
                    <a:pt x="0" y="18"/>
                  </a:moveTo>
                  <a:lnTo>
                    <a:pt x="5" y="14"/>
                  </a:lnTo>
                  <a:lnTo>
                    <a:pt x="7" y="9"/>
                  </a:lnTo>
                  <a:lnTo>
                    <a:pt x="9" y="7"/>
                  </a:lnTo>
                  <a:lnTo>
                    <a:pt x="13" y="3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49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69" y="7"/>
                  </a:lnTo>
                  <a:lnTo>
                    <a:pt x="63" y="16"/>
                  </a:lnTo>
                  <a:lnTo>
                    <a:pt x="51" y="18"/>
                  </a:lnTo>
                  <a:lnTo>
                    <a:pt x="38" y="16"/>
                  </a:lnTo>
                  <a:lnTo>
                    <a:pt x="27" y="14"/>
                  </a:lnTo>
                  <a:lnTo>
                    <a:pt x="22" y="14"/>
                  </a:lnTo>
                  <a:lnTo>
                    <a:pt x="20" y="16"/>
                  </a:lnTo>
                  <a:lnTo>
                    <a:pt x="18" y="18"/>
                  </a:lnTo>
                  <a:lnTo>
                    <a:pt x="13" y="20"/>
                  </a:lnTo>
                  <a:lnTo>
                    <a:pt x="11" y="25"/>
                  </a:lnTo>
                  <a:lnTo>
                    <a:pt x="9" y="25"/>
                  </a:lnTo>
                  <a:lnTo>
                    <a:pt x="5" y="25"/>
                  </a:lnTo>
                  <a:lnTo>
                    <a:pt x="2" y="23"/>
                  </a:lnTo>
                  <a:lnTo>
                    <a:pt x="0" y="18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51" name="Freeform 166"/>
            <p:cNvSpPr>
              <a:spLocks/>
            </p:cNvSpPr>
            <p:nvPr/>
          </p:nvSpPr>
          <p:spPr bwMode="auto">
            <a:xfrm>
              <a:off x="1685786" y="2024205"/>
              <a:ext cx="258277" cy="113642"/>
            </a:xfrm>
            <a:custGeom>
              <a:avLst/>
              <a:gdLst>
                <a:gd name="T0" fmla="*/ 44 w 225"/>
                <a:gd name="T1" fmla="*/ 43 h 99"/>
                <a:gd name="T2" fmla="*/ 40 w 225"/>
                <a:gd name="T3" fmla="*/ 38 h 99"/>
                <a:gd name="T4" fmla="*/ 29 w 225"/>
                <a:gd name="T5" fmla="*/ 38 h 99"/>
                <a:gd name="T6" fmla="*/ 22 w 225"/>
                <a:gd name="T7" fmla="*/ 40 h 99"/>
                <a:gd name="T8" fmla="*/ 20 w 225"/>
                <a:gd name="T9" fmla="*/ 45 h 99"/>
                <a:gd name="T10" fmla="*/ 6 w 225"/>
                <a:gd name="T11" fmla="*/ 38 h 99"/>
                <a:gd name="T12" fmla="*/ 2 w 225"/>
                <a:gd name="T13" fmla="*/ 29 h 99"/>
                <a:gd name="T14" fmla="*/ 2 w 225"/>
                <a:gd name="T15" fmla="*/ 23 h 99"/>
                <a:gd name="T16" fmla="*/ 6 w 225"/>
                <a:gd name="T17" fmla="*/ 14 h 99"/>
                <a:gd name="T18" fmla="*/ 49 w 225"/>
                <a:gd name="T19" fmla="*/ 9 h 99"/>
                <a:gd name="T20" fmla="*/ 114 w 225"/>
                <a:gd name="T21" fmla="*/ 11 h 99"/>
                <a:gd name="T22" fmla="*/ 149 w 225"/>
                <a:gd name="T23" fmla="*/ 7 h 99"/>
                <a:gd name="T24" fmla="*/ 156 w 225"/>
                <a:gd name="T25" fmla="*/ 11 h 99"/>
                <a:gd name="T26" fmla="*/ 158 w 225"/>
                <a:gd name="T27" fmla="*/ 20 h 99"/>
                <a:gd name="T28" fmla="*/ 165 w 225"/>
                <a:gd name="T29" fmla="*/ 29 h 99"/>
                <a:gd name="T30" fmla="*/ 176 w 225"/>
                <a:gd name="T31" fmla="*/ 32 h 99"/>
                <a:gd name="T32" fmla="*/ 190 w 225"/>
                <a:gd name="T33" fmla="*/ 29 h 99"/>
                <a:gd name="T34" fmla="*/ 194 w 225"/>
                <a:gd name="T35" fmla="*/ 20 h 99"/>
                <a:gd name="T36" fmla="*/ 198 w 225"/>
                <a:gd name="T37" fmla="*/ 9 h 99"/>
                <a:gd name="T38" fmla="*/ 203 w 225"/>
                <a:gd name="T39" fmla="*/ 5 h 99"/>
                <a:gd name="T40" fmla="*/ 212 w 225"/>
                <a:gd name="T41" fmla="*/ 0 h 99"/>
                <a:gd name="T42" fmla="*/ 225 w 225"/>
                <a:gd name="T43" fmla="*/ 0 h 99"/>
                <a:gd name="T44" fmla="*/ 223 w 225"/>
                <a:gd name="T45" fmla="*/ 9 h 99"/>
                <a:gd name="T46" fmla="*/ 219 w 225"/>
                <a:gd name="T47" fmla="*/ 14 h 99"/>
                <a:gd name="T48" fmla="*/ 219 w 225"/>
                <a:gd name="T49" fmla="*/ 23 h 99"/>
                <a:gd name="T50" fmla="*/ 216 w 225"/>
                <a:gd name="T51" fmla="*/ 29 h 99"/>
                <a:gd name="T52" fmla="*/ 214 w 225"/>
                <a:gd name="T53" fmla="*/ 52 h 99"/>
                <a:gd name="T54" fmla="*/ 214 w 225"/>
                <a:gd name="T55" fmla="*/ 56 h 99"/>
                <a:gd name="T56" fmla="*/ 219 w 225"/>
                <a:gd name="T57" fmla="*/ 58 h 99"/>
                <a:gd name="T58" fmla="*/ 214 w 225"/>
                <a:gd name="T59" fmla="*/ 67 h 99"/>
                <a:gd name="T60" fmla="*/ 205 w 225"/>
                <a:gd name="T61" fmla="*/ 74 h 99"/>
                <a:gd name="T62" fmla="*/ 201 w 225"/>
                <a:gd name="T63" fmla="*/ 83 h 99"/>
                <a:gd name="T64" fmla="*/ 181 w 225"/>
                <a:gd name="T65" fmla="*/ 83 h 99"/>
                <a:gd name="T66" fmla="*/ 154 w 225"/>
                <a:gd name="T67" fmla="*/ 81 h 99"/>
                <a:gd name="T68" fmla="*/ 125 w 225"/>
                <a:gd name="T69" fmla="*/ 76 h 99"/>
                <a:gd name="T70" fmla="*/ 118 w 225"/>
                <a:gd name="T71" fmla="*/ 76 h 99"/>
                <a:gd name="T72" fmla="*/ 109 w 225"/>
                <a:gd name="T73" fmla="*/ 76 h 99"/>
                <a:gd name="T74" fmla="*/ 100 w 225"/>
                <a:gd name="T75" fmla="*/ 76 h 99"/>
                <a:gd name="T76" fmla="*/ 96 w 225"/>
                <a:gd name="T77" fmla="*/ 79 h 99"/>
                <a:gd name="T78" fmla="*/ 69 w 225"/>
                <a:gd name="T79" fmla="*/ 85 h 99"/>
                <a:gd name="T80" fmla="*/ 22 w 225"/>
                <a:gd name="T81" fmla="*/ 99 h 99"/>
                <a:gd name="T82" fmla="*/ 2 w 225"/>
                <a:gd name="T83" fmla="*/ 92 h 99"/>
                <a:gd name="T84" fmla="*/ 6 w 225"/>
                <a:gd name="T85" fmla="*/ 83 h 99"/>
                <a:gd name="T86" fmla="*/ 9 w 225"/>
                <a:gd name="T87" fmla="*/ 72 h 99"/>
                <a:gd name="T88" fmla="*/ 17 w 225"/>
                <a:gd name="T89" fmla="*/ 70 h 99"/>
                <a:gd name="T90" fmla="*/ 26 w 225"/>
                <a:gd name="T91" fmla="*/ 70 h 99"/>
                <a:gd name="T92" fmla="*/ 38 w 225"/>
                <a:gd name="T93" fmla="*/ 70 h 99"/>
                <a:gd name="T94" fmla="*/ 47 w 225"/>
                <a:gd name="T95" fmla="*/ 70 h 99"/>
                <a:gd name="T96" fmla="*/ 53 w 225"/>
                <a:gd name="T97" fmla="*/ 65 h 99"/>
                <a:gd name="T98" fmla="*/ 55 w 225"/>
                <a:gd name="T99" fmla="*/ 56 h 99"/>
                <a:gd name="T100" fmla="*/ 49 w 225"/>
                <a:gd name="T101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5" h="99">
                  <a:moveTo>
                    <a:pt x="44" y="45"/>
                  </a:moveTo>
                  <a:lnTo>
                    <a:pt x="44" y="43"/>
                  </a:lnTo>
                  <a:lnTo>
                    <a:pt x="42" y="40"/>
                  </a:lnTo>
                  <a:lnTo>
                    <a:pt x="40" y="38"/>
                  </a:lnTo>
                  <a:lnTo>
                    <a:pt x="33" y="38"/>
                  </a:lnTo>
                  <a:lnTo>
                    <a:pt x="29" y="38"/>
                  </a:lnTo>
                  <a:lnTo>
                    <a:pt x="24" y="38"/>
                  </a:lnTo>
                  <a:lnTo>
                    <a:pt x="22" y="40"/>
                  </a:lnTo>
                  <a:lnTo>
                    <a:pt x="20" y="43"/>
                  </a:lnTo>
                  <a:lnTo>
                    <a:pt x="20" y="45"/>
                  </a:lnTo>
                  <a:lnTo>
                    <a:pt x="6" y="45"/>
                  </a:lnTo>
                  <a:lnTo>
                    <a:pt x="6" y="38"/>
                  </a:lnTo>
                  <a:lnTo>
                    <a:pt x="4" y="34"/>
                  </a:lnTo>
                  <a:lnTo>
                    <a:pt x="2" y="29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2" y="18"/>
                  </a:lnTo>
                  <a:lnTo>
                    <a:pt x="6" y="14"/>
                  </a:lnTo>
                  <a:lnTo>
                    <a:pt x="13" y="14"/>
                  </a:lnTo>
                  <a:lnTo>
                    <a:pt x="49" y="9"/>
                  </a:lnTo>
                  <a:lnTo>
                    <a:pt x="82" y="9"/>
                  </a:lnTo>
                  <a:lnTo>
                    <a:pt x="114" y="11"/>
                  </a:lnTo>
                  <a:lnTo>
                    <a:pt x="145" y="7"/>
                  </a:lnTo>
                  <a:lnTo>
                    <a:pt x="149" y="7"/>
                  </a:lnTo>
                  <a:lnTo>
                    <a:pt x="154" y="9"/>
                  </a:lnTo>
                  <a:lnTo>
                    <a:pt x="156" y="11"/>
                  </a:lnTo>
                  <a:lnTo>
                    <a:pt x="156" y="14"/>
                  </a:lnTo>
                  <a:lnTo>
                    <a:pt x="158" y="20"/>
                  </a:lnTo>
                  <a:lnTo>
                    <a:pt x="160" y="25"/>
                  </a:lnTo>
                  <a:lnTo>
                    <a:pt x="165" y="29"/>
                  </a:lnTo>
                  <a:lnTo>
                    <a:pt x="169" y="32"/>
                  </a:lnTo>
                  <a:lnTo>
                    <a:pt x="176" y="32"/>
                  </a:lnTo>
                  <a:lnTo>
                    <a:pt x="183" y="32"/>
                  </a:lnTo>
                  <a:lnTo>
                    <a:pt x="190" y="29"/>
                  </a:lnTo>
                  <a:lnTo>
                    <a:pt x="192" y="27"/>
                  </a:lnTo>
                  <a:lnTo>
                    <a:pt x="194" y="20"/>
                  </a:lnTo>
                  <a:lnTo>
                    <a:pt x="194" y="14"/>
                  </a:lnTo>
                  <a:lnTo>
                    <a:pt x="198" y="9"/>
                  </a:lnTo>
                  <a:lnTo>
                    <a:pt x="201" y="7"/>
                  </a:lnTo>
                  <a:lnTo>
                    <a:pt x="203" y="5"/>
                  </a:lnTo>
                  <a:lnTo>
                    <a:pt x="207" y="2"/>
                  </a:lnTo>
                  <a:lnTo>
                    <a:pt x="212" y="0"/>
                  </a:lnTo>
                  <a:lnTo>
                    <a:pt x="219" y="0"/>
                  </a:lnTo>
                  <a:lnTo>
                    <a:pt x="225" y="0"/>
                  </a:lnTo>
                  <a:lnTo>
                    <a:pt x="225" y="7"/>
                  </a:lnTo>
                  <a:lnTo>
                    <a:pt x="223" y="9"/>
                  </a:lnTo>
                  <a:lnTo>
                    <a:pt x="221" y="11"/>
                  </a:lnTo>
                  <a:lnTo>
                    <a:pt x="219" y="14"/>
                  </a:lnTo>
                  <a:lnTo>
                    <a:pt x="219" y="18"/>
                  </a:lnTo>
                  <a:lnTo>
                    <a:pt x="219" y="23"/>
                  </a:lnTo>
                  <a:lnTo>
                    <a:pt x="216" y="27"/>
                  </a:lnTo>
                  <a:lnTo>
                    <a:pt x="216" y="29"/>
                  </a:lnTo>
                  <a:lnTo>
                    <a:pt x="214" y="32"/>
                  </a:lnTo>
                  <a:lnTo>
                    <a:pt x="214" y="52"/>
                  </a:lnTo>
                  <a:lnTo>
                    <a:pt x="214" y="54"/>
                  </a:lnTo>
                  <a:lnTo>
                    <a:pt x="214" y="56"/>
                  </a:lnTo>
                  <a:lnTo>
                    <a:pt x="216" y="56"/>
                  </a:lnTo>
                  <a:lnTo>
                    <a:pt x="219" y="58"/>
                  </a:lnTo>
                  <a:lnTo>
                    <a:pt x="219" y="63"/>
                  </a:lnTo>
                  <a:lnTo>
                    <a:pt x="214" y="67"/>
                  </a:lnTo>
                  <a:lnTo>
                    <a:pt x="210" y="70"/>
                  </a:lnTo>
                  <a:lnTo>
                    <a:pt x="205" y="74"/>
                  </a:lnTo>
                  <a:lnTo>
                    <a:pt x="203" y="76"/>
                  </a:lnTo>
                  <a:lnTo>
                    <a:pt x="201" y="83"/>
                  </a:lnTo>
                  <a:lnTo>
                    <a:pt x="194" y="83"/>
                  </a:lnTo>
                  <a:lnTo>
                    <a:pt x="181" y="83"/>
                  </a:lnTo>
                  <a:lnTo>
                    <a:pt x="167" y="83"/>
                  </a:lnTo>
                  <a:lnTo>
                    <a:pt x="154" y="81"/>
                  </a:lnTo>
                  <a:lnTo>
                    <a:pt x="145" y="76"/>
                  </a:lnTo>
                  <a:lnTo>
                    <a:pt x="125" y="76"/>
                  </a:lnTo>
                  <a:lnTo>
                    <a:pt x="123" y="76"/>
                  </a:lnTo>
                  <a:lnTo>
                    <a:pt x="118" y="76"/>
                  </a:lnTo>
                  <a:lnTo>
                    <a:pt x="114" y="76"/>
                  </a:lnTo>
                  <a:lnTo>
                    <a:pt x="109" y="76"/>
                  </a:lnTo>
                  <a:lnTo>
                    <a:pt x="105" y="76"/>
                  </a:lnTo>
                  <a:lnTo>
                    <a:pt x="100" y="76"/>
                  </a:lnTo>
                  <a:lnTo>
                    <a:pt x="98" y="76"/>
                  </a:lnTo>
                  <a:lnTo>
                    <a:pt x="96" y="79"/>
                  </a:lnTo>
                  <a:lnTo>
                    <a:pt x="93" y="83"/>
                  </a:lnTo>
                  <a:lnTo>
                    <a:pt x="69" y="85"/>
                  </a:lnTo>
                  <a:lnTo>
                    <a:pt x="44" y="92"/>
                  </a:lnTo>
                  <a:lnTo>
                    <a:pt x="22" y="99"/>
                  </a:lnTo>
                  <a:lnTo>
                    <a:pt x="0" y="94"/>
                  </a:lnTo>
                  <a:lnTo>
                    <a:pt x="2" y="92"/>
                  </a:lnTo>
                  <a:lnTo>
                    <a:pt x="4" y="87"/>
                  </a:lnTo>
                  <a:lnTo>
                    <a:pt x="6" y="83"/>
                  </a:lnTo>
                  <a:lnTo>
                    <a:pt x="6" y="76"/>
                  </a:lnTo>
                  <a:lnTo>
                    <a:pt x="9" y="72"/>
                  </a:lnTo>
                  <a:lnTo>
                    <a:pt x="13" y="72"/>
                  </a:lnTo>
                  <a:lnTo>
                    <a:pt x="17" y="70"/>
                  </a:lnTo>
                  <a:lnTo>
                    <a:pt x="22" y="70"/>
                  </a:lnTo>
                  <a:lnTo>
                    <a:pt x="26" y="70"/>
                  </a:lnTo>
                  <a:lnTo>
                    <a:pt x="31" y="70"/>
                  </a:lnTo>
                  <a:lnTo>
                    <a:pt x="38" y="70"/>
                  </a:lnTo>
                  <a:lnTo>
                    <a:pt x="42" y="70"/>
                  </a:lnTo>
                  <a:lnTo>
                    <a:pt x="47" y="70"/>
                  </a:lnTo>
                  <a:lnTo>
                    <a:pt x="49" y="67"/>
                  </a:lnTo>
                  <a:lnTo>
                    <a:pt x="53" y="65"/>
                  </a:lnTo>
                  <a:lnTo>
                    <a:pt x="58" y="63"/>
                  </a:lnTo>
                  <a:lnTo>
                    <a:pt x="55" y="56"/>
                  </a:lnTo>
                  <a:lnTo>
                    <a:pt x="53" y="52"/>
                  </a:lnTo>
                  <a:lnTo>
                    <a:pt x="49" y="47"/>
                  </a:lnTo>
                  <a:lnTo>
                    <a:pt x="44" y="45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52" name="Freeform 167"/>
            <p:cNvSpPr>
              <a:spLocks/>
            </p:cNvSpPr>
            <p:nvPr/>
          </p:nvSpPr>
          <p:spPr bwMode="auto">
            <a:xfrm>
              <a:off x="1685786" y="2024205"/>
              <a:ext cx="258277" cy="113642"/>
            </a:xfrm>
            <a:custGeom>
              <a:avLst/>
              <a:gdLst>
                <a:gd name="T0" fmla="*/ 44 w 225"/>
                <a:gd name="T1" fmla="*/ 43 h 99"/>
                <a:gd name="T2" fmla="*/ 40 w 225"/>
                <a:gd name="T3" fmla="*/ 38 h 99"/>
                <a:gd name="T4" fmla="*/ 29 w 225"/>
                <a:gd name="T5" fmla="*/ 38 h 99"/>
                <a:gd name="T6" fmla="*/ 22 w 225"/>
                <a:gd name="T7" fmla="*/ 40 h 99"/>
                <a:gd name="T8" fmla="*/ 20 w 225"/>
                <a:gd name="T9" fmla="*/ 45 h 99"/>
                <a:gd name="T10" fmla="*/ 6 w 225"/>
                <a:gd name="T11" fmla="*/ 38 h 99"/>
                <a:gd name="T12" fmla="*/ 2 w 225"/>
                <a:gd name="T13" fmla="*/ 29 h 99"/>
                <a:gd name="T14" fmla="*/ 2 w 225"/>
                <a:gd name="T15" fmla="*/ 23 h 99"/>
                <a:gd name="T16" fmla="*/ 6 w 225"/>
                <a:gd name="T17" fmla="*/ 14 h 99"/>
                <a:gd name="T18" fmla="*/ 49 w 225"/>
                <a:gd name="T19" fmla="*/ 9 h 99"/>
                <a:gd name="T20" fmla="*/ 114 w 225"/>
                <a:gd name="T21" fmla="*/ 11 h 99"/>
                <a:gd name="T22" fmla="*/ 149 w 225"/>
                <a:gd name="T23" fmla="*/ 7 h 99"/>
                <a:gd name="T24" fmla="*/ 156 w 225"/>
                <a:gd name="T25" fmla="*/ 11 h 99"/>
                <a:gd name="T26" fmla="*/ 158 w 225"/>
                <a:gd name="T27" fmla="*/ 20 h 99"/>
                <a:gd name="T28" fmla="*/ 165 w 225"/>
                <a:gd name="T29" fmla="*/ 29 h 99"/>
                <a:gd name="T30" fmla="*/ 176 w 225"/>
                <a:gd name="T31" fmla="*/ 32 h 99"/>
                <a:gd name="T32" fmla="*/ 190 w 225"/>
                <a:gd name="T33" fmla="*/ 29 h 99"/>
                <a:gd name="T34" fmla="*/ 194 w 225"/>
                <a:gd name="T35" fmla="*/ 20 h 99"/>
                <a:gd name="T36" fmla="*/ 198 w 225"/>
                <a:gd name="T37" fmla="*/ 9 h 99"/>
                <a:gd name="T38" fmla="*/ 203 w 225"/>
                <a:gd name="T39" fmla="*/ 5 h 99"/>
                <a:gd name="T40" fmla="*/ 212 w 225"/>
                <a:gd name="T41" fmla="*/ 0 h 99"/>
                <a:gd name="T42" fmla="*/ 225 w 225"/>
                <a:gd name="T43" fmla="*/ 0 h 99"/>
                <a:gd name="T44" fmla="*/ 223 w 225"/>
                <a:gd name="T45" fmla="*/ 9 h 99"/>
                <a:gd name="T46" fmla="*/ 219 w 225"/>
                <a:gd name="T47" fmla="*/ 14 h 99"/>
                <a:gd name="T48" fmla="*/ 219 w 225"/>
                <a:gd name="T49" fmla="*/ 23 h 99"/>
                <a:gd name="T50" fmla="*/ 216 w 225"/>
                <a:gd name="T51" fmla="*/ 29 h 99"/>
                <a:gd name="T52" fmla="*/ 214 w 225"/>
                <a:gd name="T53" fmla="*/ 52 h 99"/>
                <a:gd name="T54" fmla="*/ 214 w 225"/>
                <a:gd name="T55" fmla="*/ 56 h 99"/>
                <a:gd name="T56" fmla="*/ 219 w 225"/>
                <a:gd name="T57" fmla="*/ 58 h 99"/>
                <a:gd name="T58" fmla="*/ 214 w 225"/>
                <a:gd name="T59" fmla="*/ 67 h 99"/>
                <a:gd name="T60" fmla="*/ 205 w 225"/>
                <a:gd name="T61" fmla="*/ 74 h 99"/>
                <a:gd name="T62" fmla="*/ 201 w 225"/>
                <a:gd name="T63" fmla="*/ 83 h 99"/>
                <a:gd name="T64" fmla="*/ 181 w 225"/>
                <a:gd name="T65" fmla="*/ 83 h 99"/>
                <a:gd name="T66" fmla="*/ 154 w 225"/>
                <a:gd name="T67" fmla="*/ 81 h 99"/>
                <a:gd name="T68" fmla="*/ 125 w 225"/>
                <a:gd name="T69" fmla="*/ 76 h 99"/>
                <a:gd name="T70" fmla="*/ 118 w 225"/>
                <a:gd name="T71" fmla="*/ 76 h 99"/>
                <a:gd name="T72" fmla="*/ 109 w 225"/>
                <a:gd name="T73" fmla="*/ 76 h 99"/>
                <a:gd name="T74" fmla="*/ 100 w 225"/>
                <a:gd name="T75" fmla="*/ 76 h 99"/>
                <a:gd name="T76" fmla="*/ 96 w 225"/>
                <a:gd name="T77" fmla="*/ 79 h 99"/>
                <a:gd name="T78" fmla="*/ 69 w 225"/>
                <a:gd name="T79" fmla="*/ 85 h 99"/>
                <a:gd name="T80" fmla="*/ 22 w 225"/>
                <a:gd name="T81" fmla="*/ 99 h 99"/>
                <a:gd name="T82" fmla="*/ 2 w 225"/>
                <a:gd name="T83" fmla="*/ 92 h 99"/>
                <a:gd name="T84" fmla="*/ 6 w 225"/>
                <a:gd name="T85" fmla="*/ 83 h 99"/>
                <a:gd name="T86" fmla="*/ 9 w 225"/>
                <a:gd name="T87" fmla="*/ 72 h 99"/>
                <a:gd name="T88" fmla="*/ 17 w 225"/>
                <a:gd name="T89" fmla="*/ 70 h 99"/>
                <a:gd name="T90" fmla="*/ 26 w 225"/>
                <a:gd name="T91" fmla="*/ 70 h 99"/>
                <a:gd name="T92" fmla="*/ 38 w 225"/>
                <a:gd name="T93" fmla="*/ 70 h 99"/>
                <a:gd name="T94" fmla="*/ 47 w 225"/>
                <a:gd name="T95" fmla="*/ 70 h 99"/>
                <a:gd name="T96" fmla="*/ 53 w 225"/>
                <a:gd name="T97" fmla="*/ 65 h 99"/>
                <a:gd name="T98" fmla="*/ 55 w 225"/>
                <a:gd name="T99" fmla="*/ 56 h 99"/>
                <a:gd name="T100" fmla="*/ 49 w 225"/>
                <a:gd name="T101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5" h="99">
                  <a:moveTo>
                    <a:pt x="44" y="45"/>
                  </a:moveTo>
                  <a:lnTo>
                    <a:pt x="44" y="43"/>
                  </a:lnTo>
                  <a:lnTo>
                    <a:pt x="42" y="40"/>
                  </a:lnTo>
                  <a:lnTo>
                    <a:pt x="40" y="38"/>
                  </a:lnTo>
                  <a:lnTo>
                    <a:pt x="33" y="38"/>
                  </a:lnTo>
                  <a:lnTo>
                    <a:pt x="29" y="38"/>
                  </a:lnTo>
                  <a:lnTo>
                    <a:pt x="24" y="38"/>
                  </a:lnTo>
                  <a:lnTo>
                    <a:pt x="22" y="40"/>
                  </a:lnTo>
                  <a:lnTo>
                    <a:pt x="20" y="43"/>
                  </a:lnTo>
                  <a:lnTo>
                    <a:pt x="20" y="45"/>
                  </a:lnTo>
                  <a:lnTo>
                    <a:pt x="6" y="45"/>
                  </a:lnTo>
                  <a:lnTo>
                    <a:pt x="6" y="38"/>
                  </a:lnTo>
                  <a:lnTo>
                    <a:pt x="4" y="34"/>
                  </a:lnTo>
                  <a:lnTo>
                    <a:pt x="2" y="29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2" y="18"/>
                  </a:lnTo>
                  <a:lnTo>
                    <a:pt x="6" y="14"/>
                  </a:lnTo>
                  <a:lnTo>
                    <a:pt x="13" y="14"/>
                  </a:lnTo>
                  <a:lnTo>
                    <a:pt x="49" y="9"/>
                  </a:lnTo>
                  <a:lnTo>
                    <a:pt x="82" y="9"/>
                  </a:lnTo>
                  <a:lnTo>
                    <a:pt x="114" y="11"/>
                  </a:lnTo>
                  <a:lnTo>
                    <a:pt x="145" y="7"/>
                  </a:lnTo>
                  <a:lnTo>
                    <a:pt x="149" y="7"/>
                  </a:lnTo>
                  <a:lnTo>
                    <a:pt x="154" y="9"/>
                  </a:lnTo>
                  <a:lnTo>
                    <a:pt x="156" y="11"/>
                  </a:lnTo>
                  <a:lnTo>
                    <a:pt x="156" y="14"/>
                  </a:lnTo>
                  <a:lnTo>
                    <a:pt x="158" y="20"/>
                  </a:lnTo>
                  <a:lnTo>
                    <a:pt x="160" y="25"/>
                  </a:lnTo>
                  <a:lnTo>
                    <a:pt x="165" y="29"/>
                  </a:lnTo>
                  <a:lnTo>
                    <a:pt x="169" y="32"/>
                  </a:lnTo>
                  <a:lnTo>
                    <a:pt x="176" y="32"/>
                  </a:lnTo>
                  <a:lnTo>
                    <a:pt x="183" y="32"/>
                  </a:lnTo>
                  <a:lnTo>
                    <a:pt x="190" y="29"/>
                  </a:lnTo>
                  <a:lnTo>
                    <a:pt x="192" y="27"/>
                  </a:lnTo>
                  <a:lnTo>
                    <a:pt x="194" y="20"/>
                  </a:lnTo>
                  <a:lnTo>
                    <a:pt x="194" y="14"/>
                  </a:lnTo>
                  <a:lnTo>
                    <a:pt x="198" y="9"/>
                  </a:lnTo>
                  <a:lnTo>
                    <a:pt x="201" y="7"/>
                  </a:lnTo>
                  <a:lnTo>
                    <a:pt x="203" y="5"/>
                  </a:lnTo>
                  <a:lnTo>
                    <a:pt x="207" y="2"/>
                  </a:lnTo>
                  <a:lnTo>
                    <a:pt x="212" y="0"/>
                  </a:lnTo>
                  <a:lnTo>
                    <a:pt x="219" y="0"/>
                  </a:lnTo>
                  <a:lnTo>
                    <a:pt x="225" y="0"/>
                  </a:lnTo>
                  <a:lnTo>
                    <a:pt x="225" y="7"/>
                  </a:lnTo>
                  <a:lnTo>
                    <a:pt x="223" y="9"/>
                  </a:lnTo>
                  <a:lnTo>
                    <a:pt x="221" y="11"/>
                  </a:lnTo>
                  <a:lnTo>
                    <a:pt x="219" y="14"/>
                  </a:lnTo>
                  <a:lnTo>
                    <a:pt x="219" y="18"/>
                  </a:lnTo>
                  <a:lnTo>
                    <a:pt x="219" y="23"/>
                  </a:lnTo>
                  <a:lnTo>
                    <a:pt x="216" y="27"/>
                  </a:lnTo>
                  <a:lnTo>
                    <a:pt x="216" y="29"/>
                  </a:lnTo>
                  <a:lnTo>
                    <a:pt x="214" y="32"/>
                  </a:lnTo>
                  <a:lnTo>
                    <a:pt x="214" y="52"/>
                  </a:lnTo>
                  <a:lnTo>
                    <a:pt x="214" y="54"/>
                  </a:lnTo>
                  <a:lnTo>
                    <a:pt x="214" y="56"/>
                  </a:lnTo>
                  <a:lnTo>
                    <a:pt x="216" y="56"/>
                  </a:lnTo>
                  <a:lnTo>
                    <a:pt x="219" y="58"/>
                  </a:lnTo>
                  <a:lnTo>
                    <a:pt x="219" y="63"/>
                  </a:lnTo>
                  <a:lnTo>
                    <a:pt x="214" y="67"/>
                  </a:lnTo>
                  <a:lnTo>
                    <a:pt x="210" y="70"/>
                  </a:lnTo>
                  <a:lnTo>
                    <a:pt x="205" y="74"/>
                  </a:lnTo>
                  <a:lnTo>
                    <a:pt x="203" y="76"/>
                  </a:lnTo>
                  <a:lnTo>
                    <a:pt x="201" y="83"/>
                  </a:lnTo>
                  <a:lnTo>
                    <a:pt x="194" y="83"/>
                  </a:lnTo>
                  <a:lnTo>
                    <a:pt x="181" y="83"/>
                  </a:lnTo>
                  <a:lnTo>
                    <a:pt x="167" y="83"/>
                  </a:lnTo>
                  <a:lnTo>
                    <a:pt x="154" y="81"/>
                  </a:lnTo>
                  <a:lnTo>
                    <a:pt x="145" y="76"/>
                  </a:lnTo>
                  <a:lnTo>
                    <a:pt x="125" y="76"/>
                  </a:lnTo>
                  <a:lnTo>
                    <a:pt x="123" y="76"/>
                  </a:lnTo>
                  <a:lnTo>
                    <a:pt x="118" y="76"/>
                  </a:lnTo>
                  <a:lnTo>
                    <a:pt x="114" y="76"/>
                  </a:lnTo>
                  <a:lnTo>
                    <a:pt x="109" y="76"/>
                  </a:lnTo>
                  <a:lnTo>
                    <a:pt x="105" y="76"/>
                  </a:lnTo>
                  <a:lnTo>
                    <a:pt x="100" y="76"/>
                  </a:lnTo>
                  <a:lnTo>
                    <a:pt x="98" y="76"/>
                  </a:lnTo>
                  <a:lnTo>
                    <a:pt x="96" y="79"/>
                  </a:lnTo>
                  <a:lnTo>
                    <a:pt x="93" y="83"/>
                  </a:lnTo>
                  <a:lnTo>
                    <a:pt x="69" y="85"/>
                  </a:lnTo>
                  <a:lnTo>
                    <a:pt x="44" y="92"/>
                  </a:lnTo>
                  <a:lnTo>
                    <a:pt x="22" y="99"/>
                  </a:lnTo>
                  <a:lnTo>
                    <a:pt x="0" y="94"/>
                  </a:lnTo>
                  <a:lnTo>
                    <a:pt x="2" y="92"/>
                  </a:lnTo>
                  <a:lnTo>
                    <a:pt x="4" y="87"/>
                  </a:lnTo>
                  <a:lnTo>
                    <a:pt x="6" y="83"/>
                  </a:lnTo>
                  <a:lnTo>
                    <a:pt x="6" y="76"/>
                  </a:lnTo>
                  <a:lnTo>
                    <a:pt x="9" y="72"/>
                  </a:lnTo>
                  <a:lnTo>
                    <a:pt x="13" y="72"/>
                  </a:lnTo>
                  <a:lnTo>
                    <a:pt x="17" y="70"/>
                  </a:lnTo>
                  <a:lnTo>
                    <a:pt x="22" y="70"/>
                  </a:lnTo>
                  <a:lnTo>
                    <a:pt x="26" y="70"/>
                  </a:lnTo>
                  <a:lnTo>
                    <a:pt x="31" y="70"/>
                  </a:lnTo>
                  <a:lnTo>
                    <a:pt x="38" y="70"/>
                  </a:lnTo>
                  <a:lnTo>
                    <a:pt x="42" y="70"/>
                  </a:lnTo>
                  <a:lnTo>
                    <a:pt x="47" y="70"/>
                  </a:lnTo>
                  <a:lnTo>
                    <a:pt x="49" y="67"/>
                  </a:lnTo>
                  <a:lnTo>
                    <a:pt x="53" y="65"/>
                  </a:lnTo>
                  <a:lnTo>
                    <a:pt x="58" y="63"/>
                  </a:lnTo>
                  <a:lnTo>
                    <a:pt x="55" y="56"/>
                  </a:lnTo>
                  <a:lnTo>
                    <a:pt x="53" y="52"/>
                  </a:lnTo>
                  <a:lnTo>
                    <a:pt x="49" y="47"/>
                  </a:lnTo>
                  <a:lnTo>
                    <a:pt x="44" y="45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53" name="Freeform 168"/>
            <p:cNvSpPr>
              <a:spLocks/>
            </p:cNvSpPr>
            <p:nvPr/>
          </p:nvSpPr>
          <p:spPr bwMode="auto">
            <a:xfrm>
              <a:off x="1364375" y="2134403"/>
              <a:ext cx="26402" cy="16071"/>
            </a:xfrm>
            <a:custGeom>
              <a:avLst/>
              <a:gdLst>
                <a:gd name="T0" fmla="*/ 18 w 23"/>
                <a:gd name="T1" fmla="*/ 5 h 14"/>
                <a:gd name="T2" fmla="*/ 20 w 23"/>
                <a:gd name="T3" fmla="*/ 0 h 14"/>
                <a:gd name="T4" fmla="*/ 20 w 23"/>
                <a:gd name="T5" fmla="*/ 0 h 14"/>
                <a:gd name="T6" fmla="*/ 23 w 23"/>
                <a:gd name="T7" fmla="*/ 0 h 14"/>
                <a:gd name="T8" fmla="*/ 23 w 23"/>
                <a:gd name="T9" fmla="*/ 3 h 14"/>
                <a:gd name="T10" fmla="*/ 20 w 23"/>
                <a:gd name="T11" fmla="*/ 5 h 14"/>
                <a:gd name="T12" fmla="*/ 20 w 23"/>
                <a:gd name="T13" fmla="*/ 7 h 14"/>
                <a:gd name="T14" fmla="*/ 16 w 23"/>
                <a:gd name="T15" fmla="*/ 9 h 14"/>
                <a:gd name="T16" fmla="*/ 14 w 23"/>
                <a:gd name="T17" fmla="*/ 12 h 14"/>
                <a:gd name="T18" fmla="*/ 9 w 23"/>
                <a:gd name="T19" fmla="*/ 14 h 14"/>
                <a:gd name="T20" fmla="*/ 5 w 23"/>
                <a:gd name="T21" fmla="*/ 12 h 14"/>
                <a:gd name="T22" fmla="*/ 2 w 23"/>
                <a:gd name="T23" fmla="*/ 9 h 14"/>
                <a:gd name="T24" fmla="*/ 0 w 23"/>
                <a:gd name="T25" fmla="*/ 7 h 14"/>
                <a:gd name="T26" fmla="*/ 2 w 23"/>
                <a:gd name="T27" fmla="*/ 7 h 14"/>
                <a:gd name="T28" fmla="*/ 5 w 23"/>
                <a:gd name="T29" fmla="*/ 5 h 14"/>
                <a:gd name="T30" fmla="*/ 9 w 23"/>
                <a:gd name="T31" fmla="*/ 5 h 14"/>
                <a:gd name="T32" fmla="*/ 14 w 23"/>
                <a:gd name="T33" fmla="*/ 5 h 14"/>
                <a:gd name="T34" fmla="*/ 18 w 23"/>
                <a:gd name="T35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14">
                  <a:moveTo>
                    <a:pt x="18" y="5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16" y="9"/>
                  </a:lnTo>
                  <a:lnTo>
                    <a:pt x="14" y="12"/>
                  </a:lnTo>
                  <a:lnTo>
                    <a:pt x="9" y="14"/>
                  </a:lnTo>
                  <a:lnTo>
                    <a:pt x="5" y="12"/>
                  </a:lnTo>
                  <a:lnTo>
                    <a:pt x="2" y="9"/>
                  </a:lnTo>
                  <a:lnTo>
                    <a:pt x="0" y="7"/>
                  </a:lnTo>
                  <a:lnTo>
                    <a:pt x="2" y="7"/>
                  </a:lnTo>
                  <a:lnTo>
                    <a:pt x="5" y="5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8" y="5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54" name="Freeform 169"/>
            <p:cNvSpPr>
              <a:spLocks/>
            </p:cNvSpPr>
            <p:nvPr/>
          </p:nvSpPr>
          <p:spPr bwMode="auto">
            <a:xfrm>
              <a:off x="1364375" y="2134403"/>
              <a:ext cx="26402" cy="16071"/>
            </a:xfrm>
            <a:custGeom>
              <a:avLst/>
              <a:gdLst>
                <a:gd name="T0" fmla="*/ 18 w 23"/>
                <a:gd name="T1" fmla="*/ 5 h 14"/>
                <a:gd name="T2" fmla="*/ 20 w 23"/>
                <a:gd name="T3" fmla="*/ 0 h 14"/>
                <a:gd name="T4" fmla="*/ 20 w 23"/>
                <a:gd name="T5" fmla="*/ 0 h 14"/>
                <a:gd name="T6" fmla="*/ 23 w 23"/>
                <a:gd name="T7" fmla="*/ 0 h 14"/>
                <a:gd name="T8" fmla="*/ 23 w 23"/>
                <a:gd name="T9" fmla="*/ 3 h 14"/>
                <a:gd name="T10" fmla="*/ 20 w 23"/>
                <a:gd name="T11" fmla="*/ 5 h 14"/>
                <a:gd name="T12" fmla="*/ 20 w 23"/>
                <a:gd name="T13" fmla="*/ 7 h 14"/>
                <a:gd name="T14" fmla="*/ 16 w 23"/>
                <a:gd name="T15" fmla="*/ 9 h 14"/>
                <a:gd name="T16" fmla="*/ 14 w 23"/>
                <a:gd name="T17" fmla="*/ 12 h 14"/>
                <a:gd name="T18" fmla="*/ 9 w 23"/>
                <a:gd name="T19" fmla="*/ 14 h 14"/>
                <a:gd name="T20" fmla="*/ 5 w 23"/>
                <a:gd name="T21" fmla="*/ 12 h 14"/>
                <a:gd name="T22" fmla="*/ 2 w 23"/>
                <a:gd name="T23" fmla="*/ 9 h 14"/>
                <a:gd name="T24" fmla="*/ 0 w 23"/>
                <a:gd name="T25" fmla="*/ 7 h 14"/>
                <a:gd name="T26" fmla="*/ 2 w 23"/>
                <a:gd name="T27" fmla="*/ 7 h 14"/>
                <a:gd name="T28" fmla="*/ 5 w 23"/>
                <a:gd name="T29" fmla="*/ 5 h 14"/>
                <a:gd name="T30" fmla="*/ 9 w 23"/>
                <a:gd name="T31" fmla="*/ 5 h 14"/>
                <a:gd name="T32" fmla="*/ 14 w 23"/>
                <a:gd name="T33" fmla="*/ 5 h 14"/>
                <a:gd name="T34" fmla="*/ 18 w 23"/>
                <a:gd name="T35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14">
                  <a:moveTo>
                    <a:pt x="18" y="5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16" y="9"/>
                  </a:lnTo>
                  <a:lnTo>
                    <a:pt x="14" y="12"/>
                  </a:lnTo>
                  <a:lnTo>
                    <a:pt x="9" y="14"/>
                  </a:lnTo>
                  <a:lnTo>
                    <a:pt x="5" y="12"/>
                  </a:lnTo>
                  <a:lnTo>
                    <a:pt x="2" y="9"/>
                  </a:lnTo>
                  <a:lnTo>
                    <a:pt x="0" y="7"/>
                  </a:lnTo>
                  <a:lnTo>
                    <a:pt x="2" y="7"/>
                  </a:lnTo>
                  <a:lnTo>
                    <a:pt x="5" y="5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8" y="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55" name="Freeform 170"/>
            <p:cNvSpPr>
              <a:spLocks/>
            </p:cNvSpPr>
            <p:nvPr/>
          </p:nvSpPr>
          <p:spPr bwMode="auto">
            <a:xfrm>
              <a:off x="2167903" y="2225087"/>
              <a:ext cx="99867" cy="60839"/>
            </a:xfrm>
            <a:custGeom>
              <a:avLst/>
              <a:gdLst>
                <a:gd name="T0" fmla="*/ 38 w 87"/>
                <a:gd name="T1" fmla="*/ 33 h 53"/>
                <a:gd name="T2" fmla="*/ 33 w 87"/>
                <a:gd name="T3" fmla="*/ 40 h 53"/>
                <a:gd name="T4" fmla="*/ 24 w 87"/>
                <a:gd name="T5" fmla="*/ 47 h 53"/>
                <a:gd name="T6" fmla="*/ 13 w 87"/>
                <a:gd name="T7" fmla="*/ 53 h 53"/>
                <a:gd name="T8" fmla="*/ 4 w 87"/>
                <a:gd name="T9" fmla="*/ 53 h 53"/>
                <a:gd name="T10" fmla="*/ 0 w 87"/>
                <a:gd name="T11" fmla="*/ 51 h 53"/>
                <a:gd name="T12" fmla="*/ 4 w 87"/>
                <a:gd name="T13" fmla="*/ 38 h 53"/>
                <a:gd name="T14" fmla="*/ 11 w 87"/>
                <a:gd name="T15" fmla="*/ 27 h 53"/>
                <a:gd name="T16" fmla="*/ 18 w 87"/>
                <a:gd name="T17" fmla="*/ 18 h 53"/>
                <a:gd name="T18" fmla="*/ 24 w 87"/>
                <a:gd name="T19" fmla="*/ 9 h 53"/>
                <a:gd name="T20" fmla="*/ 36 w 87"/>
                <a:gd name="T21" fmla="*/ 0 h 53"/>
                <a:gd name="T22" fmla="*/ 47 w 87"/>
                <a:gd name="T23" fmla="*/ 0 h 53"/>
                <a:gd name="T24" fmla="*/ 62 w 87"/>
                <a:gd name="T25" fmla="*/ 4 h 53"/>
                <a:gd name="T26" fmla="*/ 74 w 87"/>
                <a:gd name="T27" fmla="*/ 13 h 53"/>
                <a:gd name="T28" fmla="*/ 82 w 87"/>
                <a:gd name="T29" fmla="*/ 24 h 53"/>
                <a:gd name="T30" fmla="*/ 87 w 87"/>
                <a:gd name="T31" fmla="*/ 40 h 53"/>
                <a:gd name="T32" fmla="*/ 87 w 87"/>
                <a:gd name="T33" fmla="*/ 42 h 53"/>
                <a:gd name="T34" fmla="*/ 82 w 87"/>
                <a:gd name="T35" fmla="*/ 44 h 53"/>
                <a:gd name="T36" fmla="*/ 78 w 87"/>
                <a:gd name="T37" fmla="*/ 44 h 53"/>
                <a:gd name="T38" fmla="*/ 74 w 87"/>
                <a:gd name="T39" fmla="*/ 44 h 53"/>
                <a:gd name="T40" fmla="*/ 67 w 87"/>
                <a:gd name="T41" fmla="*/ 44 h 53"/>
                <a:gd name="T42" fmla="*/ 62 w 87"/>
                <a:gd name="T43" fmla="*/ 44 h 53"/>
                <a:gd name="T44" fmla="*/ 60 w 87"/>
                <a:gd name="T45" fmla="*/ 44 h 53"/>
                <a:gd name="T46" fmla="*/ 58 w 87"/>
                <a:gd name="T47" fmla="*/ 44 h 53"/>
                <a:gd name="T48" fmla="*/ 58 w 87"/>
                <a:gd name="T49" fmla="*/ 42 h 53"/>
                <a:gd name="T50" fmla="*/ 56 w 87"/>
                <a:gd name="T51" fmla="*/ 40 h 53"/>
                <a:gd name="T52" fmla="*/ 58 w 87"/>
                <a:gd name="T53" fmla="*/ 33 h 53"/>
                <a:gd name="T54" fmla="*/ 58 w 87"/>
                <a:gd name="T55" fmla="*/ 31 h 53"/>
                <a:gd name="T56" fmla="*/ 56 w 87"/>
                <a:gd name="T57" fmla="*/ 29 h 53"/>
                <a:gd name="T58" fmla="*/ 51 w 87"/>
                <a:gd name="T59" fmla="*/ 27 h 53"/>
                <a:gd name="T60" fmla="*/ 47 w 87"/>
                <a:gd name="T61" fmla="*/ 24 h 53"/>
                <a:gd name="T62" fmla="*/ 44 w 87"/>
                <a:gd name="T63" fmla="*/ 27 h 53"/>
                <a:gd name="T64" fmla="*/ 40 w 87"/>
                <a:gd name="T65" fmla="*/ 27 h 53"/>
                <a:gd name="T66" fmla="*/ 38 w 87"/>
                <a:gd name="T67" fmla="*/ 29 h 53"/>
                <a:gd name="T68" fmla="*/ 38 w 87"/>
                <a:gd name="T69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53">
                  <a:moveTo>
                    <a:pt x="38" y="33"/>
                  </a:moveTo>
                  <a:lnTo>
                    <a:pt x="33" y="40"/>
                  </a:lnTo>
                  <a:lnTo>
                    <a:pt x="24" y="47"/>
                  </a:lnTo>
                  <a:lnTo>
                    <a:pt x="13" y="53"/>
                  </a:lnTo>
                  <a:lnTo>
                    <a:pt x="4" y="53"/>
                  </a:lnTo>
                  <a:lnTo>
                    <a:pt x="0" y="51"/>
                  </a:lnTo>
                  <a:lnTo>
                    <a:pt x="4" y="38"/>
                  </a:lnTo>
                  <a:lnTo>
                    <a:pt x="11" y="27"/>
                  </a:lnTo>
                  <a:lnTo>
                    <a:pt x="18" y="18"/>
                  </a:lnTo>
                  <a:lnTo>
                    <a:pt x="24" y="9"/>
                  </a:lnTo>
                  <a:lnTo>
                    <a:pt x="36" y="0"/>
                  </a:lnTo>
                  <a:lnTo>
                    <a:pt x="47" y="0"/>
                  </a:lnTo>
                  <a:lnTo>
                    <a:pt x="62" y="4"/>
                  </a:lnTo>
                  <a:lnTo>
                    <a:pt x="74" y="13"/>
                  </a:lnTo>
                  <a:lnTo>
                    <a:pt x="82" y="24"/>
                  </a:lnTo>
                  <a:lnTo>
                    <a:pt x="87" y="40"/>
                  </a:lnTo>
                  <a:lnTo>
                    <a:pt x="87" y="42"/>
                  </a:lnTo>
                  <a:lnTo>
                    <a:pt x="82" y="44"/>
                  </a:lnTo>
                  <a:lnTo>
                    <a:pt x="78" y="44"/>
                  </a:lnTo>
                  <a:lnTo>
                    <a:pt x="74" y="44"/>
                  </a:lnTo>
                  <a:lnTo>
                    <a:pt x="67" y="44"/>
                  </a:lnTo>
                  <a:lnTo>
                    <a:pt x="62" y="44"/>
                  </a:lnTo>
                  <a:lnTo>
                    <a:pt x="60" y="44"/>
                  </a:lnTo>
                  <a:lnTo>
                    <a:pt x="58" y="44"/>
                  </a:lnTo>
                  <a:lnTo>
                    <a:pt x="58" y="42"/>
                  </a:lnTo>
                  <a:lnTo>
                    <a:pt x="56" y="40"/>
                  </a:lnTo>
                  <a:lnTo>
                    <a:pt x="58" y="33"/>
                  </a:lnTo>
                  <a:lnTo>
                    <a:pt x="58" y="31"/>
                  </a:lnTo>
                  <a:lnTo>
                    <a:pt x="56" y="29"/>
                  </a:lnTo>
                  <a:lnTo>
                    <a:pt x="51" y="27"/>
                  </a:lnTo>
                  <a:lnTo>
                    <a:pt x="47" y="24"/>
                  </a:lnTo>
                  <a:lnTo>
                    <a:pt x="44" y="27"/>
                  </a:lnTo>
                  <a:lnTo>
                    <a:pt x="40" y="27"/>
                  </a:lnTo>
                  <a:lnTo>
                    <a:pt x="38" y="29"/>
                  </a:lnTo>
                  <a:lnTo>
                    <a:pt x="38" y="3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56" name="Freeform 171"/>
            <p:cNvSpPr>
              <a:spLocks/>
            </p:cNvSpPr>
            <p:nvPr/>
          </p:nvSpPr>
          <p:spPr bwMode="auto">
            <a:xfrm>
              <a:off x="2167903" y="2225087"/>
              <a:ext cx="99867" cy="60839"/>
            </a:xfrm>
            <a:custGeom>
              <a:avLst/>
              <a:gdLst>
                <a:gd name="T0" fmla="*/ 38 w 87"/>
                <a:gd name="T1" fmla="*/ 33 h 53"/>
                <a:gd name="T2" fmla="*/ 33 w 87"/>
                <a:gd name="T3" fmla="*/ 40 h 53"/>
                <a:gd name="T4" fmla="*/ 24 w 87"/>
                <a:gd name="T5" fmla="*/ 47 h 53"/>
                <a:gd name="T6" fmla="*/ 13 w 87"/>
                <a:gd name="T7" fmla="*/ 53 h 53"/>
                <a:gd name="T8" fmla="*/ 4 w 87"/>
                <a:gd name="T9" fmla="*/ 53 h 53"/>
                <a:gd name="T10" fmla="*/ 0 w 87"/>
                <a:gd name="T11" fmla="*/ 51 h 53"/>
                <a:gd name="T12" fmla="*/ 4 w 87"/>
                <a:gd name="T13" fmla="*/ 38 h 53"/>
                <a:gd name="T14" fmla="*/ 11 w 87"/>
                <a:gd name="T15" fmla="*/ 27 h 53"/>
                <a:gd name="T16" fmla="*/ 18 w 87"/>
                <a:gd name="T17" fmla="*/ 18 h 53"/>
                <a:gd name="T18" fmla="*/ 24 w 87"/>
                <a:gd name="T19" fmla="*/ 9 h 53"/>
                <a:gd name="T20" fmla="*/ 36 w 87"/>
                <a:gd name="T21" fmla="*/ 0 h 53"/>
                <a:gd name="T22" fmla="*/ 47 w 87"/>
                <a:gd name="T23" fmla="*/ 0 h 53"/>
                <a:gd name="T24" fmla="*/ 62 w 87"/>
                <a:gd name="T25" fmla="*/ 4 h 53"/>
                <a:gd name="T26" fmla="*/ 74 w 87"/>
                <a:gd name="T27" fmla="*/ 13 h 53"/>
                <a:gd name="T28" fmla="*/ 82 w 87"/>
                <a:gd name="T29" fmla="*/ 24 h 53"/>
                <a:gd name="T30" fmla="*/ 87 w 87"/>
                <a:gd name="T31" fmla="*/ 40 h 53"/>
                <a:gd name="T32" fmla="*/ 87 w 87"/>
                <a:gd name="T33" fmla="*/ 42 h 53"/>
                <a:gd name="T34" fmla="*/ 82 w 87"/>
                <a:gd name="T35" fmla="*/ 44 h 53"/>
                <a:gd name="T36" fmla="*/ 78 w 87"/>
                <a:gd name="T37" fmla="*/ 44 h 53"/>
                <a:gd name="T38" fmla="*/ 74 w 87"/>
                <a:gd name="T39" fmla="*/ 44 h 53"/>
                <a:gd name="T40" fmla="*/ 67 w 87"/>
                <a:gd name="T41" fmla="*/ 44 h 53"/>
                <a:gd name="T42" fmla="*/ 62 w 87"/>
                <a:gd name="T43" fmla="*/ 44 h 53"/>
                <a:gd name="T44" fmla="*/ 60 w 87"/>
                <a:gd name="T45" fmla="*/ 44 h 53"/>
                <a:gd name="T46" fmla="*/ 58 w 87"/>
                <a:gd name="T47" fmla="*/ 44 h 53"/>
                <a:gd name="T48" fmla="*/ 58 w 87"/>
                <a:gd name="T49" fmla="*/ 42 h 53"/>
                <a:gd name="T50" fmla="*/ 56 w 87"/>
                <a:gd name="T51" fmla="*/ 40 h 53"/>
                <a:gd name="T52" fmla="*/ 58 w 87"/>
                <a:gd name="T53" fmla="*/ 33 h 53"/>
                <a:gd name="T54" fmla="*/ 58 w 87"/>
                <a:gd name="T55" fmla="*/ 31 h 53"/>
                <a:gd name="T56" fmla="*/ 56 w 87"/>
                <a:gd name="T57" fmla="*/ 29 h 53"/>
                <a:gd name="T58" fmla="*/ 51 w 87"/>
                <a:gd name="T59" fmla="*/ 27 h 53"/>
                <a:gd name="T60" fmla="*/ 47 w 87"/>
                <a:gd name="T61" fmla="*/ 24 h 53"/>
                <a:gd name="T62" fmla="*/ 44 w 87"/>
                <a:gd name="T63" fmla="*/ 27 h 53"/>
                <a:gd name="T64" fmla="*/ 40 w 87"/>
                <a:gd name="T65" fmla="*/ 27 h 53"/>
                <a:gd name="T66" fmla="*/ 38 w 87"/>
                <a:gd name="T67" fmla="*/ 29 h 53"/>
                <a:gd name="T68" fmla="*/ 38 w 87"/>
                <a:gd name="T69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53">
                  <a:moveTo>
                    <a:pt x="38" y="33"/>
                  </a:moveTo>
                  <a:lnTo>
                    <a:pt x="33" y="40"/>
                  </a:lnTo>
                  <a:lnTo>
                    <a:pt x="24" y="47"/>
                  </a:lnTo>
                  <a:lnTo>
                    <a:pt x="13" y="53"/>
                  </a:lnTo>
                  <a:lnTo>
                    <a:pt x="4" y="53"/>
                  </a:lnTo>
                  <a:lnTo>
                    <a:pt x="0" y="51"/>
                  </a:lnTo>
                  <a:lnTo>
                    <a:pt x="4" y="38"/>
                  </a:lnTo>
                  <a:lnTo>
                    <a:pt x="11" y="27"/>
                  </a:lnTo>
                  <a:lnTo>
                    <a:pt x="18" y="18"/>
                  </a:lnTo>
                  <a:lnTo>
                    <a:pt x="24" y="9"/>
                  </a:lnTo>
                  <a:lnTo>
                    <a:pt x="36" y="0"/>
                  </a:lnTo>
                  <a:lnTo>
                    <a:pt x="47" y="0"/>
                  </a:lnTo>
                  <a:lnTo>
                    <a:pt x="62" y="4"/>
                  </a:lnTo>
                  <a:lnTo>
                    <a:pt x="74" y="13"/>
                  </a:lnTo>
                  <a:lnTo>
                    <a:pt x="82" y="24"/>
                  </a:lnTo>
                  <a:lnTo>
                    <a:pt x="87" y="40"/>
                  </a:lnTo>
                  <a:lnTo>
                    <a:pt x="87" y="42"/>
                  </a:lnTo>
                  <a:lnTo>
                    <a:pt x="82" y="44"/>
                  </a:lnTo>
                  <a:lnTo>
                    <a:pt x="78" y="44"/>
                  </a:lnTo>
                  <a:lnTo>
                    <a:pt x="74" y="44"/>
                  </a:lnTo>
                  <a:lnTo>
                    <a:pt x="67" y="44"/>
                  </a:lnTo>
                  <a:lnTo>
                    <a:pt x="62" y="44"/>
                  </a:lnTo>
                  <a:lnTo>
                    <a:pt x="60" y="44"/>
                  </a:lnTo>
                  <a:lnTo>
                    <a:pt x="58" y="44"/>
                  </a:lnTo>
                  <a:lnTo>
                    <a:pt x="58" y="42"/>
                  </a:lnTo>
                  <a:lnTo>
                    <a:pt x="56" y="40"/>
                  </a:lnTo>
                  <a:lnTo>
                    <a:pt x="58" y="33"/>
                  </a:lnTo>
                  <a:lnTo>
                    <a:pt x="58" y="31"/>
                  </a:lnTo>
                  <a:lnTo>
                    <a:pt x="56" y="29"/>
                  </a:lnTo>
                  <a:lnTo>
                    <a:pt x="51" y="27"/>
                  </a:lnTo>
                  <a:lnTo>
                    <a:pt x="47" y="24"/>
                  </a:lnTo>
                  <a:lnTo>
                    <a:pt x="44" y="27"/>
                  </a:lnTo>
                  <a:lnTo>
                    <a:pt x="40" y="27"/>
                  </a:lnTo>
                  <a:lnTo>
                    <a:pt x="38" y="29"/>
                  </a:lnTo>
                  <a:lnTo>
                    <a:pt x="38" y="33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57" name="Freeform 172"/>
            <p:cNvSpPr>
              <a:spLocks/>
            </p:cNvSpPr>
            <p:nvPr/>
          </p:nvSpPr>
          <p:spPr bwMode="auto">
            <a:xfrm>
              <a:off x="874224" y="2414490"/>
              <a:ext cx="56247" cy="49360"/>
            </a:xfrm>
            <a:custGeom>
              <a:avLst/>
              <a:gdLst>
                <a:gd name="T0" fmla="*/ 18 w 49"/>
                <a:gd name="T1" fmla="*/ 5 h 43"/>
                <a:gd name="T2" fmla="*/ 23 w 49"/>
                <a:gd name="T3" fmla="*/ 0 h 43"/>
                <a:gd name="T4" fmla="*/ 27 w 49"/>
                <a:gd name="T5" fmla="*/ 0 h 43"/>
                <a:gd name="T6" fmla="*/ 29 w 49"/>
                <a:gd name="T7" fmla="*/ 0 h 43"/>
                <a:gd name="T8" fmla="*/ 34 w 49"/>
                <a:gd name="T9" fmla="*/ 0 h 43"/>
                <a:gd name="T10" fmla="*/ 34 w 49"/>
                <a:gd name="T11" fmla="*/ 5 h 43"/>
                <a:gd name="T12" fmla="*/ 36 w 49"/>
                <a:gd name="T13" fmla="*/ 7 h 43"/>
                <a:gd name="T14" fmla="*/ 38 w 49"/>
                <a:gd name="T15" fmla="*/ 11 h 43"/>
                <a:gd name="T16" fmla="*/ 40 w 49"/>
                <a:gd name="T17" fmla="*/ 16 h 43"/>
                <a:gd name="T18" fmla="*/ 43 w 49"/>
                <a:gd name="T19" fmla="*/ 18 h 43"/>
                <a:gd name="T20" fmla="*/ 49 w 49"/>
                <a:gd name="T21" fmla="*/ 18 h 43"/>
                <a:gd name="T22" fmla="*/ 49 w 49"/>
                <a:gd name="T23" fmla="*/ 23 h 43"/>
                <a:gd name="T24" fmla="*/ 47 w 49"/>
                <a:gd name="T25" fmla="*/ 27 h 43"/>
                <a:gd name="T26" fmla="*/ 47 w 49"/>
                <a:gd name="T27" fmla="*/ 32 h 43"/>
                <a:gd name="T28" fmla="*/ 45 w 49"/>
                <a:gd name="T29" fmla="*/ 34 h 43"/>
                <a:gd name="T30" fmla="*/ 43 w 49"/>
                <a:gd name="T31" fmla="*/ 38 h 43"/>
                <a:gd name="T32" fmla="*/ 43 w 49"/>
                <a:gd name="T33" fmla="*/ 43 h 43"/>
                <a:gd name="T34" fmla="*/ 32 w 49"/>
                <a:gd name="T35" fmla="*/ 43 h 43"/>
                <a:gd name="T36" fmla="*/ 32 w 49"/>
                <a:gd name="T37" fmla="*/ 38 h 43"/>
                <a:gd name="T38" fmla="*/ 32 w 49"/>
                <a:gd name="T39" fmla="*/ 32 h 43"/>
                <a:gd name="T40" fmla="*/ 32 w 49"/>
                <a:gd name="T41" fmla="*/ 27 h 43"/>
                <a:gd name="T42" fmla="*/ 29 w 49"/>
                <a:gd name="T43" fmla="*/ 23 h 43"/>
                <a:gd name="T44" fmla="*/ 29 w 49"/>
                <a:gd name="T45" fmla="*/ 20 h 43"/>
                <a:gd name="T46" fmla="*/ 25 w 49"/>
                <a:gd name="T47" fmla="*/ 18 h 43"/>
                <a:gd name="T48" fmla="*/ 23 w 49"/>
                <a:gd name="T49" fmla="*/ 14 h 43"/>
                <a:gd name="T50" fmla="*/ 20 w 49"/>
                <a:gd name="T51" fmla="*/ 11 h 43"/>
                <a:gd name="T52" fmla="*/ 18 w 49"/>
                <a:gd name="T53" fmla="*/ 11 h 43"/>
                <a:gd name="T54" fmla="*/ 14 w 49"/>
                <a:gd name="T55" fmla="*/ 14 h 43"/>
                <a:gd name="T56" fmla="*/ 11 w 49"/>
                <a:gd name="T57" fmla="*/ 16 h 43"/>
                <a:gd name="T58" fmla="*/ 9 w 49"/>
                <a:gd name="T59" fmla="*/ 18 h 43"/>
                <a:gd name="T60" fmla="*/ 5 w 49"/>
                <a:gd name="T61" fmla="*/ 23 h 43"/>
                <a:gd name="T62" fmla="*/ 2 w 49"/>
                <a:gd name="T63" fmla="*/ 25 h 43"/>
                <a:gd name="T64" fmla="*/ 0 w 49"/>
                <a:gd name="T65" fmla="*/ 25 h 43"/>
                <a:gd name="T66" fmla="*/ 0 w 49"/>
                <a:gd name="T67" fmla="*/ 11 h 43"/>
                <a:gd name="T68" fmla="*/ 0 w 49"/>
                <a:gd name="T69" fmla="*/ 9 h 43"/>
                <a:gd name="T70" fmla="*/ 5 w 49"/>
                <a:gd name="T71" fmla="*/ 7 h 43"/>
                <a:gd name="T72" fmla="*/ 9 w 49"/>
                <a:gd name="T73" fmla="*/ 7 h 43"/>
                <a:gd name="T74" fmla="*/ 14 w 49"/>
                <a:gd name="T75" fmla="*/ 7 h 43"/>
                <a:gd name="T76" fmla="*/ 18 w 49"/>
                <a:gd name="T77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9" h="43">
                  <a:moveTo>
                    <a:pt x="18" y="5"/>
                  </a:moveTo>
                  <a:lnTo>
                    <a:pt x="23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4" y="5"/>
                  </a:lnTo>
                  <a:lnTo>
                    <a:pt x="36" y="7"/>
                  </a:lnTo>
                  <a:lnTo>
                    <a:pt x="38" y="11"/>
                  </a:lnTo>
                  <a:lnTo>
                    <a:pt x="40" y="16"/>
                  </a:lnTo>
                  <a:lnTo>
                    <a:pt x="43" y="18"/>
                  </a:lnTo>
                  <a:lnTo>
                    <a:pt x="49" y="18"/>
                  </a:lnTo>
                  <a:lnTo>
                    <a:pt x="49" y="23"/>
                  </a:lnTo>
                  <a:lnTo>
                    <a:pt x="47" y="27"/>
                  </a:lnTo>
                  <a:lnTo>
                    <a:pt x="47" y="32"/>
                  </a:lnTo>
                  <a:lnTo>
                    <a:pt x="45" y="34"/>
                  </a:lnTo>
                  <a:lnTo>
                    <a:pt x="43" y="38"/>
                  </a:lnTo>
                  <a:lnTo>
                    <a:pt x="43" y="43"/>
                  </a:lnTo>
                  <a:lnTo>
                    <a:pt x="32" y="43"/>
                  </a:lnTo>
                  <a:lnTo>
                    <a:pt x="32" y="38"/>
                  </a:lnTo>
                  <a:lnTo>
                    <a:pt x="32" y="32"/>
                  </a:lnTo>
                  <a:lnTo>
                    <a:pt x="32" y="27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25" y="18"/>
                  </a:lnTo>
                  <a:lnTo>
                    <a:pt x="23" y="14"/>
                  </a:lnTo>
                  <a:lnTo>
                    <a:pt x="20" y="11"/>
                  </a:lnTo>
                  <a:lnTo>
                    <a:pt x="18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8"/>
                  </a:lnTo>
                  <a:lnTo>
                    <a:pt x="5" y="23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0" y="11"/>
                  </a:lnTo>
                  <a:lnTo>
                    <a:pt x="0" y="9"/>
                  </a:lnTo>
                  <a:lnTo>
                    <a:pt x="5" y="7"/>
                  </a:lnTo>
                  <a:lnTo>
                    <a:pt x="9" y="7"/>
                  </a:lnTo>
                  <a:lnTo>
                    <a:pt x="14" y="7"/>
                  </a:lnTo>
                  <a:lnTo>
                    <a:pt x="18" y="5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58" name="Freeform 173"/>
            <p:cNvSpPr>
              <a:spLocks/>
            </p:cNvSpPr>
            <p:nvPr/>
          </p:nvSpPr>
          <p:spPr bwMode="auto">
            <a:xfrm>
              <a:off x="874224" y="2414490"/>
              <a:ext cx="56247" cy="49360"/>
            </a:xfrm>
            <a:custGeom>
              <a:avLst/>
              <a:gdLst>
                <a:gd name="T0" fmla="*/ 18 w 49"/>
                <a:gd name="T1" fmla="*/ 5 h 43"/>
                <a:gd name="T2" fmla="*/ 23 w 49"/>
                <a:gd name="T3" fmla="*/ 0 h 43"/>
                <a:gd name="T4" fmla="*/ 27 w 49"/>
                <a:gd name="T5" fmla="*/ 0 h 43"/>
                <a:gd name="T6" fmla="*/ 29 w 49"/>
                <a:gd name="T7" fmla="*/ 0 h 43"/>
                <a:gd name="T8" fmla="*/ 34 w 49"/>
                <a:gd name="T9" fmla="*/ 0 h 43"/>
                <a:gd name="T10" fmla="*/ 34 w 49"/>
                <a:gd name="T11" fmla="*/ 5 h 43"/>
                <a:gd name="T12" fmla="*/ 36 w 49"/>
                <a:gd name="T13" fmla="*/ 7 h 43"/>
                <a:gd name="T14" fmla="*/ 38 w 49"/>
                <a:gd name="T15" fmla="*/ 11 h 43"/>
                <a:gd name="T16" fmla="*/ 40 w 49"/>
                <a:gd name="T17" fmla="*/ 16 h 43"/>
                <a:gd name="T18" fmla="*/ 43 w 49"/>
                <a:gd name="T19" fmla="*/ 18 h 43"/>
                <a:gd name="T20" fmla="*/ 49 w 49"/>
                <a:gd name="T21" fmla="*/ 18 h 43"/>
                <a:gd name="T22" fmla="*/ 49 w 49"/>
                <a:gd name="T23" fmla="*/ 23 h 43"/>
                <a:gd name="T24" fmla="*/ 47 w 49"/>
                <a:gd name="T25" fmla="*/ 27 h 43"/>
                <a:gd name="T26" fmla="*/ 47 w 49"/>
                <a:gd name="T27" fmla="*/ 32 h 43"/>
                <a:gd name="T28" fmla="*/ 45 w 49"/>
                <a:gd name="T29" fmla="*/ 34 h 43"/>
                <a:gd name="T30" fmla="*/ 43 w 49"/>
                <a:gd name="T31" fmla="*/ 38 h 43"/>
                <a:gd name="T32" fmla="*/ 43 w 49"/>
                <a:gd name="T33" fmla="*/ 43 h 43"/>
                <a:gd name="T34" fmla="*/ 32 w 49"/>
                <a:gd name="T35" fmla="*/ 43 h 43"/>
                <a:gd name="T36" fmla="*/ 32 w 49"/>
                <a:gd name="T37" fmla="*/ 38 h 43"/>
                <a:gd name="T38" fmla="*/ 32 w 49"/>
                <a:gd name="T39" fmla="*/ 32 h 43"/>
                <a:gd name="T40" fmla="*/ 32 w 49"/>
                <a:gd name="T41" fmla="*/ 27 h 43"/>
                <a:gd name="T42" fmla="*/ 29 w 49"/>
                <a:gd name="T43" fmla="*/ 23 h 43"/>
                <a:gd name="T44" fmla="*/ 29 w 49"/>
                <a:gd name="T45" fmla="*/ 20 h 43"/>
                <a:gd name="T46" fmla="*/ 25 w 49"/>
                <a:gd name="T47" fmla="*/ 18 h 43"/>
                <a:gd name="T48" fmla="*/ 23 w 49"/>
                <a:gd name="T49" fmla="*/ 14 h 43"/>
                <a:gd name="T50" fmla="*/ 20 w 49"/>
                <a:gd name="T51" fmla="*/ 11 h 43"/>
                <a:gd name="T52" fmla="*/ 18 w 49"/>
                <a:gd name="T53" fmla="*/ 11 h 43"/>
                <a:gd name="T54" fmla="*/ 14 w 49"/>
                <a:gd name="T55" fmla="*/ 14 h 43"/>
                <a:gd name="T56" fmla="*/ 11 w 49"/>
                <a:gd name="T57" fmla="*/ 16 h 43"/>
                <a:gd name="T58" fmla="*/ 9 w 49"/>
                <a:gd name="T59" fmla="*/ 18 h 43"/>
                <a:gd name="T60" fmla="*/ 5 w 49"/>
                <a:gd name="T61" fmla="*/ 23 h 43"/>
                <a:gd name="T62" fmla="*/ 2 w 49"/>
                <a:gd name="T63" fmla="*/ 25 h 43"/>
                <a:gd name="T64" fmla="*/ 0 w 49"/>
                <a:gd name="T65" fmla="*/ 25 h 43"/>
                <a:gd name="T66" fmla="*/ 0 w 49"/>
                <a:gd name="T67" fmla="*/ 11 h 43"/>
                <a:gd name="T68" fmla="*/ 0 w 49"/>
                <a:gd name="T69" fmla="*/ 9 h 43"/>
                <a:gd name="T70" fmla="*/ 5 w 49"/>
                <a:gd name="T71" fmla="*/ 7 h 43"/>
                <a:gd name="T72" fmla="*/ 9 w 49"/>
                <a:gd name="T73" fmla="*/ 7 h 43"/>
                <a:gd name="T74" fmla="*/ 14 w 49"/>
                <a:gd name="T75" fmla="*/ 7 h 43"/>
                <a:gd name="T76" fmla="*/ 18 w 49"/>
                <a:gd name="T77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9" h="43">
                  <a:moveTo>
                    <a:pt x="18" y="5"/>
                  </a:moveTo>
                  <a:lnTo>
                    <a:pt x="23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4" y="5"/>
                  </a:lnTo>
                  <a:lnTo>
                    <a:pt x="36" y="7"/>
                  </a:lnTo>
                  <a:lnTo>
                    <a:pt x="38" y="11"/>
                  </a:lnTo>
                  <a:lnTo>
                    <a:pt x="40" y="16"/>
                  </a:lnTo>
                  <a:lnTo>
                    <a:pt x="43" y="18"/>
                  </a:lnTo>
                  <a:lnTo>
                    <a:pt x="49" y="18"/>
                  </a:lnTo>
                  <a:lnTo>
                    <a:pt x="49" y="23"/>
                  </a:lnTo>
                  <a:lnTo>
                    <a:pt x="47" y="27"/>
                  </a:lnTo>
                  <a:lnTo>
                    <a:pt x="47" y="32"/>
                  </a:lnTo>
                  <a:lnTo>
                    <a:pt x="45" y="34"/>
                  </a:lnTo>
                  <a:lnTo>
                    <a:pt x="43" y="38"/>
                  </a:lnTo>
                  <a:lnTo>
                    <a:pt x="43" y="43"/>
                  </a:lnTo>
                  <a:lnTo>
                    <a:pt x="32" y="43"/>
                  </a:lnTo>
                  <a:lnTo>
                    <a:pt x="32" y="38"/>
                  </a:lnTo>
                  <a:lnTo>
                    <a:pt x="32" y="32"/>
                  </a:lnTo>
                  <a:lnTo>
                    <a:pt x="32" y="27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25" y="18"/>
                  </a:lnTo>
                  <a:lnTo>
                    <a:pt x="23" y="14"/>
                  </a:lnTo>
                  <a:lnTo>
                    <a:pt x="20" y="11"/>
                  </a:lnTo>
                  <a:lnTo>
                    <a:pt x="18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8"/>
                  </a:lnTo>
                  <a:lnTo>
                    <a:pt x="5" y="23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0" y="11"/>
                  </a:lnTo>
                  <a:lnTo>
                    <a:pt x="0" y="9"/>
                  </a:lnTo>
                  <a:lnTo>
                    <a:pt x="5" y="7"/>
                  </a:lnTo>
                  <a:lnTo>
                    <a:pt x="9" y="7"/>
                  </a:lnTo>
                  <a:lnTo>
                    <a:pt x="14" y="7"/>
                  </a:lnTo>
                  <a:lnTo>
                    <a:pt x="18" y="5"/>
                  </a:lnTo>
                </a:path>
              </a:pathLst>
            </a:custGeom>
            <a:pattFill prst="dkUpDiag">
              <a:fgClr>
                <a:schemeClr val="tx2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59" name="Freeform 174"/>
            <p:cNvSpPr>
              <a:spLocks/>
            </p:cNvSpPr>
            <p:nvPr/>
          </p:nvSpPr>
          <p:spPr bwMode="auto">
            <a:xfrm>
              <a:off x="876519" y="2686540"/>
              <a:ext cx="47064" cy="51656"/>
            </a:xfrm>
            <a:custGeom>
              <a:avLst/>
              <a:gdLst>
                <a:gd name="T0" fmla="*/ 5 w 41"/>
                <a:gd name="T1" fmla="*/ 0 h 45"/>
                <a:gd name="T2" fmla="*/ 18 w 41"/>
                <a:gd name="T3" fmla="*/ 5 h 45"/>
                <a:gd name="T4" fmla="*/ 32 w 41"/>
                <a:gd name="T5" fmla="*/ 12 h 45"/>
                <a:gd name="T6" fmla="*/ 38 w 41"/>
                <a:gd name="T7" fmla="*/ 23 h 45"/>
                <a:gd name="T8" fmla="*/ 41 w 41"/>
                <a:gd name="T9" fmla="*/ 38 h 45"/>
                <a:gd name="T10" fmla="*/ 41 w 41"/>
                <a:gd name="T11" fmla="*/ 41 h 45"/>
                <a:gd name="T12" fmla="*/ 38 w 41"/>
                <a:gd name="T13" fmla="*/ 43 h 45"/>
                <a:gd name="T14" fmla="*/ 36 w 41"/>
                <a:gd name="T15" fmla="*/ 43 h 45"/>
                <a:gd name="T16" fmla="*/ 32 w 41"/>
                <a:gd name="T17" fmla="*/ 45 h 45"/>
                <a:gd name="T18" fmla="*/ 30 w 41"/>
                <a:gd name="T19" fmla="*/ 45 h 45"/>
                <a:gd name="T20" fmla="*/ 23 w 41"/>
                <a:gd name="T21" fmla="*/ 45 h 45"/>
                <a:gd name="T22" fmla="*/ 18 w 41"/>
                <a:gd name="T23" fmla="*/ 43 h 45"/>
                <a:gd name="T24" fmla="*/ 16 w 41"/>
                <a:gd name="T25" fmla="*/ 38 h 45"/>
                <a:gd name="T26" fmla="*/ 14 w 41"/>
                <a:gd name="T27" fmla="*/ 36 h 45"/>
                <a:gd name="T28" fmla="*/ 12 w 41"/>
                <a:gd name="T29" fmla="*/ 32 h 45"/>
                <a:gd name="T30" fmla="*/ 9 w 41"/>
                <a:gd name="T31" fmla="*/ 27 h 45"/>
                <a:gd name="T32" fmla="*/ 7 w 41"/>
                <a:gd name="T33" fmla="*/ 23 h 45"/>
                <a:gd name="T34" fmla="*/ 5 w 41"/>
                <a:gd name="T35" fmla="*/ 20 h 45"/>
                <a:gd name="T36" fmla="*/ 5 w 41"/>
                <a:gd name="T37" fmla="*/ 14 h 45"/>
                <a:gd name="T38" fmla="*/ 3 w 41"/>
                <a:gd name="T39" fmla="*/ 12 h 45"/>
                <a:gd name="T40" fmla="*/ 0 w 41"/>
                <a:gd name="T41" fmla="*/ 7 h 45"/>
                <a:gd name="T42" fmla="*/ 0 w 41"/>
                <a:gd name="T43" fmla="*/ 5 h 45"/>
                <a:gd name="T44" fmla="*/ 0 w 41"/>
                <a:gd name="T45" fmla="*/ 3 h 45"/>
                <a:gd name="T46" fmla="*/ 5 w 41"/>
                <a:gd name="T4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45">
                  <a:moveTo>
                    <a:pt x="5" y="0"/>
                  </a:moveTo>
                  <a:lnTo>
                    <a:pt x="18" y="5"/>
                  </a:lnTo>
                  <a:lnTo>
                    <a:pt x="32" y="12"/>
                  </a:lnTo>
                  <a:lnTo>
                    <a:pt x="38" y="23"/>
                  </a:lnTo>
                  <a:lnTo>
                    <a:pt x="41" y="38"/>
                  </a:lnTo>
                  <a:lnTo>
                    <a:pt x="41" y="41"/>
                  </a:lnTo>
                  <a:lnTo>
                    <a:pt x="38" y="43"/>
                  </a:lnTo>
                  <a:lnTo>
                    <a:pt x="36" y="43"/>
                  </a:lnTo>
                  <a:lnTo>
                    <a:pt x="32" y="45"/>
                  </a:lnTo>
                  <a:lnTo>
                    <a:pt x="30" y="45"/>
                  </a:lnTo>
                  <a:lnTo>
                    <a:pt x="23" y="45"/>
                  </a:lnTo>
                  <a:lnTo>
                    <a:pt x="18" y="43"/>
                  </a:lnTo>
                  <a:lnTo>
                    <a:pt x="16" y="38"/>
                  </a:lnTo>
                  <a:lnTo>
                    <a:pt x="14" y="36"/>
                  </a:lnTo>
                  <a:lnTo>
                    <a:pt x="12" y="32"/>
                  </a:lnTo>
                  <a:lnTo>
                    <a:pt x="9" y="27"/>
                  </a:lnTo>
                  <a:lnTo>
                    <a:pt x="7" y="23"/>
                  </a:lnTo>
                  <a:lnTo>
                    <a:pt x="5" y="20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60" name="Freeform 175"/>
            <p:cNvSpPr>
              <a:spLocks/>
            </p:cNvSpPr>
            <p:nvPr/>
          </p:nvSpPr>
          <p:spPr bwMode="auto">
            <a:xfrm>
              <a:off x="876519" y="2686540"/>
              <a:ext cx="47064" cy="51656"/>
            </a:xfrm>
            <a:custGeom>
              <a:avLst/>
              <a:gdLst>
                <a:gd name="T0" fmla="*/ 5 w 41"/>
                <a:gd name="T1" fmla="*/ 0 h 45"/>
                <a:gd name="T2" fmla="*/ 18 w 41"/>
                <a:gd name="T3" fmla="*/ 5 h 45"/>
                <a:gd name="T4" fmla="*/ 32 w 41"/>
                <a:gd name="T5" fmla="*/ 12 h 45"/>
                <a:gd name="T6" fmla="*/ 38 w 41"/>
                <a:gd name="T7" fmla="*/ 23 h 45"/>
                <a:gd name="T8" fmla="*/ 41 w 41"/>
                <a:gd name="T9" fmla="*/ 38 h 45"/>
                <a:gd name="T10" fmla="*/ 41 w 41"/>
                <a:gd name="T11" fmla="*/ 41 h 45"/>
                <a:gd name="T12" fmla="*/ 38 w 41"/>
                <a:gd name="T13" fmla="*/ 43 h 45"/>
                <a:gd name="T14" fmla="*/ 36 w 41"/>
                <a:gd name="T15" fmla="*/ 43 h 45"/>
                <a:gd name="T16" fmla="*/ 32 w 41"/>
                <a:gd name="T17" fmla="*/ 45 h 45"/>
                <a:gd name="T18" fmla="*/ 30 w 41"/>
                <a:gd name="T19" fmla="*/ 45 h 45"/>
                <a:gd name="T20" fmla="*/ 23 w 41"/>
                <a:gd name="T21" fmla="*/ 45 h 45"/>
                <a:gd name="T22" fmla="*/ 18 w 41"/>
                <a:gd name="T23" fmla="*/ 43 h 45"/>
                <a:gd name="T24" fmla="*/ 16 w 41"/>
                <a:gd name="T25" fmla="*/ 38 h 45"/>
                <a:gd name="T26" fmla="*/ 14 w 41"/>
                <a:gd name="T27" fmla="*/ 36 h 45"/>
                <a:gd name="T28" fmla="*/ 12 w 41"/>
                <a:gd name="T29" fmla="*/ 32 h 45"/>
                <a:gd name="T30" fmla="*/ 9 w 41"/>
                <a:gd name="T31" fmla="*/ 27 h 45"/>
                <a:gd name="T32" fmla="*/ 7 w 41"/>
                <a:gd name="T33" fmla="*/ 23 h 45"/>
                <a:gd name="T34" fmla="*/ 5 w 41"/>
                <a:gd name="T35" fmla="*/ 20 h 45"/>
                <a:gd name="T36" fmla="*/ 5 w 41"/>
                <a:gd name="T37" fmla="*/ 14 h 45"/>
                <a:gd name="T38" fmla="*/ 3 w 41"/>
                <a:gd name="T39" fmla="*/ 12 h 45"/>
                <a:gd name="T40" fmla="*/ 0 w 41"/>
                <a:gd name="T41" fmla="*/ 7 h 45"/>
                <a:gd name="T42" fmla="*/ 0 w 41"/>
                <a:gd name="T43" fmla="*/ 5 h 45"/>
                <a:gd name="T44" fmla="*/ 0 w 41"/>
                <a:gd name="T45" fmla="*/ 3 h 45"/>
                <a:gd name="T46" fmla="*/ 5 w 41"/>
                <a:gd name="T4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45">
                  <a:moveTo>
                    <a:pt x="5" y="0"/>
                  </a:moveTo>
                  <a:lnTo>
                    <a:pt x="18" y="5"/>
                  </a:lnTo>
                  <a:lnTo>
                    <a:pt x="32" y="12"/>
                  </a:lnTo>
                  <a:lnTo>
                    <a:pt x="38" y="23"/>
                  </a:lnTo>
                  <a:lnTo>
                    <a:pt x="41" y="38"/>
                  </a:lnTo>
                  <a:lnTo>
                    <a:pt x="41" y="41"/>
                  </a:lnTo>
                  <a:lnTo>
                    <a:pt x="38" y="43"/>
                  </a:lnTo>
                  <a:lnTo>
                    <a:pt x="36" y="43"/>
                  </a:lnTo>
                  <a:lnTo>
                    <a:pt x="32" y="45"/>
                  </a:lnTo>
                  <a:lnTo>
                    <a:pt x="30" y="45"/>
                  </a:lnTo>
                  <a:lnTo>
                    <a:pt x="23" y="45"/>
                  </a:lnTo>
                  <a:lnTo>
                    <a:pt x="18" y="43"/>
                  </a:lnTo>
                  <a:lnTo>
                    <a:pt x="16" y="38"/>
                  </a:lnTo>
                  <a:lnTo>
                    <a:pt x="14" y="36"/>
                  </a:lnTo>
                  <a:lnTo>
                    <a:pt x="12" y="32"/>
                  </a:lnTo>
                  <a:lnTo>
                    <a:pt x="9" y="27"/>
                  </a:lnTo>
                  <a:lnTo>
                    <a:pt x="7" y="23"/>
                  </a:lnTo>
                  <a:lnTo>
                    <a:pt x="5" y="20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5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61" name="Freeform 176"/>
            <p:cNvSpPr>
              <a:spLocks/>
            </p:cNvSpPr>
            <p:nvPr/>
          </p:nvSpPr>
          <p:spPr bwMode="auto">
            <a:xfrm>
              <a:off x="2585737" y="2686540"/>
              <a:ext cx="136600" cy="90684"/>
            </a:xfrm>
            <a:custGeom>
              <a:avLst/>
              <a:gdLst>
                <a:gd name="T0" fmla="*/ 7 w 119"/>
                <a:gd name="T1" fmla="*/ 70 h 79"/>
                <a:gd name="T2" fmla="*/ 2 w 119"/>
                <a:gd name="T3" fmla="*/ 65 h 79"/>
                <a:gd name="T4" fmla="*/ 0 w 119"/>
                <a:gd name="T5" fmla="*/ 61 h 79"/>
                <a:gd name="T6" fmla="*/ 2 w 119"/>
                <a:gd name="T7" fmla="*/ 54 h 79"/>
                <a:gd name="T8" fmla="*/ 7 w 119"/>
                <a:gd name="T9" fmla="*/ 52 h 79"/>
                <a:gd name="T10" fmla="*/ 9 w 119"/>
                <a:gd name="T11" fmla="*/ 47 h 79"/>
                <a:gd name="T12" fmla="*/ 14 w 119"/>
                <a:gd name="T13" fmla="*/ 43 h 79"/>
                <a:gd name="T14" fmla="*/ 18 w 119"/>
                <a:gd name="T15" fmla="*/ 38 h 79"/>
                <a:gd name="T16" fmla="*/ 31 w 119"/>
                <a:gd name="T17" fmla="*/ 34 h 79"/>
                <a:gd name="T18" fmla="*/ 38 w 119"/>
                <a:gd name="T19" fmla="*/ 25 h 79"/>
                <a:gd name="T20" fmla="*/ 45 w 119"/>
                <a:gd name="T21" fmla="*/ 16 h 79"/>
                <a:gd name="T22" fmla="*/ 52 w 119"/>
                <a:gd name="T23" fmla="*/ 7 h 79"/>
                <a:gd name="T24" fmla="*/ 63 w 119"/>
                <a:gd name="T25" fmla="*/ 0 h 79"/>
                <a:gd name="T26" fmla="*/ 63 w 119"/>
                <a:gd name="T27" fmla="*/ 7 h 79"/>
                <a:gd name="T28" fmla="*/ 65 w 119"/>
                <a:gd name="T29" fmla="*/ 14 h 79"/>
                <a:gd name="T30" fmla="*/ 67 w 119"/>
                <a:gd name="T31" fmla="*/ 16 h 79"/>
                <a:gd name="T32" fmla="*/ 72 w 119"/>
                <a:gd name="T33" fmla="*/ 20 h 79"/>
                <a:gd name="T34" fmla="*/ 76 w 119"/>
                <a:gd name="T35" fmla="*/ 23 h 79"/>
                <a:gd name="T36" fmla="*/ 81 w 119"/>
                <a:gd name="T37" fmla="*/ 25 h 79"/>
                <a:gd name="T38" fmla="*/ 85 w 119"/>
                <a:gd name="T39" fmla="*/ 27 h 79"/>
                <a:gd name="T40" fmla="*/ 90 w 119"/>
                <a:gd name="T41" fmla="*/ 29 h 79"/>
                <a:gd name="T42" fmla="*/ 94 w 119"/>
                <a:gd name="T43" fmla="*/ 32 h 79"/>
                <a:gd name="T44" fmla="*/ 101 w 119"/>
                <a:gd name="T45" fmla="*/ 32 h 79"/>
                <a:gd name="T46" fmla="*/ 105 w 119"/>
                <a:gd name="T47" fmla="*/ 32 h 79"/>
                <a:gd name="T48" fmla="*/ 107 w 119"/>
                <a:gd name="T49" fmla="*/ 32 h 79"/>
                <a:gd name="T50" fmla="*/ 110 w 119"/>
                <a:gd name="T51" fmla="*/ 34 h 79"/>
                <a:gd name="T52" fmla="*/ 112 w 119"/>
                <a:gd name="T53" fmla="*/ 38 h 79"/>
                <a:gd name="T54" fmla="*/ 112 w 119"/>
                <a:gd name="T55" fmla="*/ 41 h 79"/>
                <a:gd name="T56" fmla="*/ 112 w 119"/>
                <a:gd name="T57" fmla="*/ 45 h 79"/>
                <a:gd name="T58" fmla="*/ 114 w 119"/>
                <a:gd name="T59" fmla="*/ 47 h 79"/>
                <a:gd name="T60" fmla="*/ 116 w 119"/>
                <a:gd name="T61" fmla="*/ 52 h 79"/>
                <a:gd name="T62" fmla="*/ 119 w 119"/>
                <a:gd name="T63" fmla="*/ 56 h 79"/>
                <a:gd name="T64" fmla="*/ 119 w 119"/>
                <a:gd name="T65" fmla="*/ 59 h 79"/>
                <a:gd name="T66" fmla="*/ 116 w 119"/>
                <a:gd name="T67" fmla="*/ 61 h 79"/>
                <a:gd name="T68" fmla="*/ 112 w 119"/>
                <a:gd name="T69" fmla="*/ 63 h 79"/>
                <a:gd name="T70" fmla="*/ 94 w 119"/>
                <a:gd name="T71" fmla="*/ 72 h 79"/>
                <a:gd name="T72" fmla="*/ 74 w 119"/>
                <a:gd name="T73" fmla="*/ 76 h 79"/>
                <a:gd name="T74" fmla="*/ 60 w 119"/>
                <a:gd name="T75" fmla="*/ 74 h 79"/>
                <a:gd name="T76" fmla="*/ 47 w 119"/>
                <a:gd name="T77" fmla="*/ 76 h 79"/>
                <a:gd name="T78" fmla="*/ 34 w 119"/>
                <a:gd name="T79" fmla="*/ 79 h 79"/>
                <a:gd name="T80" fmla="*/ 20 w 119"/>
                <a:gd name="T81" fmla="*/ 79 h 79"/>
                <a:gd name="T82" fmla="*/ 7 w 119"/>
                <a:gd name="T83" fmla="*/ 7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" h="79">
                  <a:moveTo>
                    <a:pt x="7" y="70"/>
                  </a:moveTo>
                  <a:lnTo>
                    <a:pt x="2" y="65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7" y="52"/>
                  </a:lnTo>
                  <a:lnTo>
                    <a:pt x="9" y="47"/>
                  </a:lnTo>
                  <a:lnTo>
                    <a:pt x="14" y="43"/>
                  </a:lnTo>
                  <a:lnTo>
                    <a:pt x="18" y="38"/>
                  </a:lnTo>
                  <a:lnTo>
                    <a:pt x="31" y="34"/>
                  </a:lnTo>
                  <a:lnTo>
                    <a:pt x="38" y="25"/>
                  </a:lnTo>
                  <a:lnTo>
                    <a:pt x="45" y="16"/>
                  </a:lnTo>
                  <a:lnTo>
                    <a:pt x="52" y="7"/>
                  </a:lnTo>
                  <a:lnTo>
                    <a:pt x="63" y="0"/>
                  </a:lnTo>
                  <a:lnTo>
                    <a:pt x="63" y="7"/>
                  </a:lnTo>
                  <a:lnTo>
                    <a:pt x="65" y="14"/>
                  </a:lnTo>
                  <a:lnTo>
                    <a:pt x="67" y="16"/>
                  </a:lnTo>
                  <a:lnTo>
                    <a:pt x="72" y="20"/>
                  </a:lnTo>
                  <a:lnTo>
                    <a:pt x="76" y="23"/>
                  </a:lnTo>
                  <a:lnTo>
                    <a:pt x="81" y="25"/>
                  </a:lnTo>
                  <a:lnTo>
                    <a:pt x="85" y="27"/>
                  </a:lnTo>
                  <a:lnTo>
                    <a:pt x="90" y="29"/>
                  </a:lnTo>
                  <a:lnTo>
                    <a:pt x="94" y="32"/>
                  </a:lnTo>
                  <a:lnTo>
                    <a:pt x="101" y="32"/>
                  </a:lnTo>
                  <a:lnTo>
                    <a:pt x="105" y="32"/>
                  </a:lnTo>
                  <a:lnTo>
                    <a:pt x="107" y="32"/>
                  </a:lnTo>
                  <a:lnTo>
                    <a:pt x="110" y="34"/>
                  </a:lnTo>
                  <a:lnTo>
                    <a:pt x="112" y="38"/>
                  </a:lnTo>
                  <a:lnTo>
                    <a:pt x="112" y="41"/>
                  </a:lnTo>
                  <a:lnTo>
                    <a:pt x="112" y="45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9" y="56"/>
                  </a:lnTo>
                  <a:lnTo>
                    <a:pt x="119" y="59"/>
                  </a:lnTo>
                  <a:lnTo>
                    <a:pt x="116" y="61"/>
                  </a:lnTo>
                  <a:lnTo>
                    <a:pt x="112" y="63"/>
                  </a:lnTo>
                  <a:lnTo>
                    <a:pt x="94" y="72"/>
                  </a:lnTo>
                  <a:lnTo>
                    <a:pt x="74" y="76"/>
                  </a:lnTo>
                  <a:lnTo>
                    <a:pt x="60" y="74"/>
                  </a:lnTo>
                  <a:lnTo>
                    <a:pt x="47" y="76"/>
                  </a:lnTo>
                  <a:lnTo>
                    <a:pt x="34" y="79"/>
                  </a:lnTo>
                  <a:lnTo>
                    <a:pt x="20" y="79"/>
                  </a:lnTo>
                  <a:lnTo>
                    <a:pt x="7" y="70"/>
                  </a:lnTo>
                  <a:close/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62" name="Freeform 177"/>
            <p:cNvSpPr>
              <a:spLocks/>
            </p:cNvSpPr>
            <p:nvPr/>
          </p:nvSpPr>
          <p:spPr bwMode="auto">
            <a:xfrm>
              <a:off x="2585737" y="2686540"/>
              <a:ext cx="136600" cy="90684"/>
            </a:xfrm>
            <a:custGeom>
              <a:avLst/>
              <a:gdLst>
                <a:gd name="T0" fmla="*/ 7 w 119"/>
                <a:gd name="T1" fmla="*/ 70 h 79"/>
                <a:gd name="T2" fmla="*/ 2 w 119"/>
                <a:gd name="T3" fmla="*/ 65 h 79"/>
                <a:gd name="T4" fmla="*/ 0 w 119"/>
                <a:gd name="T5" fmla="*/ 61 h 79"/>
                <a:gd name="T6" fmla="*/ 2 w 119"/>
                <a:gd name="T7" fmla="*/ 54 h 79"/>
                <a:gd name="T8" fmla="*/ 7 w 119"/>
                <a:gd name="T9" fmla="*/ 52 h 79"/>
                <a:gd name="T10" fmla="*/ 9 w 119"/>
                <a:gd name="T11" fmla="*/ 47 h 79"/>
                <a:gd name="T12" fmla="*/ 14 w 119"/>
                <a:gd name="T13" fmla="*/ 43 h 79"/>
                <a:gd name="T14" fmla="*/ 18 w 119"/>
                <a:gd name="T15" fmla="*/ 38 h 79"/>
                <a:gd name="T16" fmla="*/ 31 w 119"/>
                <a:gd name="T17" fmla="*/ 34 h 79"/>
                <a:gd name="T18" fmla="*/ 38 w 119"/>
                <a:gd name="T19" fmla="*/ 25 h 79"/>
                <a:gd name="T20" fmla="*/ 45 w 119"/>
                <a:gd name="T21" fmla="*/ 16 h 79"/>
                <a:gd name="T22" fmla="*/ 52 w 119"/>
                <a:gd name="T23" fmla="*/ 7 h 79"/>
                <a:gd name="T24" fmla="*/ 63 w 119"/>
                <a:gd name="T25" fmla="*/ 0 h 79"/>
                <a:gd name="T26" fmla="*/ 63 w 119"/>
                <a:gd name="T27" fmla="*/ 7 h 79"/>
                <a:gd name="T28" fmla="*/ 65 w 119"/>
                <a:gd name="T29" fmla="*/ 14 h 79"/>
                <a:gd name="T30" fmla="*/ 67 w 119"/>
                <a:gd name="T31" fmla="*/ 16 h 79"/>
                <a:gd name="T32" fmla="*/ 72 w 119"/>
                <a:gd name="T33" fmla="*/ 20 h 79"/>
                <a:gd name="T34" fmla="*/ 76 w 119"/>
                <a:gd name="T35" fmla="*/ 23 h 79"/>
                <a:gd name="T36" fmla="*/ 81 w 119"/>
                <a:gd name="T37" fmla="*/ 25 h 79"/>
                <a:gd name="T38" fmla="*/ 85 w 119"/>
                <a:gd name="T39" fmla="*/ 27 h 79"/>
                <a:gd name="T40" fmla="*/ 90 w 119"/>
                <a:gd name="T41" fmla="*/ 29 h 79"/>
                <a:gd name="T42" fmla="*/ 94 w 119"/>
                <a:gd name="T43" fmla="*/ 32 h 79"/>
                <a:gd name="T44" fmla="*/ 101 w 119"/>
                <a:gd name="T45" fmla="*/ 32 h 79"/>
                <a:gd name="T46" fmla="*/ 105 w 119"/>
                <a:gd name="T47" fmla="*/ 32 h 79"/>
                <a:gd name="T48" fmla="*/ 107 w 119"/>
                <a:gd name="T49" fmla="*/ 32 h 79"/>
                <a:gd name="T50" fmla="*/ 110 w 119"/>
                <a:gd name="T51" fmla="*/ 34 h 79"/>
                <a:gd name="T52" fmla="*/ 112 w 119"/>
                <a:gd name="T53" fmla="*/ 38 h 79"/>
                <a:gd name="T54" fmla="*/ 112 w 119"/>
                <a:gd name="T55" fmla="*/ 41 h 79"/>
                <a:gd name="T56" fmla="*/ 112 w 119"/>
                <a:gd name="T57" fmla="*/ 45 h 79"/>
                <a:gd name="T58" fmla="*/ 114 w 119"/>
                <a:gd name="T59" fmla="*/ 47 h 79"/>
                <a:gd name="T60" fmla="*/ 116 w 119"/>
                <a:gd name="T61" fmla="*/ 52 h 79"/>
                <a:gd name="T62" fmla="*/ 119 w 119"/>
                <a:gd name="T63" fmla="*/ 56 h 79"/>
                <a:gd name="T64" fmla="*/ 119 w 119"/>
                <a:gd name="T65" fmla="*/ 59 h 79"/>
                <a:gd name="T66" fmla="*/ 116 w 119"/>
                <a:gd name="T67" fmla="*/ 61 h 79"/>
                <a:gd name="T68" fmla="*/ 112 w 119"/>
                <a:gd name="T69" fmla="*/ 63 h 79"/>
                <a:gd name="T70" fmla="*/ 94 w 119"/>
                <a:gd name="T71" fmla="*/ 72 h 79"/>
                <a:gd name="T72" fmla="*/ 74 w 119"/>
                <a:gd name="T73" fmla="*/ 76 h 79"/>
                <a:gd name="T74" fmla="*/ 60 w 119"/>
                <a:gd name="T75" fmla="*/ 74 h 79"/>
                <a:gd name="T76" fmla="*/ 47 w 119"/>
                <a:gd name="T77" fmla="*/ 76 h 79"/>
                <a:gd name="T78" fmla="*/ 34 w 119"/>
                <a:gd name="T79" fmla="*/ 79 h 79"/>
                <a:gd name="T80" fmla="*/ 20 w 119"/>
                <a:gd name="T81" fmla="*/ 79 h 79"/>
                <a:gd name="T82" fmla="*/ 7 w 119"/>
                <a:gd name="T83" fmla="*/ 7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" h="79">
                  <a:moveTo>
                    <a:pt x="7" y="70"/>
                  </a:moveTo>
                  <a:lnTo>
                    <a:pt x="2" y="65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7" y="52"/>
                  </a:lnTo>
                  <a:lnTo>
                    <a:pt x="9" y="47"/>
                  </a:lnTo>
                  <a:lnTo>
                    <a:pt x="14" y="43"/>
                  </a:lnTo>
                  <a:lnTo>
                    <a:pt x="18" y="38"/>
                  </a:lnTo>
                  <a:lnTo>
                    <a:pt x="31" y="34"/>
                  </a:lnTo>
                  <a:lnTo>
                    <a:pt x="38" y="25"/>
                  </a:lnTo>
                  <a:lnTo>
                    <a:pt x="45" y="16"/>
                  </a:lnTo>
                  <a:lnTo>
                    <a:pt x="52" y="7"/>
                  </a:lnTo>
                  <a:lnTo>
                    <a:pt x="63" y="0"/>
                  </a:lnTo>
                  <a:lnTo>
                    <a:pt x="63" y="7"/>
                  </a:lnTo>
                  <a:lnTo>
                    <a:pt x="65" y="14"/>
                  </a:lnTo>
                  <a:lnTo>
                    <a:pt x="67" y="16"/>
                  </a:lnTo>
                  <a:lnTo>
                    <a:pt x="72" y="20"/>
                  </a:lnTo>
                  <a:lnTo>
                    <a:pt x="76" y="23"/>
                  </a:lnTo>
                  <a:lnTo>
                    <a:pt x="81" y="25"/>
                  </a:lnTo>
                  <a:lnTo>
                    <a:pt x="85" y="27"/>
                  </a:lnTo>
                  <a:lnTo>
                    <a:pt x="90" y="29"/>
                  </a:lnTo>
                  <a:lnTo>
                    <a:pt x="94" y="32"/>
                  </a:lnTo>
                  <a:lnTo>
                    <a:pt x="101" y="32"/>
                  </a:lnTo>
                  <a:lnTo>
                    <a:pt x="105" y="32"/>
                  </a:lnTo>
                  <a:lnTo>
                    <a:pt x="107" y="32"/>
                  </a:lnTo>
                  <a:lnTo>
                    <a:pt x="110" y="34"/>
                  </a:lnTo>
                  <a:lnTo>
                    <a:pt x="112" y="38"/>
                  </a:lnTo>
                  <a:lnTo>
                    <a:pt x="112" y="41"/>
                  </a:lnTo>
                  <a:lnTo>
                    <a:pt x="112" y="45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9" y="56"/>
                  </a:lnTo>
                  <a:lnTo>
                    <a:pt x="119" y="59"/>
                  </a:lnTo>
                  <a:lnTo>
                    <a:pt x="116" y="61"/>
                  </a:lnTo>
                  <a:lnTo>
                    <a:pt x="112" y="63"/>
                  </a:lnTo>
                  <a:lnTo>
                    <a:pt x="94" y="72"/>
                  </a:lnTo>
                  <a:lnTo>
                    <a:pt x="74" y="76"/>
                  </a:lnTo>
                  <a:lnTo>
                    <a:pt x="60" y="74"/>
                  </a:lnTo>
                  <a:lnTo>
                    <a:pt x="47" y="76"/>
                  </a:lnTo>
                  <a:lnTo>
                    <a:pt x="34" y="79"/>
                  </a:lnTo>
                  <a:lnTo>
                    <a:pt x="20" y="79"/>
                  </a:lnTo>
                  <a:lnTo>
                    <a:pt x="7" y="7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63" name="Freeform 178"/>
            <p:cNvSpPr>
              <a:spLocks/>
            </p:cNvSpPr>
            <p:nvPr/>
          </p:nvSpPr>
          <p:spPr bwMode="auto">
            <a:xfrm>
              <a:off x="2131170" y="1924338"/>
              <a:ext cx="49360" cy="35585"/>
            </a:xfrm>
            <a:custGeom>
              <a:avLst/>
              <a:gdLst>
                <a:gd name="T0" fmla="*/ 38 w 43"/>
                <a:gd name="T1" fmla="*/ 25 h 31"/>
                <a:gd name="T2" fmla="*/ 36 w 43"/>
                <a:gd name="T3" fmla="*/ 31 h 31"/>
                <a:gd name="T4" fmla="*/ 27 w 43"/>
                <a:gd name="T5" fmla="*/ 31 h 31"/>
                <a:gd name="T6" fmla="*/ 18 w 43"/>
                <a:gd name="T7" fmla="*/ 31 h 31"/>
                <a:gd name="T8" fmla="*/ 9 w 43"/>
                <a:gd name="T9" fmla="*/ 31 h 31"/>
                <a:gd name="T10" fmla="*/ 0 w 43"/>
                <a:gd name="T11" fmla="*/ 31 h 31"/>
                <a:gd name="T12" fmla="*/ 3 w 43"/>
                <a:gd name="T13" fmla="*/ 16 h 31"/>
                <a:gd name="T14" fmla="*/ 9 w 43"/>
                <a:gd name="T15" fmla="*/ 7 h 31"/>
                <a:gd name="T16" fmla="*/ 23 w 43"/>
                <a:gd name="T17" fmla="*/ 2 h 31"/>
                <a:gd name="T18" fmla="*/ 38 w 43"/>
                <a:gd name="T19" fmla="*/ 0 h 31"/>
                <a:gd name="T20" fmla="*/ 38 w 43"/>
                <a:gd name="T21" fmla="*/ 7 h 31"/>
                <a:gd name="T22" fmla="*/ 41 w 43"/>
                <a:gd name="T23" fmla="*/ 11 h 31"/>
                <a:gd name="T24" fmla="*/ 43 w 43"/>
                <a:gd name="T25" fmla="*/ 13 h 31"/>
                <a:gd name="T26" fmla="*/ 43 w 43"/>
                <a:gd name="T27" fmla="*/ 16 h 31"/>
                <a:gd name="T28" fmla="*/ 41 w 43"/>
                <a:gd name="T29" fmla="*/ 18 h 31"/>
                <a:gd name="T30" fmla="*/ 41 w 43"/>
                <a:gd name="T31" fmla="*/ 22 h 31"/>
                <a:gd name="T32" fmla="*/ 38 w 43"/>
                <a:gd name="T3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31">
                  <a:moveTo>
                    <a:pt x="38" y="25"/>
                  </a:moveTo>
                  <a:lnTo>
                    <a:pt x="36" y="31"/>
                  </a:lnTo>
                  <a:lnTo>
                    <a:pt x="27" y="31"/>
                  </a:lnTo>
                  <a:lnTo>
                    <a:pt x="18" y="31"/>
                  </a:lnTo>
                  <a:lnTo>
                    <a:pt x="9" y="31"/>
                  </a:lnTo>
                  <a:lnTo>
                    <a:pt x="0" y="31"/>
                  </a:lnTo>
                  <a:lnTo>
                    <a:pt x="3" y="16"/>
                  </a:lnTo>
                  <a:lnTo>
                    <a:pt x="9" y="7"/>
                  </a:lnTo>
                  <a:lnTo>
                    <a:pt x="23" y="2"/>
                  </a:lnTo>
                  <a:lnTo>
                    <a:pt x="38" y="0"/>
                  </a:lnTo>
                  <a:lnTo>
                    <a:pt x="38" y="7"/>
                  </a:lnTo>
                  <a:lnTo>
                    <a:pt x="41" y="11"/>
                  </a:lnTo>
                  <a:lnTo>
                    <a:pt x="43" y="13"/>
                  </a:lnTo>
                  <a:lnTo>
                    <a:pt x="43" y="16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38" y="25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64" name="Freeform 179"/>
            <p:cNvSpPr>
              <a:spLocks/>
            </p:cNvSpPr>
            <p:nvPr/>
          </p:nvSpPr>
          <p:spPr bwMode="auto">
            <a:xfrm>
              <a:off x="2131170" y="1924338"/>
              <a:ext cx="49360" cy="35585"/>
            </a:xfrm>
            <a:custGeom>
              <a:avLst/>
              <a:gdLst>
                <a:gd name="T0" fmla="*/ 38 w 43"/>
                <a:gd name="T1" fmla="*/ 25 h 31"/>
                <a:gd name="T2" fmla="*/ 36 w 43"/>
                <a:gd name="T3" fmla="*/ 31 h 31"/>
                <a:gd name="T4" fmla="*/ 27 w 43"/>
                <a:gd name="T5" fmla="*/ 31 h 31"/>
                <a:gd name="T6" fmla="*/ 18 w 43"/>
                <a:gd name="T7" fmla="*/ 31 h 31"/>
                <a:gd name="T8" fmla="*/ 9 w 43"/>
                <a:gd name="T9" fmla="*/ 31 h 31"/>
                <a:gd name="T10" fmla="*/ 0 w 43"/>
                <a:gd name="T11" fmla="*/ 31 h 31"/>
                <a:gd name="T12" fmla="*/ 3 w 43"/>
                <a:gd name="T13" fmla="*/ 16 h 31"/>
                <a:gd name="T14" fmla="*/ 9 w 43"/>
                <a:gd name="T15" fmla="*/ 7 h 31"/>
                <a:gd name="T16" fmla="*/ 23 w 43"/>
                <a:gd name="T17" fmla="*/ 2 h 31"/>
                <a:gd name="T18" fmla="*/ 38 w 43"/>
                <a:gd name="T19" fmla="*/ 0 h 31"/>
                <a:gd name="T20" fmla="*/ 38 w 43"/>
                <a:gd name="T21" fmla="*/ 7 h 31"/>
                <a:gd name="T22" fmla="*/ 41 w 43"/>
                <a:gd name="T23" fmla="*/ 11 h 31"/>
                <a:gd name="T24" fmla="*/ 43 w 43"/>
                <a:gd name="T25" fmla="*/ 13 h 31"/>
                <a:gd name="T26" fmla="*/ 43 w 43"/>
                <a:gd name="T27" fmla="*/ 16 h 31"/>
                <a:gd name="T28" fmla="*/ 41 w 43"/>
                <a:gd name="T29" fmla="*/ 18 h 31"/>
                <a:gd name="T30" fmla="*/ 41 w 43"/>
                <a:gd name="T31" fmla="*/ 22 h 31"/>
                <a:gd name="T32" fmla="*/ 38 w 43"/>
                <a:gd name="T3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31">
                  <a:moveTo>
                    <a:pt x="38" y="25"/>
                  </a:moveTo>
                  <a:lnTo>
                    <a:pt x="36" y="31"/>
                  </a:lnTo>
                  <a:lnTo>
                    <a:pt x="27" y="31"/>
                  </a:lnTo>
                  <a:lnTo>
                    <a:pt x="18" y="31"/>
                  </a:lnTo>
                  <a:lnTo>
                    <a:pt x="9" y="31"/>
                  </a:lnTo>
                  <a:lnTo>
                    <a:pt x="0" y="31"/>
                  </a:lnTo>
                  <a:lnTo>
                    <a:pt x="3" y="16"/>
                  </a:lnTo>
                  <a:lnTo>
                    <a:pt x="9" y="7"/>
                  </a:lnTo>
                  <a:lnTo>
                    <a:pt x="23" y="2"/>
                  </a:lnTo>
                  <a:lnTo>
                    <a:pt x="38" y="0"/>
                  </a:lnTo>
                  <a:lnTo>
                    <a:pt x="38" y="7"/>
                  </a:lnTo>
                  <a:lnTo>
                    <a:pt x="41" y="11"/>
                  </a:lnTo>
                  <a:lnTo>
                    <a:pt x="43" y="13"/>
                  </a:lnTo>
                  <a:lnTo>
                    <a:pt x="43" y="16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38" y="25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65" name="Freeform 180"/>
            <p:cNvSpPr>
              <a:spLocks/>
            </p:cNvSpPr>
            <p:nvPr/>
          </p:nvSpPr>
          <p:spPr bwMode="auto">
            <a:xfrm>
              <a:off x="2047374" y="2009282"/>
              <a:ext cx="64282" cy="37881"/>
            </a:xfrm>
            <a:custGeom>
              <a:avLst/>
              <a:gdLst>
                <a:gd name="T0" fmla="*/ 56 w 56"/>
                <a:gd name="T1" fmla="*/ 27 h 33"/>
                <a:gd name="T2" fmla="*/ 53 w 56"/>
                <a:gd name="T3" fmla="*/ 29 h 33"/>
                <a:gd name="T4" fmla="*/ 51 w 56"/>
                <a:gd name="T5" fmla="*/ 31 h 33"/>
                <a:gd name="T6" fmla="*/ 49 w 56"/>
                <a:gd name="T7" fmla="*/ 31 h 33"/>
                <a:gd name="T8" fmla="*/ 47 w 56"/>
                <a:gd name="T9" fmla="*/ 31 h 33"/>
                <a:gd name="T10" fmla="*/ 42 w 56"/>
                <a:gd name="T11" fmla="*/ 33 h 33"/>
                <a:gd name="T12" fmla="*/ 0 w 56"/>
                <a:gd name="T13" fmla="*/ 33 h 33"/>
                <a:gd name="T14" fmla="*/ 0 w 56"/>
                <a:gd name="T15" fmla="*/ 29 h 33"/>
                <a:gd name="T16" fmla="*/ 2 w 56"/>
                <a:gd name="T17" fmla="*/ 27 h 33"/>
                <a:gd name="T18" fmla="*/ 4 w 56"/>
                <a:gd name="T19" fmla="*/ 24 h 33"/>
                <a:gd name="T20" fmla="*/ 4 w 56"/>
                <a:gd name="T21" fmla="*/ 20 h 33"/>
                <a:gd name="T22" fmla="*/ 6 w 56"/>
                <a:gd name="T23" fmla="*/ 18 h 33"/>
                <a:gd name="T24" fmla="*/ 9 w 56"/>
                <a:gd name="T25" fmla="*/ 15 h 33"/>
                <a:gd name="T26" fmla="*/ 13 w 56"/>
                <a:gd name="T27" fmla="*/ 15 h 33"/>
                <a:gd name="T28" fmla="*/ 18 w 56"/>
                <a:gd name="T29" fmla="*/ 13 h 33"/>
                <a:gd name="T30" fmla="*/ 20 w 56"/>
                <a:gd name="T31" fmla="*/ 13 h 33"/>
                <a:gd name="T32" fmla="*/ 22 w 56"/>
                <a:gd name="T33" fmla="*/ 11 h 33"/>
                <a:gd name="T34" fmla="*/ 24 w 56"/>
                <a:gd name="T35" fmla="*/ 9 h 33"/>
                <a:gd name="T36" fmla="*/ 29 w 56"/>
                <a:gd name="T37" fmla="*/ 4 h 33"/>
                <a:gd name="T38" fmla="*/ 38 w 56"/>
                <a:gd name="T39" fmla="*/ 2 h 33"/>
                <a:gd name="T40" fmla="*/ 44 w 56"/>
                <a:gd name="T41" fmla="*/ 0 h 33"/>
                <a:gd name="T42" fmla="*/ 56 w 56"/>
                <a:gd name="T43" fmla="*/ 2 h 33"/>
                <a:gd name="T44" fmla="*/ 56 w 56"/>
                <a:gd name="T4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33">
                  <a:moveTo>
                    <a:pt x="56" y="27"/>
                  </a:moveTo>
                  <a:lnTo>
                    <a:pt x="53" y="29"/>
                  </a:lnTo>
                  <a:lnTo>
                    <a:pt x="51" y="31"/>
                  </a:lnTo>
                  <a:lnTo>
                    <a:pt x="49" y="31"/>
                  </a:lnTo>
                  <a:lnTo>
                    <a:pt x="47" y="31"/>
                  </a:lnTo>
                  <a:lnTo>
                    <a:pt x="42" y="33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4" y="20"/>
                  </a:lnTo>
                  <a:lnTo>
                    <a:pt x="6" y="18"/>
                  </a:lnTo>
                  <a:lnTo>
                    <a:pt x="9" y="15"/>
                  </a:lnTo>
                  <a:lnTo>
                    <a:pt x="13" y="15"/>
                  </a:lnTo>
                  <a:lnTo>
                    <a:pt x="18" y="13"/>
                  </a:lnTo>
                  <a:lnTo>
                    <a:pt x="20" y="13"/>
                  </a:lnTo>
                  <a:lnTo>
                    <a:pt x="22" y="11"/>
                  </a:lnTo>
                  <a:lnTo>
                    <a:pt x="24" y="9"/>
                  </a:lnTo>
                  <a:lnTo>
                    <a:pt x="29" y="4"/>
                  </a:lnTo>
                  <a:lnTo>
                    <a:pt x="38" y="2"/>
                  </a:lnTo>
                  <a:lnTo>
                    <a:pt x="44" y="0"/>
                  </a:lnTo>
                  <a:lnTo>
                    <a:pt x="56" y="2"/>
                  </a:lnTo>
                  <a:lnTo>
                    <a:pt x="56" y="2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66" name="Freeform 181"/>
            <p:cNvSpPr>
              <a:spLocks/>
            </p:cNvSpPr>
            <p:nvPr/>
          </p:nvSpPr>
          <p:spPr bwMode="auto">
            <a:xfrm>
              <a:off x="2047374" y="2009282"/>
              <a:ext cx="64282" cy="37881"/>
            </a:xfrm>
            <a:custGeom>
              <a:avLst/>
              <a:gdLst>
                <a:gd name="T0" fmla="*/ 56 w 56"/>
                <a:gd name="T1" fmla="*/ 27 h 33"/>
                <a:gd name="T2" fmla="*/ 53 w 56"/>
                <a:gd name="T3" fmla="*/ 29 h 33"/>
                <a:gd name="T4" fmla="*/ 51 w 56"/>
                <a:gd name="T5" fmla="*/ 31 h 33"/>
                <a:gd name="T6" fmla="*/ 49 w 56"/>
                <a:gd name="T7" fmla="*/ 31 h 33"/>
                <a:gd name="T8" fmla="*/ 47 w 56"/>
                <a:gd name="T9" fmla="*/ 31 h 33"/>
                <a:gd name="T10" fmla="*/ 42 w 56"/>
                <a:gd name="T11" fmla="*/ 33 h 33"/>
                <a:gd name="T12" fmla="*/ 0 w 56"/>
                <a:gd name="T13" fmla="*/ 33 h 33"/>
                <a:gd name="T14" fmla="*/ 0 w 56"/>
                <a:gd name="T15" fmla="*/ 29 h 33"/>
                <a:gd name="T16" fmla="*/ 2 w 56"/>
                <a:gd name="T17" fmla="*/ 27 h 33"/>
                <a:gd name="T18" fmla="*/ 4 w 56"/>
                <a:gd name="T19" fmla="*/ 24 h 33"/>
                <a:gd name="T20" fmla="*/ 4 w 56"/>
                <a:gd name="T21" fmla="*/ 20 h 33"/>
                <a:gd name="T22" fmla="*/ 6 w 56"/>
                <a:gd name="T23" fmla="*/ 18 h 33"/>
                <a:gd name="T24" fmla="*/ 9 w 56"/>
                <a:gd name="T25" fmla="*/ 15 h 33"/>
                <a:gd name="T26" fmla="*/ 13 w 56"/>
                <a:gd name="T27" fmla="*/ 15 h 33"/>
                <a:gd name="T28" fmla="*/ 18 w 56"/>
                <a:gd name="T29" fmla="*/ 13 h 33"/>
                <a:gd name="T30" fmla="*/ 20 w 56"/>
                <a:gd name="T31" fmla="*/ 13 h 33"/>
                <a:gd name="T32" fmla="*/ 22 w 56"/>
                <a:gd name="T33" fmla="*/ 11 h 33"/>
                <a:gd name="T34" fmla="*/ 24 w 56"/>
                <a:gd name="T35" fmla="*/ 9 h 33"/>
                <a:gd name="T36" fmla="*/ 29 w 56"/>
                <a:gd name="T37" fmla="*/ 4 h 33"/>
                <a:gd name="T38" fmla="*/ 38 w 56"/>
                <a:gd name="T39" fmla="*/ 2 h 33"/>
                <a:gd name="T40" fmla="*/ 44 w 56"/>
                <a:gd name="T41" fmla="*/ 0 h 33"/>
                <a:gd name="T42" fmla="*/ 56 w 56"/>
                <a:gd name="T43" fmla="*/ 2 h 33"/>
                <a:gd name="T44" fmla="*/ 56 w 56"/>
                <a:gd name="T4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33">
                  <a:moveTo>
                    <a:pt x="56" y="27"/>
                  </a:moveTo>
                  <a:lnTo>
                    <a:pt x="53" y="29"/>
                  </a:lnTo>
                  <a:lnTo>
                    <a:pt x="51" y="31"/>
                  </a:lnTo>
                  <a:lnTo>
                    <a:pt x="49" y="31"/>
                  </a:lnTo>
                  <a:lnTo>
                    <a:pt x="47" y="31"/>
                  </a:lnTo>
                  <a:lnTo>
                    <a:pt x="42" y="33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4" y="20"/>
                  </a:lnTo>
                  <a:lnTo>
                    <a:pt x="6" y="18"/>
                  </a:lnTo>
                  <a:lnTo>
                    <a:pt x="9" y="15"/>
                  </a:lnTo>
                  <a:lnTo>
                    <a:pt x="13" y="15"/>
                  </a:lnTo>
                  <a:lnTo>
                    <a:pt x="18" y="13"/>
                  </a:lnTo>
                  <a:lnTo>
                    <a:pt x="20" y="13"/>
                  </a:lnTo>
                  <a:lnTo>
                    <a:pt x="22" y="11"/>
                  </a:lnTo>
                  <a:lnTo>
                    <a:pt x="24" y="9"/>
                  </a:lnTo>
                  <a:lnTo>
                    <a:pt x="29" y="4"/>
                  </a:lnTo>
                  <a:lnTo>
                    <a:pt x="38" y="2"/>
                  </a:lnTo>
                  <a:lnTo>
                    <a:pt x="44" y="0"/>
                  </a:lnTo>
                  <a:lnTo>
                    <a:pt x="56" y="2"/>
                  </a:lnTo>
                  <a:lnTo>
                    <a:pt x="56" y="27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67" name="Freeform 182"/>
            <p:cNvSpPr>
              <a:spLocks/>
            </p:cNvSpPr>
            <p:nvPr/>
          </p:nvSpPr>
          <p:spPr bwMode="auto">
            <a:xfrm>
              <a:off x="2010641" y="2111445"/>
              <a:ext cx="26402" cy="16071"/>
            </a:xfrm>
            <a:custGeom>
              <a:avLst/>
              <a:gdLst>
                <a:gd name="T0" fmla="*/ 18 w 23"/>
                <a:gd name="T1" fmla="*/ 14 h 14"/>
                <a:gd name="T2" fmla="*/ 0 w 23"/>
                <a:gd name="T3" fmla="*/ 14 h 14"/>
                <a:gd name="T4" fmla="*/ 3 w 23"/>
                <a:gd name="T5" fmla="*/ 9 h 14"/>
                <a:gd name="T6" fmla="*/ 5 w 23"/>
                <a:gd name="T7" fmla="*/ 5 h 14"/>
                <a:gd name="T8" fmla="*/ 7 w 23"/>
                <a:gd name="T9" fmla="*/ 3 h 14"/>
                <a:gd name="T10" fmla="*/ 12 w 23"/>
                <a:gd name="T11" fmla="*/ 0 h 14"/>
                <a:gd name="T12" fmla="*/ 18 w 23"/>
                <a:gd name="T13" fmla="*/ 0 h 14"/>
                <a:gd name="T14" fmla="*/ 21 w 23"/>
                <a:gd name="T15" fmla="*/ 3 h 14"/>
                <a:gd name="T16" fmla="*/ 23 w 23"/>
                <a:gd name="T17" fmla="*/ 5 h 14"/>
                <a:gd name="T18" fmla="*/ 23 w 23"/>
                <a:gd name="T19" fmla="*/ 7 h 14"/>
                <a:gd name="T20" fmla="*/ 23 w 23"/>
                <a:gd name="T21" fmla="*/ 9 h 14"/>
                <a:gd name="T22" fmla="*/ 21 w 23"/>
                <a:gd name="T23" fmla="*/ 11 h 14"/>
                <a:gd name="T24" fmla="*/ 18 w 23"/>
                <a:gd name="T2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14">
                  <a:moveTo>
                    <a:pt x="18" y="14"/>
                  </a:moveTo>
                  <a:lnTo>
                    <a:pt x="0" y="14"/>
                  </a:lnTo>
                  <a:lnTo>
                    <a:pt x="3" y="9"/>
                  </a:lnTo>
                  <a:lnTo>
                    <a:pt x="5" y="5"/>
                  </a:lnTo>
                  <a:lnTo>
                    <a:pt x="7" y="3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3" y="9"/>
                  </a:lnTo>
                  <a:lnTo>
                    <a:pt x="21" y="11"/>
                  </a:lnTo>
                  <a:lnTo>
                    <a:pt x="18" y="1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68" name="Freeform 183"/>
            <p:cNvSpPr>
              <a:spLocks/>
            </p:cNvSpPr>
            <p:nvPr/>
          </p:nvSpPr>
          <p:spPr bwMode="auto">
            <a:xfrm>
              <a:off x="2010641" y="2111445"/>
              <a:ext cx="26402" cy="16071"/>
            </a:xfrm>
            <a:custGeom>
              <a:avLst/>
              <a:gdLst>
                <a:gd name="T0" fmla="*/ 18 w 23"/>
                <a:gd name="T1" fmla="*/ 14 h 14"/>
                <a:gd name="T2" fmla="*/ 0 w 23"/>
                <a:gd name="T3" fmla="*/ 14 h 14"/>
                <a:gd name="T4" fmla="*/ 3 w 23"/>
                <a:gd name="T5" fmla="*/ 9 h 14"/>
                <a:gd name="T6" fmla="*/ 5 w 23"/>
                <a:gd name="T7" fmla="*/ 5 h 14"/>
                <a:gd name="T8" fmla="*/ 7 w 23"/>
                <a:gd name="T9" fmla="*/ 3 h 14"/>
                <a:gd name="T10" fmla="*/ 12 w 23"/>
                <a:gd name="T11" fmla="*/ 0 h 14"/>
                <a:gd name="T12" fmla="*/ 18 w 23"/>
                <a:gd name="T13" fmla="*/ 0 h 14"/>
                <a:gd name="T14" fmla="*/ 21 w 23"/>
                <a:gd name="T15" fmla="*/ 3 h 14"/>
                <a:gd name="T16" fmla="*/ 23 w 23"/>
                <a:gd name="T17" fmla="*/ 5 h 14"/>
                <a:gd name="T18" fmla="*/ 23 w 23"/>
                <a:gd name="T19" fmla="*/ 7 h 14"/>
                <a:gd name="T20" fmla="*/ 23 w 23"/>
                <a:gd name="T21" fmla="*/ 9 h 14"/>
                <a:gd name="T22" fmla="*/ 21 w 23"/>
                <a:gd name="T23" fmla="*/ 11 h 14"/>
                <a:gd name="T24" fmla="*/ 18 w 23"/>
                <a:gd name="T2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14">
                  <a:moveTo>
                    <a:pt x="18" y="14"/>
                  </a:moveTo>
                  <a:lnTo>
                    <a:pt x="0" y="14"/>
                  </a:lnTo>
                  <a:lnTo>
                    <a:pt x="3" y="9"/>
                  </a:lnTo>
                  <a:lnTo>
                    <a:pt x="5" y="5"/>
                  </a:lnTo>
                  <a:lnTo>
                    <a:pt x="7" y="3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3" y="9"/>
                  </a:lnTo>
                  <a:lnTo>
                    <a:pt x="21" y="11"/>
                  </a:lnTo>
                  <a:lnTo>
                    <a:pt x="18" y="14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69" name="Freeform 184"/>
            <p:cNvSpPr>
              <a:spLocks/>
            </p:cNvSpPr>
            <p:nvPr/>
          </p:nvSpPr>
          <p:spPr bwMode="auto">
            <a:xfrm>
              <a:off x="2224150" y="2106854"/>
              <a:ext cx="122825" cy="84944"/>
            </a:xfrm>
            <a:custGeom>
              <a:avLst/>
              <a:gdLst>
                <a:gd name="T0" fmla="*/ 76 w 107"/>
                <a:gd name="T1" fmla="*/ 60 h 74"/>
                <a:gd name="T2" fmla="*/ 76 w 107"/>
                <a:gd name="T3" fmla="*/ 62 h 74"/>
                <a:gd name="T4" fmla="*/ 74 w 107"/>
                <a:gd name="T5" fmla="*/ 65 h 74"/>
                <a:gd name="T6" fmla="*/ 71 w 107"/>
                <a:gd name="T7" fmla="*/ 65 h 74"/>
                <a:gd name="T8" fmla="*/ 67 w 107"/>
                <a:gd name="T9" fmla="*/ 67 h 74"/>
                <a:gd name="T10" fmla="*/ 65 w 107"/>
                <a:gd name="T11" fmla="*/ 67 h 74"/>
                <a:gd name="T12" fmla="*/ 54 w 107"/>
                <a:gd name="T13" fmla="*/ 62 h 74"/>
                <a:gd name="T14" fmla="*/ 38 w 107"/>
                <a:gd name="T15" fmla="*/ 60 h 74"/>
                <a:gd name="T16" fmla="*/ 20 w 107"/>
                <a:gd name="T17" fmla="*/ 60 h 74"/>
                <a:gd name="T18" fmla="*/ 20 w 107"/>
                <a:gd name="T19" fmla="*/ 67 h 74"/>
                <a:gd name="T20" fmla="*/ 20 w 107"/>
                <a:gd name="T21" fmla="*/ 69 h 74"/>
                <a:gd name="T22" fmla="*/ 18 w 107"/>
                <a:gd name="T23" fmla="*/ 71 h 74"/>
                <a:gd name="T24" fmla="*/ 16 w 107"/>
                <a:gd name="T25" fmla="*/ 74 h 74"/>
                <a:gd name="T26" fmla="*/ 13 w 107"/>
                <a:gd name="T27" fmla="*/ 74 h 74"/>
                <a:gd name="T28" fmla="*/ 9 w 107"/>
                <a:gd name="T29" fmla="*/ 71 h 74"/>
                <a:gd name="T30" fmla="*/ 7 w 107"/>
                <a:gd name="T31" fmla="*/ 69 h 74"/>
                <a:gd name="T32" fmla="*/ 4 w 107"/>
                <a:gd name="T33" fmla="*/ 69 h 74"/>
                <a:gd name="T34" fmla="*/ 2 w 107"/>
                <a:gd name="T35" fmla="*/ 67 h 74"/>
                <a:gd name="T36" fmla="*/ 0 w 107"/>
                <a:gd name="T37" fmla="*/ 62 h 74"/>
                <a:gd name="T38" fmla="*/ 2 w 107"/>
                <a:gd name="T39" fmla="*/ 60 h 74"/>
                <a:gd name="T40" fmla="*/ 4 w 107"/>
                <a:gd name="T41" fmla="*/ 58 h 74"/>
                <a:gd name="T42" fmla="*/ 7 w 107"/>
                <a:gd name="T43" fmla="*/ 56 h 74"/>
                <a:gd name="T44" fmla="*/ 9 w 107"/>
                <a:gd name="T45" fmla="*/ 56 h 74"/>
                <a:gd name="T46" fmla="*/ 11 w 107"/>
                <a:gd name="T47" fmla="*/ 53 h 74"/>
                <a:gd name="T48" fmla="*/ 13 w 107"/>
                <a:gd name="T49" fmla="*/ 51 h 74"/>
                <a:gd name="T50" fmla="*/ 13 w 107"/>
                <a:gd name="T51" fmla="*/ 49 h 74"/>
                <a:gd name="T52" fmla="*/ 29 w 107"/>
                <a:gd name="T53" fmla="*/ 42 h 74"/>
                <a:gd name="T54" fmla="*/ 42 w 107"/>
                <a:gd name="T55" fmla="*/ 33 h 74"/>
                <a:gd name="T56" fmla="*/ 54 w 107"/>
                <a:gd name="T57" fmla="*/ 22 h 74"/>
                <a:gd name="T58" fmla="*/ 65 w 107"/>
                <a:gd name="T59" fmla="*/ 11 h 74"/>
                <a:gd name="T60" fmla="*/ 76 w 107"/>
                <a:gd name="T61" fmla="*/ 2 h 74"/>
                <a:gd name="T62" fmla="*/ 89 w 107"/>
                <a:gd name="T63" fmla="*/ 0 h 74"/>
                <a:gd name="T64" fmla="*/ 107 w 107"/>
                <a:gd name="T65" fmla="*/ 4 h 74"/>
                <a:gd name="T66" fmla="*/ 107 w 107"/>
                <a:gd name="T67" fmla="*/ 11 h 74"/>
                <a:gd name="T68" fmla="*/ 107 w 107"/>
                <a:gd name="T69" fmla="*/ 13 h 74"/>
                <a:gd name="T70" fmla="*/ 105 w 107"/>
                <a:gd name="T71" fmla="*/ 15 h 74"/>
                <a:gd name="T72" fmla="*/ 101 w 107"/>
                <a:gd name="T73" fmla="*/ 18 h 74"/>
                <a:gd name="T74" fmla="*/ 98 w 107"/>
                <a:gd name="T75" fmla="*/ 20 h 74"/>
                <a:gd name="T76" fmla="*/ 94 w 107"/>
                <a:gd name="T77" fmla="*/ 20 h 74"/>
                <a:gd name="T78" fmla="*/ 92 w 107"/>
                <a:gd name="T79" fmla="*/ 22 h 74"/>
                <a:gd name="T80" fmla="*/ 89 w 107"/>
                <a:gd name="T81" fmla="*/ 24 h 74"/>
                <a:gd name="T82" fmla="*/ 89 w 107"/>
                <a:gd name="T83" fmla="*/ 29 h 74"/>
                <a:gd name="T84" fmla="*/ 89 w 107"/>
                <a:gd name="T85" fmla="*/ 42 h 74"/>
                <a:gd name="T86" fmla="*/ 89 w 107"/>
                <a:gd name="T87" fmla="*/ 47 h 74"/>
                <a:gd name="T88" fmla="*/ 89 w 107"/>
                <a:gd name="T89" fmla="*/ 49 h 74"/>
                <a:gd name="T90" fmla="*/ 87 w 107"/>
                <a:gd name="T91" fmla="*/ 51 h 74"/>
                <a:gd name="T92" fmla="*/ 85 w 107"/>
                <a:gd name="T93" fmla="*/ 53 h 74"/>
                <a:gd name="T94" fmla="*/ 83 w 107"/>
                <a:gd name="T95" fmla="*/ 53 h 74"/>
                <a:gd name="T96" fmla="*/ 78 w 107"/>
                <a:gd name="T97" fmla="*/ 56 h 74"/>
                <a:gd name="T98" fmla="*/ 78 w 107"/>
                <a:gd name="T99" fmla="*/ 58 h 74"/>
                <a:gd name="T100" fmla="*/ 76 w 107"/>
                <a:gd name="T101" fmla="*/ 6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74">
                  <a:moveTo>
                    <a:pt x="76" y="60"/>
                  </a:moveTo>
                  <a:lnTo>
                    <a:pt x="76" y="62"/>
                  </a:lnTo>
                  <a:lnTo>
                    <a:pt x="74" y="65"/>
                  </a:lnTo>
                  <a:lnTo>
                    <a:pt x="71" y="65"/>
                  </a:lnTo>
                  <a:lnTo>
                    <a:pt x="67" y="67"/>
                  </a:lnTo>
                  <a:lnTo>
                    <a:pt x="65" y="67"/>
                  </a:lnTo>
                  <a:lnTo>
                    <a:pt x="54" y="62"/>
                  </a:lnTo>
                  <a:lnTo>
                    <a:pt x="38" y="60"/>
                  </a:lnTo>
                  <a:lnTo>
                    <a:pt x="20" y="60"/>
                  </a:lnTo>
                  <a:lnTo>
                    <a:pt x="20" y="67"/>
                  </a:lnTo>
                  <a:lnTo>
                    <a:pt x="20" y="69"/>
                  </a:lnTo>
                  <a:lnTo>
                    <a:pt x="18" y="71"/>
                  </a:lnTo>
                  <a:lnTo>
                    <a:pt x="16" y="74"/>
                  </a:lnTo>
                  <a:lnTo>
                    <a:pt x="13" y="74"/>
                  </a:lnTo>
                  <a:lnTo>
                    <a:pt x="9" y="71"/>
                  </a:lnTo>
                  <a:lnTo>
                    <a:pt x="7" y="69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0" y="62"/>
                  </a:lnTo>
                  <a:lnTo>
                    <a:pt x="2" y="60"/>
                  </a:lnTo>
                  <a:lnTo>
                    <a:pt x="4" y="58"/>
                  </a:lnTo>
                  <a:lnTo>
                    <a:pt x="7" y="56"/>
                  </a:lnTo>
                  <a:lnTo>
                    <a:pt x="9" y="56"/>
                  </a:lnTo>
                  <a:lnTo>
                    <a:pt x="11" y="53"/>
                  </a:lnTo>
                  <a:lnTo>
                    <a:pt x="13" y="51"/>
                  </a:lnTo>
                  <a:lnTo>
                    <a:pt x="13" y="49"/>
                  </a:lnTo>
                  <a:lnTo>
                    <a:pt x="29" y="42"/>
                  </a:lnTo>
                  <a:lnTo>
                    <a:pt x="42" y="33"/>
                  </a:lnTo>
                  <a:lnTo>
                    <a:pt x="54" y="22"/>
                  </a:lnTo>
                  <a:lnTo>
                    <a:pt x="65" y="11"/>
                  </a:lnTo>
                  <a:lnTo>
                    <a:pt x="76" y="2"/>
                  </a:lnTo>
                  <a:lnTo>
                    <a:pt x="89" y="0"/>
                  </a:lnTo>
                  <a:lnTo>
                    <a:pt x="107" y="4"/>
                  </a:lnTo>
                  <a:lnTo>
                    <a:pt x="107" y="11"/>
                  </a:lnTo>
                  <a:lnTo>
                    <a:pt x="107" y="13"/>
                  </a:lnTo>
                  <a:lnTo>
                    <a:pt x="105" y="15"/>
                  </a:lnTo>
                  <a:lnTo>
                    <a:pt x="101" y="18"/>
                  </a:lnTo>
                  <a:lnTo>
                    <a:pt x="98" y="20"/>
                  </a:lnTo>
                  <a:lnTo>
                    <a:pt x="94" y="20"/>
                  </a:lnTo>
                  <a:lnTo>
                    <a:pt x="92" y="22"/>
                  </a:lnTo>
                  <a:lnTo>
                    <a:pt x="89" y="24"/>
                  </a:lnTo>
                  <a:lnTo>
                    <a:pt x="89" y="29"/>
                  </a:lnTo>
                  <a:lnTo>
                    <a:pt x="89" y="42"/>
                  </a:lnTo>
                  <a:lnTo>
                    <a:pt x="89" y="47"/>
                  </a:lnTo>
                  <a:lnTo>
                    <a:pt x="89" y="49"/>
                  </a:lnTo>
                  <a:lnTo>
                    <a:pt x="87" y="51"/>
                  </a:lnTo>
                  <a:lnTo>
                    <a:pt x="85" y="53"/>
                  </a:lnTo>
                  <a:lnTo>
                    <a:pt x="83" y="53"/>
                  </a:lnTo>
                  <a:lnTo>
                    <a:pt x="78" y="56"/>
                  </a:lnTo>
                  <a:lnTo>
                    <a:pt x="78" y="58"/>
                  </a:lnTo>
                  <a:lnTo>
                    <a:pt x="76" y="6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70" name="Freeform 185"/>
            <p:cNvSpPr>
              <a:spLocks/>
            </p:cNvSpPr>
            <p:nvPr/>
          </p:nvSpPr>
          <p:spPr bwMode="auto">
            <a:xfrm>
              <a:off x="2224150" y="2106854"/>
              <a:ext cx="122825" cy="84944"/>
            </a:xfrm>
            <a:custGeom>
              <a:avLst/>
              <a:gdLst>
                <a:gd name="T0" fmla="*/ 76 w 107"/>
                <a:gd name="T1" fmla="*/ 60 h 74"/>
                <a:gd name="T2" fmla="*/ 76 w 107"/>
                <a:gd name="T3" fmla="*/ 62 h 74"/>
                <a:gd name="T4" fmla="*/ 74 w 107"/>
                <a:gd name="T5" fmla="*/ 65 h 74"/>
                <a:gd name="T6" fmla="*/ 71 w 107"/>
                <a:gd name="T7" fmla="*/ 65 h 74"/>
                <a:gd name="T8" fmla="*/ 67 w 107"/>
                <a:gd name="T9" fmla="*/ 67 h 74"/>
                <a:gd name="T10" fmla="*/ 65 w 107"/>
                <a:gd name="T11" fmla="*/ 67 h 74"/>
                <a:gd name="T12" fmla="*/ 54 w 107"/>
                <a:gd name="T13" fmla="*/ 62 h 74"/>
                <a:gd name="T14" fmla="*/ 38 w 107"/>
                <a:gd name="T15" fmla="*/ 60 h 74"/>
                <a:gd name="T16" fmla="*/ 20 w 107"/>
                <a:gd name="T17" fmla="*/ 60 h 74"/>
                <a:gd name="T18" fmla="*/ 20 w 107"/>
                <a:gd name="T19" fmla="*/ 67 h 74"/>
                <a:gd name="T20" fmla="*/ 20 w 107"/>
                <a:gd name="T21" fmla="*/ 69 h 74"/>
                <a:gd name="T22" fmla="*/ 18 w 107"/>
                <a:gd name="T23" fmla="*/ 71 h 74"/>
                <a:gd name="T24" fmla="*/ 16 w 107"/>
                <a:gd name="T25" fmla="*/ 74 h 74"/>
                <a:gd name="T26" fmla="*/ 13 w 107"/>
                <a:gd name="T27" fmla="*/ 74 h 74"/>
                <a:gd name="T28" fmla="*/ 9 w 107"/>
                <a:gd name="T29" fmla="*/ 71 h 74"/>
                <a:gd name="T30" fmla="*/ 7 w 107"/>
                <a:gd name="T31" fmla="*/ 69 h 74"/>
                <a:gd name="T32" fmla="*/ 4 w 107"/>
                <a:gd name="T33" fmla="*/ 69 h 74"/>
                <a:gd name="T34" fmla="*/ 2 w 107"/>
                <a:gd name="T35" fmla="*/ 67 h 74"/>
                <a:gd name="T36" fmla="*/ 0 w 107"/>
                <a:gd name="T37" fmla="*/ 62 h 74"/>
                <a:gd name="T38" fmla="*/ 2 w 107"/>
                <a:gd name="T39" fmla="*/ 60 h 74"/>
                <a:gd name="T40" fmla="*/ 4 w 107"/>
                <a:gd name="T41" fmla="*/ 58 h 74"/>
                <a:gd name="T42" fmla="*/ 7 w 107"/>
                <a:gd name="T43" fmla="*/ 56 h 74"/>
                <a:gd name="T44" fmla="*/ 9 w 107"/>
                <a:gd name="T45" fmla="*/ 56 h 74"/>
                <a:gd name="T46" fmla="*/ 11 w 107"/>
                <a:gd name="T47" fmla="*/ 53 h 74"/>
                <a:gd name="T48" fmla="*/ 13 w 107"/>
                <a:gd name="T49" fmla="*/ 51 h 74"/>
                <a:gd name="T50" fmla="*/ 13 w 107"/>
                <a:gd name="T51" fmla="*/ 49 h 74"/>
                <a:gd name="T52" fmla="*/ 29 w 107"/>
                <a:gd name="T53" fmla="*/ 42 h 74"/>
                <a:gd name="T54" fmla="*/ 42 w 107"/>
                <a:gd name="T55" fmla="*/ 33 h 74"/>
                <a:gd name="T56" fmla="*/ 54 w 107"/>
                <a:gd name="T57" fmla="*/ 22 h 74"/>
                <a:gd name="T58" fmla="*/ 65 w 107"/>
                <a:gd name="T59" fmla="*/ 11 h 74"/>
                <a:gd name="T60" fmla="*/ 76 w 107"/>
                <a:gd name="T61" fmla="*/ 2 h 74"/>
                <a:gd name="T62" fmla="*/ 89 w 107"/>
                <a:gd name="T63" fmla="*/ 0 h 74"/>
                <a:gd name="T64" fmla="*/ 107 w 107"/>
                <a:gd name="T65" fmla="*/ 4 h 74"/>
                <a:gd name="T66" fmla="*/ 107 w 107"/>
                <a:gd name="T67" fmla="*/ 11 h 74"/>
                <a:gd name="T68" fmla="*/ 107 w 107"/>
                <a:gd name="T69" fmla="*/ 13 h 74"/>
                <a:gd name="T70" fmla="*/ 105 w 107"/>
                <a:gd name="T71" fmla="*/ 15 h 74"/>
                <a:gd name="T72" fmla="*/ 101 w 107"/>
                <a:gd name="T73" fmla="*/ 18 h 74"/>
                <a:gd name="T74" fmla="*/ 98 w 107"/>
                <a:gd name="T75" fmla="*/ 20 h 74"/>
                <a:gd name="T76" fmla="*/ 94 w 107"/>
                <a:gd name="T77" fmla="*/ 20 h 74"/>
                <a:gd name="T78" fmla="*/ 92 w 107"/>
                <a:gd name="T79" fmla="*/ 22 h 74"/>
                <a:gd name="T80" fmla="*/ 89 w 107"/>
                <a:gd name="T81" fmla="*/ 24 h 74"/>
                <a:gd name="T82" fmla="*/ 89 w 107"/>
                <a:gd name="T83" fmla="*/ 29 h 74"/>
                <a:gd name="T84" fmla="*/ 89 w 107"/>
                <a:gd name="T85" fmla="*/ 42 h 74"/>
                <a:gd name="T86" fmla="*/ 89 w 107"/>
                <a:gd name="T87" fmla="*/ 47 h 74"/>
                <a:gd name="T88" fmla="*/ 89 w 107"/>
                <a:gd name="T89" fmla="*/ 49 h 74"/>
                <a:gd name="T90" fmla="*/ 87 w 107"/>
                <a:gd name="T91" fmla="*/ 51 h 74"/>
                <a:gd name="T92" fmla="*/ 85 w 107"/>
                <a:gd name="T93" fmla="*/ 53 h 74"/>
                <a:gd name="T94" fmla="*/ 83 w 107"/>
                <a:gd name="T95" fmla="*/ 53 h 74"/>
                <a:gd name="T96" fmla="*/ 78 w 107"/>
                <a:gd name="T97" fmla="*/ 56 h 74"/>
                <a:gd name="T98" fmla="*/ 78 w 107"/>
                <a:gd name="T99" fmla="*/ 58 h 74"/>
                <a:gd name="T100" fmla="*/ 76 w 107"/>
                <a:gd name="T101" fmla="*/ 6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74">
                  <a:moveTo>
                    <a:pt x="76" y="60"/>
                  </a:moveTo>
                  <a:lnTo>
                    <a:pt x="76" y="62"/>
                  </a:lnTo>
                  <a:lnTo>
                    <a:pt x="74" y="65"/>
                  </a:lnTo>
                  <a:lnTo>
                    <a:pt x="71" y="65"/>
                  </a:lnTo>
                  <a:lnTo>
                    <a:pt x="67" y="67"/>
                  </a:lnTo>
                  <a:lnTo>
                    <a:pt x="65" y="67"/>
                  </a:lnTo>
                  <a:lnTo>
                    <a:pt x="54" y="62"/>
                  </a:lnTo>
                  <a:lnTo>
                    <a:pt x="38" y="60"/>
                  </a:lnTo>
                  <a:lnTo>
                    <a:pt x="20" y="60"/>
                  </a:lnTo>
                  <a:lnTo>
                    <a:pt x="20" y="67"/>
                  </a:lnTo>
                  <a:lnTo>
                    <a:pt x="20" y="69"/>
                  </a:lnTo>
                  <a:lnTo>
                    <a:pt x="18" y="71"/>
                  </a:lnTo>
                  <a:lnTo>
                    <a:pt x="16" y="74"/>
                  </a:lnTo>
                  <a:lnTo>
                    <a:pt x="13" y="74"/>
                  </a:lnTo>
                  <a:lnTo>
                    <a:pt x="9" y="71"/>
                  </a:lnTo>
                  <a:lnTo>
                    <a:pt x="7" y="69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0" y="62"/>
                  </a:lnTo>
                  <a:lnTo>
                    <a:pt x="2" y="60"/>
                  </a:lnTo>
                  <a:lnTo>
                    <a:pt x="4" y="58"/>
                  </a:lnTo>
                  <a:lnTo>
                    <a:pt x="7" y="56"/>
                  </a:lnTo>
                  <a:lnTo>
                    <a:pt x="9" y="56"/>
                  </a:lnTo>
                  <a:lnTo>
                    <a:pt x="11" y="53"/>
                  </a:lnTo>
                  <a:lnTo>
                    <a:pt x="13" y="51"/>
                  </a:lnTo>
                  <a:lnTo>
                    <a:pt x="13" y="49"/>
                  </a:lnTo>
                  <a:lnTo>
                    <a:pt x="29" y="42"/>
                  </a:lnTo>
                  <a:lnTo>
                    <a:pt x="42" y="33"/>
                  </a:lnTo>
                  <a:lnTo>
                    <a:pt x="54" y="22"/>
                  </a:lnTo>
                  <a:lnTo>
                    <a:pt x="65" y="11"/>
                  </a:lnTo>
                  <a:lnTo>
                    <a:pt x="76" y="2"/>
                  </a:lnTo>
                  <a:lnTo>
                    <a:pt x="89" y="0"/>
                  </a:lnTo>
                  <a:lnTo>
                    <a:pt x="107" y="4"/>
                  </a:lnTo>
                  <a:lnTo>
                    <a:pt x="107" y="11"/>
                  </a:lnTo>
                  <a:lnTo>
                    <a:pt x="107" y="13"/>
                  </a:lnTo>
                  <a:lnTo>
                    <a:pt x="105" y="15"/>
                  </a:lnTo>
                  <a:lnTo>
                    <a:pt x="101" y="18"/>
                  </a:lnTo>
                  <a:lnTo>
                    <a:pt x="98" y="20"/>
                  </a:lnTo>
                  <a:lnTo>
                    <a:pt x="94" y="20"/>
                  </a:lnTo>
                  <a:lnTo>
                    <a:pt x="92" y="22"/>
                  </a:lnTo>
                  <a:lnTo>
                    <a:pt x="89" y="24"/>
                  </a:lnTo>
                  <a:lnTo>
                    <a:pt x="89" y="29"/>
                  </a:lnTo>
                  <a:lnTo>
                    <a:pt x="89" y="42"/>
                  </a:lnTo>
                  <a:lnTo>
                    <a:pt x="89" y="47"/>
                  </a:lnTo>
                  <a:lnTo>
                    <a:pt x="89" y="49"/>
                  </a:lnTo>
                  <a:lnTo>
                    <a:pt x="87" y="51"/>
                  </a:lnTo>
                  <a:lnTo>
                    <a:pt x="85" y="53"/>
                  </a:lnTo>
                  <a:lnTo>
                    <a:pt x="83" y="53"/>
                  </a:lnTo>
                  <a:lnTo>
                    <a:pt x="78" y="56"/>
                  </a:lnTo>
                  <a:lnTo>
                    <a:pt x="78" y="58"/>
                  </a:lnTo>
                  <a:lnTo>
                    <a:pt x="76" y="60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71" name="Freeform 186"/>
            <p:cNvSpPr>
              <a:spLocks/>
            </p:cNvSpPr>
            <p:nvPr/>
          </p:nvSpPr>
          <p:spPr bwMode="auto">
            <a:xfrm>
              <a:off x="2369933" y="2231974"/>
              <a:ext cx="41324" cy="24106"/>
            </a:xfrm>
            <a:custGeom>
              <a:avLst/>
              <a:gdLst>
                <a:gd name="T0" fmla="*/ 25 w 36"/>
                <a:gd name="T1" fmla="*/ 14 h 21"/>
                <a:gd name="T2" fmla="*/ 23 w 36"/>
                <a:gd name="T3" fmla="*/ 18 h 21"/>
                <a:gd name="T4" fmla="*/ 20 w 36"/>
                <a:gd name="T5" fmla="*/ 18 h 21"/>
                <a:gd name="T6" fmla="*/ 16 w 36"/>
                <a:gd name="T7" fmla="*/ 21 h 21"/>
                <a:gd name="T8" fmla="*/ 12 w 36"/>
                <a:gd name="T9" fmla="*/ 21 h 21"/>
                <a:gd name="T10" fmla="*/ 5 w 36"/>
                <a:gd name="T11" fmla="*/ 21 h 21"/>
                <a:gd name="T12" fmla="*/ 3 w 36"/>
                <a:gd name="T13" fmla="*/ 18 h 21"/>
                <a:gd name="T14" fmla="*/ 0 w 36"/>
                <a:gd name="T15" fmla="*/ 16 h 21"/>
                <a:gd name="T16" fmla="*/ 0 w 36"/>
                <a:gd name="T17" fmla="*/ 14 h 21"/>
                <a:gd name="T18" fmla="*/ 0 w 36"/>
                <a:gd name="T19" fmla="*/ 7 h 21"/>
                <a:gd name="T20" fmla="*/ 9 w 36"/>
                <a:gd name="T21" fmla="*/ 7 h 21"/>
                <a:gd name="T22" fmla="*/ 16 w 36"/>
                <a:gd name="T23" fmla="*/ 3 h 21"/>
                <a:gd name="T24" fmla="*/ 25 w 36"/>
                <a:gd name="T25" fmla="*/ 0 h 21"/>
                <a:gd name="T26" fmla="*/ 36 w 36"/>
                <a:gd name="T27" fmla="*/ 3 h 21"/>
                <a:gd name="T28" fmla="*/ 36 w 36"/>
                <a:gd name="T29" fmla="*/ 5 h 21"/>
                <a:gd name="T30" fmla="*/ 34 w 36"/>
                <a:gd name="T31" fmla="*/ 7 h 21"/>
                <a:gd name="T32" fmla="*/ 32 w 36"/>
                <a:gd name="T33" fmla="*/ 9 h 21"/>
                <a:gd name="T34" fmla="*/ 29 w 36"/>
                <a:gd name="T35" fmla="*/ 9 h 21"/>
                <a:gd name="T36" fmla="*/ 27 w 36"/>
                <a:gd name="T37" fmla="*/ 12 h 21"/>
                <a:gd name="T38" fmla="*/ 25 w 36"/>
                <a:gd name="T3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" h="21">
                  <a:moveTo>
                    <a:pt x="25" y="14"/>
                  </a:moveTo>
                  <a:lnTo>
                    <a:pt x="23" y="18"/>
                  </a:lnTo>
                  <a:lnTo>
                    <a:pt x="20" y="18"/>
                  </a:lnTo>
                  <a:lnTo>
                    <a:pt x="16" y="21"/>
                  </a:lnTo>
                  <a:lnTo>
                    <a:pt x="12" y="21"/>
                  </a:lnTo>
                  <a:lnTo>
                    <a:pt x="5" y="21"/>
                  </a:lnTo>
                  <a:lnTo>
                    <a:pt x="3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7"/>
                  </a:lnTo>
                  <a:lnTo>
                    <a:pt x="9" y="7"/>
                  </a:lnTo>
                  <a:lnTo>
                    <a:pt x="16" y="3"/>
                  </a:lnTo>
                  <a:lnTo>
                    <a:pt x="25" y="0"/>
                  </a:lnTo>
                  <a:lnTo>
                    <a:pt x="36" y="3"/>
                  </a:lnTo>
                  <a:lnTo>
                    <a:pt x="36" y="5"/>
                  </a:lnTo>
                  <a:lnTo>
                    <a:pt x="34" y="7"/>
                  </a:lnTo>
                  <a:lnTo>
                    <a:pt x="32" y="9"/>
                  </a:lnTo>
                  <a:lnTo>
                    <a:pt x="29" y="9"/>
                  </a:lnTo>
                  <a:lnTo>
                    <a:pt x="27" y="12"/>
                  </a:lnTo>
                  <a:lnTo>
                    <a:pt x="25" y="1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72" name="Freeform 187"/>
            <p:cNvSpPr>
              <a:spLocks/>
            </p:cNvSpPr>
            <p:nvPr/>
          </p:nvSpPr>
          <p:spPr bwMode="auto">
            <a:xfrm>
              <a:off x="2369933" y="2231974"/>
              <a:ext cx="41324" cy="24106"/>
            </a:xfrm>
            <a:custGeom>
              <a:avLst/>
              <a:gdLst>
                <a:gd name="T0" fmla="*/ 25 w 36"/>
                <a:gd name="T1" fmla="*/ 14 h 21"/>
                <a:gd name="T2" fmla="*/ 23 w 36"/>
                <a:gd name="T3" fmla="*/ 18 h 21"/>
                <a:gd name="T4" fmla="*/ 20 w 36"/>
                <a:gd name="T5" fmla="*/ 18 h 21"/>
                <a:gd name="T6" fmla="*/ 16 w 36"/>
                <a:gd name="T7" fmla="*/ 21 h 21"/>
                <a:gd name="T8" fmla="*/ 12 w 36"/>
                <a:gd name="T9" fmla="*/ 21 h 21"/>
                <a:gd name="T10" fmla="*/ 5 w 36"/>
                <a:gd name="T11" fmla="*/ 21 h 21"/>
                <a:gd name="T12" fmla="*/ 3 w 36"/>
                <a:gd name="T13" fmla="*/ 18 h 21"/>
                <a:gd name="T14" fmla="*/ 0 w 36"/>
                <a:gd name="T15" fmla="*/ 16 h 21"/>
                <a:gd name="T16" fmla="*/ 0 w 36"/>
                <a:gd name="T17" fmla="*/ 14 h 21"/>
                <a:gd name="T18" fmla="*/ 0 w 36"/>
                <a:gd name="T19" fmla="*/ 7 h 21"/>
                <a:gd name="T20" fmla="*/ 9 w 36"/>
                <a:gd name="T21" fmla="*/ 7 h 21"/>
                <a:gd name="T22" fmla="*/ 16 w 36"/>
                <a:gd name="T23" fmla="*/ 3 h 21"/>
                <a:gd name="T24" fmla="*/ 25 w 36"/>
                <a:gd name="T25" fmla="*/ 0 h 21"/>
                <a:gd name="T26" fmla="*/ 36 w 36"/>
                <a:gd name="T27" fmla="*/ 3 h 21"/>
                <a:gd name="T28" fmla="*/ 36 w 36"/>
                <a:gd name="T29" fmla="*/ 5 h 21"/>
                <a:gd name="T30" fmla="*/ 34 w 36"/>
                <a:gd name="T31" fmla="*/ 7 h 21"/>
                <a:gd name="T32" fmla="*/ 32 w 36"/>
                <a:gd name="T33" fmla="*/ 9 h 21"/>
                <a:gd name="T34" fmla="*/ 29 w 36"/>
                <a:gd name="T35" fmla="*/ 9 h 21"/>
                <a:gd name="T36" fmla="*/ 27 w 36"/>
                <a:gd name="T37" fmla="*/ 12 h 21"/>
                <a:gd name="T38" fmla="*/ 25 w 36"/>
                <a:gd name="T3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" h="21">
                  <a:moveTo>
                    <a:pt x="25" y="14"/>
                  </a:moveTo>
                  <a:lnTo>
                    <a:pt x="23" y="18"/>
                  </a:lnTo>
                  <a:lnTo>
                    <a:pt x="20" y="18"/>
                  </a:lnTo>
                  <a:lnTo>
                    <a:pt x="16" y="21"/>
                  </a:lnTo>
                  <a:lnTo>
                    <a:pt x="12" y="21"/>
                  </a:lnTo>
                  <a:lnTo>
                    <a:pt x="5" y="21"/>
                  </a:lnTo>
                  <a:lnTo>
                    <a:pt x="3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7"/>
                  </a:lnTo>
                  <a:lnTo>
                    <a:pt x="9" y="7"/>
                  </a:lnTo>
                  <a:lnTo>
                    <a:pt x="16" y="3"/>
                  </a:lnTo>
                  <a:lnTo>
                    <a:pt x="25" y="0"/>
                  </a:lnTo>
                  <a:lnTo>
                    <a:pt x="36" y="3"/>
                  </a:lnTo>
                  <a:lnTo>
                    <a:pt x="36" y="5"/>
                  </a:lnTo>
                  <a:lnTo>
                    <a:pt x="34" y="7"/>
                  </a:lnTo>
                  <a:lnTo>
                    <a:pt x="32" y="9"/>
                  </a:lnTo>
                  <a:lnTo>
                    <a:pt x="29" y="9"/>
                  </a:lnTo>
                  <a:lnTo>
                    <a:pt x="27" y="12"/>
                  </a:lnTo>
                  <a:lnTo>
                    <a:pt x="25" y="14"/>
                  </a:lnTo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73" name="Freeform 188"/>
            <p:cNvSpPr>
              <a:spLocks/>
            </p:cNvSpPr>
            <p:nvPr/>
          </p:nvSpPr>
          <p:spPr bwMode="auto">
            <a:xfrm>
              <a:off x="861596" y="2443187"/>
              <a:ext cx="33289" cy="30994"/>
            </a:xfrm>
            <a:custGeom>
              <a:avLst/>
              <a:gdLst>
                <a:gd name="T0" fmla="*/ 22 w 29"/>
                <a:gd name="T1" fmla="*/ 0 h 27"/>
                <a:gd name="T2" fmla="*/ 25 w 29"/>
                <a:gd name="T3" fmla="*/ 2 h 27"/>
                <a:gd name="T4" fmla="*/ 27 w 29"/>
                <a:gd name="T5" fmla="*/ 4 h 27"/>
                <a:gd name="T6" fmla="*/ 27 w 29"/>
                <a:gd name="T7" fmla="*/ 9 h 27"/>
                <a:gd name="T8" fmla="*/ 29 w 29"/>
                <a:gd name="T9" fmla="*/ 11 h 27"/>
                <a:gd name="T10" fmla="*/ 29 w 29"/>
                <a:gd name="T11" fmla="*/ 13 h 27"/>
                <a:gd name="T12" fmla="*/ 29 w 29"/>
                <a:gd name="T13" fmla="*/ 15 h 27"/>
                <a:gd name="T14" fmla="*/ 27 w 29"/>
                <a:gd name="T15" fmla="*/ 18 h 27"/>
                <a:gd name="T16" fmla="*/ 22 w 29"/>
                <a:gd name="T17" fmla="*/ 20 h 27"/>
                <a:gd name="T18" fmla="*/ 18 w 29"/>
                <a:gd name="T19" fmla="*/ 18 h 27"/>
                <a:gd name="T20" fmla="*/ 13 w 29"/>
                <a:gd name="T21" fmla="*/ 22 h 27"/>
                <a:gd name="T22" fmla="*/ 9 w 29"/>
                <a:gd name="T23" fmla="*/ 24 h 27"/>
                <a:gd name="T24" fmla="*/ 5 w 29"/>
                <a:gd name="T25" fmla="*/ 27 h 27"/>
                <a:gd name="T26" fmla="*/ 2 w 29"/>
                <a:gd name="T27" fmla="*/ 27 h 27"/>
                <a:gd name="T28" fmla="*/ 0 w 29"/>
                <a:gd name="T29" fmla="*/ 27 h 27"/>
                <a:gd name="T30" fmla="*/ 0 w 29"/>
                <a:gd name="T31" fmla="*/ 24 h 27"/>
                <a:gd name="T32" fmla="*/ 0 w 29"/>
                <a:gd name="T33" fmla="*/ 22 h 27"/>
                <a:gd name="T34" fmla="*/ 0 w 29"/>
                <a:gd name="T35" fmla="*/ 18 h 27"/>
                <a:gd name="T36" fmla="*/ 5 w 29"/>
                <a:gd name="T37" fmla="*/ 11 h 27"/>
                <a:gd name="T38" fmla="*/ 5 w 29"/>
                <a:gd name="T39" fmla="*/ 9 h 27"/>
                <a:gd name="T40" fmla="*/ 5 w 29"/>
                <a:gd name="T41" fmla="*/ 7 h 27"/>
                <a:gd name="T42" fmla="*/ 7 w 29"/>
                <a:gd name="T43" fmla="*/ 7 h 27"/>
                <a:gd name="T44" fmla="*/ 11 w 29"/>
                <a:gd name="T45" fmla="*/ 7 h 27"/>
                <a:gd name="T46" fmla="*/ 13 w 29"/>
                <a:gd name="T47" fmla="*/ 4 h 27"/>
                <a:gd name="T48" fmla="*/ 18 w 29"/>
                <a:gd name="T49" fmla="*/ 2 h 27"/>
                <a:gd name="T50" fmla="*/ 20 w 29"/>
                <a:gd name="T51" fmla="*/ 0 h 27"/>
                <a:gd name="T52" fmla="*/ 22 w 29"/>
                <a:gd name="T5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27">
                  <a:moveTo>
                    <a:pt x="22" y="0"/>
                  </a:moveTo>
                  <a:lnTo>
                    <a:pt x="25" y="2"/>
                  </a:lnTo>
                  <a:lnTo>
                    <a:pt x="27" y="4"/>
                  </a:lnTo>
                  <a:lnTo>
                    <a:pt x="27" y="9"/>
                  </a:lnTo>
                  <a:lnTo>
                    <a:pt x="29" y="11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27" y="18"/>
                  </a:lnTo>
                  <a:lnTo>
                    <a:pt x="22" y="20"/>
                  </a:lnTo>
                  <a:lnTo>
                    <a:pt x="18" y="18"/>
                  </a:lnTo>
                  <a:lnTo>
                    <a:pt x="13" y="22"/>
                  </a:lnTo>
                  <a:lnTo>
                    <a:pt x="9" y="24"/>
                  </a:lnTo>
                  <a:lnTo>
                    <a:pt x="5" y="27"/>
                  </a:lnTo>
                  <a:lnTo>
                    <a:pt x="2" y="27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5" y="11"/>
                  </a:lnTo>
                  <a:lnTo>
                    <a:pt x="5" y="9"/>
                  </a:lnTo>
                  <a:lnTo>
                    <a:pt x="5" y="7"/>
                  </a:lnTo>
                  <a:lnTo>
                    <a:pt x="7" y="7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74" name="Freeform 189"/>
            <p:cNvSpPr>
              <a:spLocks/>
            </p:cNvSpPr>
            <p:nvPr/>
          </p:nvSpPr>
          <p:spPr bwMode="auto">
            <a:xfrm>
              <a:off x="861596" y="2443187"/>
              <a:ext cx="33289" cy="30994"/>
            </a:xfrm>
            <a:custGeom>
              <a:avLst/>
              <a:gdLst>
                <a:gd name="T0" fmla="*/ 22 w 29"/>
                <a:gd name="T1" fmla="*/ 0 h 27"/>
                <a:gd name="T2" fmla="*/ 25 w 29"/>
                <a:gd name="T3" fmla="*/ 2 h 27"/>
                <a:gd name="T4" fmla="*/ 27 w 29"/>
                <a:gd name="T5" fmla="*/ 4 h 27"/>
                <a:gd name="T6" fmla="*/ 27 w 29"/>
                <a:gd name="T7" fmla="*/ 9 h 27"/>
                <a:gd name="T8" fmla="*/ 29 w 29"/>
                <a:gd name="T9" fmla="*/ 11 h 27"/>
                <a:gd name="T10" fmla="*/ 29 w 29"/>
                <a:gd name="T11" fmla="*/ 13 h 27"/>
                <a:gd name="T12" fmla="*/ 29 w 29"/>
                <a:gd name="T13" fmla="*/ 15 h 27"/>
                <a:gd name="T14" fmla="*/ 27 w 29"/>
                <a:gd name="T15" fmla="*/ 18 h 27"/>
                <a:gd name="T16" fmla="*/ 22 w 29"/>
                <a:gd name="T17" fmla="*/ 20 h 27"/>
                <a:gd name="T18" fmla="*/ 18 w 29"/>
                <a:gd name="T19" fmla="*/ 18 h 27"/>
                <a:gd name="T20" fmla="*/ 13 w 29"/>
                <a:gd name="T21" fmla="*/ 22 h 27"/>
                <a:gd name="T22" fmla="*/ 9 w 29"/>
                <a:gd name="T23" fmla="*/ 24 h 27"/>
                <a:gd name="T24" fmla="*/ 5 w 29"/>
                <a:gd name="T25" fmla="*/ 27 h 27"/>
                <a:gd name="T26" fmla="*/ 2 w 29"/>
                <a:gd name="T27" fmla="*/ 27 h 27"/>
                <a:gd name="T28" fmla="*/ 0 w 29"/>
                <a:gd name="T29" fmla="*/ 27 h 27"/>
                <a:gd name="T30" fmla="*/ 0 w 29"/>
                <a:gd name="T31" fmla="*/ 24 h 27"/>
                <a:gd name="T32" fmla="*/ 0 w 29"/>
                <a:gd name="T33" fmla="*/ 22 h 27"/>
                <a:gd name="T34" fmla="*/ 0 w 29"/>
                <a:gd name="T35" fmla="*/ 18 h 27"/>
                <a:gd name="T36" fmla="*/ 5 w 29"/>
                <a:gd name="T37" fmla="*/ 11 h 27"/>
                <a:gd name="T38" fmla="*/ 5 w 29"/>
                <a:gd name="T39" fmla="*/ 9 h 27"/>
                <a:gd name="T40" fmla="*/ 5 w 29"/>
                <a:gd name="T41" fmla="*/ 7 h 27"/>
                <a:gd name="T42" fmla="*/ 7 w 29"/>
                <a:gd name="T43" fmla="*/ 7 h 27"/>
                <a:gd name="T44" fmla="*/ 11 w 29"/>
                <a:gd name="T45" fmla="*/ 7 h 27"/>
                <a:gd name="T46" fmla="*/ 13 w 29"/>
                <a:gd name="T47" fmla="*/ 4 h 27"/>
                <a:gd name="T48" fmla="*/ 18 w 29"/>
                <a:gd name="T49" fmla="*/ 2 h 27"/>
                <a:gd name="T50" fmla="*/ 20 w 29"/>
                <a:gd name="T51" fmla="*/ 0 h 27"/>
                <a:gd name="T52" fmla="*/ 22 w 29"/>
                <a:gd name="T5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27">
                  <a:moveTo>
                    <a:pt x="22" y="0"/>
                  </a:moveTo>
                  <a:lnTo>
                    <a:pt x="25" y="2"/>
                  </a:lnTo>
                  <a:lnTo>
                    <a:pt x="27" y="4"/>
                  </a:lnTo>
                  <a:lnTo>
                    <a:pt x="27" y="9"/>
                  </a:lnTo>
                  <a:lnTo>
                    <a:pt x="29" y="11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27" y="18"/>
                  </a:lnTo>
                  <a:lnTo>
                    <a:pt x="22" y="20"/>
                  </a:lnTo>
                  <a:lnTo>
                    <a:pt x="18" y="18"/>
                  </a:lnTo>
                  <a:lnTo>
                    <a:pt x="13" y="22"/>
                  </a:lnTo>
                  <a:lnTo>
                    <a:pt x="9" y="24"/>
                  </a:lnTo>
                  <a:lnTo>
                    <a:pt x="5" y="27"/>
                  </a:lnTo>
                  <a:lnTo>
                    <a:pt x="2" y="27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5" y="11"/>
                  </a:lnTo>
                  <a:lnTo>
                    <a:pt x="5" y="9"/>
                  </a:lnTo>
                  <a:lnTo>
                    <a:pt x="5" y="7"/>
                  </a:lnTo>
                  <a:lnTo>
                    <a:pt x="7" y="7"/>
                  </a:lnTo>
                  <a:lnTo>
                    <a:pt x="11" y="7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2" y="0"/>
                  </a:lnTo>
                </a:path>
              </a:pathLst>
            </a:custGeom>
            <a:pattFill prst="dkUpDiag">
              <a:fgClr>
                <a:schemeClr val="tx2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75" name="Freeform 190"/>
            <p:cNvSpPr>
              <a:spLocks/>
            </p:cNvSpPr>
            <p:nvPr/>
          </p:nvSpPr>
          <p:spPr bwMode="auto">
            <a:xfrm>
              <a:off x="910956" y="2507469"/>
              <a:ext cx="19515" cy="22958"/>
            </a:xfrm>
            <a:custGeom>
              <a:avLst/>
              <a:gdLst>
                <a:gd name="T0" fmla="*/ 17 w 17"/>
                <a:gd name="T1" fmla="*/ 13 h 20"/>
                <a:gd name="T2" fmla="*/ 17 w 17"/>
                <a:gd name="T3" fmla="*/ 15 h 20"/>
                <a:gd name="T4" fmla="*/ 17 w 17"/>
                <a:gd name="T5" fmla="*/ 18 h 20"/>
                <a:gd name="T6" fmla="*/ 15 w 17"/>
                <a:gd name="T7" fmla="*/ 18 h 20"/>
                <a:gd name="T8" fmla="*/ 11 w 17"/>
                <a:gd name="T9" fmla="*/ 18 h 20"/>
                <a:gd name="T10" fmla="*/ 6 w 17"/>
                <a:gd name="T11" fmla="*/ 20 h 20"/>
                <a:gd name="T12" fmla="*/ 4 w 17"/>
                <a:gd name="T13" fmla="*/ 18 h 20"/>
                <a:gd name="T14" fmla="*/ 0 w 17"/>
                <a:gd name="T15" fmla="*/ 15 h 20"/>
                <a:gd name="T16" fmla="*/ 0 w 17"/>
                <a:gd name="T17" fmla="*/ 13 h 20"/>
                <a:gd name="T18" fmla="*/ 0 w 17"/>
                <a:gd name="T19" fmla="*/ 6 h 20"/>
                <a:gd name="T20" fmla="*/ 0 w 17"/>
                <a:gd name="T21" fmla="*/ 4 h 20"/>
                <a:gd name="T22" fmla="*/ 2 w 17"/>
                <a:gd name="T23" fmla="*/ 2 h 20"/>
                <a:gd name="T24" fmla="*/ 6 w 17"/>
                <a:gd name="T25" fmla="*/ 0 h 20"/>
                <a:gd name="T26" fmla="*/ 8 w 17"/>
                <a:gd name="T27" fmla="*/ 0 h 20"/>
                <a:gd name="T28" fmla="*/ 13 w 17"/>
                <a:gd name="T29" fmla="*/ 2 h 20"/>
                <a:gd name="T30" fmla="*/ 15 w 17"/>
                <a:gd name="T31" fmla="*/ 2 h 20"/>
                <a:gd name="T32" fmla="*/ 17 w 17"/>
                <a:gd name="T33" fmla="*/ 4 h 20"/>
                <a:gd name="T34" fmla="*/ 17 w 17"/>
                <a:gd name="T35" fmla="*/ 9 h 20"/>
                <a:gd name="T36" fmla="*/ 17 w 17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0">
                  <a:moveTo>
                    <a:pt x="17" y="13"/>
                  </a:moveTo>
                  <a:lnTo>
                    <a:pt x="17" y="15"/>
                  </a:lnTo>
                  <a:lnTo>
                    <a:pt x="17" y="18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7" y="4"/>
                  </a:lnTo>
                  <a:lnTo>
                    <a:pt x="17" y="9"/>
                  </a:lnTo>
                  <a:lnTo>
                    <a:pt x="17" y="1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76" name="Freeform 191"/>
            <p:cNvSpPr>
              <a:spLocks/>
            </p:cNvSpPr>
            <p:nvPr/>
          </p:nvSpPr>
          <p:spPr bwMode="auto">
            <a:xfrm>
              <a:off x="910956" y="2507469"/>
              <a:ext cx="19515" cy="22958"/>
            </a:xfrm>
            <a:custGeom>
              <a:avLst/>
              <a:gdLst>
                <a:gd name="T0" fmla="*/ 17 w 17"/>
                <a:gd name="T1" fmla="*/ 13 h 20"/>
                <a:gd name="T2" fmla="*/ 17 w 17"/>
                <a:gd name="T3" fmla="*/ 15 h 20"/>
                <a:gd name="T4" fmla="*/ 17 w 17"/>
                <a:gd name="T5" fmla="*/ 18 h 20"/>
                <a:gd name="T6" fmla="*/ 15 w 17"/>
                <a:gd name="T7" fmla="*/ 18 h 20"/>
                <a:gd name="T8" fmla="*/ 11 w 17"/>
                <a:gd name="T9" fmla="*/ 18 h 20"/>
                <a:gd name="T10" fmla="*/ 6 w 17"/>
                <a:gd name="T11" fmla="*/ 20 h 20"/>
                <a:gd name="T12" fmla="*/ 4 w 17"/>
                <a:gd name="T13" fmla="*/ 18 h 20"/>
                <a:gd name="T14" fmla="*/ 0 w 17"/>
                <a:gd name="T15" fmla="*/ 15 h 20"/>
                <a:gd name="T16" fmla="*/ 0 w 17"/>
                <a:gd name="T17" fmla="*/ 13 h 20"/>
                <a:gd name="T18" fmla="*/ 0 w 17"/>
                <a:gd name="T19" fmla="*/ 6 h 20"/>
                <a:gd name="T20" fmla="*/ 0 w 17"/>
                <a:gd name="T21" fmla="*/ 4 h 20"/>
                <a:gd name="T22" fmla="*/ 2 w 17"/>
                <a:gd name="T23" fmla="*/ 2 h 20"/>
                <a:gd name="T24" fmla="*/ 6 w 17"/>
                <a:gd name="T25" fmla="*/ 0 h 20"/>
                <a:gd name="T26" fmla="*/ 8 w 17"/>
                <a:gd name="T27" fmla="*/ 0 h 20"/>
                <a:gd name="T28" fmla="*/ 13 w 17"/>
                <a:gd name="T29" fmla="*/ 2 h 20"/>
                <a:gd name="T30" fmla="*/ 15 w 17"/>
                <a:gd name="T31" fmla="*/ 2 h 20"/>
                <a:gd name="T32" fmla="*/ 17 w 17"/>
                <a:gd name="T33" fmla="*/ 4 h 20"/>
                <a:gd name="T34" fmla="*/ 17 w 17"/>
                <a:gd name="T35" fmla="*/ 9 h 20"/>
                <a:gd name="T36" fmla="*/ 17 w 17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0">
                  <a:moveTo>
                    <a:pt x="17" y="13"/>
                  </a:moveTo>
                  <a:lnTo>
                    <a:pt x="17" y="15"/>
                  </a:lnTo>
                  <a:lnTo>
                    <a:pt x="17" y="18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7" y="4"/>
                  </a:lnTo>
                  <a:lnTo>
                    <a:pt x="17" y="9"/>
                  </a:lnTo>
                  <a:lnTo>
                    <a:pt x="17" y="13"/>
                  </a:lnTo>
                </a:path>
              </a:pathLst>
            </a:custGeom>
            <a:pattFill prst="dkUpDiag">
              <a:fgClr>
                <a:schemeClr val="tx2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77" name="Freeform 192"/>
            <p:cNvSpPr>
              <a:spLocks/>
            </p:cNvSpPr>
            <p:nvPr/>
          </p:nvSpPr>
          <p:spPr bwMode="auto">
            <a:xfrm>
              <a:off x="2267770" y="2009282"/>
              <a:ext cx="461455" cy="317967"/>
            </a:xfrm>
            <a:custGeom>
              <a:avLst/>
              <a:gdLst>
                <a:gd name="T0" fmla="*/ 150 w 402"/>
                <a:gd name="T1" fmla="*/ 2 h 277"/>
                <a:gd name="T2" fmla="*/ 165 w 402"/>
                <a:gd name="T3" fmla="*/ 9 h 277"/>
                <a:gd name="T4" fmla="*/ 156 w 402"/>
                <a:gd name="T5" fmla="*/ 33 h 277"/>
                <a:gd name="T6" fmla="*/ 215 w 402"/>
                <a:gd name="T7" fmla="*/ 18 h 277"/>
                <a:gd name="T8" fmla="*/ 221 w 402"/>
                <a:gd name="T9" fmla="*/ 27 h 277"/>
                <a:gd name="T10" fmla="*/ 282 w 402"/>
                <a:gd name="T11" fmla="*/ 45 h 277"/>
                <a:gd name="T12" fmla="*/ 317 w 402"/>
                <a:gd name="T13" fmla="*/ 60 h 277"/>
                <a:gd name="T14" fmla="*/ 346 w 402"/>
                <a:gd name="T15" fmla="*/ 71 h 277"/>
                <a:gd name="T16" fmla="*/ 335 w 402"/>
                <a:gd name="T17" fmla="*/ 94 h 277"/>
                <a:gd name="T18" fmla="*/ 324 w 402"/>
                <a:gd name="T19" fmla="*/ 116 h 277"/>
                <a:gd name="T20" fmla="*/ 346 w 402"/>
                <a:gd name="T21" fmla="*/ 121 h 277"/>
                <a:gd name="T22" fmla="*/ 362 w 402"/>
                <a:gd name="T23" fmla="*/ 132 h 277"/>
                <a:gd name="T24" fmla="*/ 382 w 402"/>
                <a:gd name="T25" fmla="*/ 141 h 277"/>
                <a:gd name="T26" fmla="*/ 402 w 402"/>
                <a:gd name="T27" fmla="*/ 152 h 277"/>
                <a:gd name="T28" fmla="*/ 393 w 402"/>
                <a:gd name="T29" fmla="*/ 168 h 277"/>
                <a:gd name="T30" fmla="*/ 358 w 402"/>
                <a:gd name="T31" fmla="*/ 188 h 277"/>
                <a:gd name="T32" fmla="*/ 313 w 402"/>
                <a:gd name="T33" fmla="*/ 143 h 277"/>
                <a:gd name="T34" fmla="*/ 284 w 402"/>
                <a:gd name="T35" fmla="*/ 152 h 277"/>
                <a:gd name="T36" fmla="*/ 288 w 402"/>
                <a:gd name="T37" fmla="*/ 165 h 277"/>
                <a:gd name="T38" fmla="*/ 284 w 402"/>
                <a:gd name="T39" fmla="*/ 194 h 277"/>
                <a:gd name="T40" fmla="*/ 317 w 402"/>
                <a:gd name="T41" fmla="*/ 226 h 277"/>
                <a:gd name="T42" fmla="*/ 308 w 402"/>
                <a:gd name="T43" fmla="*/ 253 h 277"/>
                <a:gd name="T44" fmla="*/ 253 w 402"/>
                <a:gd name="T45" fmla="*/ 235 h 277"/>
                <a:gd name="T46" fmla="*/ 239 w 402"/>
                <a:gd name="T47" fmla="*/ 250 h 277"/>
                <a:gd name="T48" fmla="*/ 264 w 402"/>
                <a:gd name="T49" fmla="*/ 262 h 277"/>
                <a:gd name="T50" fmla="*/ 259 w 402"/>
                <a:gd name="T51" fmla="*/ 277 h 277"/>
                <a:gd name="T52" fmla="*/ 237 w 402"/>
                <a:gd name="T53" fmla="*/ 266 h 277"/>
                <a:gd name="T54" fmla="*/ 201 w 402"/>
                <a:gd name="T55" fmla="*/ 244 h 277"/>
                <a:gd name="T56" fmla="*/ 183 w 402"/>
                <a:gd name="T57" fmla="*/ 228 h 277"/>
                <a:gd name="T58" fmla="*/ 177 w 402"/>
                <a:gd name="T59" fmla="*/ 212 h 277"/>
                <a:gd name="T60" fmla="*/ 168 w 402"/>
                <a:gd name="T61" fmla="*/ 201 h 277"/>
                <a:gd name="T62" fmla="*/ 170 w 402"/>
                <a:gd name="T63" fmla="*/ 190 h 277"/>
                <a:gd name="T64" fmla="*/ 183 w 402"/>
                <a:gd name="T65" fmla="*/ 177 h 277"/>
                <a:gd name="T66" fmla="*/ 206 w 402"/>
                <a:gd name="T67" fmla="*/ 163 h 277"/>
                <a:gd name="T68" fmla="*/ 219 w 402"/>
                <a:gd name="T69" fmla="*/ 152 h 277"/>
                <a:gd name="T70" fmla="*/ 255 w 402"/>
                <a:gd name="T71" fmla="*/ 143 h 277"/>
                <a:gd name="T72" fmla="*/ 237 w 402"/>
                <a:gd name="T73" fmla="*/ 134 h 277"/>
                <a:gd name="T74" fmla="*/ 228 w 402"/>
                <a:gd name="T75" fmla="*/ 118 h 277"/>
                <a:gd name="T76" fmla="*/ 215 w 402"/>
                <a:gd name="T77" fmla="*/ 107 h 277"/>
                <a:gd name="T78" fmla="*/ 145 w 402"/>
                <a:gd name="T79" fmla="*/ 65 h 277"/>
                <a:gd name="T80" fmla="*/ 134 w 402"/>
                <a:gd name="T81" fmla="*/ 76 h 277"/>
                <a:gd name="T82" fmla="*/ 92 w 402"/>
                <a:gd name="T83" fmla="*/ 71 h 277"/>
                <a:gd name="T84" fmla="*/ 71 w 402"/>
                <a:gd name="T85" fmla="*/ 71 h 277"/>
                <a:gd name="T86" fmla="*/ 47 w 402"/>
                <a:gd name="T87" fmla="*/ 62 h 277"/>
                <a:gd name="T88" fmla="*/ 25 w 402"/>
                <a:gd name="T89" fmla="*/ 56 h 277"/>
                <a:gd name="T90" fmla="*/ 13 w 402"/>
                <a:gd name="T91" fmla="*/ 38 h 277"/>
                <a:gd name="T92" fmla="*/ 2 w 402"/>
                <a:gd name="T93" fmla="*/ 27 h 277"/>
                <a:gd name="T94" fmla="*/ 13 w 402"/>
                <a:gd name="T95" fmla="*/ 13 h 277"/>
                <a:gd name="T96" fmla="*/ 58 w 402"/>
                <a:gd name="T97" fmla="*/ 13 h 277"/>
                <a:gd name="T98" fmla="*/ 60 w 402"/>
                <a:gd name="T99" fmla="*/ 58 h 277"/>
                <a:gd name="T100" fmla="*/ 78 w 402"/>
                <a:gd name="T101" fmla="*/ 53 h 277"/>
                <a:gd name="T102" fmla="*/ 89 w 402"/>
                <a:gd name="T103" fmla="*/ 13 h 277"/>
                <a:gd name="T104" fmla="*/ 112 w 402"/>
                <a:gd name="T105" fmla="*/ 7 h 277"/>
                <a:gd name="T106" fmla="*/ 132 w 402"/>
                <a:gd name="T107" fmla="*/ 2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2" h="277">
                  <a:moveTo>
                    <a:pt x="132" y="2"/>
                  </a:moveTo>
                  <a:lnTo>
                    <a:pt x="136" y="2"/>
                  </a:lnTo>
                  <a:lnTo>
                    <a:pt x="141" y="2"/>
                  </a:lnTo>
                  <a:lnTo>
                    <a:pt x="145" y="2"/>
                  </a:lnTo>
                  <a:lnTo>
                    <a:pt x="150" y="2"/>
                  </a:lnTo>
                  <a:lnTo>
                    <a:pt x="154" y="0"/>
                  </a:lnTo>
                  <a:lnTo>
                    <a:pt x="159" y="2"/>
                  </a:lnTo>
                  <a:lnTo>
                    <a:pt x="163" y="2"/>
                  </a:lnTo>
                  <a:lnTo>
                    <a:pt x="163" y="4"/>
                  </a:lnTo>
                  <a:lnTo>
                    <a:pt x="165" y="9"/>
                  </a:lnTo>
                  <a:lnTo>
                    <a:pt x="163" y="13"/>
                  </a:lnTo>
                  <a:lnTo>
                    <a:pt x="161" y="18"/>
                  </a:lnTo>
                  <a:lnTo>
                    <a:pt x="159" y="22"/>
                  </a:lnTo>
                  <a:lnTo>
                    <a:pt x="159" y="27"/>
                  </a:lnTo>
                  <a:lnTo>
                    <a:pt x="156" y="33"/>
                  </a:lnTo>
                  <a:lnTo>
                    <a:pt x="170" y="33"/>
                  </a:lnTo>
                  <a:lnTo>
                    <a:pt x="188" y="33"/>
                  </a:lnTo>
                  <a:lnTo>
                    <a:pt x="203" y="29"/>
                  </a:lnTo>
                  <a:lnTo>
                    <a:pt x="215" y="20"/>
                  </a:lnTo>
                  <a:lnTo>
                    <a:pt x="215" y="18"/>
                  </a:lnTo>
                  <a:lnTo>
                    <a:pt x="217" y="15"/>
                  </a:lnTo>
                  <a:lnTo>
                    <a:pt x="219" y="18"/>
                  </a:lnTo>
                  <a:lnTo>
                    <a:pt x="219" y="18"/>
                  </a:lnTo>
                  <a:lnTo>
                    <a:pt x="221" y="20"/>
                  </a:lnTo>
                  <a:lnTo>
                    <a:pt x="221" y="27"/>
                  </a:lnTo>
                  <a:lnTo>
                    <a:pt x="239" y="27"/>
                  </a:lnTo>
                  <a:lnTo>
                    <a:pt x="255" y="29"/>
                  </a:lnTo>
                  <a:lnTo>
                    <a:pt x="264" y="40"/>
                  </a:lnTo>
                  <a:lnTo>
                    <a:pt x="270" y="45"/>
                  </a:lnTo>
                  <a:lnTo>
                    <a:pt x="282" y="45"/>
                  </a:lnTo>
                  <a:lnTo>
                    <a:pt x="293" y="45"/>
                  </a:lnTo>
                  <a:lnTo>
                    <a:pt x="302" y="47"/>
                  </a:lnTo>
                  <a:lnTo>
                    <a:pt x="308" y="51"/>
                  </a:lnTo>
                  <a:lnTo>
                    <a:pt x="313" y="58"/>
                  </a:lnTo>
                  <a:lnTo>
                    <a:pt x="317" y="60"/>
                  </a:lnTo>
                  <a:lnTo>
                    <a:pt x="324" y="62"/>
                  </a:lnTo>
                  <a:lnTo>
                    <a:pt x="333" y="65"/>
                  </a:lnTo>
                  <a:lnTo>
                    <a:pt x="340" y="65"/>
                  </a:lnTo>
                  <a:lnTo>
                    <a:pt x="344" y="67"/>
                  </a:lnTo>
                  <a:lnTo>
                    <a:pt x="346" y="71"/>
                  </a:lnTo>
                  <a:lnTo>
                    <a:pt x="349" y="76"/>
                  </a:lnTo>
                  <a:lnTo>
                    <a:pt x="346" y="80"/>
                  </a:lnTo>
                  <a:lnTo>
                    <a:pt x="344" y="85"/>
                  </a:lnTo>
                  <a:lnTo>
                    <a:pt x="340" y="89"/>
                  </a:lnTo>
                  <a:lnTo>
                    <a:pt x="335" y="94"/>
                  </a:lnTo>
                  <a:lnTo>
                    <a:pt x="329" y="96"/>
                  </a:lnTo>
                  <a:lnTo>
                    <a:pt x="320" y="96"/>
                  </a:lnTo>
                  <a:lnTo>
                    <a:pt x="320" y="103"/>
                  </a:lnTo>
                  <a:lnTo>
                    <a:pt x="322" y="109"/>
                  </a:lnTo>
                  <a:lnTo>
                    <a:pt x="324" y="116"/>
                  </a:lnTo>
                  <a:lnTo>
                    <a:pt x="326" y="118"/>
                  </a:lnTo>
                  <a:lnTo>
                    <a:pt x="333" y="121"/>
                  </a:lnTo>
                  <a:lnTo>
                    <a:pt x="337" y="121"/>
                  </a:lnTo>
                  <a:lnTo>
                    <a:pt x="342" y="121"/>
                  </a:lnTo>
                  <a:lnTo>
                    <a:pt x="346" y="121"/>
                  </a:lnTo>
                  <a:lnTo>
                    <a:pt x="351" y="123"/>
                  </a:lnTo>
                  <a:lnTo>
                    <a:pt x="351" y="127"/>
                  </a:lnTo>
                  <a:lnTo>
                    <a:pt x="353" y="130"/>
                  </a:lnTo>
                  <a:lnTo>
                    <a:pt x="358" y="132"/>
                  </a:lnTo>
                  <a:lnTo>
                    <a:pt x="362" y="132"/>
                  </a:lnTo>
                  <a:lnTo>
                    <a:pt x="367" y="132"/>
                  </a:lnTo>
                  <a:lnTo>
                    <a:pt x="371" y="132"/>
                  </a:lnTo>
                  <a:lnTo>
                    <a:pt x="378" y="134"/>
                  </a:lnTo>
                  <a:lnTo>
                    <a:pt x="382" y="134"/>
                  </a:lnTo>
                  <a:lnTo>
                    <a:pt x="382" y="141"/>
                  </a:lnTo>
                  <a:lnTo>
                    <a:pt x="382" y="145"/>
                  </a:lnTo>
                  <a:lnTo>
                    <a:pt x="384" y="150"/>
                  </a:lnTo>
                  <a:lnTo>
                    <a:pt x="389" y="152"/>
                  </a:lnTo>
                  <a:lnTo>
                    <a:pt x="396" y="152"/>
                  </a:lnTo>
                  <a:lnTo>
                    <a:pt x="402" y="152"/>
                  </a:lnTo>
                  <a:lnTo>
                    <a:pt x="402" y="156"/>
                  </a:lnTo>
                  <a:lnTo>
                    <a:pt x="402" y="161"/>
                  </a:lnTo>
                  <a:lnTo>
                    <a:pt x="400" y="163"/>
                  </a:lnTo>
                  <a:lnTo>
                    <a:pt x="398" y="165"/>
                  </a:lnTo>
                  <a:lnTo>
                    <a:pt x="393" y="168"/>
                  </a:lnTo>
                  <a:lnTo>
                    <a:pt x="391" y="170"/>
                  </a:lnTo>
                  <a:lnTo>
                    <a:pt x="389" y="172"/>
                  </a:lnTo>
                  <a:lnTo>
                    <a:pt x="389" y="177"/>
                  </a:lnTo>
                  <a:lnTo>
                    <a:pt x="371" y="188"/>
                  </a:lnTo>
                  <a:lnTo>
                    <a:pt x="358" y="188"/>
                  </a:lnTo>
                  <a:lnTo>
                    <a:pt x="344" y="181"/>
                  </a:lnTo>
                  <a:lnTo>
                    <a:pt x="333" y="170"/>
                  </a:lnTo>
                  <a:lnTo>
                    <a:pt x="320" y="159"/>
                  </a:lnTo>
                  <a:lnTo>
                    <a:pt x="320" y="150"/>
                  </a:lnTo>
                  <a:lnTo>
                    <a:pt x="313" y="143"/>
                  </a:lnTo>
                  <a:lnTo>
                    <a:pt x="302" y="141"/>
                  </a:lnTo>
                  <a:lnTo>
                    <a:pt x="291" y="138"/>
                  </a:lnTo>
                  <a:lnTo>
                    <a:pt x="282" y="141"/>
                  </a:lnTo>
                  <a:lnTo>
                    <a:pt x="279" y="145"/>
                  </a:lnTo>
                  <a:lnTo>
                    <a:pt x="284" y="152"/>
                  </a:lnTo>
                  <a:lnTo>
                    <a:pt x="286" y="152"/>
                  </a:lnTo>
                  <a:lnTo>
                    <a:pt x="286" y="154"/>
                  </a:lnTo>
                  <a:lnTo>
                    <a:pt x="288" y="159"/>
                  </a:lnTo>
                  <a:lnTo>
                    <a:pt x="288" y="161"/>
                  </a:lnTo>
                  <a:lnTo>
                    <a:pt x="288" y="165"/>
                  </a:lnTo>
                  <a:lnTo>
                    <a:pt x="286" y="168"/>
                  </a:lnTo>
                  <a:lnTo>
                    <a:pt x="284" y="172"/>
                  </a:lnTo>
                  <a:lnTo>
                    <a:pt x="284" y="177"/>
                  </a:lnTo>
                  <a:lnTo>
                    <a:pt x="284" y="183"/>
                  </a:lnTo>
                  <a:lnTo>
                    <a:pt x="284" y="194"/>
                  </a:lnTo>
                  <a:lnTo>
                    <a:pt x="291" y="201"/>
                  </a:lnTo>
                  <a:lnTo>
                    <a:pt x="297" y="206"/>
                  </a:lnTo>
                  <a:lnTo>
                    <a:pt x="306" y="210"/>
                  </a:lnTo>
                  <a:lnTo>
                    <a:pt x="313" y="215"/>
                  </a:lnTo>
                  <a:lnTo>
                    <a:pt x="317" y="226"/>
                  </a:lnTo>
                  <a:lnTo>
                    <a:pt x="315" y="239"/>
                  </a:lnTo>
                  <a:lnTo>
                    <a:pt x="313" y="244"/>
                  </a:lnTo>
                  <a:lnTo>
                    <a:pt x="311" y="246"/>
                  </a:lnTo>
                  <a:lnTo>
                    <a:pt x="308" y="248"/>
                  </a:lnTo>
                  <a:lnTo>
                    <a:pt x="308" y="253"/>
                  </a:lnTo>
                  <a:lnTo>
                    <a:pt x="293" y="253"/>
                  </a:lnTo>
                  <a:lnTo>
                    <a:pt x="282" y="250"/>
                  </a:lnTo>
                  <a:lnTo>
                    <a:pt x="270" y="244"/>
                  </a:lnTo>
                  <a:lnTo>
                    <a:pt x="264" y="239"/>
                  </a:lnTo>
                  <a:lnTo>
                    <a:pt x="253" y="235"/>
                  </a:lnTo>
                  <a:lnTo>
                    <a:pt x="239" y="232"/>
                  </a:lnTo>
                  <a:lnTo>
                    <a:pt x="232" y="232"/>
                  </a:lnTo>
                  <a:lnTo>
                    <a:pt x="232" y="239"/>
                  </a:lnTo>
                  <a:lnTo>
                    <a:pt x="235" y="246"/>
                  </a:lnTo>
                  <a:lnTo>
                    <a:pt x="239" y="250"/>
                  </a:lnTo>
                  <a:lnTo>
                    <a:pt x="241" y="253"/>
                  </a:lnTo>
                  <a:lnTo>
                    <a:pt x="246" y="255"/>
                  </a:lnTo>
                  <a:lnTo>
                    <a:pt x="253" y="259"/>
                  </a:lnTo>
                  <a:lnTo>
                    <a:pt x="259" y="259"/>
                  </a:lnTo>
                  <a:lnTo>
                    <a:pt x="264" y="262"/>
                  </a:lnTo>
                  <a:lnTo>
                    <a:pt x="268" y="264"/>
                  </a:lnTo>
                  <a:lnTo>
                    <a:pt x="270" y="270"/>
                  </a:lnTo>
                  <a:lnTo>
                    <a:pt x="270" y="277"/>
                  </a:lnTo>
                  <a:lnTo>
                    <a:pt x="264" y="277"/>
                  </a:lnTo>
                  <a:lnTo>
                    <a:pt x="259" y="277"/>
                  </a:lnTo>
                  <a:lnTo>
                    <a:pt x="257" y="275"/>
                  </a:lnTo>
                  <a:lnTo>
                    <a:pt x="253" y="275"/>
                  </a:lnTo>
                  <a:lnTo>
                    <a:pt x="248" y="273"/>
                  </a:lnTo>
                  <a:lnTo>
                    <a:pt x="246" y="270"/>
                  </a:lnTo>
                  <a:lnTo>
                    <a:pt x="237" y="266"/>
                  </a:lnTo>
                  <a:lnTo>
                    <a:pt x="226" y="262"/>
                  </a:lnTo>
                  <a:lnTo>
                    <a:pt x="215" y="259"/>
                  </a:lnTo>
                  <a:lnTo>
                    <a:pt x="208" y="253"/>
                  </a:lnTo>
                  <a:lnTo>
                    <a:pt x="201" y="253"/>
                  </a:lnTo>
                  <a:lnTo>
                    <a:pt x="201" y="244"/>
                  </a:lnTo>
                  <a:lnTo>
                    <a:pt x="201" y="237"/>
                  </a:lnTo>
                  <a:lnTo>
                    <a:pt x="199" y="232"/>
                  </a:lnTo>
                  <a:lnTo>
                    <a:pt x="194" y="228"/>
                  </a:lnTo>
                  <a:lnTo>
                    <a:pt x="190" y="228"/>
                  </a:lnTo>
                  <a:lnTo>
                    <a:pt x="183" y="228"/>
                  </a:lnTo>
                  <a:lnTo>
                    <a:pt x="179" y="226"/>
                  </a:lnTo>
                  <a:lnTo>
                    <a:pt x="179" y="223"/>
                  </a:lnTo>
                  <a:lnTo>
                    <a:pt x="177" y="219"/>
                  </a:lnTo>
                  <a:lnTo>
                    <a:pt x="177" y="217"/>
                  </a:lnTo>
                  <a:lnTo>
                    <a:pt x="177" y="212"/>
                  </a:lnTo>
                  <a:lnTo>
                    <a:pt x="177" y="208"/>
                  </a:lnTo>
                  <a:lnTo>
                    <a:pt x="174" y="206"/>
                  </a:lnTo>
                  <a:lnTo>
                    <a:pt x="172" y="203"/>
                  </a:lnTo>
                  <a:lnTo>
                    <a:pt x="170" y="203"/>
                  </a:lnTo>
                  <a:lnTo>
                    <a:pt x="168" y="201"/>
                  </a:lnTo>
                  <a:lnTo>
                    <a:pt x="165" y="199"/>
                  </a:lnTo>
                  <a:lnTo>
                    <a:pt x="163" y="197"/>
                  </a:lnTo>
                  <a:lnTo>
                    <a:pt x="165" y="192"/>
                  </a:lnTo>
                  <a:lnTo>
                    <a:pt x="168" y="192"/>
                  </a:lnTo>
                  <a:lnTo>
                    <a:pt x="170" y="190"/>
                  </a:lnTo>
                  <a:lnTo>
                    <a:pt x="172" y="190"/>
                  </a:lnTo>
                  <a:lnTo>
                    <a:pt x="177" y="190"/>
                  </a:lnTo>
                  <a:lnTo>
                    <a:pt x="183" y="190"/>
                  </a:lnTo>
                  <a:lnTo>
                    <a:pt x="183" y="183"/>
                  </a:lnTo>
                  <a:lnTo>
                    <a:pt x="183" y="177"/>
                  </a:lnTo>
                  <a:lnTo>
                    <a:pt x="188" y="174"/>
                  </a:lnTo>
                  <a:lnTo>
                    <a:pt x="192" y="170"/>
                  </a:lnTo>
                  <a:lnTo>
                    <a:pt x="197" y="168"/>
                  </a:lnTo>
                  <a:lnTo>
                    <a:pt x="201" y="165"/>
                  </a:lnTo>
                  <a:lnTo>
                    <a:pt x="206" y="163"/>
                  </a:lnTo>
                  <a:lnTo>
                    <a:pt x="210" y="161"/>
                  </a:lnTo>
                  <a:lnTo>
                    <a:pt x="215" y="159"/>
                  </a:lnTo>
                  <a:lnTo>
                    <a:pt x="215" y="154"/>
                  </a:lnTo>
                  <a:lnTo>
                    <a:pt x="217" y="154"/>
                  </a:lnTo>
                  <a:lnTo>
                    <a:pt x="219" y="152"/>
                  </a:lnTo>
                  <a:lnTo>
                    <a:pt x="223" y="152"/>
                  </a:lnTo>
                  <a:lnTo>
                    <a:pt x="226" y="152"/>
                  </a:lnTo>
                  <a:lnTo>
                    <a:pt x="257" y="152"/>
                  </a:lnTo>
                  <a:lnTo>
                    <a:pt x="257" y="147"/>
                  </a:lnTo>
                  <a:lnTo>
                    <a:pt x="255" y="143"/>
                  </a:lnTo>
                  <a:lnTo>
                    <a:pt x="253" y="141"/>
                  </a:lnTo>
                  <a:lnTo>
                    <a:pt x="248" y="138"/>
                  </a:lnTo>
                  <a:lnTo>
                    <a:pt x="246" y="136"/>
                  </a:lnTo>
                  <a:lnTo>
                    <a:pt x="241" y="136"/>
                  </a:lnTo>
                  <a:lnTo>
                    <a:pt x="237" y="134"/>
                  </a:lnTo>
                  <a:lnTo>
                    <a:pt x="235" y="132"/>
                  </a:lnTo>
                  <a:lnTo>
                    <a:pt x="232" y="127"/>
                  </a:lnTo>
                  <a:lnTo>
                    <a:pt x="232" y="123"/>
                  </a:lnTo>
                  <a:lnTo>
                    <a:pt x="230" y="118"/>
                  </a:lnTo>
                  <a:lnTo>
                    <a:pt x="228" y="118"/>
                  </a:lnTo>
                  <a:lnTo>
                    <a:pt x="223" y="116"/>
                  </a:lnTo>
                  <a:lnTo>
                    <a:pt x="221" y="116"/>
                  </a:lnTo>
                  <a:lnTo>
                    <a:pt x="217" y="114"/>
                  </a:lnTo>
                  <a:lnTo>
                    <a:pt x="215" y="112"/>
                  </a:lnTo>
                  <a:lnTo>
                    <a:pt x="215" y="107"/>
                  </a:lnTo>
                  <a:lnTo>
                    <a:pt x="203" y="96"/>
                  </a:lnTo>
                  <a:lnTo>
                    <a:pt x="190" y="83"/>
                  </a:lnTo>
                  <a:lnTo>
                    <a:pt x="174" y="69"/>
                  </a:lnTo>
                  <a:lnTo>
                    <a:pt x="161" y="62"/>
                  </a:lnTo>
                  <a:lnTo>
                    <a:pt x="145" y="65"/>
                  </a:lnTo>
                  <a:lnTo>
                    <a:pt x="145" y="69"/>
                  </a:lnTo>
                  <a:lnTo>
                    <a:pt x="145" y="71"/>
                  </a:lnTo>
                  <a:lnTo>
                    <a:pt x="141" y="74"/>
                  </a:lnTo>
                  <a:lnTo>
                    <a:pt x="139" y="76"/>
                  </a:lnTo>
                  <a:lnTo>
                    <a:pt x="134" y="76"/>
                  </a:lnTo>
                  <a:lnTo>
                    <a:pt x="130" y="76"/>
                  </a:lnTo>
                  <a:lnTo>
                    <a:pt x="125" y="76"/>
                  </a:lnTo>
                  <a:lnTo>
                    <a:pt x="94" y="76"/>
                  </a:lnTo>
                  <a:lnTo>
                    <a:pt x="94" y="74"/>
                  </a:lnTo>
                  <a:lnTo>
                    <a:pt x="92" y="71"/>
                  </a:lnTo>
                  <a:lnTo>
                    <a:pt x="89" y="69"/>
                  </a:lnTo>
                  <a:lnTo>
                    <a:pt x="85" y="69"/>
                  </a:lnTo>
                  <a:lnTo>
                    <a:pt x="80" y="69"/>
                  </a:lnTo>
                  <a:lnTo>
                    <a:pt x="76" y="71"/>
                  </a:lnTo>
                  <a:lnTo>
                    <a:pt x="71" y="71"/>
                  </a:lnTo>
                  <a:lnTo>
                    <a:pt x="67" y="71"/>
                  </a:lnTo>
                  <a:lnTo>
                    <a:pt x="63" y="71"/>
                  </a:lnTo>
                  <a:lnTo>
                    <a:pt x="58" y="71"/>
                  </a:lnTo>
                  <a:lnTo>
                    <a:pt x="54" y="65"/>
                  </a:lnTo>
                  <a:lnTo>
                    <a:pt x="47" y="62"/>
                  </a:lnTo>
                  <a:lnTo>
                    <a:pt x="38" y="65"/>
                  </a:lnTo>
                  <a:lnTo>
                    <a:pt x="27" y="65"/>
                  </a:lnTo>
                  <a:lnTo>
                    <a:pt x="20" y="65"/>
                  </a:lnTo>
                  <a:lnTo>
                    <a:pt x="22" y="60"/>
                  </a:lnTo>
                  <a:lnTo>
                    <a:pt x="25" y="56"/>
                  </a:lnTo>
                  <a:lnTo>
                    <a:pt x="25" y="51"/>
                  </a:lnTo>
                  <a:lnTo>
                    <a:pt x="25" y="47"/>
                  </a:lnTo>
                  <a:lnTo>
                    <a:pt x="22" y="42"/>
                  </a:lnTo>
                  <a:lnTo>
                    <a:pt x="18" y="40"/>
                  </a:lnTo>
                  <a:lnTo>
                    <a:pt x="13" y="38"/>
                  </a:lnTo>
                  <a:lnTo>
                    <a:pt x="7" y="40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1" y="20"/>
                  </a:lnTo>
                  <a:lnTo>
                    <a:pt x="13" y="18"/>
                  </a:lnTo>
                  <a:lnTo>
                    <a:pt x="13" y="13"/>
                  </a:lnTo>
                  <a:lnTo>
                    <a:pt x="20" y="11"/>
                  </a:lnTo>
                  <a:lnTo>
                    <a:pt x="29" y="9"/>
                  </a:lnTo>
                  <a:lnTo>
                    <a:pt x="38" y="9"/>
                  </a:lnTo>
                  <a:lnTo>
                    <a:pt x="58" y="9"/>
                  </a:lnTo>
                  <a:lnTo>
                    <a:pt x="58" y="13"/>
                  </a:lnTo>
                  <a:lnTo>
                    <a:pt x="54" y="27"/>
                  </a:lnTo>
                  <a:lnTo>
                    <a:pt x="51" y="40"/>
                  </a:lnTo>
                  <a:lnTo>
                    <a:pt x="58" y="51"/>
                  </a:lnTo>
                  <a:lnTo>
                    <a:pt x="58" y="56"/>
                  </a:lnTo>
                  <a:lnTo>
                    <a:pt x="60" y="58"/>
                  </a:lnTo>
                  <a:lnTo>
                    <a:pt x="63" y="58"/>
                  </a:lnTo>
                  <a:lnTo>
                    <a:pt x="67" y="58"/>
                  </a:lnTo>
                  <a:lnTo>
                    <a:pt x="71" y="58"/>
                  </a:lnTo>
                  <a:lnTo>
                    <a:pt x="74" y="56"/>
                  </a:lnTo>
                  <a:lnTo>
                    <a:pt x="78" y="53"/>
                  </a:lnTo>
                  <a:lnTo>
                    <a:pt x="80" y="53"/>
                  </a:lnTo>
                  <a:lnTo>
                    <a:pt x="83" y="51"/>
                  </a:lnTo>
                  <a:lnTo>
                    <a:pt x="78" y="36"/>
                  </a:lnTo>
                  <a:lnTo>
                    <a:pt x="80" y="24"/>
                  </a:lnTo>
                  <a:lnTo>
                    <a:pt x="89" y="13"/>
                  </a:lnTo>
                  <a:lnTo>
                    <a:pt x="92" y="11"/>
                  </a:lnTo>
                  <a:lnTo>
                    <a:pt x="96" y="9"/>
                  </a:lnTo>
                  <a:lnTo>
                    <a:pt x="101" y="9"/>
                  </a:lnTo>
                  <a:lnTo>
                    <a:pt x="107" y="9"/>
                  </a:lnTo>
                  <a:lnTo>
                    <a:pt x="112" y="7"/>
                  </a:lnTo>
                  <a:lnTo>
                    <a:pt x="118" y="9"/>
                  </a:lnTo>
                  <a:lnTo>
                    <a:pt x="123" y="9"/>
                  </a:lnTo>
                  <a:lnTo>
                    <a:pt x="127" y="7"/>
                  </a:lnTo>
                  <a:lnTo>
                    <a:pt x="132" y="4"/>
                  </a:lnTo>
                  <a:lnTo>
                    <a:pt x="132" y="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78" name="Freeform 193"/>
            <p:cNvSpPr>
              <a:spLocks/>
            </p:cNvSpPr>
            <p:nvPr/>
          </p:nvSpPr>
          <p:spPr bwMode="auto">
            <a:xfrm>
              <a:off x="2267770" y="2009282"/>
              <a:ext cx="461455" cy="317967"/>
            </a:xfrm>
            <a:custGeom>
              <a:avLst/>
              <a:gdLst>
                <a:gd name="T0" fmla="*/ 150 w 402"/>
                <a:gd name="T1" fmla="*/ 2 h 277"/>
                <a:gd name="T2" fmla="*/ 165 w 402"/>
                <a:gd name="T3" fmla="*/ 9 h 277"/>
                <a:gd name="T4" fmla="*/ 156 w 402"/>
                <a:gd name="T5" fmla="*/ 33 h 277"/>
                <a:gd name="T6" fmla="*/ 215 w 402"/>
                <a:gd name="T7" fmla="*/ 18 h 277"/>
                <a:gd name="T8" fmla="*/ 221 w 402"/>
                <a:gd name="T9" fmla="*/ 27 h 277"/>
                <a:gd name="T10" fmla="*/ 282 w 402"/>
                <a:gd name="T11" fmla="*/ 45 h 277"/>
                <a:gd name="T12" fmla="*/ 317 w 402"/>
                <a:gd name="T13" fmla="*/ 60 h 277"/>
                <a:gd name="T14" fmla="*/ 346 w 402"/>
                <a:gd name="T15" fmla="*/ 71 h 277"/>
                <a:gd name="T16" fmla="*/ 335 w 402"/>
                <a:gd name="T17" fmla="*/ 94 h 277"/>
                <a:gd name="T18" fmla="*/ 324 w 402"/>
                <a:gd name="T19" fmla="*/ 116 h 277"/>
                <a:gd name="T20" fmla="*/ 346 w 402"/>
                <a:gd name="T21" fmla="*/ 121 h 277"/>
                <a:gd name="T22" fmla="*/ 362 w 402"/>
                <a:gd name="T23" fmla="*/ 132 h 277"/>
                <a:gd name="T24" fmla="*/ 382 w 402"/>
                <a:gd name="T25" fmla="*/ 141 h 277"/>
                <a:gd name="T26" fmla="*/ 402 w 402"/>
                <a:gd name="T27" fmla="*/ 152 h 277"/>
                <a:gd name="T28" fmla="*/ 393 w 402"/>
                <a:gd name="T29" fmla="*/ 168 h 277"/>
                <a:gd name="T30" fmla="*/ 358 w 402"/>
                <a:gd name="T31" fmla="*/ 188 h 277"/>
                <a:gd name="T32" fmla="*/ 313 w 402"/>
                <a:gd name="T33" fmla="*/ 143 h 277"/>
                <a:gd name="T34" fmla="*/ 284 w 402"/>
                <a:gd name="T35" fmla="*/ 152 h 277"/>
                <a:gd name="T36" fmla="*/ 288 w 402"/>
                <a:gd name="T37" fmla="*/ 165 h 277"/>
                <a:gd name="T38" fmla="*/ 284 w 402"/>
                <a:gd name="T39" fmla="*/ 194 h 277"/>
                <a:gd name="T40" fmla="*/ 317 w 402"/>
                <a:gd name="T41" fmla="*/ 226 h 277"/>
                <a:gd name="T42" fmla="*/ 308 w 402"/>
                <a:gd name="T43" fmla="*/ 253 h 277"/>
                <a:gd name="T44" fmla="*/ 253 w 402"/>
                <a:gd name="T45" fmla="*/ 235 h 277"/>
                <a:gd name="T46" fmla="*/ 239 w 402"/>
                <a:gd name="T47" fmla="*/ 250 h 277"/>
                <a:gd name="T48" fmla="*/ 264 w 402"/>
                <a:gd name="T49" fmla="*/ 262 h 277"/>
                <a:gd name="T50" fmla="*/ 259 w 402"/>
                <a:gd name="T51" fmla="*/ 277 h 277"/>
                <a:gd name="T52" fmla="*/ 237 w 402"/>
                <a:gd name="T53" fmla="*/ 266 h 277"/>
                <a:gd name="T54" fmla="*/ 201 w 402"/>
                <a:gd name="T55" fmla="*/ 244 h 277"/>
                <a:gd name="T56" fmla="*/ 183 w 402"/>
                <a:gd name="T57" fmla="*/ 228 h 277"/>
                <a:gd name="T58" fmla="*/ 177 w 402"/>
                <a:gd name="T59" fmla="*/ 212 h 277"/>
                <a:gd name="T60" fmla="*/ 168 w 402"/>
                <a:gd name="T61" fmla="*/ 201 h 277"/>
                <a:gd name="T62" fmla="*/ 170 w 402"/>
                <a:gd name="T63" fmla="*/ 190 h 277"/>
                <a:gd name="T64" fmla="*/ 183 w 402"/>
                <a:gd name="T65" fmla="*/ 177 h 277"/>
                <a:gd name="T66" fmla="*/ 206 w 402"/>
                <a:gd name="T67" fmla="*/ 163 h 277"/>
                <a:gd name="T68" fmla="*/ 219 w 402"/>
                <a:gd name="T69" fmla="*/ 152 h 277"/>
                <a:gd name="T70" fmla="*/ 255 w 402"/>
                <a:gd name="T71" fmla="*/ 143 h 277"/>
                <a:gd name="T72" fmla="*/ 237 w 402"/>
                <a:gd name="T73" fmla="*/ 134 h 277"/>
                <a:gd name="T74" fmla="*/ 228 w 402"/>
                <a:gd name="T75" fmla="*/ 118 h 277"/>
                <a:gd name="T76" fmla="*/ 215 w 402"/>
                <a:gd name="T77" fmla="*/ 107 h 277"/>
                <a:gd name="T78" fmla="*/ 145 w 402"/>
                <a:gd name="T79" fmla="*/ 65 h 277"/>
                <a:gd name="T80" fmla="*/ 134 w 402"/>
                <a:gd name="T81" fmla="*/ 76 h 277"/>
                <a:gd name="T82" fmla="*/ 92 w 402"/>
                <a:gd name="T83" fmla="*/ 71 h 277"/>
                <a:gd name="T84" fmla="*/ 71 w 402"/>
                <a:gd name="T85" fmla="*/ 71 h 277"/>
                <a:gd name="T86" fmla="*/ 47 w 402"/>
                <a:gd name="T87" fmla="*/ 62 h 277"/>
                <a:gd name="T88" fmla="*/ 25 w 402"/>
                <a:gd name="T89" fmla="*/ 56 h 277"/>
                <a:gd name="T90" fmla="*/ 13 w 402"/>
                <a:gd name="T91" fmla="*/ 38 h 277"/>
                <a:gd name="T92" fmla="*/ 2 w 402"/>
                <a:gd name="T93" fmla="*/ 27 h 277"/>
                <a:gd name="T94" fmla="*/ 13 w 402"/>
                <a:gd name="T95" fmla="*/ 13 h 277"/>
                <a:gd name="T96" fmla="*/ 58 w 402"/>
                <a:gd name="T97" fmla="*/ 13 h 277"/>
                <a:gd name="T98" fmla="*/ 60 w 402"/>
                <a:gd name="T99" fmla="*/ 58 h 277"/>
                <a:gd name="T100" fmla="*/ 78 w 402"/>
                <a:gd name="T101" fmla="*/ 53 h 277"/>
                <a:gd name="T102" fmla="*/ 89 w 402"/>
                <a:gd name="T103" fmla="*/ 13 h 277"/>
                <a:gd name="T104" fmla="*/ 112 w 402"/>
                <a:gd name="T105" fmla="*/ 7 h 277"/>
                <a:gd name="T106" fmla="*/ 132 w 402"/>
                <a:gd name="T107" fmla="*/ 2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2" h="277">
                  <a:moveTo>
                    <a:pt x="132" y="2"/>
                  </a:moveTo>
                  <a:lnTo>
                    <a:pt x="136" y="2"/>
                  </a:lnTo>
                  <a:lnTo>
                    <a:pt x="141" y="2"/>
                  </a:lnTo>
                  <a:lnTo>
                    <a:pt x="145" y="2"/>
                  </a:lnTo>
                  <a:lnTo>
                    <a:pt x="150" y="2"/>
                  </a:lnTo>
                  <a:lnTo>
                    <a:pt x="154" y="0"/>
                  </a:lnTo>
                  <a:lnTo>
                    <a:pt x="159" y="2"/>
                  </a:lnTo>
                  <a:lnTo>
                    <a:pt x="163" y="2"/>
                  </a:lnTo>
                  <a:lnTo>
                    <a:pt x="163" y="4"/>
                  </a:lnTo>
                  <a:lnTo>
                    <a:pt x="165" y="9"/>
                  </a:lnTo>
                  <a:lnTo>
                    <a:pt x="163" y="13"/>
                  </a:lnTo>
                  <a:lnTo>
                    <a:pt x="161" y="18"/>
                  </a:lnTo>
                  <a:lnTo>
                    <a:pt x="159" y="22"/>
                  </a:lnTo>
                  <a:lnTo>
                    <a:pt x="159" y="27"/>
                  </a:lnTo>
                  <a:lnTo>
                    <a:pt x="156" y="33"/>
                  </a:lnTo>
                  <a:lnTo>
                    <a:pt x="170" y="33"/>
                  </a:lnTo>
                  <a:lnTo>
                    <a:pt x="188" y="33"/>
                  </a:lnTo>
                  <a:lnTo>
                    <a:pt x="203" y="29"/>
                  </a:lnTo>
                  <a:lnTo>
                    <a:pt x="215" y="20"/>
                  </a:lnTo>
                  <a:lnTo>
                    <a:pt x="215" y="18"/>
                  </a:lnTo>
                  <a:lnTo>
                    <a:pt x="217" y="15"/>
                  </a:lnTo>
                  <a:lnTo>
                    <a:pt x="219" y="18"/>
                  </a:lnTo>
                  <a:lnTo>
                    <a:pt x="219" y="18"/>
                  </a:lnTo>
                  <a:lnTo>
                    <a:pt x="221" y="20"/>
                  </a:lnTo>
                  <a:lnTo>
                    <a:pt x="221" y="27"/>
                  </a:lnTo>
                  <a:lnTo>
                    <a:pt x="239" y="27"/>
                  </a:lnTo>
                  <a:lnTo>
                    <a:pt x="255" y="29"/>
                  </a:lnTo>
                  <a:lnTo>
                    <a:pt x="264" y="40"/>
                  </a:lnTo>
                  <a:lnTo>
                    <a:pt x="270" y="45"/>
                  </a:lnTo>
                  <a:lnTo>
                    <a:pt x="282" y="45"/>
                  </a:lnTo>
                  <a:lnTo>
                    <a:pt x="293" y="45"/>
                  </a:lnTo>
                  <a:lnTo>
                    <a:pt x="302" y="47"/>
                  </a:lnTo>
                  <a:lnTo>
                    <a:pt x="308" y="51"/>
                  </a:lnTo>
                  <a:lnTo>
                    <a:pt x="313" y="58"/>
                  </a:lnTo>
                  <a:lnTo>
                    <a:pt x="317" y="60"/>
                  </a:lnTo>
                  <a:lnTo>
                    <a:pt x="324" y="62"/>
                  </a:lnTo>
                  <a:lnTo>
                    <a:pt x="333" y="65"/>
                  </a:lnTo>
                  <a:lnTo>
                    <a:pt x="340" y="65"/>
                  </a:lnTo>
                  <a:lnTo>
                    <a:pt x="344" y="67"/>
                  </a:lnTo>
                  <a:lnTo>
                    <a:pt x="346" y="71"/>
                  </a:lnTo>
                  <a:lnTo>
                    <a:pt x="349" y="76"/>
                  </a:lnTo>
                  <a:lnTo>
                    <a:pt x="346" y="80"/>
                  </a:lnTo>
                  <a:lnTo>
                    <a:pt x="344" y="85"/>
                  </a:lnTo>
                  <a:lnTo>
                    <a:pt x="340" y="89"/>
                  </a:lnTo>
                  <a:lnTo>
                    <a:pt x="335" y="94"/>
                  </a:lnTo>
                  <a:lnTo>
                    <a:pt x="329" y="96"/>
                  </a:lnTo>
                  <a:lnTo>
                    <a:pt x="320" y="96"/>
                  </a:lnTo>
                  <a:lnTo>
                    <a:pt x="320" y="103"/>
                  </a:lnTo>
                  <a:lnTo>
                    <a:pt x="322" y="109"/>
                  </a:lnTo>
                  <a:lnTo>
                    <a:pt x="324" y="116"/>
                  </a:lnTo>
                  <a:lnTo>
                    <a:pt x="326" y="118"/>
                  </a:lnTo>
                  <a:lnTo>
                    <a:pt x="333" y="121"/>
                  </a:lnTo>
                  <a:lnTo>
                    <a:pt x="337" y="121"/>
                  </a:lnTo>
                  <a:lnTo>
                    <a:pt x="342" y="121"/>
                  </a:lnTo>
                  <a:lnTo>
                    <a:pt x="346" y="121"/>
                  </a:lnTo>
                  <a:lnTo>
                    <a:pt x="351" y="123"/>
                  </a:lnTo>
                  <a:lnTo>
                    <a:pt x="351" y="127"/>
                  </a:lnTo>
                  <a:lnTo>
                    <a:pt x="353" y="130"/>
                  </a:lnTo>
                  <a:lnTo>
                    <a:pt x="358" y="132"/>
                  </a:lnTo>
                  <a:lnTo>
                    <a:pt x="362" y="132"/>
                  </a:lnTo>
                  <a:lnTo>
                    <a:pt x="367" y="132"/>
                  </a:lnTo>
                  <a:lnTo>
                    <a:pt x="371" y="132"/>
                  </a:lnTo>
                  <a:lnTo>
                    <a:pt x="378" y="134"/>
                  </a:lnTo>
                  <a:lnTo>
                    <a:pt x="382" y="134"/>
                  </a:lnTo>
                  <a:lnTo>
                    <a:pt x="382" y="141"/>
                  </a:lnTo>
                  <a:lnTo>
                    <a:pt x="382" y="145"/>
                  </a:lnTo>
                  <a:lnTo>
                    <a:pt x="384" y="150"/>
                  </a:lnTo>
                  <a:lnTo>
                    <a:pt x="389" y="152"/>
                  </a:lnTo>
                  <a:lnTo>
                    <a:pt x="396" y="152"/>
                  </a:lnTo>
                  <a:lnTo>
                    <a:pt x="402" y="152"/>
                  </a:lnTo>
                  <a:lnTo>
                    <a:pt x="402" y="156"/>
                  </a:lnTo>
                  <a:lnTo>
                    <a:pt x="402" y="161"/>
                  </a:lnTo>
                  <a:lnTo>
                    <a:pt x="400" y="163"/>
                  </a:lnTo>
                  <a:lnTo>
                    <a:pt x="398" y="165"/>
                  </a:lnTo>
                  <a:lnTo>
                    <a:pt x="393" y="168"/>
                  </a:lnTo>
                  <a:lnTo>
                    <a:pt x="391" y="170"/>
                  </a:lnTo>
                  <a:lnTo>
                    <a:pt x="389" y="172"/>
                  </a:lnTo>
                  <a:lnTo>
                    <a:pt x="389" y="177"/>
                  </a:lnTo>
                  <a:lnTo>
                    <a:pt x="371" y="188"/>
                  </a:lnTo>
                  <a:lnTo>
                    <a:pt x="358" y="188"/>
                  </a:lnTo>
                  <a:lnTo>
                    <a:pt x="344" y="181"/>
                  </a:lnTo>
                  <a:lnTo>
                    <a:pt x="333" y="170"/>
                  </a:lnTo>
                  <a:lnTo>
                    <a:pt x="320" y="159"/>
                  </a:lnTo>
                  <a:lnTo>
                    <a:pt x="320" y="150"/>
                  </a:lnTo>
                  <a:lnTo>
                    <a:pt x="313" y="143"/>
                  </a:lnTo>
                  <a:lnTo>
                    <a:pt x="302" y="141"/>
                  </a:lnTo>
                  <a:lnTo>
                    <a:pt x="291" y="138"/>
                  </a:lnTo>
                  <a:lnTo>
                    <a:pt x="282" y="141"/>
                  </a:lnTo>
                  <a:lnTo>
                    <a:pt x="279" y="145"/>
                  </a:lnTo>
                  <a:lnTo>
                    <a:pt x="284" y="152"/>
                  </a:lnTo>
                  <a:lnTo>
                    <a:pt x="286" y="152"/>
                  </a:lnTo>
                  <a:lnTo>
                    <a:pt x="286" y="154"/>
                  </a:lnTo>
                  <a:lnTo>
                    <a:pt x="288" y="159"/>
                  </a:lnTo>
                  <a:lnTo>
                    <a:pt x="288" y="161"/>
                  </a:lnTo>
                  <a:lnTo>
                    <a:pt x="288" y="165"/>
                  </a:lnTo>
                  <a:lnTo>
                    <a:pt x="286" y="168"/>
                  </a:lnTo>
                  <a:lnTo>
                    <a:pt x="284" y="172"/>
                  </a:lnTo>
                  <a:lnTo>
                    <a:pt x="284" y="177"/>
                  </a:lnTo>
                  <a:lnTo>
                    <a:pt x="284" y="183"/>
                  </a:lnTo>
                  <a:lnTo>
                    <a:pt x="284" y="194"/>
                  </a:lnTo>
                  <a:lnTo>
                    <a:pt x="291" y="201"/>
                  </a:lnTo>
                  <a:lnTo>
                    <a:pt x="297" y="206"/>
                  </a:lnTo>
                  <a:lnTo>
                    <a:pt x="306" y="210"/>
                  </a:lnTo>
                  <a:lnTo>
                    <a:pt x="313" y="215"/>
                  </a:lnTo>
                  <a:lnTo>
                    <a:pt x="317" y="226"/>
                  </a:lnTo>
                  <a:lnTo>
                    <a:pt x="315" y="239"/>
                  </a:lnTo>
                  <a:lnTo>
                    <a:pt x="313" y="244"/>
                  </a:lnTo>
                  <a:lnTo>
                    <a:pt x="311" y="246"/>
                  </a:lnTo>
                  <a:lnTo>
                    <a:pt x="308" y="248"/>
                  </a:lnTo>
                  <a:lnTo>
                    <a:pt x="308" y="253"/>
                  </a:lnTo>
                  <a:lnTo>
                    <a:pt x="293" y="253"/>
                  </a:lnTo>
                  <a:lnTo>
                    <a:pt x="282" y="250"/>
                  </a:lnTo>
                  <a:lnTo>
                    <a:pt x="270" y="244"/>
                  </a:lnTo>
                  <a:lnTo>
                    <a:pt x="264" y="239"/>
                  </a:lnTo>
                  <a:lnTo>
                    <a:pt x="253" y="235"/>
                  </a:lnTo>
                  <a:lnTo>
                    <a:pt x="239" y="232"/>
                  </a:lnTo>
                  <a:lnTo>
                    <a:pt x="232" y="232"/>
                  </a:lnTo>
                  <a:lnTo>
                    <a:pt x="232" y="239"/>
                  </a:lnTo>
                  <a:lnTo>
                    <a:pt x="235" y="246"/>
                  </a:lnTo>
                  <a:lnTo>
                    <a:pt x="239" y="250"/>
                  </a:lnTo>
                  <a:lnTo>
                    <a:pt x="241" y="253"/>
                  </a:lnTo>
                  <a:lnTo>
                    <a:pt x="246" y="255"/>
                  </a:lnTo>
                  <a:lnTo>
                    <a:pt x="253" y="259"/>
                  </a:lnTo>
                  <a:lnTo>
                    <a:pt x="259" y="259"/>
                  </a:lnTo>
                  <a:lnTo>
                    <a:pt x="264" y="262"/>
                  </a:lnTo>
                  <a:lnTo>
                    <a:pt x="268" y="264"/>
                  </a:lnTo>
                  <a:lnTo>
                    <a:pt x="270" y="270"/>
                  </a:lnTo>
                  <a:lnTo>
                    <a:pt x="270" y="277"/>
                  </a:lnTo>
                  <a:lnTo>
                    <a:pt x="264" y="277"/>
                  </a:lnTo>
                  <a:lnTo>
                    <a:pt x="259" y="277"/>
                  </a:lnTo>
                  <a:lnTo>
                    <a:pt x="257" y="275"/>
                  </a:lnTo>
                  <a:lnTo>
                    <a:pt x="253" y="275"/>
                  </a:lnTo>
                  <a:lnTo>
                    <a:pt x="248" y="273"/>
                  </a:lnTo>
                  <a:lnTo>
                    <a:pt x="246" y="270"/>
                  </a:lnTo>
                  <a:lnTo>
                    <a:pt x="237" y="266"/>
                  </a:lnTo>
                  <a:lnTo>
                    <a:pt x="226" y="262"/>
                  </a:lnTo>
                  <a:lnTo>
                    <a:pt x="215" y="259"/>
                  </a:lnTo>
                  <a:lnTo>
                    <a:pt x="208" y="253"/>
                  </a:lnTo>
                  <a:lnTo>
                    <a:pt x="201" y="253"/>
                  </a:lnTo>
                  <a:lnTo>
                    <a:pt x="201" y="244"/>
                  </a:lnTo>
                  <a:lnTo>
                    <a:pt x="201" y="237"/>
                  </a:lnTo>
                  <a:lnTo>
                    <a:pt x="199" y="232"/>
                  </a:lnTo>
                  <a:lnTo>
                    <a:pt x="194" y="228"/>
                  </a:lnTo>
                  <a:lnTo>
                    <a:pt x="190" y="228"/>
                  </a:lnTo>
                  <a:lnTo>
                    <a:pt x="183" y="228"/>
                  </a:lnTo>
                  <a:lnTo>
                    <a:pt x="179" y="226"/>
                  </a:lnTo>
                  <a:lnTo>
                    <a:pt x="179" y="223"/>
                  </a:lnTo>
                  <a:lnTo>
                    <a:pt x="177" y="219"/>
                  </a:lnTo>
                  <a:lnTo>
                    <a:pt x="177" y="217"/>
                  </a:lnTo>
                  <a:lnTo>
                    <a:pt x="177" y="212"/>
                  </a:lnTo>
                  <a:lnTo>
                    <a:pt x="177" y="208"/>
                  </a:lnTo>
                  <a:lnTo>
                    <a:pt x="174" y="206"/>
                  </a:lnTo>
                  <a:lnTo>
                    <a:pt x="172" y="203"/>
                  </a:lnTo>
                  <a:lnTo>
                    <a:pt x="170" y="203"/>
                  </a:lnTo>
                  <a:lnTo>
                    <a:pt x="168" y="201"/>
                  </a:lnTo>
                  <a:lnTo>
                    <a:pt x="165" y="199"/>
                  </a:lnTo>
                  <a:lnTo>
                    <a:pt x="163" y="197"/>
                  </a:lnTo>
                  <a:lnTo>
                    <a:pt x="165" y="192"/>
                  </a:lnTo>
                  <a:lnTo>
                    <a:pt x="168" y="192"/>
                  </a:lnTo>
                  <a:lnTo>
                    <a:pt x="170" y="190"/>
                  </a:lnTo>
                  <a:lnTo>
                    <a:pt x="172" y="190"/>
                  </a:lnTo>
                  <a:lnTo>
                    <a:pt x="177" y="190"/>
                  </a:lnTo>
                  <a:lnTo>
                    <a:pt x="183" y="190"/>
                  </a:lnTo>
                  <a:lnTo>
                    <a:pt x="183" y="183"/>
                  </a:lnTo>
                  <a:lnTo>
                    <a:pt x="183" y="177"/>
                  </a:lnTo>
                  <a:lnTo>
                    <a:pt x="188" y="174"/>
                  </a:lnTo>
                  <a:lnTo>
                    <a:pt x="192" y="170"/>
                  </a:lnTo>
                  <a:lnTo>
                    <a:pt x="197" y="168"/>
                  </a:lnTo>
                  <a:lnTo>
                    <a:pt x="201" y="165"/>
                  </a:lnTo>
                  <a:lnTo>
                    <a:pt x="206" y="163"/>
                  </a:lnTo>
                  <a:lnTo>
                    <a:pt x="210" y="161"/>
                  </a:lnTo>
                  <a:lnTo>
                    <a:pt x="215" y="159"/>
                  </a:lnTo>
                  <a:lnTo>
                    <a:pt x="215" y="154"/>
                  </a:lnTo>
                  <a:lnTo>
                    <a:pt x="217" y="154"/>
                  </a:lnTo>
                  <a:lnTo>
                    <a:pt x="219" y="152"/>
                  </a:lnTo>
                  <a:lnTo>
                    <a:pt x="223" y="152"/>
                  </a:lnTo>
                  <a:lnTo>
                    <a:pt x="226" y="152"/>
                  </a:lnTo>
                  <a:lnTo>
                    <a:pt x="257" y="152"/>
                  </a:lnTo>
                  <a:lnTo>
                    <a:pt x="257" y="147"/>
                  </a:lnTo>
                  <a:lnTo>
                    <a:pt x="255" y="143"/>
                  </a:lnTo>
                  <a:lnTo>
                    <a:pt x="253" y="141"/>
                  </a:lnTo>
                  <a:lnTo>
                    <a:pt x="248" y="138"/>
                  </a:lnTo>
                  <a:lnTo>
                    <a:pt x="246" y="136"/>
                  </a:lnTo>
                  <a:lnTo>
                    <a:pt x="241" y="136"/>
                  </a:lnTo>
                  <a:lnTo>
                    <a:pt x="237" y="134"/>
                  </a:lnTo>
                  <a:lnTo>
                    <a:pt x="235" y="132"/>
                  </a:lnTo>
                  <a:lnTo>
                    <a:pt x="232" y="127"/>
                  </a:lnTo>
                  <a:lnTo>
                    <a:pt x="232" y="123"/>
                  </a:lnTo>
                  <a:lnTo>
                    <a:pt x="230" y="118"/>
                  </a:lnTo>
                  <a:lnTo>
                    <a:pt x="228" y="118"/>
                  </a:lnTo>
                  <a:lnTo>
                    <a:pt x="223" y="116"/>
                  </a:lnTo>
                  <a:lnTo>
                    <a:pt x="221" y="116"/>
                  </a:lnTo>
                  <a:lnTo>
                    <a:pt x="217" y="114"/>
                  </a:lnTo>
                  <a:lnTo>
                    <a:pt x="215" y="112"/>
                  </a:lnTo>
                  <a:lnTo>
                    <a:pt x="215" y="107"/>
                  </a:lnTo>
                  <a:lnTo>
                    <a:pt x="203" y="96"/>
                  </a:lnTo>
                  <a:lnTo>
                    <a:pt x="190" y="83"/>
                  </a:lnTo>
                  <a:lnTo>
                    <a:pt x="174" y="69"/>
                  </a:lnTo>
                  <a:lnTo>
                    <a:pt x="161" y="62"/>
                  </a:lnTo>
                  <a:lnTo>
                    <a:pt x="145" y="65"/>
                  </a:lnTo>
                  <a:lnTo>
                    <a:pt x="145" y="69"/>
                  </a:lnTo>
                  <a:lnTo>
                    <a:pt x="145" y="71"/>
                  </a:lnTo>
                  <a:lnTo>
                    <a:pt x="141" y="74"/>
                  </a:lnTo>
                  <a:lnTo>
                    <a:pt x="139" y="76"/>
                  </a:lnTo>
                  <a:lnTo>
                    <a:pt x="134" y="76"/>
                  </a:lnTo>
                  <a:lnTo>
                    <a:pt x="130" y="76"/>
                  </a:lnTo>
                  <a:lnTo>
                    <a:pt x="125" y="76"/>
                  </a:lnTo>
                  <a:lnTo>
                    <a:pt x="94" y="76"/>
                  </a:lnTo>
                  <a:lnTo>
                    <a:pt x="94" y="74"/>
                  </a:lnTo>
                  <a:lnTo>
                    <a:pt x="92" y="71"/>
                  </a:lnTo>
                  <a:lnTo>
                    <a:pt x="89" y="69"/>
                  </a:lnTo>
                  <a:lnTo>
                    <a:pt x="85" y="69"/>
                  </a:lnTo>
                  <a:lnTo>
                    <a:pt x="80" y="69"/>
                  </a:lnTo>
                  <a:lnTo>
                    <a:pt x="76" y="71"/>
                  </a:lnTo>
                  <a:lnTo>
                    <a:pt x="71" y="71"/>
                  </a:lnTo>
                  <a:lnTo>
                    <a:pt x="67" y="71"/>
                  </a:lnTo>
                  <a:lnTo>
                    <a:pt x="63" y="71"/>
                  </a:lnTo>
                  <a:lnTo>
                    <a:pt x="58" y="71"/>
                  </a:lnTo>
                  <a:lnTo>
                    <a:pt x="54" y="65"/>
                  </a:lnTo>
                  <a:lnTo>
                    <a:pt x="47" y="62"/>
                  </a:lnTo>
                  <a:lnTo>
                    <a:pt x="38" y="65"/>
                  </a:lnTo>
                  <a:lnTo>
                    <a:pt x="27" y="65"/>
                  </a:lnTo>
                  <a:lnTo>
                    <a:pt x="20" y="65"/>
                  </a:lnTo>
                  <a:lnTo>
                    <a:pt x="22" y="60"/>
                  </a:lnTo>
                  <a:lnTo>
                    <a:pt x="25" y="56"/>
                  </a:lnTo>
                  <a:lnTo>
                    <a:pt x="25" y="51"/>
                  </a:lnTo>
                  <a:lnTo>
                    <a:pt x="25" y="47"/>
                  </a:lnTo>
                  <a:lnTo>
                    <a:pt x="22" y="42"/>
                  </a:lnTo>
                  <a:lnTo>
                    <a:pt x="18" y="40"/>
                  </a:lnTo>
                  <a:lnTo>
                    <a:pt x="13" y="38"/>
                  </a:lnTo>
                  <a:lnTo>
                    <a:pt x="7" y="40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1" y="20"/>
                  </a:lnTo>
                  <a:lnTo>
                    <a:pt x="13" y="18"/>
                  </a:lnTo>
                  <a:lnTo>
                    <a:pt x="13" y="13"/>
                  </a:lnTo>
                  <a:lnTo>
                    <a:pt x="20" y="11"/>
                  </a:lnTo>
                  <a:lnTo>
                    <a:pt x="29" y="9"/>
                  </a:lnTo>
                  <a:lnTo>
                    <a:pt x="38" y="9"/>
                  </a:lnTo>
                  <a:lnTo>
                    <a:pt x="58" y="9"/>
                  </a:lnTo>
                  <a:lnTo>
                    <a:pt x="58" y="13"/>
                  </a:lnTo>
                  <a:lnTo>
                    <a:pt x="54" y="27"/>
                  </a:lnTo>
                  <a:lnTo>
                    <a:pt x="51" y="40"/>
                  </a:lnTo>
                  <a:lnTo>
                    <a:pt x="58" y="51"/>
                  </a:lnTo>
                  <a:lnTo>
                    <a:pt x="58" y="56"/>
                  </a:lnTo>
                  <a:lnTo>
                    <a:pt x="60" y="58"/>
                  </a:lnTo>
                  <a:lnTo>
                    <a:pt x="63" y="58"/>
                  </a:lnTo>
                  <a:lnTo>
                    <a:pt x="67" y="58"/>
                  </a:lnTo>
                  <a:lnTo>
                    <a:pt x="71" y="58"/>
                  </a:lnTo>
                  <a:lnTo>
                    <a:pt x="74" y="56"/>
                  </a:lnTo>
                  <a:lnTo>
                    <a:pt x="78" y="53"/>
                  </a:lnTo>
                  <a:lnTo>
                    <a:pt x="80" y="53"/>
                  </a:lnTo>
                  <a:lnTo>
                    <a:pt x="83" y="51"/>
                  </a:lnTo>
                  <a:lnTo>
                    <a:pt x="78" y="36"/>
                  </a:lnTo>
                  <a:lnTo>
                    <a:pt x="80" y="24"/>
                  </a:lnTo>
                  <a:lnTo>
                    <a:pt x="89" y="13"/>
                  </a:lnTo>
                  <a:lnTo>
                    <a:pt x="92" y="11"/>
                  </a:lnTo>
                  <a:lnTo>
                    <a:pt x="96" y="9"/>
                  </a:lnTo>
                  <a:lnTo>
                    <a:pt x="101" y="9"/>
                  </a:lnTo>
                  <a:lnTo>
                    <a:pt x="107" y="9"/>
                  </a:lnTo>
                  <a:lnTo>
                    <a:pt x="112" y="7"/>
                  </a:lnTo>
                  <a:lnTo>
                    <a:pt x="118" y="9"/>
                  </a:lnTo>
                  <a:lnTo>
                    <a:pt x="123" y="9"/>
                  </a:lnTo>
                  <a:lnTo>
                    <a:pt x="127" y="7"/>
                  </a:lnTo>
                  <a:lnTo>
                    <a:pt x="132" y="4"/>
                  </a:lnTo>
                  <a:lnTo>
                    <a:pt x="132" y="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79" name="Freeform 194"/>
            <p:cNvSpPr>
              <a:spLocks noEditPoints="1"/>
            </p:cNvSpPr>
            <p:nvPr/>
          </p:nvSpPr>
          <p:spPr bwMode="auto">
            <a:xfrm>
              <a:off x="874224" y="2067825"/>
              <a:ext cx="1840079" cy="865513"/>
            </a:xfrm>
            <a:custGeom>
              <a:avLst/>
              <a:gdLst>
                <a:gd name="T0" fmla="*/ 673 w 1603"/>
                <a:gd name="T1" fmla="*/ 492 h 754"/>
                <a:gd name="T2" fmla="*/ 622 w 1603"/>
                <a:gd name="T3" fmla="*/ 233 h 754"/>
                <a:gd name="T4" fmla="*/ 546 w 1603"/>
                <a:gd name="T5" fmla="*/ 257 h 754"/>
                <a:gd name="T6" fmla="*/ 452 w 1603"/>
                <a:gd name="T7" fmla="*/ 260 h 754"/>
                <a:gd name="T8" fmla="*/ 577 w 1603"/>
                <a:gd name="T9" fmla="*/ 219 h 754"/>
                <a:gd name="T10" fmla="*/ 575 w 1603"/>
                <a:gd name="T11" fmla="*/ 322 h 754"/>
                <a:gd name="T12" fmla="*/ 521 w 1603"/>
                <a:gd name="T13" fmla="*/ 307 h 754"/>
                <a:gd name="T14" fmla="*/ 593 w 1603"/>
                <a:gd name="T15" fmla="*/ 302 h 754"/>
                <a:gd name="T16" fmla="*/ 416 w 1603"/>
                <a:gd name="T17" fmla="*/ 108 h 754"/>
                <a:gd name="T18" fmla="*/ 543 w 1603"/>
                <a:gd name="T19" fmla="*/ 105 h 754"/>
                <a:gd name="T20" fmla="*/ 481 w 1603"/>
                <a:gd name="T21" fmla="*/ 157 h 754"/>
                <a:gd name="T22" fmla="*/ 429 w 1603"/>
                <a:gd name="T23" fmla="*/ 74 h 754"/>
                <a:gd name="T24" fmla="*/ 1279 w 1603"/>
                <a:gd name="T25" fmla="*/ 658 h 754"/>
                <a:gd name="T26" fmla="*/ 1330 w 1603"/>
                <a:gd name="T27" fmla="*/ 696 h 754"/>
                <a:gd name="T28" fmla="*/ 1366 w 1603"/>
                <a:gd name="T29" fmla="*/ 696 h 754"/>
                <a:gd name="T30" fmla="*/ 1370 w 1603"/>
                <a:gd name="T31" fmla="*/ 678 h 754"/>
                <a:gd name="T32" fmla="*/ 1348 w 1603"/>
                <a:gd name="T33" fmla="*/ 609 h 754"/>
                <a:gd name="T34" fmla="*/ 1292 w 1603"/>
                <a:gd name="T35" fmla="*/ 602 h 754"/>
                <a:gd name="T36" fmla="*/ 1265 w 1603"/>
                <a:gd name="T37" fmla="*/ 586 h 754"/>
                <a:gd name="T38" fmla="*/ 1348 w 1603"/>
                <a:gd name="T39" fmla="*/ 542 h 754"/>
                <a:gd name="T40" fmla="*/ 1446 w 1603"/>
                <a:gd name="T41" fmla="*/ 553 h 754"/>
                <a:gd name="T42" fmla="*/ 1558 w 1603"/>
                <a:gd name="T43" fmla="*/ 508 h 754"/>
                <a:gd name="T44" fmla="*/ 1536 w 1603"/>
                <a:gd name="T45" fmla="*/ 412 h 754"/>
                <a:gd name="T46" fmla="*/ 1478 w 1603"/>
                <a:gd name="T47" fmla="*/ 282 h 754"/>
                <a:gd name="T48" fmla="*/ 1373 w 1603"/>
                <a:gd name="T49" fmla="*/ 284 h 754"/>
                <a:gd name="T50" fmla="*/ 1310 w 1603"/>
                <a:gd name="T51" fmla="*/ 240 h 754"/>
                <a:gd name="T52" fmla="*/ 1223 w 1603"/>
                <a:gd name="T53" fmla="*/ 311 h 754"/>
                <a:gd name="T54" fmla="*/ 1145 w 1603"/>
                <a:gd name="T55" fmla="*/ 416 h 754"/>
                <a:gd name="T56" fmla="*/ 1102 w 1603"/>
                <a:gd name="T57" fmla="*/ 501 h 754"/>
                <a:gd name="T58" fmla="*/ 1040 w 1603"/>
                <a:gd name="T59" fmla="*/ 421 h 754"/>
                <a:gd name="T60" fmla="*/ 930 w 1603"/>
                <a:gd name="T61" fmla="*/ 374 h 754"/>
                <a:gd name="T62" fmla="*/ 870 w 1603"/>
                <a:gd name="T63" fmla="*/ 329 h 754"/>
                <a:gd name="T64" fmla="*/ 905 w 1603"/>
                <a:gd name="T65" fmla="*/ 257 h 754"/>
                <a:gd name="T66" fmla="*/ 977 w 1603"/>
                <a:gd name="T67" fmla="*/ 199 h 754"/>
                <a:gd name="T68" fmla="*/ 1145 w 1603"/>
                <a:gd name="T69" fmla="*/ 96 h 754"/>
                <a:gd name="T70" fmla="*/ 1109 w 1603"/>
                <a:gd name="T71" fmla="*/ 49 h 754"/>
                <a:gd name="T72" fmla="*/ 1078 w 1603"/>
                <a:gd name="T73" fmla="*/ 11 h 754"/>
                <a:gd name="T74" fmla="*/ 1019 w 1603"/>
                <a:gd name="T75" fmla="*/ 87 h 754"/>
                <a:gd name="T76" fmla="*/ 957 w 1603"/>
                <a:gd name="T77" fmla="*/ 101 h 754"/>
                <a:gd name="T78" fmla="*/ 832 w 1603"/>
                <a:gd name="T79" fmla="*/ 76 h 754"/>
                <a:gd name="T80" fmla="*/ 758 w 1603"/>
                <a:gd name="T81" fmla="*/ 108 h 754"/>
                <a:gd name="T82" fmla="*/ 720 w 1603"/>
                <a:gd name="T83" fmla="*/ 108 h 754"/>
                <a:gd name="T84" fmla="*/ 651 w 1603"/>
                <a:gd name="T85" fmla="*/ 92 h 754"/>
                <a:gd name="T86" fmla="*/ 539 w 1603"/>
                <a:gd name="T87" fmla="*/ 45 h 754"/>
                <a:gd name="T88" fmla="*/ 479 w 1603"/>
                <a:gd name="T89" fmla="*/ 47 h 754"/>
                <a:gd name="T90" fmla="*/ 378 w 1603"/>
                <a:gd name="T91" fmla="*/ 63 h 754"/>
                <a:gd name="T92" fmla="*/ 298 w 1603"/>
                <a:gd name="T93" fmla="*/ 63 h 754"/>
                <a:gd name="T94" fmla="*/ 125 w 1603"/>
                <a:gd name="T95" fmla="*/ 110 h 754"/>
                <a:gd name="T96" fmla="*/ 0 w 1603"/>
                <a:gd name="T97" fmla="*/ 271 h 754"/>
                <a:gd name="T98" fmla="*/ 56 w 1603"/>
                <a:gd name="T99" fmla="*/ 282 h 754"/>
                <a:gd name="T100" fmla="*/ 58 w 1603"/>
                <a:gd name="T101" fmla="*/ 376 h 754"/>
                <a:gd name="T102" fmla="*/ 36 w 1603"/>
                <a:gd name="T103" fmla="*/ 490 h 754"/>
                <a:gd name="T104" fmla="*/ 56 w 1603"/>
                <a:gd name="T105" fmla="*/ 553 h 754"/>
                <a:gd name="T106" fmla="*/ 689 w 1603"/>
                <a:gd name="T107" fmla="*/ 571 h 754"/>
                <a:gd name="T108" fmla="*/ 756 w 1603"/>
                <a:gd name="T109" fmla="*/ 609 h 754"/>
                <a:gd name="T110" fmla="*/ 876 w 1603"/>
                <a:gd name="T111" fmla="*/ 595 h 754"/>
                <a:gd name="T112" fmla="*/ 923 w 1603"/>
                <a:gd name="T113" fmla="*/ 653 h 754"/>
                <a:gd name="T114" fmla="*/ 970 w 1603"/>
                <a:gd name="T115" fmla="*/ 716 h 754"/>
                <a:gd name="T116" fmla="*/ 923 w 1603"/>
                <a:gd name="T117" fmla="*/ 743 h 754"/>
                <a:gd name="T118" fmla="*/ 1031 w 1603"/>
                <a:gd name="T119" fmla="*/ 716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03" h="754">
                  <a:moveTo>
                    <a:pt x="707" y="497"/>
                  </a:moveTo>
                  <a:lnTo>
                    <a:pt x="707" y="504"/>
                  </a:lnTo>
                  <a:lnTo>
                    <a:pt x="707" y="515"/>
                  </a:lnTo>
                  <a:lnTo>
                    <a:pt x="709" y="524"/>
                  </a:lnTo>
                  <a:lnTo>
                    <a:pt x="707" y="530"/>
                  </a:lnTo>
                  <a:lnTo>
                    <a:pt x="702" y="533"/>
                  </a:lnTo>
                  <a:lnTo>
                    <a:pt x="700" y="537"/>
                  </a:lnTo>
                  <a:lnTo>
                    <a:pt x="698" y="542"/>
                  </a:lnTo>
                  <a:lnTo>
                    <a:pt x="693" y="544"/>
                  </a:lnTo>
                  <a:lnTo>
                    <a:pt x="691" y="548"/>
                  </a:lnTo>
                  <a:lnTo>
                    <a:pt x="686" y="551"/>
                  </a:lnTo>
                  <a:lnTo>
                    <a:pt x="682" y="553"/>
                  </a:lnTo>
                  <a:lnTo>
                    <a:pt x="678" y="553"/>
                  </a:lnTo>
                  <a:lnTo>
                    <a:pt x="673" y="551"/>
                  </a:lnTo>
                  <a:lnTo>
                    <a:pt x="671" y="546"/>
                  </a:lnTo>
                  <a:lnTo>
                    <a:pt x="678" y="528"/>
                  </a:lnTo>
                  <a:lnTo>
                    <a:pt x="678" y="510"/>
                  </a:lnTo>
                  <a:lnTo>
                    <a:pt x="673" y="492"/>
                  </a:lnTo>
                  <a:lnTo>
                    <a:pt x="669" y="474"/>
                  </a:lnTo>
                  <a:lnTo>
                    <a:pt x="671" y="457"/>
                  </a:lnTo>
                  <a:lnTo>
                    <a:pt x="682" y="439"/>
                  </a:lnTo>
                  <a:lnTo>
                    <a:pt x="689" y="441"/>
                  </a:lnTo>
                  <a:lnTo>
                    <a:pt x="695" y="441"/>
                  </a:lnTo>
                  <a:lnTo>
                    <a:pt x="700" y="445"/>
                  </a:lnTo>
                  <a:lnTo>
                    <a:pt x="704" y="448"/>
                  </a:lnTo>
                  <a:lnTo>
                    <a:pt x="709" y="450"/>
                  </a:lnTo>
                  <a:lnTo>
                    <a:pt x="713" y="452"/>
                  </a:lnTo>
                  <a:lnTo>
                    <a:pt x="711" y="466"/>
                  </a:lnTo>
                  <a:lnTo>
                    <a:pt x="707" y="479"/>
                  </a:lnTo>
                  <a:lnTo>
                    <a:pt x="707" y="497"/>
                  </a:lnTo>
                  <a:close/>
                  <a:moveTo>
                    <a:pt x="633" y="213"/>
                  </a:moveTo>
                  <a:lnTo>
                    <a:pt x="633" y="226"/>
                  </a:lnTo>
                  <a:lnTo>
                    <a:pt x="633" y="231"/>
                  </a:lnTo>
                  <a:lnTo>
                    <a:pt x="631" y="233"/>
                  </a:lnTo>
                  <a:lnTo>
                    <a:pt x="626" y="233"/>
                  </a:lnTo>
                  <a:lnTo>
                    <a:pt x="622" y="233"/>
                  </a:lnTo>
                  <a:lnTo>
                    <a:pt x="617" y="233"/>
                  </a:lnTo>
                  <a:lnTo>
                    <a:pt x="613" y="233"/>
                  </a:lnTo>
                  <a:lnTo>
                    <a:pt x="608" y="233"/>
                  </a:lnTo>
                  <a:lnTo>
                    <a:pt x="604" y="233"/>
                  </a:lnTo>
                  <a:lnTo>
                    <a:pt x="602" y="233"/>
                  </a:lnTo>
                  <a:lnTo>
                    <a:pt x="595" y="233"/>
                  </a:lnTo>
                  <a:lnTo>
                    <a:pt x="590" y="235"/>
                  </a:lnTo>
                  <a:lnTo>
                    <a:pt x="586" y="237"/>
                  </a:lnTo>
                  <a:lnTo>
                    <a:pt x="581" y="240"/>
                  </a:lnTo>
                  <a:lnTo>
                    <a:pt x="581" y="242"/>
                  </a:lnTo>
                  <a:lnTo>
                    <a:pt x="577" y="244"/>
                  </a:lnTo>
                  <a:lnTo>
                    <a:pt x="572" y="246"/>
                  </a:lnTo>
                  <a:lnTo>
                    <a:pt x="568" y="246"/>
                  </a:lnTo>
                  <a:lnTo>
                    <a:pt x="561" y="244"/>
                  </a:lnTo>
                  <a:lnTo>
                    <a:pt x="557" y="244"/>
                  </a:lnTo>
                  <a:lnTo>
                    <a:pt x="555" y="251"/>
                  </a:lnTo>
                  <a:lnTo>
                    <a:pt x="552" y="255"/>
                  </a:lnTo>
                  <a:lnTo>
                    <a:pt x="546" y="257"/>
                  </a:lnTo>
                  <a:lnTo>
                    <a:pt x="539" y="257"/>
                  </a:lnTo>
                  <a:lnTo>
                    <a:pt x="532" y="257"/>
                  </a:lnTo>
                  <a:lnTo>
                    <a:pt x="530" y="257"/>
                  </a:lnTo>
                  <a:lnTo>
                    <a:pt x="526" y="260"/>
                  </a:lnTo>
                  <a:lnTo>
                    <a:pt x="523" y="260"/>
                  </a:lnTo>
                  <a:lnTo>
                    <a:pt x="521" y="262"/>
                  </a:lnTo>
                  <a:lnTo>
                    <a:pt x="519" y="264"/>
                  </a:lnTo>
                  <a:lnTo>
                    <a:pt x="512" y="269"/>
                  </a:lnTo>
                  <a:lnTo>
                    <a:pt x="499" y="271"/>
                  </a:lnTo>
                  <a:lnTo>
                    <a:pt x="485" y="273"/>
                  </a:lnTo>
                  <a:lnTo>
                    <a:pt x="476" y="275"/>
                  </a:lnTo>
                  <a:lnTo>
                    <a:pt x="463" y="275"/>
                  </a:lnTo>
                  <a:lnTo>
                    <a:pt x="463" y="271"/>
                  </a:lnTo>
                  <a:lnTo>
                    <a:pt x="458" y="269"/>
                  </a:lnTo>
                  <a:lnTo>
                    <a:pt x="456" y="266"/>
                  </a:lnTo>
                  <a:lnTo>
                    <a:pt x="454" y="266"/>
                  </a:lnTo>
                  <a:lnTo>
                    <a:pt x="450" y="264"/>
                  </a:lnTo>
                  <a:lnTo>
                    <a:pt x="452" y="260"/>
                  </a:lnTo>
                  <a:lnTo>
                    <a:pt x="454" y="257"/>
                  </a:lnTo>
                  <a:lnTo>
                    <a:pt x="456" y="255"/>
                  </a:lnTo>
                  <a:lnTo>
                    <a:pt x="456" y="251"/>
                  </a:lnTo>
                  <a:lnTo>
                    <a:pt x="458" y="249"/>
                  </a:lnTo>
                  <a:lnTo>
                    <a:pt x="461" y="246"/>
                  </a:lnTo>
                  <a:lnTo>
                    <a:pt x="465" y="244"/>
                  </a:lnTo>
                  <a:lnTo>
                    <a:pt x="472" y="244"/>
                  </a:lnTo>
                  <a:lnTo>
                    <a:pt x="476" y="244"/>
                  </a:lnTo>
                  <a:lnTo>
                    <a:pt x="481" y="244"/>
                  </a:lnTo>
                  <a:lnTo>
                    <a:pt x="494" y="233"/>
                  </a:lnTo>
                  <a:lnTo>
                    <a:pt x="508" y="224"/>
                  </a:lnTo>
                  <a:lnTo>
                    <a:pt x="519" y="213"/>
                  </a:lnTo>
                  <a:lnTo>
                    <a:pt x="523" y="215"/>
                  </a:lnTo>
                  <a:lnTo>
                    <a:pt x="526" y="215"/>
                  </a:lnTo>
                  <a:lnTo>
                    <a:pt x="530" y="215"/>
                  </a:lnTo>
                  <a:lnTo>
                    <a:pt x="530" y="217"/>
                  </a:lnTo>
                  <a:lnTo>
                    <a:pt x="532" y="219"/>
                  </a:lnTo>
                  <a:lnTo>
                    <a:pt x="577" y="219"/>
                  </a:lnTo>
                  <a:lnTo>
                    <a:pt x="581" y="219"/>
                  </a:lnTo>
                  <a:lnTo>
                    <a:pt x="586" y="219"/>
                  </a:lnTo>
                  <a:lnTo>
                    <a:pt x="590" y="219"/>
                  </a:lnTo>
                  <a:lnTo>
                    <a:pt x="595" y="219"/>
                  </a:lnTo>
                  <a:lnTo>
                    <a:pt x="599" y="217"/>
                  </a:lnTo>
                  <a:lnTo>
                    <a:pt x="602" y="213"/>
                  </a:lnTo>
                  <a:lnTo>
                    <a:pt x="602" y="211"/>
                  </a:lnTo>
                  <a:lnTo>
                    <a:pt x="604" y="208"/>
                  </a:lnTo>
                  <a:lnTo>
                    <a:pt x="608" y="206"/>
                  </a:lnTo>
                  <a:lnTo>
                    <a:pt x="613" y="206"/>
                  </a:lnTo>
                  <a:lnTo>
                    <a:pt x="619" y="206"/>
                  </a:lnTo>
                  <a:lnTo>
                    <a:pt x="624" y="206"/>
                  </a:lnTo>
                  <a:lnTo>
                    <a:pt x="628" y="208"/>
                  </a:lnTo>
                  <a:lnTo>
                    <a:pt x="633" y="211"/>
                  </a:lnTo>
                  <a:lnTo>
                    <a:pt x="633" y="213"/>
                  </a:lnTo>
                  <a:close/>
                  <a:moveTo>
                    <a:pt x="588" y="313"/>
                  </a:moveTo>
                  <a:lnTo>
                    <a:pt x="584" y="320"/>
                  </a:lnTo>
                  <a:lnTo>
                    <a:pt x="575" y="322"/>
                  </a:lnTo>
                  <a:lnTo>
                    <a:pt x="566" y="320"/>
                  </a:lnTo>
                  <a:lnTo>
                    <a:pt x="555" y="320"/>
                  </a:lnTo>
                  <a:lnTo>
                    <a:pt x="546" y="320"/>
                  </a:lnTo>
                  <a:lnTo>
                    <a:pt x="539" y="320"/>
                  </a:lnTo>
                  <a:lnTo>
                    <a:pt x="537" y="322"/>
                  </a:lnTo>
                  <a:lnTo>
                    <a:pt x="532" y="325"/>
                  </a:lnTo>
                  <a:lnTo>
                    <a:pt x="528" y="325"/>
                  </a:lnTo>
                  <a:lnTo>
                    <a:pt x="526" y="327"/>
                  </a:lnTo>
                  <a:lnTo>
                    <a:pt x="519" y="327"/>
                  </a:lnTo>
                  <a:lnTo>
                    <a:pt x="514" y="327"/>
                  </a:lnTo>
                  <a:lnTo>
                    <a:pt x="510" y="327"/>
                  </a:lnTo>
                  <a:lnTo>
                    <a:pt x="508" y="322"/>
                  </a:lnTo>
                  <a:lnTo>
                    <a:pt x="508" y="320"/>
                  </a:lnTo>
                  <a:lnTo>
                    <a:pt x="508" y="316"/>
                  </a:lnTo>
                  <a:lnTo>
                    <a:pt x="510" y="313"/>
                  </a:lnTo>
                  <a:lnTo>
                    <a:pt x="512" y="309"/>
                  </a:lnTo>
                  <a:lnTo>
                    <a:pt x="517" y="307"/>
                  </a:lnTo>
                  <a:lnTo>
                    <a:pt x="521" y="307"/>
                  </a:lnTo>
                  <a:lnTo>
                    <a:pt x="526" y="309"/>
                  </a:lnTo>
                  <a:lnTo>
                    <a:pt x="532" y="307"/>
                  </a:lnTo>
                  <a:lnTo>
                    <a:pt x="537" y="304"/>
                  </a:lnTo>
                  <a:lnTo>
                    <a:pt x="543" y="304"/>
                  </a:lnTo>
                  <a:lnTo>
                    <a:pt x="550" y="302"/>
                  </a:lnTo>
                  <a:lnTo>
                    <a:pt x="555" y="300"/>
                  </a:lnTo>
                  <a:lnTo>
                    <a:pt x="557" y="296"/>
                  </a:lnTo>
                  <a:lnTo>
                    <a:pt x="557" y="293"/>
                  </a:lnTo>
                  <a:lnTo>
                    <a:pt x="561" y="291"/>
                  </a:lnTo>
                  <a:lnTo>
                    <a:pt x="564" y="289"/>
                  </a:lnTo>
                  <a:lnTo>
                    <a:pt x="570" y="287"/>
                  </a:lnTo>
                  <a:lnTo>
                    <a:pt x="575" y="287"/>
                  </a:lnTo>
                  <a:lnTo>
                    <a:pt x="581" y="289"/>
                  </a:lnTo>
                  <a:lnTo>
                    <a:pt x="586" y="291"/>
                  </a:lnTo>
                  <a:lnTo>
                    <a:pt x="588" y="293"/>
                  </a:lnTo>
                  <a:lnTo>
                    <a:pt x="588" y="296"/>
                  </a:lnTo>
                  <a:lnTo>
                    <a:pt x="590" y="300"/>
                  </a:lnTo>
                  <a:lnTo>
                    <a:pt x="593" y="302"/>
                  </a:lnTo>
                  <a:lnTo>
                    <a:pt x="593" y="304"/>
                  </a:lnTo>
                  <a:lnTo>
                    <a:pt x="590" y="307"/>
                  </a:lnTo>
                  <a:lnTo>
                    <a:pt x="590" y="311"/>
                  </a:lnTo>
                  <a:lnTo>
                    <a:pt x="588" y="313"/>
                  </a:lnTo>
                  <a:close/>
                  <a:moveTo>
                    <a:pt x="432" y="150"/>
                  </a:moveTo>
                  <a:lnTo>
                    <a:pt x="432" y="146"/>
                  </a:lnTo>
                  <a:lnTo>
                    <a:pt x="432" y="141"/>
                  </a:lnTo>
                  <a:lnTo>
                    <a:pt x="432" y="139"/>
                  </a:lnTo>
                  <a:lnTo>
                    <a:pt x="429" y="139"/>
                  </a:lnTo>
                  <a:lnTo>
                    <a:pt x="425" y="139"/>
                  </a:lnTo>
                  <a:lnTo>
                    <a:pt x="420" y="137"/>
                  </a:lnTo>
                  <a:lnTo>
                    <a:pt x="418" y="134"/>
                  </a:lnTo>
                  <a:lnTo>
                    <a:pt x="414" y="130"/>
                  </a:lnTo>
                  <a:lnTo>
                    <a:pt x="414" y="126"/>
                  </a:lnTo>
                  <a:lnTo>
                    <a:pt x="416" y="119"/>
                  </a:lnTo>
                  <a:lnTo>
                    <a:pt x="416" y="114"/>
                  </a:lnTo>
                  <a:lnTo>
                    <a:pt x="416" y="110"/>
                  </a:lnTo>
                  <a:lnTo>
                    <a:pt x="416" y="108"/>
                  </a:lnTo>
                  <a:lnTo>
                    <a:pt x="416" y="103"/>
                  </a:lnTo>
                  <a:lnTo>
                    <a:pt x="416" y="101"/>
                  </a:lnTo>
                  <a:lnTo>
                    <a:pt x="420" y="99"/>
                  </a:lnTo>
                  <a:lnTo>
                    <a:pt x="425" y="94"/>
                  </a:lnTo>
                  <a:lnTo>
                    <a:pt x="432" y="94"/>
                  </a:lnTo>
                  <a:lnTo>
                    <a:pt x="436" y="94"/>
                  </a:lnTo>
                  <a:lnTo>
                    <a:pt x="438" y="94"/>
                  </a:lnTo>
                  <a:lnTo>
                    <a:pt x="441" y="96"/>
                  </a:lnTo>
                  <a:lnTo>
                    <a:pt x="443" y="99"/>
                  </a:lnTo>
                  <a:lnTo>
                    <a:pt x="443" y="103"/>
                  </a:lnTo>
                  <a:lnTo>
                    <a:pt x="445" y="105"/>
                  </a:lnTo>
                  <a:lnTo>
                    <a:pt x="447" y="105"/>
                  </a:lnTo>
                  <a:lnTo>
                    <a:pt x="450" y="108"/>
                  </a:lnTo>
                  <a:lnTo>
                    <a:pt x="461" y="103"/>
                  </a:lnTo>
                  <a:lnTo>
                    <a:pt x="479" y="101"/>
                  </a:lnTo>
                  <a:lnTo>
                    <a:pt x="501" y="101"/>
                  </a:lnTo>
                  <a:lnTo>
                    <a:pt x="523" y="103"/>
                  </a:lnTo>
                  <a:lnTo>
                    <a:pt x="543" y="105"/>
                  </a:lnTo>
                  <a:lnTo>
                    <a:pt x="557" y="105"/>
                  </a:lnTo>
                  <a:lnTo>
                    <a:pt x="564" y="108"/>
                  </a:lnTo>
                  <a:lnTo>
                    <a:pt x="564" y="119"/>
                  </a:lnTo>
                  <a:lnTo>
                    <a:pt x="561" y="123"/>
                  </a:lnTo>
                  <a:lnTo>
                    <a:pt x="559" y="128"/>
                  </a:lnTo>
                  <a:lnTo>
                    <a:pt x="555" y="130"/>
                  </a:lnTo>
                  <a:lnTo>
                    <a:pt x="550" y="132"/>
                  </a:lnTo>
                  <a:lnTo>
                    <a:pt x="548" y="141"/>
                  </a:lnTo>
                  <a:lnTo>
                    <a:pt x="539" y="143"/>
                  </a:lnTo>
                  <a:lnTo>
                    <a:pt x="530" y="146"/>
                  </a:lnTo>
                  <a:lnTo>
                    <a:pt x="517" y="146"/>
                  </a:lnTo>
                  <a:lnTo>
                    <a:pt x="508" y="146"/>
                  </a:lnTo>
                  <a:lnTo>
                    <a:pt x="501" y="150"/>
                  </a:lnTo>
                  <a:lnTo>
                    <a:pt x="496" y="152"/>
                  </a:lnTo>
                  <a:lnTo>
                    <a:pt x="492" y="152"/>
                  </a:lnTo>
                  <a:lnTo>
                    <a:pt x="488" y="155"/>
                  </a:lnTo>
                  <a:lnTo>
                    <a:pt x="485" y="157"/>
                  </a:lnTo>
                  <a:lnTo>
                    <a:pt x="481" y="157"/>
                  </a:lnTo>
                  <a:lnTo>
                    <a:pt x="476" y="157"/>
                  </a:lnTo>
                  <a:lnTo>
                    <a:pt x="467" y="157"/>
                  </a:lnTo>
                  <a:lnTo>
                    <a:pt x="456" y="157"/>
                  </a:lnTo>
                  <a:lnTo>
                    <a:pt x="445" y="159"/>
                  </a:lnTo>
                  <a:lnTo>
                    <a:pt x="436" y="157"/>
                  </a:lnTo>
                  <a:lnTo>
                    <a:pt x="432" y="150"/>
                  </a:lnTo>
                  <a:close/>
                  <a:moveTo>
                    <a:pt x="445" y="70"/>
                  </a:moveTo>
                  <a:lnTo>
                    <a:pt x="447" y="65"/>
                  </a:lnTo>
                  <a:lnTo>
                    <a:pt x="447" y="65"/>
                  </a:lnTo>
                  <a:lnTo>
                    <a:pt x="450" y="65"/>
                  </a:lnTo>
                  <a:lnTo>
                    <a:pt x="450" y="67"/>
                  </a:lnTo>
                  <a:lnTo>
                    <a:pt x="447" y="70"/>
                  </a:lnTo>
                  <a:lnTo>
                    <a:pt x="447" y="72"/>
                  </a:lnTo>
                  <a:lnTo>
                    <a:pt x="443" y="74"/>
                  </a:lnTo>
                  <a:lnTo>
                    <a:pt x="441" y="76"/>
                  </a:lnTo>
                  <a:lnTo>
                    <a:pt x="436" y="76"/>
                  </a:lnTo>
                  <a:lnTo>
                    <a:pt x="432" y="76"/>
                  </a:lnTo>
                  <a:lnTo>
                    <a:pt x="429" y="74"/>
                  </a:lnTo>
                  <a:lnTo>
                    <a:pt x="427" y="72"/>
                  </a:lnTo>
                  <a:lnTo>
                    <a:pt x="429" y="72"/>
                  </a:lnTo>
                  <a:lnTo>
                    <a:pt x="432" y="70"/>
                  </a:lnTo>
                  <a:lnTo>
                    <a:pt x="436" y="70"/>
                  </a:lnTo>
                  <a:lnTo>
                    <a:pt x="441" y="70"/>
                  </a:lnTo>
                  <a:lnTo>
                    <a:pt x="445" y="70"/>
                  </a:lnTo>
                  <a:close/>
                  <a:moveTo>
                    <a:pt x="1232" y="627"/>
                  </a:moveTo>
                  <a:lnTo>
                    <a:pt x="1234" y="629"/>
                  </a:lnTo>
                  <a:lnTo>
                    <a:pt x="1236" y="629"/>
                  </a:lnTo>
                  <a:lnTo>
                    <a:pt x="1241" y="629"/>
                  </a:lnTo>
                  <a:lnTo>
                    <a:pt x="1252" y="629"/>
                  </a:lnTo>
                  <a:lnTo>
                    <a:pt x="1256" y="629"/>
                  </a:lnTo>
                  <a:lnTo>
                    <a:pt x="1259" y="629"/>
                  </a:lnTo>
                  <a:lnTo>
                    <a:pt x="1268" y="629"/>
                  </a:lnTo>
                  <a:lnTo>
                    <a:pt x="1277" y="631"/>
                  </a:lnTo>
                  <a:lnTo>
                    <a:pt x="1283" y="633"/>
                  </a:lnTo>
                  <a:lnTo>
                    <a:pt x="1283" y="647"/>
                  </a:lnTo>
                  <a:lnTo>
                    <a:pt x="1279" y="658"/>
                  </a:lnTo>
                  <a:lnTo>
                    <a:pt x="1277" y="669"/>
                  </a:lnTo>
                  <a:lnTo>
                    <a:pt x="1277" y="685"/>
                  </a:lnTo>
                  <a:lnTo>
                    <a:pt x="1297" y="685"/>
                  </a:lnTo>
                  <a:lnTo>
                    <a:pt x="1301" y="685"/>
                  </a:lnTo>
                  <a:lnTo>
                    <a:pt x="1303" y="685"/>
                  </a:lnTo>
                  <a:lnTo>
                    <a:pt x="1308" y="683"/>
                  </a:lnTo>
                  <a:lnTo>
                    <a:pt x="1312" y="683"/>
                  </a:lnTo>
                  <a:lnTo>
                    <a:pt x="1315" y="680"/>
                  </a:lnTo>
                  <a:lnTo>
                    <a:pt x="1315" y="678"/>
                  </a:lnTo>
                  <a:lnTo>
                    <a:pt x="1317" y="674"/>
                  </a:lnTo>
                  <a:lnTo>
                    <a:pt x="1319" y="671"/>
                  </a:lnTo>
                  <a:lnTo>
                    <a:pt x="1323" y="671"/>
                  </a:lnTo>
                  <a:lnTo>
                    <a:pt x="1328" y="671"/>
                  </a:lnTo>
                  <a:lnTo>
                    <a:pt x="1335" y="671"/>
                  </a:lnTo>
                  <a:lnTo>
                    <a:pt x="1335" y="680"/>
                  </a:lnTo>
                  <a:lnTo>
                    <a:pt x="1335" y="687"/>
                  </a:lnTo>
                  <a:lnTo>
                    <a:pt x="1332" y="691"/>
                  </a:lnTo>
                  <a:lnTo>
                    <a:pt x="1330" y="696"/>
                  </a:lnTo>
                  <a:lnTo>
                    <a:pt x="1326" y="698"/>
                  </a:lnTo>
                  <a:lnTo>
                    <a:pt x="1321" y="700"/>
                  </a:lnTo>
                  <a:lnTo>
                    <a:pt x="1315" y="703"/>
                  </a:lnTo>
                  <a:lnTo>
                    <a:pt x="1308" y="703"/>
                  </a:lnTo>
                  <a:lnTo>
                    <a:pt x="1308" y="705"/>
                  </a:lnTo>
                  <a:lnTo>
                    <a:pt x="1306" y="709"/>
                  </a:lnTo>
                  <a:lnTo>
                    <a:pt x="1303" y="712"/>
                  </a:lnTo>
                  <a:lnTo>
                    <a:pt x="1301" y="714"/>
                  </a:lnTo>
                  <a:lnTo>
                    <a:pt x="1297" y="718"/>
                  </a:lnTo>
                  <a:lnTo>
                    <a:pt x="1297" y="721"/>
                  </a:lnTo>
                  <a:lnTo>
                    <a:pt x="1297" y="723"/>
                  </a:lnTo>
                  <a:lnTo>
                    <a:pt x="1297" y="725"/>
                  </a:lnTo>
                  <a:lnTo>
                    <a:pt x="1303" y="727"/>
                  </a:lnTo>
                  <a:lnTo>
                    <a:pt x="1308" y="727"/>
                  </a:lnTo>
                  <a:lnTo>
                    <a:pt x="1317" y="716"/>
                  </a:lnTo>
                  <a:lnTo>
                    <a:pt x="1332" y="707"/>
                  </a:lnTo>
                  <a:lnTo>
                    <a:pt x="1348" y="700"/>
                  </a:lnTo>
                  <a:lnTo>
                    <a:pt x="1366" y="696"/>
                  </a:lnTo>
                  <a:lnTo>
                    <a:pt x="1370" y="696"/>
                  </a:lnTo>
                  <a:lnTo>
                    <a:pt x="1373" y="694"/>
                  </a:lnTo>
                  <a:lnTo>
                    <a:pt x="1377" y="691"/>
                  </a:lnTo>
                  <a:lnTo>
                    <a:pt x="1382" y="689"/>
                  </a:lnTo>
                  <a:lnTo>
                    <a:pt x="1386" y="689"/>
                  </a:lnTo>
                  <a:lnTo>
                    <a:pt x="1391" y="691"/>
                  </a:lnTo>
                  <a:lnTo>
                    <a:pt x="1397" y="691"/>
                  </a:lnTo>
                  <a:lnTo>
                    <a:pt x="1397" y="687"/>
                  </a:lnTo>
                  <a:lnTo>
                    <a:pt x="1395" y="685"/>
                  </a:lnTo>
                  <a:lnTo>
                    <a:pt x="1393" y="683"/>
                  </a:lnTo>
                  <a:lnTo>
                    <a:pt x="1391" y="683"/>
                  </a:lnTo>
                  <a:lnTo>
                    <a:pt x="1386" y="685"/>
                  </a:lnTo>
                  <a:lnTo>
                    <a:pt x="1382" y="685"/>
                  </a:lnTo>
                  <a:lnTo>
                    <a:pt x="1377" y="685"/>
                  </a:lnTo>
                  <a:lnTo>
                    <a:pt x="1375" y="685"/>
                  </a:lnTo>
                  <a:lnTo>
                    <a:pt x="1373" y="685"/>
                  </a:lnTo>
                  <a:lnTo>
                    <a:pt x="1370" y="683"/>
                  </a:lnTo>
                  <a:lnTo>
                    <a:pt x="1370" y="678"/>
                  </a:lnTo>
                  <a:lnTo>
                    <a:pt x="1368" y="678"/>
                  </a:lnTo>
                  <a:lnTo>
                    <a:pt x="1366" y="676"/>
                  </a:lnTo>
                  <a:lnTo>
                    <a:pt x="1364" y="674"/>
                  </a:lnTo>
                  <a:lnTo>
                    <a:pt x="1359" y="671"/>
                  </a:lnTo>
                  <a:lnTo>
                    <a:pt x="1357" y="671"/>
                  </a:lnTo>
                  <a:lnTo>
                    <a:pt x="1353" y="671"/>
                  </a:lnTo>
                  <a:lnTo>
                    <a:pt x="1339" y="662"/>
                  </a:lnTo>
                  <a:lnTo>
                    <a:pt x="1335" y="649"/>
                  </a:lnTo>
                  <a:lnTo>
                    <a:pt x="1335" y="629"/>
                  </a:lnTo>
                  <a:lnTo>
                    <a:pt x="1321" y="629"/>
                  </a:lnTo>
                  <a:lnTo>
                    <a:pt x="1321" y="609"/>
                  </a:lnTo>
                  <a:lnTo>
                    <a:pt x="1323" y="604"/>
                  </a:lnTo>
                  <a:lnTo>
                    <a:pt x="1328" y="604"/>
                  </a:lnTo>
                  <a:lnTo>
                    <a:pt x="1332" y="604"/>
                  </a:lnTo>
                  <a:lnTo>
                    <a:pt x="1337" y="604"/>
                  </a:lnTo>
                  <a:lnTo>
                    <a:pt x="1339" y="606"/>
                  </a:lnTo>
                  <a:lnTo>
                    <a:pt x="1344" y="609"/>
                  </a:lnTo>
                  <a:lnTo>
                    <a:pt x="1348" y="609"/>
                  </a:lnTo>
                  <a:lnTo>
                    <a:pt x="1350" y="606"/>
                  </a:lnTo>
                  <a:lnTo>
                    <a:pt x="1353" y="602"/>
                  </a:lnTo>
                  <a:lnTo>
                    <a:pt x="1357" y="600"/>
                  </a:lnTo>
                  <a:lnTo>
                    <a:pt x="1361" y="595"/>
                  </a:lnTo>
                  <a:lnTo>
                    <a:pt x="1364" y="593"/>
                  </a:lnTo>
                  <a:lnTo>
                    <a:pt x="1364" y="589"/>
                  </a:lnTo>
                  <a:lnTo>
                    <a:pt x="1361" y="586"/>
                  </a:lnTo>
                  <a:lnTo>
                    <a:pt x="1359" y="584"/>
                  </a:lnTo>
                  <a:lnTo>
                    <a:pt x="1355" y="584"/>
                  </a:lnTo>
                  <a:lnTo>
                    <a:pt x="1348" y="582"/>
                  </a:lnTo>
                  <a:lnTo>
                    <a:pt x="1339" y="584"/>
                  </a:lnTo>
                  <a:lnTo>
                    <a:pt x="1330" y="584"/>
                  </a:lnTo>
                  <a:lnTo>
                    <a:pt x="1321" y="584"/>
                  </a:lnTo>
                  <a:lnTo>
                    <a:pt x="1315" y="586"/>
                  </a:lnTo>
                  <a:lnTo>
                    <a:pt x="1308" y="591"/>
                  </a:lnTo>
                  <a:lnTo>
                    <a:pt x="1306" y="595"/>
                  </a:lnTo>
                  <a:lnTo>
                    <a:pt x="1299" y="600"/>
                  </a:lnTo>
                  <a:lnTo>
                    <a:pt x="1292" y="602"/>
                  </a:lnTo>
                  <a:lnTo>
                    <a:pt x="1283" y="602"/>
                  </a:lnTo>
                  <a:lnTo>
                    <a:pt x="1279" y="606"/>
                  </a:lnTo>
                  <a:lnTo>
                    <a:pt x="1270" y="606"/>
                  </a:lnTo>
                  <a:lnTo>
                    <a:pt x="1259" y="604"/>
                  </a:lnTo>
                  <a:lnTo>
                    <a:pt x="1250" y="606"/>
                  </a:lnTo>
                  <a:lnTo>
                    <a:pt x="1245" y="611"/>
                  </a:lnTo>
                  <a:lnTo>
                    <a:pt x="1245" y="611"/>
                  </a:lnTo>
                  <a:lnTo>
                    <a:pt x="1243" y="609"/>
                  </a:lnTo>
                  <a:lnTo>
                    <a:pt x="1243" y="609"/>
                  </a:lnTo>
                  <a:lnTo>
                    <a:pt x="1243" y="606"/>
                  </a:lnTo>
                  <a:lnTo>
                    <a:pt x="1245" y="604"/>
                  </a:lnTo>
                  <a:lnTo>
                    <a:pt x="1247" y="602"/>
                  </a:lnTo>
                  <a:lnTo>
                    <a:pt x="1252" y="600"/>
                  </a:lnTo>
                  <a:lnTo>
                    <a:pt x="1256" y="600"/>
                  </a:lnTo>
                  <a:lnTo>
                    <a:pt x="1259" y="598"/>
                  </a:lnTo>
                  <a:lnTo>
                    <a:pt x="1263" y="593"/>
                  </a:lnTo>
                  <a:lnTo>
                    <a:pt x="1265" y="591"/>
                  </a:lnTo>
                  <a:lnTo>
                    <a:pt x="1265" y="586"/>
                  </a:lnTo>
                  <a:lnTo>
                    <a:pt x="1268" y="582"/>
                  </a:lnTo>
                  <a:lnTo>
                    <a:pt x="1270" y="582"/>
                  </a:lnTo>
                  <a:lnTo>
                    <a:pt x="1274" y="580"/>
                  </a:lnTo>
                  <a:lnTo>
                    <a:pt x="1277" y="577"/>
                  </a:lnTo>
                  <a:lnTo>
                    <a:pt x="1281" y="577"/>
                  </a:lnTo>
                  <a:lnTo>
                    <a:pt x="1283" y="575"/>
                  </a:lnTo>
                  <a:lnTo>
                    <a:pt x="1283" y="571"/>
                  </a:lnTo>
                  <a:lnTo>
                    <a:pt x="1290" y="571"/>
                  </a:lnTo>
                  <a:lnTo>
                    <a:pt x="1299" y="571"/>
                  </a:lnTo>
                  <a:lnTo>
                    <a:pt x="1308" y="568"/>
                  </a:lnTo>
                  <a:lnTo>
                    <a:pt x="1315" y="564"/>
                  </a:lnTo>
                  <a:lnTo>
                    <a:pt x="1321" y="564"/>
                  </a:lnTo>
                  <a:lnTo>
                    <a:pt x="1323" y="559"/>
                  </a:lnTo>
                  <a:lnTo>
                    <a:pt x="1328" y="555"/>
                  </a:lnTo>
                  <a:lnTo>
                    <a:pt x="1330" y="551"/>
                  </a:lnTo>
                  <a:lnTo>
                    <a:pt x="1335" y="548"/>
                  </a:lnTo>
                  <a:lnTo>
                    <a:pt x="1339" y="546"/>
                  </a:lnTo>
                  <a:lnTo>
                    <a:pt x="1348" y="542"/>
                  </a:lnTo>
                  <a:lnTo>
                    <a:pt x="1361" y="539"/>
                  </a:lnTo>
                  <a:lnTo>
                    <a:pt x="1375" y="539"/>
                  </a:lnTo>
                  <a:lnTo>
                    <a:pt x="1388" y="542"/>
                  </a:lnTo>
                  <a:lnTo>
                    <a:pt x="1397" y="546"/>
                  </a:lnTo>
                  <a:lnTo>
                    <a:pt x="1408" y="546"/>
                  </a:lnTo>
                  <a:lnTo>
                    <a:pt x="1408" y="544"/>
                  </a:lnTo>
                  <a:lnTo>
                    <a:pt x="1411" y="542"/>
                  </a:lnTo>
                  <a:lnTo>
                    <a:pt x="1415" y="539"/>
                  </a:lnTo>
                  <a:lnTo>
                    <a:pt x="1420" y="539"/>
                  </a:lnTo>
                  <a:lnTo>
                    <a:pt x="1424" y="539"/>
                  </a:lnTo>
                  <a:lnTo>
                    <a:pt x="1429" y="539"/>
                  </a:lnTo>
                  <a:lnTo>
                    <a:pt x="1433" y="542"/>
                  </a:lnTo>
                  <a:lnTo>
                    <a:pt x="1433" y="544"/>
                  </a:lnTo>
                  <a:lnTo>
                    <a:pt x="1433" y="546"/>
                  </a:lnTo>
                  <a:lnTo>
                    <a:pt x="1435" y="551"/>
                  </a:lnTo>
                  <a:lnTo>
                    <a:pt x="1440" y="553"/>
                  </a:lnTo>
                  <a:lnTo>
                    <a:pt x="1442" y="553"/>
                  </a:lnTo>
                  <a:lnTo>
                    <a:pt x="1446" y="553"/>
                  </a:lnTo>
                  <a:lnTo>
                    <a:pt x="1449" y="551"/>
                  </a:lnTo>
                  <a:lnTo>
                    <a:pt x="1453" y="548"/>
                  </a:lnTo>
                  <a:lnTo>
                    <a:pt x="1458" y="546"/>
                  </a:lnTo>
                  <a:lnTo>
                    <a:pt x="1462" y="546"/>
                  </a:lnTo>
                  <a:lnTo>
                    <a:pt x="1464" y="546"/>
                  </a:lnTo>
                  <a:lnTo>
                    <a:pt x="1475" y="546"/>
                  </a:lnTo>
                  <a:lnTo>
                    <a:pt x="1484" y="544"/>
                  </a:lnTo>
                  <a:lnTo>
                    <a:pt x="1491" y="539"/>
                  </a:lnTo>
                  <a:lnTo>
                    <a:pt x="1500" y="533"/>
                  </a:lnTo>
                  <a:lnTo>
                    <a:pt x="1513" y="528"/>
                  </a:lnTo>
                  <a:lnTo>
                    <a:pt x="1525" y="524"/>
                  </a:lnTo>
                  <a:lnTo>
                    <a:pt x="1534" y="515"/>
                  </a:lnTo>
                  <a:lnTo>
                    <a:pt x="1536" y="510"/>
                  </a:lnTo>
                  <a:lnTo>
                    <a:pt x="1538" y="508"/>
                  </a:lnTo>
                  <a:lnTo>
                    <a:pt x="1543" y="508"/>
                  </a:lnTo>
                  <a:lnTo>
                    <a:pt x="1549" y="508"/>
                  </a:lnTo>
                  <a:lnTo>
                    <a:pt x="1554" y="508"/>
                  </a:lnTo>
                  <a:lnTo>
                    <a:pt x="1558" y="508"/>
                  </a:lnTo>
                  <a:lnTo>
                    <a:pt x="1574" y="506"/>
                  </a:lnTo>
                  <a:lnTo>
                    <a:pt x="1585" y="497"/>
                  </a:lnTo>
                  <a:lnTo>
                    <a:pt x="1592" y="486"/>
                  </a:lnTo>
                  <a:lnTo>
                    <a:pt x="1598" y="472"/>
                  </a:lnTo>
                  <a:lnTo>
                    <a:pt x="1603" y="459"/>
                  </a:lnTo>
                  <a:lnTo>
                    <a:pt x="1594" y="452"/>
                  </a:lnTo>
                  <a:lnTo>
                    <a:pt x="1585" y="450"/>
                  </a:lnTo>
                  <a:lnTo>
                    <a:pt x="1578" y="445"/>
                  </a:lnTo>
                  <a:lnTo>
                    <a:pt x="1574" y="436"/>
                  </a:lnTo>
                  <a:lnTo>
                    <a:pt x="1572" y="421"/>
                  </a:lnTo>
                  <a:lnTo>
                    <a:pt x="1558" y="421"/>
                  </a:lnTo>
                  <a:lnTo>
                    <a:pt x="1558" y="419"/>
                  </a:lnTo>
                  <a:lnTo>
                    <a:pt x="1554" y="416"/>
                  </a:lnTo>
                  <a:lnTo>
                    <a:pt x="1549" y="416"/>
                  </a:lnTo>
                  <a:lnTo>
                    <a:pt x="1545" y="416"/>
                  </a:lnTo>
                  <a:lnTo>
                    <a:pt x="1543" y="414"/>
                  </a:lnTo>
                  <a:lnTo>
                    <a:pt x="1538" y="414"/>
                  </a:lnTo>
                  <a:lnTo>
                    <a:pt x="1536" y="412"/>
                  </a:lnTo>
                  <a:lnTo>
                    <a:pt x="1534" y="407"/>
                  </a:lnTo>
                  <a:lnTo>
                    <a:pt x="1531" y="398"/>
                  </a:lnTo>
                  <a:lnTo>
                    <a:pt x="1522" y="392"/>
                  </a:lnTo>
                  <a:lnTo>
                    <a:pt x="1513" y="387"/>
                  </a:lnTo>
                  <a:lnTo>
                    <a:pt x="1505" y="383"/>
                  </a:lnTo>
                  <a:lnTo>
                    <a:pt x="1500" y="376"/>
                  </a:lnTo>
                  <a:lnTo>
                    <a:pt x="1498" y="369"/>
                  </a:lnTo>
                  <a:lnTo>
                    <a:pt x="1502" y="358"/>
                  </a:lnTo>
                  <a:lnTo>
                    <a:pt x="1502" y="334"/>
                  </a:lnTo>
                  <a:lnTo>
                    <a:pt x="1502" y="316"/>
                  </a:lnTo>
                  <a:lnTo>
                    <a:pt x="1498" y="304"/>
                  </a:lnTo>
                  <a:lnTo>
                    <a:pt x="1491" y="296"/>
                  </a:lnTo>
                  <a:lnTo>
                    <a:pt x="1487" y="296"/>
                  </a:lnTo>
                  <a:lnTo>
                    <a:pt x="1484" y="293"/>
                  </a:lnTo>
                  <a:lnTo>
                    <a:pt x="1484" y="289"/>
                  </a:lnTo>
                  <a:lnTo>
                    <a:pt x="1482" y="287"/>
                  </a:lnTo>
                  <a:lnTo>
                    <a:pt x="1480" y="284"/>
                  </a:lnTo>
                  <a:lnTo>
                    <a:pt x="1478" y="282"/>
                  </a:lnTo>
                  <a:lnTo>
                    <a:pt x="1478" y="287"/>
                  </a:lnTo>
                  <a:lnTo>
                    <a:pt x="1475" y="289"/>
                  </a:lnTo>
                  <a:lnTo>
                    <a:pt x="1473" y="291"/>
                  </a:lnTo>
                  <a:lnTo>
                    <a:pt x="1471" y="296"/>
                  </a:lnTo>
                  <a:lnTo>
                    <a:pt x="1471" y="302"/>
                  </a:lnTo>
                  <a:lnTo>
                    <a:pt x="1469" y="309"/>
                  </a:lnTo>
                  <a:lnTo>
                    <a:pt x="1467" y="311"/>
                  </a:lnTo>
                  <a:lnTo>
                    <a:pt x="1460" y="313"/>
                  </a:lnTo>
                  <a:lnTo>
                    <a:pt x="1453" y="313"/>
                  </a:lnTo>
                  <a:lnTo>
                    <a:pt x="1431" y="322"/>
                  </a:lnTo>
                  <a:lnTo>
                    <a:pt x="1411" y="325"/>
                  </a:lnTo>
                  <a:lnTo>
                    <a:pt x="1391" y="318"/>
                  </a:lnTo>
                  <a:lnTo>
                    <a:pt x="1377" y="302"/>
                  </a:lnTo>
                  <a:lnTo>
                    <a:pt x="1373" y="300"/>
                  </a:lnTo>
                  <a:lnTo>
                    <a:pt x="1370" y="298"/>
                  </a:lnTo>
                  <a:lnTo>
                    <a:pt x="1370" y="293"/>
                  </a:lnTo>
                  <a:lnTo>
                    <a:pt x="1370" y="289"/>
                  </a:lnTo>
                  <a:lnTo>
                    <a:pt x="1373" y="284"/>
                  </a:lnTo>
                  <a:lnTo>
                    <a:pt x="1375" y="282"/>
                  </a:lnTo>
                  <a:lnTo>
                    <a:pt x="1377" y="278"/>
                  </a:lnTo>
                  <a:lnTo>
                    <a:pt x="1379" y="278"/>
                  </a:lnTo>
                  <a:lnTo>
                    <a:pt x="1384" y="275"/>
                  </a:lnTo>
                  <a:lnTo>
                    <a:pt x="1386" y="273"/>
                  </a:lnTo>
                  <a:lnTo>
                    <a:pt x="1386" y="269"/>
                  </a:lnTo>
                  <a:lnTo>
                    <a:pt x="1388" y="266"/>
                  </a:lnTo>
                  <a:lnTo>
                    <a:pt x="1388" y="264"/>
                  </a:lnTo>
                  <a:lnTo>
                    <a:pt x="1386" y="262"/>
                  </a:lnTo>
                  <a:lnTo>
                    <a:pt x="1384" y="257"/>
                  </a:lnTo>
                  <a:lnTo>
                    <a:pt x="1370" y="255"/>
                  </a:lnTo>
                  <a:lnTo>
                    <a:pt x="1364" y="246"/>
                  </a:lnTo>
                  <a:lnTo>
                    <a:pt x="1357" y="237"/>
                  </a:lnTo>
                  <a:lnTo>
                    <a:pt x="1346" y="233"/>
                  </a:lnTo>
                  <a:lnTo>
                    <a:pt x="1315" y="233"/>
                  </a:lnTo>
                  <a:lnTo>
                    <a:pt x="1315" y="235"/>
                  </a:lnTo>
                  <a:lnTo>
                    <a:pt x="1312" y="237"/>
                  </a:lnTo>
                  <a:lnTo>
                    <a:pt x="1310" y="240"/>
                  </a:lnTo>
                  <a:lnTo>
                    <a:pt x="1306" y="240"/>
                  </a:lnTo>
                  <a:lnTo>
                    <a:pt x="1299" y="240"/>
                  </a:lnTo>
                  <a:lnTo>
                    <a:pt x="1294" y="240"/>
                  </a:lnTo>
                  <a:lnTo>
                    <a:pt x="1292" y="237"/>
                  </a:lnTo>
                  <a:lnTo>
                    <a:pt x="1290" y="235"/>
                  </a:lnTo>
                  <a:lnTo>
                    <a:pt x="1290" y="233"/>
                  </a:lnTo>
                  <a:lnTo>
                    <a:pt x="1274" y="231"/>
                  </a:lnTo>
                  <a:lnTo>
                    <a:pt x="1265" y="233"/>
                  </a:lnTo>
                  <a:lnTo>
                    <a:pt x="1261" y="240"/>
                  </a:lnTo>
                  <a:lnTo>
                    <a:pt x="1256" y="249"/>
                  </a:lnTo>
                  <a:lnTo>
                    <a:pt x="1252" y="257"/>
                  </a:lnTo>
                  <a:lnTo>
                    <a:pt x="1245" y="266"/>
                  </a:lnTo>
                  <a:lnTo>
                    <a:pt x="1239" y="280"/>
                  </a:lnTo>
                  <a:lnTo>
                    <a:pt x="1234" y="291"/>
                  </a:lnTo>
                  <a:lnTo>
                    <a:pt x="1227" y="302"/>
                  </a:lnTo>
                  <a:lnTo>
                    <a:pt x="1227" y="307"/>
                  </a:lnTo>
                  <a:lnTo>
                    <a:pt x="1225" y="309"/>
                  </a:lnTo>
                  <a:lnTo>
                    <a:pt x="1223" y="311"/>
                  </a:lnTo>
                  <a:lnTo>
                    <a:pt x="1218" y="311"/>
                  </a:lnTo>
                  <a:lnTo>
                    <a:pt x="1216" y="313"/>
                  </a:lnTo>
                  <a:lnTo>
                    <a:pt x="1212" y="313"/>
                  </a:lnTo>
                  <a:lnTo>
                    <a:pt x="1209" y="318"/>
                  </a:lnTo>
                  <a:lnTo>
                    <a:pt x="1209" y="320"/>
                  </a:lnTo>
                  <a:lnTo>
                    <a:pt x="1216" y="336"/>
                  </a:lnTo>
                  <a:lnTo>
                    <a:pt x="1221" y="351"/>
                  </a:lnTo>
                  <a:lnTo>
                    <a:pt x="1214" y="372"/>
                  </a:lnTo>
                  <a:lnTo>
                    <a:pt x="1216" y="378"/>
                  </a:lnTo>
                  <a:lnTo>
                    <a:pt x="1214" y="385"/>
                  </a:lnTo>
                  <a:lnTo>
                    <a:pt x="1212" y="389"/>
                  </a:lnTo>
                  <a:lnTo>
                    <a:pt x="1209" y="392"/>
                  </a:lnTo>
                  <a:lnTo>
                    <a:pt x="1203" y="394"/>
                  </a:lnTo>
                  <a:lnTo>
                    <a:pt x="1198" y="396"/>
                  </a:lnTo>
                  <a:lnTo>
                    <a:pt x="1192" y="396"/>
                  </a:lnTo>
                  <a:lnTo>
                    <a:pt x="1183" y="396"/>
                  </a:lnTo>
                  <a:lnTo>
                    <a:pt x="1165" y="407"/>
                  </a:lnTo>
                  <a:lnTo>
                    <a:pt x="1145" y="416"/>
                  </a:lnTo>
                  <a:lnTo>
                    <a:pt x="1120" y="421"/>
                  </a:lnTo>
                  <a:lnTo>
                    <a:pt x="1120" y="427"/>
                  </a:lnTo>
                  <a:lnTo>
                    <a:pt x="1118" y="430"/>
                  </a:lnTo>
                  <a:lnTo>
                    <a:pt x="1116" y="432"/>
                  </a:lnTo>
                  <a:lnTo>
                    <a:pt x="1116" y="436"/>
                  </a:lnTo>
                  <a:lnTo>
                    <a:pt x="1116" y="441"/>
                  </a:lnTo>
                  <a:lnTo>
                    <a:pt x="1116" y="445"/>
                  </a:lnTo>
                  <a:lnTo>
                    <a:pt x="1116" y="450"/>
                  </a:lnTo>
                  <a:lnTo>
                    <a:pt x="1113" y="454"/>
                  </a:lnTo>
                  <a:lnTo>
                    <a:pt x="1111" y="457"/>
                  </a:lnTo>
                  <a:lnTo>
                    <a:pt x="1109" y="459"/>
                  </a:lnTo>
                  <a:lnTo>
                    <a:pt x="1107" y="463"/>
                  </a:lnTo>
                  <a:lnTo>
                    <a:pt x="1104" y="466"/>
                  </a:lnTo>
                  <a:lnTo>
                    <a:pt x="1104" y="470"/>
                  </a:lnTo>
                  <a:lnTo>
                    <a:pt x="1102" y="472"/>
                  </a:lnTo>
                  <a:lnTo>
                    <a:pt x="1102" y="477"/>
                  </a:lnTo>
                  <a:lnTo>
                    <a:pt x="1102" y="483"/>
                  </a:lnTo>
                  <a:lnTo>
                    <a:pt x="1102" y="501"/>
                  </a:lnTo>
                  <a:lnTo>
                    <a:pt x="1095" y="513"/>
                  </a:lnTo>
                  <a:lnTo>
                    <a:pt x="1089" y="519"/>
                  </a:lnTo>
                  <a:lnTo>
                    <a:pt x="1080" y="526"/>
                  </a:lnTo>
                  <a:lnTo>
                    <a:pt x="1064" y="528"/>
                  </a:lnTo>
                  <a:lnTo>
                    <a:pt x="1046" y="528"/>
                  </a:lnTo>
                  <a:lnTo>
                    <a:pt x="1042" y="519"/>
                  </a:lnTo>
                  <a:lnTo>
                    <a:pt x="1037" y="510"/>
                  </a:lnTo>
                  <a:lnTo>
                    <a:pt x="1033" y="501"/>
                  </a:lnTo>
                  <a:lnTo>
                    <a:pt x="1028" y="501"/>
                  </a:lnTo>
                  <a:lnTo>
                    <a:pt x="1028" y="497"/>
                  </a:lnTo>
                  <a:lnTo>
                    <a:pt x="1026" y="492"/>
                  </a:lnTo>
                  <a:lnTo>
                    <a:pt x="1026" y="488"/>
                  </a:lnTo>
                  <a:lnTo>
                    <a:pt x="1026" y="483"/>
                  </a:lnTo>
                  <a:lnTo>
                    <a:pt x="1026" y="477"/>
                  </a:lnTo>
                  <a:lnTo>
                    <a:pt x="1033" y="459"/>
                  </a:lnTo>
                  <a:lnTo>
                    <a:pt x="1042" y="441"/>
                  </a:lnTo>
                  <a:lnTo>
                    <a:pt x="1046" y="421"/>
                  </a:lnTo>
                  <a:lnTo>
                    <a:pt x="1040" y="421"/>
                  </a:lnTo>
                  <a:lnTo>
                    <a:pt x="1035" y="421"/>
                  </a:lnTo>
                  <a:lnTo>
                    <a:pt x="1031" y="421"/>
                  </a:lnTo>
                  <a:lnTo>
                    <a:pt x="1026" y="419"/>
                  </a:lnTo>
                  <a:lnTo>
                    <a:pt x="1022" y="419"/>
                  </a:lnTo>
                  <a:lnTo>
                    <a:pt x="1019" y="414"/>
                  </a:lnTo>
                  <a:lnTo>
                    <a:pt x="1002" y="414"/>
                  </a:lnTo>
                  <a:lnTo>
                    <a:pt x="964" y="396"/>
                  </a:lnTo>
                  <a:lnTo>
                    <a:pt x="961" y="396"/>
                  </a:lnTo>
                  <a:lnTo>
                    <a:pt x="959" y="394"/>
                  </a:lnTo>
                  <a:lnTo>
                    <a:pt x="957" y="392"/>
                  </a:lnTo>
                  <a:lnTo>
                    <a:pt x="957" y="389"/>
                  </a:lnTo>
                  <a:lnTo>
                    <a:pt x="957" y="385"/>
                  </a:lnTo>
                  <a:lnTo>
                    <a:pt x="952" y="383"/>
                  </a:lnTo>
                  <a:lnTo>
                    <a:pt x="948" y="381"/>
                  </a:lnTo>
                  <a:lnTo>
                    <a:pt x="943" y="378"/>
                  </a:lnTo>
                  <a:lnTo>
                    <a:pt x="939" y="378"/>
                  </a:lnTo>
                  <a:lnTo>
                    <a:pt x="935" y="376"/>
                  </a:lnTo>
                  <a:lnTo>
                    <a:pt x="930" y="374"/>
                  </a:lnTo>
                  <a:lnTo>
                    <a:pt x="926" y="372"/>
                  </a:lnTo>
                  <a:lnTo>
                    <a:pt x="923" y="369"/>
                  </a:lnTo>
                  <a:lnTo>
                    <a:pt x="919" y="367"/>
                  </a:lnTo>
                  <a:lnTo>
                    <a:pt x="917" y="365"/>
                  </a:lnTo>
                  <a:lnTo>
                    <a:pt x="912" y="365"/>
                  </a:lnTo>
                  <a:lnTo>
                    <a:pt x="908" y="363"/>
                  </a:lnTo>
                  <a:lnTo>
                    <a:pt x="901" y="365"/>
                  </a:lnTo>
                  <a:lnTo>
                    <a:pt x="897" y="363"/>
                  </a:lnTo>
                  <a:lnTo>
                    <a:pt x="892" y="363"/>
                  </a:lnTo>
                  <a:lnTo>
                    <a:pt x="888" y="365"/>
                  </a:lnTo>
                  <a:lnTo>
                    <a:pt x="885" y="367"/>
                  </a:lnTo>
                  <a:lnTo>
                    <a:pt x="883" y="369"/>
                  </a:lnTo>
                  <a:lnTo>
                    <a:pt x="879" y="369"/>
                  </a:lnTo>
                  <a:lnTo>
                    <a:pt x="874" y="372"/>
                  </a:lnTo>
                  <a:lnTo>
                    <a:pt x="870" y="372"/>
                  </a:lnTo>
                  <a:lnTo>
                    <a:pt x="870" y="351"/>
                  </a:lnTo>
                  <a:lnTo>
                    <a:pt x="872" y="338"/>
                  </a:lnTo>
                  <a:lnTo>
                    <a:pt x="870" y="329"/>
                  </a:lnTo>
                  <a:lnTo>
                    <a:pt x="865" y="322"/>
                  </a:lnTo>
                  <a:lnTo>
                    <a:pt x="859" y="318"/>
                  </a:lnTo>
                  <a:lnTo>
                    <a:pt x="854" y="311"/>
                  </a:lnTo>
                  <a:lnTo>
                    <a:pt x="852" y="302"/>
                  </a:lnTo>
                  <a:lnTo>
                    <a:pt x="856" y="293"/>
                  </a:lnTo>
                  <a:lnTo>
                    <a:pt x="863" y="287"/>
                  </a:lnTo>
                  <a:lnTo>
                    <a:pt x="870" y="282"/>
                  </a:lnTo>
                  <a:lnTo>
                    <a:pt x="870" y="278"/>
                  </a:lnTo>
                  <a:lnTo>
                    <a:pt x="872" y="273"/>
                  </a:lnTo>
                  <a:lnTo>
                    <a:pt x="874" y="269"/>
                  </a:lnTo>
                  <a:lnTo>
                    <a:pt x="876" y="266"/>
                  </a:lnTo>
                  <a:lnTo>
                    <a:pt x="881" y="264"/>
                  </a:lnTo>
                  <a:lnTo>
                    <a:pt x="885" y="264"/>
                  </a:lnTo>
                  <a:lnTo>
                    <a:pt x="890" y="262"/>
                  </a:lnTo>
                  <a:lnTo>
                    <a:pt x="894" y="262"/>
                  </a:lnTo>
                  <a:lnTo>
                    <a:pt x="899" y="260"/>
                  </a:lnTo>
                  <a:lnTo>
                    <a:pt x="901" y="257"/>
                  </a:lnTo>
                  <a:lnTo>
                    <a:pt x="905" y="257"/>
                  </a:lnTo>
                  <a:lnTo>
                    <a:pt x="908" y="257"/>
                  </a:lnTo>
                  <a:lnTo>
                    <a:pt x="910" y="255"/>
                  </a:lnTo>
                  <a:lnTo>
                    <a:pt x="912" y="255"/>
                  </a:lnTo>
                  <a:lnTo>
                    <a:pt x="914" y="251"/>
                  </a:lnTo>
                  <a:lnTo>
                    <a:pt x="917" y="246"/>
                  </a:lnTo>
                  <a:lnTo>
                    <a:pt x="923" y="242"/>
                  </a:lnTo>
                  <a:lnTo>
                    <a:pt x="928" y="237"/>
                  </a:lnTo>
                  <a:lnTo>
                    <a:pt x="935" y="233"/>
                  </a:lnTo>
                  <a:lnTo>
                    <a:pt x="941" y="231"/>
                  </a:lnTo>
                  <a:lnTo>
                    <a:pt x="946" y="226"/>
                  </a:lnTo>
                  <a:lnTo>
                    <a:pt x="948" y="226"/>
                  </a:lnTo>
                  <a:lnTo>
                    <a:pt x="952" y="226"/>
                  </a:lnTo>
                  <a:lnTo>
                    <a:pt x="955" y="224"/>
                  </a:lnTo>
                  <a:lnTo>
                    <a:pt x="957" y="224"/>
                  </a:lnTo>
                  <a:lnTo>
                    <a:pt x="957" y="219"/>
                  </a:lnTo>
                  <a:lnTo>
                    <a:pt x="966" y="213"/>
                  </a:lnTo>
                  <a:lnTo>
                    <a:pt x="970" y="206"/>
                  </a:lnTo>
                  <a:lnTo>
                    <a:pt x="977" y="199"/>
                  </a:lnTo>
                  <a:lnTo>
                    <a:pt x="988" y="195"/>
                  </a:lnTo>
                  <a:lnTo>
                    <a:pt x="1002" y="195"/>
                  </a:lnTo>
                  <a:lnTo>
                    <a:pt x="1002" y="188"/>
                  </a:lnTo>
                  <a:lnTo>
                    <a:pt x="1004" y="184"/>
                  </a:lnTo>
                  <a:lnTo>
                    <a:pt x="1013" y="181"/>
                  </a:lnTo>
                  <a:lnTo>
                    <a:pt x="1022" y="181"/>
                  </a:lnTo>
                  <a:lnTo>
                    <a:pt x="1031" y="184"/>
                  </a:lnTo>
                  <a:lnTo>
                    <a:pt x="1040" y="181"/>
                  </a:lnTo>
                  <a:lnTo>
                    <a:pt x="1080" y="168"/>
                  </a:lnTo>
                  <a:lnTo>
                    <a:pt x="1122" y="143"/>
                  </a:lnTo>
                  <a:lnTo>
                    <a:pt x="1158" y="114"/>
                  </a:lnTo>
                  <a:lnTo>
                    <a:pt x="1158" y="108"/>
                  </a:lnTo>
                  <a:lnTo>
                    <a:pt x="1158" y="105"/>
                  </a:lnTo>
                  <a:lnTo>
                    <a:pt x="1156" y="103"/>
                  </a:lnTo>
                  <a:lnTo>
                    <a:pt x="1154" y="101"/>
                  </a:lnTo>
                  <a:lnTo>
                    <a:pt x="1151" y="99"/>
                  </a:lnTo>
                  <a:lnTo>
                    <a:pt x="1147" y="99"/>
                  </a:lnTo>
                  <a:lnTo>
                    <a:pt x="1145" y="96"/>
                  </a:lnTo>
                  <a:lnTo>
                    <a:pt x="1142" y="96"/>
                  </a:lnTo>
                  <a:lnTo>
                    <a:pt x="1140" y="92"/>
                  </a:lnTo>
                  <a:lnTo>
                    <a:pt x="1140" y="87"/>
                  </a:lnTo>
                  <a:lnTo>
                    <a:pt x="1136" y="87"/>
                  </a:lnTo>
                  <a:lnTo>
                    <a:pt x="1133" y="85"/>
                  </a:lnTo>
                  <a:lnTo>
                    <a:pt x="1133" y="81"/>
                  </a:lnTo>
                  <a:lnTo>
                    <a:pt x="1133" y="76"/>
                  </a:lnTo>
                  <a:lnTo>
                    <a:pt x="1129" y="76"/>
                  </a:lnTo>
                  <a:lnTo>
                    <a:pt x="1125" y="76"/>
                  </a:lnTo>
                  <a:lnTo>
                    <a:pt x="1122" y="76"/>
                  </a:lnTo>
                  <a:lnTo>
                    <a:pt x="1118" y="74"/>
                  </a:lnTo>
                  <a:lnTo>
                    <a:pt x="1116" y="72"/>
                  </a:lnTo>
                  <a:lnTo>
                    <a:pt x="1116" y="70"/>
                  </a:lnTo>
                  <a:lnTo>
                    <a:pt x="1116" y="63"/>
                  </a:lnTo>
                  <a:lnTo>
                    <a:pt x="1116" y="58"/>
                  </a:lnTo>
                  <a:lnTo>
                    <a:pt x="1113" y="54"/>
                  </a:lnTo>
                  <a:lnTo>
                    <a:pt x="1113" y="52"/>
                  </a:lnTo>
                  <a:lnTo>
                    <a:pt x="1109" y="49"/>
                  </a:lnTo>
                  <a:lnTo>
                    <a:pt x="1107" y="47"/>
                  </a:lnTo>
                  <a:lnTo>
                    <a:pt x="1104" y="45"/>
                  </a:lnTo>
                  <a:lnTo>
                    <a:pt x="1102" y="41"/>
                  </a:lnTo>
                  <a:lnTo>
                    <a:pt x="1102" y="38"/>
                  </a:lnTo>
                  <a:lnTo>
                    <a:pt x="1102" y="32"/>
                  </a:lnTo>
                  <a:lnTo>
                    <a:pt x="1109" y="32"/>
                  </a:lnTo>
                  <a:lnTo>
                    <a:pt x="1111" y="32"/>
                  </a:lnTo>
                  <a:lnTo>
                    <a:pt x="1113" y="32"/>
                  </a:lnTo>
                  <a:lnTo>
                    <a:pt x="1116" y="29"/>
                  </a:lnTo>
                  <a:lnTo>
                    <a:pt x="1116" y="25"/>
                  </a:lnTo>
                  <a:lnTo>
                    <a:pt x="1116" y="16"/>
                  </a:lnTo>
                  <a:lnTo>
                    <a:pt x="1116" y="9"/>
                  </a:lnTo>
                  <a:lnTo>
                    <a:pt x="1111" y="2"/>
                  </a:lnTo>
                  <a:lnTo>
                    <a:pt x="1107" y="0"/>
                  </a:lnTo>
                  <a:lnTo>
                    <a:pt x="1100" y="0"/>
                  </a:lnTo>
                  <a:lnTo>
                    <a:pt x="1089" y="0"/>
                  </a:lnTo>
                  <a:lnTo>
                    <a:pt x="1084" y="7"/>
                  </a:lnTo>
                  <a:lnTo>
                    <a:pt x="1078" y="11"/>
                  </a:lnTo>
                  <a:lnTo>
                    <a:pt x="1071" y="16"/>
                  </a:lnTo>
                  <a:lnTo>
                    <a:pt x="1064" y="20"/>
                  </a:lnTo>
                  <a:lnTo>
                    <a:pt x="1071" y="34"/>
                  </a:lnTo>
                  <a:lnTo>
                    <a:pt x="1075" y="45"/>
                  </a:lnTo>
                  <a:lnTo>
                    <a:pt x="1075" y="58"/>
                  </a:lnTo>
                  <a:lnTo>
                    <a:pt x="1071" y="76"/>
                  </a:lnTo>
                  <a:lnTo>
                    <a:pt x="1066" y="76"/>
                  </a:lnTo>
                  <a:lnTo>
                    <a:pt x="1062" y="76"/>
                  </a:lnTo>
                  <a:lnTo>
                    <a:pt x="1060" y="76"/>
                  </a:lnTo>
                  <a:lnTo>
                    <a:pt x="1055" y="79"/>
                  </a:lnTo>
                  <a:lnTo>
                    <a:pt x="1053" y="79"/>
                  </a:lnTo>
                  <a:lnTo>
                    <a:pt x="1051" y="83"/>
                  </a:lnTo>
                  <a:lnTo>
                    <a:pt x="1040" y="83"/>
                  </a:lnTo>
                  <a:lnTo>
                    <a:pt x="1037" y="85"/>
                  </a:lnTo>
                  <a:lnTo>
                    <a:pt x="1035" y="87"/>
                  </a:lnTo>
                  <a:lnTo>
                    <a:pt x="1031" y="90"/>
                  </a:lnTo>
                  <a:lnTo>
                    <a:pt x="1026" y="90"/>
                  </a:lnTo>
                  <a:lnTo>
                    <a:pt x="1019" y="87"/>
                  </a:lnTo>
                  <a:lnTo>
                    <a:pt x="1022" y="92"/>
                  </a:lnTo>
                  <a:lnTo>
                    <a:pt x="1024" y="94"/>
                  </a:lnTo>
                  <a:lnTo>
                    <a:pt x="1026" y="94"/>
                  </a:lnTo>
                  <a:lnTo>
                    <a:pt x="1028" y="96"/>
                  </a:lnTo>
                  <a:lnTo>
                    <a:pt x="1031" y="99"/>
                  </a:lnTo>
                  <a:lnTo>
                    <a:pt x="1033" y="101"/>
                  </a:lnTo>
                  <a:lnTo>
                    <a:pt x="1031" y="105"/>
                  </a:lnTo>
                  <a:lnTo>
                    <a:pt x="1028" y="108"/>
                  </a:lnTo>
                  <a:lnTo>
                    <a:pt x="1024" y="108"/>
                  </a:lnTo>
                  <a:lnTo>
                    <a:pt x="1019" y="108"/>
                  </a:lnTo>
                  <a:lnTo>
                    <a:pt x="1015" y="108"/>
                  </a:lnTo>
                  <a:lnTo>
                    <a:pt x="984" y="108"/>
                  </a:lnTo>
                  <a:lnTo>
                    <a:pt x="977" y="108"/>
                  </a:lnTo>
                  <a:lnTo>
                    <a:pt x="973" y="108"/>
                  </a:lnTo>
                  <a:lnTo>
                    <a:pt x="968" y="108"/>
                  </a:lnTo>
                  <a:lnTo>
                    <a:pt x="964" y="105"/>
                  </a:lnTo>
                  <a:lnTo>
                    <a:pt x="959" y="105"/>
                  </a:lnTo>
                  <a:lnTo>
                    <a:pt x="957" y="101"/>
                  </a:lnTo>
                  <a:lnTo>
                    <a:pt x="946" y="103"/>
                  </a:lnTo>
                  <a:lnTo>
                    <a:pt x="932" y="105"/>
                  </a:lnTo>
                  <a:lnTo>
                    <a:pt x="919" y="108"/>
                  </a:lnTo>
                  <a:lnTo>
                    <a:pt x="910" y="103"/>
                  </a:lnTo>
                  <a:lnTo>
                    <a:pt x="901" y="94"/>
                  </a:lnTo>
                  <a:lnTo>
                    <a:pt x="894" y="94"/>
                  </a:lnTo>
                  <a:lnTo>
                    <a:pt x="870" y="87"/>
                  </a:lnTo>
                  <a:lnTo>
                    <a:pt x="865" y="87"/>
                  </a:lnTo>
                  <a:lnTo>
                    <a:pt x="861" y="87"/>
                  </a:lnTo>
                  <a:lnTo>
                    <a:pt x="854" y="87"/>
                  </a:lnTo>
                  <a:lnTo>
                    <a:pt x="850" y="87"/>
                  </a:lnTo>
                  <a:lnTo>
                    <a:pt x="847" y="85"/>
                  </a:lnTo>
                  <a:lnTo>
                    <a:pt x="845" y="83"/>
                  </a:lnTo>
                  <a:lnTo>
                    <a:pt x="841" y="81"/>
                  </a:lnTo>
                  <a:lnTo>
                    <a:pt x="838" y="81"/>
                  </a:lnTo>
                  <a:lnTo>
                    <a:pt x="836" y="79"/>
                  </a:lnTo>
                  <a:lnTo>
                    <a:pt x="834" y="76"/>
                  </a:lnTo>
                  <a:lnTo>
                    <a:pt x="832" y="76"/>
                  </a:lnTo>
                  <a:lnTo>
                    <a:pt x="827" y="76"/>
                  </a:lnTo>
                  <a:lnTo>
                    <a:pt x="825" y="79"/>
                  </a:lnTo>
                  <a:lnTo>
                    <a:pt x="823" y="81"/>
                  </a:lnTo>
                  <a:lnTo>
                    <a:pt x="818" y="83"/>
                  </a:lnTo>
                  <a:lnTo>
                    <a:pt x="816" y="83"/>
                  </a:lnTo>
                  <a:lnTo>
                    <a:pt x="812" y="83"/>
                  </a:lnTo>
                  <a:lnTo>
                    <a:pt x="807" y="85"/>
                  </a:lnTo>
                  <a:lnTo>
                    <a:pt x="803" y="85"/>
                  </a:lnTo>
                  <a:lnTo>
                    <a:pt x="800" y="87"/>
                  </a:lnTo>
                  <a:lnTo>
                    <a:pt x="794" y="92"/>
                  </a:lnTo>
                  <a:lnTo>
                    <a:pt x="792" y="94"/>
                  </a:lnTo>
                  <a:lnTo>
                    <a:pt x="789" y="96"/>
                  </a:lnTo>
                  <a:lnTo>
                    <a:pt x="787" y="99"/>
                  </a:lnTo>
                  <a:lnTo>
                    <a:pt x="787" y="101"/>
                  </a:lnTo>
                  <a:lnTo>
                    <a:pt x="785" y="103"/>
                  </a:lnTo>
                  <a:lnTo>
                    <a:pt x="783" y="105"/>
                  </a:lnTo>
                  <a:lnTo>
                    <a:pt x="776" y="108"/>
                  </a:lnTo>
                  <a:lnTo>
                    <a:pt x="758" y="108"/>
                  </a:lnTo>
                  <a:lnTo>
                    <a:pt x="754" y="105"/>
                  </a:lnTo>
                  <a:lnTo>
                    <a:pt x="751" y="103"/>
                  </a:lnTo>
                  <a:lnTo>
                    <a:pt x="751" y="99"/>
                  </a:lnTo>
                  <a:lnTo>
                    <a:pt x="751" y="94"/>
                  </a:lnTo>
                  <a:lnTo>
                    <a:pt x="747" y="94"/>
                  </a:lnTo>
                  <a:lnTo>
                    <a:pt x="742" y="94"/>
                  </a:lnTo>
                  <a:lnTo>
                    <a:pt x="740" y="96"/>
                  </a:lnTo>
                  <a:lnTo>
                    <a:pt x="738" y="99"/>
                  </a:lnTo>
                  <a:lnTo>
                    <a:pt x="738" y="103"/>
                  </a:lnTo>
                  <a:lnTo>
                    <a:pt x="736" y="105"/>
                  </a:lnTo>
                  <a:lnTo>
                    <a:pt x="736" y="110"/>
                  </a:lnTo>
                  <a:lnTo>
                    <a:pt x="733" y="112"/>
                  </a:lnTo>
                  <a:lnTo>
                    <a:pt x="731" y="114"/>
                  </a:lnTo>
                  <a:lnTo>
                    <a:pt x="727" y="114"/>
                  </a:lnTo>
                  <a:lnTo>
                    <a:pt x="727" y="110"/>
                  </a:lnTo>
                  <a:lnTo>
                    <a:pt x="724" y="108"/>
                  </a:lnTo>
                  <a:lnTo>
                    <a:pt x="722" y="108"/>
                  </a:lnTo>
                  <a:lnTo>
                    <a:pt x="720" y="108"/>
                  </a:lnTo>
                  <a:lnTo>
                    <a:pt x="716" y="108"/>
                  </a:lnTo>
                  <a:lnTo>
                    <a:pt x="713" y="108"/>
                  </a:lnTo>
                  <a:lnTo>
                    <a:pt x="709" y="105"/>
                  </a:lnTo>
                  <a:lnTo>
                    <a:pt x="707" y="105"/>
                  </a:lnTo>
                  <a:lnTo>
                    <a:pt x="707" y="103"/>
                  </a:lnTo>
                  <a:lnTo>
                    <a:pt x="707" y="101"/>
                  </a:lnTo>
                  <a:lnTo>
                    <a:pt x="707" y="94"/>
                  </a:lnTo>
                  <a:lnTo>
                    <a:pt x="698" y="99"/>
                  </a:lnTo>
                  <a:lnTo>
                    <a:pt x="686" y="105"/>
                  </a:lnTo>
                  <a:lnTo>
                    <a:pt x="678" y="110"/>
                  </a:lnTo>
                  <a:lnTo>
                    <a:pt x="669" y="110"/>
                  </a:lnTo>
                  <a:lnTo>
                    <a:pt x="664" y="101"/>
                  </a:lnTo>
                  <a:lnTo>
                    <a:pt x="660" y="101"/>
                  </a:lnTo>
                  <a:lnTo>
                    <a:pt x="657" y="101"/>
                  </a:lnTo>
                  <a:lnTo>
                    <a:pt x="655" y="99"/>
                  </a:lnTo>
                  <a:lnTo>
                    <a:pt x="653" y="99"/>
                  </a:lnTo>
                  <a:lnTo>
                    <a:pt x="651" y="94"/>
                  </a:lnTo>
                  <a:lnTo>
                    <a:pt x="651" y="92"/>
                  </a:lnTo>
                  <a:lnTo>
                    <a:pt x="648" y="87"/>
                  </a:lnTo>
                  <a:lnTo>
                    <a:pt x="646" y="85"/>
                  </a:lnTo>
                  <a:lnTo>
                    <a:pt x="644" y="83"/>
                  </a:lnTo>
                  <a:lnTo>
                    <a:pt x="644" y="63"/>
                  </a:lnTo>
                  <a:lnTo>
                    <a:pt x="640" y="63"/>
                  </a:lnTo>
                  <a:lnTo>
                    <a:pt x="635" y="63"/>
                  </a:lnTo>
                  <a:lnTo>
                    <a:pt x="633" y="61"/>
                  </a:lnTo>
                  <a:lnTo>
                    <a:pt x="631" y="58"/>
                  </a:lnTo>
                  <a:lnTo>
                    <a:pt x="626" y="58"/>
                  </a:lnTo>
                  <a:lnTo>
                    <a:pt x="624" y="56"/>
                  </a:lnTo>
                  <a:lnTo>
                    <a:pt x="619" y="56"/>
                  </a:lnTo>
                  <a:lnTo>
                    <a:pt x="613" y="56"/>
                  </a:lnTo>
                  <a:lnTo>
                    <a:pt x="595" y="56"/>
                  </a:lnTo>
                  <a:lnTo>
                    <a:pt x="579" y="52"/>
                  </a:lnTo>
                  <a:lnTo>
                    <a:pt x="564" y="45"/>
                  </a:lnTo>
                  <a:lnTo>
                    <a:pt x="546" y="45"/>
                  </a:lnTo>
                  <a:lnTo>
                    <a:pt x="541" y="45"/>
                  </a:lnTo>
                  <a:lnTo>
                    <a:pt x="539" y="45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32" y="52"/>
                  </a:lnTo>
                  <a:lnTo>
                    <a:pt x="530" y="56"/>
                  </a:lnTo>
                  <a:lnTo>
                    <a:pt x="528" y="58"/>
                  </a:lnTo>
                  <a:lnTo>
                    <a:pt x="526" y="58"/>
                  </a:lnTo>
                  <a:lnTo>
                    <a:pt x="521" y="56"/>
                  </a:lnTo>
                  <a:lnTo>
                    <a:pt x="519" y="54"/>
                  </a:lnTo>
                  <a:lnTo>
                    <a:pt x="517" y="49"/>
                  </a:lnTo>
                  <a:lnTo>
                    <a:pt x="512" y="47"/>
                  </a:lnTo>
                  <a:lnTo>
                    <a:pt x="510" y="45"/>
                  </a:lnTo>
                  <a:lnTo>
                    <a:pt x="508" y="45"/>
                  </a:lnTo>
                  <a:lnTo>
                    <a:pt x="503" y="47"/>
                  </a:lnTo>
                  <a:lnTo>
                    <a:pt x="499" y="49"/>
                  </a:lnTo>
                  <a:lnTo>
                    <a:pt x="494" y="49"/>
                  </a:lnTo>
                  <a:lnTo>
                    <a:pt x="488" y="52"/>
                  </a:lnTo>
                  <a:lnTo>
                    <a:pt x="483" y="49"/>
                  </a:lnTo>
                  <a:lnTo>
                    <a:pt x="479" y="47"/>
                  </a:lnTo>
                  <a:lnTo>
                    <a:pt x="476" y="43"/>
                  </a:lnTo>
                  <a:lnTo>
                    <a:pt x="476" y="38"/>
                  </a:lnTo>
                  <a:lnTo>
                    <a:pt x="470" y="38"/>
                  </a:lnTo>
                  <a:lnTo>
                    <a:pt x="467" y="41"/>
                  </a:lnTo>
                  <a:lnTo>
                    <a:pt x="463" y="41"/>
                  </a:lnTo>
                  <a:lnTo>
                    <a:pt x="458" y="43"/>
                  </a:lnTo>
                  <a:lnTo>
                    <a:pt x="456" y="45"/>
                  </a:lnTo>
                  <a:lnTo>
                    <a:pt x="450" y="45"/>
                  </a:lnTo>
                  <a:lnTo>
                    <a:pt x="445" y="45"/>
                  </a:lnTo>
                  <a:lnTo>
                    <a:pt x="441" y="49"/>
                  </a:lnTo>
                  <a:lnTo>
                    <a:pt x="432" y="52"/>
                  </a:lnTo>
                  <a:lnTo>
                    <a:pt x="420" y="52"/>
                  </a:lnTo>
                  <a:lnTo>
                    <a:pt x="412" y="52"/>
                  </a:lnTo>
                  <a:lnTo>
                    <a:pt x="407" y="56"/>
                  </a:lnTo>
                  <a:lnTo>
                    <a:pt x="403" y="63"/>
                  </a:lnTo>
                  <a:lnTo>
                    <a:pt x="396" y="65"/>
                  </a:lnTo>
                  <a:lnTo>
                    <a:pt x="387" y="63"/>
                  </a:lnTo>
                  <a:lnTo>
                    <a:pt x="378" y="63"/>
                  </a:lnTo>
                  <a:lnTo>
                    <a:pt x="369" y="63"/>
                  </a:lnTo>
                  <a:lnTo>
                    <a:pt x="365" y="63"/>
                  </a:lnTo>
                  <a:lnTo>
                    <a:pt x="360" y="63"/>
                  </a:lnTo>
                  <a:lnTo>
                    <a:pt x="356" y="65"/>
                  </a:lnTo>
                  <a:lnTo>
                    <a:pt x="353" y="67"/>
                  </a:lnTo>
                  <a:lnTo>
                    <a:pt x="353" y="72"/>
                  </a:lnTo>
                  <a:lnTo>
                    <a:pt x="351" y="74"/>
                  </a:lnTo>
                  <a:lnTo>
                    <a:pt x="347" y="76"/>
                  </a:lnTo>
                  <a:lnTo>
                    <a:pt x="344" y="76"/>
                  </a:lnTo>
                  <a:lnTo>
                    <a:pt x="338" y="76"/>
                  </a:lnTo>
                  <a:lnTo>
                    <a:pt x="338" y="72"/>
                  </a:lnTo>
                  <a:lnTo>
                    <a:pt x="338" y="70"/>
                  </a:lnTo>
                  <a:lnTo>
                    <a:pt x="336" y="67"/>
                  </a:lnTo>
                  <a:lnTo>
                    <a:pt x="336" y="65"/>
                  </a:lnTo>
                  <a:lnTo>
                    <a:pt x="331" y="63"/>
                  </a:lnTo>
                  <a:lnTo>
                    <a:pt x="320" y="56"/>
                  </a:lnTo>
                  <a:lnTo>
                    <a:pt x="309" y="58"/>
                  </a:lnTo>
                  <a:lnTo>
                    <a:pt x="298" y="63"/>
                  </a:lnTo>
                  <a:lnTo>
                    <a:pt x="286" y="70"/>
                  </a:lnTo>
                  <a:lnTo>
                    <a:pt x="273" y="70"/>
                  </a:lnTo>
                  <a:lnTo>
                    <a:pt x="262" y="63"/>
                  </a:lnTo>
                  <a:lnTo>
                    <a:pt x="257" y="61"/>
                  </a:lnTo>
                  <a:lnTo>
                    <a:pt x="253" y="58"/>
                  </a:lnTo>
                  <a:lnTo>
                    <a:pt x="248" y="56"/>
                  </a:lnTo>
                  <a:lnTo>
                    <a:pt x="244" y="54"/>
                  </a:lnTo>
                  <a:lnTo>
                    <a:pt x="239" y="52"/>
                  </a:lnTo>
                  <a:lnTo>
                    <a:pt x="230" y="52"/>
                  </a:lnTo>
                  <a:lnTo>
                    <a:pt x="206" y="56"/>
                  </a:lnTo>
                  <a:lnTo>
                    <a:pt x="188" y="67"/>
                  </a:lnTo>
                  <a:lnTo>
                    <a:pt x="170" y="81"/>
                  </a:lnTo>
                  <a:lnTo>
                    <a:pt x="154" y="94"/>
                  </a:lnTo>
                  <a:lnTo>
                    <a:pt x="137" y="108"/>
                  </a:lnTo>
                  <a:lnTo>
                    <a:pt x="134" y="108"/>
                  </a:lnTo>
                  <a:lnTo>
                    <a:pt x="130" y="108"/>
                  </a:lnTo>
                  <a:lnTo>
                    <a:pt x="128" y="110"/>
                  </a:lnTo>
                  <a:lnTo>
                    <a:pt x="125" y="110"/>
                  </a:lnTo>
                  <a:lnTo>
                    <a:pt x="125" y="114"/>
                  </a:lnTo>
                  <a:lnTo>
                    <a:pt x="119" y="123"/>
                  </a:lnTo>
                  <a:lnTo>
                    <a:pt x="110" y="132"/>
                  </a:lnTo>
                  <a:lnTo>
                    <a:pt x="101" y="139"/>
                  </a:lnTo>
                  <a:lnTo>
                    <a:pt x="83" y="152"/>
                  </a:lnTo>
                  <a:lnTo>
                    <a:pt x="70" y="166"/>
                  </a:lnTo>
                  <a:lnTo>
                    <a:pt x="56" y="181"/>
                  </a:lnTo>
                  <a:lnTo>
                    <a:pt x="54" y="184"/>
                  </a:lnTo>
                  <a:lnTo>
                    <a:pt x="52" y="184"/>
                  </a:lnTo>
                  <a:lnTo>
                    <a:pt x="49" y="186"/>
                  </a:lnTo>
                  <a:lnTo>
                    <a:pt x="49" y="188"/>
                  </a:lnTo>
                  <a:lnTo>
                    <a:pt x="43" y="202"/>
                  </a:lnTo>
                  <a:lnTo>
                    <a:pt x="32" y="211"/>
                  </a:lnTo>
                  <a:lnTo>
                    <a:pt x="18" y="222"/>
                  </a:lnTo>
                  <a:lnTo>
                    <a:pt x="9" y="231"/>
                  </a:lnTo>
                  <a:lnTo>
                    <a:pt x="2" y="244"/>
                  </a:lnTo>
                  <a:lnTo>
                    <a:pt x="0" y="264"/>
                  </a:lnTo>
                  <a:lnTo>
                    <a:pt x="0" y="271"/>
                  </a:lnTo>
                  <a:lnTo>
                    <a:pt x="2" y="271"/>
                  </a:lnTo>
                  <a:lnTo>
                    <a:pt x="5" y="275"/>
                  </a:lnTo>
                  <a:lnTo>
                    <a:pt x="7" y="280"/>
                  </a:lnTo>
                  <a:lnTo>
                    <a:pt x="7" y="284"/>
                  </a:lnTo>
                  <a:lnTo>
                    <a:pt x="7" y="291"/>
                  </a:lnTo>
                  <a:lnTo>
                    <a:pt x="7" y="296"/>
                  </a:lnTo>
                  <a:lnTo>
                    <a:pt x="18" y="296"/>
                  </a:lnTo>
                  <a:lnTo>
                    <a:pt x="23" y="296"/>
                  </a:lnTo>
                  <a:lnTo>
                    <a:pt x="25" y="293"/>
                  </a:lnTo>
                  <a:lnTo>
                    <a:pt x="27" y="293"/>
                  </a:lnTo>
                  <a:lnTo>
                    <a:pt x="29" y="291"/>
                  </a:lnTo>
                  <a:lnTo>
                    <a:pt x="32" y="289"/>
                  </a:lnTo>
                  <a:lnTo>
                    <a:pt x="32" y="284"/>
                  </a:lnTo>
                  <a:lnTo>
                    <a:pt x="36" y="284"/>
                  </a:lnTo>
                  <a:lnTo>
                    <a:pt x="40" y="282"/>
                  </a:lnTo>
                  <a:lnTo>
                    <a:pt x="45" y="282"/>
                  </a:lnTo>
                  <a:lnTo>
                    <a:pt x="52" y="282"/>
                  </a:lnTo>
                  <a:lnTo>
                    <a:pt x="56" y="282"/>
                  </a:lnTo>
                  <a:lnTo>
                    <a:pt x="56" y="320"/>
                  </a:lnTo>
                  <a:lnTo>
                    <a:pt x="58" y="320"/>
                  </a:lnTo>
                  <a:lnTo>
                    <a:pt x="61" y="325"/>
                  </a:lnTo>
                  <a:lnTo>
                    <a:pt x="63" y="327"/>
                  </a:lnTo>
                  <a:lnTo>
                    <a:pt x="63" y="334"/>
                  </a:lnTo>
                  <a:lnTo>
                    <a:pt x="63" y="338"/>
                  </a:lnTo>
                  <a:lnTo>
                    <a:pt x="63" y="345"/>
                  </a:lnTo>
                  <a:lnTo>
                    <a:pt x="61" y="349"/>
                  </a:lnTo>
                  <a:lnTo>
                    <a:pt x="58" y="351"/>
                  </a:lnTo>
                  <a:lnTo>
                    <a:pt x="56" y="351"/>
                  </a:lnTo>
                  <a:lnTo>
                    <a:pt x="56" y="356"/>
                  </a:lnTo>
                  <a:lnTo>
                    <a:pt x="54" y="358"/>
                  </a:lnTo>
                  <a:lnTo>
                    <a:pt x="52" y="360"/>
                  </a:lnTo>
                  <a:lnTo>
                    <a:pt x="49" y="363"/>
                  </a:lnTo>
                  <a:lnTo>
                    <a:pt x="49" y="367"/>
                  </a:lnTo>
                  <a:lnTo>
                    <a:pt x="49" y="372"/>
                  </a:lnTo>
                  <a:lnTo>
                    <a:pt x="56" y="372"/>
                  </a:lnTo>
                  <a:lnTo>
                    <a:pt x="58" y="376"/>
                  </a:lnTo>
                  <a:lnTo>
                    <a:pt x="61" y="381"/>
                  </a:lnTo>
                  <a:lnTo>
                    <a:pt x="63" y="385"/>
                  </a:lnTo>
                  <a:lnTo>
                    <a:pt x="65" y="392"/>
                  </a:lnTo>
                  <a:lnTo>
                    <a:pt x="70" y="396"/>
                  </a:lnTo>
                  <a:lnTo>
                    <a:pt x="67" y="401"/>
                  </a:lnTo>
                  <a:lnTo>
                    <a:pt x="67" y="405"/>
                  </a:lnTo>
                  <a:lnTo>
                    <a:pt x="65" y="412"/>
                  </a:lnTo>
                  <a:lnTo>
                    <a:pt x="63" y="416"/>
                  </a:lnTo>
                  <a:lnTo>
                    <a:pt x="61" y="419"/>
                  </a:lnTo>
                  <a:lnTo>
                    <a:pt x="56" y="421"/>
                  </a:lnTo>
                  <a:lnTo>
                    <a:pt x="49" y="421"/>
                  </a:lnTo>
                  <a:lnTo>
                    <a:pt x="32" y="439"/>
                  </a:lnTo>
                  <a:lnTo>
                    <a:pt x="32" y="470"/>
                  </a:lnTo>
                  <a:lnTo>
                    <a:pt x="32" y="477"/>
                  </a:lnTo>
                  <a:lnTo>
                    <a:pt x="32" y="481"/>
                  </a:lnTo>
                  <a:lnTo>
                    <a:pt x="34" y="483"/>
                  </a:lnTo>
                  <a:lnTo>
                    <a:pt x="36" y="488"/>
                  </a:lnTo>
                  <a:lnTo>
                    <a:pt x="36" y="490"/>
                  </a:lnTo>
                  <a:lnTo>
                    <a:pt x="38" y="497"/>
                  </a:lnTo>
                  <a:lnTo>
                    <a:pt x="38" y="501"/>
                  </a:lnTo>
                  <a:lnTo>
                    <a:pt x="38" y="504"/>
                  </a:lnTo>
                  <a:lnTo>
                    <a:pt x="36" y="506"/>
                  </a:lnTo>
                  <a:lnTo>
                    <a:pt x="34" y="508"/>
                  </a:lnTo>
                  <a:lnTo>
                    <a:pt x="27" y="510"/>
                  </a:lnTo>
                  <a:lnTo>
                    <a:pt x="25" y="510"/>
                  </a:lnTo>
                  <a:lnTo>
                    <a:pt x="25" y="513"/>
                  </a:lnTo>
                  <a:lnTo>
                    <a:pt x="23" y="517"/>
                  </a:lnTo>
                  <a:lnTo>
                    <a:pt x="25" y="521"/>
                  </a:lnTo>
                  <a:lnTo>
                    <a:pt x="25" y="524"/>
                  </a:lnTo>
                  <a:lnTo>
                    <a:pt x="27" y="526"/>
                  </a:lnTo>
                  <a:lnTo>
                    <a:pt x="29" y="528"/>
                  </a:lnTo>
                  <a:lnTo>
                    <a:pt x="34" y="528"/>
                  </a:lnTo>
                  <a:lnTo>
                    <a:pt x="36" y="530"/>
                  </a:lnTo>
                  <a:lnTo>
                    <a:pt x="38" y="533"/>
                  </a:lnTo>
                  <a:lnTo>
                    <a:pt x="47" y="544"/>
                  </a:lnTo>
                  <a:lnTo>
                    <a:pt x="56" y="553"/>
                  </a:lnTo>
                  <a:lnTo>
                    <a:pt x="65" y="564"/>
                  </a:lnTo>
                  <a:lnTo>
                    <a:pt x="70" y="577"/>
                  </a:lnTo>
                  <a:lnTo>
                    <a:pt x="74" y="577"/>
                  </a:lnTo>
                  <a:lnTo>
                    <a:pt x="78" y="577"/>
                  </a:lnTo>
                  <a:lnTo>
                    <a:pt x="83" y="577"/>
                  </a:lnTo>
                  <a:lnTo>
                    <a:pt x="87" y="577"/>
                  </a:lnTo>
                  <a:lnTo>
                    <a:pt x="92" y="577"/>
                  </a:lnTo>
                  <a:lnTo>
                    <a:pt x="96" y="577"/>
                  </a:lnTo>
                  <a:lnTo>
                    <a:pt x="101" y="577"/>
                  </a:lnTo>
                  <a:lnTo>
                    <a:pt x="103" y="577"/>
                  </a:lnTo>
                  <a:lnTo>
                    <a:pt x="105" y="580"/>
                  </a:lnTo>
                  <a:lnTo>
                    <a:pt x="105" y="584"/>
                  </a:lnTo>
                  <a:lnTo>
                    <a:pt x="119" y="584"/>
                  </a:lnTo>
                  <a:lnTo>
                    <a:pt x="119" y="577"/>
                  </a:lnTo>
                  <a:lnTo>
                    <a:pt x="682" y="577"/>
                  </a:lnTo>
                  <a:lnTo>
                    <a:pt x="682" y="575"/>
                  </a:lnTo>
                  <a:lnTo>
                    <a:pt x="684" y="573"/>
                  </a:lnTo>
                  <a:lnTo>
                    <a:pt x="689" y="571"/>
                  </a:lnTo>
                  <a:lnTo>
                    <a:pt x="693" y="571"/>
                  </a:lnTo>
                  <a:lnTo>
                    <a:pt x="698" y="571"/>
                  </a:lnTo>
                  <a:lnTo>
                    <a:pt x="702" y="571"/>
                  </a:lnTo>
                  <a:lnTo>
                    <a:pt x="707" y="573"/>
                  </a:lnTo>
                  <a:lnTo>
                    <a:pt x="709" y="575"/>
                  </a:lnTo>
                  <a:lnTo>
                    <a:pt x="709" y="580"/>
                  </a:lnTo>
                  <a:lnTo>
                    <a:pt x="707" y="584"/>
                  </a:lnTo>
                  <a:lnTo>
                    <a:pt x="709" y="586"/>
                  </a:lnTo>
                  <a:lnTo>
                    <a:pt x="713" y="589"/>
                  </a:lnTo>
                  <a:lnTo>
                    <a:pt x="718" y="591"/>
                  </a:lnTo>
                  <a:lnTo>
                    <a:pt x="722" y="591"/>
                  </a:lnTo>
                  <a:lnTo>
                    <a:pt x="727" y="591"/>
                  </a:lnTo>
                  <a:lnTo>
                    <a:pt x="733" y="591"/>
                  </a:lnTo>
                  <a:lnTo>
                    <a:pt x="740" y="593"/>
                  </a:lnTo>
                  <a:lnTo>
                    <a:pt x="747" y="598"/>
                  </a:lnTo>
                  <a:lnTo>
                    <a:pt x="751" y="602"/>
                  </a:lnTo>
                  <a:lnTo>
                    <a:pt x="754" y="606"/>
                  </a:lnTo>
                  <a:lnTo>
                    <a:pt x="756" y="609"/>
                  </a:lnTo>
                  <a:lnTo>
                    <a:pt x="758" y="609"/>
                  </a:lnTo>
                  <a:lnTo>
                    <a:pt x="762" y="606"/>
                  </a:lnTo>
                  <a:lnTo>
                    <a:pt x="765" y="604"/>
                  </a:lnTo>
                  <a:lnTo>
                    <a:pt x="769" y="602"/>
                  </a:lnTo>
                  <a:lnTo>
                    <a:pt x="774" y="602"/>
                  </a:lnTo>
                  <a:lnTo>
                    <a:pt x="778" y="602"/>
                  </a:lnTo>
                  <a:lnTo>
                    <a:pt x="783" y="602"/>
                  </a:lnTo>
                  <a:lnTo>
                    <a:pt x="789" y="604"/>
                  </a:lnTo>
                  <a:lnTo>
                    <a:pt x="794" y="604"/>
                  </a:lnTo>
                  <a:lnTo>
                    <a:pt x="796" y="602"/>
                  </a:lnTo>
                  <a:lnTo>
                    <a:pt x="800" y="600"/>
                  </a:lnTo>
                  <a:lnTo>
                    <a:pt x="803" y="598"/>
                  </a:lnTo>
                  <a:lnTo>
                    <a:pt x="805" y="598"/>
                  </a:lnTo>
                  <a:lnTo>
                    <a:pt x="809" y="595"/>
                  </a:lnTo>
                  <a:lnTo>
                    <a:pt x="814" y="595"/>
                  </a:lnTo>
                  <a:lnTo>
                    <a:pt x="838" y="589"/>
                  </a:lnTo>
                  <a:lnTo>
                    <a:pt x="859" y="589"/>
                  </a:lnTo>
                  <a:lnTo>
                    <a:pt x="876" y="595"/>
                  </a:lnTo>
                  <a:lnTo>
                    <a:pt x="897" y="609"/>
                  </a:lnTo>
                  <a:lnTo>
                    <a:pt x="901" y="609"/>
                  </a:lnTo>
                  <a:lnTo>
                    <a:pt x="905" y="609"/>
                  </a:lnTo>
                  <a:lnTo>
                    <a:pt x="910" y="611"/>
                  </a:lnTo>
                  <a:lnTo>
                    <a:pt x="912" y="615"/>
                  </a:lnTo>
                  <a:lnTo>
                    <a:pt x="914" y="620"/>
                  </a:lnTo>
                  <a:lnTo>
                    <a:pt x="914" y="624"/>
                  </a:lnTo>
                  <a:lnTo>
                    <a:pt x="914" y="629"/>
                  </a:lnTo>
                  <a:lnTo>
                    <a:pt x="912" y="631"/>
                  </a:lnTo>
                  <a:lnTo>
                    <a:pt x="908" y="633"/>
                  </a:lnTo>
                  <a:lnTo>
                    <a:pt x="908" y="638"/>
                  </a:lnTo>
                  <a:lnTo>
                    <a:pt x="908" y="642"/>
                  </a:lnTo>
                  <a:lnTo>
                    <a:pt x="910" y="647"/>
                  </a:lnTo>
                  <a:lnTo>
                    <a:pt x="910" y="649"/>
                  </a:lnTo>
                  <a:lnTo>
                    <a:pt x="912" y="651"/>
                  </a:lnTo>
                  <a:lnTo>
                    <a:pt x="917" y="653"/>
                  </a:lnTo>
                  <a:lnTo>
                    <a:pt x="921" y="653"/>
                  </a:lnTo>
                  <a:lnTo>
                    <a:pt x="923" y="653"/>
                  </a:lnTo>
                  <a:lnTo>
                    <a:pt x="928" y="653"/>
                  </a:lnTo>
                  <a:lnTo>
                    <a:pt x="932" y="653"/>
                  </a:lnTo>
                  <a:lnTo>
                    <a:pt x="937" y="651"/>
                  </a:lnTo>
                  <a:lnTo>
                    <a:pt x="941" y="651"/>
                  </a:lnTo>
                  <a:lnTo>
                    <a:pt x="946" y="651"/>
                  </a:lnTo>
                  <a:lnTo>
                    <a:pt x="950" y="653"/>
                  </a:lnTo>
                  <a:lnTo>
                    <a:pt x="952" y="656"/>
                  </a:lnTo>
                  <a:lnTo>
                    <a:pt x="952" y="658"/>
                  </a:lnTo>
                  <a:lnTo>
                    <a:pt x="968" y="667"/>
                  </a:lnTo>
                  <a:lnTo>
                    <a:pt x="981" y="680"/>
                  </a:lnTo>
                  <a:lnTo>
                    <a:pt x="990" y="696"/>
                  </a:lnTo>
                  <a:lnTo>
                    <a:pt x="990" y="703"/>
                  </a:lnTo>
                  <a:lnTo>
                    <a:pt x="990" y="707"/>
                  </a:lnTo>
                  <a:lnTo>
                    <a:pt x="986" y="709"/>
                  </a:lnTo>
                  <a:lnTo>
                    <a:pt x="984" y="714"/>
                  </a:lnTo>
                  <a:lnTo>
                    <a:pt x="979" y="716"/>
                  </a:lnTo>
                  <a:lnTo>
                    <a:pt x="975" y="716"/>
                  </a:lnTo>
                  <a:lnTo>
                    <a:pt x="970" y="716"/>
                  </a:lnTo>
                  <a:lnTo>
                    <a:pt x="966" y="714"/>
                  </a:lnTo>
                  <a:lnTo>
                    <a:pt x="964" y="709"/>
                  </a:lnTo>
                  <a:lnTo>
                    <a:pt x="961" y="707"/>
                  </a:lnTo>
                  <a:lnTo>
                    <a:pt x="959" y="705"/>
                  </a:lnTo>
                  <a:lnTo>
                    <a:pt x="957" y="703"/>
                  </a:lnTo>
                  <a:lnTo>
                    <a:pt x="957" y="700"/>
                  </a:lnTo>
                  <a:lnTo>
                    <a:pt x="955" y="698"/>
                  </a:lnTo>
                  <a:lnTo>
                    <a:pt x="955" y="698"/>
                  </a:lnTo>
                  <a:lnTo>
                    <a:pt x="952" y="698"/>
                  </a:lnTo>
                  <a:lnTo>
                    <a:pt x="952" y="703"/>
                  </a:lnTo>
                  <a:lnTo>
                    <a:pt x="952" y="709"/>
                  </a:lnTo>
                  <a:lnTo>
                    <a:pt x="948" y="716"/>
                  </a:lnTo>
                  <a:lnTo>
                    <a:pt x="943" y="723"/>
                  </a:lnTo>
                  <a:lnTo>
                    <a:pt x="939" y="729"/>
                  </a:lnTo>
                  <a:lnTo>
                    <a:pt x="932" y="734"/>
                  </a:lnTo>
                  <a:lnTo>
                    <a:pt x="928" y="736"/>
                  </a:lnTo>
                  <a:lnTo>
                    <a:pt x="926" y="738"/>
                  </a:lnTo>
                  <a:lnTo>
                    <a:pt x="923" y="743"/>
                  </a:lnTo>
                  <a:lnTo>
                    <a:pt x="921" y="747"/>
                  </a:lnTo>
                  <a:lnTo>
                    <a:pt x="921" y="750"/>
                  </a:lnTo>
                  <a:lnTo>
                    <a:pt x="923" y="752"/>
                  </a:lnTo>
                  <a:lnTo>
                    <a:pt x="926" y="754"/>
                  </a:lnTo>
                  <a:lnTo>
                    <a:pt x="930" y="754"/>
                  </a:lnTo>
                  <a:lnTo>
                    <a:pt x="935" y="754"/>
                  </a:lnTo>
                  <a:lnTo>
                    <a:pt x="939" y="752"/>
                  </a:lnTo>
                  <a:lnTo>
                    <a:pt x="943" y="752"/>
                  </a:lnTo>
                  <a:lnTo>
                    <a:pt x="948" y="752"/>
                  </a:lnTo>
                  <a:lnTo>
                    <a:pt x="952" y="752"/>
                  </a:lnTo>
                  <a:lnTo>
                    <a:pt x="964" y="745"/>
                  </a:lnTo>
                  <a:lnTo>
                    <a:pt x="973" y="736"/>
                  </a:lnTo>
                  <a:lnTo>
                    <a:pt x="984" y="727"/>
                  </a:lnTo>
                  <a:lnTo>
                    <a:pt x="995" y="721"/>
                  </a:lnTo>
                  <a:lnTo>
                    <a:pt x="999" y="716"/>
                  </a:lnTo>
                  <a:lnTo>
                    <a:pt x="1008" y="714"/>
                  </a:lnTo>
                  <a:lnTo>
                    <a:pt x="1019" y="716"/>
                  </a:lnTo>
                  <a:lnTo>
                    <a:pt x="1031" y="716"/>
                  </a:lnTo>
                  <a:lnTo>
                    <a:pt x="1040" y="716"/>
                  </a:lnTo>
                  <a:lnTo>
                    <a:pt x="1049" y="714"/>
                  </a:lnTo>
                  <a:lnTo>
                    <a:pt x="1055" y="712"/>
                  </a:lnTo>
                  <a:lnTo>
                    <a:pt x="1062" y="707"/>
                  </a:lnTo>
                  <a:lnTo>
                    <a:pt x="1066" y="703"/>
                  </a:lnTo>
                  <a:lnTo>
                    <a:pt x="1071" y="696"/>
                  </a:lnTo>
                  <a:lnTo>
                    <a:pt x="1093" y="691"/>
                  </a:lnTo>
                  <a:lnTo>
                    <a:pt x="1118" y="689"/>
                  </a:lnTo>
                  <a:lnTo>
                    <a:pt x="1145" y="687"/>
                  </a:lnTo>
                  <a:lnTo>
                    <a:pt x="1167" y="685"/>
                  </a:lnTo>
                  <a:lnTo>
                    <a:pt x="1187" y="678"/>
                  </a:lnTo>
                  <a:lnTo>
                    <a:pt x="1203" y="665"/>
                  </a:lnTo>
                  <a:lnTo>
                    <a:pt x="1214" y="653"/>
                  </a:lnTo>
                  <a:lnTo>
                    <a:pt x="1223" y="640"/>
                  </a:lnTo>
                  <a:lnTo>
                    <a:pt x="1234" y="627"/>
                  </a:lnTo>
                  <a:lnTo>
                    <a:pt x="1232" y="627"/>
                  </a:lnTo>
                  <a:lnTo>
                    <a:pt x="1232" y="627"/>
                  </a:lnTo>
                  <a:close/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80" name="Freeform 195"/>
            <p:cNvSpPr>
              <a:spLocks/>
            </p:cNvSpPr>
            <p:nvPr/>
          </p:nvSpPr>
          <p:spPr bwMode="auto">
            <a:xfrm>
              <a:off x="1642166" y="2571751"/>
              <a:ext cx="50507" cy="130860"/>
            </a:xfrm>
            <a:custGeom>
              <a:avLst/>
              <a:gdLst>
                <a:gd name="T0" fmla="*/ 38 w 44"/>
                <a:gd name="T1" fmla="*/ 58 h 114"/>
                <a:gd name="T2" fmla="*/ 38 w 44"/>
                <a:gd name="T3" fmla="*/ 65 h 114"/>
                <a:gd name="T4" fmla="*/ 38 w 44"/>
                <a:gd name="T5" fmla="*/ 76 h 114"/>
                <a:gd name="T6" fmla="*/ 40 w 44"/>
                <a:gd name="T7" fmla="*/ 85 h 114"/>
                <a:gd name="T8" fmla="*/ 38 w 44"/>
                <a:gd name="T9" fmla="*/ 91 h 114"/>
                <a:gd name="T10" fmla="*/ 33 w 44"/>
                <a:gd name="T11" fmla="*/ 94 h 114"/>
                <a:gd name="T12" fmla="*/ 31 w 44"/>
                <a:gd name="T13" fmla="*/ 98 h 114"/>
                <a:gd name="T14" fmla="*/ 29 w 44"/>
                <a:gd name="T15" fmla="*/ 103 h 114"/>
                <a:gd name="T16" fmla="*/ 24 w 44"/>
                <a:gd name="T17" fmla="*/ 105 h 114"/>
                <a:gd name="T18" fmla="*/ 22 w 44"/>
                <a:gd name="T19" fmla="*/ 109 h 114"/>
                <a:gd name="T20" fmla="*/ 17 w 44"/>
                <a:gd name="T21" fmla="*/ 112 h 114"/>
                <a:gd name="T22" fmla="*/ 13 w 44"/>
                <a:gd name="T23" fmla="*/ 114 h 114"/>
                <a:gd name="T24" fmla="*/ 9 w 44"/>
                <a:gd name="T25" fmla="*/ 114 h 114"/>
                <a:gd name="T26" fmla="*/ 4 w 44"/>
                <a:gd name="T27" fmla="*/ 112 h 114"/>
                <a:gd name="T28" fmla="*/ 2 w 44"/>
                <a:gd name="T29" fmla="*/ 107 h 114"/>
                <a:gd name="T30" fmla="*/ 9 w 44"/>
                <a:gd name="T31" fmla="*/ 89 h 114"/>
                <a:gd name="T32" fmla="*/ 9 w 44"/>
                <a:gd name="T33" fmla="*/ 71 h 114"/>
                <a:gd name="T34" fmla="*/ 4 w 44"/>
                <a:gd name="T35" fmla="*/ 53 h 114"/>
                <a:gd name="T36" fmla="*/ 0 w 44"/>
                <a:gd name="T37" fmla="*/ 35 h 114"/>
                <a:gd name="T38" fmla="*/ 2 w 44"/>
                <a:gd name="T39" fmla="*/ 18 h 114"/>
                <a:gd name="T40" fmla="*/ 13 w 44"/>
                <a:gd name="T41" fmla="*/ 0 h 114"/>
                <a:gd name="T42" fmla="*/ 20 w 44"/>
                <a:gd name="T43" fmla="*/ 2 h 114"/>
                <a:gd name="T44" fmla="*/ 26 w 44"/>
                <a:gd name="T45" fmla="*/ 2 h 114"/>
                <a:gd name="T46" fmla="*/ 31 w 44"/>
                <a:gd name="T47" fmla="*/ 6 h 114"/>
                <a:gd name="T48" fmla="*/ 35 w 44"/>
                <a:gd name="T49" fmla="*/ 9 h 114"/>
                <a:gd name="T50" fmla="*/ 40 w 44"/>
                <a:gd name="T51" fmla="*/ 11 h 114"/>
                <a:gd name="T52" fmla="*/ 44 w 44"/>
                <a:gd name="T53" fmla="*/ 13 h 114"/>
                <a:gd name="T54" fmla="*/ 42 w 44"/>
                <a:gd name="T55" fmla="*/ 27 h 114"/>
                <a:gd name="T56" fmla="*/ 38 w 44"/>
                <a:gd name="T57" fmla="*/ 40 h 114"/>
                <a:gd name="T58" fmla="*/ 38 w 44"/>
                <a:gd name="T59" fmla="*/ 5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" h="114">
                  <a:moveTo>
                    <a:pt x="38" y="58"/>
                  </a:moveTo>
                  <a:lnTo>
                    <a:pt x="38" y="65"/>
                  </a:lnTo>
                  <a:lnTo>
                    <a:pt x="38" y="76"/>
                  </a:lnTo>
                  <a:lnTo>
                    <a:pt x="40" y="85"/>
                  </a:lnTo>
                  <a:lnTo>
                    <a:pt x="38" y="91"/>
                  </a:lnTo>
                  <a:lnTo>
                    <a:pt x="33" y="94"/>
                  </a:lnTo>
                  <a:lnTo>
                    <a:pt x="31" y="98"/>
                  </a:lnTo>
                  <a:lnTo>
                    <a:pt x="29" y="103"/>
                  </a:lnTo>
                  <a:lnTo>
                    <a:pt x="24" y="105"/>
                  </a:lnTo>
                  <a:lnTo>
                    <a:pt x="22" y="109"/>
                  </a:lnTo>
                  <a:lnTo>
                    <a:pt x="17" y="112"/>
                  </a:lnTo>
                  <a:lnTo>
                    <a:pt x="13" y="114"/>
                  </a:lnTo>
                  <a:lnTo>
                    <a:pt x="9" y="114"/>
                  </a:lnTo>
                  <a:lnTo>
                    <a:pt x="4" y="112"/>
                  </a:lnTo>
                  <a:lnTo>
                    <a:pt x="2" y="107"/>
                  </a:lnTo>
                  <a:lnTo>
                    <a:pt x="9" y="89"/>
                  </a:lnTo>
                  <a:lnTo>
                    <a:pt x="9" y="71"/>
                  </a:lnTo>
                  <a:lnTo>
                    <a:pt x="4" y="53"/>
                  </a:lnTo>
                  <a:lnTo>
                    <a:pt x="0" y="35"/>
                  </a:lnTo>
                  <a:lnTo>
                    <a:pt x="2" y="18"/>
                  </a:lnTo>
                  <a:lnTo>
                    <a:pt x="13" y="0"/>
                  </a:lnTo>
                  <a:lnTo>
                    <a:pt x="20" y="2"/>
                  </a:lnTo>
                  <a:lnTo>
                    <a:pt x="26" y="2"/>
                  </a:lnTo>
                  <a:lnTo>
                    <a:pt x="31" y="6"/>
                  </a:lnTo>
                  <a:lnTo>
                    <a:pt x="35" y="9"/>
                  </a:lnTo>
                  <a:lnTo>
                    <a:pt x="40" y="11"/>
                  </a:lnTo>
                  <a:lnTo>
                    <a:pt x="44" y="13"/>
                  </a:lnTo>
                  <a:lnTo>
                    <a:pt x="42" y="27"/>
                  </a:lnTo>
                  <a:lnTo>
                    <a:pt x="38" y="40"/>
                  </a:lnTo>
                  <a:lnTo>
                    <a:pt x="38" y="5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81" name="Freeform 196"/>
            <p:cNvSpPr>
              <a:spLocks/>
            </p:cNvSpPr>
            <p:nvPr/>
          </p:nvSpPr>
          <p:spPr bwMode="auto">
            <a:xfrm>
              <a:off x="1390777" y="2304292"/>
              <a:ext cx="210065" cy="79205"/>
            </a:xfrm>
            <a:custGeom>
              <a:avLst/>
              <a:gdLst>
                <a:gd name="T0" fmla="*/ 183 w 183"/>
                <a:gd name="T1" fmla="*/ 20 h 69"/>
                <a:gd name="T2" fmla="*/ 181 w 183"/>
                <a:gd name="T3" fmla="*/ 27 h 69"/>
                <a:gd name="T4" fmla="*/ 172 w 183"/>
                <a:gd name="T5" fmla="*/ 27 h 69"/>
                <a:gd name="T6" fmla="*/ 163 w 183"/>
                <a:gd name="T7" fmla="*/ 27 h 69"/>
                <a:gd name="T8" fmla="*/ 154 w 183"/>
                <a:gd name="T9" fmla="*/ 27 h 69"/>
                <a:gd name="T10" fmla="*/ 145 w 183"/>
                <a:gd name="T11" fmla="*/ 27 h 69"/>
                <a:gd name="T12" fmla="*/ 136 w 183"/>
                <a:gd name="T13" fmla="*/ 31 h 69"/>
                <a:gd name="T14" fmla="*/ 131 w 183"/>
                <a:gd name="T15" fmla="*/ 36 h 69"/>
                <a:gd name="T16" fmla="*/ 122 w 183"/>
                <a:gd name="T17" fmla="*/ 40 h 69"/>
                <a:gd name="T18" fmla="*/ 111 w 183"/>
                <a:gd name="T19" fmla="*/ 38 h 69"/>
                <a:gd name="T20" fmla="*/ 105 w 183"/>
                <a:gd name="T21" fmla="*/ 45 h 69"/>
                <a:gd name="T22" fmla="*/ 96 w 183"/>
                <a:gd name="T23" fmla="*/ 51 h 69"/>
                <a:gd name="T24" fmla="*/ 82 w 183"/>
                <a:gd name="T25" fmla="*/ 51 h 69"/>
                <a:gd name="T26" fmla="*/ 76 w 183"/>
                <a:gd name="T27" fmla="*/ 54 h 69"/>
                <a:gd name="T28" fmla="*/ 71 w 183"/>
                <a:gd name="T29" fmla="*/ 56 h 69"/>
                <a:gd name="T30" fmla="*/ 62 w 183"/>
                <a:gd name="T31" fmla="*/ 63 h 69"/>
                <a:gd name="T32" fmla="*/ 35 w 183"/>
                <a:gd name="T33" fmla="*/ 67 h 69"/>
                <a:gd name="T34" fmla="*/ 13 w 183"/>
                <a:gd name="T35" fmla="*/ 69 h 69"/>
                <a:gd name="T36" fmla="*/ 8 w 183"/>
                <a:gd name="T37" fmla="*/ 63 h 69"/>
                <a:gd name="T38" fmla="*/ 4 w 183"/>
                <a:gd name="T39" fmla="*/ 60 h 69"/>
                <a:gd name="T40" fmla="*/ 2 w 183"/>
                <a:gd name="T41" fmla="*/ 54 h 69"/>
                <a:gd name="T42" fmla="*/ 6 w 183"/>
                <a:gd name="T43" fmla="*/ 49 h 69"/>
                <a:gd name="T44" fmla="*/ 8 w 183"/>
                <a:gd name="T45" fmla="*/ 43 h 69"/>
                <a:gd name="T46" fmla="*/ 15 w 183"/>
                <a:gd name="T47" fmla="*/ 38 h 69"/>
                <a:gd name="T48" fmla="*/ 26 w 183"/>
                <a:gd name="T49" fmla="*/ 38 h 69"/>
                <a:gd name="T50" fmla="*/ 44 w 183"/>
                <a:gd name="T51" fmla="*/ 27 h 69"/>
                <a:gd name="T52" fmla="*/ 69 w 183"/>
                <a:gd name="T53" fmla="*/ 7 h 69"/>
                <a:gd name="T54" fmla="*/ 76 w 183"/>
                <a:gd name="T55" fmla="*/ 9 h 69"/>
                <a:gd name="T56" fmla="*/ 80 w 183"/>
                <a:gd name="T57" fmla="*/ 11 h 69"/>
                <a:gd name="T58" fmla="*/ 127 w 183"/>
                <a:gd name="T59" fmla="*/ 13 h 69"/>
                <a:gd name="T60" fmla="*/ 136 w 183"/>
                <a:gd name="T61" fmla="*/ 13 h 69"/>
                <a:gd name="T62" fmla="*/ 145 w 183"/>
                <a:gd name="T63" fmla="*/ 13 h 69"/>
                <a:gd name="T64" fmla="*/ 152 w 183"/>
                <a:gd name="T65" fmla="*/ 7 h 69"/>
                <a:gd name="T66" fmla="*/ 154 w 183"/>
                <a:gd name="T67" fmla="*/ 2 h 69"/>
                <a:gd name="T68" fmla="*/ 163 w 183"/>
                <a:gd name="T69" fmla="*/ 0 h 69"/>
                <a:gd name="T70" fmla="*/ 174 w 183"/>
                <a:gd name="T71" fmla="*/ 0 h 69"/>
                <a:gd name="T72" fmla="*/ 183 w 183"/>
                <a:gd name="T7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3" h="69">
                  <a:moveTo>
                    <a:pt x="183" y="7"/>
                  </a:moveTo>
                  <a:lnTo>
                    <a:pt x="183" y="20"/>
                  </a:lnTo>
                  <a:lnTo>
                    <a:pt x="183" y="25"/>
                  </a:lnTo>
                  <a:lnTo>
                    <a:pt x="181" y="27"/>
                  </a:lnTo>
                  <a:lnTo>
                    <a:pt x="176" y="27"/>
                  </a:lnTo>
                  <a:lnTo>
                    <a:pt x="172" y="27"/>
                  </a:lnTo>
                  <a:lnTo>
                    <a:pt x="167" y="27"/>
                  </a:lnTo>
                  <a:lnTo>
                    <a:pt x="163" y="27"/>
                  </a:lnTo>
                  <a:lnTo>
                    <a:pt x="158" y="27"/>
                  </a:lnTo>
                  <a:lnTo>
                    <a:pt x="154" y="27"/>
                  </a:lnTo>
                  <a:lnTo>
                    <a:pt x="152" y="27"/>
                  </a:lnTo>
                  <a:lnTo>
                    <a:pt x="145" y="27"/>
                  </a:lnTo>
                  <a:lnTo>
                    <a:pt x="140" y="29"/>
                  </a:lnTo>
                  <a:lnTo>
                    <a:pt x="136" y="31"/>
                  </a:lnTo>
                  <a:lnTo>
                    <a:pt x="131" y="34"/>
                  </a:lnTo>
                  <a:lnTo>
                    <a:pt x="131" y="36"/>
                  </a:lnTo>
                  <a:lnTo>
                    <a:pt x="127" y="38"/>
                  </a:lnTo>
                  <a:lnTo>
                    <a:pt x="122" y="40"/>
                  </a:lnTo>
                  <a:lnTo>
                    <a:pt x="118" y="40"/>
                  </a:lnTo>
                  <a:lnTo>
                    <a:pt x="111" y="38"/>
                  </a:lnTo>
                  <a:lnTo>
                    <a:pt x="107" y="38"/>
                  </a:lnTo>
                  <a:lnTo>
                    <a:pt x="105" y="45"/>
                  </a:lnTo>
                  <a:lnTo>
                    <a:pt x="102" y="49"/>
                  </a:lnTo>
                  <a:lnTo>
                    <a:pt x="96" y="51"/>
                  </a:lnTo>
                  <a:lnTo>
                    <a:pt x="89" y="51"/>
                  </a:lnTo>
                  <a:lnTo>
                    <a:pt x="82" y="51"/>
                  </a:lnTo>
                  <a:lnTo>
                    <a:pt x="80" y="51"/>
                  </a:lnTo>
                  <a:lnTo>
                    <a:pt x="76" y="54"/>
                  </a:lnTo>
                  <a:lnTo>
                    <a:pt x="73" y="54"/>
                  </a:lnTo>
                  <a:lnTo>
                    <a:pt x="71" y="56"/>
                  </a:lnTo>
                  <a:lnTo>
                    <a:pt x="69" y="58"/>
                  </a:lnTo>
                  <a:lnTo>
                    <a:pt x="62" y="63"/>
                  </a:lnTo>
                  <a:lnTo>
                    <a:pt x="49" y="65"/>
                  </a:lnTo>
                  <a:lnTo>
                    <a:pt x="35" y="67"/>
                  </a:lnTo>
                  <a:lnTo>
                    <a:pt x="26" y="69"/>
                  </a:lnTo>
                  <a:lnTo>
                    <a:pt x="13" y="69"/>
                  </a:lnTo>
                  <a:lnTo>
                    <a:pt x="13" y="65"/>
                  </a:lnTo>
                  <a:lnTo>
                    <a:pt x="8" y="63"/>
                  </a:lnTo>
                  <a:lnTo>
                    <a:pt x="6" y="60"/>
                  </a:lnTo>
                  <a:lnTo>
                    <a:pt x="4" y="60"/>
                  </a:lnTo>
                  <a:lnTo>
                    <a:pt x="0" y="58"/>
                  </a:lnTo>
                  <a:lnTo>
                    <a:pt x="2" y="54"/>
                  </a:lnTo>
                  <a:lnTo>
                    <a:pt x="4" y="51"/>
                  </a:lnTo>
                  <a:lnTo>
                    <a:pt x="6" y="49"/>
                  </a:lnTo>
                  <a:lnTo>
                    <a:pt x="6" y="45"/>
                  </a:lnTo>
                  <a:lnTo>
                    <a:pt x="8" y="43"/>
                  </a:lnTo>
                  <a:lnTo>
                    <a:pt x="11" y="40"/>
                  </a:lnTo>
                  <a:lnTo>
                    <a:pt x="15" y="38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31" y="38"/>
                  </a:lnTo>
                  <a:lnTo>
                    <a:pt x="44" y="27"/>
                  </a:lnTo>
                  <a:lnTo>
                    <a:pt x="58" y="18"/>
                  </a:lnTo>
                  <a:lnTo>
                    <a:pt x="69" y="7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80" y="9"/>
                  </a:lnTo>
                  <a:lnTo>
                    <a:pt x="80" y="11"/>
                  </a:lnTo>
                  <a:lnTo>
                    <a:pt x="82" y="13"/>
                  </a:lnTo>
                  <a:lnTo>
                    <a:pt x="127" y="13"/>
                  </a:lnTo>
                  <a:lnTo>
                    <a:pt x="131" y="13"/>
                  </a:lnTo>
                  <a:lnTo>
                    <a:pt x="136" y="13"/>
                  </a:lnTo>
                  <a:lnTo>
                    <a:pt x="140" y="13"/>
                  </a:lnTo>
                  <a:lnTo>
                    <a:pt x="145" y="13"/>
                  </a:lnTo>
                  <a:lnTo>
                    <a:pt x="149" y="11"/>
                  </a:lnTo>
                  <a:lnTo>
                    <a:pt x="152" y="7"/>
                  </a:lnTo>
                  <a:lnTo>
                    <a:pt x="152" y="5"/>
                  </a:lnTo>
                  <a:lnTo>
                    <a:pt x="154" y="2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2"/>
                  </a:lnTo>
                  <a:lnTo>
                    <a:pt x="183" y="5"/>
                  </a:lnTo>
                  <a:lnTo>
                    <a:pt x="183" y="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82" name="Freeform 197"/>
            <p:cNvSpPr>
              <a:spLocks/>
            </p:cNvSpPr>
            <p:nvPr/>
          </p:nvSpPr>
          <p:spPr bwMode="auto">
            <a:xfrm>
              <a:off x="1457355" y="2397271"/>
              <a:ext cx="97572" cy="45916"/>
            </a:xfrm>
            <a:custGeom>
              <a:avLst/>
              <a:gdLst>
                <a:gd name="T0" fmla="*/ 80 w 85"/>
                <a:gd name="T1" fmla="*/ 26 h 40"/>
                <a:gd name="T2" fmla="*/ 76 w 85"/>
                <a:gd name="T3" fmla="*/ 33 h 40"/>
                <a:gd name="T4" fmla="*/ 67 w 85"/>
                <a:gd name="T5" fmla="*/ 35 h 40"/>
                <a:gd name="T6" fmla="*/ 58 w 85"/>
                <a:gd name="T7" fmla="*/ 33 h 40"/>
                <a:gd name="T8" fmla="*/ 47 w 85"/>
                <a:gd name="T9" fmla="*/ 33 h 40"/>
                <a:gd name="T10" fmla="*/ 38 w 85"/>
                <a:gd name="T11" fmla="*/ 33 h 40"/>
                <a:gd name="T12" fmla="*/ 31 w 85"/>
                <a:gd name="T13" fmla="*/ 33 h 40"/>
                <a:gd name="T14" fmla="*/ 29 w 85"/>
                <a:gd name="T15" fmla="*/ 35 h 40"/>
                <a:gd name="T16" fmla="*/ 24 w 85"/>
                <a:gd name="T17" fmla="*/ 38 h 40"/>
                <a:gd name="T18" fmla="*/ 20 w 85"/>
                <a:gd name="T19" fmla="*/ 38 h 40"/>
                <a:gd name="T20" fmla="*/ 18 w 85"/>
                <a:gd name="T21" fmla="*/ 40 h 40"/>
                <a:gd name="T22" fmla="*/ 11 w 85"/>
                <a:gd name="T23" fmla="*/ 40 h 40"/>
                <a:gd name="T24" fmla="*/ 6 w 85"/>
                <a:gd name="T25" fmla="*/ 40 h 40"/>
                <a:gd name="T26" fmla="*/ 2 w 85"/>
                <a:gd name="T27" fmla="*/ 40 h 40"/>
                <a:gd name="T28" fmla="*/ 0 w 85"/>
                <a:gd name="T29" fmla="*/ 35 h 40"/>
                <a:gd name="T30" fmla="*/ 0 w 85"/>
                <a:gd name="T31" fmla="*/ 33 h 40"/>
                <a:gd name="T32" fmla="*/ 0 w 85"/>
                <a:gd name="T33" fmla="*/ 29 h 40"/>
                <a:gd name="T34" fmla="*/ 2 w 85"/>
                <a:gd name="T35" fmla="*/ 26 h 40"/>
                <a:gd name="T36" fmla="*/ 4 w 85"/>
                <a:gd name="T37" fmla="*/ 22 h 40"/>
                <a:gd name="T38" fmla="*/ 9 w 85"/>
                <a:gd name="T39" fmla="*/ 20 h 40"/>
                <a:gd name="T40" fmla="*/ 13 w 85"/>
                <a:gd name="T41" fmla="*/ 20 h 40"/>
                <a:gd name="T42" fmla="*/ 18 w 85"/>
                <a:gd name="T43" fmla="*/ 22 h 40"/>
                <a:gd name="T44" fmla="*/ 24 w 85"/>
                <a:gd name="T45" fmla="*/ 20 h 40"/>
                <a:gd name="T46" fmla="*/ 29 w 85"/>
                <a:gd name="T47" fmla="*/ 17 h 40"/>
                <a:gd name="T48" fmla="*/ 35 w 85"/>
                <a:gd name="T49" fmla="*/ 17 h 40"/>
                <a:gd name="T50" fmla="*/ 42 w 85"/>
                <a:gd name="T51" fmla="*/ 15 h 40"/>
                <a:gd name="T52" fmla="*/ 47 w 85"/>
                <a:gd name="T53" fmla="*/ 13 h 40"/>
                <a:gd name="T54" fmla="*/ 49 w 85"/>
                <a:gd name="T55" fmla="*/ 9 h 40"/>
                <a:gd name="T56" fmla="*/ 49 w 85"/>
                <a:gd name="T57" fmla="*/ 6 h 40"/>
                <a:gd name="T58" fmla="*/ 53 w 85"/>
                <a:gd name="T59" fmla="*/ 4 h 40"/>
                <a:gd name="T60" fmla="*/ 56 w 85"/>
                <a:gd name="T61" fmla="*/ 2 h 40"/>
                <a:gd name="T62" fmla="*/ 62 w 85"/>
                <a:gd name="T63" fmla="*/ 0 h 40"/>
                <a:gd name="T64" fmla="*/ 67 w 85"/>
                <a:gd name="T65" fmla="*/ 0 h 40"/>
                <a:gd name="T66" fmla="*/ 73 w 85"/>
                <a:gd name="T67" fmla="*/ 2 h 40"/>
                <a:gd name="T68" fmla="*/ 78 w 85"/>
                <a:gd name="T69" fmla="*/ 4 h 40"/>
                <a:gd name="T70" fmla="*/ 80 w 85"/>
                <a:gd name="T71" fmla="*/ 6 h 40"/>
                <a:gd name="T72" fmla="*/ 80 w 85"/>
                <a:gd name="T73" fmla="*/ 9 h 40"/>
                <a:gd name="T74" fmla="*/ 82 w 85"/>
                <a:gd name="T75" fmla="*/ 13 h 40"/>
                <a:gd name="T76" fmla="*/ 85 w 85"/>
                <a:gd name="T77" fmla="*/ 15 h 40"/>
                <a:gd name="T78" fmla="*/ 85 w 85"/>
                <a:gd name="T79" fmla="*/ 17 h 40"/>
                <a:gd name="T80" fmla="*/ 82 w 85"/>
                <a:gd name="T81" fmla="*/ 20 h 40"/>
                <a:gd name="T82" fmla="*/ 82 w 85"/>
                <a:gd name="T83" fmla="*/ 24 h 40"/>
                <a:gd name="T84" fmla="*/ 80 w 85"/>
                <a:gd name="T85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" h="40">
                  <a:moveTo>
                    <a:pt x="80" y="26"/>
                  </a:moveTo>
                  <a:lnTo>
                    <a:pt x="76" y="33"/>
                  </a:lnTo>
                  <a:lnTo>
                    <a:pt x="67" y="35"/>
                  </a:lnTo>
                  <a:lnTo>
                    <a:pt x="58" y="33"/>
                  </a:lnTo>
                  <a:lnTo>
                    <a:pt x="47" y="33"/>
                  </a:lnTo>
                  <a:lnTo>
                    <a:pt x="38" y="33"/>
                  </a:lnTo>
                  <a:lnTo>
                    <a:pt x="31" y="33"/>
                  </a:lnTo>
                  <a:lnTo>
                    <a:pt x="29" y="35"/>
                  </a:lnTo>
                  <a:lnTo>
                    <a:pt x="24" y="38"/>
                  </a:lnTo>
                  <a:lnTo>
                    <a:pt x="20" y="38"/>
                  </a:lnTo>
                  <a:lnTo>
                    <a:pt x="18" y="40"/>
                  </a:lnTo>
                  <a:lnTo>
                    <a:pt x="11" y="40"/>
                  </a:lnTo>
                  <a:lnTo>
                    <a:pt x="6" y="40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2" y="26"/>
                  </a:lnTo>
                  <a:lnTo>
                    <a:pt x="4" y="22"/>
                  </a:lnTo>
                  <a:lnTo>
                    <a:pt x="9" y="20"/>
                  </a:lnTo>
                  <a:lnTo>
                    <a:pt x="13" y="20"/>
                  </a:lnTo>
                  <a:lnTo>
                    <a:pt x="18" y="22"/>
                  </a:lnTo>
                  <a:lnTo>
                    <a:pt x="24" y="20"/>
                  </a:lnTo>
                  <a:lnTo>
                    <a:pt x="29" y="17"/>
                  </a:lnTo>
                  <a:lnTo>
                    <a:pt x="35" y="17"/>
                  </a:lnTo>
                  <a:lnTo>
                    <a:pt x="42" y="15"/>
                  </a:lnTo>
                  <a:lnTo>
                    <a:pt x="47" y="13"/>
                  </a:lnTo>
                  <a:lnTo>
                    <a:pt x="49" y="9"/>
                  </a:lnTo>
                  <a:lnTo>
                    <a:pt x="49" y="6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3" y="2"/>
                  </a:lnTo>
                  <a:lnTo>
                    <a:pt x="78" y="4"/>
                  </a:lnTo>
                  <a:lnTo>
                    <a:pt x="80" y="6"/>
                  </a:lnTo>
                  <a:lnTo>
                    <a:pt x="80" y="9"/>
                  </a:lnTo>
                  <a:lnTo>
                    <a:pt x="82" y="13"/>
                  </a:lnTo>
                  <a:lnTo>
                    <a:pt x="85" y="15"/>
                  </a:lnTo>
                  <a:lnTo>
                    <a:pt x="85" y="17"/>
                  </a:lnTo>
                  <a:lnTo>
                    <a:pt x="82" y="20"/>
                  </a:lnTo>
                  <a:lnTo>
                    <a:pt x="82" y="24"/>
                  </a:lnTo>
                  <a:lnTo>
                    <a:pt x="80" y="2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83" name="Freeform 198"/>
            <p:cNvSpPr>
              <a:spLocks/>
            </p:cNvSpPr>
            <p:nvPr/>
          </p:nvSpPr>
          <p:spPr bwMode="auto">
            <a:xfrm>
              <a:off x="1349453" y="2175727"/>
              <a:ext cx="172185" cy="74614"/>
            </a:xfrm>
            <a:custGeom>
              <a:avLst/>
              <a:gdLst>
                <a:gd name="T0" fmla="*/ 18 w 150"/>
                <a:gd name="T1" fmla="*/ 56 h 65"/>
                <a:gd name="T2" fmla="*/ 18 w 150"/>
                <a:gd name="T3" fmla="*/ 52 h 65"/>
                <a:gd name="T4" fmla="*/ 18 w 150"/>
                <a:gd name="T5" fmla="*/ 47 h 65"/>
                <a:gd name="T6" fmla="*/ 18 w 150"/>
                <a:gd name="T7" fmla="*/ 45 h 65"/>
                <a:gd name="T8" fmla="*/ 15 w 150"/>
                <a:gd name="T9" fmla="*/ 45 h 65"/>
                <a:gd name="T10" fmla="*/ 11 w 150"/>
                <a:gd name="T11" fmla="*/ 45 h 65"/>
                <a:gd name="T12" fmla="*/ 6 w 150"/>
                <a:gd name="T13" fmla="*/ 43 h 65"/>
                <a:gd name="T14" fmla="*/ 4 w 150"/>
                <a:gd name="T15" fmla="*/ 40 h 65"/>
                <a:gd name="T16" fmla="*/ 0 w 150"/>
                <a:gd name="T17" fmla="*/ 36 h 65"/>
                <a:gd name="T18" fmla="*/ 0 w 150"/>
                <a:gd name="T19" fmla="*/ 32 h 65"/>
                <a:gd name="T20" fmla="*/ 2 w 150"/>
                <a:gd name="T21" fmla="*/ 25 h 65"/>
                <a:gd name="T22" fmla="*/ 2 w 150"/>
                <a:gd name="T23" fmla="*/ 20 h 65"/>
                <a:gd name="T24" fmla="*/ 2 w 150"/>
                <a:gd name="T25" fmla="*/ 16 h 65"/>
                <a:gd name="T26" fmla="*/ 2 w 150"/>
                <a:gd name="T27" fmla="*/ 14 h 65"/>
                <a:gd name="T28" fmla="*/ 2 w 150"/>
                <a:gd name="T29" fmla="*/ 9 h 65"/>
                <a:gd name="T30" fmla="*/ 2 w 150"/>
                <a:gd name="T31" fmla="*/ 7 h 65"/>
                <a:gd name="T32" fmla="*/ 6 w 150"/>
                <a:gd name="T33" fmla="*/ 5 h 65"/>
                <a:gd name="T34" fmla="*/ 11 w 150"/>
                <a:gd name="T35" fmla="*/ 0 h 65"/>
                <a:gd name="T36" fmla="*/ 18 w 150"/>
                <a:gd name="T37" fmla="*/ 0 h 65"/>
                <a:gd name="T38" fmla="*/ 22 w 150"/>
                <a:gd name="T39" fmla="*/ 0 h 65"/>
                <a:gd name="T40" fmla="*/ 24 w 150"/>
                <a:gd name="T41" fmla="*/ 0 h 65"/>
                <a:gd name="T42" fmla="*/ 27 w 150"/>
                <a:gd name="T43" fmla="*/ 2 h 65"/>
                <a:gd name="T44" fmla="*/ 29 w 150"/>
                <a:gd name="T45" fmla="*/ 5 h 65"/>
                <a:gd name="T46" fmla="*/ 29 w 150"/>
                <a:gd name="T47" fmla="*/ 9 h 65"/>
                <a:gd name="T48" fmla="*/ 31 w 150"/>
                <a:gd name="T49" fmla="*/ 11 h 65"/>
                <a:gd name="T50" fmla="*/ 33 w 150"/>
                <a:gd name="T51" fmla="*/ 11 h 65"/>
                <a:gd name="T52" fmla="*/ 36 w 150"/>
                <a:gd name="T53" fmla="*/ 14 h 65"/>
                <a:gd name="T54" fmla="*/ 47 w 150"/>
                <a:gd name="T55" fmla="*/ 9 h 65"/>
                <a:gd name="T56" fmla="*/ 65 w 150"/>
                <a:gd name="T57" fmla="*/ 7 h 65"/>
                <a:gd name="T58" fmla="*/ 87 w 150"/>
                <a:gd name="T59" fmla="*/ 7 h 65"/>
                <a:gd name="T60" fmla="*/ 109 w 150"/>
                <a:gd name="T61" fmla="*/ 9 h 65"/>
                <a:gd name="T62" fmla="*/ 129 w 150"/>
                <a:gd name="T63" fmla="*/ 11 h 65"/>
                <a:gd name="T64" fmla="*/ 143 w 150"/>
                <a:gd name="T65" fmla="*/ 11 h 65"/>
                <a:gd name="T66" fmla="*/ 150 w 150"/>
                <a:gd name="T67" fmla="*/ 14 h 65"/>
                <a:gd name="T68" fmla="*/ 150 w 150"/>
                <a:gd name="T69" fmla="*/ 25 h 65"/>
                <a:gd name="T70" fmla="*/ 147 w 150"/>
                <a:gd name="T71" fmla="*/ 29 h 65"/>
                <a:gd name="T72" fmla="*/ 145 w 150"/>
                <a:gd name="T73" fmla="*/ 34 h 65"/>
                <a:gd name="T74" fmla="*/ 141 w 150"/>
                <a:gd name="T75" fmla="*/ 36 h 65"/>
                <a:gd name="T76" fmla="*/ 136 w 150"/>
                <a:gd name="T77" fmla="*/ 38 h 65"/>
                <a:gd name="T78" fmla="*/ 134 w 150"/>
                <a:gd name="T79" fmla="*/ 47 h 65"/>
                <a:gd name="T80" fmla="*/ 125 w 150"/>
                <a:gd name="T81" fmla="*/ 49 h 65"/>
                <a:gd name="T82" fmla="*/ 116 w 150"/>
                <a:gd name="T83" fmla="*/ 52 h 65"/>
                <a:gd name="T84" fmla="*/ 103 w 150"/>
                <a:gd name="T85" fmla="*/ 52 h 65"/>
                <a:gd name="T86" fmla="*/ 94 w 150"/>
                <a:gd name="T87" fmla="*/ 52 h 65"/>
                <a:gd name="T88" fmla="*/ 87 w 150"/>
                <a:gd name="T89" fmla="*/ 56 h 65"/>
                <a:gd name="T90" fmla="*/ 82 w 150"/>
                <a:gd name="T91" fmla="*/ 58 h 65"/>
                <a:gd name="T92" fmla="*/ 78 w 150"/>
                <a:gd name="T93" fmla="*/ 58 h 65"/>
                <a:gd name="T94" fmla="*/ 74 w 150"/>
                <a:gd name="T95" fmla="*/ 61 h 65"/>
                <a:gd name="T96" fmla="*/ 71 w 150"/>
                <a:gd name="T97" fmla="*/ 63 h 65"/>
                <a:gd name="T98" fmla="*/ 67 w 150"/>
                <a:gd name="T99" fmla="*/ 63 h 65"/>
                <a:gd name="T100" fmla="*/ 62 w 150"/>
                <a:gd name="T101" fmla="*/ 63 h 65"/>
                <a:gd name="T102" fmla="*/ 53 w 150"/>
                <a:gd name="T103" fmla="*/ 63 h 65"/>
                <a:gd name="T104" fmla="*/ 42 w 150"/>
                <a:gd name="T105" fmla="*/ 63 h 65"/>
                <a:gd name="T106" fmla="*/ 31 w 150"/>
                <a:gd name="T107" fmla="*/ 65 h 65"/>
                <a:gd name="T108" fmla="*/ 22 w 150"/>
                <a:gd name="T109" fmla="*/ 63 h 65"/>
                <a:gd name="T110" fmla="*/ 18 w 150"/>
                <a:gd name="T111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0" h="65">
                  <a:moveTo>
                    <a:pt x="18" y="56"/>
                  </a:moveTo>
                  <a:lnTo>
                    <a:pt x="18" y="52"/>
                  </a:lnTo>
                  <a:lnTo>
                    <a:pt x="18" y="47"/>
                  </a:lnTo>
                  <a:lnTo>
                    <a:pt x="18" y="45"/>
                  </a:lnTo>
                  <a:lnTo>
                    <a:pt x="15" y="45"/>
                  </a:lnTo>
                  <a:lnTo>
                    <a:pt x="11" y="45"/>
                  </a:lnTo>
                  <a:lnTo>
                    <a:pt x="6" y="43"/>
                  </a:lnTo>
                  <a:lnTo>
                    <a:pt x="4" y="40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2" y="20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9"/>
                  </a:lnTo>
                  <a:lnTo>
                    <a:pt x="2" y="7"/>
                  </a:lnTo>
                  <a:lnTo>
                    <a:pt x="6" y="5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7" y="2"/>
                  </a:lnTo>
                  <a:lnTo>
                    <a:pt x="29" y="5"/>
                  </a:lnTo>
                  <a:lnTo>
                    <a:pt x="29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6" y="14"/>
                  </a:lnTo>
                  <a:lnTo>
                    <a:pt x="47" y="9"/>
                  </a:lnTo>
                  <a:lnTo>
                    <a:pt x="65" y="7"/>
                  </a:lnTo>
                  <a:lnTo>
                    <a:pt x="87" y="7"/>
                  </a:lnTo>
                  <a:lnTo>
                    <a:pt x="109" y="9"/>
                  </a:lnTo>
                  <a:lnTo>
                    <a:pt x="129" y="11"/>
                  </a:lnTo>
                  <a:lnTo>
                    <a:pt x="143" y="11"/>
                  </a:lnTo>
                  <a:lnTo>
                    <a:pt x="150" y="14"/>
                  </a:lnTo>
                  <a:lnTo>
                    <a:pt x="150" y="25"/>
                  </a:lnTo>
                  <a:lnTo>
                    <a:pt x="147" y="29"/>
                  </a:lnTo>
                  <a:lnTo>
                    <a:pt x="145" y="34"/>
                  </a:lnTo>
                  <a:lnTo>
                    <a:pt x="141" y="36"/>
                  </a:lnTo>
                  <a:lnTo>
                    <a:pt x="136" y="38"/>
                  </a:lnTo>
                  <a:lnTo>
                    <a:pt x="134" y="47"/>
                  </a:lnTo>
                  <a:lnTo>
                    <a:pt x="125" y="49"/>
                  </a:lnTo>
                  <a:lnTo>
                    <a:pt x="116" y="52"/>
                  </a:lnTo>
                  <a:lnTo>
                    <a:pt x="103" y="52"/>
                  </a:lnTo>
                  <a:lnTo>
                    <a:pt x="94" y="52"/>
                  </a:lnTo>
                  <a:lnTo>
                    <a:pt x="87" y="56"/>
                  </a:lnTo>
                  <a:lnTo>
                    <a:pt x="82" y="58"/>
                  </a:lnTo>
                  <a:lnTo>
                    <a:pt x="78" y="58"/>
                  </a:lnTo>
                  <a:lnTo>
                    <a:pt x="74" y="61"/>
                  </a:lnTo>
                  <a:lnTo>
                    <a:pt x="71" y="63"/>
                  </a:lnTo>
                  <a:lnTo>
                    <a:pt x="67" y="63"/>
                  </a:lnTo>
                  <a:lnTo>
                    <a:pt x="62" y="63"/>
                  </a:lnTo>
                  <a:lnTo>
                    <a:pt x="53" y="63"/>
                  </a:lnTo>
                  <a:lnTo>
                    <a:pt x="42" y="63"/>
                  </a:lnTo>
                  <a:lnTo>
                    <a:pt x="31" y="65"/>
                  </a:lnTo>
                  <a:lnTo>
                    <a:pt x="22" y="63"/>
                  </a:lnTo>
                  <a:lnTo>
                    <a:pt x="18" y="5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84" name="Freeform 199"/>
            <p:cNvSpPr>
              <a:spLocks/>
            </p:cNvSpPr>
            <p:nvPr/>
          </p:nvSpPr>
          <p:spPr bwMode="auto">
            <a:xfrm>
              <a:off x="1364375" y="2142438"/>
              <a:ext cx="26402" cy="12627"/>
            </a:xfrm>
            <a:custGeom>
              <a:avLst/>
              <a:gdLst>
                <a:gd name="T0" fmla="*/ 18 w 23"/>
                <a:gd name="T1" fmla="*/ 5 h 11"/>
                <a:gd name="T2" fmla="*/ 20 w 23"/>
                <a:gd name="T3" fmla="*/ 0 h 11"/>
                <a:gd name="T4" fmla="*/ 20 w 23"/>
                <a:gd name="T5" fmla="*/ 0 h 11"/>
                <a:gd name="T6" fmla="*/ 23 w 23"/>
                <a:gd name="T7" fmla="*/ 0 h 11"/>
                <a:gd name="T8" fmla="*/ 23 w 23"/>
                <a:gd name="T9" fmla="*/ 2 h 11"/>
                <a:gd name="T10" fmla="*/ 20 w 23"/>
                <a:gd name="T11" fmla="*/ 5 h 11"/>
                <a:gd name="T12" fmla="*/ 20 w 23"/>
                <a:gd name="T13" fmla="*/ 7 h 11"/>
                <a:gd name="T14" fmla="*/ 16 w 23"/>
                <a:gd name="T15" fmla="*/ 9 h 11"/>
                <a:gd name="T16" fmla="*/ 14 w 23"/>
                <a:gd name="T17" fmla="*/ 11 h 11"/>
                <a:gd name="T18" fmla="*/ 9 w 23"/>
                <a:gd name="T19" fmla="*/ 11 h 11"/>
                <a:gd name="T20" fmla="*/ 5 w 23"/>
                <a:gd name="T21" fmla="*/ 11 h 11"/>
                <a:gd name="T22" fmla="*/ 2 w 23"/>
                <a:gd name="T23" fmla="*/ 9 h 11"/>
                <a:gd name="T24" fmla="*/ 0 w 23"/>
                <a:gd name="T25" fmla="*/ 7 h 11"/>
                <a:gd name="T26" fmla="*/ 2 w 23"/>
                <a:gd name="T27" fmla="*/ 7 h 11"/>
                <a:gd name="T28" fmla="*/ 5 w 23"/>
                <a:gd name="T29" fmla="*/ 5 h 11"/>
                <a:gd name="T30" fmla="*/ 9 w 23"/>
                <a:gd name="T31" fmla="*/ 5 h 11"/>
                <a:gd name="T32" fmla="*/ 14 w 23"/>
                <a:gd name="T33" fmla="*/ 5 h 11"/>
                <a:gd name="T34" fmla="*/ 18 w 23"/>
                <a:gd name="T3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11">
                  <a:moveTo>
                    <a:pt x="18" y="5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3" y="2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16" y="9"/>
                  </a:lnTo>
                  <a:lnTo>
                    <a:pt x="14" y="11"/>
                  </a:lnTo>
                  <a:lnTo>
                    <a:pt x="9" y="11"/>
                  </a:lnTo>
                  <a:lnTo>
                    <a:pt x="5" y="11"/>
                  </a:lnTo>
                  <a:lnTo>
                    <a:pt x="2" y="9"/>
                  </a:lnTo>
                  <a:lnTo>
                    <a:pt x="0" y="7"/>
                  </a:lnTo>
                  <a:lnTo>
                    <a:pt x="2" y="7"/>
                  </a:lnTo>
                  <a:lnTo>
                    <a:pt x="5" y="5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8" y="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85" name="Freeform 200"/>
            <p:cNvSpPr>
              <a:spLocks/>
            </p:cNvSpPr>
            <p:nvPr/>
          </p:nvSpPr>
          <p:spPr bwMode="auto">
            <a:xfrm>
              <a:off x="874224" y="2067825"/>
              <a:ext cx="1840079" cy="865513"/>
            </a:xfrm>
            <a:custGeom>
              <a:avLst/>
              <a:gdLst>
                <a:gd name="T0" fmla="*/ 1277 w 1603"/>
                <a:gd name="T1" fmla="*/ 685 h 754"/>
                <a:gd name="T2" fmla="*/ 1335 w 1603"/>
                <a:gd name="T3" fmla="*/ 687 h 754"/>
                <a:gd name="T4" fmla="*/ 1297 w 1603"/>
                <a:gd name="T5" fmla="*/ 725 h 754"/>
                <a:gd name="T6" fmla="*/ 1397 w 1603"/>
                <a:gd name="T7" fmla="*/ 687 h 754"/>
                <a:gd name="T8" fmla="*/ 1359 w 1603"/>
                <a:gd name="T9" fmla="*/ 671 h 754"/>
                <a:gd name="T10" fmla="*/ 1348 w 1603"/>
                <a:gd name="T11" fmla="*/ 609 h 754"/>
                <a:gd name="T12" fmla="*/ 1315 w 1603"/>
                <a:gd name="T13" fmla="*/ 586 h 754"/>
                <a:gd name="T14" fmla="*/ 1243 w 1603"/>
                <a:gd name="T15" fmla="*/ 606 h 754"/>
                <a:gd name="T16" fmla="*/ 1283 w 1603"/>
                <a:gd name="T17" fmla="*/ 575 h 754"/>
                <a:gd name="T18" fmla="*/ 1375 w 1603"/>
                <a:gd name="T19" fmla="*/ 539 h 754"/>
                <a:gd name="T20" fmla="*/ 1440 w 1603"/>
                <a:gd name="T21" fmla="*/ 553 h 754"/>
                <a:gd name="T22" fmla="*/ 1534 w 1603"/>
                <a:gd name="T23" fmla="*/ 515 h 754"/>
                <a:gd name="T24" fmla="*/ 1578 w 1603"/>
                <a:gd name="T25" fmla="*/ 445 h 754"/>
                <a:gd name="T26" fmla="*/ 1513 w 1603"/>
                <a:gd name="T27" fmla="*/ 387 h 754"/>
                <a:gd name="T28" fmla="*/ 1478 w 1603"/>
                <a:gd name="T29" fmla="*/ 282 h 754"/>
                <a:gd name="T30" fmla="*/ 1373 w 1603"/>
                <a:gd name="T31" fmla="*/ 300 h 754"/>
                <a:gd name="T32" fmla="*/ 1384 w 1603"/>
                <a:gd name="T33" fmla="*/ 257 h 754"/>
                <a:gd name="T34" fmla="*/ 1290 w 1603"/>
                <a:gd name="T35" fmla="*/ 233 h 754"/>
                <a:gd name="T36" fmla="*/ 1216 w 1603"/>
                <a:gd name="T37" fmla="*/ 313 h 754"/>
                <a:gd name="T38" fmla="*/ 1183 w 1603"/>
                <a:gd name="T39" fmla="*/ 396 h 754"/>
                <a:gd name="T40" fmla="*/ 1107 w 1603"/>
                <a:gd name="T41" fmla="*/ 463 h 754"/>
                <a:gd name="T42" fmla="*/ 1033 w 1603"/>
                <a:gd name="T43" fmla="*/ 501 h 754"/>
                <a:gd name="T44" fmla="*/ 1022 w 1603"/>
                <a:gd name="T45" fmla="*/ 419 h 754"/>
                <a:gd name="T46" fmla="*/ 930 w 1603"/>
                <a:gd name="T47" fmla="*/ 374 h 754"/>
                <a:gd name="T48" fmla="*/ 874 w 1603"/>
                <a:gd name="T49" fmla="*/ 372 h 754"/>
                <a:gd name="T50" fmla="*/ 874 w 1603"/>
                <a:gd name="T51" fmla="*/ 269 h 754"/>
                <a:gd name="T52" fmla="*/ 923 w 1603"/>
                <a:gd name="T53" fmla="*/ 242 h 754"/>
                <a:gd name="T54" fmla="*/ 1002 w 1603"/>
                <a:gd name="T55" fmla="*/ 195 h 754"/>
                <a:gd name="T56" fmla="*/ 1151 w 1603"/>
                <a:gd name="T57" fmla="*/ 99 h 754"/>
                <a:gd name="T58" fmla="*/ 1116 w 1603"/>
                <a:gd name="T59" fmla="*/ 72 h 754"/>
                <a:gd name="T60" fmla="*/ 1113 w 1603"/>
                <a:gd name="T61" fmla="*/ 32 h 754"/>
                <a:gd name="T62" fmla="*/ 1075 w 1603"/>
                <a:gd name="T63" fmla="*/ 45 h 754"/>
                <a:gd name="T64" fmla="*/ 1019 w 1603"/>
                <a:gd name="T65" fmla="*/ 87 h 754"/>
                <a:gd name="T66" fmla="*/ 973 w 1603"/>
                <a:gd name="T67" fmla="*/ 108 h 754"/>
                <a:gd name="T68" fmla="*/ 854 w 1603"/>
                <a:gd name="T69" fmla="*/ 87 h 754"/>
                <a:gd name="T70" fmla="*/ 812 w 1603"/>
                <a:gd name="T71" fmla="*/ 83 h 754"/>
                <a:gd name="T72" fmla="*/ 751 w 1603"/>
                <a:gd name="T73" fmla="*/ 103 h 754"/>
                <a:gd name="T74" fmla="*/ 724 w 1603"/>
                <a:gd name="T75" fmla="*/ 108 h 754"/>
                <a:gd name="T76" fmla="*/ 664 w 1603"/>
                <a:gd name="T77" fmla="*/ 101 h 754"/>
                <a:gd name="T78" fmla="*/ 631 w 1603"/>
                <a:gd name="T79" fmla="*/ 58 h 754"/>
                <a:gd name="T80" fmla="*/ 530 w 1603"/>
                <a:gd name="T81" fmla="*/ 56 h 754"/>
                <a:gd name="T82" fmla="*/ 479 w 1603"/>
                <a:gd name="T83" fmla="*/ 47 h 754"/>
                <a:gd name="T84" fmla="*/ 407 w 1603"/>
                <a:gd name="T85" fmla="*/ 56 h 754"/>
                <a:gd name="T86" fmla="*/ 338 w 1603"/>
                <a:gd name="T87" fmla="*/ 76 h 754"/>
                <a:gd name="T88" fmla="*/ 248 w 1603"/>
                <a:gd name="T89" fmla="*/ 56 h 754"/>
                <a:gd name="T90" fmla="*/ 119 w 1603"/>
                <a:gd name="T91" fmla="*/ 123 h 754"/>
                <a:gd name="T92" fmla="*/ 2 w 1603"/>
                <a:gd name="T93" fmla="*/ 244 h 754"/>
                <a:gd name="T94" fmla="*/ 32 w 1603"/>
                <a:gd name="T95" fmla="*/ 289 h 754"/>
                <a:gd name="T96" fmla="*/ 61 w 1603"/>
                <a:gd name="T97" fmla="*/ 349 h 754"/>
                <a:gd name="T98" fmla="*/ 70 w 1603"/>
                <a:gd name="T99" fmla="*/ 396 h 754"/>
                <a:gd name="T100" fmla="*/ 36 w 1603"/>
                <a:gd name="T101" fmla="*/ 490 h 754"/>
                <a:gd name="T102" fmla="*/ 34 w 1603"/>
                <a:gd name="T103" fmla="*/ 528 h 754"/>
                <a:gd name="T104" fmla="*/ 103 w 1603"/>
                <a:gd name="T105" fmla="*/ 577 h 754"/>
                <a:gd name="T106" fmla="*/ 709 w 1603"/>
                <a:gd name="T107" fmla="*/ 580 h 754"/>
                <a:gd name="T108" fmla="*/ 762 w 1603"/>
                <a:gd name="T109" fmla="*/ 606 h 754"/>
                <a:gd name="T110" fmla="*/ 838 w 1603"/>
                <a:gd name="T111" fmla="*/ 589 h 754"/>
                <a:gd name="T112" fmla="*/ 908 w 1603"/>
                <a:gd name="T113" fmla="*/ 642 h 754"/>
                <a:gd name="T114" fmla="*/ 952 w 1603"/>
                <a:gd name="T115" fmla="*/ 658 h 754"/>
                <a:gd name="T116" fmla="*/ 959 w 1603"/>
                <a:gd name="T117" fmla="*/ 705 h 754"/>
                <a:gd name="T118" fmla="*/ 923 w 1603"/>
                <a:gd name="T119" fmla="*/ 743 h 754"/>
                <a:gd name="T120" fmla="*/ 995 w 1603"/>
                <a:gd name="T121" fmla="*/ 721 h 754"/>
                <a:gd name="T122" fmla="*/ 1167 w 1603"/>
                <a:gd name="T123" fmla="*/ 68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3" h="754">
                  <a:moveTo>
                    <a:pt x="1232" y="627"/>
                  </a:moveTo>
                  <a:lnTo>
                    <a:pt x="1234" y="629"/>
                  </a:lnTo>
                  <a:lnTo>
                    <a:pt x="1236" y="629"/>
                  </a:lnTo>
                  <a:lnTo>
                    <a:pt x="1241" y="629"/>
                  </a:lnTo>
                  <a:lnTo>
                    <a:pt x="1252" y="629"/>
                  </a:lnTo>
                  <a:lnTo>
                    <a:pt x="1256" y="629"/>
                  </a:lnTo>
                  <a:lnTo>
                    <a:pt x="1259" y="629"/>
                  </a:lnTo>
                  <a:lnTo>
                    <a:pt x="1268" y="629"/>
                  </a:lnTo>
                  <a:lnTo>
                    <a:pt x="1277" y="631"/>
                  </a:lnTo>
                  <a:lnTo>
                    <a:pt x="1283" y="633"/>
                  </a:lnTo>
                  <a:lnTo>
                    <a:pt x="1283" y="647"/>
                  </a:lnTo>
                  <a:lnTo>
                    <a:pt x="1279" y="658"/>
                  </a:lnTo>
                  <a:lnTo>
                    <a:pt x="1277" y="669"/>
                  </a:lnTo>
                  <a:lnTo>
                    <a:pt x="1277" y="685"/>
                  </a:lnTo>
                  <a:lnTo>
                    <a:pt x="1297" y="685"/>
                  </a:lnTo>
                  <a:lnTo>
                    <a:pt x="1301" y="685"/>
                  </a:lnTo>
                  <a:lnTo>
                    <a:pt x="1303" y="685"/>
                  </a:lnTo>
                  <a:lnTo>
                    <a:pt x="1308" y="683"/>
                  </a:lnTo>
                  <a:lnTo>
                    <a:pt x="1312" y="683"/>
                  </a:lnTo>
                  <a:lnTo>
                    <a:pt x="1315" y="680"/>
                  </a:lnTo>
                  <a:lnTo>
                    <a:pt x="1315" y="678"/>
                  </a:lnTo>
                  <a:lnTo>
                    <a:pt x="1317" y="674"/>
                  </a:lnTo>
                  <a:lnTo>
                    <a:pt x="1319" y="671"/>
                  </a:lnTo>
                  <a:lnTo>
                    <a:pt x="1323" y="671"/>
                  </a:lnTo>
                  <a:lnTo>
                    <a:pt x="1328" y="671"/>
                  </a:lnTo>
                  <a:lnTo>
                    <a:pt x="1335" y="671"/>
                  </a:lnTo>
                  <a:lnTo>
                    <a:pt x="1335" y="680"/>
                  </a:lnTo>
                  <a:lnTo>
                    <a:pt x="1335" y="687"/>
                  </a:lnTo>
                  <a:lnTo>
                    <a:pt x="1332" y="691"/>
                  </a:lnTo>
                  <a:lnTo>
                    <a:pt x="1330" y="696"/>
                  </a:lnTo>
                  <a:lnTo>
                    <a:pt x="1326" y="698"/>
                  </a:lnTo>
                  <a:lnTo>
                    <a:pt x="1321" y="700"/>
                  </a:lnTo>
                  <a:lnTo>
                    <a:pt x="1315" y="703"/>
                  </a:lnTo>
                  <a:lnTo>
                    <a:pt x="1308" y="703"/>
                  </a:lnTo>
                  <a:lnTo>
                    <a:pt x="1308" y="705"/>
                  </a:lnTo>
                  <a:lnTo>
                    <a:pt x="1306" y="709"/>
                  </a:lnTo>
                  <a:lnTo>
                    <a:pt x="1303" y="712"/>
                  </a:lnTo>
                  <a:lnTo>
                    <a:pt x="1301" y="714"/>
                  </a:lnTo>
                  <a:lnTo>
                    <a:pt x="1297" y="718"/>
                  </a:lnTo>
                  <a:lnTo>
                    <a:pt x="1297" y="721"/>
                  </a:lnTo>
                  <a:lnTo>
                    <a:pt x="1297" y="723"/>
                  </a:lnTo>
                  <a:lnTo>
                    <a:pt x="1297" y="725"/>
                  </a:lnTo>
                  <a:lnTo>
                    <a:pt x="1303" y="727"/>
                  </a:lnTo>
                  <a:lnTo>
                    <a:pt x="1308" y="727"/>
                  </a:lnTo>
                  <a:lnTo>
                    <a:pt x="1317" y="716"/>
                  </a:lnTo>
                  <a:lnTo>
                    <a:pt x="1332" y="707"/>
                  </a:lnTo>
                  <a:lnTo>
                    <a:pt x="1348" y="700"/>
                  </a:lnTo>
                  <a:lnTo>
                    <a:pt x="1366" y="696"/>
                  </a:lnTo>
                  <a:lnTo>
                    <a:pt x="1370" y="696"/>
                  </a:lnTo>
                  <a:lnTo>
                    <a:pt x="1373" y="694"/>
                  </a:lnTo>
                  <a:lnTo>
                    <a:pt x="1377" y="691"/>
                  </a:lnTo>
                  <a:lnTo>
                    <a:pt x="1382" y="689"/>
                  </a:lnTo>
                  <a:lnTo>
                    <a:pt x="1386" y="689"/>
                  </a:lnTo>
                  <a:lnTo>
                    <a:pt x="1391" y="691"/>
                  </a:lnTo>
                  <a:lnTo>
                    <a:pt x="1397" y="691"/>
                  </a:lnTo>
                  <a:lnTo>
                    <a:pt x="1397" y="687"/>
                  </a:lnTo>
                  <a:lnTo>
                    <a:pt x="1395" y="685"/>
                  </a:lnTo>
                  <a:lnTo>
                    <a:pt x="1393" y="683"/>
                  </a:lnTo>
                  <a:lnTo>
                    <a:pt x="1391" y="683"/>
                  </a:lnTo>
                  <a:lnTo>
                    <a:pt x="1386" y="685"/>
                  </a:lnTo>
                  <a:lnTo>
                    <a:pt x="1382" y="685"/>
                  </a:lnTo>
                  <a:lnTo>
                    <a:pt x="1377" y="685"/>
                  </a:lnTo>
                  <a:lnTo>
                    <a:pt x="1375" y="685"/>
                  </a:lnTo>
                  <a:lnTo>
                    <a:pt x="1373" y="685"/>
                  </a:lnTo>
                  <a:lnTo>
                    <a:pt x="1370" y="683"/>
                  </a:lnTo>
                  <a:lnTo>
                    <a:pt x="1370" y="678"/>
                  </a:lnTo>
                  <a:lnTo>
                    <a:pt x="1368" y="678"/>
                  </a:lnTo>
                  <a:lnTo>
                    <a:pt x="1366" y="676"/>
                  </a:lnTo>
                  <a:lnTo>
                    <a:pt x="1364" y="674"/>
                  </a:lnTo>
                  <a:lnTo>
                    <a:pt x="1359" y="671"/>
                  </a:lnTo>
                  <a:lnTo>
                    <a:pt x="1357" y="671"/>
                  </a:lnTo>
                  <a:lnTo>
                    <a:pt x="1353" y="671"/>
                  </a:lnTo>
                  <a:lnTo>
                    <a:pt x="1339" y="662"/>
                  </a:lnTo>
                  <a:lnTo>
                    <a:pt x="1335" y="649"/>
                  </a:lnTo>
                  <a:lnTo>
                    <a:pt x="1335" y="629"/>
                  </a:lnTo>
                  <a:lnTo>
                    <a:pt x="1321" y="629"/>
                  </a:lnTo>
                  <a:lnTo>
                    <a:pt x="1321" y="609"/>
                  </a:lnTo>
                  <a:lnTo>
                    <a:pt x="1323" y="604"/>
                  </a:lnTo>
                  <a:lnTo>
                    <a:pt x="1328" y="604"/>
                  </a:lnTo>
                  <a:lnTo>
                    <a:pt x="1332" y="604"/>
                  </a:lnTo>
                  <a:lnTo>
                    <a:pt x="1337" y="604"/>
                  </a:lnTo>
                  <a:lnTo>
                    <a:pt x="1339" y="606"/>
                  </a:lnTo>
                  <a:lnTo>
                    <a:pt x="1344" y="609"/>
                  </a:lnTo>
                  <a:lnTo>
                    <a:pt x="1348" y="609"/>
                  </a:lnTo>
                  <a:lnTo>
                    <a:pt x="1350" y="606"/>
                  </a:lnTo>
                  <a:lnTo>
                    <a:pt x="1353" y="602"/>
                  </a:lnTo>
                  <a:lnTo>
                    <a:pt x="1357" y="600"/>
                  </a:lnTo>
                  <a:lnTo>
                    <a:pt x="1361" y="595"/>
                  </a:lnTo>
                  <a:lnTo>
                    <a:pt x="1364" y="593"/>
                  </a:lnTo>
                  <a:lnTo>
                    <a:pt x="1364" y="589"/>
                  </a:lnTo>
                  <a:lnTo>
                    <a:pt x="1361" y="586"/>
                  </a:lnTo>
                  <a:lnTo>
                    <a:pt x="1359" y="584"/>
                  </a:lnTo>
                  <a:lnTo>
                    <a:pt x="1355" y="584"/>
                  </a:lnTo>
                  <a:lnTo>
                    <a:pt x="1348" y="582"/>
                  </a:lnTo>
                  <a:lnTo>
                    <a:pt x="1339" y="584"/>
                  </a:lnTo>
                  <a:lnTo>
                    <a:pt x="1330" y="584"/>
                  </a:lnTo>
                  <a:lnTo>
                    <a:pt x="1321" y="584"/>
                  </a:lnTo>
                  <a:lnTo>
                    <a:pt x="1315" y="586"/>
                  </a:lnTo>
                  <a:lnTo>
                    <a:pt x="1308" y="591"/>
                  </a:lnTo>
                  <a:lnTo>
                    <a:pt x="1306" y="595"/>
                  </a:lnTo>
                  <a:lnTo>
                    <a:pt x="1299" y="600"/>
                  </a:lnTo>
                  <a:lnTo>
                    <a:pt x="1292" y="602"/>
                  </a:lnTo>
                  <a:lnTo>
                    <a:pt x="1283" y="602"/>
                  </a:lnTo>
                  <a:lnTo>
                    <a:pt x="1279" y="606"/>
                  </a:lnTo>
                  <a:lnTo>
                    <a:pt x="1270" y="606"/>
                  </a:lnTo>
                  <a:lnTo>
                    <a:pt x="1259" y="604"/>
                  </a:lnTo>
                  <a:lnTo>
                    <a:pt x="1250" y="606"/>
                  </a:lnTo>
                  <a:lnTo>
                    <a:pt x="1245" y="611"/>
                  </a:lnTo>
                  <a:lnTo>
                    <a:pt x="1245" y="611"/>
                  </a:lnTo>
                  <a:lnTo>
                    <a:pt x="1243" y="609"/>
                  </a:lnTo>
                  <a:lnTo>
                    <a:pt x="1243" y="609"/>
                  </a:lnTo>
                  <a:lnTo>
                    <a:pt x="1243" y="606"/>
                  </a:lnTo>
                  <a:lnTo>
                    <a:pt x="1245" y="604"/>
                  </a:lnTo>
                  <a:lnTo>
                    <a:pt x="1247" y="602"/>
                  </a:lnTo>
                  <a:lnTo>
                    <a:pt x="1252" y="600"/>
                  </a:lnTo>
                  <a:lnTo>
                    <a:pt x="1256" y="600"/>
                  </a:lnTo>
                  <a:lnTo>
                    <a:pt x="1259" y="598"/>
                  </a:lnTo>
                  <a:lnTo>
                    <a:pt x="1263" y="593"/>
                  </a:lnTo>
                  <a:lnTo>
                    <a:pt x="1265" y="591"/>
                  </a:lnTo>
                  <a:lnTo>
                    <a:pt x="1265" y="586"/>
                  </a:lnTo>
                  <a:lnTo>
                    <a:pt x="1268" y="582"/>
                  </a:lnTo>
                  <a:lnTo>
                    <a:pt x="1270" y="582"/>
                  </a:lnTo>
                  <a:lnTo>
                    <a:pt x="1274" y="580"/>
                  </a:lnTo>
                  <a:lnTo>
                    <a:pt x="1277" y="577"/>
                  </a:lnTo>
                  <a:lnTo>
                    <a:pt x="1281" y="577"/>
                  </a:lnTo>
                  <a:lnTo>
                    <a:pt x="1283" y="575"/>
                  </a:lnTo>
                  <a:lnTo>
                    <a:pt x="1283" y="571"/>
                  </a:lnTo>
                  <a:lnTo>
                    <a:pt x="1290" y="571"/>
                  </a:lnTo>
                  <a:lnTo>
                    <a:pt x="1299" y="571"/>
                  </a:lnTo>
                  <a:lnTo>
                    <a:pt x="1308" y="568"/>
                  </a:lnTo>
                  <a:lnTo>
                    <a:pt x="1315" y="564"/>
                  </a:lnTo>
                  <a:lnTo>
                    <a:pt x="1321" y="564"/>
                  </a:lnTo>
                  <a:lnTo>
                    <a:pt x="1323" y="559"/>
                  </a:lnTo>
                  <a:lnTo>
                    <a:pt x="1328" y="555"/>
                  </a:lnTo>
                  <a:lnTo>
                    <a:pt x="1330" y="551"/>
                  </a:lnTo>
                  <a:lnTo>
                    <a:pt x="1335" y="548"/>
                  </a:lnTo>
                  <a:lnTo>
                    <a:pt x="1339" y="546"/>
                  </a:lnTo>
                  <a:lnTo>
                    <a:pt x="1348" y="542"/>
                  </a:lnTo>
                  <a:lnTo>
                    <a:pt x="1361" y="539"/>
                  </a:lnTo>
                  <a:lnTo>
                    <a:pt x="1375" y="539"/>
                  </a:lnTo>
                  <a:lnTo>
                    <a:pt x="1388" y="542"/>
                  </a:lnTo>
                  <a:lnTo>
                    <a:pt x="1397" y="546"/>
                  </a:lnTo>
                  <a:lnTo>
                    <a:pt x="1408" y="546"/>
                  </a:lnTo>
                  <a:lnTo>
                    <a:pt x="1408" y="544"/>
                  </a:lnTo>
                  <a:lnTo>
                    <a:pt x="1411" y="542"/>
                  </a:lnTo>
                  <a:lnTo>
                    <a:pt x="1415" y="539"/>
                  </a:lnTo>
                  <a:lnTo>
                    <a:pt x="1420" y="539"/>
                  </a:lnTo>
                  <a:lnTo>
                    <a:pt x="1424" y="539"/>
                  </a:lnTo>
                  <a:lnTo>
                    <a:pt x="1429" y="539"/>
                  </a:lnTo>
                  <a:lnTo>
                    <a:pt x="1433" y="542"/>
                  </a:lnTo>
                  <a:lnTo>
                    <a:pt x="1433" y="544"/>
                  </a:lnTo>
                  <a:lnTo>
                    <a:pt x="1433" y="546"/>
                  </a:lnTo>
                  <a:lnTo>
                    <a:pt x="1435" y="551"/>
                  </a:lnTo>
                  <a:lnTo>
                    <a:pt x="1440" y="553"/>
                  </a:lnTo>
                  <a:lnTo>
                    <a:pt x="1442" y="553"/>
                  </a:lnTo>
                  <a:lnTo>
                    <a:pt x="1446" y="553"/>
                  </a:lnTo>
                  <a:lnTo>
                    <a:pt x="1449" y="551"/>
                  </a:lnTo>
                  <a:lnTo>
                    <a:pt x="1453" y="548"/>
                  </a:lnTo>
                  <a:lnTo>
                    <a:pt x="1458" y="546"/>
                  </a:lnTo>
                  <a:lnTo>
                    <a:pt x="1462" y="546"/>
                  </a:lnTo>
                  <a:lnTo>
                    <a:pt x="1464" y="546"/>
                  </a:lnTo>
                  <a:lnTo>
                    <a:pt x="1475" y="546"/>
                  </a:lnTo>
                  <a:lnTo>
                    <a:pt x="1484" y="544"/>
                  </a:lnTo>
                  <a:lnTo>
                    <a:pt x="1491" y="539"/>
                  </a:lnTo>
                  <a:lnTo>
                    <a:pt x="1500" y="533"/>
                  </a:lnTo>
                  <a:lnTo>
                    <a:pt x="1513" y="528"/>
                  </a:lnTo>
                  <a:lnTo>
                    <a:pt x="1525" y="524"/>
                  </a:lnTo>
                  <a:lnTo>
                    <a:pt x="1534" y="515"/>
                  </a:lnTo>
                  <a:lnTo>
                    <a:pt x="1536" y="510"/>
                  </a:lnTo>
                  <a:lnTo>
                    <a:pt x="1538" y="508"/>
                  </a:lnTo>
                  <a:lnTo>
                    <a:pt x="1543" y="508"/>
                  </a:lnTo>
                  <a:lnTo>
                    <a:pt x="1549" y="508"/>
                  </a:lnTo>
                  <a:lnTo>
                    <a:pt x="1554" y="508"/>
                  </a:lnTo>
                  <a:lnTo>
                    <a:pt x="1558" y="508"/>
                  </a:lnTo>
                  <a:lnTo>
                    <a:pt x="1574" y="506"/>
                  </a:lnTo>
                  <a:lnTo>
                    <a:pt x="1585" y="497"/>
                  </a:lnTo>
                  <a:lnTo>
                    <a:pt x="1592" y="486"/>
                  </a:lnTo>
                  <a:lnTo>
                    <a:pt x="1598" y="472"/>
                  </a:lnTo>
                  <a:lnTo>
                    <a:pt x="1603" y="459"/>
                  </a:lnTo>
                  <a:lnTo>
                    <a:pt x="1594" y="452"/>
                  </a:lnTo>
                  <a:lnTo>
                    <a:pt x="1585" y="450"/>
                  </a:lnTo>
                  <a:lnTo>
                    <a:pt x="1578" y="445"/>
                  </a:lnTo>
                  <a:lnTo>
                    <a:pt x="1574" y="436"/>
                  </a:lnTo>
                  <a:lnTo>
                    <a:pt x="1572" y="421"/>
                  </a:lnTo>
                  <a:lnTo>
                    <a:pt x="1558" y="421"/>
                  </a:lnTo>
                  <a:lnTo>
                    <a:pt x="1558" y="419"/>
                  </a:lnTo>
                  <a:lnTo>
                    <a:pt x="1554" y="416"/>
                  </a:lnTo>
                  <a:lnTo>
                    <a:pt x="1549" y="416"/>
                  </a:lnTo>
                  <a:lnTo>
                    <a:pt x="1545" y="416"/>
                  </a:lnTo>
                  <a:lnTo>
                    <a:pt x="1543" y="414"/>
                  </a:lnTo>
                  <a:lnTo>
                    <a:pt x="1538" y="414"/>
                  </a:lnTo>
                  <a:lnTo>
                    <a:pt x="1536" y="412"/>
                  </a:lnTo>
                  <a:lnTo>
                    <a:pt x="1534" y="407"/>
                  </a:lnTo>
                  <a:lnTo>
                    <a:pt x="1531" y="398"/>
                  </a:lnTo>
                  <a:lnTo>
                    <a:pt x="1522" y="392"/>
                  </a:lnTo>
                  <a:lnTo>
                    <a:pt x="1513" y="387"/>
                  </a:lnTo>
                  <a:lnTo>
                    <a:pt x="1505" y="383"/>
                  </a:lnTo>
                  <a:lnTo>
                    <a:pt x="1500" y="376"/>
                  </a:lnTo>
                  <a:lnTo>
                    <a:pt x="1498" y="369"/>
                  </a:lnTo>
                  <a:lnTo>
                    <a:pt x="1502" y="358"/>
                  </a:lnTo>
                  <a:lnTo>
                    <a:pt x="1502" y="334"/>
                  </a:lnTo>
                  <a:lnTo>
                    <a:pt x="1502" y="316"/>
                  </a:lnTo>
                  <a:lnTo>
                    <a:pt x="1498" y="304"/>
                  </a:lnTo>
                  <a:lnTo>
                    <a:pt x="1491" y="296"/>
                  </a:lnTo>
                  <a:lnTo>
                    <a:pt x="1487" y="296"/>
                  </a:lnTo>
                  <a:lnTo>
                    <a:pt x="1484" y="293"/>
                  </a:lnTo>
                  <a:lnTo>
                    <a:pt x="1484" y="289"/>
                  </a:lnTo>
                  <a:lnTo>
                    <a:pt x="1482" y="287"/>
                  </a:lnTo>
                  <a:lnTo>
                    <a:pt x="1480" y="284"/>
                  </a:lnTo>
                  <a:lnTo>
                    <a:pt x="1478" y="282"/>
                  </a:lnTo>
                  <a:lnTo>
                    <a:pt x="1478" y="287"/>
                  </a:lnTo>
                  <a:lnTo>
                    <a:pt x="1475" y="289"/>
                  </a:lnTo>
                  <a:lnTo>
                    <a:pt x="1473" y="291"/>
                  </a:lnTo>
                  <a:lnTo>
                    <a:pt x="1471" y="296"/>
                  </a:lnTo>
                  <a:lnTo>
                    <a:pt x="1471" y="302"/>
                  </a:lnTo>
                  <a:lnTo>
                    <a:pt x="1469" y="309"/>
                  </a:lnTo>
                  <a:lnTo>
                    <a:pt x="1467" y="311"/>
                  </a:lnTo>
                  <a:lnTo>
                    <a:pt x="1460" y="313"/>
                  </a:lnTo>
                  <a:lnTo>
                    <a:pt x="1453" y="313"/>
                  </a:lnTo>
                  <a:lnTo>
                    <a:pt x="1431" y="322"/>
                  </a:lnTo>
                  <a:lnTo>
                    <a:pt x="1411" y="325"/>
                  </a:lnTo>
                  <a:lnTo>
                    <a:pt x="1391" y="318"/>
                  </a:lnTo>
                  <a:lnTo>
                    <a:pt x="1377" y="302"/>
                  </a:lnTo>
                  <a:lnTo>
                    <a:pt x="1373" y="300"/>
                  </a:lnTo>
                  <a:lnTo>
                    <a:pt x="1370" y="298"/>
                  </a:lnTo>
                  <a:lnTo>
                    <a:pt x="1370" y="293"/>
                  </a:lnTo>
                  <a:lnTo>
                    <a:pt x="1370" y="289"/>
                  </a:lnTo>
                  <a:lnTo>
                    <a:pt x="1373" y="284"/>
                  </a:lnTo>
                  <a:lnTo>
                    <a:pt x="1375" y="282"/>
                  </a:lnTo>
                  <a:lnTo>
                    <a:pt x="1377" y="278"/>
                  </a:lnTo>
                  <a:lnTo>
                    <a:pt x="1379" y="278"/>
                  </a:lnTo>
                  <a:lnTo>
                    <a:pt x="1384" y="275"/>
                  </a:lnTo>
                  <a:lnTo>
                    <a:pt x="1386" y="273"/>
                  </a:lnTo>
                  <a:lnTo>
                    <a:pt x="1386" y="269"/>
                  </a:lnTo>
                  <a:lnTo>
                    <a:pt x="1388" y="266"/>
                  </a:lnTo>
                  <a:lnTo>
                    <a:pt x="1388" y="264"/>
                  </a:lnTo>
                  <a:lnTo>
                    <a:pt x="1386" y="262"/>
                  </a:lnTo>
                  <a:lnTo>
                    <a:pt x="1384" y="257"/>
                  </a:lnTo>
                  <a:lnTo>
                    <a:pt x="1370" y="255"/>
                  </a:lnTo>
                  <a:lnTo>
                    <a:pt x="1364" y="246"/>
                  </a:lnTo>
                  <a:lnTo>
                    <a:pt x="1357" y="237"/>
                  </a:lnTo>
                  <a:lnTo>
                    <a:pt x="1346" y="233"/>
                  </a:lnTo>
                  <a:lnTo>
                    <a:pt x="1315" y="233"/>
                  </a:lnTo>
                  <a:lnTo>
                    <a:pt x="1315" y="235"/>
                  </a:lnTo>
                  <a:lnTo>
                    <a:pt x="1312" y="237"/>
                  </a:lnTo>
                  <a:lnTo>
                    <a:pt x="1310" y="240"/>
                  </a:lnTo>
                  <a:lnTo>
                    <a:pt x="1306" y="240"/>
                  </a:lnTo>
                  <a:lnTo>
                    <a:pt x="1299" y="240"/>
                  </a:lnTo>
                  <a:lnTo>
                    <a:pt x="1294" y="240"/>
                  </a:lnTo>
                  <a:lnTo>
                    <a:pt x="1292" y="237"/>
                  </a:lnTo>
                  <a:lnTo>
                    <a:pt x="1290" y="235"/>
                  </a:lnTo>
                  <a:lnTo>
                    <a:pt x="1290" y="233"/>
                  </a:lnTo>
                  <a:lnTo>
                    <a:pt x="1274" y="231"/>
                  </a:lnTo>
                  <a:lnTo>
                    <a:pt x="1265" y="233"/>
                  </a:lnTo>
                  <a:lnTo>
                    <a:pt x="1261" y="240"/>
                  </a:lnTo>
                  <a:lnTo>
                    <a:pt x="1256" y="249"/>
                  </a:lnTo>
                  <a:lnTo>
                    <a:pt x="1252" y="257"/>
                  </a:lnTo>
                  <a:lnTo>
                    <a:pt x="1245" y="266"/>
                  </a:lnTo>
                  <a:lnTo>
                    <a:pt x="1239" y="280"/>
                  </a:lnTo>
                  <a:lnTo>
                    <a:pt x="1234" y="291"/>
                  </a:lnTo>
                  <a:lnTo>
                    <a:pt x="1227" y="302"/>
                  </a:lnTo>
                  <a:lnTo>
                    <a:pt x="1227" y="307"/>
                  </a:lnTo>
                  <a:lnTo>
                    <a:pt x="1225" y="309"/>
                  </a:lnTo>
                  <a:lnTo>
                    <a:pt x="1223" y="311"/>
                  </a:lnTo>
                  <a:lnTo>
                    <a:pt x="1218" y="311"/>
                  </a:lnTo>
                  <a:lnTo>
                    <a:pt x="1216" y="313"/>
                  </a:lnTo>
                  <a:lnTo>
                    <a:pt x="1212" y="313"/>
                  </a:lnTo>
                  <a:lnTo>
                    <a:pt x="1209" y="318"/>
                  </a:lnTo>
                  <a:lnTo>
                    <a:pt x="1209" y="320"/>
                  </a:lnTo>
                  <a:lnTo>
                    <a:pt x="1216" y="336"/>
                  </a:lnTo>
                  <a:lnTo>
                    <a:pt x="1221" y="351"/>
                  </a:lnTo>
                  <a:lnTo>
                    <a:pt x="1214" y="372"/>
                  </a:lnTo>
                  <a:lnTo>
                    <a:pt x="1216" y="378"/>
                  </a:lnTo>
                  <a:lnTo>
                    <a:pt x="1214" y="385"/>
                  </a:lnTo>
                  <a:lnTo>
                    <a:pt x="1212" y="389"/>
                  </a:lnTo>
                  <a:lnTo>
                    <a:pt x="1209" y="392"/>
                  </a:lnTo>
                  <a:lnTo>
                    <a:pt x="1203" y="394"/>
                  </a:lnTo>
                  <a:lnTo>
                    <a:pt x="1198" y="396"/>
                  </a:lnTo>
                  <a:lnTo>
                    <a:pt x="1192" y="396"/>
                  </a:lnTo>
                  <a:lnTo>
                    <a:pt x="1183" y="396"/>
                  </a:lnTo>
                  <a:lnTo>
                    <a:pt x="1165" y="407"/>
                  </a:lnTo>
                  <a:lnTo>
                    <a:pt x="1145" y="416"/>
                  </a:lnTo>
                  <a:lnTo>
                    <a:pt x="1120" y="421"/>
                  </a:lnTo>
                  <a:lnTo>
                    <a:pt x="1120" y="427"/>
                  </a:lnTo>
                  <a:lnTo>
                    <a:pt x="1118" y="430"/>
                  </a:lnTo>
                  <a:lnTo>
                    <a:pt x="1116" y="432"/>
                  </a:lnTo>
                  <a:lnTo>
                    <a:pt x="1116" y="436"/>
                  </a:lnTo>
                  <a:lnTo>
                    <a:pt x="1116" y="441"/>
                  </a:lnTo>
                  <a:lnTo>
                    <a:pt x="1116" y="445"/>
                  </a:lnTo>
                  <a:lnTo>
                    <a:pt x="1116" y="450"/>
                  </a:lnTo>
                  <a:lnTo>
                    <a:pt x="1113" y="454"/>
                  </a:lnTo>
                  <a:lnTo>
                    <a:pt x="1111" y="457"/>
                  </a:lnTo>
                  <a:lnTo>
                    <a:pt x="1109" y="459"/>
                  </a:lnTo>
                  <a:lnTo>
                    <a:pt x="1107" y="463"/>
                  </a:lnTo>
                  <a:lnTo>
                    <a:pt x="1104" y="466"/>
                  </a:lnTo>
                  <a:lnTo>
                    <a:pt x="1104" y="470"/>
                  </a:lnTo>
                  <a:lnTo>
                    <a:pt x="1102" y="472"/>
                  </a:lnTo>
                  <a:lnTo>
                    <a:pt x="1102" y="477"/>
                  </a:lnTo>
                  <a:lnTo>
                    <a:pt x="1102" y="483"/>
                  </a:lnTo>
                  <a:lnTo>
                    <a:pt x="1102" y="501"/>
                  </a:lnTo>
                  <a:lnTo>
                    <a:pt x="1095" y="513"/>
                  </a:lnTo>
                  <a:lnTo>
                    <a:pt x="1089" y="519"/>
                  </a:lnTo>
                  <a:lnTo>
                    <a:pt x="1080" y="526"/>
                  </a:lnTo>
                  <a:lnTo>
                    <a:pt x="1064" y="528"/>
                  </a:lnTo>
                  <a:lnTo>
                    <a:pt x="1046" y="528"/>
                  </a:lnTo>
                  <a:lnTo>
                    <a:pt x="1042" y="519"/>
                  </a:lnTo>
                  <a:lnTo>
                    <a:pt x="1037" y="510"/>
                  </a:lnTo>
                  <a:lnTo>
                    <a:pt x="1033" y="501"/>
                  </a:lnTo>
                  <a:lnTo>
                    <a:pt x="1028" y="501"/>
                  </a:lnTo>
                  <a:lnTo>
                    <a:pt x="1028" y="497"/>
                  </a:lnTo>
                  <a:lnTo>
                    <a:pt x="1026" y="492"/>
                  </a:lnTo>
                  <a:lnTo>
                    <a:pt x="1026" y="488"/>
                  </a:lnTo>
                  <a:lnTo>
                    <a:pt x="1026" y="483"/>
                  </a:lnTo>
                  <a:lnTo>
                    <a:pt x="1026" y="477"/>
                  </a:lnTo>
                  <a:lnTo>
                    <a:pt x="1033" y="459"/>
                  </a:lnTo>
                  <a:lnTo>
                    <a:pt x="1042" y="441"/>
                  </a:lnTo>
                  <a:lnTo>
                    <a:pt x="1046" y="421"/>
                  </a:lnTo>
                  <a:lnTo>
                    <a:pt x="1040" y="421"/>
                  </a:lnTo>
                  <a:lnTo>
                    <a:pt x="1035" y="421"/>
                  </a:lnTo>
                  <a:lnTo>
                    <a:pt x="1031" y="421"/>
                  </a:lnTo>
                  <a:lnTo>
                    <a:pt x="1026" y="419"/>
                  </a:lnTo>
                  <a:lnTo>
                    <a:pt x="1022" y="419"/>
                  </a:lnTo>
                  <a:lnTo>
                    <a:pt x="1019" y="414"/>
                  </a:lnTo>
                  <a:lnTo>
                    <a:pt x="1002" y="414"/>
                  </a:lnTo>
                  <a:lnTo>
                    <a:pt x="964" y="396"/>
                  </a:lnTo>
                  <a:lnTo>
                    <a:pt x="961" y="396"/>
                  </a:lnTo>
                  <a:lnTo>
                    <a:pt x="959" y="394"/>
                  </a:lnTo>
                  <a:lnTo>
                    <a:pt x="957" y="392"/>
                  </a:lnTo>
                  <a:lnTo>
                    <a:pt x="957" y="389"/>
                  </a:lnTo>
                  <a:lnTo>
                    <a:pt x="957" y="385"/>
                  </a:lnTo>
                  <a:lnTo>
                    <a:pt x="952" y="383"/>
                  </a:lnTo>
                  <a:lnTo>
                    <a:pt x="948" y="381"/>
                  </a:lnTo>
                  <a:lnTo>
                    <a:pt x="943" y="378"/>
                  </a:lnTo>
                  <a:lnTo>
                    <a:pt x="939" y="378"/>
                  </a:lnTo>
                  <a:lnTo>
                    <a:pt x="935" y="376"/>
                  </a:lnTo>
                  <a:lnTo>
                    <a:pt x="930" y="374"/>
                  </a:lnTo>
                  <a:lnTo>
                    <a:pt x="926" y="372"/>
                  </a:lnTo>
                  <a:lnTo>
                    <a:pt x="923" y="369"/>
                  </a:lnTo>
                  <a:lnTo>
                    <a:pt x="919" y="367"/>
                  </a:lnTo>
                  <a:lnTo>
                    <a:pt x="917" y="365"/>
                  </a:lnTo>
                  <a:lnTo>
                    <a:pt x="912" y="365"/>
                  </a:lnTo>
                  <a:lnTo>
                    <a:pt x="908" y="363"/>
                  </a:lnTo>
                  <a:lnTo>
                    <a:pt x="901" y="365"/>
                  </a:lnTo>
                  <a:lnTo>
                    <a:pt x="897" y="363"/>
                  </a:lnTo>
                  <a:lnTo>
                    <a:pt x="892" y="363"/>
                  </a:lnTo>
                  <a:lnTo>
                    <a:pt x="888" y="365"/>
                  </a:lnTo>
                  <a:lnTo>
                    <a:pt x="885" y="367"/>
                  </a:lnTo>
                  <a:lnTo>
                    <a:pt x="883" y="369"/>
                  </a:lnTo>
                  <a:lnTo>
                    <a:pt x="879" y="369"/>
                  </a:lnTo>
                  <a:lnTo>
                    <a:pt x="874" y="372"/>
                  </a:lnTo>
                  <a:lnTo>
                    <a:pt x="870" y="372"/>
                  </a:lnTo>
                  <a:lnTo>
                    <a:pt x="870" y="351"/>
                  </a:lnTo>
                  <a:lnTo>
                    <a:pt x="872" y="338"/>
                  </a:lnTo>
                  <a:lnTo>
                    <a:pt x="870" y="329"/>
                  </a:lnTo>
                  <a:lnTo>
                    <a:pt x="865" y="322"/>
                  </a:lnTo>
                  <a:lnTo>
                    <a:pt x="859" y="318"/>
                  </a:lnTo>
                  <a:lnTo>
                    <a:pt x="854" y="311"/>
                  </a:lnTo>
                  <a:lnTo>
                    <a:pt x="852" y="302"/>
                  </a:lnTo>
                  <a:lnTo>
                    <a:pt x="856" y="293"/>
                  </a:lnTo>
                  <a:lnTo>
                    <a:pt x="863" y="287"/>
                  </a:lnTo>
                  <a:lnTo>
                    <a:pt x="870" y="282"/>
                  </a:lnTo>
                  <a:lnTo>
                    <a:pt x="870" y="278"/>
                  </a:lnTo>
                  <a:lnTo>
                    <a:pt x="872" y="273"/>
                  </a:lnTo>
                  <a:lnTo>
                    <a:pt x="874" y="269"/>
                  </a:lnTo>
                  <a:lnTo>
                    <a:pt x="876" y="266"/>
                  </a:lnTo>
                  <a:lnTo>
                    <a:pt x="881" y="264"/>
                  </a:lnTo>
                  <a:lnTo>
                    <a:pt x="885" y="264"/>
                  </a:lnTo>
                  <a:lnTo>
                    <a:pt x="890" y="262"/>
                  </a:lnTo>
                  <a:lnTo>
                    <a:pt x="894" y="262"/>
                  </a:lnTo>
                  <a:lnTo>
                    <a:pt x="899" y="260"/>
                  </a:lnTo>
                  <a:lnTo>
                    <a:pt x="901" y="257"/>
                  </a:lnTo>
                  <a:lnTo>
                    <a:pt x="905" y="257"/>
                  </a:lnTo>
                  <a:lnTo>
                    <a:pt x="908" y="257"/>
                  </a:lnTo>
                  <a:lnTo>
                    <a:pt x="910" y="255"/>
                  </a:lnTo>
                  <a:lnTo>
                    <a:pt x="912" y="255"/>
                  </a:lnTo>
                  <a:lnTo>
                    <a:pt x="914" y="251"/>
                  </a:lnTo>
                  <a:lnTo>
                    <a:pt x="917" y="246"/>
                  </a:lnTo>
                  <a:lnTo>
                    <a:pt x="923" y="242"/>
                  </a:lnTo>
                  <a:lnTo>
                    <a:pt x="928" y="237"/>
                  </a:lnTo>
                  <a:lnTo>
                    <a:pt x="935" y="233"/>
                  </a:lnTo>
                  <a:lnTo>
                    <a:pt x="941" y="231"/>
                  </a:lnTo>
                  <a:lnTo>
                    <a:pt x="946" y="226"/>
                  </a:lnTo>
                  <a:lnTo>
                    <a:pt x="948" y="226"/>
                  </a:lnTo>
                  <a:lnTo>
                    <a:pt x="952" y="226"/>
                  </a:lnTo>
                  <a:lnTo>
                    <a:pt x="955" y="224"/>
                  </a:lnTo>
                  <a:lnTo>
                    <a:pt x="957" y="224"/>
                  </a:lnTo>
                  <a:lnTo>
                    <a:pt x="957" y="219"/>
                  </a:lnTo>
                  <a:lnTo>
                    <a:pt x="966" y="213"/>
                  </a:lnTo>
                  <a:lnTo>
                    <a:pt x="970" y="206"/>
                  </a:lnTo>
                  <a:lnTo>
                    <a:pt x="977" y="199"/>
                  </a:lnTo>
                  <a:lnTo>
                    <a:pt x="988" y="195"/>
                  </a:lnTo>
                  <a:lnTo>
                    <a:pt x="1002" y="195"/>
                  </a:lnTo>
                  <a:lnTo>
                    <a:pt x="1002" y="188"/>
                  </a:lnTo>
                  <a:lnTo>
                    <a:pt x="1004" y="184"/>
                  </a:lnTo>
                  <a:lnTo>
                    <a:pt x="1013" y="181"/>
                  </a:lnTo>
                  <a:lnTo>
                    <a:pt x="1022" y="181"/>
                  </a:lnTo>
                  <a:lnTo>
                    <a:pt x="1031" y="184"/>
                  </a:lnTo>
                  <a:lnTo>
                    <a:pt x="1040" y="181"/>
                  </a:lnTo>
                  <a:lnTo>
                    <a:pt x="1080" y="168"/>
                  </a:lnTo>
                  <a:lnTo>
                    <a:pt x="1122" y="143"/>
                  </a:lnTo>
                  <a:lnTo>
                    <a:pt x="1158" y="114"/>
                  </a:lnTo>
                  <a:lnTo>
                    <a:pt x="1158" y="108"/>
                  </a:lnTo>
                  <a:lnTo>
                    <a:pt x="1158" y="105"/>
                  </a:lnTo>
                  <a:lnTo>
                    <a:pt x="1156" y="103"/>
                  </a:lnTo>
                  <a:lnTo>
                    <a:pt x="1154" y="101"/>
                  </a:lnTo>
                  <a:lnTo>
                    <a:pt x="1151" y="99"/>
                  </a:lnTo>
                  <a:lnTo>
                    <a:pt x="1147" y="99"/>
                  </a:lnTo>
                  <a:lnTo>
                    <a:pt x="1145" y="96"/>
                  </a:lnTo>
                  <a:lnTo>
                    <a:pt x="1142" y="96"/>
                  </a:lnTo>
                  <a:lnTo>
                    <a:pt x="1140" y="92"/>
                  </a:lnTo>
                  <a:lnTo>
                    <a:pt x="1140" y="87"/>
                  </a:lnTo>
                  <a:lnTo>
                    <a:pt x="1136" y="87"/>
                  </a:lnTo>
                  <a:lnTo>
                    <a:pt x="1133" y="85"/>
                  </a:lnTo>
                  <a:lnTo>
                    <a:pt x="1133" y="81"/>
                  </a:lnTo>
                  <a:lnTo>
                    <a:pt x="1133" y="76"/>
                  </a:lnTo>
                  <a:lnTo>
                    <a:pt x="1129" y="76"/>
                  </a:lnTo>
                  <a:lnTo>
                    <a:pt x="1125" y="76"/>
                  </a:lnTo>
                  <a:lnTo>
                    <a:pt x="1122" y="76"/>
                  </a:lnTo>
                  <a:lnTo>
                    <a:pt x="1118" y="74"/>
                  </a:lnTo>
                  <a:lnTo>
                    <a:pt x="1116" y="72"/>
                  </a:lnTo>
                  <a:lnTo>
                    <a:pt x="1116" y="70"/>
                  </a:lnTo>
                  <a:lnTo>
                    <a:pt x="1116" y="63"/>
                  </a:lnTo>
                  <a:lnTo>
                    <a:pt x="1116" y="58"/>
                  </a:lnTo>
                  <a:lnTo>
                    <a:pt x="1113" y="54"/>
                  </a:lnTo>
                  <a:lnTo>
                    <a:pt x="1113" y="52"/>
                  </a:lnTo>
                  <a:lnTo>
                    <a:pt x="1109" y="49"/>
                  </a:lnTo>
                  <a:lnTo>
                    <a:pt x="1107" y="47"/>
                  </a:lnTo>
                  <a:lnTo>
                    <a:pt x="1104" y="45"/>
                  </a:lnTo>
                  <a:lnTo>
                    <a:pt x="1102" y="41"/>
                  </a:lnTo>
                  <a:lnTo>
                    <a:pt x="1102" y="38"/>
                  </a:lnTo>
                  <a:lnTo>
                    <a:pt x="1102" y="32"/>
                  </a:lnTo>
                  <a:lnTo>
                    <a:pt x="1109" y="32"/>
                  </a:lnTo>
                  <a:lnTo>
                    <a:pt x="1111" y="32"/>
                  </a:lnTo>
                  <a:lnTo>
                    <a:pt x="1113" y="32"/>
                  </a:lnTo>
                  <a:lnTo>
                    <a:pt x="1116" y="29"/>
                  </a:lnTo>
                  <a:lnTo>
                    <a:pt x="1116" y="25"/>
                  </a:lnTo>
                  <a:lnTo>
                    <a:pt x="1116" y="16"/>
                  </a:lnTo>
                  <a:lnTo>
                    <a:pt x="1116" y="9"/>
                  </a:lnTo>
                  <a:lnTo>
                    <a:pt x="1111" y="2"/>
                  </a:lnTo>
                  <a:lnTo>
                    <a:pt x="1107" y="0"/>
                  </a:lnTo>
                  <a:lnTo>
                    <a:pt x="1100" y="0"/>
                  </a:lnTo>
                  <a:lnTo>
                    <a:pt x="1089" y="0"/>
                  </a:lnTo>
                  <a:lnTo>
                    <a:pt x="1084" y="7"/>
                  </a:lnTo>
                  <a:lnTo>
                    <a:pt x="1078" y="11"/>
                  </a:lnTo>
                  <a:lnTo>
                    <a:pt x="1071" y="16"/>
                  </a:lnTo>
                  <a:lnTo>
                    <a:pt x="1064" y="20"/>
                  </a:lnTo>
                  <a:lnTo>
                    <a:pt x="1071" y="34"/>
                  </a:lnTo>
                  <a:lnTo>
                    <a:pt x="1075" y="45"/>
                  </a:lnTo>
                  <a:lnTo>
                    <a:pt x="1075" y="58"/>
                  </a:lnTo>
                  <a:lnTo>
                    <a:pt x="1071" y="76"/>
                  </a:lnTo>
                  <a:lnTo>
                    <a:pt x="1066" y="76"/>
                  </a:lnTo>
                  <a:lnTo>
                    <a:pt x="1062" y="76"/>
                  </a:lnTo>
                  <a:lnTo>
                    <a:pt x="1060" y="76"/>
                  </a:lnTo>
                  <a:lnTo>
                    <a:pt x="1055" y="79"/>
                  </a:lnTo>
                  <a:lnTo>
                    <a:pt x="1053" y="79"/>
                  </a:lnTo>
                  <a:lnTo>
                    <a:pt x="1051" y="83"/>
                  </a:lnTo>
                  <a:lnTo>
                    <a:pt x="1040" y="83"/>
                  </a:lnTo>
                  <a:lnTo>
                    <a:pt x="1037" y="85"/>
                  </a:lnTo>
                  <a:lnTo>
                    <a:pt x="1035" y="87"/>
                  </a:lnTo>
                  <a:lnTo>
                    <a:pt x="1031" y="90"/>
                  </a:lnTo>
                  <a:lnTo>
                    <a:pt x="1026" y="90"/>
                  </a:lnTo>
                  <a:lnTo>
                    <a:pt x="1019" y="87"/>
                  </a:lnTo>
                  <a:lnTo>
                    <a:pt x="1022" y="92"/>
                  </a:lnTo>
                  <a:lnTo>
                    <a:pt x="1024" y="94"/>
                  </a:lnTo>
                  <a:lnTo>
                    <a:pt x="1026" y="94"/>
                  </a:lnTo>
                  <a:lnTo>
                    <a:pt x="1028" y="96"/>
                  </a:lnTo>
                  <a:lnTo>
                    <a:pt x="1031" y="99"/>
                  </a:lnTo>
                  <a:lnTo>
                    <a:pt x="1033" y="101"/>
                  </a:lnTo>
                  <a:lnTo>
                    <a:pt x="1031" y="105"/>
                  </a:lnTo>
                  <a:lnTo>
                    <a:pt x="1028" y="108"/>
                  </a:lnTo>
                  <a:lnTo>
                    <a:pt x="1024" y="108"/>
                  </a:lnTo>
                  <a:lnTo>
                    <a:pt x="1019" y="108"/>
                  </a:lnTo>
                  <a:lnTo>
                    <a:pt x="1015" y="108"/>
                  </a:lnTo>
                  <a:lnTo>
                    <a:pt x="984" y="108"/>
                  </a:lnTo>
                  <a:lnTo>
                    <a:pt x="977" y="108"/>
                  </a:lnTo>
                  <a:lnTo>
                    <a:pt x="973" y="108"/>
                  </a:lnTo>
                  <a:lnTo>
                    <a:pt x="968" y="108"/>
                  </a:lnTo>
                  <a:lnTo>
                    <a:pt x="964" y="105"/>
                  </a:lnTo>
                  <a:lnTo>
                    <a:pt x="959" y="105"/>
                  </a:lnTo>
                  <a:lnTo>
                    <a:pt x="957" y="101"/>
                  </a:lnTo>
                  <a:lnTo>
                    <a:pt x="946" y="103"/>
                  </a:lnTo>
                  <a:lnTo>
                    <a:pt x="932" y="105"/>
                  </a:lnTo>
                  <a:lnTo>
                    <a:pt x="919" y="108"/>
                  </a:lnTo>
                  <a:lnTo>
                    <a:pt x="910" y="103"/>
                  </a:lnTo>
                  <a:lnTo>
                    <a:pt x="901" y="94"/>
                  </a:lnTo>
                  <a:lnTo>
                    <a:pt x="894" y="94"/>
                  </a:lnTo>
                  <a:lnTo>
                    <a:pt x="870" y="87"/>
                  </a:lnTo>
                  <a:lnTo>
                    <a:pt x="865" y="87"/>
                  </a:lnTo>
                  <a:lnTo>
                    <a:pt x="861" y="87"/>
                  </a:lnTo>
                  <a:lnTo>
                    <a:pt x="854" y="87"/>
                  </a:lnTo>
                  <a:lnTo>
                    <a:pt x="850" y="87"/>
                  </a:lnTo>
                  <a:lnTo>
                    <a:pt x="847" y="85"/>
                  </a:lnTo>
                  <a:lnTo>
                    <a:pt x="845" y="83"/>
                  </a:lnTo>
                  <a:lnTo>
                    <a:pt x="841" y="81"/>
                  </a:lnTo>
                  <a:lnTo>
                    <a:pt x="838" y="81"/>
                  </a:lnTo>
                  <a:lnTo>
                    <a:pt x="836" y="79"/>
                  </a:lnTo>
                  <a:lnTo>
                    <a:pt x="834" y="76"/>
                  </a:lnTo>
                  <a:lnTo>
                    <a:pt x="832" y="76"/>
                  </a:lnTo>
                  <a:lnTo>
                    <a:pt x="827" y="76"/>
                  </a:lnTo>
                  <a:lnTo>
                    <a:pt x="825" y="79"/>
                  </a:lnTo>
                  <a:lnTo>
                    <a:pt x="823" y="81"/>
                  </a:lnTo>
                  <a:lnTo>
                    <a:pt x="818" y="83"/>
                  </a:lnTo>
                  <a:lnTo>
                    <a:pt x="816" y="83"/>
                  </a:lnTo>
                  <a:lnTo>
                    <a:pt x="812" y="83"/>
                  </a:lnTo>
                  <a:lnTo>
                    <a:pt x="807" y="85"/>
                  </a:lnTo>
                  <a:lnTo>
                    <a:pt x="803" y="85"/>
                  </a:lnTo>
                  <a:lnTo>
                    <a:pt x="800" y="87"/>
                  </a:lnTo>
                  <a:lnTo>
                    <a:pt x="794" y="92"/>
                  </a:lnTo>
                  <a:lnTo>
                    <a:pt x="792" y="94"/>
                  </a:lnTo>
                  <a:lnTo>
                    <a:pt x="789" y="96"/>
                  </a:lnTo>
                  <a:lnTo>
                    <a:pt x="787" y="99"/>
                  </a:lnTo>
                  <a:lnTo>
                    <a:pt x="787" y="101"/>
                  </a:lnTo>
                  <a:lnTo>
                    <a:pt x="785" y="103"/>
                  </a:lnTo>
                  <a:lnTo>
                    <a:pt x="783" y="105"/>
                  </a:lnTo>
                  <a:lnTo>
                    <a:pt x="776" y="108"/>
                  </a:lnTo>
                  <a:lnTo>
                    <a:pt x="758" y="108"/>
                  </a:lnTo>
                  <a:lnTo>
                    <a:pt x="754" y="105"/>
                  </a:lnTo>
                  <a:lnTo>
                    <a:pt x="751" y="103"/>
                  </a:lnTo>
                  <a:lnTo>
                    <a:pt x="751" y="99"/>
                  </a:lnTo>
                  <a:lnTo>
                    <a:pt x="751" y="94"/>
                  </a:lnTo>
                  <a:lnTo>
                    <a:pt x="747" y="94"/>
                  </a:lnTo>
                  <a:lnTo>
                    <a:pt x="742" y="94"/>
                  </a:lnTo>
                  <a:lnTo>
                    <a:pt x="740" y="96"/>
                  </a:lnTo>
                  <a:lnTo>
                    <a:pt x="738" y="99"/>
                  </a:lnTo>
                  <a:lnTo>
                    <a:pt x="738" y="103"/>
                  </a:lnTo>
                  <a:lnTo>
                    <a:pt x="736" y="105"/>
                  </a:lnTo>
                  <a:lnTo>
                    <a:pt x="736" y="110"/>
                  </a:lnTo>
                  <a:lnTo>
                    <a:pt x="733" y="112"/>
                  </a:lnTo>
                  <a:lnTo>
                    <a:pt x="731" y="114"/>
                  </a:lnTo>
                  <a:lnTo>
                    <a:pt x="727" y="114"/>
                  </a:lnTo>
                  <a:lnTo>
                    <a:pt x="727" y="110"/>
                  </a:lnTo>
                  <a:lnTo>
                    <a:pt x="724" y="108"/>
                  </a:lnTo>
                  <a:lnTo>
                    <a:pt x="722" y="108"/>
                  </a:lnTo>
                  <a:lnTo>
                    <a:pt x="720" y="108"/>
                  </a:lnTo>
                  <a:lnTo>
                    <a:pt x="716" y="108"/>
                  </a:lnTo>
                  <a:lnTo>
                    <a:pt x="713" y="108"/>
                  </a:lnTo>
                  <a:lnTo>
                    <a:pt x="709" y="105"/>
                  </a:lnTo>
                  <a:lnTo>
                    <a:pt x="707" y="105"/>
                  </a:lnTo>
                  <a:lnTo>
                    <a:pt x="707" y="103"/>
                  </a:lnTo>
                  <a:lnTo>
                    <a:pt x="707" y="101"/>
                  </a:lnTo>
                  <a:lnTo>
                    <a:pt x="707" y="94"/>
                  </a:lnTo>
                  <a:lnTo>
                    <a:pt x="698" y="99"/>
                  </a:lnTo>
                  <a:lnTo>
                    <a:pt x="686" y="105"/>
                  </a:lnTo>
                  <a:lnTo>
                    <a:pt x="678" y="110"/>
                  </a:lnTo>
                  <a:lnTo>
                    <a:pt x="669" y="110"/>
                  </a:lnTo>
                  <a:lnTo>
                    <a:pt x="664" y="101"/>
                  </a:lnTo>
                  <a:lnTo>
                    <a:pt x="660" y="101"/>
                  </a:lnTo>
                  <a:lnTo>
                    <a:pt x="657" y="101"/>
                  </a:lnTo>
                  <a:lnTo>
                    <a:pt x="655" y="99"/>
                  </a:lnTo>
                  <a:lnTo>
                    <a:pt x="653" y="99"/>
                  </a:lnTo>
                  <a:lnTo>
                    <a:pt x="651" y="94"/>
                  </a:lnTo>
                  <a:lnTo>
                    <a:pt x="651" y="92"/>
                  </a:lnTo>
                  <a:lnTo>
                    <a:pt x="648" y="87"/>
                  </a:lnTo>
                  <a:lnTo>
                    <a:pt x="646" y="85"/>
                  </a:lnTo>
                  <a:lnTo>
                    <a:pt x="644" y="83"/>
                  </a:lnTo>
                  <a:lnTo>
                    <a:pt x="644" y="63"/>
                  </a:lnTo>
                  <a:lnTo>
                    <a:pt x="640" y="63"/>
                  </a:lnTo>
                  <a:lnTo>
                    <a:pt x="635" y="63"/>
                  </a:lnTo>
                  <a:lnTo>
                    <a:pt x="633" y="61"/>
                  </a:lnTo>
                  <a:lnTo>
                    <a:pt x="631" y="58"/>
                  </a:lnTo>
                  <a:lnTo>
                    <a:pt x="626" y="58"/>
                  </a:lnTo>
                  <a:lnTo>
                    <a:pt x="624" y="56"/>
                  </a:lnTo>
                  <a:lnTo>
                    <a:pt x="619" y="56"/>
                  </a:lnTo>
                  <a:lnTo>
                    <a:pt x="613" y="56"/>
                  </a:lnTo>
                  <a:lnTo>
                    <a:pt x="595" y="56"/>
                  </a:lnTo>
                  <a:lnTo>
                    <a:pt x="579" y="52"/>
                  </a:lnTo>
                  <a:lnTo>
                    <a:pt x="564" y="45"/>
                  </a:lnTo>
                  <a:lnTo>
                    <a:pt x="546" y="45"/>
                  </a:lnTo>
                  <a:lnTo>
                    <a:pt x="541" y="45"/>
                  </a:lnTo>
                  <a:lnTo>
                    <a:pt x="539" y="45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32" y="52"/>
                  </a:lnTo>
                  <a:lnTo>
                    <a:pt x="530" y="56"/>
                  </a:lnTo>
                  <a:lnTo>
                    <a:pt x="528" y="58"/>
                  </a:lnTo>
                  <a:lnTo>
                    <a:pt x="526" y="58"/>
                  </a:lnTo>
                  <a:lnTo>
                    <a:pt x="521" y="56"/>
                  </a:lnTo>
                  <a:lnTo>
                    <a:pt x="519" y="54"/>
                  </a:lnTo>
                  <a:lnTo>
                    <a:pt x="517" y="49"/>
                  </a:lnTo>
                  <a:lnTo>
                    <a:pt x="512" y="47"/>
                  </a:lnTo>
                  <a:lnTo>
                    <a:pt x="510" y="45"/>
                  </a:lnTo>
                  <a:lnTo>
                    <a:pt x="508" y="45"/>
                  </a:lnTo>
                  <a:lnTo>
                    <a:pt x="503" y="47"/>
                  </a:lnTo>
                  <a:lnTo>
                    <a:pt x="499" y="49"/>
                  </a:lnTo>
                  <a:lnTo>
                    <a:pt x="494" y="49"/>
                  </a:lnTo>
                  <a:lnTo>
                    <a:pt x="488" y="52"/>
                  </a:lnTo>
                  <a:lnTo>
                    <a:pt x="483" y="49"/>
                  </a:lnTo>
                  <a:lnTo>
                    <a:pt x="479" y="47"/>
                  </a:lnTo>
                  <a:lnTo>
                    <a:pt x="476" y="43"/>
                  </a:lnTo>
                  <a:lnTo>
                    <a:pt x="476" y="38"/>
                  </a:lnTo>
                  <a:lnTo>
                    <a:pt x="470" y="38"/>
                  </a:lnTo>
                  <a:lnTo>
                    <a:pt x="467" y="41"/>
                  </a:lnTo>
                  <a:lnTo>
                    <a:pt x="463" y="41"/>
                  </a:lnTo>
                  <a:lnTo>
                    <a:pt x="458" y="43"/>
                  </a:lnTo>
                  <a:lnTo>
                    <a:pt x="456" y="45"/>
                  </a:lnTo>
                  <a:lnTo>
                    <a:pt x="450" y="45"/>
                  </a:lnTo>
                  <a:lnTo>
                    <a:pt x="445" y="45"/>
                  </a:lnTo>
                  <a:lnTo>
                    <a:pt x="441" y="49"/>
                  </a:lnTo>
                  <a:lnTo>
                    <a:pt x="432" y="52"/>
                  </a:lnTo>
                  <a:lnTo>
                    <a:pt x="420" y="52"/>
                  </a:lnTo>
                  <a:lnTo>
                    <a:pt x="412" y="52"/>
                  </a:lnTo>
                  <a:lnTo>
                    <a:pt x="407" y="56"/>
                  </a:lnTo>
                  <a:lnTo>
                    <a:pt x="403" y="63"/>
                  </a:lnTo>
                  <a:lnTo>
                    <a:pt x="396" y="65"/>
                  </a:lnTo>
                  <a:lnTo>
                    <a:pt x="387" y="63"/>
                  </a:lnTo>
                  <a:lnTo>
                    <a:pt x="378" y="63"/>
                  </a:lnTo>
                  <a:lnTo>
                    <a:pt x="369" y="63"/>
                  </a:lnTo>
                  <a:lnTo>
                    <a:pt x="365" y="63"/>
                  </a:lnTo>
                  <a:lnTo>
                    <a:pt x="360" y="63"/>
                  </a:lnTo>
                  <a:lnTo>
                    <a:pt x="356" y="65"/>
                  </a:lnTo>
                  <a:lnTo>
                    <a:pt x="353" y="67"/>
                  </a:lnTo>
                  <a:lnTo>
                    <a:pt x="353" y="72"/>
                  </a:lnTo>
                  <a:lnTo>
                    <a:pt x="351" y="74"/>
                  </a:lnTo>
                  <a:lnTo>
                    <a:pt x="347" y="76"/>
                  </a:lnTo>
                  <a:lnTo>
                    <a:pt x="344" y="76"/>
                  </a:lnTo>
                  <a:lnTo>
                    <a:pt x="338" y="76"/>
                  </a:lnTo>
                  <a:lnTo>
                    <a:pt x="338" y="72"/>
                  </a:lnTo>
                  <a:lnTo>
                    <a:pt x="338" y="70"/>
                  </a:lnTo>
                  <a:lnTo>
                    <a:pt x="336" y="67"/>
                  </a:lnTo>
                  <a:lnTo>
                    <a:pt x="336" y="65"/>
                  </a:lnTo>
                  <a:lnTo>
                    <a:pt x="331" y="63"/>
                  </a:lnTo>
                  <a:lnTo>
                    <a:pt x="320" y="56"/>
                  </a:lnTo>
                  <a:lnTo>
                    <a:pt x="309" y="58"/>
                  </a:lnTo>
                  <a:lnTo>
                    <a:pt x="298" y="63"/>
                  </a:lnTo>
                  <a:lnTo>
                    <a:pt x="286" y="70"/>
                  </a:lnTo>
                  <a:lnTo>
                    <a:pt x="273" y="70"/>
                  </a:lnTo>
                  <a:lnTo>
                    <a:pt x="262" y="63"/>
                  </a:lnTo>
                  <a:lnTo>
                    <a:pt x="257" y="61"/>
                  </a:lnTo>
                  <a:lnTo>
                    <a:pt x="253" y="58"/>
                  </a:lnTo>
                  <a:lnTo>
                    <a:pt x="248" y="56"/>
                  </a:lnTo>
                  <a:lnTo>
                    <a:pt x="244" y="54"/>
                  </a:lnTo>
                  <a:lnTo>
                    <a:pt x="239" y="52"/>
                  </a:lnTo>
                  <a:lnTo>
                    <a:pt x="230" y="52"/>
                  </a:lnTo>
                  <a:lnTo>
                    <a:pt x="206" y="56"/>
                  </a:lnTo>
                  <a:lnTo>
                    <a:pt x="188" y="67"/>
                  </a:lnTo>
                  <a:lnTo>
                    <a:pt x="170" y="81"/>
                  </a:lnTo>
                  <a:lnTo>
                    <a:pt x="154" y="94"/>
                  </a:lnTo>
                  <a:lnTo>
                    <a:pt x="137" y="108"/>
                  </a:lnTo>
                  <a:lnTo>
                    <a:pt x="134" y="108"/>
                  </a:lnTo>
                  <a:lnTo>
                    <a:pt x="130" y="108"/>
                  </a:lnTo>
                  <a:lnTo>
                    <a:pt x="128" y="110"/>
                  </a:lnTo>
                  <a:lnTo>
                    <a:pt x="125" y="110"/>
                  </a:lnTo>
                  <a:lnTo>
                    <a:pt x="125" y="114"/>
                  </a:lnTo>
                  <a:lnTo>
                    <a:pt x="119" y="123"/>
                  </a:lnTo>
                  <a:lnTo>
                    <a:pt x="110" y="132"/>
                  </a:lnTo>
                  <a:lnTo>
                    <a:pt x="101" y="139"/>
                  </a:lnTo>
                  <a:lnTo>
                    <a:pt x="83" y="152"/>
                  </a:lnTo>
                  <a:lnTo>
                    <a:pt x="70" y="166"/>
                  </a:lnTo>
                  <a:lnTo>
                    <a:pt x="56" y="181"/>
                  </a:lnTo>
                  <a:lnTo>
                    <a:pt x="54" y="184"/>
                  </a:lnTo>
                  <a:lnTo>
                    <a:pt x="52" y="184"/>
                  </a:lnTo>
                  <a:lnTo>
                    <a:pt x="49" y="186"/>
                  </a:lnTo>
                  <a:lnTo>
                    <a:pt x="49" y="188"/>
                  </a:lnTo>
                  <a:lnTo>
                    <a:pt x="43" y="202"/>
                  </a:lnTo>
                  <a:lnTo>
                    <a:pt x="32" y="211"/>
                  </a:lnTo>
                  <a:lnTo>
                    <a:pt x="18" y="222"/>
                  </a:lnTo>
                  <a:lnTo>
                    <a:pt x="9" y="231"/>
                  </a:lnTo>
                  <a:lnTo>
                    <a:pt x="2" y="244"/>
                  </a:lnTo>
                  <a:lnTo>
                    <a:pt x="0" y="264"/>
                  </a:lnTo>
                  <a:lnTo>
                    <a:pt x="0" y="271"/>
                  </a:lnTo>
                  <a:lnTo>
                    <a:pt x="2" y="271"/>
                  </a:lnTo>
                  <a:lnTo>
                    <a:pt x="5" y="275"/>
                  </a:lnTo>
                  <a:lnTo>
                    <a:pt x="7" y="280"/>
                  </a:lnTo>
                  <a:lnTo>
                    <a:pt x="7" y="284"/>
                  </a:lnTo>
                  <a:lnTo>
                    <a:pt x="7" y="291"/>
                  </a:lnTo>
                  <a:lnTo>
                    <a:pt x="7" y="296"/>
                  </a:lnTo>
                  <a:lnTo>
                    <a:pt x="18" y="296"/>
                  </a:lnTo>
                  <a:lnTo>
                    <a:pt x="23" y="296"/>
                  </a:lnTo>
                  <a:lnTo>
                    <a:pt x="25" y="293"/>
                  </a:lnTo>
                  <a:lnTo>
                    <a:pt x="27" y="293"/>
                  </a:lnTo>
                  <a:lnTo>
                    <a:pt x="29" y="291"/>
                  </a:lnTo>
                  <a:lnTo>
                    <a:pt x="32" y="289"/>
                  </a:lnTo>
                  <a:lnTo>
                    <a:pt x="32" y="284"/>
                  </a:lnTo>
                  <a:lnTo>
                    <a:pt x="36" y="284"/>
                  </a:lnTo>
                  <a:lnTo>
                    <a:pt x="40" y="282"/>
                  </a:lnTo>
                  <a:lnTo>
                    <a:pt x="45" y="282"/>
                  </a:lnTo>
                  <a:lnTo>
                    <a:pt x="52" y="282"/>
                  </a:lnTo>
                  <a:lnTo>
                    <a:pt x="56" y="282"/>
                  </a:lnTo>
                  <a:lnTo>
                    <a:pt x="56" y="320"/>
                  </a:lnTo>
                  <a:lnTo>
                    <a:pt x="58" y="320"/>
                  </a:lnTo>
                  <a:lnTo>
                    <a:pt x="61" y="325"/>
                  </a:lnTo>
                  <a:lnTo>
                    <a:pt x="63" y="327"/>
                  </a:lnTo>
                  <a:lnTo>
                    <a:pt x="63" y="334"/>
                  </a:lnTo>
                  <a:lnTo>
                    <a:pt x="63" y="338"/>
                  </a:lnTo>
                  <a:lnTo>
                    <a:pt x="63" y="345"/>
                  </a:lnTo>
                  <a:lnTo>
                    <a:pt x="61" y="349"/>
                  </a:lnTo>
                  <a:lnTo>
                    <a:pt x="58" y="351"/>
                  </a:lnTo>
                  <a:lnTo>
                    <a:pt x="56" y="351"/>
                  </a:lnTo>
                  <a:lnTo>
                    <a:pt x="56" y="356"/>
                  </a:lnTo>
                  <a:lnTo>
                    <a:pt x="54" y="358"/>
                  </a:lnTo>
                  <a:lnTo>
                    <a:pt x="52" y="360"/>
                  </a:lnTo>
                  <a:lnTo>
                    <a:pt x="49" y="363"/>
                  </a:lnTo>
                  <a:lnTo>
                    <a:pt x="49" y="367"/>
                  </a:lnTo>
                  <a:lnTo>
                    <a:pt x="49" y="372"/>
                  </a:lnTo>
                  <a:lnTo>
                    <a:pt x="56" y="372"/>
                  </a:lnTo>
                  <a:lnTo>
                    <a:pt x="58" y="376"/>
                  </a:lnTo>
                  <a:lnTo>
                    <a:pt x="61" y="381"/>
                  </a:lnTo>
                  <a:lnTo>
                    <a:pt x="63" y="385"/>
                  </a:lnTo>
                  <a:lnTo>
                    <a:pt x="65" y="392"/>
                  </a:lnTo>
                  <a:lnTo>
                    <a:pt x="70" y="396"/>
                  </a:lnTo>
                  <a:lnTo>
                    <a:pt x="67" y="401"/>
                  </a:lnTo>
                  <a:lnTo>
                    <a:pt x="67" y="405"/>
                  </a:lnTo>
                  <a:lnTo>
                    <a:pt x="65" y="412"/>
                  </a:lnTo>
                  <a:lnTo>
                    <a:pt x="63" y="416"/>
                  </a:lnTo>
                  <a:lnTo>
                    <a:pt x="61" y="419"/>
                  </a:lnTo>
                  <a:lnTo>
                    <a:pt x="56" y="421"/>
                  </a:lnTo>
                  <a:lnTo>
                    <a:pt x="49" y="421"/>
                  </a:lnTo>
                  <a:lnTo>
                    <a:pt x="32" y="439"/>
                  </a:lnTo>
                  <a:lnTo>
                    <a:pt x="32" y="470"/>
                  </a:lnTo>
                  <a:lnTo>
                    <a:pt x="32" y="477"/>
                  </a:lnTo>
                  <a:lnTo>
                    <a:pt x="32" y="481"/>
                  </a:lnTo>
                  <a:lnTo>
                    <a:pt x="34" y="483"/>
                  </a:lnTo>
                  <a:lnTo>
                    <a:pt x="36" y="488"/>
                  </a:lnTo>
                  <a:lnTo>
                    <a:pt x="36" y="490"/>
                  </a:lnTo>
                  <a:lnTo>
                    <a:pt x="38" y="497"/>
                  </a:lnTo>
                  <a:lnTo>
                    <a:pt x="38" y="501"/>
                  </a:lnTo>
                  <a:lnTo>
                    <a:pt x="38" y="504"/>
                  </a:lnTo>
                  <a:lnTo>
                    <a:pt x="36" y="506"/>
                  </a:lnTo>
                  <a:lnTo>
                    <a:pt x="34" y="508"/>
                  </a:lnTo>
                  <a:lnTo>
                    <a:pt x="27" y="510"/>
                  </a:lnTo>
                  <a:lnTo>
                    <a:pt x="25" y="510"/>
                  </a:lnTo>
                  <a:lnTo>
                    <a:pt x="25" y="513"/>
                  </a:lnTo>
                  <a:lnTo>
                    <a:pt x="23" y="517"/>
                  </a:lnTo>
                  <a:lnTo>
                    <a:pt x="25" y="521"/>
                  </a:lnTo>
                  <a:lnTo>
                    <a:pt x="25" y="524"/>
                  </a:lnTo>
                  <a:lnTo>
                    <a:pt x="27" y="526"/>
                  </a:lnTo>
                  <a:lnTo>
                    <a:pt x="29" y="528"/>
                  </a:lnTo>
                  <a:lnTo>
                    <a:pt x="34" y="528"/>
                  </a:lnTo>
                  <a:lnTo>
                    <a:pt x="36" y="530"/>
                  </a:lnTo>
                  <a:lnTo>
                    <a:pt x="38" y="533"/>
                  </a:lnTo>
                  <a:lnTo>
                    <a:pt x="47" y="544"/>
                  </a:lnTo>
                  <a:lnTo>
                    <a:pt x="56" y="553"/>
                  </a:lnTo>
                  <a:lnTo>
                    <a:pt x="65" y="564"/>
                  </a:lnTo>
                  <a:lnTo>
                    <a:pt x="70" y="577"/>
                  </a:lnTo>
                  <a:lnTo>
                    <a:pt x="74" y="577"/>
                  </a:lnTo>
                  <a:lnTo>
                    <a:pt x="78" y="577"/>
                  </a:lnTo>
                  <a:lnTo>
                    <a:pt x="83" y="577"/>
                  </a:lnTo>
                  <a:lnTo>
                    <a:pt x="87" y="577"/>
                  </a:lnTo>
                  <a:lnTo>
                    <a:pt x="92" y="577"/>
                  </a:lnTo>
                  <a:lnTo>
                    <a:pt x="96" y="577"/>
                  </a:lnTo>
                  <a:lnTo>
                    <a:pt x="101" y="577"/>
                  </a:lnTo>
                  <a:lnTo>
                    <a:pt x="103" y="577"/>
                  </a:lnTo>
                  <a:lnTo>
                    <a:pt x="105" y="580"/>
                  </a:lnTo>
                  <a:lnTo>
                    <a:pt x="105" y="584"/>
                  </a:lnTo>
                  <a:lnTo>
                    <a:pt x="119" y="584"/>
                  </a:lnTo>
                  <a:lnTo>
                    <a:pt x="119" y="577"/>
                  </a:lnTo>
                  <a:lnTo>
                    <a:pt x="682" y="577"/>
                  </a:lnTo>
                  <a:lnTo>
                    <a:pt x="682" y="575"/>
                  </a:lnTo>
                  <a:lnTo>
                    <a:pt x="684" y="573"/>
                  </a:lnTo>
                  <a:lnTo>
                    <a:pt x="689" y="571"/>
                  </a:lnTo>
                  <a:lnTo>
                    <a:pt x="693" y="571"/>
                  </a:lnTo>
                  <a:lnTo>
                    <a:pt x="698" y="571"/>
                  </a:lnTo>
                  <a:lnTo>
                    <a:pt x="702" y="571"/>
                  </a:lnTo>
                  <a:lnTo>
                    <a:pt x="707" y="573"/>
                  </a:lnTo>
                  <a:lnTo>
                    <a:pt x="709" y="575"/>
                  </a:lnTo>
                  <a:lnTo>
                    <a:pt x="709" y="580"/>
                  </a:lnTo>
                  <a:lnTo>
                    <a:pt x="707" y="584"/>
                  </a:lnTo>
                  <a:lnTo>
                    <a:pt x="709" y="586"/>
                  </a:lnTo>
                  <a:lnTo>
                    <a:pt x="713" y="589"/>
                  </a:lnTo>
                  <a:lnTo>
                    <a:pt x="718" y="591"/>
                  </a:lnTo>
                  <a:lnTo>
                    <a:pt x="722" y="591"/>
                  </a:lnTo>
                  <a:lnTo>
                    <a:pt x="727" y="591"/>
                  </a:lnTo>
                  <a:lnTo>
                    <a:pt x="733" y="591"/>
                  </a:lnTo>
                  <a:lnTo>
                    <a:pt x="740" y="593"/>
                  </a:lnTo>
                  <a:lnTo>
                    <a:pt x="747" y="598"/>
                  </a:lnTo>
                  <a:lnTo>
                    <a:pt x="751" y="602"/>
                  </a:lnTo>
                  <a:lnTo>
                    <a:pt x="754" y="606"/>
                  </a:lnTo>
                  <a:lnTo>
                    <a:pt x="756" y="609"/>
                  </a:lnTo>
                  <a:lnTo>
                    <a:pt x="758" y="609"/>
                  </a:lnTo>
                  <a:lnTo>
                    <a:pt x="762" y="606"/>
                  </a:lnTo>
                  <a:lnTo>
                    <a:pt x="765" y="604"/>
                  </a:lnTo>
                  <a:lnTo>
                    <a:pt x="769" y="602"/>
                  </a:lnTo>
                  <a:lnTo>
                    <a:pt x="774" y="602"/>
                  </a:lnTo>
                  <a:lnTo>
                    <a:pt x="778" y="602"/>
                  </a:lnTo>
                  <a:lnTo>
                    <a:pt x="783" y="602"/>
                  </a:lnTo>
                  <a:lnTo>
                    <a:pt x="789" y="604"/>
                  </a:lnTo>
                  <a:lnTo>
                    <a:pt x="794" y="604"/>
                  </a:lnTo>
                  <a:lnTo>
                    <a:pt x="796" y="602"/>
                  </a:lnTo>
                  <a:lnTo>
                    <a:pt x="800" y="600"/>
                  </a:lnTo>
                  <a:lnTo>
                    <a:pt x="803" y="598"/>
                  </a:lnTo>
                  <a:lnTo>
                    <a:pt x="805" y="598"/>
                  </a:lnTo>
                  <a:lnTo>
                    <a:pt x="809" y="595"/>
                  </a:lnTo>
                  <a:lnTo>
                    <a:pt x="814" y="595"/>
                  </a:lnTo>
                  <a:lnTo>
                    <a:pt x="838" y="589"/>
                  </a:lnTo>
                  <a:lnTo>
                    <a:pt x="859" y="589"/>
                  </a:lnTo>
                  <a:lnTo>
                    <a:pt x="876" y="595"/>
                  </a:lnTo>
                  <a:lnTo>
                    <a:pt x="897" y="609"/>
                  </a:lnTo>
                  <a:lnTo>
                    <a:pt x="901" y="609"/>
                  </a:lnTo>
                  <a:lnTo>
                    <a:pt x="905" y="609"/>
                  </a:lnTo>
                  <a:lnTo>
                    <a:pt x="910" y="611"/>
                  </a:lnTo>
                  <a:lnTo>
                    <a:pt x="912" y="615"/>
                  </a:lnTo>
                  <a:lnTo>
                    <a:pt x="914" y="620"/>
                  </a:lnTo>
                  <a:lnTo>
                    <a:pt x="914" y="624"/>
                  </a:lnTo>
                  <a:lnTo>
                    <a:pt x="914" y="629"/>
                  </a:lnTo>
                  <a:lnTo>
                    <a:pt x="912" y="631"/>
                  </a:lnTo>
                  <a:lnTo>
                    <a:pt x="908" y="633"/>
                  </a:lnTo>
                  <a:lnTo>
                    <a:pt x="908" y="638"/>
                  </a:lnTo>
                  <a:lnTo>
                    <a:pt x="908" y="642"/>
                  </a:lnTo>
                  <a:lnTo>
                    <a:pt x="910" y="647"/>
                  </a:lnTo>
                  <a:lnTo>
                    <a:pt x="910" y="649"/>
                  </a:lnTo>
                  <a:lnTo>
                    <a:pt x="912" y="651"/>
                  </a:lnTo>
                  <a:lnTo>
                    <a:pt x="917" y="653"/>
                  </a:lnTo>
                  <a:lnTo>
                    <a:pt x="921" y="653"/>
                  </a:lnTo>
                  <a:lnTo>
                    <a:pt x="923" y="653"/>
                  </a:lnTo>
                  <a:lnTo>
                    <a:pt x="928" y="653"/>
                  </a:lnTo>
                  <a:lnTo>
                    <a:pt x="932" y="653"/>
                  </a:lnTo>
                  <a:lnTo>
                    <a:pt x="937" y="651"/>
                  </a:lnTo>
                  <a:lnTo>
                    <a:pt x="941" y="651"/>
                  </a:lnTo>
                  <a:lnTo>
                    <a:pt x="946" y="651"/>
                  </a:lnTo>
                  <a:lnTo>
                    <a:pt x="950" y="653"/>
                  </a:lnTo>
                  <a:lnTo>
                    <a:pt x="952" y="656"/>
                  </a:lnTo>
                  <a:lnTo>
                    <a:pt x="952" y="658"/>
                  </a:lnTo>
                  <a:lnTo>
                    <a:pt x="968" y="667"/>
                  </a:lnTo>
                  <a:lnTo>
                    <a:pt x="981" y="680"/>
                  </a:lnTo>
                  <a:lnTo>
                    <a:pt x="990" y="696"/>
                  </a:lnTo>
                  <a:lnTo>
                    <a:pt x="990" y="703"/>
                  </a:lnTo>
                  <a:lnTo>
                    <a:pt x="990" y="707"/>
                  </a:lnTo>
                  <a:lnTo>
                    <a:pt x="986" y="709"/>
                  </a:lnTo>
                  <a:lnTo>
                    <a:pt x="984" y="714"/>
                  </a:lnTo>
                  <a:lnTo>
                    <a:pt x="979" y="716"/>
                  </a:lnTo>
                  <a:lnTo>
                    <a:pt x="975" y="716"/>
                  </a:lnTo>
                  <a:lnTo>
                    <a:pt x="970" y="716"/>
                  </a:lnTo>
                  <a:lnTo>
                    <a:pt x="966" y="714"/>
                  </a:lnTo>
                  <a:lnTo>
                    <a:pt x="964" y="709"/>
                  </a:lnTo>
                  <a:lnTo>
                    <a:pt x="961" y="707"/>
                  </a:lnTo>
                  <a:lnTo>
                    <a:pt x="959" y="705"/>
                  </a:lnTo>
                  <a:lnTo>
                    <a:pt x="957" y="703"/>
                  </a:lnTo>
                  <a:lnTo>
                    <a:pt x="957" y="700"/>
                  </a:lnTo>
                  <a:lnTo>
                    <a:pt x="955" y="698"/>
                  </a:lnTo>
                  <a:lnTo>
                    <a:pt x="955" y="698"/>
                  </a:lnTo>
                  <a:lnTo>
                    <a:pt x="952" y="698"/>
                  </a:lnTo>
                  <a:lnTo>
                    <a:pt x="952" y="703"/>
                  </a:lnTo>
                  <a:lnTo>
                    <a:pt x="952" y="709"/>
                  </a:lnTo>
                  <a:lnTo>
                    <a:pt x="948" y="716"/>
                  </a:lnTo>
                  <a:lnTo>
                    <a:pt x="943" y="723"/>
                  </a:lnTo>
                  <a:lnTo>
                    <a:pt x="939" y="729"/>
                  </a:lnTo>
                  <a:lnTo>
                    <a:pt x="932" y="734"/>
                  </a:lnTo>
                  <a:lnTo>
                    <a:pt x="928" y="736"/>
                  </a:lnTo>
                  <a:lnTo>
                    <a:pt x="926" y="738"/>
                  </a:lnTo>
                  <a:lnTo>
                    <a:pt x="923" y="743"/>
                  </a:lnTo>
                  <a:lnTo>
                    <a:pt x="921" y="747"/>
                  </a:lnTo>
                  <a:lnTo>
                    <a:pt x="921" y="750"/>
                  </a:lnTo>
                  <a:lnTo>
                    <a:pt x="923" y="752"/>
                  </a:lnTo>
                  <a:lnTo>
                    <a:pt x="926" y="754"/>
                  </a:lnTo>
                  <a:lnTo>
                    <a:pt x="930" y="754"/>
                  </a:lnTo>
                  <a:lnTo>
                    <a:pt x="935" y="754"/>
                  </a:lnTo>
                  <a:lnTo>
                    <a:pt x="939" y="752"/>
                  </a:lnTo>
                  <a:lnTo>
                    <a:pt x="943" y="752"/>
                  </a:lnTo>
                  <a:lnTo>
                    <a:pt x="948" y="752"/>
                  </a:lnTo>
                  <a:lnTo>
                    <a:pt x="952" y="752"/>
                  </a:lnTo>
                  <a:lnTo>
                    <a:pt x="964" y="745"/>
                  </a:lnTo>
                  <a:lnTo>
                    <a:pt x="973" y="736"/>
                  </a:lnTo>
                  <a:lnTo>
                    <a:pt x="984" y="727"/>
                  </a:lnTo>
                  <a:lnTo>
                    <a:pt x="995" y="721"/>
                  </a:lnTo>
                  <a:lnTo>
                    <a:pt x="999" y="716"/>
                  </a:lnTo>
                  <a:lnTo>
                    <a:pt x="1008" y="714"/>
                  </a:lnTo>
                  <a:lnTo>
                    <a:pt x="1019" y="716"/>
                  </a:lnTo>
                  <a:lnTo>
                    <a:pt x="1031" y="716"/>
                  </a:lnTo>
                  <a:lnTo>
                    <a:pt x="1040" y="716"/>
                  </a:lnTo>
                  <a:lnTo>
                    <a:pt x="1049" y="714"/>
                  </a:lnTo>
                  <a:lnTo>
                    <a:pt x="1055" y="712"/>
                  </a:lnTo>
                  <a:lnTo>
                    <a:pt x="1062" y="707"/>
                  </a:lnTo>
                  <a:lnTo>
                    <a:pt x="1066" y="703"/>
                  </a:lnTo>
                  <a:lnTo>
                    <a:pt x="1071" y="696"/>
                  </a:lnTo>
                  <a:lnTo>
                    <a:pt x="1093" y="691"/>
                  </a:lnTo>
                  <a:lnTo>
                    <a:pt x="1118" y="689"/>
                  </a:lnTo>
                  <a:lnTo>
                    <a:pt x="1145" y="687"/>
                  </a:lnTo>
                  <a:lnTo>
                    <a:pt x="1167" y="685"/>
                  </a:lnTo>
                  <a:lnTo>
                    <a:pt x="1187" y="678"/>
                  </a:lnTo>
                  <a:lnTo>
                    <a:pt x="1203" y="665"/>
                  </a:lnTo>
                  <a:lnTo>
                    <a:pt x="1214" y="653"/>
                  </a:lnTo>
                  <a:lnTo>
                    <a:pt x="1223" y="640"/>
                  </a:lnTo>
                  <a:lnTo>
                    <a:pt x="1234" y="627"/>
                  </a:lnTo>
                  <a:lnTo>
                    <a:pt x="1232" y="627"/>
                  </a:lnTo>
                  <a:lnTo>
                    <a:pt x="1232" y="62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86" name="Freeform 201"/>
            <p:cNvSpPr>
              <a:spLocks/>
            </p:cNvSpPr>
            <p:nvPr/>
          </p:nvSpPr>
          <p:spPr bwMode="auto">
            <a:xfrm>
              <a:off x="276169" y="2073564"/>
              <a:ext cx="803528" cy="377658"/>
            </a:xfrm>
            <a:custGeom>
              <a:avLst/>
              <a:gdLst>
                <a:gd name="T0" fmla="*/ 671 w 700"/>
                <a:gd name="T1" fmla="*/ 27 h 329"/>
                <a:gd name="T2" fmla="*/ 671 w 700"/>
                <a:gd name="T3" fmla="*/ 65 h 329"/>
                <a:gd name="T4" fmla="*/ 646 w 700"/>
                <a:gd name="T5" fmla="*/ 82 h 329"/>
                <a:gd name="T6" fmla="*/ 615 w 700"/>
                <a:gd name="T7" fmla="*/ 105 h 329"/>
                <a:gd name="T8" fmla="*/ 508 w 700"/>
                <a:gd name="T9" fmla="*/ 214 h 329"/>
                <a:gd name="T10" fmla="*/ 506 w 700"/>
                <a:gd name="T11" fmla="*/ 286 h 329"/>
                <a:gd name="T12" fmla="*/ 490 w 700"/>
                <a:gd name="T13" fmla="*/ 291 h 329"/>
                <a:gd name="T14" fmla="*/ 439 w 700"/>
                <a:gd name="T15" fmla="*/ 270 h 329"/>
                <a:gd name="T16" fmla="*/ 416 w 700"/>
                <a:gd name="T17" fmla="*/ 264 h 329"/>
                <a:gd name="T18" fmla="*/ 369 w 700"/>
                <a:gd name="T19" fmla="*/ 255 h 329"/>
                <a:gd name="T20" fmla="*/ 311 w 700"/>
                <a:gd name="T21" fmla="*/ 264 h 329"/>
                <a:gd name="T22" fmla="*/ 271 w 700"/>
                <a:gd name="T23" fmla="*/ 270 h 329"/>
                <a:gd name="T24" fmla="*/ 318 w 700"/>
                <a:gd name="T25" fmla="*/ 250 h 329"/>
                <a:gd name="T26" fmla="*/ 311 w 700"/>
                <a:gd name="T27" fmla="*/ 235 h 329"/>
                <a:gd name="T28" fmla="*/ 296 w 700"/>
                <a:gd name="T29" fmla="*/ 239 h 329"/>
                <a:gd name="T30" fmla="*/ 208 w 700"/>
                <a:gd name="T31" fmla="*/ 275 h 329"/>
                <a:gd name="T32" fmla="*/ 150 w 700"/>
                <a:gd name="T33" fmla="*/ 308 h 329"/>
                <a:gd name="T34" fmla="*/ 128 w 700"/>
                <a:gd name="T35" fmla="*/ 315 h 329"/>
                <a:gd name="T36" fmla="*/ 114 w 700"/>
                <a:gd name="T37" fmla="*/ 326 h 329"/>
                <a:gd name="T38" fmla="*/ 90 w 700"/>
                <a:gd name="T39" fmla="*/ 324 h 329"/>
                <a:gd name="T40" fmla="*/ 108 w 700"/>
                <a:gd name="T41" fmla="*/ 315 h 329"/>
                <a:gd name="T42" fmla="*/ 76 w 700"/>
                <a:gd name="T43" fmla="*/ 304 h 329"/>
                <a:gd name="T44" fmla="*/ 43 w 700"/>
                <a:gd name="T45" fmla="*/ 297 h 329"/>
                <a:gd name="T46" fmla="*/ 36 w 700"/>
                <a:gd name="T47" fmla="*/ 288 h 329"/>
                <a:gd name="T48" fmla="*/ 43 w 700"/>
                <a:gd name="T49" fmla="*/ 270 h 329"/>
                <a:gd name="T50" fmla="*/ 23 w 700"/>
                <a:gd name="T51" fmla="*/ 264 h 329"/>
                <a:gd name="T52" fmla="*/ 3 w 700"/>
                <a:gd name="T53" fmla="*/ 268 h 329"/>
                <a:gd name="T54" fmla="*/ 21 w 700"/>
                <a:gd name="T55" fmla="*/ 248 h 329"/>
                <a:gd name="T56" fmla="*/ 38 w 700"/>
                <a:gd name="T57" fmla="*/ 223 h 329"/>
                <a:gd name="T58" fmla="*/ 65 w 700"/>
                <a:gd name="T59" fmla="*/ 221 h 329"/>
                <a:gd name="T60" fmla="*/ 81 w 700"/>
                <a:gd name="T61" fmla="*/ 201 h 329"/>
                <a:gd name="T62" fmla="*/ 94 w 700"/>
                <a:gd name="T63" fmla="*/ 203 h 329"/>
                <a:gd name="T64" fmla="*/ 114 w 700"/>
                <a:gd name="T65" fmla="*/ 210 h 329"/>
                <a:gd name="T66" fmla="*/ 132 w 700"/>
                <a:gd name="T67" fmla="*/ 197 h 329"/>
                <a:gd name="T68" fmla="*/ 186 w 700"/>
                <a:gd name="T69" fmla="*/ 165 h 329"/>
                <a:gd name="T70" fmla="*/ 184 w 700"/>
                <a:gd name="T71" fmla="*/ 145 h 329"/>
                <a:gd name="T72" fmla="*/ 123 w 700"/>
                <a:gd name="T73" fmla="*/ 134 h 329"/>
                <a:gd name="T74" fmla="*/ 141 w 700"/>
                <a:gd name="T75" fmla="*/ 127 h 329"/>
                <a:gd name="T76" fmla="*/ 168 w 700"/>
                <a:gd name="T77" fmla="*/ 127 h 329"/>
                <a:gd name="T78" fmla="*/ 179 w 700"/>
                <a:gd name="T79" fmla="*/ 116 h 329"/>
                <a:gd name="T80" fmla="*/ 204 w 700"/>
                <a:gd name="T81" fmla="*/ 118 h 329"/>
                <a:gd name="T82" fmla="*/ 244 w 700"/>
                <a:gd name="T83" fmla="*/ 121 h 329"/>
                <a:gd name="T84" fmla="*/ 258 w 700"/>
                <a:gd name="T85" fmla="*/ 103 h 329"/>
                <a:gd name="T86" fmla="*/ 275 w 700"/>
                <a:gd name="T87" fmla="*/ 96 h 329"/>
                <a:gd name="T88" fmla="*/ 271 w 700"/>
                <a:gd name="T89" fmla="*/ 85 h 329"/>
                <a:gd name="T90" fmla="*/ 273 w 700"/>
                <a:gd name="T91" fmla="*/ 67 h 329"/>
                <a:gd name="T92" fmla="*/ 302 w 700"/>
                <a:gd name="T93" fmla="*/ 76 h 329"/>
                <a:gd name="T94" fmla="*/ 358 w 700"/>
                <a:gd name="T95" fmla="*/ 80 h 329"/>
                <a:gd name="T96" fmla="*/ 365 w 700"/>
                <a:gd name="T97" fmla="*/ 80 h 329"/>
                <a:gd name="T98" fmla="*/ 374 w 700"/>
                <a:gd name="T99" fmla="*/ 74 h 329"/>
                <a:gd name="T100" fmla="*/ 383 w 700"/>
                <a:gd name="T101" fmla="*/ 60 h 329"/>
                <a:gd name="T102" fmla="*/ 363 w 700"/>
                <a:gd name="T103" fmla="*/ 60 h 329"/>
                <a:gd name="T104" fmla="*/ 369 w 700"/>
                <a:gd name="T105" fmla="*/ 44 h 329"/>
                <a:gd name="T106" fmla="*/ 389 w 700"/>
                <a:gd name="T107" fmla="*/ 51 h 329"/>
                <a:gd name="T108" fmla="*/ 376 w 700"/>
                <a:gd name="T109" fmla="*/ 33 h 329"/>
                <a:gd name="T110" fmla="*/ 389 w 700"/>
                <a:gd name="T111" fmla="*/ 22 h 329"/>
                <a:gd name="T112" fmla="*/ 412 w 700"/>
                <a:gd name="T113" fmla="*/ 2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0" h="329">
                  <a:moveTo>
                    <a:pt x="418" y="18"/>
                  </a:moveTo>
                  <a:lnTo>
                    <a:pt x="465" y="11"/>
                  </a:lnTo>
                  <a:lnTo>
                    <a:pt x="490" y="0"/>
                  </a:lnTo>
                  <a:lnTo>
                    <a:pt x="553" y="11"/>
                  </a:lnTo>
                  <a:lnTo>
                    <a:pt x="602" y="13"/>
                  </a:lnTo>
                  <a:lnTo>
                    <a:pt x="671" y="27"/>
                  </a:lnTo>
                  <a:lnTo>
                    <a:pt x="691" y="29"/>
                  </a:lnTo>
                  <a:lnTo>
                    <a:pt x="700" y="33"/>
                  </a:lnTo>
                  <a:lnTo>
                    <a:pt x="700" y="38"/>
                  </a:lnTo>
                  <a:lnTo>
                    <a:pt x="696" y="42"/>
                  </a:lnTo>
                  <a:lnTo>
                    <a:pt x="684" y="51"/>
                  </a:lnTo>
                  <a:lnTo>
                    <a:pt x="671" y="65"/>
                  </a:lnTo>
                  <a:lnTo>
                    <a:pt x="667" y="67"/>
                  </a:lnTo>
                  <a:lnTo>
                    <a:pt x="662" y="69"/>
                  </a:lnTo>
                  <a:lnTo>
                    <a:pt x="655" y="71"/>
                  </a:lnTo>
                  <a:lnTo>
                    <a:pt x="651" y="74"/>
                  </a:lnTo>
                  <a:lnTo>
                    <a:pt x="649" y="78"/>
                  </a:lnTo>
                  <a:lnTo>
                    <a:pt x="646" y="82"/>
                  </a:lnTo>
                  <a:lnTo>
                    <a:pt x="642" y="85"/>
                  </a:lnTo>
                  <a:lnTo>
                    <a:pt x="637" y="87"/>
                  </a:lnTo>
                  <a:lnTo>
                    <a:pt x="635" y="91"/>
                  </a:lnTo>
                  <a:lnTo>
                    <a:pt x="631" y="94"/>
                  </a:lnTo>
                  <a:lnTo>
                    <a:pt x="626" y="96"/>
                  </a:lnTo>
                  <a:lnTo>
                    <a:pt x="615" y="105"/>
                  </a:lnTo>
                  <a:lnTo>
                    <a:pt x="604" y="114"/>
                  </a:lnTo>
                  <a:lnTo>
                    <a:pt x="595" y="127"/>
                  </a:lnTo>
                  <a:lnTo>
                    <a:pt x="568" y="152"/>
                  </a:lnTo>
                  <a:lnTo>
                    <a:pt x="544" y="179"/>
                  </a:lnTo>
                  <a:lnTo>
                    <a:pt x="521" y="208"/>
                  </a:lnTo>
                  <a:lnTo>
                    <a:pt x="508" y="214"/>
                  </a:lnTo>
                  <a:lnTo>
                    <a:pt x="501" y="226"/>
                  </a:lnTo>
                  <a:lnTo>
                    <a:pt x="497" y="241"/>
                  </a:lnTo>
                  <a:lnTo>
                    <a:pt x="499" y="255"/>
                  </a:lnTo>
                  <a:lnTo>
                    <a:pt x="508" y="266"/>
                  </a:lnTo>
                  <a:lnTo>
                    <a:pt x="508" y="284"/>
                  </a:lnTo>
                  <a:lnTo>
                    <a:pt x="506" y="286"/>
                  </a:lnTo>
                  <a:lnTo>
                    <a:pt x="503" y="288"/>
                  </a:lnTo>
                  <a:lnTo>
                    <a:pt x="503" y="291"/>
                  </a:lnTo>
                  <a:lnTo>
                    <a:pt x="501" y="293"/>
                  </a:lnTo>
                  <a:lnTo>
                    <a:pt x="499" y="295"/>
                  </a:lnTo>
                  <a:lnTo>
                    <a:pt x="497" y="297"/>
                  </a:lnTo>
                  <a:lnTo>
                    <a:pt x="490" y="291"/>
                  </a:lnTo>
                  <a:lnTo>
                    <a:pt x="483" y="286"/>
                  </a:lnTo>
                  <a:lnTo>
                    <a:pt x="477" y="284"/>
                  </a:lnTo>
                  <a:lnTo>
                    <a:pt x="465" y="284"/>
                  </a:lnTo>
                  <a:lnTo>
                    <a:pt x="456" y="279"/>
                  </a:lnTo>
                  <a:lnTo>
                    <a:pt x="448" y="275"/>
                  </a:lnTo>
                  <a:lnTo>
                    <a:pt x="439" y="270"/>
                  </a:lnTo>
                  <a:lnTo>
                    <a:pt x="439" y="268"/>
                  </a:lnTo>
                  <a:lnTo>
                    <a:pt x="436" y="266"/>
                  </a:lnTo>
                  <a:lnTo>
                    <a:pt x="432" y="264"/>
                  </a:lnTo>
                  <a:lnTo>
                    <a:pt x="427" y="264"/>
                  </a:lnTo>
                  <a:lnTo>
                    <a:pt x="421" y="264"/>
                  </a:lnTo>
                  <a:lnTo>
                    <a:pt x="416" y="264"/>
                  </a:lnTo>
                  <a:lnTo>
                    <a:pt x="412" y="266"/>
                  </a:lnTo>
                  <a:lnTo>
                    <a:pt x="407" y="268"/>
                  </a:lnTo>
                  <a:lnTo>
                    <a:pt x="407" y="270"/>
                  </a:lnTo>
                  <a:lnTo>
                    <a:pt x="392" y="270"/>
                  </a:lnTo>
                  <a:lnTo>
                    <a:pt x="380" y="264"/>
                  </a:lnTo>
                  <a:lnTo>
                    <a:pt x="369" y="255"/>
                  </a:lnTo>
                  <a:lnTo>
                    <a:pt x="358" y="248"/>
                  </a:lnTo>
                  <a:lnTo>
                    <a:pt x="347" y="246"/>
                  </a:lnTo>
                  <a:lnTo>
                    <a:pt x="334" y="252"/>
                  </a:lnTo>
                  <a:lnTo>
                    <a:pt x="329" y="259"/>
                  </a:lnTo>
                  <a:lnTo>
                    <a:pt x="320" y="264"/>
                  </a:lnTo>
                  <a:lnTo>
                    <a:pt x="311" y="264"/>
                  </a:lnTo>
                  <a:lnTo>
                    <a:pt x="302" y="266"/>
                  </a:lnTo>
                  <a:lnTo>
                    <a:pt x="296" y="270"/>
                  </a:lnTo>
                  <a:lnTo>
                    <a:pt x="289" y="275"/>
                  </a:lnTo>
                  <a:lnTo>
                    <a:pt x="280" y="277"/>
                  </a:lnTo>
                  <a:lnTo>
                    <a:pt x="271" y="277"/>
                  </a:lnTo>
                  <a:lnTo>
                    <a:pt x="271" y="270"/>
                  </a:lnTo>
                  <a:lnTo>
                    <a:pt x="278" y="264"/>
                  </a:lnTo>
                  <a:lnTo>
                    <a:pt x="289" y="259"/>
                  </a:lnTo>
                  <a:lnTo>
                    <a:pt x="302" y="257"/>
                  </a:lnTo>
                  <a:lnTo>
                    <a:pt x="313" y="252"/>
                  </a:lnTo>
                  <a:lnTo>
                    <a:pt x="318" y="252"/>
                  </a:lnTo>
                  <a:lnTo>
                    <a:pt x="318" y="250"/>
                  </a:lnTo>
                  <a:lnTo>
                    <a:pt x="320" y="246"/>
                  </a:lnTo>
                  <a:lnTo>
                    <a:pt x="320" y="244"/>
                  </a:lnTo>
                  <a:lnTo>
                    <a:pt x="320" y="239"/>
                  </a:lnTo>
                  <a:lnTo>
                    <a:pt x="318" y="239"/>
                  </a:lnTo>
                  <a:lnTo>
                    <a:pt x="316" y="237"/>
                  </a:lnTo>
                  <a:lnTo>
                    <a:pt x="311" y="235"/>
                  </a:lnTo>
                  <a:lnTo>
                    <a:pt x="309" y="235"/>
                  </a:lnTo>
                  <a:lnTo>
                    <a:pt x="304" y="232"/>
                  </a:lnTo>
                  <a:lnTo>
                    <a:pt x="302" y="232"/>
                  </a:lnTo>
                  <a:lnTo>
                    <a:pt x="298" y="232"/>
                  </a:lnTo>
                  <a:lnTo>
                    <a:pt x="296" y="235"/>
                  </a:lnTo>
                  <a:lnTo>
                    <a:pt x="296" y="239"/>
                  </a:lnTo>
                  <a:lnTo>
                    <a:pt x="284" y="246"/>
                  </a:lnTo>
                  <a:lnTo>
                    <a:pt x="273" y="252"/>
                  </a:lnTo>
                  <a:lnTo>
                    <a:pt x="260" y="257"/>
                  </a:lnTo>
                  <a:lnTo>
                    <a:pt x="244" y="259"/>
                  </a:lnTo>
                  <a:lnTo>
                    <a:pt x="226" y="268"/>
                  </a:lnTo>
                  <a:lnTo>
                    <a:pt x="208" y="275"/>
                  </a:lnTo>
                  <a:lnTo>
                    <a:pt x="188" y="284"/>
                  </a:lnTo>
                  <a:lnTo>
                    <a:pt x="182" y="291"/>
                  </a:lnTo>
                  <a:lnTo>
                    <a:pt x="177" y="297"/>
                  </a:lnTo>
                  <a:lnTo>
                    <a:pt x="173" y="304"/>
                  </a:lnTo>
                  <a:lnTo>
                    <a:pt x="164" y="308"/>
                  </a:lnTo>
                  <a:lnTo>
                    <a:pt x="150" y="308"/>
                  </a:lnTo>
                  <a:lnTo>
                    <a:pt x="148" y="311"/>
                  </a:lnTo>
                  <a:lnTo>
                    <a:pt x="146" y="313"/>
                  </a:lnTo>
                  <a:lnTo>
                    <a:pt x="141" y="313"/>
                  </a:lnTo>
                  <a:lnTo>
                    <a:pt x="137" y="315"/>
                  </a:lnTo>
                  <a:lnTo>
                    <a:pt x="132" y="315"/>
                  </a:lnTo>
                  <a:lnTo>
                    <a:pt x="128" y="315"/>
                  </a:lnTo>
                  <a:lnTo>
                    <a:pt x="123" y="315"/>
                  </a:lnTo>
                  <a:lnTo>
                    <a:pt x="121" y="317"/>
                  </a:lnTo>
                  <a:lnTo>
                    <a:pt x="119" y="322"/>
                  </a:lnTo>
                  <a:lnTo>
                    <a:pt x="119" y="324"/>
                  </a:lnTo>
                  <a:lnTo>
                    <a:pt x="117" y="326"/>
                  </a:lnTo>
                  <a:lnTo>
                    <a:pt x="114" y="326"/>
                  </a:lnTo>
                  <a:lnTo>
                    <a:pt x="110" y="326"/>
                  </a:lnTo>
                  <a:lnTo>
                    <a:pt x="108" y="329"/>
                  </a:lnTo>
                  <a:lnTo>
                    <a:pt x="101" y="329"/>
                  </a:lnTo>
                  <a:lnTo>
                    <a:pt x="97" y="329"/>
                  </a:lnTo>
                  <a:lnTo>
                    <a:pt x="92" y="326"/>
                  </a:lnTo>
                  <a:lnTo>
                    <a:pt x="90" y="324"/>
                  </a:lnTo>
                  <a:lnTo>
                    <a:pt x="88" y="322"/>
                  </a:lnTo>
                  <a:lnTo>
                    <a:pt x="94" y="324"/>
                  </a:lnTo>
                  <a:lnTo>
                    <a:pt x="99" y="324"/>
                  </a:lnTo>
                  <a:lnTo>
                    <a:pt x="103" y="322"/>
                  </a:lnTo>
                  <a:lnTo>
                    <a:pt x="106" y="317"/>
                  </a:lnTo>
                  <a:lnTo>
                    <a:pt x="108" y="315"/>
                  </a:lnTo>
                  <a:lnTo>
                    <a:pt x="108" y="311"/>
                  </a:lnTo>
                  <a:lnTo>
                    <a:pt x="108" y="306"/>
                  </a:lnTo>
                  <a:lnTo>
                    <a:pt x="106" y="304"/>
                  </a:lnTo>
                  <a:lnTo>
                    <a:pt x="101" y="302"/>
                  </a:lnTo>
                  <a:lnTo>
                    <a:pt x="88" y="302"/>
                  </a:lnTo>
                  <a:lnTo>
                    <a:pt x="76" y="304"/>
                  </a:lnTo>
                  <a:lnTo>
                    <a:pt x="65" y="306"/>
                  </a:lnTo>
                  <a:lnTo>
                    <a:pt x="56" y="306"/>
                  </a:lnTo>
                  <a:lnTo>
                    <a:pt x="52" y="302"/>
                  </a:lnTo>
                  <a:lnTo>
                    <a:pt x="50" y="299"/>
                  </a:lnTo>
                  <a:lnTo>
                    <a:pt x="47" y="297"/>
                  </a:lnTo>
                  <a:lnTo>
                    <a:pt x="43" y="297"/>
                  </a:lnTo>
                  <a:lnTo>
                    <a:pt x="41" y="297"/>
                  </a:lnTo>
                  <a:lnTo>
                    <a:pt x="36" y="297"/>
                  </a:lnTo>
                  <a:lnTo>
                    <a:pt x="32" y="297"/>
                  </a:lnTo>
                  <a:lnTo>
                    <a:pt x="32" y="293"/>
                  </a:lnTo>
                  <a:lnTo>
                    <a:pt x="34" y="291"/>
                  </a:lnTo>
                  <a:lnTo>
                    <a:pt x="36" y="288"/>
                  </a:lnTo>
                  <a:lnTo>
                    <a:pt x="41" y="286"/>
                  </a:lnTo>
                  <a:lnTo>
                    <a:pt x="43" y="284"/>
                  </a:lnTo>
                  <a:lnTo>
                    <a:pt x="45" y="282"/>
                  </a:lnTo>
                  <a:lnTo>
                    <a:pt x="45" y="277"/>
                  </a:lnTo>
                  <a:lnTo>
                    <a:pt x="45" y="270"/>
                  </a:lnTo>
                  <a:lnTo>
                    <a:pt x="43" y="270"/>
                  </a:lnTo>
                  <a:lnTo>
                    <a:pt x="41" y="268"/>
                  </a:lnTo>
                  <a:lnTo>
                    <a:pt x="36" y="266"/>
                  </a:lnTo>
                  <a:lnTo>
                    <a:pt x="34" y="266"/>
                  </a:lnTo>
                  <a:lnTo>
                    <a:pt x="30" y="264"/>
                  </a:lnTo>
                  <a:lnTo>
                    <a:pt x="25" y="264"/>
                  </a:lnTo>
                  <a:lnTo>
                    <a:pt x="23" y="264"/>
                  </a:lnTo>
                  <a:lnTo>
                    <a:pt x="21" y="266"/>
                  </a:lnTo>
                  <a:lnTo>
                    <a:pt x="21" y="270"/>
                  </a:lnTo>
                  <a:lnTo>
                    <a:pt x="14" y="270"/>
                  </a:lnTo>
                  <a:lnTo>
                    <a:pt x="9" y="270"/>
                  </a:lnTo>
                  <a:lnTo>
                    <a:pt x="5" y="270"/>
                  </a:lnTo>
                  <a:lnTo>
                    <a:pt x="3" y="268"/>
                  </a:lnTo>
                  <a:lnTo>
                    <a:pt x="0" y="266"/>
                  </a:lnTo>
                  <a:lnTo>
                    <a:pt x="7" y="264"/>
                  </a:lnTo>
                  <a:lnTo>
                    <a:pt x="14" y="264"/>
                  </a:lnTo>
                  <a:lnTo>
                    <a:pt x="16" y="259"/>
                  </a:lnTo>
                  <a:lnTo>
                    <a:pt x="18" y="255"/>
                  </a:lnTo>
                  <a:lnTo>
                    <a:pt x="21" y="248"/>
                  </a:lnTo>
                  <a:lnTo>
                    <a:pt x="21" y="239"/>
                  </a:lnTo>
                  <a:lnTo>
                    <a:pt x="27" y="239"/>
                  </a:lnTo>
                  <a:lnTo>
                    <a:pt x="32" y="237"/>
                  </a:lnTo>
                  <a:lnTo>
                    <a:pt x="36" y="232"/>
                  </a:lnTo>
                  <a:lnTo>
                    <a:pt x="38" y="228"/>
                  </a:lnTo>
                  <a:lnTo>
                    <a:pt x="38" y="223"/>
                  </a:lnTo>
                  <a:lnTo>
                    <a:pt x="41" y="223"/>
                  </a:lnTo>
                  <a:lnTo>
                    <a:pt x="45" y="221"/>
                  </a:lnTo>
                  <a:lnTo>
                    <a:pt x="47" y="221"/>
                  </a:lnTo>
                  <a:lnTo>
                    <a:pt x="52" y="221"/>
                  </a:lnTo>
                  <a:lnTo>
                    <a:pt x="59" y="221"/>
                  </a:lnTo>
                  <a:lnTo>
                    <a:pt x="65" y="221"/>
                  </a:lnTo>
                  <a:lnTo>
                    <a:pt x="70" y="219"/>
                  </a:lnTo>
                  <a:lnTo>
                    <a:pt x="74" y="214"/>
                  </a:lnTo>
                  <a:lnTo>
                    <a:pt x="76" y="208"/>
                  </a:lnTo>
                  <a:lnTo>
                    <a:pt x="76" y="206"/>
                  </a:lnTo>
                  <a:lnTo>
                    <a:pt x="79" y="203"/>
                  </a:lnTo>
                  <a:lnTo>
                    <a:pt x="81" y="201"/>
                  </a:lnTo>
                  <a:lnTo>
                    <a:pt x="85" y="199"/>
                  </a:lnTo>
                  <a:lnTo>
                    <a:pt x="88" y="199"/>
                  </a:lnTo>
                  <a:lnTo>
                    <a:pt x="90" y="197"/>
                  </a:lnTo>
                  <a:lnTo>
                    <a:pt x="92" y="197"/>
                  </a:lnTo>
                  <a:lnTo>
                    <a:pt x="94" y="199"/>
                  </a:lnTo>
                  <a:lnTo>
                    <a:pt x="94" y="203"/>
                  </a:lnTo>
                  <a:lnTo>
                    <a:pt x="94" y="206"/>
                  </a:lnTo>
                  <a:lnTo>
                    <a:pt x="97" y="208"/>
                  </a:lnTo>
                  <a:lnTo>
                    <a:pt x="101" y="210"/>
                  </a:lnTo>
                  <a:lnTo>
                    <a:pt x="106" y="210"/>
                  </a:lnTo>
                  <a:lnTo>
                    <a:pt x="110" y="210"/>
                  </a:lnTo>
                  <a:lnTo>
                    <a:pt x="114" y="210"/>
                  </a:lnTo>
                  <a:lnTo>
                    <a:pt x="119" y="208"/>
                  </a:lnTo>
                  <a:lnTo>
                    <a:pt x="119" y="206"/>
                  </a:lnTo>
                  <a:lnTo>
                    <a:pt x="119" y="203"/>
                  </a:lnTo>
                  <a:lnTo>
                    <a:pt x="123" y="199"/>
                  </a:lnTo>
                  <a:lnTo>
                    <a:pt x="128" y="199"/>
                  </a:lnTo>
                  <a:lnTo>
                    <a:pt x="132" y="197"/>
                  </a:lnTo>
                  <a:lnTo>
                    <a:pt x="139" y="197"/>
                  </a:lnTo>
                  <a:lnTo>
                    <a:pt x="161" y="188"/>
                  </a:lnTo>
                  <a:lnTo>
                    <a:pt x="182" y="176"/>
                  </a:lnTo>
                  <a:lnTo>
                    <a:pt x="182" y="174"/>
                  </a:lnTo>
                  <a:lnTo>
                    <a:pt x="184" y="170"/>
                  </a:lnTo>
                  <a:lnTo>
                    <a:pt x="186" y="165"/>
                  </a:lnTo>
                  <a:lnTo>
                    <a:pt x="186" y="161"/>
                  </a:lnTo>
                  <a:lnTo>
                    <a:pt x="188" y="156"/>
                  </a:lnTo>
                  <a:lnTo>
                    <a:pt x="188" y="152"/>
                  </a:lnTo>
                  <a:lnTo>
                    <a:pt x="188" y="150"/>
                  </a:lnTo>
                  <a:lnTo>
                    <a:pt x="186" y="147"/>
                  </a:lnTo>
                  <a:lnTo>
                    <a:pt x="184" y="145"/>
                  </a:lnTo>
                  <a:lnTo>
                    <a:pt x="177" y="145"/>
                  </a:lnTo>
                  <a:lnTo>
                    <a:pt x="161" y="145"/>
                  </a:lnTo>
                  <a:lnTo>
                    <a:pt x="148" y="145"/>
                  </a:lnTo>
                  <a:lnTo>
                    <a:pt x="135" y="145"/>
                  </a:lnTo>
                  <a:lnTo>
                    <a:pt x="126" y="138"/>
                  </a:lnTo>
                  <a:lnTo>
                    <a:pt x="123" y="134"/>
                  </a:lnTo>
                  <a:lnTo>
                    <a:pt x="121" y="132"/>
                  </a:lnTo>
                  <a:lnTo>
                    <a:pt x="121" y="129"/>
                  </a:lnTo>
                  <a:lnTo>
                    <a:pt x="126" y="127"/>
                  </a:lnTo>
                  <a:lnTo>
                    <a:pt x="130" y="127"/>
                  </a:lnTo>
                  <a:lnTo>
                    <a:pt x="139" y="127"/>
                  </a:lnTo>
                  <a:lnTo>
                    <a:pt x="141" y="127"/>
                  </a:lnTo>
                  <a:lnTo>
                    <a:pt x="146" y="127"/>
                  </a:lnTo>
                  <a:lnTo>
                    <a:pt x="150" y="127"/>
                  </a:lnTo>
                  <a:lnTo>
                    <a:pt x="155" y="127"/>
                  </a:lnTo>
                  <a:lnTo>
                    <a:pt x="159" y="127"/>
                  </a:lnTo>
                  <a:lnTo>
                    <a:pt x="164" y="127"/>
                  </a:lnTo>
                  <a:lnTo>
                    <a:pt x="168" y="127"/>
                  </a:lnTo>
                  <a:lnTo>
                    <a:pt x="170" y="125"/>
                  </a:lnTo>
                  <a:lnTo>
                    <a:pt x="170" y="121"/>
                  </a:lnTo>
                  <a:lnTo>
                    <a:pt x="170" y="118"/>
                  </a:lnTo>
                  <a:lnTo>
                    <a:pt x="173" y="116"/>
                  </a:lnTo>
                  <a:lnTo>
                    <a:pt x="177" y="116"/>
                  </a:lnTo>
                  <a:lnTo>
                    <a:pt x="179" y="116"/>
                  </a:lnTo>
                  <a:lnTo>
                    <a:pt x="182" y="114"/>
                  </a:lnTo>
                  <a:lnTo>
                    <a:pt x="188" y="114"/>
                  </a:lnTo>
                  <a:lnTo>
                    <a:pt x="193" y="114"/>
                  </a:lnTo>
                  <a:lnTo>
                    <a:pt x="197" y="116"/>
                  </a:lnTo>
                  <a:lnTo>
                    <a:pt x="199" y="118"/>
                  </a:lnTo>
                  <a:lnTo>
                    <a:pt x="204" y="118"/>
                  </a:lnTo>
                  <a:lnTo>
                    <a:pt x="208" y="121"/>
                  </a:lnTo>
                  <a:lnTo>
                    <a:pt x="211" y="125"/>
                  </a:lnTo>
                  <a:lnTo>
                    <a:pt x="220" y="127"/>
                  </a:lnTo>
                  <a:lnTo>
                    <a:pt x="233" y="127"/>
                  </a:lnTo>
                  <a:lnTo>
                    <a:pt x="242" y="125"/>
                  </a:lnTo>
                  <a:lnTo>
                    <a:pt x="244" y="121"/>
                  </a:lnTo>
                  <a:lnTo>
                    <a:pt x="246" y="118"/>
                  </a:lnTo>
                  <a:lnTo>
                    <a:pt x="249" y="114"/>
                  </a:lnTo>
                  <a:lnTo>
                    <a:pt x="251" y="109"/>
                  </a:lnTo>
                  <a:lnTo>
                    <a:pt x="251" y="107"/>
                  </a:lnTo>
                  <a:lnTo>
                    <a:pt x="253" y="103"/>
                  </a:lnTo>
                  <a:lnTo>
                    <a:pt x="258" y="103"/>
                  </a:lnTo>
                  <a:lnTo>
                    <a:pt x="262" y="100"/>
                  </a:lnTo>
                  <a:lnTo>
                    <a:pt x="264" y="100"/>
                  </a:lnTo>
                  <a:lnTo>
                    <a:pt x="266" y="98"/>
                  </a:lnTo>
                  <a:lnTo>
                    <a:pt x="269" y="96"/>
                  </a:lnTo>
                  <a:lnTo>
                    <a:pt x="271" y="96"/>
                  </a:lnTo>
                  <a:lnTo>
                    <a:pt x="275" y="96"/>
                  </a:lnTo>
                  <a:lnTo>
                    <a:pt x="282" y="94"/>
                  </a:lnTo>
                  <a:lnTo>
                    <a:pt x="282" y="91"/>
                  </a:lnTo>
                  <a:lnTo>
                    <a:pt x="282" y="89"/>
                  </a:lnTo>
                  <a:lnTo>
                    <a:pt x="278" y="87"/>
                  </a:lnTo>
                  <a:lnTo>
                    <a:pt x="275" y="87"/>
                  </a:lnTo>
                  <a:lnTo>
                    <a:pt x="271" y="85"/>
                  </a:lnTo>
                  <a:lnTo>
                    <a:pt x="266" y="82"/>
                  </a:lnTo>
                  <a:lnTo>
                    <a:pt x="264" y="80"/>
                  </a:lnTo>
                  <a:lnTo>
                    <a:pt x="264" y="76"/>
                  </a:lnTo>
                  <a:lnTo>
                    <a:pt x="266" y="71"/>
                  </a:lnTo>
                  <a:lnTo>
                    <a:pt x="269" y="69"/>
                  </a:lnTo>
                  <a:lnTo>
                    <a:pt x="273" y="67"/>
                  </a:lnTo>
                  <a:lnTo>
                    <a:pt x="275" y="65"/>
                  </a:lnTo>
                  <a:lnTo>
                    <a:pt x="278" y="69"/>
                  </a:lnTo>
                  <a:lnTo>
                    <a:pt x="282" y="74"/>
                  </a:lnTo>
                  <a:lnTo>
                    <a:pt x="287" y="76"/>
                  </a:lnTo>
                  <a:lnTo>
                    <a:pt x="293" y="78"/>
                  </a:lnTo>
                  <a:lnTo>
                    <a:pt x="302" y="76"/>
                  </a:lnTo>
                  <a:lnTo>
                    <a:pt x="358" y="76"/>
                  </a:lnTo>
                  <a:lnTo>
                    <a:pt x="358" y="78"/>
                  </a:lnTo>
                  <a:lnTo>
                    <a:pt x="358" y="80"/>
                  </a:lnTo>
                  <a:lnTo>
                    <a:pt x="358" y="80"/>
                  </a:lnTo>
                  <a:lnTo>
                    <a:pt x="358" y="80"/>
                  </a:lnTo>
                  <a:lnTo>
                    <a:pt x="358" y="80"/>
                  </a:lnTo>
                  <a:lnTo>
                    <a:pt x="360" y="82"/>
                  </a:lnTo>
                  <a:lnTo>
                    <a:pt x="360" y="85"/>
                  </a:lnTo>
                  <a:lnTo>
                    <a:pt x="363" y="85"/>
                  </a:lnTo>
                  <a:lnTo>
                    <a:pt x="363" y="85"/>
                  </a:lnTo>
                  <a:lnTo>
                    <a:pt x="365" y="80"/>
                  </a:lnTo>
                  <a:lnTo>
                    <a:pt x="365" y="80"/>
                  </a:lnTo>
                  <a:lnTo>
                    <a:pt x="367" y="80"/>
                  </a:lnTo>
                  <a:lnTo>
                    <a:pt x="369" y="80"/>
                  </a:lnTo>
                  <a:lnTo>
                    <a:pt x="369" y="80"/>
                  </a:lnTo>
                  <a:lnTo>
                    <a:pt x="369" y="76"/>
                  </a:lnTo>
                  <a:lnTo>
                    <a:pt x="372" y="76"/>
                  </a:lnTo>
                  <a:lnTo>
                    <a:pt x="374" y="74"/>
                  </a:lnTo>
                  <a:lnTo>
                    <a:pt x="376" y="71"/>
                  </a:lnTo>
                  <a:lnTo>
                    <a:pt x="380" y="69"/>
                  </a:lnTo>
                  <a:lnTo>
                    <a:pt x="383" y="67"/>
                  </a:lnTo>
                  <a:lnTo>
                    <a:pt x="385" y="65"/>
                  </a:lnTo>
                  <a:lnTo>
                    <a:pt x="385" y="62"/>
                  </a:lnTo>
                  <a:lnTo>
                    <a:pt x="383" y="60"/>
                  </a:lnTo>
                  <a:lnTo>
                    <a:pt x="376" y="58"/>
                  </a:lnTo>
                  <a:lnTo>
                    <a:pt x="374" y="62"/>
                  </a:lnTo>
                  <a:lnTo>
                    <a:pt x="372" y="65"/>
                  </a:lnTo>
                  <a:lnTo>
                    <a:pt x="367" y="65"/>
                  </a:lnTo>
                  <a:lnTo>
                    <a:pt x="365" y="62"/>
                  </a:lnTo>
                  <a:lnTo>
                    <a:pt x="363" y="60"/>
                  </a:lnTo>
                  <a:lnTo>
                    <a:pt x="360" y="58"/>
                  </a:lnTo>
                  <a:lnTo>
                    <a:pt x="360" y="53"/>
                  </a:lnTo>
                  <a:lnTo>
                    <a:pt x="360" y="51"/>
                  </a:lnTo>
                  <a:lnTo>
                    <a:pt x="363" y="47"/>
                  </a:lnTo>
                  <a:lnTo>
                    <a:pt x="365" y="47"/>
                  </a:lnTo>
                  <a:lnTo>
                    <a:pt x="369" y="44"/>
                  </a:lnTo>
                  <a:lnTo>
                    <a:pt x="376" y="44"/>
                  </a:lnTo>
                  <a:lnTo>
                    <a:pt x="378" y="49"/>
                  </a:lnTo>
                  <a:lnTo>
                    <a:pt x="380" y="49"/>
                  </a:lnTo>
                  <a:lnTo>
                    <a:pt x="383" y="51"/>
                  </a:lnTo>
                  <a:lnTo>
                    <a:pt x="385" y="51"/>
                  </a:lnTo>
                  <a:lnTo>
                    <a:pt x="389" y="51"/>
                  </a:lnTo>
                  <a:lnTo>
                    <a:pt x="389" y="47"/>
                  </a:lnTo>
                  <a:lnTo>
                    <a:pt x="389" y="42"/>
                  </a:lnTo>
                  <a:lnTo>
                    <a:pt x="389" y="38"/>
                  </a:lnTo>
                  <a:lnTo>
                    <a:pt x="387" y="36"/>
                  </a:lnTo>
                  <a:lnTo>
                    <a:pt x="383" y="33"/>
                  </a:lnTo>
                  <a:lnTo>
                    <a:pt x="376" y="33"/>
                  </a:lnTo>
                  <a:lnTo>
                    <a:pt x="378" y="31"/>
                  </a:lnTo>
                  <a:lnTo>
                    <a:pt x="380" y="29"/>
                  </a:lnTo>
                  <a:lnTo>
                    <a:pt x="385" y="27"/>
                  </a:lnTo>
                  <a:lnTo>
                    <a:pt x="387" y="24"/>
                  </a:lnTo>
                  <a:lnTo>
                    <a:pt x="387" y="22"/>
                  </a:lnTo>
                  <a:lnTo>
                    <a:pt x="389" y="22"/>
                  </a:lnTo>
                  <a:lnTo>
                    <a:pt x="394" y="22"/>
                  </a:lnTo>
                  <a:lnTo>
                    <a:pt x="398" y="20"/>
                  </a:lnTo>
                  <a:lnTo>
                    <a:pt x="403" y="20"/>
                  </a:lnTo>
                  <a:lnTo>
                    <a:pt x="407" y="20"/>
                  </a:lnTo>
                  <a:lnTo>
                    <a:pt x="412" y="20"/>
                  </a:lnTo>
                  <a:lnTo>
                    <a:pt x="412" y="20"/>
                  </a:lnTo>
                  <a:lnTo>
                    <a:pt x="412" y="20"/>
                  </a:lnTo>
                  <a:lnTo>
                    <a:pt x="421" y="18"/>
                  </a:lnTo>
                  <a:lnTo>
                    <a:pt x="418" y="18"/>
                  </a:lnTo>
                  <a:close/>
                </a:path>
              </a:pathLst>
            </a:custGeom>
            <a:pattFill prst="dkUpDiag">
              <a:fgClr>
                <a:schemeClr val="tx2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87" name="Freeform 202"/>
            <p:cNvSpPr>
              <a:spLocks/>
            </p:cNvSpPr>
            <p:nvPr/>
          </p:nvSpPr>
          <p:spPr bwMode="auto">
            <a:xfrm>
              <a:off x="276169" y="2073564"/>
              <a:ext cx="803528" cy="377658"/>
            </a:xfrm>
            <a:custGeom>
              <a:avLst/>
              <a:gdLst>
                <a:gd name="T0" fmla="*/ 671 w 700"/>
                <a:gd name="T1" fmla="*/ 27 h 329"/>
                <a:gd name="T2" fmla="*/ 671 w 700"/>
                <a:gd name="T3" fmla="*/ 65 h 329"/>
                <a:gd name="T4" fmla="*/ 646 w 700"/>
                <a:gd name="T5" fmla="*/ 82 h 329"/>
                <a:gd name="T6" fmla="*/ 615 w 700"/>
                <a:gd name="T7" fmla="*/ 105 h 329"/>
                <a:gd name="T8" fmla="*/ 508 w 700"/>
                <a:gd name="T9" fmla="*/ 214 h 329"/>
                <a:gd name="T10" fmla="*/ 506 w 700"/>
                <a:gd name="T11" fmla="*/ 286 h 329"/>
                <a:gd name="T12" fmla="*/ 490 w 700"/>
                <a:gd name="T13" fmla="*/ 291 h 329"/>
                <a:gd name="T14" fmla="*/ 439 w 700"/>
                <a:gd name="T15" fmla="*/ 270 h 329"/>
                <a:gd name="T16" fmla="*/ 416 w 700"/>
                <a:gd name="T17" fmla="*/ 264 h 329"/>
                <a:gd name="T18" fmla="*/ 369 w 700"/>
                <a:gd name="T19" fmla="*/ 255 h 329"/>
                <a:gd name="T20" fmla="*/ 311 w 700"/>
                <a:gd name="T21" fmla="*/ 264 h 329"/>
                <a:gd name="T22" fmla="*/ 271 w 700"/>
                <a:gd name="T23" fmla="*/ 270 h 329"/>
                <a:gd name="T24" fmla="*/ 318 w 700"/>
                <a:gd name="T25" fmla="*/ 250 h 329"/>
                <a:gd name="T26" fmla="*/ 311 w 700"/>
                <a:gd name="T27" fmla="*/ 235 h 329"/>
                <a:gd name="T28" fmla="*/ 296 w 700"/>
                <a:gd name="T29" fmla="*/ 239 h 329"/>
                <a:gd name="T30" fmla="*/ 208 w 700"/>
                <a:gd name="T31" fmla="*/ 275 h 329"/>
                <a:gd name="T32" fmla="*/ 150 w 700"/>
                <a:gd name="T33" fmla="*/ 308 h 329"/>
                <a:gd name="T34" fmla="*/ 128 w 700"/>
                <a:gd name="T35" fmla="*/ 315 h 329"/>
                <a:gd name="T36" fmla="*/ 114 w 700"/>
                <a:gd name="T37" fmla="*/ 326 h 329"/>
                <a:gd name="T38" fmla="*/ 90 w 700"/>
                <a:gd name="T39" fmla="*/ 324 h 329"/>
                <a:gd name="T40" fmla="*/ 108 w 700"/>
                <a:gd name="T41" fmla="*/ 315 h 329"/>
                <a:gd name="T42" fmla="*/ 76 w 700"/>
                <a:gd name="T43" fmla="*/ 304 h 329"/>
                <a:gd name="T44" fmla="*/ 43 w 700"/>
                <a:gd name="T45" fmla="*/ 297 h 329"/>
                <a:gd name="T46" fmla="*/ 36 w 700"/>
                <a:gd name="T47" fmla="*/ 288 h 329"/>
                <a:gd name="T48" fmla="*/ 43 w 700"/>
                <a:gd name="T49" fmla="*/ 270 h 329"/>
                <a:gd name="T50" fmla="*/ 23 w 700"/>
                <a:gd name="T51" fmla="*/ 264 h 329"/>
                <a:gd name="T52" fmla="*/ 3 w 700"/>
                <a:gd name="T53" fmla="*/ 268 h 329"/>
                <a:gd name="T54" fmla="*/ 21 w 700"/>
                <a:gd name="T55" fmla="*/ 248 h 329"/>
                <a:gd name="T56" fmla="*/ 38 w 700"/>
                <a:gd name="T57" fmla="*/ 223 h 329"/>
                <a:gd name="T58" fmla="*/ 65 w 700"/>
                <a:gd name="T59" fmla="*/ 221 h 329"/>
                <a:gd name="T60" fmla="*/ 81 w 700"/>
                <a:gd name="T61" fmla="*/ 201 h 329"/>
                <a:gd name="T62" fmla="*/ 94 w 700"/>
                <a:gd name="T63" fmla="*/ 203 h 329"/>
                <a:gd name="T64" fmla="*/ 114 w 700"/>
                <a:gd name="T65" fmla="*/ 210 h 329"/>
                <a:gd name="T66" fmla="*/ 132 w 700"/>
                <a:gd name="T67" fmla="*/ 197 h 329"/>
                <a:gd name="T68" fmla="*/ 186 w 700"/>
                <a:gd name="T69" fmla="*/ 165 h 329"/>
                <a:gd name="T70" fmla="*/ 184 w 700"/>
                <a:gd name="T71" fmla="*/ 145 h 329"/>
                <a:gd name="T72" fmla="*/ 123 w 700"/>
                <a:gd name="T73" fmla="*/ 134 h 329"/>
                <a:gd name="T74" fmla="*/ 141 w 700"/>
                <a:gd name="T75" fmla="*/ 127 h 329"/>
                <a:gd name="T76" fmla="*/ 168 w 700"/>
                <a:gd name="T77" fmla="*/ 127 h 329"/>
                <a:gd name="T78" fmla="*/ 179 w 700"/>
                <a:gd name="T79" fmla="*/ 116 h 329"/>
                <a:gd name="T80" fmla="*/ 204 w 700"/>
                <a:gd name="T81" fmla="*/ 118 h 329"/>
                <a:gd name="T82" fmla="*/ 244 w 700"/>
                <a:gd name="T83" fmla="*/ 121 h 329"/>
                <a:gd name="T84" fmla="*/ 258 w 700"/>
                <a:gd name="T85" fmla="*/ 103 h 329"/>
                <a:gd name="T86" fmla="*/ 275 w 700"/>
                <a:gd name="T87" fmla="*/ 96 h 329"/>
                <a:gd name="T88" fmla="*/ 271 w 700"/>
                <a:gd name="T89" fmla="*/ 85 h 329"/>
                <a:gd name="T90" fmla="*/ 273 w 700"/>
                <a:gd name="T91" fmla="*/ 67 h 329"/>
                <a:gd name="T92" fmla="*/ 302 w 700"/>
                <a:gd name="T93" fmla="*/ 76 h 329"/>
                <a:gd name="T94" fmla="*/ 358 w 700"/>
                <a:gd name="T95" fmla="*/ 80 h 329"/>
                <a:gd name="T96" fmla="*/ 365 w 700"/>
                <a:gd name="T97" fmla="*/ 80 h 329"/>
                <a:gd name="T98" fmla="*/ 374 w 700"/>
                <a:gd name="T99" fmla="*/ 74 h 329"/>
                <a:gd name="T100" fmla="*/ 383 w 700"/>
                <a:gd name="T101" fmla="*/ 60 h 329"/>
                <a:gd name="T102" fmla="*/ 363 w 700"/>
                <a:gd name="T103" fmla="*/ 60 h 329"/>
                <a:gd name="T104" fmla="*/ 369 w 700"/>
                <a:gd name="T105" fmla="*/ 44 h 329"/>
                <a:gd name="T106" fmla="*/ 389 w 700"/>
                <a:gd name="T107" fmla="*/ 51 h 329"/>
                <a:gd name="T108" fmla="*/ 376 w 700"/>
                <a:gd name="T109" fmla="*/ 33 h 329"/>
                <a:gd name="T110" fmla="*/ 389 w 700"/>
                <a:gd name="T111" fmla="*/ 22 h 329"/>
                <a:gd name="T112" fmla="*/ 412 w 700"/>
                <a:gd name="T113" fmla="*/ 2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0" h="329">
                  <a:moveTo>
                    <a:pt x="418" y="18"/>
                  </a:moveTo>
                  <a:lnTo>
                    <a:pt x="465" y="11"/>
                  </a:lnTo>
                  <a:lnTo>
                    <a:pt x="490" y="0"/>
                  </a:lnTo>
                  <a:lnTo>
                    <a:pt x="553" y="11"/>
                  </a:lnTo>
                  <a:lnTo>
                    <a:pt x="602" y="13"/>
                  </a:lnTo>
                  <a:lnTo>
                    <a:pt x="671" y="27"/>
                  </a:lnTo>
                  <a:lnTo>
                    <a:pt x="691" y="29"/>
                  </a:lnTo>
                  <a:lnTo>
                    <a:pt x="700" y="33"/>
                  </a:lnTo>
                  <a:lnTo>
                    <a:pt x="700" y="38"/>
                  </a:lnTo>
                  <a:lnTo>
                    <a:pt x="696" y="42"/>
                  </a:lnTo>
                  <a:lnTo>
                    <a:pt x="684" y="51"/>
                  </a:lnTo>
                  <a:lnTo>
                    <a:pt x="671" y="65"/>
                  </a:lnTo>
                  <a:lnTo>
                    <a:pt x="667" y="67"/>
                  </a:lnTo>
                  <a:lnTo>
                    <a:pt x="662" y="69"/>
                  </a:lnTo>
                  <a:lnTo>
                    <a:pt x="655" y="71"/>
                  </a:lnTo>
                  <a:lnTo>
                    <a:pt x="651" y="74"/>
                  </a:lnTo>
                  <a:lnTo>
                    <a:pt x="649" y="78"/>
                  </a:lnTo>
                  <a:lnTo>
                    <a:pt x="646" y="82"/>
                  </a:lnTo>
                  <a:lnTo>
                    <a:pt x="642" y="85"/>
                  </a:lnTo>
                  <a:lnTo>
                    <a:pt x="637" y="87"/>
                  </a:lnTo>
                  <a:lnTo>
                    <a:pt x="635" y="91"/>
                  </a:lnTo>
                  <a:lnTo>
                    <a:pt x="631" y="94"/>
                  </a:lnTo>
                  <a:lnTo>
                    <a:pt x="626" y="96"/>
                  </a:lnTo>
                  <a:lnTo>
                    <a:pt x="615" y="105"/>
                  </a:lnTo>
                  <a:lnTo>
                    <a:pt x="604" y="114"/>
                  </a:lnTo>
                  <a:lnTo>
                    <a:pt x="595" y="127"/>
                  </a:lnTo>
                  <a:lnTo>
                    <a:pt x="568" y="152"/>
                  </a:lnTo>
                  <a:lnTo>
                    <a:pt x="544" y="179"/>
                  </a:lnTo>
                  <a:lnTo>
                    <a:pt x="521" y="208"/>
                  </a:lnTo>
                  <a:lnTo>
                    <a:pt x="508" y="214"/>
                  </a:lnTo>
                  <a:lnTo>
                    <a:pt x="501" y="226"/>
                  </a:lnTo>
                  <a:lnTo>
                    <a:pt x="497" y="241"/>
                  </a:lnTo>
                  <a:lnTo>
                    <a:pt x="499" y="255"/>
                  </a:lnTo>
                  <a:lnTo>
                    <a:pt x="508" y="266"/>
                  </a:lnTo>
                  <a:lnTo>
                    <a:pt x="508" y="284"/>
                  </a:lnTo>
                  <a:lnTo>
                    <a:pt x="506" y="286"/>
                  </a:lnTo>
                  <a:lnTo>
                    <a:pt x="503" y="288"/>
                  </a:lnTo>
                  <a:lnTo>
                    <a:pt x="503" y="291"/>
                  </a:lnTo>
                  <a:lnTo>
                    <a:pt x="501" y="293"/>
                  </a:lnTo>
                  <a:lnTo>
                    <a:pt x="499" y="295"/>
                  </a:lnTo>
                  <a:lnTo>
                    <a:pt x="497" y="297"/>
                  </a:lnTo>
                  <a:lnTo>
                    <a:pt x="490" y="291"/>
                  </a:lnTo>
                  <a:lnTo>
                    <a:pt x="483" y="286"/>
                  </a:lnTo>
                  <a:lnTo>
                    <a:pt x="477" y="284"/>
                  </a:lnTo>
                  <a:lnTo>
                    <a:pt x="465" y="284"/>
                  </a:lnTo>
                  <a:lnTo>
                    <a:pt x="456" y="279"/>
                  </a:lnTo>
                  <a:lnTo>
                    <a:pt x="448" y="275"/>
                  </a:lnTo>
                  <a:lnTo>
                    <a:pt x="439" y="270"/>
                  </a:lnTo>
                  <a:lnTo>
                    <a:pt x="439" y="268"/>
                  </a:lnTo>
                  <a:lnTo>
                    <a:pt x="436" y="266"/>
                  </a:lnTo>
                  <a:lnTo>
                    <a:pt x="432" y="264"/>
                  </a:lnTo>
                  <a:lnTo>
                    <a:pt x="427" y="264"/>
                  </a:lnTo>
                  <a:lnTo>
                    <a:pt x="421" y="264"/>
                  </a:lnTo>
                  <a:lnTo>
                    <a:pt x="416" y="264"/>
                  </a:lnTo>
                  <a:lnTo>
                    <a:pt x="412" y="266"/>
                  </a:lnTo>
                  <a:lnTo>
                    <a:pt x="407" y="268"/>
                  </a:lnTo>
                  <a:lnTo>
                    <a:pt x="407" y="270"/>
                  </a:lnTo>
                  <a:lnTo>
                    <a:pt x="392" y="270"/>
                  </a:lnTo>
                  <a:lnTo>
                    <a:pt x="380" y="264"/>
                  </a:lnTo>
                  <a:lnTo>
                    <a:pt x="369" y="255"/>
                  </a:lnTo>
                  <a:lnTo>
                    <a:pt x="358" y="248"/>
                  </a:lnTo>
                  <a:lnTo>
                    <a:pt x="347" y="246"/>
                  </a:lnTo>
                  <a:lnTo>
                    <a:pt x="334" y="252"/>
                  </a:lnTo>
                  <a:lnTo>
                    <a:pt x="329" y="259"/>
                  </a:lnTo>
                  <a:lnTo>
                    <a:pt x="320" y="264"/>
                  </a:lnTo>
                  <a:lnTo>
                    <a:pt x="311" y="264"/>
                  </a:lnTo>
                  <a:lnTo>
                    <a:pt x="302" y="266"/>
                  </a:lnTo>
                  <a:lnTo>
                    <a:pt x="296" y="270"/>
                  </a:lnTo>
                  <a:lnTo>
                    <a:pt x="289" y="275"/>
                  </a:lnTo>
                  <a:lnTo>
                    <a:pt x="280" y="277"/>
                  </a:lnTo>
                  <a:lnTo>
                    <a:pt x="271" y="277"/>
                  </a:lnTo>
                  <a:lnTo>
                    <a:pt x="271" y="270"/>
                  </a:lnTo>
                  <a:lnTo>
                    <a:pt x="278" y="264"/>
                  </a:lnTo>
                  <a:lnTo>
                    <a:pt x="289" y="259"/>
                  </a:lnTo>
                  <a:lnTo>
                    <a:pt x="302" y="257"/>
                  </a:lnTo>
                  <a:lnTo>
                    <a:pt x="313" y="252"/>
                  </a:lnTo>
                  <a:lnTo>
                    <a:pt x="318" y="252"/>
                  </a:lnTo>
                  <a:lnTo>
                    <a:pt x="318" y="250"/>
                  </a:lnTo>
                  <a:lnTo>
                    <a:pt x="320" y="246"/>
                  </a:lnTo>
                  <a:lnTo>
                    <a:pt x="320" y="244"/>
                  </a:lnTo>
                  <a:lnTo>
                    <a:pt x="320" y="239"/>
                  </a:lnTo>
                  <a:lnTo>
                    <a:pt x="318" y="239"/>
                  </a:lnTo>
                  <a:lnTo>
                    <a:pt x="316" y="237"/>
                  </a:lnTo>
                  <a:lnTo>
                    <a:pt x="311" y="235"/>
                  </a:lnTo>
                  <a:lnTo>
                    <a:pt x="309" y="235"/>
                  </a:lnTo>
                  <a:lnTo>
                    <a:pt x="304" y="232"/>
                  </a:lnTo>
                  <a:lnTo>
                    <a:pt x="302" y="232"/>
                  </a:lnTo>
                  <a:lnTo>
                    <a:pt x="298" y="232"/>
                  </a:lnTo>
                  <a:lnTo>
                    <a:pt x="296" y="235"/>
                  </a:lnTo>
                  <a:lnTo>
                    <a:pt x="296" y="239"/>
                  </a:lnTo>
                  <a:lnTo>
                    <a:pt x="284" y="246"/>
                  </a:lnTo>
                  <a:lnTo>
                    <a:pt x="273" y="252"/>
                  </a:lnTo>
                  <a:lnTo>
                    <a:pt x="260" y="257"/>
                  </a:lnTo>
                  <a:lnTo>
                    <a:pt x="244" y="259"/>
                  </a:lnTo>
                  <a:lnTo>
                    <a:pt x="226" y="268"/>
                  </a:lnTo>
                  <a:lnTo>
                    <a:pt x="208" y="275"/>
                  </a:lnTo>
                  <a:lnTo>
                    <a:pt x="188" y="284"/>
                  </a:lnTo>
                  <a:lnTo>
                    <a:pt x="182" y="291"/>
                  </a:lnTo>
                  <a:lnTo>
                    <a:pt x="177" y="297"/>
                  </a:lnTo>
                  <a:lnTo>
                    <a:pt x="173" y="304"/>
                  </a:lnTo>
                  <a:lnTo>
                    <a:pt x="164" y="308"/>
                  </a:lnTo>
                  <a:lnTo>
                    <a:pt x="150" y="308"/>
                  </a:lnTo>
                  <a:lnTo>
                    <a:pt x="148" y="311"/>
                  </a:lnTo>
                  <a:lnTo>
                    <a:pt x="146" y="313"/>
                  </a:lnTo>
                  <a:lnTo>
                    <a:pt x="141" y="313"/>
                  </a:lnTo>
                  <a:lnTo>
                    <a:pt x="137" y="315"/>
                  </a:lnTo>
                  <a:lnTo>
                    <a:pt x="132" y="315"/>
                  </a:lnTo>
                  <a:lnTo>
                    <a:pt x="128" y="315"/>
                  </a:lnTo>
                  <a:lnTo>
                    <a:pt x="123" y="315"/>
                  </a:lnTo>
                  <a:lnTo>
                    <a:pt x="121" y="317"/>
                  </a:lnTo>
                  <a:lnTo>
                    <a:pt x="119" y="322"/>
                  </a:lnTo>
                  <a:lnTo>
                    <a:pt x="119" y="324"/>
                  </a:lnTo>
                  <a:lnTo>
                    <a:pt x="117" y="326"/>
                  </a:lnTo>
                  <a:lnTo>
                    <a:pt x="114" y="326"/>
                  </a:lnTo>
                  <a:lnTo>
                    <a:pt x="110" y="326"/>
                  </a:lnTo>
                  <a:lnTo>
                    <a:pt x="108" y="329"/>
                  </a:lnTo>
                  <a:lnTo>
                    <a:pt x="101" y="329"/>
                  </a:lnTo>
                  <a:lnTo>
                    <a:pt x="97" y="329"/>
                  </a:lnTo>
                  <a:lnTo>
                    <a:pt x="92" y="326"/>
                  </a:lnTo>
                  <a:lnTo>
                    <a:pt x="90" y="324"/>
                  </a:lnTo>
                  <a:lnTo>
                    <a:pt x="88" y="322"/>
                  </a:lnTo>
                  <a:lnTo>
                    <a:pt x="94" y="324"/>
                  </a:lnTo>
                  <a:lnTo>
                    <a:pt x="99" y="324"/>
                  </a:lnTo>
                  <a:lnTo>
                    <a:pt x="103" y="322"/>
                  </a:lnTo>
                  <a:lnTo>
                    <a:pt x="106" y="317"/>
                  </a:lnTo>
                  <a:lnTo>
                    <a:pt x="108" y="315"/>
                  </a:lnTo>
                  <a:lnTo>
                    <a:pt x="108" y="311"/>
                  </a:lnTo>
                  <a:lnTo>
                    <a:pt x="108" y="306"/>
                  </a:lnTo>
                  <a:lnTo>
                    <a:pt x="106" y="304"/>
                  </a:lnTo>
                  <a:lnTo>
                    <a:pt x="101" y="302"/>
                  </a:lnTo>
                  <a:lnTo>
                    <a:pt x="88" y="302"/>
                  </a:lnTo>
                  <a:lnTo>
                    <a:pt x="76" y="304"/>
                  </a:lnTo>
                  <a:lnTo>
                    <a:pt x="65" y="306"/>
                  </a:lnTo>
                  <a:lnTo>
                    <a:pt x="56" y="306"/>
                  </a:lnTo>
                  <a:lnTo>
                    <a:pt x="52" y="302"/>
                  </a:lnTo>
                  <a:lnTo>
                    <a:pt x="50" y="299"/>
                  </a:lnTo>
                  <a:lnTo>
                    <a:pt x="47" y="297"/>
                  </a:lnTo>
                  <a:lnTo>
                    <a:pt x="43" y="297"/>
                  </a:lnTo>
                  <a:lnTo>
                    <a:pt x="41" y="297"/>
                  </a:lnTo>
                  <a:lnTo>
                    <a:pt x="36" y="297"/>
                  </a:lnTo>
                  <a:lnTo>
                    <a:pt x="32" y="297"/>
                  </a:lnTo>
                  <a:lnTo>
                    <a:pt x="32" y="293"/>
                  </a:lnTo>
                  <a:lnTo>
                    <a:pt x="34" y="291"/>
                  </a:lnTo>
                  <a:lnTo>
                    <a:pt x="36" y="288"/>
                  </a:lnTo>
                  <a:lnTo>
                    <a:pt x="41" y="286"/>
                  </a:lnTo>
                  <a:lnTo>
                    <a:pt x="43" y="284"/>
                  </a:lnTo>
                  <a:lnTo>
                    <a:pt x="45" y="282"/>
                  </a:lnTo>
                  <a:lnTo>
                    <a:pt x="45" y="277"/>
                  </a:lnTo>
                  <a:lnTo>
                    <a:pt x="45" y="270"/>
                  </a:lnTo>
                  <a:lnTo>
                    <a:pt x="43" y="270"/>
                  </a:lnTo>
                  <a:lnTo>
                    <a:pt x="41" y="268"/>
                  </a:lnTo>
                  <a:lnTo>
                    <a:pt x="36" y="266"/>
                  </a:lnTo>
                  <a:lnTo>
                    <a:pt x="34" y="266"/>
                  </a:lnTo>
                  <a:lnTo>
                    <a:pt x="30" y="264"/>
                  </a:lnTo>
                  <a:lnTo>
                    <a:pt x="25" y="264"/>
                  </a:lnTo>
                  <a:lnTo>
                    <a:pt x="23" y="264"/>
                  </a:lnTo>
                  <a:lnTo>
                    <a:pt x="21" y="266"/>
                  </a:lnTo>
                  <a:lnTo>
                    <a:pt x="21" y="270"/>
                  </a:lnTo>
                  <a:lnTo>
                    <a:pt x="14" y="270"/>
                  </a:lnTo>
                  <a:lnTo>
                    <a:pt x="9" y="270"/>
                  </a:lnTo>
                  <a:lnTo>
                    <a:pt x="5" y="270"/>
                  </a:lnTo>
                  <a:lnTo>
                    <a:pt x="3" y="268"/>
                  </a:lnTo>
                  <a:lnTo>
                    <a:pt x="0" y="266"/>
                  </a:lnTo>
                  <a:lnTo>
                    <a:pt x="7" y="264"/>
                  </a:lnTo>
                  <a:lnTo>
                    <a:pt x="14" y="264"/>
                  </a:lnTo>
                  <a:lnTo>
                    <a:pt x="16" y="259"/>
                  </a:lnTo>
                  <a:lnTo>
                    <a:pt x="18" y="255"/>
                  </a:lnTo>
                  <a:lnTo>
                    <a:pt x="21" y="248"/>
                  </a:lnTo>
                  <a:lnTo>
                    <a:pt x="21" y="239"/>
                  </a:lnTo>
                  <a:lnTo>
                    <a:pt x="27" y="239"/>
                  </a:lnTo>
                  <a:lnTo>
                    <a:pt x="32" y="237"/>
                  </a:lnTo>
                  <a:lnTo>
                    <a:pt x="36" y="232"/>
                  </a:lnTo>
                  <a:lnTo>
                    <a:pt x="38" y="228"/>
                  </a:lnTo>
                  <a:lnTo>
                    <a:pt x="38" y="223"/>
                  </a:lnTo>
                  <a:lnTo>
                    <a:pt x="41" y="223"/>
                  </a:lnTo>
                  <a:lnTo>
                    <a:pt x="45" y="221"/>
                  </a:lnTo>
                  <a:lnTo>
                    <a:pt x="47" y="221"/>
                  </a:lnTo>
                  <a:lnTo>
                    <a:pt x="52" y="221"/>
                  </a:lnTo>
                  <a:lnTo>
                    <a:pt x="59" y="221"/>
                  </a:lnTo>
                  <a:lnTo>
                    <a:pt x="65" y="221"/>
                  </a:lnTo>
                  <a:lnTo>
                    <a:pt x="70" y="219"/>
                  </a:lnTo>
                  <a:lnTo>
                    <a:pt x="74" y="214"/>
                  </a:lnTo>
                  <a:lnTo>
                    <a:pt x="76" y="208"/>
                  </a:lnTo>
                  <a:lnTo>
                    <a:pt x="76" y="206"/>
                  </a:lnTo>
                  <a:lnTo>
                    <a:pt x="79" y="203"/>
                  </a:lnTo>
                  <a:lnTo>
                    <a:pt x="81" y="201"/>
                  </a:lnTo>
                  <a:lnTo>
                    <a:pt x="85" y="199"/>
                  </a:lnTo>
                  <a:lnTo>
                    <a:pt x="88" y="199"/>
                  </a:lnTo>
                  <a:lnTo>
                    <a:pt x="90" y="197"/>
                  </a:lnTo>
                  <a:lnTo>
                    <a:pt x="92" y="197"/>
                  </a:lnTo>
                  <a:lnTo>
                    <a:pt x="94" y="199"/>
                  </a:lnTo>
                  <a:lnTo>
                    <a:pt x="94" y="203"/>
                  </a:lnTo>
                  <a:lnTo>
                    <a:pt x="94" y="206"/>
                  </a:lnTo>
                  <a:lnTo>
                    <a:pt x="97" y="208"/>
                  </a:lnTo>
                  <a:lnTo>
                    <a:pt x="101" y="210"/>
                  </a:lnTo>
                  <a:lnTo>
                    <a:pt x="106" y="210"/>
                  </a:lnTo>
                  <a:lnTo>
                    <a:pt x="110" y="210"/>
                  </a:lnTo>
                  <a:lnTo>
                    <a:pt x="114" y="210"/>
                  </a:lnTo>
                  <a:lnTo>
                    <a:pt x="119" y="208"/>
                  </a:lnTo>
                  <a:lnTo>
                    <a:pt x="119" y="206"/>
                  </a:lnTo>
                  <a:lnTo>
                    <a:pt x="119" y="203"/>
                  </a:lnTo>
                  <a:lnTo>
                    <a:pt x="123" y="199"/>
                  </a:lnTo>
                  <a:lnTo>
                    <a:pt x="128" y="199"/>
                  </a:lnTo>
                  <a:lnTo>
                    <a:pt x="132" y="197"/>
                  </a:lnTo>
                  <a:lnTo>
                    <a:pt x="139" y="197"/>
                  </a:lnTo>
                  <a:lnTo>
                    <a:pt x="161" y="188"/>
                  </a:lnTo>
                  <a:lnTo>
                    <a:pt x="182" y="176"/>
                  </a:lnTo>
                  <a:lnTo>
                    <a:pt x="182" y="174"/>
                  </a:lnTo>
                  <a:lnTo>
                    <a:pt x="184" y="170"/>
                  </a:lnTo>
                  <a:lnTo>
                    <a:pt x="186" y="165"/>
                  </a:lnTo>
                  <a:lnTo>
                    <a:pt x="186" y="161"/>
                  </a:lnTo>
                  <a:lnTo>
                    <a:pt x="188" y="156"/>
                  </a:lnTo>
                  <a:lnTo>
                    <a:pt x="188" y="152"/>
                  </a:lnTo>
                  <a:lnTo>
                    <a:pt x="188" y="150"/>
                  </a:lnTo>
                  <a:lnTo>
                    <a:pt x="186" y="147"/>
                  </a:lnTo>
                  <a:lnTo>
                    <a:pt x="184" y="145"/>
                  </a:lnTo>
                  <a:lnTo>
                    <a:pt x="177" y="145"/>
                  </a:lnTo>
                  <a:lnTo>
                    <a:pt x="161" y="145"/>
                  </a:lnTo>
                  <a:lnTo>
                    <a:pt x="148" y="145"/>
                  </a:lnTo>
                  <a:lnTo>
                    <a:pt x="135" y="145"/>
                  </a:lnTo>
                  <a:lnTo>
                    <a:pt x="126" y="138"/>
                  </a:lnTo>
                  <a:lnTo>
                    <a:pt x="123" y="134"/>
                  </a:lnTo>
                  <a:lnTo>
                    <a:pt x="121" y="132"/>
                  </a:lnTo>
                  <a:lnTo>
                    <a:pt x="121" y="129"/>
                  </a:lnTo>
                  <a:lnTo>
                    <a:pt x="126" y="127"/>
                  </a:lnTo>
                  <a:lnTo>
                    <a:pt x="130" y="127"/>
                  </a:lnTo>
                  <a:lnTo>
                    <a:pt x="139" y="127"/>
                  </a:lnTo>
                  <a:lnTo>
                    <a:pt x="141" y="127"/>
                  </a:lnTo>
                  <a:lnTo>
                    <a:pt x="146" y="127"/>
                  </a:lnTo>
                  <a:lnTo>
                    <a:pt x="150" y="127"/>
                  </a:lnTo>
                  <a:lnTo>
                    <a:pt x="155" y="127"/>
                  </a:lnTo>
                  <a:lnTo>
                    <a:pt x="159" y="127"/>
                  </a:lnTo>
                  <a:lnTo>
                    <a:pt x="164" y="127"/>
                  </a:lnTo>
                  <a:lnTo>
                    <a:pt x="168" y="127"/>
                  </a:lnTo>
                  <a:lnTo>
                    <a:pt x="170" y="125"/>
                  </a:lnTo>
                  <a:lnTo>
                    <a:pt x="170" y="121"/>
                  </a:lnTo>
                  <a:lnTo>
                    <a:pt x="170" y="118"/>
                  </a:lnTo>
                  <a:lnTo>
                    <a:pt x="173" y="116"/>
                  </a:lnTo>
                  <a:lnTo>
                    <a:pt x="177" y="116"/>
                  </a:lnTo>
                  <a:lnTo>
                    <a:pt x="179" y="116"/>
                  </a:lnTo>
                  <a:lnTo>
                    <a:pt x="182" y="114"/>
                  </a:lnTo>
                  <a:lnTo>
                    <a:pt x="188" y="114"/>
                  </a:lnTo>
                  <a:lnTo>
                    <a:pt x="193" y="114"/>
                  </a:lnTo>
                  <a:lnTo>
                    <a:pt x="197" y="116"/>
                  </a:lnTo>
                  <a:lnTo>
                    <a:pt x="199" y="118"/>
                  </a:lnTo>
                  <a:lnTo>
                    <a:pt x="204" y="118"/>
                  </a:lnTo>
                  <a:lnTo>
                    <a:pt x="208" y="121"/>
                  </a:lnTo>
                  <a:lnTo>
                    <a:pt x="211" y="125"/>
                  </a:lnTo>
                  <a:lnTo>
                    <a:pt x="220" y="127"/>
                  </a:lnTo>
                  <a:lnTo>
                    <a:pt x="233" y="127"/>
                  </a:lnTo>
                  <a:lnTo>
                    <a:pt x="242" y="125"/>
                  </a:lnTo>
                  <a:lnTo>
                    <a:pt x="244" y="121"/>
                  </a:lnTo>
                  <a:lnTo>
                    <a:pt x="246" y="118"/>
                  </a:lnTo>
                  <a:lnTo>
                    <a:pt x="249" y="114"/>
                  </a:lnTo>
                  <a:lnTo>
                    <a:pt x="251" y="109"/>
                  </a:lnTo>
                  <a:lnTo>
                    <a:pt x="251" y="107"/>
                  </a:lnTo>
                  <a:lnTo>
                    <a:pt x="253" y="103"/>
                  </a:lnTo>
                  <a:lnTo>
                    <a:pt x="258" y="103"/>
                  </a:lnTo>
                  <a:lnTo>
                    <a:pt x="262" y="100"/>
                  </a:lnTo>
                  <a:lnTo>
                    <a:pt x="264" y="100"/>
                  </a:lnTo>
                  <a:lnTo>
                    <a:pt x="266" y="98"/>
                  </a:lnTo>
                  <a:lnTo>
                    <a:pt x="269" y="96"/>
                  </a:lnTo>
                  <a:lnTo>
                    <a:pt x="271" y="96"/>
                  </a:lnTo>
                  <a:lnTo>
                    <a:pt x="275" y="96"/>
                  </a:lnTo>
                  <a:lnTo>
                    <a:pt x="282" y="94"/>
                  </a:lnTo>
                  <a:lnTo>
                    <a:pt x="282" y="91"/>
                  </a:lnTo>
                  <a:lnTo>
                    <a:pt x="282" y="89"/>
                  </a:lnTo>
                  <a:lnTo>
                    <a:pt x="278" y="87"/>
                  </a:lnTo>
                  <a:lnTo>
                    <a:pt x="275" y="87"/>
                  </a:lnTo>
                  <a:lnTo>
                    <a:pt x="271" y="85"/>
                  </a:lnTo>
                  <a:lnTo>
                    <a:pt x="266" y="82"/>
                  </a:lnTo>
                  <a:lnTo>
                    <a:pt x="264" y="80"/>
                  </a:lnTo>
                  <a:lnTo>
                    <a:pt x="264" y="76"/>
                  </a:lnTo>
                  <a:lnTo>
                    <a:pt x="266" y="71"/>
                  </a:lnTo>
                  <a:lnTo>
                    <a:pt x="269" y="69"/>
                  </a:lnTo>
                  <a:lnTo>
                    <a:pt x="273" y="67"/>
                  </a:lnTo>
                  <a:lnTo>
                    <a:pt x="275" y="65"/>
                  </a:lnTo>
                  <a:lnTo>
                    <a:pt x="278" y="69"/>
                  </a:lnTo>
                  <a:lnTo>
                    <a:pt x="282" y="74"/>
                  </a:lnTo>
                  <a:lnTo>
                    <a:pt x="287" y="76"/>
                  </a:lnTo>
                  <a:lnTo>
                    <a:pt x="293" y="78"/>
                  </a:lnTo>
                  <a:lnTo>
                    <a:pt x="302" y="76"/>
                  </a:lnTo>
                  <a:lnTo>
                    <a:pt x="358" y="76"/>
                  </a:lnTo>
                  <a:lnTo>
                    <a:pt x="358" y="78"/>
                  </a:lnTo>
                  <a:lnTo>
                    <a:pt x="358" y="80"/>
                  </a:lnTo>
                  <a:lnTo>
                    <a:pt x="358" y="80"/>
                  </a:lnTo>
                  <a:lnTo>
                    <a:pt x="358" y="80"/>
                  </a:lnTo>
                  <a:lnTo>
                    <a:pt x="358" y="80"/>
                  </a:lnTo>
                  <a:lnTo>
                    <a:pt x="360" y="82"/>
                  </a:lnTo>
                  <a:lnTo>
                    <a:pt x="360" y="85"/>
                  </a:lnTo>
                  <a:lnTo>
                    <a:pt x="363" y="85"/>
                  </a:lnTo>
                  <a:lnTo>
                    <a:pt x="363" y="85"/>
                  </a:lnTo>
                  <a:lnTo>
                    <a:pt x="365" y="80"/>
                  </a:lnTo>
                  <a:lnTo>
                    <a:pt x="365" y="80"/>
                  </a:lnTo>
                  <a:lnTo>
                    <a:pt x="367" y="80"/>
                  </a:lnTo>
                  <a:lnTo>
                    <a:pt x="369" y="80"/>
                  </a:lnTo>
                  <a:lnTo>
                    <a:pt x="369" y="80"/>
                  </a:lnTo>
                  <a:lnTo>
                    <a:pt x="369" y="76"/>
                  </a:lnTo>
                  <a:lnTo>
                    <a:pt x="372" y="76"/>
                  </a:lnTo>
                  <a:lnTo>
                    <a:pt x="374" y="74"/>
                  </a:lnTo>
                  <a:lnTo>
                    <a:pt x="376" y="71"/>
                  </a:lnTo>
                  <a:lnTo>
                    <a:pt x="380" y="69"/>
                  </a:lnTo>
                  <a:lnTo>
                    <a:pt x="383" y="67"/>
                  </a:lnTo>
                  <a:lnTo>
                    <a:pt x="385" y="65"/>
                  </a:lnTo>
                  <a:lnTo>
                    <a:pt x="385" y="62"/>
                  </a:lnTo>
                  <a:lnTo>
                    <a:pt x="383" y="60"/>
                  </a:lnTo>
                  <a:lnTo>
                    <a:pt x="376" y="58"/>
                  </a:lnTo>
                  <a:lnTo>
                    <a:pt x="374" y="62"/>
                  </a:lnTo>
                  <a:lnTo>
                    <a:pt x="372" y="65"/>
                  </a:lnTo>
                  <a:lnTo>
                    <a:pt x="367" y="65"/>
                  </a:lnTo>
                  <a:lnTo>
                    <a:pt x="365" y="62"/>
                  </a:lnTo>
                  <a:lnTo>
                    <a:pt x="363" y="60"/>
                  </a:lnTo>
                  <a:lnTo>
                    <a:pt x="360" y="58"/>
                  </a:lnTo>
                  <a:lnTo>
                    <a:pt x="360" y="53"/>
                  </a:lnTo>
                  <a:lnTo>
                    <a:pt x="360" y="51"/>
                  </a:lnTo>
                  <a:lnTo>
                    <a:pt x="363" y="47"/>
                  </a:lnTo>
                  <a:lnTo>
                    <a:pt x="365" y="47"/>
                  </a:lnTo>
                  <a:lnTo>
                    <a:pt x="369" y="44"/>
                  </a:lnTo>
                  <a:lnTo>
                    <a:pt x="376" y="44"/>
                  </a:lnTo>
                  <a:lnTo>
                    <a:pt x="378" y="49"/>
                  </a:lnTo>
                  <a:lnTo>
                    <a:pt x="380" y="49"/>
                  </a:lnTo>
                  <a:lnTo>
                    <a:pt x="383" y="51"/>
                  </a:lnTo>
                  <a:lnTo>
                    <a:pt x="385" y="51"/>
                  </a:lnTo>
                  <a:lnTo>
                    <a:pt x="389" y="51"/>
                  </a:lnTo>
                  <a:lnTo>
                    <a:pt x="389" y="47"/>
                  </a:lnTo>
                  <a:lnTo>
                    <a:pt x="389" y="42"/>
                  </a:lnTo>
                  <a:lnTo>
                    <a:pt x="389" y="38"/>
                  </a:lnTo>
                  <a:lnTo>
                    <a:pt x="387" y="36"/>
                  </a:lnTo>
                  <a:lnTo>
                    <a:pt x="383" y="33"/>
                  </a:lnTo>
                  <a:lnTo>
                    <a:pt x="376" y="33"/>
                  </a:lnTo>
                  <a:lnTo>
                    <a:pt x="378" y="31"/>
                  </a:lnTo>
                  <a:lnTo>
                    <a:pt x="380" y="29"/>
                  </a:lnTo>
                  <a:lnTo>
                    <a:pt x="385" y="27"/>
                  </a:lnTo>
                  <a:lnTo>
                    <a:pt x="387" y="24"/>
                  </a:lnTo>
                  <a:lnTo>
                    <a:pt x="387" y="22"/>
                  </a:lnTo>
                  <a:lnTo>
                    <a:pt x="389" y="22"/>
                  </a:lnTo>
                  <a:lnTo>
                    <a:pt x="394" y="22"/>
                  </a:lnTo>
                  <a:lnTo>
                    <a:pt x="398" y="20"/>
                  </a:lnTo>
                  <a:lnTo>
                    <a:pt x="403" y="20"/>
                  </a:lnTo>
                  <a:lnTo>
                    <a:pt x="407" y="20"/>
                  </a:lnTo>
                  <a:lnTo>
                    <a:pt x="412" y="20"/>
                  </a:lnTo>
                  <a:lnTo>
                    <a:pt x="412" y="20"/>
                  </a:lnTo>
                  <a:lnTo>
                    <a:pt x="412" y="20"/>
                  </a:lnTo>
                  <a:lnTo>
                    <a:pt x="421" y="18"/>
                  </a:lnTo>
                  <a:lnTo>
                    <a:pt x="418" y="1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88" name="Freeform 203"/>
            <p:cNvSpPr>
              <a:spLocks/>
            </p:cNvSpPr>
            <p:nvPr/>
          </p:nvSpPr>
          <p:spPr bwMode="auto">
            <a:xfrm>
              <a:off x="859301" y="3277707"/>
              <a:ext cx="64282" cy="192846"/>
            </a:xfrm>
            <a:custGeom>
              <a:avLst/>
              <a:gdLst>
                <a:gd name="T0" fmla="*/ 31 w 56"/>
                <a:gd name="T1" fmla="*/ 85 h 168"/>
                <a:gd name="T2" fmla="*/ 42 w 56"/>
                <a:gd name="T3" fmla="*/ 100 h 168"/>
                <a:gd name="T4" fmla="*/ 45 w 56"/>
                <a:gd name="T5" fmla="*/ 116 h 168"/>
                <a:gd name="T6" fmla="*/ 45 w 56"/>
                <a:gd name="T7" fmla="*/ 125 h 168"/>
                <a:gd name="T8" fmla="*/ 42 w 56"/>
                <a:gd name="T9" fmla="*/ 134 h 168"/>
                <a:gd name="T10" fmla="*/ 45 w 56"/>
                <a:gd name="T11" fmla="*/ 141 h 168"/>
                <a:gd name="T12" fmla="*/ 51 w 56"/>
                <a:gd name="T13" fmla="*/ 143 h 168"/>
                <a:gd name="T14" fmla="*/ 56 w 56"/>
                <a:gd name="T15" fmla="*/ 147 h 168"/>
                <a:gd name="T16" fmla="*/ 56 w 56"/>
                <a:gd name="T17" fmla="*/ 154 h 168"/>
                <a:gd name="T18" fmla="*/ 56 w 56"/>
                <a:gd name="T19" fmla="*/ 163 h 168"/>
                <a:gd name="T20" fmla="*/ 53 w 56"/>
                <a:gd name="T21" fmla="*/ 168 h 168"/>
                <a:gd name="T22" fmla="*/ 49 w 56"/>
                <a:gd name="T23" fmla="*/ 165 h 168"/>
                <a:gd name="T24" fmla="*/ 45 w 56"/>
                <a:gd name="T25" fmla="*/ 159 h 168"/>
                <a:gd name="T26" fmla="*/ 36 w 56"/>
                <a:gd name="T27" fmla="*/ 156 h 168"/>
                <a:gd name="T28" fmla="*/ 24 w 56"/>
                <a:gd name="T29" fmla="*/ 156 h 168"/>
                <a:gd name="T30" fmla="*/ 20 w 56"/>
                <a:gd name="T31" fmla="*/ 152 h 168"/>
                <a:gd name="T32" fmla="*/ 13 w 56"/>
                <a:gd name="T33" fmla="*/ 147 h 168"/>
                <a:gd name="T34" fmla="*/ 13 w 56"/>
                <a:gd name="T35" fmla="*/ 139 h 168"/>
                <a:gd name="T36" fmla="*/ 24 w 56"/>
                <a:gd name="T37" fmla="*/ 112 h 168"/>
                <a:gd name="T38" fmla="*/ 9 w 56"/>
                <a:gd name="T39" fmla="*/ 76 h 168"/>
                <a:gd name="T40" fmla="*/ 2 w 56"/>
                <a:gd name="T41" fmla="*/ 31 h 168"/>
                <a:gd name="T42" fmla="*/ 4 w 56"/>
                <a:gd name="T43" fmla="*/ 7 h 168"/>
                <a:gd name="T44" fmla="*/ 11 w 56"/>
                <a:gd name="T45" fmla="*/ 2 h 168"/>
                <a:gd name="T46" fmla="*/ 20 w 56"/>
                <a:gd name="T47" fmla="*/ 0 h 168"/>
                <a:gd name="T48" fmla="*/ 29 w 56"/>
                <a:gd name="T49" fmla="*/ 0 h 168"/>
                <a:gd name="T50" fmla="*/ 31 w 56"/>
                <a:gd name="T51" fmla="*/ 2 h 168"/>
                <a:gd name="T52" fmla="*/ 27 w 56"/>
                <a:gd name="T53" fmla="*/ 9 h 168"/>
                <a:gd name="T54" fmla="*/ 24 w 56"/>
                <a:gd name="T55" fmla="*/ 15 h 168"/>
                <a:gd name="T56" fmla="*/ 24 w 56"/>
                <a:gd name="T57" fmla="*/ 24 h 168"/>
                <a:gd name="T58" fmla="*/ 20 w 56"/>
                <a:gd name="T59" fmla="*/ 36 h 168"/>
                <a:gd name="T60" fmla="*/ 18 w 56"/>
                <a:gd name="T61" fmla="*/ 60 h 168"/>
                <a:gd name="T62" fmla="*/ 24 w 56"/>
                <a:gd name="T6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" h="168">
                  <a:moveTo>
                    <a:pt x="24" y="76"/>
                  </a:moveTo>
                  <a:lnTo>
                    <a:pt x="31" y="85"/>
                  </a:lnTo>
                  <a:lnTo>
                    <a:pt x="38" y="92"/>
                  </a:lnTo>
                  <a:lnTo>
                    <a:pt x="42" y="100"/>
                  </a:lnTo>
                  <a:lnTo>
                    <a:pt x="45" y="112"/>
                  </a:lnTo>
                  <a:lnTo>
                    <a:pt x="45" y="116"/>
                  </a:lnTo>
                  <a:lnTo>
                    <a:pt x="45" y="121"/>
                  </a:lnTo>
                  <a:lnTo>
                    <a:pt x="45" y="125"/>
                  </a:lnTo>
                  <a:lnTo>
                    <a:pt x="45" y="130"/>
                  </a:lnTo>
                  <a:lnTo>
                    <a:pt x="42" y="134"/>
                  </a:lnTo>
                  <a:lnTo>
                    <a:pt x="42" y="139"/>
                  </a:lnTo>
                  <a:lnTo>
                    <a:pt x="45" y="141"/>
                  </a:lnTo>
                  <a:lnTo>
                    <a:pt x="47" y="143"/>
                  </a:lnTo>
                  <a:lnTo>
                    <a:pt x="51" y="143"/>
                  </a:lnTo>
                  <a:lnTo>
                    <a:pt x="53" y="145"/>
                  </a:lnTo>
                  <a:lnTo>
                    <a:pt x="56" y="147"/>
                  </a:lnTo>
                  <a:lnTo>
                    <a:pt x="56" y="150"/>
                  </a:lnTo>
                  <a:lnTo>
                    <a:pt x="56" y="154"/>
                  </a:lnTo>
                  <a:lnTo>
                    <a:pt x="56" y="156"/>
                  </a:lnTo>
                  <a:lnTo>
                    <a:pt x="56" y="163"/>
                  </a:lnTo>
                  <a:lnTo>
                    <a:pt x="56" y="168"/>
                  </a:lnTo>
                  <a:lnTo>
                    <a:pt x="53" y="168"/>
                  </a:lnTo>
                  <a:lnTo>
                    <a:pt x="51" y="168"/>
                  </a:lnTo>
                  <a:lnTo>
                    <a:pt x="49" y="165"/>
                  </a:lnTo>
                  <a:lnTo>
                    <a:pt x="47" y="161"/>
                  </a:lnTo>
                  <a:lnTo>
                    <a:pt x="45" y="159"/>
                  </a:lnTo>
                  <a:lnTo>
                    <a:pt x="40" y="156"/>
                  </a:lnTo>
                  <a:lnTo>
                    <a:pt x="36" y="156"/>
                  </a:lnTo>
                  <a:lnTo>
                    <a:pt x="31" y="156"/>
                  </a:lnTo>
                  <a:lnTo>
                    <a:pt x="24" y="156"/>
                  </a:lnTo>
                  <a:lnTo>
                    <a:pt x="22" y="154"/>
                  </a:lnTo>
                  <a:lnTo>
                    <a:pt x="20" y="152"/>
                  </a:lnTo>
                  <a:lnTo>
                    <a:pt x="18" y="150"/>
                  </a:lnTo>
                  <a:lnTo>
                    <a:pt x="13" y="147"/>
                  </a:lnTo>
                  <a:lnTo>
                    <a:pt x="13" y="143"/>
                  </a:lnTo>
                  <a:lnTo>
                    <a:pt x="13" y="139"/>
                  </a:lnTo>
                  <a:lnTo>
                    <a:pt x="22" y="125"/>
                  </a:lnTo>
                  <a:lnTo>
                    <a:pt x="24" y="112"/>
                  </a:lnTo>
                  <a:lnTo>
                    <a:pt x="20" y="94"/>
                  </a:lnTo>
                  <a:lnTo>
                    <a:pt x="9" y="76"/>
                  </a:lnTo>
                  <a:lnTo>
                    <a:pt x="4" y="56"/>
                  </a:lnTo>
                  <a:lnTo>
                    <a:pt x="2" y="31"/>
                  </a:lnTo>
                  <a:lnTo>
                    <a:pt x="0" y="7"/>
                  </a:lnTo>
                  <a:lnTo>
                    <a:pt x="4" y="7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29" y="7"/>
                  </a:lnTo>
                  <a:lnTo>
                    <a:pt x="27" y="9"/>
                  </a:lnTo>
                  <a:lnTo>
                    <a:pt x="24" y="11"/>
                  </a:lnTo>
                  <a:lnTo>
                    <a:pt x="24" y="15"/>
                  </a:lnTo>
                  <a:lnTo>
                    <a:pt x="24" y="20"/>
                  </a:lnTo>
                  <a:lnTo>
                    <a:pt x="24" y="24"/>
                  </a:lnTo>
                  <a:lnTo>
                    <a:pt x="24" y="31"/>
                  </a:lnTo>
                  <a:lnTo>
                    <a:pt x="20" y="36"/>
                  </a:lnTo>
                  <a:lnTo>
                    <a:pt x="18" y="47"/>
                  </a:lnTo>
                  <a:lnTo>
                    <a:pt x="18" y="60"/>
                  </a:lnTo>
                  <a:lnTo>
                    <a:pt x="20" y="69"/>
                  </a:lnTo>
                  <a:lnTo>
                    <a:pt x="24" y="7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89" name="Freeform 204"/>
            <p:cNvSpPr>
              <a:spLocks/>
            </p:cNvSpPr>
            <p:nvPr/>
          </p:nvSpPr>
          <p:spPr bwMode="auto">
            <a:xfrm>
              <a:off x="859301" y="3277707"/>
              <a:ext cx="64282" cy="192846"/>
            </a:xfrm>
            <a:custGeom>
              <a:avLst/>
              <a:gdLst>
                <a:gd name="T0" fmla="*/ 31 w 56"/>
                <a:gd name="T1" fmla="*/ 85 h 168"/>
                <a:gd name="T2" fmla="*/ 42 w 56"/>
                <a:gd name="T3" fmla="*/ 100 h 168"/>
                <a:gd name="T4" fmla="*/ 45 w 56"/>
                <a:gd name="T5" fmla="*/ 116 h 168"/>
                <a:gd name="T6" fmla="*/ 45 w 56"/>
                <a:gd name="T7" fmla="*/ 125 h 168"/>
                <a:gd name="T8" fmla="*/ 42 w 56"/>
                <a:gd name="T9" fmla="*/ 134 h 168"/>
                <a:gd name="T10" fmla="*/ 45 w 56"/>
                <a:gd name="T11" fmla="*/ 141 h 168"/>
                <a:gd name="T12" fmla="*/ 51 w 56"/>
                <a:gd name="T13" fmla="*/ 143 h 168"/>
                <a:gd name="T14" fmla="*/ 56 w 56"/>
                <a:gd name="T15" fmla="*/ 147 h 168"/>
                <a:gd name="T16" fmla="*/ 56 w 56"/>
                <a:gd name="T17" fmla="*/ 154 h 168"/>
                <a:gd name="T18" fmla="*/ 56 w 56"/>
                <a:gd name="T19" fmla="*/ 163 h 168"/>
                <a:gd name="T20" fmla="*/ 53 w 56"/>
                <a:gd name="T21" fmla="*/ 168 h 168"/>
                <a:gd name="T22" fmla="*/ 49 w 56"/>
                <a:gd name="T23" fmla="*/ 165 h 168"/>
                <a:gd name="T24" fmla="*/ 45 w 56"/>
                <a:gd name="T25" fmla="*/ 159 h 168"/>
                <a:gd name="T26" fmla="*/ 36 w 56"/>
                <a:gd name="T27" fmla="*/ 156 h 168"/>
                <a:gd name="T28" fmla="*/ 24 w 56"/>
                <a:gd name="T29" fmla="*/ 156 h 168"/>
                <a:gd name="T30" fmla="*/ 20 w 56"/>
                <a:gd name="T31" fmla="*/ 152 h 168"/>
                <a:gd name="T32" fmla="*/ 13 w 56"/>
                <a:gd name="T33" fmla="*/ 147 h 168"/>
                <a:gd name="T34" fmla="*/ 13 w 56"/>
                <a:gd name="T35" fmla="*/ 139 h 168"/>
                <a:gd name="T36" fmla="*/ 24 w 56"/>
                <a:gd name="T37" fmla="*/ 112 h 168"/>
                <a:gd name="T38" fmla="*/ 9 w 56"/>
                <a:gd name="T39" fmla="*/ 76 h 168"/>
                <a:gd name="T40" fmla="*/ 2 w 56"/>
                <a:gd name="T41" fmla="*/ 31 h 168"/>
                <a:gd name="T42" fmla="*/ 4 w 56"/>
                <a:gd name="T43" fmla="*/ 7 h 168"/>
                <a:gd name="T44" fmla="*/ 11 w 56"/>
                <a:gd name="T45" fmla="*/ 2 h 168"/>
                <a:gd name="T46" fmla="*/ 20 w 56"/>
                <a:gd name="T47" fmla="*/ 0 h 168"/>
                <a:gd name="T48" fmla="*/ 29 w 56"/>
                <a:gd name="T49" fmla="*/ 0 h 168"/>
                <a:gd name="T50" fmla="*/ 31 w 56"/>
                <a:gd name="T51" fmla="*/ 2 h 168"/>
                <a:gd name="T52" fmla="*/ 27 w 56"/>
                <a:gd name="T53" fmla="*/ 9 h 168"/>
                <a:gd name="T54" fmla="*/ 24 w 56"/>
                <a:gd name="T55" fmla="*/ 15 h 168"/>
                <a:gd name="T56" fmla="*/ 24 w 56"/>
                <a:gd name="T57" fmla="*/ 24 h 168"/>
                <a:gd name="T58" fmla="*/ 20 w 56"/>
                <a:gd name="T59" fmla="*/ 36 h 168"/>
                <a:gd name="T60" fmla="*/ 18 w 56"/>
                <a:gd name="T61" fmla="*/ 60 h 168"/>
                <a:gd name="T62" fmla="*/ 24 w 56"/>
                <a:gd name="T63" fmla="*/ 7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" h="168">
                  <a:moveTo>
                    <a:pt x="24" y="76"/>
                  </a:moveTo>
                  <a:lnTo>
                    <a:pt x="31" y="85"/>
                  </a:lnTo>
                  <a:lnTo>
                    <a:pt x="38" y="92"/>
                  </a:lnTo>
                  <a:lnTo>
                    <a:pt x="42" y="100"/>
                  </a:lnTo>
                  <a:lnTo>
                    <a:pt x="45" y="112"/>
                  </a:lnTo>
                  <a:lnTo>
                    <a:pt x="45" y="116"/>
                  </a:lnTo>
                  <a:lnTo>
                    <a:pt x="45" y="121"/>
                  </a:lnTo>
                  <a:lnTo>
                    <a:pt x="45" y="125"/>
                  </a:lnTo>
                  <a:lnTo>
                    <a:pt x="45" y="130"/>
                  </a:lnTo>
                  <a:lnTo>
                    <a:pt x="42" y="134"/>
                  </a:lnTo>
                  <a:lnTo>
                    <a:pt x="42" y="139"/>
                  </a:lnTo>
                  <a:lnTo>
                    <a:pt x="45" y="141"/>
                  </a:lnTo>
                  <a:lnTo>
                    <a:pt x="47" y="143"/>
                  </a:lnTo>
                  <a:lnTo>
                    <a:pt x="51" y="143"/>
                  </a:lnTo>
                  <a:lnTo>
                    <a:pt x="53" y="145"/>
                  </a:lnTo>
                  <a:lnTo>
                    <a:pt x="56" y="147"/>
                  </a:lnTo>
                  <a:lnTo>
                    <a:pt x="56" y="150"/>
                  </a:lnTo>
                  <a:lnTo>
                    <a:pt x="56" y="154"/>
                  </a:lnTo>
                  <a:lnTo>
                    <a:pt x="56" y="156"/>
                  </a:lnTo>
                  <a:lnTo>
                    <a:pt x="56" y="163"/>
                  </a:lnTo>
                  <a:lnTo>
                    <a:pt x="56" y="168"/>
                  </a:lnTo>
                  <a:lnTo>
                    <a:pt x="53" y="168"/>
                  </a:lnTo>
                  <a:lnTo>
                    <a:pt x="51" y="168"/>
                  </a:lnTo>
                  <a:lnTo>
                    <a:pt x="49" y="165"/>
                  </a:lnTo>
                  <a:lnTo>
                    <a:pt x="47" y="161"/>
                  </a:lnTo>
                  <a:lnTo>
                    <a:pt x="45" y="159"/>
                  </a:lnTo>
                  <a:lnTo>
                    <a:pt x="40" y="156"/>
                  </a:lnTo>
                  <a:lnTo>
                    <a:pt x="36" y="156"/>
                  </a:lnTo>
                  <a:lnTo>
                    <a:pt x="31" y="156"/>
                  </a:lnTo>
                  <a:lnTo>
                    <a:pt x="24" y="156"/>
                  </a:lnTo>
                  <a:lnTo>
                    <a:pt x="22" y="154"/>
                  </a:lnTo>
                  <a:lnTo>
                    <a:pt x="20" y="152"/>
                  </a:lnTo>
                  <a:lnTo>
                    <a:pt x="18" y="150"/>
                  </a:lnTo>
                  <a:lnTo>
                    <a:pt x="13" y="147"/>
                  </a:lnTo>
                  <a:lnTo>
                    <a:pt x="13" y="143"/>
                  </a:lnTo>
                  <a:lnTo>
                    <a:pt x="13" y="139"/>
                  </a:lnTo>
                  <a:lnTo>
                    <a:pt x="22" y="125"/>
                  </a:lnTo>
                  <a:lnTo>
                    <a:pt x="24" y="112"/>
                  </a:lnTo>
                  <a:lnTo>
                    <a:pt x="20" y="94"/>
                  </a:lnTo>
                  <a:lnTo>
                    <a:pt x="9" y="76"/>
                  </a:lnTo>
                  <a:lnTo>
                    <a:pt x="4" y="56"/>
                  </a:lnTo>
                  <a:lnTo>
                    <a:pt x="2" y="31"/>
                  </a:lnTo>
                  <a:lnTo>
                    <a:pt x="0" y="7"/>
                  </a:lnTo>
                  <a:lnTo>
                    <a:pt x="4" y="7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29" y="7"/>
                  </a:lnTo>
                  <a:lnTo>
                    <a:pt x="27" y="9"/>
                  </a:lnTo>
                  <a:lnTo>
                    <a:pt x="24" y="11"/>
                  </a:lnTo>
                  <a:lnTo>
                    <a:pt x="24" y="15"/>
                  </a:lnTo>
                  <a:lnTo>
                    <a:pt x="24" y="20"/>
                  </a:lnTo>
                  <a:lnTo>
                    <a:pt x="24" y="24"/>
                  </a:lnTo>
                  <a:lnTo>
                    <a:pt x="24" y="31"/>
                  </a:lnTo>
                  <a:lnTo>
                    <a:pt x="20" y="36"/>
                  </a:lnTo>
                  <a:lnTo>
                    <a:pt x="18" y="47"/>
                  </a:lnTo>
                  <a:lnTo>
                    <a:pt x="18" y="60"/>
                  </a:lnTo>
                  <a:lnTo>
                    <a:pt x="20" y="69"/>
                  </a:lnTo>
                  <a:lnTo>
                    <a:pt x="24" y="7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90" name="Freeform 206"/>
            <p:cNvSpPr>
              <a:spLocks/>
            </p:cNvSpPr>
            <p:nvPr/>
          </p:nvSpPr>
          <p:spPr bwMode="auto">
            <a:xfrm>
              <a:off x="1469982" y="3634702"/>
              <a:ext cx="138896" cy="110198"/>
            </a:xfrm>
            <a:custGeom>
              <a:avLst/>
              <a:gdLst>
                <a:gd name="T0" fmla="*/ 89 w 121"/>
                <a:gd name="T1" fmla="*/ 71 h 96"/>
                <a:gd name="T2" fmla="*/ 78 w 121"/>
                <a:gd name="T3" fmla="*/ 83 h 96"/>
                <a:gd name="T4" fmla="*/ 62 w 121"/>
                <a:gd name="T5" fmla="*/ 91 h 96"/>
                <a:gd name="T6" fmla="*/ 45 w 121"/>
                <a:gd name="T7" fmla="*/ 96 h 96"/>
                <a:gd name="T8" fmla="*/ 0 w 121"/>
                <a:gd name="T9" fmla="*/ 96 h 96"/>
                <a:gd name="T10" fmla="*/ 0 w 121"/>
                <a:gd name="T11" fmla="*/ 85 h 96"/>
                <a:gd name="T12" fmla="*/ 18 w 121"/>
                <a:gd name="T13" fmla="*/ 60 h 96"/>
                <a:gd name="T14" fmla="*/ 31 w 121"/>
                <a:gd name="T15" fmla="*/ 33 h 96"/>
                <a:gd name="T16" fmla="*/ 36 w 121"/>
                <a:gd name="T17" fmla="*/ 31 h 96"/>
                <a:gd name="T18" fmla="*/ 38 w 121"/>
                <a:gd name="T19" fmla="*/ 29 h 96"/>
                <a:gd name="T20" fmla="*/ 38 w 121"/>
                <a:gd name="T21" fmla="*/ 24 h 96"/>
                <a:gd name="T22" fmla="*/ 38 w 121"/>
                <a:gd name="T23" fmla="*/ 20 h 96"/>
                <a:gd name="T24" fmla="*/ 38 w 121"/>
                <a:gd name="T25" fmla="*/ 15 h 96"/>
                <a:gd name="T26" fmla="*/ 47 w 121"/>
                <a:gd name="T27" fmla="*/ 13 h 96"/>
                <a:gd name="T28" fmla="*/ 56 w 121"/>
                <a:gd name="T29" fmla="*/ 15 h 96"/>
                <a:gd name="T30" fmla="*/ 65 w 121"/>
                <a:gd name="T31" fmla="*/ 15 h 96"/>
                <a:gd name="T32" fmla="*/ 74 w 121"/>
                <a:gd name="T33" fmla="*/ 13 h 96"/>
                <a:gd name="T34" fmla="*/ 76 w 121"/>
                <a:gd name="T35" fmla="*/ 9 h 96"/>
                <a:gd name="T36" fmla="*/ 85 w 121"/>
                <a:gd name="T37" fmla="*/ 2 h 96"/>
                <a:gd name="T38" fmla="*/ 98 w 121"/>
                <a:gd name="T39" fmla="*/ 0 h 96"/>
                <a:gd name="T40" fmla="*/ 112 w 121"/>
                <a:gd name="T41" fmla="*/ 0 h 96"/>
                <a:gd name="T42" fmla="*/ 121 w 121"/>
                <a:gd name="T43" fmla="*/ 2 h 96"/>
                <a:gd name="T44" fmla="*/ 109 w 121"/>
                <a:gd name="T45" fmla="*/ 24 h 96"/>
                <a:gd name="T46" fmla="*/ 94 w 121"/>
                <a:gd name="T47" fmla="*/ 40 h 96"/>
                <a:gd name="T48" fmla="*/ 91 w 121"/>
                <a:gd name="T49" fmla="*/ 40 h 96"/>
                <a:gd name="T50" fmla="*/ 89 w 121"/>
                <a:gd name="T51" fmla="*/ 42 h 96"/>
                <a:gd name="T52" fmla="*/ 87 w 121"/>
                <a:gd name="T53" fmla="*/ 45 h 96"/>
                <a:gd name="T54" fmla="*/ 87 w 121"/>
                <a:gd name="T55" fmla="*/ 49 h 96"/>
                <a:gd name="T56" fmla="*/ 87 w 121"/>
                <a:gd name="T57" fmla="*/ 53 h 96"/>
                <a:gd name="T58" fmla="*/ 89 w 121"/>
                <a:gd name="T59" fmla="*/ 58 h 96"/>
                <a:gd name="T60" fmla="*/ 89 w 121"/>
                <a:gd name="T61" fmla="*/ 65 h 96"/>
                <a:gd name="T62" fmla="*/ 89 w 121"/>
                <a:gd name="T63" fmla="*/ 67 h 96"/>
                <a:gd name="T64" fmla="*/ 89 w 121"/>
                <a:gd name="T65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96">
                  <a:moveTo>
                    <a:pt x="89" y="71"/>
                  </a:moveTo>
                  <a:lnTo>
                    <a:pt x="78" y="83"/>
                  </a:lnTo>
                  <a:lnTo>
                    <a:pt x="62" y="91"/>
                  </a:lnTo>
                  <a:lnTo>
                    <a:pt x="45" y="96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8" y="60"/>
                  </a:lnTo>
                  <a:lnTo>
                    <a:pt x="31" y="33"/>
                  </a:lnTo>
                  <a:lnTo>
                    <a:pt x="36" y="31"/>
                  </a:lnTo>
                  <a:lnTo>
                    <a:pt x="38" y="29"/>
                  </a:lnTo>
                  <a:lnTo>
                    <a:pt x="38" y="24"/>
                  </a:lnTo>
                  <a:lnTo>
                    <a:pt x="38" y="20"/>
                  </a:lnTo>
                  <a:lnTo>
                    <a:pt x="38" y="15"/>
                  </a:lnTo>
                  <a:lnTo>
                    <a:pt x="47" y="13"/>
                  </a:lnTo>
                  <a:lnTo>
                    <a:pt x="56" y="15"/>
                  </a:lnTo>
                  <a:lnTo>
                    <a:pt x="65" y="15"/>
                  </a:lnTo>
                  <a:lnTo>
                    <a:pt x="74" y="13"/>
                  </a:lnTo>
                  <a:lnTo>
                    <a:pt x="76" y="9"/>
                  </a:lnTo>
                  <a:lnTo>
                    <a:pt x="85" y="2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21" y="2"/>
                  </a:lnTo>
                  <a:lnTo>
                    <a:pt x="109" y="24"/>
                  </a:lnTo>
                  <a:lnTo>
                    <a:pt x="94" y="40"/>
                  </a:lnTo>
                  <a:lnTo>
                    <a:pt x="91" y="40"/>
                  </a:lnTo>
                  <a:lnTo>
                    <a:pt x="89" y="42"/>
                  </a:lnTo>
                  <a:lnTo>
                    <a:pt x="87" y="45"/>
                  </a:lnTo>
                  <a:lnTo>
                    <a:pt x="87" y="49"/>
                  </a:lnTo>
                  <a:lnTo>
                    <a:pt x="87" y="53"/>
                  </a:lnTo>
                  <a:lnTo>
                    <a:pt x="89" y="58"/>
                  </a:lnTo>
                  <a:lnTo>
                    <a:pt x="89" y="65"/>
                  </a:lnTo>
                  <a:lnTo>
                    <a:pt x="89" y="67"/>
                  </a:lnTo>
                  <a:lnTo>
                    <a:pt x="89" y="7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91" name="Freeform 207"/>
            <p:cNvSpPr>
              <a:spLocks/>
            </p:cNvSpPr>
            <p:nvPr/>
          </p:nvSpPr>
          <p:spPr bwMode="auto">
            <a:xfrm>
              <a:off x="1469982" y="3634702"/>
              <a:ext cx="138896" cy="110198"/>
            </a:xfrm>
            <a:custGeom>
              <a:avLst/>
              <a:gdLst>
                <a:gd name="T0" fmla="*/ 89 w 121"/>
                <a:gd name="T1" fmla="*/ 71 h 96"/>
                <a:gd name="T2" fmla="*/ 78 w 121"/>
                <a:gd name="T3" fmla="*/ 83 h 96"/>
                <a:gd name="T4" fmla="*/ 62 w 121"/>
                <a:gd name="T5" fmla="*/ 91 h 96"/>
                <a:gd name="T6" fmla="*/ 45 w 121"/>
                <a:gd name="T7" fmla="*/ 96 h 96"/>
                <a:gd name="T8" fmla="*/ 0 w 121"/>
                <a:gd name="T9" fmla="*/ 96 h 96"/>
                <a:gd name="T10" fmla="*/ 0 w 121"/>
                <a:gd name="T11" fmla="*/ 85 h 96"/>
                <a:gd name="T12" fmla="*/ 18 w 121"/>
                <a:gd name="T13" fmla="*/ 60 h 96"/>
                <a:gd name="T14" fmla="*/ 31 w 121"/>
                <a:gd name="T15" fmla="*/ 33 h 96"/>
                <a:gd name="T16" fmla="*/ 36 w 121"/>
                <a:gd name="T17" fmla="*/ 31 h 96"/>
                <a:gd name="T18" fmla="*/ 38 w 121"/>
                <a:gd name="T19" fmla="*/ 29 h 96"/>
                <a:gd name="T20" fmla="*/ 38 w 121"/>
                <a:gd name="T21" fmla="*/ 24 h 96"/>
                <a:gd name="T22" fmla="*/ 38 w 121"/>
                <a:gd name="T23" fmla="*/ 20 h 96"/>
                <a:gd name="T24" fmla="*/ 38 w 121"/>
                <a:gd name="T25" fmla="*/ 15 h 96"/>
                <a:gd name="T26" fmla="*/ 47 w 121"/>
                <a:gd name="T27" fmla="*/ 13 h 96"/>
                <a:gd name="T28" fmla="*/ 56 w 121"/>
                <a:gd name="T29" fmla="*/ 15 h 96"/>
                <a:gd name="T30" fmla="*/ 65 w 121"/>
                <a:gd name="T31" fmla="*/ 15 h 96"/>
                <a:gd name="T32" fmla="*/ 74 w 121"/>
                <a:gd name="T33" fmla="*/ 13 h 96"/>
                <a:gd name="T34" fmla="*/ 76 w 121"/>
                <a:gd name="T35" fmla="*/ 9 h 96"/>
                <a:gd name="T36" fmla="*/ 85 w 121"/>
                <a:gd name="T37" fmla="*/ 2 h 96"/>
                <a:gd name="T38" fmla="*/ 98 w 121"/>
                <a:gd name="T39" fmla="*/ 0 h 96"/>
                <a:gd name="T40" fmla="*/ 112 w 121"/>
                <a:gd name="T41" fmla="*/ 0 h 96"/>
                <a:gd name="T42" fmla="*/ 121 w 121"/>
                <a:gd name="T43" fmla="*/ 2 h 96"/>
                <a:gd name="T44" fmla="*/ 109 w 121"/>
                <a:gd name="T45" fmla="*/ 24 h 96"/>
                <a:gd name="T46" fmla="*/ 94 w 121"/>
                <a:gd name="T47" fmla="*/ 40 h 96"/>
                <a:gd name="T48" fmla="*/ 91 w 121"/>
                <a:gd name="T49" fmla="*/ 40 h 96"/>
                <a:gd name="T50" fmla="*/ 89 w 121"/>
                <a:gd name="T51" fmla="*/ 42 h 96"/>
                <a:gd name="T52" fmla="*/ 87 w 121"/>
                <a:gd name="T53" fmla="*/ 45 h 96"/>
                <a:gd name="T54" fmla="*/ 87 w 121"/>
                <a:gd name="T55" fmla="*/ 49 h 96"/>
                <a:gd name="T56" fmla="*/ 87 w 121"/>
                <a:gd name="T57" fmla="*/ 53 h 96"/>
                <a:gd name="T58" fmla="*/ 89 w 121"/>
                <a:gd name="T59" fmla="*/ 58 h 96"/>
                <a:gd name="T60" fmla="*/ 89 w 121"/>
                <a:gd name="T61" fmla="*/ 65 h 96"/>
                <a:gd name="T62" fmla="*/ 89 w 121"/>
                <a:gd name="T63" fmla="*/ 67 h 96"/>
                <a:gd name="T64" fmla="*/ 89 w 121"/>
                <a:gd name="T65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96">
                  <a:moveTo>
                    <a:pt x="89" y="71"/>
                  </a:moveTo>
                  <a:lnTo>
                    <a:pt x="78" y="83"/>
                  </a:lnTo>
                  <a:lnTo>
                    <a:pt x="62" y="91"/>
                  </a:lnTo>
                  <a:lnTo>
                    <a:pt x="45" y="96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8" y="60"/>
                  </a:lnTo>
                  <a:lnTo>
                    <a:pt x="31" y="33"/>
                  </a:lnTo>
                  <a:lnTo>
                    <a:pt x="36" y="31"/>
                  </a:lnTo>
                  <a:lnTo>
                    <a:pt x="38" y="29"/>
                  </a:lnTo>
                  <a:lnTo>
                    <a:pt x="38" y="24"/>
                  </a:lnTo>
                  <a:lnTo>
                    <a:pt x="38" y="20"/>
                  </a:lnTo>
                  <a:lnTo>
                    <a:pt x="38" y="15"/>
                  </a:lnTo>
                  <a:lnTo>
                    <a:pt x="47" y="13"/>
                  </a:lnTo>
                  <a:lnTo>
                    <a:pt x="56" y="15"/>
                  </a:lnTo>
                  <a:lnTo>
                    <a:pt x="65" y="15"/>
                  </a:lnTo>
                  <a:lnTo>
                    <a:pt x="74" y="13"/>
                  </a:lnTo>
                  <a:lnTo>
                    <a:pt x="76" y="9"/>
                  </a:lnTo>
                  <a:lnTo>
                    <a:pt x="85" y="2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21" y="2"/>
                  </a:lnTo>
                  <a:lnTo>
                    <a:pt x="109" y="24"/>
                  </a:lnTo>
                  <a:lnTo>
                    <a:pt x="94" y="40"/>
                  </a:lnTo>
                  <a:lnTo>
                    <a:pt x="91" y="40"/>
                  </a:lnTo>
                  <a:lnTo>
                    <a:pt x="89" y="42"/>
                  </a:lnTo>
                  <a:lnTo>
                    <a:pt x="87" y="45"/>
                  </a:lnTo>
                  <a:lnTo>
                    <a:pt x="87" y="49"/>
                  </a:lnTo>
                  <a:lnTo>
                    <a:pt x="87" y="53"/>
                  </a:lnTo>
                  <a:lnTo>
                    <a:pt x="89" y="58"/>
                  </a:lnTo>
                  <a:lnTo>
                    <a:pt x="89" y="65"/>
                  </a:lnTo>
                  <a:lnTo>
                    <a:pt x="89" y="67"/>
                  </a:lnTo>
                  <a:lnTo>
                    <a:pt x="89" y="7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92" name="Freeform 208"/>
            <p:cNvSpPr>
              <a:spLocks/>
            </p:cNvSpPr>
            <p:nvPr/>
          </p:nvSpPr>
          <p:spPr bwMode="auto">
            <a:xfrm>
              <a:off x="944245" y="3305256"/>
              <a:ext cx="513110" cy="539511"/>
            </a:xfrm>
            <a:custGeom>
              <a:avLst/>
              <a:gdLst>
                <a:gd name="T0" fmla="*/ 0 w 447"/>
                <a:gd name="T1" fmla="*/ 7 h 470"/>
                <a:gd name="T2" fmla="*/ 22 w 447"/>
                <a:gd name="T3" fmla="*/ 3 h 470"/>
                <a:gd name="T4" fmla="*/ 33 w 447"/>
                <a:gd name="T5" fmla="*/ 7 h 470"/>
                <a:gd name="T6" fmla="*/ 98 w 447"/>
                <a:gd name="T7" fmla="*/ 14 h 470"/>
                <a:gd name="T8" fmla="*/ 158 w 447"/>
                <a:gd name="T9" fmla="*/ 7 h 470"/>
                <a:gd name="T10" fmla="*/ 174 w 447"/>
                <a:gd name="T11" fmla="*/ 36 h 470"/>
                <a:gd name="T12" fmla="*/ 216 w 447"/>
                <a:gd name="T13" fmla="*/ 76 h 470"/>
                <a:gd name="T14" fmla="*/ 239 w 447"/>
                <a:gd name="T15" fmla="*/ 63 h 470"/>
                <a:gd name="T16" fmla="*/ 263 w 447"/>
                <a:gd name="T17" fmla="*/ 56 h 470"/>
                <a:gd name="T18" fmla="*/ 270 w 447"/>
                <a:gd name="T19" fmla="*/ 65 h 470"/>
                <a:gd name="T20" fmla="*/ 270 w 447"/>
                <a:gd name="T21" fmla="*/ 85 h 470"/>
                <a:gd name="T22" fmla="*/ 281 w 447"/>
                <a:gd name="T23" fmla="*/ 101 h 470"/>
                <a:gd name="T24" fmla="*/ 290 w 447"/>
                <a:gd name="T25" fmla="*/ 132 h 470"/>
                <a:gd name="T26" fmla="*/ 295 w 447"/>
                <a:gd name="T27" fmla="*/ 155 h 470"/>
                <a:gd name="T28" fmla="*/ 326 w 447"/>
                <a:gd name="T29" fmla="*/ 162 h 470"/>
                <a:gd name="T30" fmla="*/ 330 w 447"/>
                <a:gd name="T31" fmla="*/ 191 h 470"/>
                <a:gd name="T32" fmla="*/ 319 w 447"/>
                <a:gd name="T33" fmla="*/ 208 h 470"/>
                <a:gd name="T34" fmla="*/ 317 w 447"/>
                <a:gd name="T35" fmla="*/ 213 h 470"/>
                <a:gd name="T36" fmla="*/ 313 w 447"/>
                <a:gd name="T37" fmla="*/ 222 h 470"/>
                <a:gd name="T38" fmla="*/ 317 w 447"/>
                <a:gd name="T39" fmla="*/ 222 h 470"/>
                <a:gd name="T40" fmla="*/ 315 w 447"/>
                <a:gd name="T41" fmla="*/ 244 h 470"/>
                <a:gd name="T42" fmla="*/ 308 w 447"/>
                <a:gd name="T43" fmla="*/ 276 h 470"/>
                <a:gd name="T44" fmla="*/ 310 w 447"/>
                <a:gd name="T45" fmla="*/ 293 h 470"/>
                <a:gd name="T46" fmla="*/ 319 w 447"/>
                <a:gd name="T47" fmla="*/ 302 h 470"/>
                <a:gd name="T48" fmla="*/ 326 w 447"/>
                <a:gd name="T49" fmla="*/ 320 h 470"/>
                <a:gd name="T50" fmla="*/ 333 w 447"/>
                <a:gd name="T51" fmla="*/ 352 h 470"/>
                <a:gd name="T52" fmla="*/ 339 w 447"/>
                <a:gd name="T53" fmla="*/ 363 h 470"/>
                <a:gd name="T54" fmla="*/ 346 w 447"/>
                <a:gd name="T55" fmla="*/ 374 h 470"/>
                <a:gd name="T56" fmla="*/ 362 w 447"/>
                <a:gd name="T57" fmla="*/ 378 h 470"/>
                <a:gd name="T58" fmla="*/ 371 w 447"/>
                <a:gd name="T59" fmla="*/ 385 h 470"/>
                <a:gd name="T60" fmla="*/ 386 w 447"/>
                <a:gd name="T61" fmla="*/ 390 h 470"/>
                <a:gd name="T62" fmla="*/ 395 w 447"/>
                <a:gd name="T63" fmla="*/ 383 h 470"/>
                <a:gd name="T64" fmla="*/ 438 w 447"/>
                <a:gd name="T65" fmla="*/ 378 h 470"/>
                <a:gd name="T66" fmla="*/ 444 w 447"/>
                <a:gd name="T67" fmla="*/ 396 h 470"/>
                <a:gd name="T68" fmla="*/ 433 w 447"/>
                <a:gd name="T69" fmla="*/ 410 h 470"/>
                <a:gd name="T70" fmla="*/ 440 w 447"/>
                <a:gd name="T71" fmla="*/ 421 h 470"/>
                <a:gd name="T72" fmla="*/ 444 w 447"/>
                <a:gd name="T73" fmla="*/ 430 h 470"/>
                <a:gd name="T74" fmla="*/ 413 w 447"/>
                <a:gd name="T75" fmla="*/ 457 h 470"/>
                <a:gd name="T76" fmla="*/ 393 w 447"/>
                <a:gd name="T77" fmla="*/ 459 h 470"/>
                <a:gd name="T78" fmla="*/ 377 w 447"/>
                <a:gd name="T79" fmla="*/ 434 h 470"/>
                <a:gd name="T80" fmla="*/ 339 w 447"/>
                <a:gd name="T81" fmla="*/ 446 h 470"/>
                <a:gd name="T82" fmla="*/ 330 w 447"/>
                <a:gd name="T83" fmla="*/ 452 h 470"/>
                <a:gd name="T84" fmla="*/ 319 w 447"/>
                <a:gd name="T85" fmla="*/ 457 h 470"/>
                <a:gd name="T86" fmla="*/ 308 w 447"/>
                <a:gd name="T87" fmla="*/ 448 h 470"/>
                <a:gd name="T88" fmla="*/ 290 w 447"/>
                <a:gd name="T89" fmla="*/ 446 h 470"/>
                <a:gd name="T90" fmla="*/ 196 w 447"/>
                <a:gd name="T91" fmla="*/ 390 h 470"/>
                <a:gd name="T92" fmla="*/ 176 w 447"/>
                <a:gd name="T93" fmla="*/ 390 h 470"/>
                <a:gd name="T94" fmla="*/ 120 w 447"/>
                <a:gd name="T95" fmla="*/ 345 h 470"/>
                <a:gd name="T96" fmla="*/ 107 w 447"/>
                <a:gd name="T97" fmla="*/ 240 h 470"/>
                <a:gd name="T98" fmla="*/ 100 w 447"/>
                <a:gd name="T99" fmla="*/ 224 h 470"/>
                <a:gd name="T100" fmla="*/ 100 w 447"/>
                <a:gd name="T101" fmla="*/ 215 h 470"/>
                <a:gd name="T102" fmla="*/ 93 w 447"/>
                <a:gd name="T103" fmla="*/ 208 h 470"/>
                <a:gd name="T104" fmla="*/ 49 w 447"/>
                <a:gd name="T105" fmla="*/ 168 h 470"/>
                <a:gd name="T106" fmla="*/ 49 w 447"/>
                <a:gd name="T107" fmla="*/ 159 h 470"/>
                <a:gd name="T108" fmla="*/ 58 w 447"/>
                <a:gd name="T109" fmla="*/ 146 h 470"/>
                <a:gd name="T110" fmla="*/ 47 w 447"/>
                <a:gd name="T111" fmla="*/ 130 h 470"/>
                <a:gd name="T112" fmla="*/ 38 w 447"/>
                <a:gd name="T113" fmla="*/ 112 h 470"/>
                <a:gd name="T114" fmla="*/ 13 w 447"/>
                <a:gd name="T115" fmla="*/ 92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7" h="470">
                  <a:moveTo>
                    <a:pt x="2" y="38"/>
                  </a:moveTo>
                  <a:lnTo>
                    <a:pt x="2" y="30"/>
                  </a:lnTo>
                  <a:lnTo>
                    <a:pt x="2" y="18"/>
                  </a:lnTo>
                  <a:lnTo>
                    <a:pt x="0" y="7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26" y="5"/>
                  </a:lnTo>
                  <a:lnTo>
                    <a:pt x="29" y="7"/>
                  </a:lnTo>
                  <a:lnTo>
                    <a:pt x="33" y="7"/>
                  </a:lnTo>
                  <a:lnTo>
                    <a:pt x="44" y="12"/>
                  </a:lnTo>
                  <a:lnTo>
                    <a:pt x="60" y="14"/>
                  </a:lnTo>
                  <a:lnTo>
                    <a:pt x="80" y="16"/>
                  </a:lnTo>
                  <a:lnTo>
                    <a:pt x="98" y="14"/>
                  </a:lnTo>
                  <a:lnTo>
                    <a:pt x="114" y="9"/>
                  </a:lnTo>
                  <a:lnTo>
                    <a:pt x="120" y="0"/>
                  </a:lnTo>
                  <a:lnTo>
                    <a:pt x="158" y="0"/>
                  </a:lnTo>
                  <a:lnTo>
                    <a:pt x="158" y="7"/>
                  </a:lnTo>
                  <a:lnTo>
                    <a:pt x="161" y="14"/>
                  </a:lnTo>
                  <a:lnTo>
                    <a:pt x="165" y="16"/>
                  </a:lnTo>
                  <a:lnTo>
                    <a:pt x="169" y="21"/>
                  </a:lnTo>
                  <a:lnTo>
                    <a:pt x="174" y="36"/>
                  </a:lnTo>
                  <a:lnTo>
                    <a:pt x="181" y="52"/>
                  </a:lnTo>
                  <a:lnTo>
                    <a:pt x="190" y="65"/>
                  </a:lnTo>
                  <a:lnTo>
                    <a:pt x="201" y="74"/>
                  </a:lnTo>
                  <a:lnTo>
                    <a:pt x="216" y="76"/>
                  </a:lnTo>
                  <a:lnTo>
                    <a:pt x="232" y="70"/>
                  </a:lnTo>
                  <a:lnTo>
                    <a:pt x="237" y="70"/>
                  </a:lnTo>
                  <a:lnTo>
                    <a:pt x="237" y="68"/>
                  </a:lnTo>
                  <a:lnTo>
                    <a:pt x="239" y="63"/>
                  </a:lnTo>
                  <a:lnTo>
                    <a:pt x="239" y="61"/>
                  </a:lnTo>
                  <a:lnTo>
                    <a:pt x="239" y="56"/>
                  </a:lnTo>
                  <a:lnTo>
                    <a:pt x="259" y="56"/>
                  </a:lnTo>
                  <a:lnTo>
                    <a:pt x="263" y="56"/>
                  </a:lnTo>
                  <a:lnTo>
                    <a:pt x="266" y="59"/>
                  </a:lnTo>
                  <a:lnTo>
                    <a:pt x="268" y="61"/>
                  </a:lnTo>
                  <a:lnTo>
                    <a:pt x="270" y="63"/>
                  </a:lnTo>
                  <a:lnTo>
                    <a:pt x="270" y="65"/>
                  </a:lnTo>
                  <a:lnTo>
                    <a:pt x="270" y="70"/>
                  </a:lnTo>
                  <a:lnTo>
                    <a:pt x="270" y="74"/>
                  </a:lnTo>
                  <a:lnTo>
                    <a:pt x="270" y="81"/>
                  </a:lnTo>
                  <a:lnTo>
                    <a:pt x="270" y="85"/>
                  </a:lnTo>
                  <a:lnTo>
                    <a:pt x="272" y="90"/>
                  </a:lnTo>
                  <a:lnTo>
                    <a:pt x="272" y="94"/>
                  </a:lnTo>
                  <a:lnTo>
                    <a:pt x="277" y="94"/>
                  </a:lnTo>
                  <a:lnTo>
                    <a:pt x="281" y="101"/>
                  </a:lnTo>
                  <a:lnTo>
                    <a:pt x="283" y="110"/>
                  </a:lnTo>
                  <a:lnTo>
                    <a:pt x="283" y="119"/>
                  </a:lnTo>
                  <a:lnTo>
                    <a:pt x="283" y="128"/>
                  </a:lnTo>
                  <a:lnTo>
                    <a:pt x="290" y="132"/>
                  </a:lnTo>
                  <a:lnTo>
                    <a:pt x="288" y="139"/>
                  </a:lnTo>
                  <a:lnTo>
                    <a:pt x="290" y="146"/>
                  </a:lnTo>
                  <a:lnTo>
                    <a:pt x="292" y="153"/>
                  </a:lnTo>
                  <a:lnTo>
                    <a:pt x="295" y="155"/>
                  </a:lnTo>
                  <a:lnTo>
                    <a:pt x="301" y="157"/>
                  </a:lnTo>
                  <a:lnTo>
                    <a:pt x="308" y="157"/>
                  </a:lnTo>
                  <a:lnTo>
                    <a:pt x="319" y="157"/>
                  </a:lnTo>
                  <a:lnTo>
                    <a:pt x="326" y="162"/>
                  </a:lnTo>
                  <a:lnTo>
                    <a:pt x="335" y="164"/>
                  </a:lnTo>
                  <a:lnTo>
                    <a:pt x="346" y="164"/>
                  </a:lnTo>
                  <a:lnTo>
                    <a:pt x="337" y="177"/>
                  </a:lnTo>
                  <a:lnTo>
                    <a:pt x="330" y="191"/>
                  </a:lnTo>
                  <a:lnTo>
                    <a:pt x="321" y="202"/>
                  </a:lnTo>
                  <a:lnTo>
                    <a:pt x="319" y="204"/>
                  </a:lnTo>
                  <a:lnTo>
                    <a:pt x="319" y="206"/>
                  </a:lnTo>
                  <a:lnTo>
                    <a:pt x="319" y="208"/>
                  </a:lnTo>
                  <a:lnTo>
                    <a:pt x="319" y="211"/>
                  </a:lnTo>
                  <a:lnTo>
                    <a:pt x="321" y="211"/>
                  </a:lnTo>
                  <a:lnTo>
                    <a:pt x="319" y="213"/>
                  </a:lnTo>
                  <a:lnTo>
                    <a:pt x="317" y="213"/>
                  </a:lnTo>
                  <a:lnTo>
                    <a:pt x="315" y="213"/>
                  </a:lnTo>
                  <a:lnTo>
                    <a:pt x="313" y="217"/>
                  </a:lnTo>
                  <a:lnTo>
                    <a:pt x="313" y="220"/>
                  </a:lnTo>
                  <a:lnTo>
                    <a:pt x="313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4"/>
                  </a:lnTo>
                  <a:lnTo>
                    <a:pt x="315" y="226"/>
                  </a:lnTo>
                  <a:lnTo>
                    <a:pt x="315" y="233"/>
                  </a:lnTo>
                  <a:lnTo>
                    <a:pt x="315" y="244"/>
                  </a:lnTo>
                  <a:lnTo>
                    <a:pt x="310" y="251"/>
                  </a:lnTo>
                  <a:lnTo>
                    <a:pt x="308" y="260"/>
                  </a:lnTo>
                  <a:lnTo>
                    <a:pt x="308" y="271"/>
                  </a:lnTo>
                  <a:lnTo>
                    <a:pt x="308" y="276"/>
                  </a:lnTo>
                  <a:lnTo>
                    <a:pt x="308" y="280"/>
                  </a:lnTo>
                  <a:lnTo>
                    <a:pt x="308" y="287"/>
                  </a:lnTo>
                  <a:lnTo>
                    <a:pt x="308" y="291"/>
                  </a:lnTo>
                  <a:lnTo>
                    <a:pt x="310" y="293"/>
                  </a:lnTo>
                  <a:lnTo>
                    <a:pt x="315" y="296"/>
                  </a:lnTo>
                  <a:lnTo>
                    <a:pt x="317" y="296"/>
                  </a:lnTo>
                  <a:lnTo>
                    <a:pt x="319" y="300"/>
                  </a:lnTo>
                  <a:lnTo>
                    <a:pt x="319" y="302"/>
                  </a:lnTo>
                  <a:lnTo>
                    <a:pt x="319" y="307"/>
                  </a:lnTo>
                  <a:lnTo>
                    <a:pt x="321" y="311"/>
                  </a:lnTo>
                  <a:lnTo>
                    <a:pt x="321" y="314"/>
                  </a:lnTo>
                  <a:lnTo>
                    <a:pt x="326" y="320"/>
                  </a:lnTo>
                  <a:lnTo>
                    <a:pt x="326" y="329"/>
                  </a:lnTo>
                  <a:lnTo>
                    <a:pt x="326" y="338"/>
                  </a:lnTo>
                  <a:lnTo>
                    <a:pt x="328" y="347"/>
                  </a:lnTo>
                  <a:lnTo>
                    <a:pt x="333" y="352"/>
                  </a:lnTo>
                  <a:lnTo>
                    <a:pt x="337" y="354"/>
                  </a:lnTo>
                  <a:lnTo>
                    <a:pt x="337" y="356"/>
                  </a:lnTo>
                  <a:lnTo>
                    <a:pt x="339" y="361"/>
                  </a:lnTo>
                  <a:lnTo>
                    <a:pt x="339" y="363"/>
                  </a:lnTo>
                  <a:lnTo>
                    <a:pt x="339" y="367"/>
                  </a:lnTo>
                  <a:lnTo>
                    <a:pt x="342" y="370"/>
                  </a:lnTo>
                  <a:lnTo>
                    <a:pt x="346" y="372"/>
                  </a:lnTo>
                  <a:lnTo>
                    <a:pt x="346" y="374"/>
                  </a:lnTo>
                  <a:lnTo>
                    <a:pt x="351" y="376"/>
                  </a:lnTo>
                  <a:lnTo>
                    <a:pt x="353" y="378"/>
                  </a:lnTo>
                  <a:lnTo>
                    <a:pt x="357" y="378"/>
                  </a:lnTo>
                  <a:lnTo>
                    <a:pt x="362" y="378"/>
                  </a:lnTo>
                  <a:lnTo>
                    <a:pt x="366" y="378"/>
                  </a:lnTo>
                  <a:lnTo>
                    <a:pt x="368" y="381"/>
                  </a:lnTo>
                  <a:lnTo>
                    <a:pt x="371" y="383"/>
                  </a:lnTo>
                  <a:lnTo>
                    <a:pt x="371" y="385"/>
                  </a:lnTo>
                  <a:lnTo>
                    <a:pt x="373" y="387"/>
                  </a:lnTo>
                  <a:lnTo>
                    <a:pt x="377" y="390"/>
                  </a:lnTo>
                  <a:lnTo>
                    <a:pt x="382" y="390"/>
                  </a:lnTo>
                  <a:lnTo>
                    <a:pt x="386" y="390"/>
                  </a:lnTo>
                  <a:lnTo>
                    <a:pt x="391" y="390"/>
                  </a:lnTo>
                  <a:lnTo>
                    <a:pt x="393" y="387"/>
                  </a:lnTo>
                  <a:lnTo>
                    <a:pt x="395" y="385"/>
                  </a:lnTo>
                  <a:lnTo>
                    <a:pt x="395" y="383"/>
                  </a:lnTo>
                  <a:lnTo>
                    <a:pt x="413" y="376"/>
                  </a:lnTo>
                  <a:lnTo>
                    <a:pt x="433" y="372"/>
                  </a:lnTo>
                  <a:lnTo>
                    <a:pt x="435" y="374"/>
                  </a:lnTo>
                  <a:lnTo>
                    <a:pt x="438" y="378"/>
                  </a:lnTo>
                  <a:lnTo>
                    <a:pt x="442" y="381"/>
                  </a:lnTo>
                  <a:lnTo>
                    <a:pt x="447" y="383"/>
                  </a:lnTo>
                  <a:lnTo>
                    <a:pt x="447" y="396"/>
                  </a:lnTo>
                  <a:lnTo>
                    <a:pt x="444" y="396"/>
                  </a:lnTo>
                  <a:lnTo>
                    <a:pt x="442" y="401"/>
                  </a:lnTo>
                  <a:lnTo>
                    <a:pt x="438" y="403"/>
                  </a:lnTo>
                  <a:lnTo>
                    <a:pt x="435" y="405"/>
                  </a:lnTo>
                  <a:lnTo>
                    <a:pt x="433" y="410"/>
                  </a:lnTo>
                  <a:lnTo>
                    <a:pt x="431" y="412"/>
                  </a:lnTo>
                  <a:lnTo>
                    <a:pt x="433" y="417"/>
                  </a:lnTo>
                  <a:lnTo>
                    <a:pt x="435" y="419"/>
                  </a:lnTo>
                  <a:lnTo>
                    <a:pt x="440" y="421"/>
                  </a:lnTo>
                  <a:lnTo>
                    <a:pt x="442" y="421"/>
                  </a:lnTo>
                  <a:lnTo>
                    <a:pt x="444" y="423"/>
                  </a:lnTo>
                  <a:lnTo>
                    <a:pt x="444" y="428"/>
                  </a:lnTo>
                  <a:lnTo>
                    <a:pt x="444" y="430"/>
                  </a:lnTo>
                  <a:lnTo>
                    <a:pt x="447" y="434"/>
                  </a:lnTo>
                  <a:lnTo>
                    <a:pt x="431" y="437"/>
                  </a:lnTo>
                  <a:lnTo>
                    <a:pt x="420" y="446"/>
                  </a:lnTo>
                  <a:lnTo>
                    <a:pt x="413" y="457"/>
                  </a:lnTo>
                  <a:lnTo>
                    <a:pt x="409" y="470"/>
                  </a:lnTo>
                  <a:lnTo>
                    <a:pt x="402" y="468"/>
                  </a:lnTo>
                  <a:lnTo>
                    <a:pt x="397" y="463"/>
                  </a:lnTo>
                  <a:lnTo>
                    <a:pt x="393" y="459"/>
                  </a:lnTo>
                  <a:lnTo>
                    <a:pt x="389" y="452"/>
                  </a:lnTo>
                  <a:lnTo>
                    <a:pt x="386" y="446"/>
                  </a:lnTo>
                  <a:lnTo>
                    <a:pt x="384" y="439"/>
                  </a:lnTo>
                  <a:lnTo>
                    <a:pt x="377" y="434"/>
                  </a:lnTo>
                  <a:lnTo>
                    <a:pt x="366" y="432"/>
                  </a:lnTo>
                  <a:lnTo>
                    <a:pt x="353" y="434"/>
                  </a:lnTo>
                  <a:lnTo>
                    <a:pt x="342" y="439"/>
                  </a:lnTo>
                  <a:lnTo>
                    <a:pt x="339" y="446"/>
                  </a:lnTo>
                  <a:lnTo>
                    <a:pt x="337" y="448"/>
                  </a:lnTo>
                  <a:lnTo>
                    <a:pt x="335" y="450"/>
                  </a:lnTo>
                  <a:lnTo>
                    <a:pt x="333" y="452"/>
                  </a:lnTo>
                  <a:lnTo>
                    <a:pt x="330" y="452"/>
                  </a:lnTo>
                  <a:lnTo>
                    <a:pt x="328" y="455"/>
                  </a:lnTo>
                  <a:lnTo>
                    <a:pt x="326" y="459"/>
                  </a:lnTo>
                  <a:lnTo>
                    <a:pt x="321" y="459"/>
                  </a:lnTo>
                  <a:lnTo>
                    <a:pt x="319" y="457"/>
                  </a:lnTo>
                  <a:lnTo>
                    <a:pt x="317" y="455"/>
                  </a:lnTo>
                  <a:lnTo>
                    <a:pt x="315" y="452"/>
                  </a:lnTo>
                  <a:lnTo>
                    <a:pt x="313" y="448"/>
                  </a:lnTo>
                  <a:lnTo>
                    <a:pt x="308" y="448"/>
                  </a:lnTo>
                  <a:lnTo>
                    <a:pt x="304" y="446"/>
                  </a:lnTo>
                  <a:lnTo>
                    <a:pt x="299" y="446"/>
                  </a:lnTo>
                  <a:lnTo>
                    <a:pt x="295" y="446"/>
                  </a:lnTo>
                  <a:lnTo>
                    <a:pt x="290" y="446"/>
                  </a:lnTo>
                  <a:lnTo>
                    <a:pt x="241" y="425"/>
                  </a:lnTo>
                  <a:lnTo>
                    <a:pt x="201" y="396"/>
                  </a:lnTo>
                  <a:lnTo>
                    <a:pt x="201" y="392"/>
                  </a:lnTo>
                  <a:lnTo>
                    <a:pt x="196" y="390"/>
                  </a:lnTo>
                  <a:lnTo>
                    <a:pt x="192" y="390"/>
                  </a:lnTo>
                  <a:lnTo>
                    <a:pt x="187" y="390"/>
                  </a:lnTo>
                  <a:lnTo>
                    <a:pt x="181" y="390"/>
                  </a:lnTo>
                  <a:lnTo>
                    <a:pt x="176" y="390"/>
                  </a:lnTo>
                  <a:lnTo>
                    <a:pt x="156" y="383"/>
                  </a:lnTo>
                  <a:lnTo>
                    <a:pt x="143" y="374"/>
                  </a:lnTo>
                  <a:lnTo>
                    <a:pt x="129" y="361"/>
                  </a:lnTo>
                  <a:lnTo>
                    <a:pt x="120" y="345"/>
                  </a:lnTo>
                  <a:lnTo>
                    <a:pt x="120" y="320"/>
                  </a:lnTo>
                  <a:lnTo>
                    <a:pt x="125" y="291"/>
                  </a:lnTo>
                  <a:lnTo>
                    <a:pt x="118" y="264"/>
                  </a:lnTo>
                  <a:lnTo>
                    <a:pt x="107" y="240"/>
                  </a:lnTo>
                  <a:lnTo>
                    <a:pt x="105" y="233"/>
                  </a:lnTo>
                  <a:lnTo>
                    <a:pt x="102" y="229"/>
                  </a:lnTo>
                  <a:lnTo>
                    <a:pt x="100" y="226"/>
                  </a:lnTo>
                  <a:lnTo>
                    <a:pt x="100" y="224"/>
                  </a:lnTo>
                  <a:lnTo>
                    <a:pt x="98" y="224"/>
                  </a:lnTo>
                  <a:lnTo>
                    <a:pt x="98" y="222"/>
                  </a:lnTo>
                  <a:lnTo>
                    <a:pt x="100" y="220"/>
                  </a:lnTo>
                  <a:lnTo>
                    <a:pt x="100" y="215"/>
                  </a:lnTo>
                  <a:lnTo>
                    <a:pt x="100" y="211"/>
                  </a:lnTo>
                  <a:lnTo>
                    <a:pt x="98" y="211"/>
                  </a:lnTo>
                  <a:lnTo>
                    <a:pt x="96" y="208"/>
                  </a:lnTo>
                  <a:lnTo>
                    <a:pt x="93" y="208"/>
                  </a:lnTo>
                  <a:lnTo>
                    <a:pt x="89" y="208"/>
                  </a:lnTo>
                  <a:lnTo>
                    <a:pt x="71" y="186"/>
                  </a:lnTo>
                  <a:lnTo>
                    <a:pt x="51" y="170"/>
                  </a:lnTo>
                  <a:lnTo>
                    <a:pt x="49" y="168"/>
                  </a:lnTo>
                  <a:lnTo>
                    <a:pt x="47" y="166"/>
                  </a:lnTo>
                  <a:lnTo>
                    <a:pt x="47" y="164"/>
                  </a:lnTo>
                  <a:lnTo>
                    <a:pt x="47" y="162"/>
                  </a:lnTo>
                  <a:lnTo>
                    <a:pt x="49" y="159"/>
                  </a:lnTo>
                  <a:lnTo>
                    <a:pt x="51" y="157"/>
                  </a:lnTo>
                  <a:lnTo>
                    <a:pt x="55" y="155"/>
                  </a:lnTo>
                  <a:lnTo>
                    <a:pt x="58" y="150"/>
                  </a:lnTo>
                  <a:lnTo>
                    <a:pt x="58" y="146"/>
                  </a:lnTo>
                  <a:lnTo>
                    <a:pt x="55" y="141"/>
                  </a:lnTo>
                  <a:lnTo>
                    <a:pt x="53" y="137"/>
                  </a:lnTo>
                  <a:lnTo>
                    <a:pt x="51" y="132"/>
                  </a:lnTo>
                  <a:lnTo>
                    <a:pt x="47" y="130"/>
                  </a:lnTo>
                  <a:lnTo>
                    <a:pt x="42" y="128"/>
                  </a:lnTo>
                  <a:lnTo>
                    <a:pt x="40" y="126"/>
                  </a:lnTo>
                  <a:lnTo>
                    <a:pt x="40" y="119"/>
                  </a:lnTo>
                  <a:lnTo>
                    <a:pt x="38" y="112"/>
                  </a:lnTo>
                  <a:lnTo>
                    <a:pt x="35" y="106"/>
                  </a:lnTo>
                  <a:lnTo>
                    <a:pt x="33" y="103"/>
                  </a:lnTo>
                  <a:lnTo>
                    <a:pt x="26" y="101"/>
                  </a:lnTo>
                  <a:lnTo>
                    <a:pt x="13" y="92"/>
                  </a:lnTo>
                  <a:lnTo>
                    <a:pt x="6" y="76"/>
                  </a:lnTo>
                  <a:lnTo>
                    <a:pt x="4" y="59"/>
                  </a:lnTo>
                  <a:lnTo>
                    <a:pt x="2" y="3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93" name="Freeform 209"/>
            <p:cNvSpPr>
              <a:spLocks/>
            </p:cNvSpPr>
            <p:nvPr/>
          </p:nvSpPr>
          <p:spPr bwMode="auto">
            <a:xfrm>
              <a:off x="944245" y="3305256"/>
              <a:ext cx="513110" cy="539511"/>
            </a:xfrm>
            <a:custGeom>
              <a:avLst/>
              <a:gdLst>
                <a:gd name="T0" fmla="*/ 0 w 447"/>
                <a:gd name="T1" fmla="*/ 7 h 470"/>
                <a:gd name="T2" fmla="*/ 22 w 447"/>
                <a:gd name="T3" fmla="*/ 3 h 470"/>
                <a:gd name="T4" fmla="*/ 33 w 447"/>
                <a:gd name="T5" fmla="*/ 7 h 470"/>
                <a:gd name="T6" fmla="*/ 98 w 447"/>
                <a:gd name="T7" fmla="*/ 14 h 470"/>
                <a:gd name="T8" fmla="*/ 158 w 447"/>
                <a:gd name="T9" fmla="*/ 7 h 470"/>
                <a:gd name="T10" fmla="*/ 174 w 447"/>
                <a:gd name="T11" fmla="*/ 36 h 470"/>
                <a:gd name="T12" fmla="*/ 216 w 447"/>
                <a:gd name="T13" fmla="*/ 76 h 470"/>
                <a:gd name="T14" fmla="*/ 239 w 447"/>
                <a:gd name="T15" fmla="*/ 63 h 470"/>
                <a:gd name="T16" fmla="*/ 263 w 447"/>
                <a:gd name="T17" fmla="*/ 56 h 470"/>
                <a:gd name="T18" fmla="*/ 270 w 447"/>
                <a:gd name="T19" fmla="*/ 65 h 470"/>
                <a:gd name="T20" fmla="*/ 270 w 447"/>
                <a:gd name="T21" fmla="*/ 85 h 470"/>
                <a:gd name="T22" fmla="*/ 281 w 447"/>
                <a:gd name="T23" fmla="*/ 101 h 470"/>
                <a:gd name="T24" fmla="*/ 290 w 447"/>
                <a:gd name="T25" fmla="*/ 132 h 470"/>
                <a:gd name="T26" fmla="*/ 295 w 447"/>
                <a:gd name="T27" fmla="*/ 155 h 470"/>
                <a:gd name="T28" fmla="*/ 326 w 447"/>
                <a:gd name="T29" fmla="*/ 162 h 470"/>
                <a:gd name="T30" fmla="*/ 330 w 447"/>
                <a:gd name="T31" fmla="*/ 191 h 470"/>
                <a:gd name="T32" fmla="*/ 319 w 447"/>
                <a:gd name="T33" fmla="*/ 208 h 470"/>
                <a:gd name="T34" fmla="*/ 317 w 447"/>
                <a:gd name="T35" fmla="*/ 213 h 470"/>
                <a:gd name="T36" fmla="*/ 313 w 447"/>
                <a:gd name="T37" fmla="*/ 222 h 470"/>
                <a:gd name="T38" fmla="*/ 317 w 447"/>
                <a:gd name="T39" fmla="*/ 222 h 470"/>
                <a:gd name="T40" fmla="*/ 315 w 447"/>
                <a:gd name="T41" fmla="*/ 244 h 470"/>
                <a:gd name="T42" fmla="*/ 308 w 447"/>
                <a:gd name="T43" fmla="*/ 276 h 470"/>
                <a:gd name="T44" fmla="*/ 310 w 447"/>
                <a:gd name="T45" fmla="*/ 293 h 470"/>
                <a:gd name="T46" fmla="*/ 319 w 447"/>
                <a:gd name="T47" fmla="*/ 302 h 470"/>
                <a:gd name="T48" fmla="*/ 326 w 447"/>
                <a:gd name="T49" fmla="*/ 320 h 470"/>
                <a:gd name="T50" fmla="*/ 333 w 447"/>
                <a:gd name="T51" fmla="*/ 352 h 470"/>
                <a:gd name="T52" fmla="*/ 339 w 447"/>
                <a:gd name="T53" fmla="*/ 363 h 470"/>
                <a:gd name="T54" fmla="*/ 346 w 447"/>
                <a:gd name="T55" fmla="*/ 374 h 470"/>
                <a:gd name="T56" fmla="*/ 362 w 447"/>
                <a:gd name="T57" fmla="*/ 378 h 470"/>
                <a:gd name="T58" fmla="*/ 371 w 447"/>
                <a:gd name="T59" fmla="*/ 385 h 470"/>
                <a:gd name="T60" fmla="*/ 386 w 447"/>
                <a:gd name="T61" fmla="*/ 390 h 470"/>
                <a:gd name="T62" fmla="*/ 395 w 447"/>
                <a:gd name="T63" fmla="*/ 383 h 470"/>
                <a:gd name="T64" fmla="*/ 438 w 447"/>
                <a:gd name="T65" fmla="*/ 378 h 470"/>
                <a:gd name="T66" fmla="*/ 444 w 447"/>
                <a:gd name="T67" fmla="*/ 396 h 470"/>
                <a:gd name="T68" fmla="*/ 433 w 447"/>
                <a:gd name="T69" fmla="*/ 410 h 470"/>
                <a:gd name="T70" fmla="*/ 440 w 447"/>
                <a:gd name="T71" fmla="*/ 421 h 470"/>
                <a:gd name="T72" fmla="*/ 444 w 447"/>
                <a:gd name="T73" fmla="*/ 430 h 470"/>
                <a:gd name="T74" fmla="*/ 413 w 447"/>
                <a:gd name="T75" fmla="*/ 457 h 470"/>
                <a:gd name="T76" fmla="*/ 393 w 447"/>
                <a:gd name="T77" fmla="*/ 459 h 470"/>
                <a:gd name="T78" fmla="*/ 377 w 447"/>
                <a:gd name="T79" fmla="*/ 434 h 470"/>
                <a:gd name="T80" fmla="*/ 339 w 447"/>
                <a:gd name="T81" fmla="*/ 446 h 470"/>
                <a:gd name="T82" fmla="*/ 330 w 447"/>
                <a:gd name="T83" fmla="*/ 452 h 470"/>
                <a:gd name="T84" fmla="*/ 319 w 447"/>
                <a:gd name="T85" fmla="*/ 457 h 470"/>
                <a:gd name="T86" fmla="*/ 308 w 447"/>
                <a:gd name="T87" fmla="*/ 448 h 470"/>
                <a:gd name="T88" fmla="*/ 290 w 447"/>
                <a:gd name="T89" fmla="*/ 446 h 470"/>
                <a:gd name="T90" fmla="*/ 196 w 447"/>
                <a:gd name="T91" fmla="*/ 390 h 470"/>
                <a:gd name="T92" fmla="*/ 176 w 447"/>
                <a:gd name="T93" fmla="*/ 390 h 470"/>
                <a:gd name="T94" fmla="*/ 120 w 447"/>
                <a:gd name="T95" fmla="*/ 345 h 470"/>
                <a:gd name="T96" fmla="*/ 107 w 447"/>
                <a:gd name="T97" fmla="*/ 240 h 470"/>
                <a:gd name="T98" fmla="*/ 100 w 447"/>
                <a:gd name="T99" fmla="*/ 224 h 470"/>
                <a:gd name="T100" fmla="*/ 100 w 447"/>
                <a:gd name="T101" fmla="*/ 215 h 470"/>
                <a:gd name="T102" fmla="*/ 93 w 447"/>
                <a:gd name="T103" fmla="*/ 208 h 470"/>
                <a:gd name="T104" fmla="*/ 49 w 447"/>
                <a:gd name="T105" fmla="*/ 168 h 470"/>
                <a:gd name="T106" fmla="*/ 49 w 447"/>
                <a:gd name="T107" fmla="*/ 159 h 470"/>
                <a:gd name="T108" fmla="*/ 58 w 447"/>
                <a:gd name="T109" fmla="*/ 146 h 470"/>
                <a:gd name="T110" fmla="*/ 47 w 447"/>
                <a:gd name="T111" fmla="*/ 130 h 470"/>
                <a:gd name="T112" fmla="*/ 38 w 447"/>
                <a:gd name="T113" fmla="*/ 112 h 470"/>
                <a:gd name="T114" fmla="*/ 13 w 447"/>
                <a:gd name="T115" fmla="*/ 92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7" h="470">
                  <a:moveTo>
                    <a:pt x="2" y="38"/>
                  </a:moveTo>
                  <a:lnTo>
                    <a:pt x="2" y="30"/>
                  </a:lnTo>
                  <a:lnTo>
                    <a:pt x="2" y="18"/>
                  </a:lnTo>
                  <a:lnTo>
                    <a:pt x="0" y="7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26" y="5"/>
                  </a:lnTo>
                  <a:lnTo>
                    <a:pt x="29" y="7"/>
                  </a:lnTo>
                  <a:lnTo>
                    <a:pt x="33" y="7"/>
                  </a:lnTo>
                  <a:lnTo>
                    <a:pt x="44" y="12"/>
                  </a:lnTo>
                  <a:lnTo>
                    <a:pt x="60" y="14"/>
                  </a:lnTo>
                  <a:lnTo>
                    <a:pt x="80" y="16"/>
                  </a:lnTo>
                  <a:lnTo>
                    <a:pt x="98" y="14"/>
                  </a:lnTo>
                  <a:lnTo>
                    <a:pt x="114" y="9"/>
                  </a:lnTo>
                  <a:lnTo>
                    <a:pt x="120" y="0"/>
                  </a:lnTo>
                  <a:lnTo>
                    <a:pt x="158" y="0"/>
                  </a:lnTo>
                  <a:lnTo>
                    <a:pt x="158" y="7"/>
                  </a:lnTo>
                  <a:lnTo>
                    <a:pt x="161" y="14"/>
                  </a:lnTo>
                  <a:lnTo>
                    <a:pt x="165" y="16"/>
                  </a:lnTo>
                  <a:lnTo>
                    <a:pt x="169" y="21"/>
                  </a:lnTo>
                  <a:lnTo>
                    <a:pt x="174" y="36"/>
                  </a:lnTo>
                  <a:lnTo>
                    <a:pt x="181" y="52"/>
                  </a:lnTo>
                  <a:lnTo>
                    <a:pt x="190" y="65"/>
                  </a:lnTo>
                  <a:lnTo>
                    <a:pt x="201" y="74"/>
                  </a:lnTo>
                  <a:lnTo>
                    <a:pt x="216" y="76"/>
                  </a:lnTo>
                  <a:lnTo>
                    <a:pt x="232" y="70"/>
                  </a:lnTo>
                  <a:lnTo>
                    <a:pt x="237" y="70"/>
                  </a:lnTo>
                  <a:lnTo>
                    <a:pt x="237" y="68"/>
                  </a:lnTo>
                  <a:lnTo>
                    <a:pt x="239" y="63"/>
                  </a:lnTo>
                  <a:lnTo>
                    <a:pt x="239" y="61"/>
                  </a:lnTo>
                  <a:lnTo>
                    <a:pt x="239" y="56"/>
                  </a:lnTo>
                  <a:lnTo>
                    <a:pt x="259" y="56"/>
                  </a:lnTo>
                  <a:lnTo>
                    <a:pt x="263" y="56"/>
                  </a:lnTo>
                  <a:lnTo>
                    <a:pt x="266" y="59"/>
                  </a:lnTo>
                  <a:lnTo>
                    <a:pt x="268" y="61"/>
                  </a:lnTo>
                  <a:lnTo>
                    <a:pt x="270" y="63"/>
                  </a:lnTo>
                  <a:lnTo>
                    <a:pt x="270" y="65"/>
                  </a:lnTo>
                  <a:lnTo>
                    <a:pt x="270" y="70"/>
                  </a:lnTo>
                  <a:lnTo>
                    <a:pt x="270" y="74"/>
                  </a:lnTo>
                  <a:lnTo>
                    <a:pt x="270" y="81"/>
                  </a:lnTo>
                  <a:lnTo>
                    <a:pt x="270" y="85"/>
                  </a:lnTo>
                  <a:lnTo>
                    <a:pt x="272" y="90"/>
                  </a:lnTo>
                  <a:lnTo>
                    <a:pt x="272" y="94"/>
                  </a:lnTo>
                  <a:lnTo>
                    <a:pt x="277" y="94"/>
                  </a:lnTo>
                  <a:lnTo>
                    <a:pt x="281" y="101"/>
                  </a:lnTo>
                  <a:lnTo>
                    <a:pt x="283" y="110"/>
                  </a:lnTo>
                  <a:lnTo>
                    <a:pt x="283" y="119"/>
                  </a:lnTo>
                  <a:lnTo>
                    <a:pt x="283" y="128"/>
                  </a:lnTo>
                  <a:lnTo>
                    <a:pt x="290" y="132"/>
                  </a:lnTo>
                  <a:lnTo>
                    <a:pt x="288" y="139"/>
                  </a:lnTo>
                  <a:lnTo>
                    <a:pt x="290" y="146"/>
                  </a:lnTo>
                  <a:lnTo>
                    <a:pt x="292" y="153"/>
                  </a:lnTo>
                  <a:lnTo>
                    <a:pt x="295" y="155"/>
                  </a:lnTo>
                  <a:lnTo>
                    <a:pt x="301" y="157"/>
                  </a:lnTo>
                  <a:lnTo>
                    <a:pt x="308" y="157"/>
                  </a:lnTo>
                  <a:lnTo>
                    <a:pt x="319" y="157"/>
                  </a:lnTo>
                  <a:lnTo>
                    <a:pt x="326" y="162"/>
                  </a:lnTo>
                  <a:lnTo>
                    <a:pt x="335" y="164"/>
                  </a:lnTo>
                  <a:lnTo>
                    <a:pt x="346" y="164"/>
                  </a:lnTo>
                  <a:lnTo>
                    <a:pt x="337" y="177"/>
                  </a:lnTo>
                  <a:lnTo>
                    <a:pt x="330" y="191"/>
                  </a:lnTo>
                  <a:lnTo>
                    <a:pt x="321" y="202"/>
                  </a:lnTo>
                  <a:lnTo>
                    <a:pt x="319" y="204"/>
                  </a:lnTo>
                  <a:lnTo>
                    <a:pt x="319" y="206"/>
                  </a:lnTo>
                  <a:lnTo>
                    <a:pt x="319" y="208"/>
                  </a:lnTo>
                  <a:lnTo>
                    <a:pt x="319" y="211"/>
                  </a:lnTo>
                  <a:lnTo>
                    <a:pt x="321" y="211"/>
                  </a:lnTo>
                  <a:lnTo>
                    <a:pt x="319" y="213"/>
                  </a:lnTo>
                  <a:lnTo>
                    <a:pt x="317" y="213"/>
                  </a:lnTo>
                  <a:lnTo>
                    <a:pt x="315" y="213"/>
                  </a:lnTo>
                  <a:lnTo>
                    <a:pt x="313" y="217"/>
                  </a:lnTo>
                  <a:lnTo>
                    <a:pt x="313" y="220"/>
                  </a:lnTo>
                  <a:lnTo>
                    <a:pt x="313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4"/>
                  </a:lnTo>
                  <a:lnTo>
                    <a:pt x="315" y="226"/>
                  </a:lnTo>
                  <a:lnTo>
                    <a:pt x="315" y="233"/>
                  </a:lnTo>
                  <a:lnTo>
                    <a:pt x="315" y="244"/>
                  </a:lnTo>
                  <a:lnTo>
                    <a:pt x="310" y="251"/>
                  </a:lnTo>
                  <a:lnTo>
                    <a:pt x="308" y="260"/>
                  </a:lnTo>
                  <a:lnTo>
                    <a:pt x="308" y="271"/>
                  </a:lnTo>
                  <a:lnTo>
                    <a:pt x="308" y="276"/>
                  </a:lnTo>
                  <a:lnTo>
                    <a:pt x="308" y="280"/>
                  </a:lnTo>
                  <a:lnTo>
                    <a:pt x="308" y="287"/>
                  </a:lnTo>
                  <a:lnTo>
                    <a:pt x="308" y="291"/>
                  </a:lnTo>
                  <a:lnTo>
                    <a:pt x="310" y="293"/>
                  </a:lnTo>
                  <a:lnTo>
                    <a:pt x="315" y="296"/>
                  </a:lnTo>
                  <a:lnTo>
                    <a:pt x="317" y="296"/>
                  </a:lnTo>
                  <a:lnTo>
                    <a:pt x="319" y="300"/>
                  </a:lnTo>
                  <a:lnTo>
                    <a:pt x="319" y="302"/>
                  </a:lnTo>
                  <a:lnTo>
                    <a:pt x="319" y="307"/>
                  </a:lnTo>
                  <a:lnTo>
                    <a:pt x="321" y="311"/>
                  </a:lnTo>
                  <a:lnTo>
                    <a:pt x="321" y="314"/>
                  </a:lnTo>
                  <a:lnTo>
                    <a:pt x="326" y="320"/>
                  </a:lnTo>
                  <a:lnTo>
                    <a:pt x="326" y="329"/>
                  </a:lnTo>
                  <a:lnTo>
                    <a:pt x="326" y="338"/>
                  </a:lnTo>
                  <a:lnTo>
                    <a:pt x="328" y="347"/>
                  </a:lnTo>
                  <a:lnTo>
                    <a:pt x="333" y="352"/>
                  </a:lnTo>
                  <a:lnTo>
                    <a:pt x="337" y="354"/>
                  </a:lnTo>
                  <a:lnTo>
                    <a:pt x="337" y="356"/>
                  </a:lnTo>
                  <a:lnTo>
                    <a:pt x="339" y="361"/>
                  </a:lnTo>
                  <a:lnTo>
                    <a:pt x="339" y="363"/>
                  </a:lnTo>
                  <a:lnTo>
                    <a:pt x="339" y="367"/>
                  </a:lnTo>
                  <a:lnTo>
                    <a:pt x="342" y="370"/>
                  </a:lnTo>
                  <a:lnTo>
                    <a:pt x="346" y="372"/>
                  </a:lnTo>
                  <a:lnTo>
                    <a:pt x="346" y="374"/>
                  </a:lnTo>
                  <a:lnTo>
                    <a:pt x="351" y="376"/>
                  </a:lnTo>
                  <a:lnTo>
                    <a:pt x="353" y="378"/>
                  </a:lnTo>
                  <a:lnTo>
                    <a:pt x="357" y="378"/>
                  </a:lnTo>
                  <a:lnTo>
                    <a:pt x="362" y="378"/>
                  </a:lnTo>
                  <a:lnTo>
                    <a:pt x="366" y="378"/>
                  </a:lnTo>
                  <a:lnTo>
                    <a:pt x="368" y="381"/>
                  </a:lnTo>
                  <a:lnTo>
                    <a:pt x="371" y="383"/>
                  </a:lnTo>
                  <a:lnTo>
                    <a:pt x="371" y="385"/>
                  </a:lnTo>
                  <a:lnTo>
                    <a:pt x="373" y="387"/>
                  </a:lnTo>
                  <a:lnTo>
                    <a:pt x="377" y="390"/>
                  </a:lnTo>
                  <a:lnTo>
                    <a:pt x="382" y="390"/>
                  </a:lnTo>
                  <a:lnTo>
                    <a:pt x="386" y="390"/>
                  </a:lnTo>
                  <a:lnTo>
                    <a:pt x="391" y="390"/>
                  </a:lnTo>
                  <a:lnTo>
                    <a:pt x="393" y="387"/>
                  </a:lnTo>
                  <a:lnTo>
                    <a:pt x="395" y="385"/>
                  </a:lnTo>
                  <a:lnTo>
                    <a:pt x="395" y="383"/>
                  </a:lnTo>
                  <a:lnTo>
                    <a:pt x="413" y="376"/>
                  </a:lnTo>
                  <a:lnTo>
                    <a:pt x="433" y="372"/>
                  </a:lnTo>
                  <a:lnTo>
                    <a:pt x="435" y="374"/>
                  </a:lnTo>
                  <a:lnTo>
                    <a:pt x="438" y="378"/>
                  </a:lnTo>
                  <a:lnTo>
                    <a:pt x="442" y="381"/>
                  </a:lnTo>
                  <a:lnTo>
                    <a:pt x="447" y="383"/>
                  </a:lnTo>
                  <a:lnTo>
                    <a:pt x="447" y="396"/>
                  </a:lnTo>
                  <a:lnTo>
                    <a:pt x="444" y="396"/>
                  </a:lnTo>
                  <a:lnTo>
                    <a:pt x="442" y="401"/>
                  </a:lnTo>
                  <a:lnTo>
                    <a:pt x="438" y="403"/>
                  </a:lnTo>
                  <a:lnTo>
                    <a:pt x="435" y="405"/>
                  </a:lnTo>
                  <a:lnTo>
                    <a:pt x="433" y="410"/>
                  </a:lnTo>
                  <a:lnTo>
                    <a:pt x="431" y="412"/>
                  </a:lnTo>
                  <a:lnTo>
                    <a:pt x="433" y="417"/>
                  </a:lnTo>
                  <a:lnTo>
                    <a:pt x="435" y="419"/>
                  </a:lnTo>
                  <a:lnTo>
                    <a:pt x="440" y="421"/>
                  </a:lnTo>
                  <a:lnTo>
                    <a:pt x="442" y="421"/>
                  </a:lnTo>
                  <a:lnTo>
                    <a:pt x="444" y="423"/>
                  </a:lnTo>
                  <a:lnTo>
                    <a:pt x="444" y="428"/>
                  </a:lnTo>
                  <a:lnTo>
                    <a:pt x="444" y="430"/>
                  </a:lnTo>
                  <a:lnTo>
                    <a:pt x="447" y="434"/>
                  </a:lnTo>
                  <a:lnTo>
                    <a:pt x="431" y="437"/>
                  </a:lnTo>
                  <a:lnTo>
                    <a:pt x="420" y="446"/>
                  </a:lnTo>
                  <a:lnTo>
                    <a:pt x="413" y="457"/>
                  </a:lnTo>
                  <a:lnTo>
                    <a:pt x="409" y="470"/>
                  </a:lnTo>
                  <a:lnTo>
                    <a:pt x="402" y="468"/>
                  </a:lnTo>
                  <a:lnTo>
                    <a:pt x="397" y="463"/>
                  </a:lnTo>
                  <a:lnTo>
                    <a:pt x="393" y="459"/>
                  </a:lnTo>
                  <a:lnTo>
                    <a:pt x="389" y="452"/>
                  </a:lnTo>
                  <a:lnTo>
                    <a:pt x="386" y="446"/>
                  </a:lnTo>
                  <a:lnTo>
                    <a:pt x="384" y="439"/>
                  </a:lnTo>
                  <a:lnTo>
                    <a:pt x="377" y="434"/>
                  </a:lnTo>
                  <a:lnTo>
                    <a:pt x="366" y="432"/>
                  </a:lnTo>
                  <a:lnTo>
                    <a:pt x="353" y="434"/>
                  </a:lnTo>
                  <a:lnTo>
                    <a:pt x="342" y="439"/>
                  </a:lnTo>
                  <a:lnTo>
                    <a:pt x="339" y="446"/>
                  </a:lnTo>
                  <a:lnTo>
                    <a:pt x="337" y="448"/>
                  </a:lnTo>
                  <a:lnTo>
                    <a:pt x="335" y="450"/>
                  </a:lnTo>
                  <a:lnTo>
                    <a:pt x="333" y="452"/>
                  </a:lnTo>
                  <a:lnTo>
                    <a:pt x="330" y="452"/>
                  </a:lnTo>
                  <a:lnTo>
                    <a:pt x="328" y="455"/>
                  </a:lnTo>
                  <a:lnTo>
                    <a:pt x="326" y="459"/>
                  </a:lnTo>
                  <a:lnTo>
                    <a:pt x="321" y="459"/>
                  </a:lnTo>
                  <a:lnTo>
                    <a:pt x="319" y="457"/>
                  </a:lnTo>
                  <a:lnTo>
                    <a:pt x="317" y="455"/>
                  </a:lnTo>
                  <a:lnTo>
                    <a:pt x="315" y="452"/>
                  </a:lnTo>
                  <a:lnTo>
                    <a:pt x="313" y="448"/>
                  </a:lnTo>
                  <a:lnTo>
                    <a:pt x="308" y="448"/>
                  </a:lnTo>
                  <a:lnTo>
                    <a:pt x="304" y="446"/>
                  </a:lnTo>
                  <a:lnTo>
                    <a:pt x="299" y="446"/>
                  </a:lnTo>
                  <a:lnTo>
                    <a:pt x="295" y="446"/>
                  </a:lnTo>
                  <a:lnTo>
                    <a:pt x="290" y="446"/>
                  </a:lnTo>
                  <a:lnTo>
                    <a:pt x="241" y="425"/>
                  </a:lnTo>
                  <a:lnTo>
                    <a:pt x="201" y="396"/>
                  </a:lnTo>
                  <a:lnTo>
                    <a:pt x="201" y="392"/>
                  </a:lnTo>
                  <a:lnTo>
                    <a:pt x="196" y="390"/>
                  </a:lnTo>
                  <a:lnTo>
                    <a:pt x="192" y="390"/>
                  </a:lnTo>
                  <a:lnTo>
                    <a:pt x="187" y="390"/>
                  </a:lnTo>
                  <a:lnTo>
                    <a:pt x="181" y="390"/>
                  </a:lnTo>
                  <a:lnTo>
                    <a:pt x="176" y="390"/>
                  </a:lnTo>
                  <a:lnTo>
                    <a:pt x="156" y="383"/>
                  </a:lnTo>
                  <a:lnTo>
                    <a:pt x="143" y="374"/>
                  </a:lnTo>
                  <a:lnTo>
                    <a:pt x="129" y="361"/>
                  </a:lnTo>
                  <a:lnTo>
                    <a:pt x="120" y="345"/>
                  </a:lnTo>
                  <a:lnTo>
                    <a:pt x="120" y="320"/>
                  </a:lnTo>
                  <a:lnTo>
                    <a:pt x="125" y="291"/>
                  </a:lnTo>
                  <a:lnTo>
                    <a:pt x="118" y="264"/>
                  </a:lnTo>
                  <a:lnTo>
                    <a:pt x="107" y="240"/>
                  </a:lnTo>
                  <a:lnTo>
                    <a:pt x="105" y="233"/>
                  </a:lnTo>
                  <a:lnTo>
                    <a:pt x="102" y="229"/>
                  </a:lnTo>
                  <a:lnTo>
                    <a:pt x="100" y="226"/>
                  </a:lnTo>
                  <a:lnTo>
                    <a:pt x="100" y="224"/>
                  </a:lnTo>
                  <a:lnTo>
                    <a:pt x="98" y="224"/>
                  </a:lnTo>
                  <a:lnTo>
                    <a:pt x="98" y="222"/>
                  </a:lnTo>
                  <a:lnTo>
                    <a:pt x="100" y="220"/>
                  </a:lnTo>
                  <a:lnTo>
                    <a:pt x="100" y="215"/>
                  </a:lnTo>
                  <a:lnTo>
                    <a:pt x="100" y="211"/>
                  </a:lnTo>
                  <a:lnTo>
                    <a:pt x="98" y="211"/>
                  </a:lnTo>
                  <a:lnTo>
                    <a:pt x="96" y="208"/>
                  </a:lnTo>
                  <a:lnTo>
                    <a:pt x="93" y="208"/>
                  </a:lnTo>
                  <a:lnTo>
                    <a:pt x="89" y="208"/>
                  </a:lnTo>
                  <a:lnTo>
                    <a:pt x="71" y="186"/>
                  </a:lnTo>
                  <a:lnTo>
                    <a:pt x="51" y="170"/>
                  </a:lnTo>
                  <a:lnTo>
                    <a:pt x="49" y="168"/>
                  </a:lnTo>
                  <a:lnTo>
                    <a:pt x="47" y="166"/>
                  </a:lnTo>
                  <a:lnTo>
                    <a:pt x="47" y="164"/>
                  </a:lnTo>
                  <a:lnTo>
                    <a:pt x="47" y="162"/>
                  </a:lnTo>
                  <a:lnTo>
                    <a:pt x="49" y="159"/>
                  </a:lnTo>
                  <a:lnTo>
                    <a:pt x="51" y="157"/>
                  </a:lnTo>
                  <a:lnTo>
                    <a:pt x="55" y="155"/>
                  </a:lnTo>
                  <a:lnTo>
                    <a:pt x="58" y="150"/>
                  </a:lnTo>
                  <a:lnTo>
                    <a:pt x="58" y="146"/>
                  </a:lnTo>
                  <a:lnTo>
                    <a:pt x="55" y="141"/>
                  </a:lnTo>
                  <a:lnTo>
                    <a:pt x="53" y="137"/>
                  </a:lnTo>
                  <a:lnTo>
                    <a:pt x="51" y="132"/>
                  </a:lnTo>
                  <a:lnTo>
                    <a:pt x="47" y="130"/>
                  </a:lnTo>
                  <a:lnTo>
                    <a:pt x="42" y="128"/>
                  </a:lnTo>
                  <a:lnTo>
                    <a:pt x="40" y="126"/>
                  </a:lnTo>
                  <a:lnTo>
                    <a:pt x="40" y="119"/>
                  </a:lnTo>
                  <a:lnTo>
                    <a:pt x="38" y="112"/>
                  </a:lnTo>
                  <a:lnTo>
                    <a:pt x="35" y="106"/>
                  </a:lnTo>
                  <a:lnTo>
                    <a:pt x="33" y="103"/>
                  </a:lnTo>
                  <a:lnTo>
                    <a:pt x="26" y="101"/>
                  </a:lnTo>
                  <a:lnTo>
                    <a:pt x="13" y="92"/>
                  </a:lnTo>
                  <a:lnTo>
                    <a:pt x="6" y="76"/>
                  </a:lnTo>
                  <a:lnTo>
                    <a:pt x="4" y="59"/>
                  </a:lnTo>
                  <a:lnTo>
                    <a:pt x="2" y="3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94" name="Freeform 210"/>
            <p:cNvSpPr>
              <a:spLocks/>
            </p:cNvSpPr>
            <p:nvPr/>
          </p:nvSpPr>
          <p:spPr bwMode="auto">
            <a:xfrm>
              <a:off x="1565257" y="3860837"/>
              <a:ext cx="114790" cy="99867"/>
            </a:xfrm>
            <a:custGeom>
              <a:avLst/>
              <a:gdLst>
                <a:gd name="T0" fmla="*/ 73 w 100"/>
                <a:gd name="T1" fmla="*/ 6 h 87"/>
                <a:gd name="T2" fmla="*/ 78 w 100"/>
                <a:gd name="T3" fmla="*/ 6 h 87"/>
                <a:gd name="T4" fmla="*/ 82 w 100"/>
                <a:gd name="T5" fmla="*/ 6 h 87"/>
                <a:gd name="T6" fmla="*/ 84 w 100"/>
                <a:gd name="T7" fmla="*/ 4 h 87"/>
                <a:gd name="T8" fmla="*/ 89 w 100"/>
                <a:gd name="T9" fmla="*/ 2 h 87"/>
                <a:gd name="T10" fmla="*/ 91 w 100"/>
                <a:gd name="T11" fmla="*/ 0 h 87"/>
                <a:gd name="T12" fmla="*/ 93 w 100"/>
                <a:gd name="T13" fmla="*/ 0 h 87"/>
                <a:gd name="T14" fmla="*/ 96 w 100"/>
                <a:gd name="T15" fmla="*/ 0 h 87"/>
                <a:gd name="T16" fmla="*/ 98 w 100"/>
                <a:gd name="T17" fmla="*/ 2 h 87"/>
                <a:gd name="T18" fmla="*/ 100 w 100"/>
                <a:gd name="T19" fmla="*/ 6 h 87"/>
                <a:gd name="T20" fmla="*/ 93 w 100"/>
                <a:gd name="T21" fmla="*/ 9 h 87"/>
                <a:gd name="T22" fmla="*/ 89 w 100"/>
                <a:gd name="T23" fmla="*/ 13 h 87"/>
                <a:gd name="T24" fmla="*/ 87 w 100"/>
                <a:gd name="T25" fmla="*/ 18 h 87"/>
                <a:gd name="T26" fmla="*/ 87 w 100"/>
                <a:gd name="T27" fmla="*/ 24 h 87"/>
                <a:gd name="T28" fmla="*/ 87 w 100"/>
                <a:gd name="T29" fmla="*/ 56 h 87"/>
                <a:gd name="T30" fmla="*/ 87 w 100"/>
                <a:gd name="T31" fmla="*/ 62 h 87"/>
                <a:gd name="T32" fmla="*/ 87 w 100"/>
                <a:gd name="T33" fmla="*/ 67 h 87"/>
                <a:gd name="T34" fmla="*/ 87 w 100"/>
                <a:gd name="T35" fmla="*/ 71 h 87"/>
                <a:gd name="T36" fmla="*/ 87 w 100"/>
                <a:gd name="T37" fmla="*/ 76 h 87"/>
                <a:gd name="T38" fmla="*/ 84 w 100"/>
                <a:gd name="T39" fmla="*/ 80 h 87"/>
                <a:gd name="T40" fmla="*/ 80 w 100"/>
                <a:gd name="T41" fmla="*/ 80 h 87"/>
                <a:gd name="T42" fmla="*/ 78 w 100"/>
                <a:gd name="T43" fmla="*/ 82 h 87"/>
                <a:gd name="T44" fmla="*/ 76 w 100"/>
                <a:gd name="T45" fmla="*/ 85 h 87"/>
                <a:gd name="T46" fmla="*/ 71 w 100"/>
                <a:gd name="T47" fmla="*/ 87 h 87"/>
                <a:gd name="T48" fmla="*/ 69 w 100"/>
                <a:gd name="T49" fmla="*/ 87 h 87"/>
                <a:gd name="T50" fmla="*/ 42 w 100"/>
                <a:gd name="T51" fmla="*/ 87 h 87"/>
                <a:gd name="T52" fmla="*/ 29 w 100"/>
                <a:gd name="T53" fmla="*/ 82 h 87"/>
                <a:gd name="T54" fmla="*/ 20 w 100"/>
                <a:gd name="T55" fmla="*/ 73 h 87"/>
                <a:gd name="T56" fmla="*/ 11 w 100"/>
                <a:gd name="T57" fmla="*/ 62 h 87"/>
                <a:gd name="T58" fmla="*/ 0 w 100"/>
                <a:gd name="T59" fmla="*/ 56 h 87"/>
                <a:gd name="T60" fmla="*/ 2 w 100"/>
                <a:gd name="T61" fmla="*/ 51 h 87"/>
                <a:gd name="T62" fmla="*/ 4 w 100"/>
                <a:gd name="T63" fmla="*/ 49 h 87"/>
                <a:gd name="T64" fmla="*/ 6 w 100"/>
                <a:gd name="T65" fmla="*/ 44 h 87"/>
                <a:gd name="T66" fmla="*/ 11 w 100"/>
                <a:gd name="T67" fmla="*/ 44 h 87"/>
                <a:gd name="T68" fmla="*/ 20 w 100"/>
                <a:gd name="T69" fmla="*/ 38 h 87"/>
                <a:gd name="T70" fmla="*/ 26 w 100"/>
                <a:gd name="T71" fmla="*/ 33 h 87"/>
                <a:gd name="T72" fmla="*/ 31 w 100"/>
                <a:gd name="T73" fmla="*/ 24 h 87"/>
                <a:gd name="T74" fmla="*/ 38 w 100"/>
                <a:gd name="T75" fmla="*/ 24 h 87"/>
                <a:gd name="T76" fmla="*/ 44 w 100"/>
                <a:gd name="T77" fmla="*/ 24 h 87"/>
                <a:gd name="T78" fmla="*/ 49 w 100"/>
                <a:gd name="T79" fmla="*/ 22 h 87"/>
                <a:gd name="T80" fmla="*/ 53 w 100"/>
                <a:gd name="T81" fmla="*/ 20 h 87"/>
                <a:gd name="T82" fmla="*/ 55 w 100"/>
                <a:gd name="T83" fmla="*/ 15 h 87"/>
                <a:gd name="T84" fmla="*/ 60 w 100"/>
                <a:gd name="T85" fmla="*/ 11 h 87"/>
                <a:gd name="T86" fmla="*/ 62 w 100"/>
                <a:gd name="T87" fmla="*/ 6 h 87"/>
                <a:gd name="T88" fmla="*/ 73 w 100"/>
                <a:gd name="T89" fmla="*/ 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0" h="87">
                  <a:moveTo>
                    <a:pt x="73" y="6"/>
                  </a:moveTo>
                  <a:lnTo>
                    <a:pt x="78" y="6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9" y="2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6" y="0"/>
                  </a:lnTo>
                  <a:lnTo>
                    <a:pt x="98" y="2"/>
                  </a:lnTo>
                  <a:lnTo>
                    <a:pt x="100" y="6"/>
                  </a:lnTo>
                  <a:lnTo>
                    <a:pt x="93" y="9"/>
                  </a:lnTo>
                  <a:lnTo>
                    <a:pt x="89" y="13"/>
                  </a:lnTo>
                  <a:lnTo>
                    <a:pt x="87" y="18"/>
                  </a:lnTo>
                  <a:lnTo>
                    <a:pt x="87" y="24"/>
                  </a:lnTo>
                  <a:lnTo>
                    <a:pt x="87" y="56"/>
                  </a:lnTo>
                  <a:lnTo>
                    <a:pt x="87" y="62"/>
                  </a:lnTo>
                  <a:lnTo>
                    <a:pt x="87" y="67"/>
                  </a:lnTo>
                  <a:lnTo>
                    <a:pt x="87" y="71"/>
                  </a:lnTo>
                  <a:lnTo>
                    <a:pt x="87" y="76"/>
                  </a:lnTo>
                  <a:lnTo>
                    <a:pt x="84" y="80"/>
                  </a:lnTo>
                  <a:lnTo>
                    <a:pt x="80" y="80"/>
                  </a:lnTo>
                  <a:lnTo>
                    <a:pt x="78" y="82"/>
                  </a:lnTo>
                  <a:lnTo>
                    <a:pt x="76" y="85"/>
                  </a:lnTo>
                  <a:lnTo>
                    <a:pt x="71" y="87"/>
                  </a:lnTo>
                  <a:lnTo>
                    <a:pt x="69" y="87"/>
                  </a:lnTo>
                  <a:lnTo>
                    <a:pt x="42" y="87"/>
                  </a:lnTo>
                  <a:lnTo>
                    <a:pt x="29" y="82"/>
                  </a:lnTo>
                  <a:lnTo>
                    <a:pt x="20" y="73"/>
                  </a:lnTo>
                  <a:lnTo>
                    <a:pt x="11" y="62"/>
                  </a:lnTo>
                  <a:lnTo>
                    <a:pt x="0" y="56"/>
                  </a:lnTo>
                  <a:lnTo>
                    <a:pt x="2" y="51"/>
                  </a:lnTo>
                  <a:lnTo>
                    <a:pt x="4" y="49"/>
                  </a:lnTo>
                  <a:lnTo>
                    <a:pt x="6" y="44"/>
                  </a:lnTo>
                  <a:lnTo>
                    <a:pt x="11" y="44"/>
                  </a:lnTo>
                  <a:lnTo>
                    <a:pt x="20" y="38"/>
                  </a:lnTo>
                  <a:lnTo>
                    <a:pt x="26" y="33"/>
                  </a:lnTo>
                  <a:lnTo>
                    <a:pt x="31" y="24"/>
                  </a:lnTo>
                  <a:lnTo>
                    <a:pt x="38" y="24"/>
                  </a:lnTo>
                  <a:lnTo>
                    <a:pt x="44" y="24"/>
                  </a:lnTo>
                  <a:lnTo>
                    <a:pt x="49" y="22"/>
                  </a:lnTo>
                  <a:lnTo>
                    <a:pt x="53" y="20"/>
                  </a:lnTo>
                  <a:lnTo>
                    <a:pt x="55" y="15"/>
                  </a:lnTo>
                  <a:lnTo>
                    <a:pt x="60" y="11"/>
                  </a:lnTo>
                  <a:lnTo>
                    <a:pt x="62" y="6"/>
                  </a:lnTo>
                  <a:lnTo>
                    <a:pt x="73" y="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95" name="Freeform 211"/>
            <p:cNvSpPr>
              <a:spLocks/>
            </p:cNvSpPr>
            <p:nvPr/>
          </p:nvSpPr>
          <p:spPr bwMode="auto">
            <a:xfrm>
              <a:off x="1565257" y="3860837"/>
              <a:ext cx="114790" cy="99867"/>
            </a:xfrm>
            <a:custGeom>
              <a:avLst/>
              <a:gdLst>
                <a:gd name="T0" fmla="*/ 73 w 100"/>
                <a:gd name="T1" fmla="*/ 6 h 87"/>
                <a:gd name="T2" fmla="*/ 78 w 100"/>
                <a:gd name="T3" fmla="*/ 6 h 87"/>
                <a:gd name="T4" fmla="*/ 82 w 100"/>
                <a:gd name="T5" fmla="*/ 6 h 87"/>
                <a:gd name="T6" fmla="*/ 84 w 100"/>
                <a:gd name="T7" fmla="*/ 4 h 87"/>
                <a:gd name="T8" fmla="*/ 89 w 100"/>
                <a:gd name="T9" fmla="*/ 2 h 87"/>
                <a:gd name="T10" fmla="*/ 91 w 100"/>
                <a:gd name="T11" fmla="*/ 0 h 87"/>
                <a:gd name="T12" fmla="*/ 93 w 100"/>
                <a:gd name="T13" fmla="*/ 0 h 87"/>
                <a:gd name="T14" fmla="*/ 96 w 100"/>
                <a:gd name="T15" fmla="*/ 0 h 87"/>
                <a:gd name="T16" fmla="*/ 98 w 100"/>
                <a:gd name="T17" fmla="*/ 2 h 87"/>
                <a:gd name="T18" fmla="*/ 100 w 100"/>
                <a:gd name="T19" fmla="*/ 6 h 87"/>
                <a:gd name="T20" fmla="*/ 93 w 100"/>
                <a:gd name="T21" fmla="*/ 9 h 87"/>
                <a:gd name="T22" fmla="*/ 89 w 100"/>
                <a:gd name="T23" fmla="*/ 13 h 87"/>
                <a:gd name="T24" fmla="*/ 87 w 100"/>
                <a:gd name="T25" fmla="*/ 18 h 87"/>
                <a:gd name="T26" fmla="*/ 87 w 100"/>
                <a:gd name="T27" fmla="*/ 24 h 87"/>
                <a:gd name="T28" fmla="*/ 87 w 100"/>
                <a:gd name="T29" fmla="*/ 56 h 87"/>
                <a:gd name="T30" fmla="*/ 87 w 100"/>
                <a:gd name="T31" fmla="*/ 62 h 87"/>
                <a:gd name="T32" fmla="*/ 87 w 100"/>
                <a:gd name="T33" fmla="*/ 67 h 87"/>
                <a:gd name="T34" fmla="*/ 87 w 100"/>
                <a:gd name="T35" fmla="*/ 71 h 87"/>
                <a:gd name="T36" fmla="*/ 87 w 100"/>
                <a:gd name="T37" fmla="*/ 76 h 87"/>
                <a:gd name="T38" fmla="*/ 84 w 100"/>
                <a:gd name="T39" fmla="*/ 80 h 87"/>
                <a:gd name="T40" fmla="*/ 80 w 100"/>
                <a:gd name="T41" fmla="*/ 80 h 87"/>
                <a:gd name="T42" fmla="*/ 78 w 100"/>
                <a:gd name="T43" fmla="*/ 82 h 87"/>
                <a:gd name="T44" fmla="*/ 76 w 100"/>
                <a:gd name="T45" fmla="*/ 85 h 87"/>
                <a:gd name="T46" fmla="*/ 71 w 100"/>
                <a:gd name="T47" fmla="*/ 87 h 87"/>
                <a:gd name="T48" fmla="*/ 69 w 100"/>
                <a:gd name="T49" fmla="*/ 87 h 87"/>
                <a:gd name="T50" fmla="*/ 42 w 100"/>
                <a:gd name="T51" fmla="*/ 87 h 87"/>
                <a:gd name="T52" fmla="*/ 29 w 100"/>
                <a:gd name="T53" fmla="*/ 82 h 87"/>
                <a:gd name="T54" fmla="*/ 20 w 100"/>
                <a:gd name="T55" fmla="*/ 73 h 87"/>
                <a:gd name="T56" fmla="*/ 11 w 100"/>
                <a:gd name="T57" fmla="*/ 62 h 87"/>
                <a:gd name="T58" fmla="*/ 0 w 100"/>
                <a:gd name="T59" fmla="*/ 56 h 87"/>
                <a:gd name="T60" fmla="*/ 2 w 100"/>
                <a:gd name="T61" fmla="*/ 51 h 87"/>
                <a:gd name="T62" fmla="*/ 4 w 100"/>
                <a:gd name="T63" fmla="*/ 49 h 87"/>
                <a:gd name="T64" fmla="*/ 6 w 100"/>
                <a:gd name="T65" fmla="*/ 44 h 87"/>
                <a:gd name="T66" fmla="*/ 11 w 100"/>
                <a:gd name="T67" fmla="*/ 44 h 87"/>
                <a:gd name="T68" fmla="*/ 20 w 100"/>
                <a:gd name="T69" fmla="*/ 38 h 87"/>
                <a:gd name="T70" fmla="*/ 26 w 100"/>
                <a:gd name="T71" fmla="*/ 33 h 87"/>
                <a:gd name="T72" fmla="*/ 31 w 100"/>
                <a:gd name="T73" fmla="*/ 24 h 87"/>
                <a:gd name="T74" fmla="*/ 38 w 100"/>
                <a:gd name="T75" fmla="*/ 24 h 87"/>
                <a:gd name="T76" fmla="*/ 44 w 100"/>
                <a:gd name="T77" fmla="*/ 24 h 87"/>
                <a:gd name="T78" fmla="*/ 49 w 100"/>
                <a:gd name="T79" fmla="*/ 22 h 87"/>
                <a:gd name="T80" fmla="*/ 53 w 100"/>
                <a:gd name="T81" fmla="*/ 20 h 87"/>
                <a:gd name="T82" fmla="*/ 55 w 100"/>
                <a:gd name="T83" fmla="*/ 15 h 87"/>
                <a:gd name="T84" fmla="*/ 60 w 100"/>
                <a:gd name="T85" fmla="*/ 11 h 87"/>
                <a:gd name="T86" fmla="*/ 62 w 100"/>
                <a:gd name="T87" fmla="*/ 6 h 87"/>
                <a:gd name="T88" fmla="*/ 73 w 100"/>
                <a:gd name="T89" fmla="*/ 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0" h="87">
                  <a:moveTo>
                    <a:pt x="73" y="6"/>
                  </a:moveTo>
                  <a:lnTo>
                    <a:pt x="78" y="6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9" y="2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6" y="0"/>
                  </a:lnTo>
                  <a:lnTo>
                    <a:pt x="98" y="2"/>
                  </a:lnTo>
                  <a:lnTo>
                    <a:pt x="100" y="6"/>
                  </a:lnTo>
                  <a:lnTo>
                    <a:pt x="93" y="9"/>
                  </a:lnTo>
                  <a:lnTo>
                    <a:pt x="89" y="13"/>
                  </a:lnTo>
                  <a:lnTo>
                    <a:pt x="87" y="18"/>
                  </a:lnTo>
                  <a:lnTo>
                    <a:pt x="87" y="24"/>
                  </a:lnTo>
                  <a:lnTo>
                    <a:pt x="87" y="56"/>
                  </a:lnTo>
                  <a:lnTo>
                    <a:pt x="87" y="62"/>
                  </a:lnTo>
                  <a:lnTo>
                    <a:pt x="87" y="67"/>
                  </a:lnTo>
                  <a:lnTo>
                    <a:pt x="87" y="71"/>
                  </a:lnTo>
                  <a:lnTo>
                    <a:pt x="87" y="76"/>
                  </a:lnTo>
                  <a:lnTo>
                    <a:pt x="84" y="80"/>
                  </a:lnTo>
                  <a:lnTo>
                    <a:pt x="80" y="80"/>
                  </a:lnTo>
                  <a:lnTo>
                    <a:pt x="78" y="82"/>
                  </a:lnTo>
                  <a:lnTo>
                    <a:pt x="76" y="85"/>
                  </a:lnTo>
                  <a:lnTo>
                    <a:pt x="71" y="87"/>
                  </a:lnTo>
                  <a:lnTo>
                    <a:pt x="69" y="87"/>
                  </a:lnTo>
                  <a:lnTo>
                    <a:pt x="42" y="87"/>
                  </a:lnTo>
                  <a:lnTo>
                    <a:pt x="29" y="82"/>
                  </a:lnTo>
                  <a:lnTo>
                    <a:pt x="20" y="73"/>
                  </a:lnTo>
                  <a:lnTo>
                    <a:pt x="11" y="62"/>
                  </a:lnTo>
                  <a:lnTo>
                    <a:pt x="0" y="56"/>
                  </a:lnTo>
                  <a:lnTo>
                    <a:pt x="2" y="51"/>
                  </a:lnTo>
                  <a:lnTo>
                    <a:pt x="4" y="49"/>
                  </a:lnTo>
                  <a:lnTo>
                    <a:pt x="6" y="44"/>
                  </a:lnTo>
                  <a:lnTo>
                    <a:pt x="11" y="44"/>
                  </a:lnTo>
                  <a:lnTo>
                    <a:pt x="20" y="38"/>
                  </a:lnTo>
                  <a:lnTo>
                    <a:pt x="26" y="33"/>
                  </a:lnTo>
                  <a:lnTo>
                    <a:pt x="31" y="24"/>
                  </a:lnTo>
                  <a:lnTo>
                    <a:pt x="38" y="24"/>
                  </a:lnTo>
                  <a:lnTo>
                    <a:pt x="44" y="24"/>
                  </a:lnTo>
                  <a:lnTo>
                    <a:pt x="49" y="22"/>
                  </a:lnTo>
                  <a:lnTo>
                    <a:pt x="53" y="20"/>
                  </a:lnTo>
                  <a:lnTo>
                    <a:pt x="55" y="15"/>
                  </a:lnTo>
                  <a:lnTo>
                    <a:pt x="60" y="11"/>
                  </a:lnTo>
                  <a:lnTo>
                    <a:pt x="62" y="6"/>
                  </a:lnTo>
                  <a:lnTo>
                    <a:pt x="73" y="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96" name="Freeform 212"/>
            <p:cNvSpPr>
              <a:spLocks/>
            </p:cNvSpPr>
            <p:nvPr/>
          </p:nvSpPr>
          <p:spPr bwMode="auto">
            <a:xfrm>
              <a:off x="1615765" y="3983662"/>
              <a:ext cx="49360" cy="41324"/>
            </a:xfrm>
            <a:custGeom>
              <a:avLst/>
              <a:gdLst>
                <a:gd name="T0" fmla="*/ 29 w 43"/>
                <a:gd name="T1" fmla="*/ 36 h 36"/>
                <a:gd name="T2" fmla="*/ 27 w 43"/>
                <a:gd name="T3" fmla="*/ 36 h 36"/>
                <a:gd name="T4" fmla="*/ 25 w 43"/>
                <a:gd name="T5" fmla="*/ 34 h 36"/>
                <a:gd name="T6" fmla="*/ 23 w 43"/>
                <a:gd name="T7" fmla="*/ 29 h 36"/>
                <a:gd name="T8" fmla="*/ 20 w 43"/>
                <a:gd name="T9" fmla="*/ 27 h 36"/>
                <a:gd name="T10" fmla="*/ 20 w 43"/>
                <a:gd name="T11" fmla="*/ 22 h 36"/>
                <a:gd name="T12" fmla="*/ 18 w 43"/>
                <a:gd name="T13" fmla="*/ 20 h 36"/>
                <a:gd name="T14" fmla="*/ 16 w 43"/>
                <a:gd name="T15" fmla="*/ 18 h 36"/>
                <a:gd name="T16" fmla="*/ 11 w 43"/>
                <a:gd name="T17" fmla="*/ 18 h 36"/>
                <a:gd name="T18" fmla="*/ 5 w 43"/>
                <a:gd name="T19" fmla="*/ 18 h 36"/>
                <a:gd name="T20" fmla="*/ 0 w 43"/>
                <a:gd name="T21" fmla="*/ 9 h 36"/>
                <a:gd name="T22" fmla="*/ 0 w 43"/>
                <a:gd name="T23" fmla="*/ 2 h 36"/>
                <a:gd name="T24" fmla="*/ 7 w 43"/>
                <a:gd name="T25" fmla="*/ 0 h 36"/>
                <a:gd name="T26" fmla="*/ 16 w 43"/>
                <a:gd name="T27" fmla="*/ 2 h 36"/>
                <a:gd name="T28" fmla="*/ 27 w 43"/>
                <a:gd name="T29" fmla="*/ 4 h 36"/>
                <a:gd name="T30" fmla="*/ 36 w 43"/>
                <a:gd name="T31" fmla="*/ 7 h 36"/>
                <a:gd name="T32" fmla="*/ 43 w 43"/>
                <a:gd name="T33" fmla="*/ 11 h 36"/>
                <a:gd name="T34" fmla="*/ 43 w 43"/>
                <a:gd name="T35" fmla="*/ 16 h 36"/>
                <a:gd name="T36" fmla="*/ 43 w 43"/>
                <a:gd name="T37" fmla="*/ 22 h 36"/>
                <a:gd name="T38" fmla="*/ 43 w 43"/>
                <a:gd name="T39" fmla="*/ 27 h 36"/>
                <a:gd name="T40" fmla="*/ 40 w 43"/>
                <a:gd name="T41" fmla="*/ 31 h 36"/>
                <a:gd name="T42" fmla="*/ 40 w 43"/>
                <a:gd name="T43" fmla="*/ 36 h 36"/>
                <a:gd name="T44" fmla="*/ 36 w 43"/>
                <a:gd name="T45" fmla="*/ 36 h 36"/>
                <a:gd name="T46" fmla="*/ 29 w 43"/>
                <a:gd name="T4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36">
                  <a:moveTo>
                    <a:pt x="29" y="36"/>
                  </a:moveTo>
                  <a:lnTo>
                    <a:pt x="27" y="36"/>
                  </a:lnTo>
                  <a:lnTo>
                    <a:pt x="25" y="34"/>
                  </a:lnTo>
                  <a:lnTo>
                    <a:pt x="23" y="29"/>
                  </a:lnTo>
                  <a:lnTo>
                    <a:pt x="20" y="27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6" y="18"/>
                  </a:lnTo>
                  <a:lnTo>
                    <a:pt x="11" y="18"/>
                  </a:lnTo>
                  <a:lnTo>
                    <a:pt x="5" y="18"/>
                  </a:lnTo>
                  <a:lnTo>
                    <a:pt x="0" y="9"/>
                  </a:lnTo>
                  <a:lnTo>
                    <a:pt x="0" y="2"/>
                  </a:lnTo>
                  <a:lnTo>
                    <a:pt x="7" y="0"/>
                  </a:lnTo>
                  <a:lnTo>
                    <a:pt x="16" y="2"/>
                  </a:lnTo>
                  <a:lnTo>
                    <a:pt x="27" y="4"/>
                  </a:lnTo>
                  <a:lnTo>
                    <a:pt x="36" y="7"/>
                  </a:lnTo>
                  <a:lnTo>
                    <a:pt x="43" y="11"/>
                  </a:lnTo>
                  <a:lnTo>
                    <a:pt x="43" y="16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0" y="31"/>
                  </a:lnTo>
                  <a:lnTo>
                    <a:pt x="40" y="36"/>
                  </a:lnTo>
                  <a:lnTo>
                    <a:pt x="36" y="36"/>
                  </a:lnTo>
                  <a:lnTo>
                    <a:pt x="29" y="3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97" name="Freeform 213"/>
            <p:cNvSpPr>
              <a:spLocks/>
            </p:cNvSpPr>
            <p:nvPr/>
          </p:nvSpPr>
          <p:spPr bwMode="auto">
            <a:xfrm>
              <a:off x="1615765" y="3983662"/>
              <a:ext cx="49360" cy="41324"/>
            </a:xfrm>
            <a:custGeom>
              <a:avLst/>
              <a:gdLst>
                <a:gd name="T0" fmla="*/ 29 w 43"/>
                <a:gd name="T1" fmla="*/ 36 h 36"/>
                <a:gd name="T2" fmla="*/ 27 w 43"/>
                <a:gd name="T3" fmla="*/ 36 h 36"/>
                <a:gd name="T4" fmla="*/ 25 w 43"/>
                <a:gd name="T5" fmla="*/ 34 h 36"/>
                <a:gd name="T6" fmla="*/ 23 w 43"/>
                <a:gd name="T7" fmla="*/ 29 h 36"/>
                <a:gd name="T8" fmla="*/ 20 w 43"/>
                <a:gd name="T9" fmla="*/ 27 h 36"/>
                <a:gd name="T10" fmla="*/ 20 w 43"/>
                <a:gd name="T11" fmla="*/ 22 h 36"/>
                <a:gd name="T12" fmla="*/ 18 w 43"/>
                <a:gd name="T13" fmla="*/ 20 h 36"/>
                <a:gd name="T14" fmla="*/ 16 w 43"/>
                <a:gd name="T15" fmla="*/ 18 h 36"/>
                <a:gd name="T16" fmla="*/ 11 w 43"/>
                <a:gd name="T17" fmla="*/ 18 h 36"/>
                <a:gd name="T18" fmla="*/ 5 w 43"/>
                <a:gd name="T19" fmla="*/ 18 h 36"/>
                <a:gd name="T20" fmla="*/ 0 w 43"/>
                <a:gd name="T21" fmla="*/ 9 h 36"/>
                <a:gd name="T22" fmla="*/ 0 w 43"/>
                <a:gd name="T23" fmla="*/ 2 h 36"/>
                <a:gd name="T24" fmla="*/ 7 w 43"/>
                <a:gd name="T25" fmla="*/ 0 h 36"/>
                <a:gd name="T26" fmla="*/ 16 w 43"/>
                <a:gd name="T27" fmla="*/ 2 h 36"/>
                <a:gd name="T28" fmla="*/ 27 w 43"/>
                <a:gd name="T29" fmla="*/ 4 h 36"/>
                <a:gd name="T30" fmla="*/ 36 w 43"/>
                <a:gd name="T31" fmla="*/ 7 h 36"/>
                <a:gd name="T32" fmla="*/ 43 w 43"/>
                <a:gd name="T33" fmla="*/ 11 h 36"/>
                <a:gd name="T34" fmla="*/ 43 w 43"/>
                <a:gd name="T35" fmla="*/ 16 h 36"/>
                <a:gd name="T36" fmla="*/ 43 w 43"/>
                <a:gd name="T37" fmla="*/ 22 h 36"/>
                <a:gd name="T38" fmla="*/ 43 w 43"/>
                <a:gd name="T39" fmla="*/ 27 h 36"/>
                <a:gd name="T40" fmla="*/ 40 w 43"/>
                <a:gd name="T41" fmla="*/ 31 h 36"/>
                <a:gd name="T42" fmla="*/ 40 w 43"/>
                <a:gd name="T43" fmla="*/ 36 h 36"/>
                <a:gd name="T44" fmla="*/ 36 w 43"/>
                <a:gd name="T45" fmla="*/ 36 h 36"/>
                <a:gd name="T46" fmla="*/ 29 w 43"/>
                <a:gd name="T4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36">
                  <a:moveTo>
                    <a:pt x="29" y="36"/>
                  </a:moveTo>
                  <a:lnTo>
                    <a:pt x="27" y="36"/>
                  </a:lnTo>
                  <a:lnTo>
                    <a:pt x="25" y="34"/>
                  </a:lnTo>
                  <a:lnTo>
                    <a:pt x="23" y="29"/>
                  </a:lnTo>
                  <a:lnTo>
                    <a:pt x="20" y="27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6" y="18"/>
                  </a:lnTo>
                  <a:lnTo>
                    <a:pt x="11" y="18"/>
                  </a:lnTo>
                  <a:lnTo>
                    <a:pt x="5" y="18"/>
                  </a:lnTo>
                  <a:lnTo>
                    <a:pt x="0" y="9"/>
                  </a:lnTo>
                  <a:lnTo>
                    <a:pt x="0" y="2"/>
                  </a:lnTo>
                  <a:lnTo>
                    <a:pt x="7" y="0"/>
                  </a:lnTo>
                  <a:lnTo>
                    <a:pt x="16" y="2"/>
                  </a:lnTo>
                  <a:lnTo>
                    <a:pt x="27" y="4"/>
                  </a:lnTo>
                  <a:lnTo>
                    <a:pt x="36" y="7"/>
                  </a:lnTo>
                  <a:lnTo>
                    <a:pt x="43" y="11"/>
                  </a:lnTo>
                  <a:lnTo>
                    <a:pt x="43" y="16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0" y="31"/>
                  </a:lnTo>
                  <a:lnTo>
                    <a:pt x="40" y="36"/>
                  </a:lnTo>
                  <a:lnTo>
                    <a:pt x="36" y="36"/>
                  </a:lnTo>
                  <a:lnTo>
                    <a:pt x="29" y="3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98" name="Freeform 214"/>
            <p:cNvSpPr>
              <a:spLocks/>
            </p:cNvSpPr>
            <p:nvPr/>
          </p:nvSpPr>
          <p:spPr bwMode="auto">
            <a:xfrm>
              <a:off x="1685786" y="4039909"/>
              <a:ext cx="73465" cy="49360"/>
            </a:xfrm>
            <a:custGeom>
              <a:avLst/>
              <a:gdLst>
                <a:gd name="T0" fmla="*/ 0 w 64"/>
                <a:gd name="T1" fmla="*/ 0 h 43"/>
                <a:gd name="T2" fmla="*/ 9 w 64"/>
                <a:gd name="T3" fmla="*/ 9 h 43"/>
                <a:gd name="T4" fmla="*/ 20 w 64"/>
                <a:gd name="T5" fmla="*/ 11 h 43"/>
                <a:gd name="T6" fmla="*/ 31 w 64"/>
                <a:gd name="T7" fmla="*/ 11 h 43"/>
                <a:gd name="T8" fmla="*/ 42 w 64"/>
                <a:gd name="T9" fmla="*/ 9 h 43"/>
                <a:gd name="T10" fmla="*/ 53 w 64"/>
                <a:gd name="T11" fmla="*/ 9 h 43"/>
                <a:gd name="T12" fmla="*/ 62 w 64"/>
                <a:gd name="T13" fmla="*/ 14 h 43"/>
                <a:gd name="T14" fmla="*/ 64 w 64"/>
                <a:gd name="T15" fmla="*/ 18 h 43"/>
                <a:gd name="T16" fmla="*/ 62 w 64"/>
                <a:gd name="T17" fmla="*/ 23 h 43"/>
                <a:gd name="T18" fmla="*/ 62 w 64"/>
                <a:gd name="T19" fmla="*/ 25 h 43"/>
                <a:gd name="T20" fmla="*/ 58 w 64"/>
                <a:gd name="T21" fmla="*/ 27 h 43"/>
                <a:gd name="T22" fmla="*/ 55 w 64"/>
                <a:gd name="T23" fmla="*/ 29 h 43"/>
                <a:gd name="T24" fmla="*/ 53 w 64"/>
                <a:gd name="T25" fmla="*/ 32 h 43"/>
                <a:gd name="T26" fmla="*/ 51 w 64"/>
                <a:gd name="T27" fmla="*/ 34 h 43"/>
                <a:gd name="T28" fmla="*/ 51 w 64"/>
                <a:gd name="T29" fmla="*/ 38 h 43"/>
                <a:gd name="T30" fmla="*/ 49 w 64"/>
                <a:gd name="T31" fmla="*/ 40 h 43"/>
                <a:gd name="T32" fmla="*/ 44 w 64"/>
                <a:gd name="T33" fmla="*/ 43 h 43"/>
                <a:gd name="T34" fmla="*/ 42 w 64"/>
                <a:gd name="T35" fmla="*/ 40 h 43"/>
                <a:gd name="T36" fmla="*/ 38 w 64"/>
                <a:gd name="T37" fmla="*/ 36 h 43"/>
                <a:gd name="T38" fmla="*/ 35 w 64"/>
                <a:gd name="T39" fmla="*/ 32 h 43"/>
                <a:gd name="T40" fmla="*/ 31 w 64"/>
                <a:gd name="T41" fmla="*/ 27 h 43"/>
                <a:gd name="T42" fmla="*/ 29 w 64"/>
                <a:gd name="T43" fmla="*/ 23 h 43"/>
                <a:gd name="T44" fmla="*/ 24 w 64"/>
                <a:gd name="T45" fmla="*/ 20 h 43"/>
                <a:gd name="T46" fmla="*/ 20 w 64"/>
                <a:gd name="T47" fmla="*/ 18 h 43"/>
                <a:gd name="T48" fmla="*/ 17 w 64"/>
                <a:gd name="T49" fmla="*/ 18 h 43"/>
                <a:gd name="T50" fmla="*/ 13 w 64"/>
                <a:gd name="T51" fmla="*/ 16 h 43"/>
                <a:gd name="T52" fmla="*/ 9 w 64"/>
                <a:gd name="T53" fmla="*/ 16 h 43"/>
                <a:gd name="T54" fmla="*/ 6 w 64"/>
                <a:gd name="T55" fmla="*/ 14 h 43"/>
                <a:gd name="T56" fmla="*/ 4 w 64"/>
                <a:gd name="T57" fmla="*/ 11 h 43"/>
                <a:gd name="T58" fmla="*/ 2 w 64"/>
                <a:gd name="T59" fmla="*/ 9 h 43"/>
                <a:gd name="T60" fmla="*/ 0 w 64"/>
                <a:gd name="T61" fmla="*/ 5 h 43"/>
                <a:gd name="T62" fmla="*/ 0 w 64"/>
                <a:gd name="T6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" h="43">
                  <a:moveTo>
                    <a:pt x="0" y="0"/>
                  </a:moveTo>
                  <a:lnTo>
                    <a:pt x="9" y="9"/>
                  </a:lnTo>
                  <a:lnTo>
                    <a:pt x="20" y="11"/>
                  </a:lnTo>
                  <a:lnTo>
                    <a:pt x="31" y="11"/>
                  </a:lnTo>
                  <a:lnTo>
                    <a:pt x="42" y="9"/>
                  </a:lnTo>
                  <a:lnTo>
                    <a:pt x="53" y="9"/>
                  </a:lnTo>
                  <a:lnTo>
                    <a:pt x="62" y="14"/>
                  </a:lnTo>
                  <a:lnTo>
                    <a:pt x="64" y="18"/>
                  </a:lnTo>
                  <a:lnTo>
                    <a:pt x="62" y="23"/>
                  </a:lnTo>
                  <a:lnTo>
                    <a:pt x="62" y="25"/>
                  </a:lnTo>
                  <a:lnTo>
                    <a:pt x="58" y="27"/>
                  </a:lnTo>
                  <a:lnTo>
                    <a:pt x="55" y="29"/>
                  </a:lnTo>
                  <a:lnTo>
                    <a:pt x="53" y="32"/>
                  </a:lnTo>
                  <a:lnTo>
                    <a:pt x="51" y="34"/>
                  </a:lnTo>
                  <a:lnTo>
                    <a:pt x="51" y="38"/>
                  </a:lnTo>
                  <a:lnTo>
                    <a:pt x="49" y="40"/>
                  </a:lnTo>
                  <a:lnTo>
                    <a:pt x="44" y="43"/>
                  </a:lnTo>
                  <a:lnTo>
                    <a:pt x="42" y="40"/>
                  </a:lnTo>
                  <a:lnTo>
                    <a:pt x="38" y="36"/>
                  </a:lnTo>
                  <a:lnTo>
                    <a:pt x="35" y="32"/>
                  </a:lnTo>
                  <a:lnTo>
                    <a:pt x="31" y="27"/>
                  </a:lnTo>
                  <a:lnTo>
                    <a:pt x="29" y="23"/>
                  </a:lnTo>
                  <a:lnTo>
                    <a:pt x="24" y="20"/>
                  </a:lnTo>
                  <a:lnTo>
                    <a:pt x="20" y="18"/>
                  </a:lnTo>
                  <a:lnTo>
                    <a:pt x="17" y="18"/>
                  </a:lnTo>
                  <a:lnTo>
                    <a:pt x="13" y="16"/>
                  </a:lnTo>
                  <a:lnTo>
                    <a:pt x="9" y="16"/>
                  </a:lnTo>
                  <a:lnTo>
                    <a:pt x="6" y="14"/>
                  </a:lnTo>
                  <a:lnTo>
                    <a:pt x="4" y="11"/>
                  </a:lnTo>
                  <a:lnTo>
                    <a:pt x="2" y="9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99" name="Freeform 215"/>
            <p:cNvSpPr>
              <a:spLocks/>
            </p:cNvSpPr>
            <p:nvPr/>
          </p:nvSpPr>
          <p:spPr bwMode="auto">
            <a:xfrm>
              <a:off x="1685786" y="4039909"/>
              <a:ext cx="73465" cy="49360"/>
            </a:xfrm>
            <a:custGeom>
              <a:avLst/>
              <a:gdLst>
                <a:gd name="T0" fmla="*/ 0 w 64"/>
                <a:gd name="T1" fmla="*/ 0 h 43"/>
                <a:gd name="T2" fmla="*/ 9 w 64"/>
                <a:gd name="T3" fmla="*/ 9 h 43"/>
                <a:gd name="T4" fmla="*/ 20 w 64"/>
                <a:gd name="T5" fmla="*/ 11 h 43"/>
                <a:gd name="T6" fmla="*/ 31 w 64"/>
                <a:gd name="T7" fmla="*/ 11 h 43"/>
                <a:gd name="T8" fmla="*/ 42 w 64"/>
                <a:gd name="T9" fmla="*/ 9 h 43"/>
                <a:gd name="T10" fmla="*/ 53 w 64"/>
                <a:gd name="T11" fmla="*/ 9 h 43"/>
                <a:gd name="T12" fmla="*/ 62 w 64"/>
                <a:gd name="T13" fmla="*/ 14 h 43"/>
                <a:gd name="T14" fmla="*/ 64 w 64"/>
                <a:gd name="T15" fmla="*/ 18 h 43"/>
                <a:gd name="T16" fmla="*/ 62 w 64"/>
                <a:gd name="T17" fmla="*/ 23 h 43"/>
                <a:gd name="T18" fmla="*/ 62 w 64"/>
                <a:gd name="T19" fmla="*/ 25 h 43"/>
                <a:gd name="T20" fmla="*/ 58 w 64"/>
                <a:gd name="T21" fmla="*/ 27 h 43"/>
                <a:gd name="T22" fmla="*/ 55 w 64"/>
                <a:gd name="T23" fmla="*/ 29 h 43"/>
                <a:gd name="T24" fmla="*/ 53 w 64"/>
                <a:gd name="T25" fmla="*/ 32 h 43"/>
                <a:gd name="T26" fmla="*/ 51 w 64"/>
                <a:gd name="T27" fmla="*/ 34 h 43"/>
                <a:gd name="T28" fmla="*/ 51 w 64"/>
                <a:gd name="T29" fmla="*/ 38 h 43"/>
                <a:gd name="T30" fmla="*/ 49 w 64"/>
                <a:gd name="T31" fmla="*/ 40 h 43"/>
                <a:gd name="T32" fmla="*/ 44 w 64"/>
                <a:gd name="T33" fmla="*/ 43 h 43"/>
                <a:gd name="T34" fmla="*/ 42 w 64"/>
                <a:gd name="T35" fmla="*/ 40 h 43"/>
                <a:gd name="T36" fmla="*/ 38 w 64"/>
                <a:gd name="T37" fmla="*/ 36 h 43"/>
                <a:gd name="T38" fmla="*/ 35 w 64"/>
                <a:gd name="T39" fmla="*/ 32 h 43"/>
                <a:gd name="T40" fmla="*/ 31 w 64"/>
                <a:gd name="T41" fmla="*/ 27 h 43"/>
                <a:gd name="T42" fmla="*/ 29 w 64"/>
                <a:gd name="T43" fmla="*/ 23 h 43"/>
                <a:gd name="T44" fmla="*/ 24 w 64"/>
                <a:gd name="T45" fmla="*/ 20 h 43"/>
                <a:gd name="T46" fmla="*/ 20 w 64"/>
                <a:gd name="T47" fmla="*/ 18 h 43"/>
                <a:gd name="T48" fmla="*/ 17 w 64"/>
                <a:gd name="T49" fmla="*/ 18 h 43"/>
                <a:gd name="T50" fmla="*/ 13 w 64"/>
                <a:gd name="T51" fmla="*/ 16 h 43"/>
                <a:gd name="T52" fmla="*/ 9 w 64"/>
                <a:gd name="T53" fmla="*/ 16 h 43"/>
                <a:gd name="T54" fmla="*/ 6 w 64"/>
                <a:gd name="T55" fmla="*/ 14 h 43"/>
                <a:gd name="T56" fmla="*/ 4 w 64"/>
                <a:gd name="T57" fmla="*/ 11 h 43"/>
                <a:gd name="T58" fmla="*/ 2 w 64"/>
                <a:gd name="T59" fmla="*/ 9 h 43"/>
                <a:gd name="T60" fmla="*/ 0 w 64"/>
                <a:gd name="T61" fmla="*/ 5 h 43"/>
                <a:gd name="T62" fmla="*/ 0 w 64"/>
                <a:gd name="T6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" h="43">
                  <a:moveTo>
                    <a:pt x="0" y="0"/>
                  </a:moveTo>
                  <a:lnTo>
                    <a:pt x="9" y="9"/>
                  </a:lnTo>
                  <a:lnTo>
                    <a:pt x="20" y="11"/>
                  </a:lnTo>
                  <a:lnTo>
                    <a:pt x="31" y="11"/>
                  </a:lnTo>
                  <a:lnTo>
                    <a:pt x="42" y="9"/>
                  </a:lnTo>
                  <a:lnTo>
                    <a:pt x="53" y="9"/>
                  </a:lnTo>
                  <a:lnTo>
                    <a:pt x="62" y="14"/>
                  </a:lnTo>
                  <a:lnTo>
                    <a:pt x="64" y="18"/>
                  </a:lnTo>
                  <a:lnTo>
                    <a:pt x="62" y="23"/>
                  </a:lnTo>
                  <a:lnTo>
                    <a:pt x="62" y="25"/>
                  </a:lnTo>
                  <a:lnTo>
                    <a:pt x="58" y="27"/>
                  </a:lnTo>
                  <a:lnTo>
                    <a:pt x="55" y="29"/>
                  </a:lnTo>
                  <a:lnTo>
                    <a:pt x="53" y="32"/>
                  </a:lnTo>
                  <a:lnTo>
                    <a:pt x="51" y="34"/>
                  </a:lnTo>
                  <a:lnTo>
                    <a:pt x="51" y="38"/>
                  </a:lnTo>
                  <a:lnTo>
                    <a:pt x="49" y="40"/>
                  </a:lnTo>
                  <a:lnTo>
                    <a:pt x="44" y="43"/>
                  </a:lnTo>
                  <a:lnTo>
                    <a:pt x="42" y="40"/>
                  </a:lnTo>
                  <a:lnTo>
                    <a:pt x="38" y="36"/>
                  </a:lnTo>
                  <a:lnTo>
                    <a:pt x="35" y="32"/>
                  </a:lnTo>
                  <a:lnTo>
                    <a:pt x="31" y="27"/>
                  </a:lnTo>
                  <a:lnTo>
                    <a:pt x="29" y="23"/>
                  </a:lnTo>
                  <a:lnTo>
                    <a:pt x="24" y="20"/>
                  </a:lnTo>
                  <a:lnTo>
                    <a:pt x="20" y="18"/>
                  </a:lnTo>
                  <a:lnTo>
                    <a:pt x="17" y="18"/>
                  </a:lnTo>
                  <a:lnTo>
                    <a:pt x="13" y="16"/>
                  </a:lnTo>
                  <a:lnTo>
                    <a:pt x="9" y="16"/>
                  </a:lnTo>
                  <a:lnTo>
                    <a:pt x="6" y="14"/>
                  </a:lnTo>
                  <a:lnTo>
                    <a:pt x="4" y="11"/>
                  </a:lnTo>
                  <a:lnTo>
                    <a:pt x="2" y="9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00" name="Freeform 216"/>
            <p:cNvSpPr>
              <a:spLocks/>
            </p:cNvSpPr>
            <p:nvPr/>
          </p:nvSpPr>
          <p:spPr bwMode="auto">
            <a:xfrm>
              <a:off x="1528525" y="3759822"/>
              <a:ext cx="12627" cy="36733"/>
            </a:xfrm>
            <a:custGeom>
              <a:avLst/>
              <a:gdLst>
                <a:gd name="T0" fmla="*/ 11 w 11"/>
                <a:gd name="T1" fmla="*/ 0 h 32"/>
                <a:gd name="T2" fmla="*/ 11 w 11"/>
                <a:gd name="T3" fmla="*/ 25 h 32"/>
                <a:gd name="T4" fmla="*/ 11 w 11"/>
                <a:gd name="T5" fmla="*/ 27 h 32"/>
                <a:gd name="T6" fmla="*/ 9 w 11"/>
                <a:gd name="T7" fmla="*/ 29 h 32"/>
                <a:gd name="T8" fmla="*/ 7 w 11"/>
                <a:gd name="T9" fmla="*/ 29 h 32"/>
                <a:gd name="T10" fmla="*/ 2 w 11"/>
                <a:gd name="T11" fmla="*/ 32 h 32"/>
                <a:gd name="T12" fmla="*/ 0 w 11"/>
                <a:gd name="T13" fmla="*/ 32 h 32"/>
                <a:gd name="T14" fmla="*/ 0 w 11"/>
                <a:gd name="T15" fmla="*/ 7 h 32"/>
                <a:gd name="T16" fmla="*/ 0 w 11"/>
                <a:gd name="T17" fmla="*/ 3 h 32"/>
                <a:gd name="T18" fmla="*/ 5 w 11"/>
                <a:gd name="T19" fmla="*/ 0 h 32"/>
                <a:gd name="T20" fmla="*/ 7 w 11"/>
                <a:gd name="T21" fmla="*/ 0 h 32"/>
                <a:gd name="T22" fmla="*/ 11 w 11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32">
                  <a:moveTo>
                    <a:pt x="11" y="0"/>
                  </a:moveTo>
                  <a:lnTo>
                    <a:pt x="11" y="25"/>
                  </a:lnTo>
                  <a:lnTo>
                    <a:pt x="11" y="27"/>
                  </a:lnTo>
                  <a:lnTo>
                    <a:pt x="9" y="29"/>
                  </a:lnTo>
                  <a:lnTo>
                    <a:pt x="7" y="29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7"/>
                  </a:lnTo>
                  <a:lnTo>
                    <a:pt x="0" y="3"/>
                  </a:lnTo>
                  <a:lnTo>
                    <a:pt x="5" y="0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01" name="Freeform 217"/>
            <p:cNvSpPr>
              <a:spLocks/>
            </p:cNvSpPr>
            <p:nvPr/>
          </p:nvSpPr>
          <p:spPr bwMode="auto">
            <a:xfrm>
              <a:off x="1528525" y="3759822"/>
              <a:ext cx="12627" cy="36733"/>
            </a:xfrm>
            <a:custGeom>
              <a:avLst/>
              <a:gdLst>
                <a:gd name="T0" fmla="*/ 11 w 11"/>
                <a:gd name="T1" fmla="*/ 0 h 32"/>
                <a:gd name="T2" fmla="*/ 11 w 11"/>
                <a:gd name="T3" fmla="*/ 25 h 32"/>
                <a:gd name="T4" fmla="*/ 11 w 11"/>
                <a:gd name="T5" fmla="*/ 27 h 32"/>
                <a:gd name="T6" fmla="*/ 9 w 11"/>
                <a:gd name="T7" fmla="*/ 29 h 32"/>
                <a:gd name="T8" fmla="*/ 7 w 11"/>
                <a:gd name="T9" fmla="*/ 29 h 32"/>
                <a:gd name="T10" fmla="*/ 2 w 11"/>
                <a:gd name="T11" fmla="*/ 32 h 32"/>
                <a:gd name="T12" fmla="*/ 0 w 11"/>
                <a:gd name="T13" fmla="*/ 32 h 32"/>
                <a:gd name="T14" fmla="*/ 0 w 11"/>
                <a:gd name="T15" fmla="*/ 7 h 32"/>
                <a:gd name="T16" fmla="*/ 0 w 11"/>
                <a:gd name="T17" fmla="*/ 3 h 32"/>
                <a:gd name="T18" fmla="*/ 5 w 11"/>
                <a:gd name="T19" fmla="*/ 0 h 32"/>
                <a:gd name="T20" fmla="*/ 7 w 11"/>
                <a:gd name="T21" fmla="*/ 0 h 32"/>
                <a:gd name="T22" fmla="*/ 11 w 11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32">
                  <a:moveTo>
                    <a:pt x="11" y="0"/>
                  </a:moveTo>
                  <a:lnTo>
                    <a:pt x="11" y="25"/>
                  </a:lnTo>
                  <a:lnTo>
                    <a:pt x="11" y="27"/>
                  </a:lnTo>
                  <a:lnTo>
                    <a:pt x="9" y="29"/>
                  </a:lnTo>
                  <a:lnTo>
                    <a:pt x="7" y="29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7"/>
                  </a:lnTo>
                  <a:lnTo>
                    <a:pt x="0" y="3"/>
                  </a:lnTo>
                  <a:lnTo>
                    <a:pt x="5" y="0"/>
                  </a:lnTo>
                  <a:lnTo>
                    <a:pt x="7" y="0"/>
                  </a:lnTo>
                  <a:lnTo>
                    <a:pt x="11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02" name="Freeform 218"/>
            <p:cNvSpPr>
              <a:spLocks/>
            </p:cNvSpPr>
            <p:nvPr/>
          </p:nvSpPr>
          <p:spPr bwMode="auto">
            <a:xfrm>
              <a:off x="2031304" y="3693245"/>
              <a:ext cx="56247" cy="51656"/>
            </a:xfrm>
            <a:custGeom>
              <a:avLst/>
              <a:gdLst>
                <a:gd name="T0" fmla="*/ 25 w 49"/>
                <a:gd name="T1" fmla="*/ 2 h 45"/>
                <a:gd name="T2" fmla="*/ 29 w 49"/>
                <a:gd name="T3" fmla="*/ 0 h 45"/>
                <a:gd name="T4" fmla="*/ 34 w 49"/>
                <a:gd name="T5" fmla="*/ 2 h 45"/>
                <a:gd name="T6" fmla="*/ 36 w 49"/>
                <a:gd name="T7" fmla="*/ 5 h 45"/>
                <a:gd name="T8" fmla="*/ 38 w 49"/>
                <a:gd name="T9" fmla="*/ 7 h 45"/>
                <a:gd name="T10" fmla="*/ 41 w 49"/>
                <a:gd name="T11" fmla="*/ 11 h 45"/>
                <a:gd name="T12" fmla="*/ 43 w 49"/>
                <a:gd name="T13" fmla="*/ 16 h 45"/>
                <a:gd name="T14" fmla="*/ 45 w 49"/>
                <a:gd name="T15" fmla="*/ 18 h 45"/>
                <a:gd name="T16" fmla="*/ 49 w 49"/>
                <a:gd name="T17" fmla="*/ 23 h 45"/>
                <a:gd name="T18" fmla="*/ 49 w 49"/>
                <a:gd name="T19" fmla="*/ 27 h 45"/>
                <a:gd name="T20" fmla="*/ 38 w 49"/>
                <a:gd name="T21" fmla="*/ 32 h 45"/>
                <a:gd name="T22" fmla="*/ 23 w 49"/>
                <a:gd name="T23" fmla="*/ 34 h 45"/>
                <a:gd name="T24" fmla="*/ 9 w 49"/>
                <a:gd name="T25" fmla="*/ 38 h 45"/>
                <a:gd name="T26" fmla="*/ 0 w 49"/>
                <a:gd name="T27" fmla="*/ 45 h 45"/>
                <a:gd name="T28" fmla="*/ 0 w 49"/>
                <a:gd name="T29" fmla="*/ 38 h 45"/>
                <a:gd name="T30" fmla="*/ 0 w 49"/>
                <a:gd name="T31" fmla="*/ 34 h 45"/>
                <a:gd name="T32" fmla="*/ 0 w 49"/>
                <a:gd name="T33" fmla="*/ 29 h 45"/>
                <a:gd name="T34" fmla="*/ 3 w 49"/>
                <a:gd name="T35" fmla="*/ 25 h 45"/>
                <a:gd name="T36" fmla="*/ 3 w 49"/>
                <a:gd name="T37" fmla="*/ 20 h 45"/>
                <a:gd name="T38" fmla="*/ 5 w 49"/>
                <a:gd name="T39" fmla="*/ 18 h 45"/>
                <a:gd name="T40" fmla="*/ 7 w 49"/>
                <a:gd name="T41" fmla="*/ 14 h 45"/>
                <a:gd name="T42" fmla="*/ 7 w 49"/>
                <a:gd name="T43" fmla="*/ 7 h 45"/>
                <a:gd name="T44" fmla="*/ 9 w 49"/>
                <a:gd name="T45" fmla="*/ 7 h 45"/>
                <a:gd name="T46" fmla="*/ 14 w 49"/>
                <a:gd name="T47" fmla="*/ 5 h 45"/>
                <a:gd name="T48" fmla="*/ 16 w 49"/>
                <a:gd name="T49" fmla="*/ 5 h 45"/>
                <a:gd name="T50" fmla="*/ 18 w 49"/>
                <a:gd name="T51" fmla="*/ 2 h 45"/>
                <a:gd name="T52" fmla="*/ 20 w 49"/>
                <a:gd name="T53" fmla="*/ 0 h 45"/>
                <a:gd name="T54" fmla="*/ 25 w 49"/>
                <a:gd name="T5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" h="45">
                  <a:moveTo>
                    <a:pt x="25" y="2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6" y="5"/>
                  </a:lnTo>
                  <a:lnTo>
                    <a:pt x="38" y="7"/>
                  </a:lnTo>
                  <a:lnTo>
                    <a:pt x="41" y="11"/>
                  </a:lnTo>
                  <a:lnTo>
                    <a:pt x="43" y="16"/>
                  </a:lnTo>
                  <a:lnTo>
                    <a:pt x="45" y="18"/>
                  </a:lnTo>
                  <a:lnTo>
                    <a:pt x="49" y="23"/>
                  </a:lnTo>
                  <a:lnTo>
                    <a:pt x="49" y="27"/>
                  </a:lnTo>
                  <a:lnTo>
                    <a:pt x="38" y="32"/>
                  </a:lnTo>
                  <a:lnTo>
                    <a:pt x="23" y="34"/>
                  </a:lnTo>
                  <a:lnTo>
                    <a:pt x="9" y="38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3" y="25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7" y="14"/>
                  </a:lnTo>
                  <a:lnTo>
                    <a:pt x="7" y="7"/>
                  </a:lnTo>
                  <a:lnTo>
                    <a:pt x="9" y="7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5" y="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03" name="Freeform 219"/>
            <p:cNvSpPr>
              <a:spLocks/>
            </p:cNvSpPr>
            <p:nvPr/>
          </p:nvSpPr>
          <p:spPr bwMode="auto">
            <a:xfrm>
              <a:off x="2031304" y="3693245"/>
              <a:ext cx="56247" cy="51656"/>
            </a:xfrm>
            <a:custGeom>
              <a:avLst/>
              <a:gdLst>
                <a:gd name="T0" fmla="*/ 25 w 49"/>
                <a:gd name="T1" fmla="*/ 2 h 45"/>
                <a:gd name="T2" fmla="*/ 29 w 49"/>
                <a:gd name="T3" fmla="*/ 0 h 45"/>
                <a:gd name="T4" fmla="*/ 34 w 49"/>
                <a:gd name="T5" fmla="*/ 2 h 45"/>
                <a:gd name="T6" fmla="*/ 36 w 49"/>
                <a:gd name="T7" fmla="*/ 5 h 45"/>
                <a:gd name="T8" fmla="*/ 38 w 49"/>
                <a:gd name="T9" fmla="*/ 7 h 45"/>
                <a:gd name="T10" fmla="*/ 41 w 49"/>
                <a:gd name="T11" fmla="*/ 11 h 45"/>
                <a:gd name="T12" fmla="*/ 43 w 49"/>
                <a:gd name="T13" fmla="*/ 16 h 45"/>
                <a:gd name="T14" fmla="*/ 45 w 49"/>
                <a:gd name="T15" fmla="*/ 18 h 45"/>
                <a:gd name="T16" fmla="*/ 49 w 49"/>
                <a:gd name="T17" fmla="*/ 23 h 45"/>
                <a:gd name="T18" fmla="*/ 49 w 49"/>
                <a:gd name="T19" fmla="*/ 27 h 45"/>
                <a:gd name="T20" fmla="*/ 38 w 49"/>
                <a:gd name="T21" fmla="*/ 32 h 45"/>
                <a:gd name="T22" fmla="*/ 23 w 49"/>
                <a:gd name="T23" fmla="*/ 34 h 45"/>
                <a:gd name="T24" fmla="*/ 9 w 49"/>
                <a:gd name="T25" fmla="*/ 38 h 45"/>
                <a:gd name="T26" fmla="*/ 0 w 49"/>
                <a:gd name="T27" fmla="*/ 45 h 45"/>
                <a:gd name="T28" fmla="*/ 0 w 49"/>
                <a:gd name="T29" fmla="*/ 38 h 45"/>
                <a:gd name="T30" fmla="*/ 0 w 49"/>
                <a:gd name="T31" fmla="*/ 34 h 45"/>
                <a:gd name="T32" fmla="*/ 0 w 49"/>
                <a:gd name="T33" fmla="*/ 29 h 45"/>
                <a:gd name="T34" fmla="*/ 3 w 49"/>
                <a:gd name="T35" fmla="*/ 25 h 45"/>
                <a:gd name="T36" fmla="*/ 3 w 49"/>
                <a:gd name="T37" fmla="*/ 20 h 45"/>
                <a:gd name="T38" fmla="*/ 5 w 49"/>
                <a:gd name="T39" fmla="*/ 18 h 45"/>
                <a:gd name="T40" fmla="*/ 7 w 49"/>
                <a:gd name="T41" fmla="*/ 14 h 45"/>
                <a:gd name="T42" fmla="*/ 7 w 49"/>
                <a:gd name="T43" fmla="*/ 7 h 45"/>
                <a:gd name="T44" fmla="*/ 9 w 49"/>
                <a:gd name="T45" fmla="*/ 7 h 45"/>
                <a:gd name="T46" fmla="*/ 14 w 49"/>
                <a:gd name="T47" fmla="*/ 5 h 45"/>
                <a:gd name="T48" fmla="*/ 16 w 49"/>
                <a:gd name="T49" fmla="*/ 5 h 45"/>
                <a:gd name="T50" fmla="*/ 18 w 49"/>
                <a:gd name="T51" fmla="*/ 2 h 45"/>
                <a:gd name="T52" fmla="*/ 20 w 49"/>
                <a:gd name="T53" fmla="*/ 0 h 45"/>
                <a:gd name="T54" fmla="*/ 25 w 49"/>
                <a:gd name="T5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" h="45">
                  <a:moveTo>
                    <a:pt x="25" y="2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6" y="5"/>
                  </a:lnTo>
                  <a:lnTo>
                    <a:pt x="38" y="7"/>
                  </a:lnTo>
                  <a:lnTo>
                    <a:pt x="41" y="11"/>
                  </a:lnTo>
                  <a:lnTo>
                    <a:pt x="43" y="16"/>
                  </a:lnTo>
                  <a:lnTo>
                    <a:pt x="45" y="18"/>
                  </a:lnTo>
                  <a:lnTo>
                    <a:pt x="49" y="23"/>
                  </a:lnTo>
                  <a:lnTo>
                    <a:pt x="49" y="27"/>
                  </a:lnTo>
                  <a:lnTo>
                    <a:pt x="38" y="32"/>
                  </a:lnTo>
                  <a:lnTo>
                    <a:pt x="23" y="34"/>
                  </a:lnTo>
                  <a:lnTo>
                    <a:pt x="9" y="38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3" y="25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7" y="14"/>
                  </a:lnTo>
                  <a:lnTo>
                    <a:pt x="7" y="7"/>
                  </a:lnTo>
                  <a:lnTo>
                    <a:pt x="9" y="7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5" y="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04" name="Freeform 220"/>
            <p:cNvSpPr>
              <a:spLocks/>
            </p:cNvSpPr>
            <p:nvPr/>
          </p:nvSpPr>
          <p:spPr bwMode="auto">
            <a:xfrm>
              <a:off x="1513602" y="3817217"/>
              <a:ext cx="143487" cy="71169"/>
            </a:xfrm>
            <a:custGeom>
              <a:avLst/>
              <a:gdLst>
                <a:gd name="T0" fmla="*/ 107 w 125"/>
                <a:gd name="T1" fmla="*/ 24 h 62"/>
                <a:gd name="T2" fmla="*/ 80 w 125"/>
                <a:gd name="T3" fmla="*/ 47 h 62"/>
                <a:gd name="T4" fmla="*/ 51 w 125"/>
                <a:gd name="T5" fmla="*/ 62 h 62"/>
                <a:gd name="T6" fmla="*/ 38 w 125"/>
                <a:gd name="T7" fmla="*/ 62 h 62"/>
                <a:gd name="T8" fmla="*/ 29 w 125"/>
                <a:gd name="T9" fmla="*/ 58 h 62"/>
                <a:gd name="T10" fmla="*/ 20 w 125"/>
                <a:gd name="T11" fmla="*/ 56 h 62"/>
                <a:gd name="T12" fmla="*/ 9 w 125"/>
                <a:gd name="T13" fmla="*/ 53 h 62"/>
                <a:gd name="T14" fmla="*/ 2 w 125"/>
                <a:gd name="T15" fmla="*/ 49 h 62"/>
                <a:gd name="T16" fmla="*/ 0 w 125"/>
                <a:gd name="T17" fmla="*/ 38 h 62"/>
                <a:gd name="T18" fmla="*/ 0 w 125"/>
                <a:gd name="T19" fmla="*/ 31 h 62"/>
                <a:gd name="T20" fmla="*/ 9 w 125"/>
                <a:gd name="T21" fmla="*/ 24 h 62"/>
                <a:gd name="T22" fmla="*/ 20 w 125"/>
                <a:gd name="T23" fmla="*/ 20 h 62"/>
                <a:gd name="T24" fmla="*/ 29 w 125"/>
                <a:gd name="T25" fmla="*/ 15 h 62"/>
                <a:gd name="T26" fmla="*/ 38 w 125"/>
                <a:gd name="T27" fmla="*/ 6 h 62"/>
                <a:gd name="T28" fmla="*/ 40 w 125"/>
                <a:gd name="T29" fmla="*/ 4 h 62"/>
                <a:gd name="T30" fmla="*/ 42 w 125"/>
                <a:gd name="T31" fmla="*/ 2 h 62"/>
                <a:gd name="T32" fmla="*/ 47 w 125"/>
                <a:gd name="T33" fmla="*/ 0 h 62"/>
                <a:gd name="T34" fmla="*/ 51 w 125"/>
                <a:gd name="T35" fmla="*/ 2 h 62"/>
                <a:gd name="T36" fmla="*/ 56 w 125"/>
                <a:gd name="T37" fmla="*/ 2 h 62"/>
                <a:gd name="T38" fmla="*/ 56 w 125"/>
                <a:gd name="T39" fmla="*/ 6 h 62"/>
                <a:gd name="T40" fmla="*/ 56 w 125"/>
                <a:gd name="T41" fmla="*/ 9 h 62"/>
                <a:gd name="T42" fmla="*/ 58 w 125"/>
                <a:gd name="T43" fmla="*/ 11 h 62"/>
                <a:gd name="T44" fmla="*/ 62 w 125"/>
                <a:gd name="T45" fmla="*/ 13 h 62"/>
                <a:gd name="T46" fmla="*/ 67 w 125"/>
                <a:gd name="T47" fmla="*/ 13 h 62"/>
                <a:gd name="T48" fmla="*/ 71 w 125"/>
                <a:gd name="T49" fmla="*/ 13 h 62"/>
                <a:gd name="T50" fmla="*/ 76 w 125"/>
                <a:gd name="T51" fmla="*/ 13 h 62"/>
                <a:gd name="T52" fmla="*/ 80 w 125"/>
                <a:gd name="T53" fmla="*/ 11 h 62"/>
                <a:gd name="T54" fmla="*/ 83 w 125"/>
                <a:gd name="T55" fmla="*/ 9 h 62"/>
                <a:gd name="T56" fmla="*/ 83 w 125"/>
                <a:gd name="T57" fmla="*/ 6 h 62"/>
                <a:gd name="T58" fmla="*/ 98 w 125"/>
                <a:gd name="T59" fmla="*/ 6 h 62"/>
                <a:gd name="T60" fmla="*/ 114 w 125"/>
                <a:gd name="T61" fmla="*/ 6 h 62"/>
                <a:gd name="T62" fmla="*/ 125 w 125"/>
                <a:gd name="T63" fmla="*/ 13 h 62"/>
                <a:gd name="T64" fmla="*/ 125 w 125"/>
                <a:gd name="T65" fmla="*/ 20 h 62"/>
                <a:gd name="T66" fmla="*/ 123 w 125"/>
                <a:gd name="T67" fmla="*/ 22 h 62"/>
                <a:gd name="T68" fmla="*/ 121 w 125"/>
                <a:gd name="T69" fmla="*/ 24 h 62"/>
                <a:gd name="T70" fmla="*/ 116 w 125"/>
                <a:gd name="T71" fmla="*/ 24 h 62"/>
                <a:gd name="T72" fmla="*/ 112 w 125"/>
                <a:gd name="T73" fmla="*/ 24 h 62"/>
                <a:gd name="T74" fmla="*/ 107 w 125"/>
                <a:gd name="T75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62">
                  <a:moveTo>
                    <a:pt x="107" y="24"/>
                  </a:moveTo>
                  <a:lnTo>
                    <a:pt x="80" y="47"/>
                  </a:lnTo>
                  <a:lnTo>
                    <a:pt x="51" y="62"/>
                  </a:lnTo>
                  <a:lnTo>
                    <a:pt x="38" y="62"/>
                  </a:lnTo>
                  <a:lnTo>
                    <a:pt x="29" y="58"/>
                  </a:lnTo>
                  <a:lnTo>
                    <a:pt x="20" y="56"/>
                  </a:lnTo>
                  <a:lnTo>
                    <a:pt x="9" y="53"/>
                  </a:lnTo>
                  <a:lnTo>
                    <a:pt x="2" y="49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9" y="24"/>
                  </a:lnTo>
                  <a:lnTo>
                    <a:pt x="20" y="20"/>
                  </a:lnTo>
                  <a:lnTo>
                    <a:pt x="29" y="15"/>
                  </a:lnTo>
                  <a:lnTo>
                    <a:pt x="38" y="6"/>
                  </a:lnTo>
                  <a:lnTo>
                    <a:pt x="40" y="4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1" y="2"/>
                  </a:lnTo>
                  <a:lnTo>
                    <a:pt x="56" y="2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8" y="11"/>
                  </a:lnTo>
                  <a:lnTo>
                    <a:pt x="62" y="13"/>
                  </a:lnTo>
                  <a:lnTo>
                    <a:pt x="67" y="13"/>
                  </a:lnTo>
                  <a:lnTo>
                    <a:pt x="71" y="13"/>
                  </a:lnTo>
                  <a:lnTo>
                    <a:pt x="76" y="13"/>
                  </a:lnTo>
                  <a:lnTo>
                    <a:pt x="80" y="11"/>
                  </a:lnTo>
                  <a:lnTo>
                    <a:pt x="83" y="9"/>
                  </a:lnTo>
                  <a:lnTo>
                    <a:pt x="83" y="6"/>
                  </a:lnTo>
                  <a:lnTo>
                    <a:pt x="98" y="6"/>
                  </a:lnTo>
                  <a:lnTo>
                    <a:pt x="114" y="6"/>
                  </a:lnTo>
                  <a:lnTo>
                    <a:pt x="125" y="13"/>
                  </a:lnTo>
                  <a:lnTo>
                    <a:pt x="125" y="20"/>
                  </a:lnTo>
                  <a:lnTo>
                    <a:pt x="123" y="22"/>
                  </a:lnTo>
                  <a:lnTo>
                    <a:pt x="121" y="24"/>
                  </a:lnTo>
                  <a:lnTo>
                    <a:pt x="116" y="24"/>
                  </a:lnTo>
                  <a:lnTo>
                    <a:pt x="112" y="24"/>
                  </a:lnTo>
                  <a:lnTo>
                    <a:pt x="107" y="2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05" name="Freeform 221"/>
            <p:cNvSpPr>
              <a:spLocks/>
            </p:cNvSpPr>
            <p:nvPr/>
          </p:nvSpPr>
          <p:spPr bwMode="auto">
            <a:xfrm>
              <a:off x="1513602" y="3817217"/>
              <a:ext cx="143487" cy="71169"/>
            </a:xfrm>
            <a:custGeom>
              <a:avLst/>
              <a:gdLst>
                <a:gd name="T0" fmla="*/ 107 w 125"/>
                <a:gd name="T1" fmla="*/ 24 h 62"/>
                <a:gd name="T2" fmla="*/ 80 w 125"/>
                <a:gd name="T3" fmla="*/ 47 h 62"/>
                <a:gd name="T4" fmla="*/ 51 w 125"/>
                <a:gd name="T5" fmla="*/ 62 h 62"/>
                <a:gd name="T6" fmla="*/ 38 w 125"/>
                <a:gd name="T7" fmla="*/ 62 h 62"/>
                <a:gd name="T8" fmla="*/ 29 w 125"/>
                <a:gd name="T9" fmla="*/ 58 h 62"/>
                <a:gd name="T10" fmla="*/ 20 w 125"/>
                <a:gd name="T11" fmla="*/ 56 h 62"/>
                <a:gd name="T12" fmla="*/ 9 w 125"/>
                <a:gd name="T13" fmla="*/ 53 h 62"/>
                <a:gd name="T14" fmla="*/ 2 w 125"/>
                <a:gd name="T15" fmla="*/ 49 h 62"/>
                <a:gd name="T16" fmla="*/ 0 w 125"/>
                <a:gd name="T17" fmla="*/ 38 h 62"/>
                <a:gd name="T18" fmla="*/ 0 w 125"/>
                <a:gd name="T19" fmla="*/ 31 h 62"/>
                <a:gd name="T20" fmla="*/ 9 w 125"/>
                <a:gd name="T21" fmla="*/ 24 h 62"/>
                <a:gd name="T22" fmla="*/ 20 w 125"/>
                <a:gd name="T23" fmla="*/ 20 h 62"/>
                <a:gd name="T24" fmla="*/ 29 w 125"/>
                <a:gd name="T25" fmla="*/ 15 h 62"/>
                <a:gd name="T26" fmla="*/ 38 w 125"/>
                <a:gd name="T27" fmla="*/ 6 h 62"/>
                <a:gd name="T28" fmla="*/ 40 w 125"/>
                <a:gd name="T29" fmla="*/ 4 h 62"/>
                <a:gd name="T30" fmla="*/ 42 w 125"/>
                <a:gd name="T31" fmla="*/ 2 h 62"/>
                <a:gd name="T32" fmla="*/ 47 w 125"/>
                <a:gd name="T33" fmla="*/ 0 h 62"/>
                <a:gd name="T34" fmla="*/ 51 w 125"/>
                <a:gd name="T35" fmla="*/ 2 h 62"/>
                <a:gd name="T36" fmla="*/ 56 w 125"/>
                <a:gd name="T37" fmla="*/ 2 h 62"/>
                <a:gd name="T38" fmla="*/ 56 w 125"/>
                <a:gd name="T39" fmla="*/ 6 h 62"/>
                <a:gd name="T40" fmla="*/ 56 w 125"/>
                <a:gd name="T41" fmla="*/ 9 h 62"/>
                <a:gd name="T42" fmla="*/ 58 w 125"/>
                <a:gd name="T43" fmla="*/ 11 h 62"/>
                <a:gd name="T44" fmla="*/ 62 w 125"/>
                <a:gd name="T45" fmla="*/ 13 h 62"/>
                <a:gd name="T46" fmla="*/ 67 w 125"/>
                <a:gd name="T47" fmla="*/ 13 h 62"/>
                <a:gd name="T48" fmla="*/ 71 w 125"/>
                <a:gd name="T49" fmla="*/ 13 h 62"/>
                <a:gd name="T50" fmla="*/ 76 w 125"/>
                <a:gd name="T51" fmla="*/ 13 h 62"/>
                <a:gd name="T52" fmla="*/ 80 w 125"/>
                <a:gd name="T53" fmla="*/ 11 h 62"/>
                <a:gd name="T54" fmla="*/ 83 w 125"/>
                <a:gd name="T55" fmla="*/ 9 h 62"/>
                <a:gd name="T56" fmla="*/ 83 w 125"/>
                <a:gd name="T57" fmla="*/ 6 h 62"/>
                <a:gd name="T58" fmla="*/ 98 w 125"/>
                <a:gd name="T59" fmla="*/ 6 h 62"/>
                <a:gd name="T60" fmla="*/ 114 w 125"/>
                <a:gd name="T61" fmla="*/ 6 h 62"/>
                <a:gd name="T62" fmla="*/ 125 w 125"/>
                <a:gd name="T63" fmla="*/ 13 h 62"/>
                <a:gd name="T64" fmla="*/ 125 w 125"/>
                <a:gd name="T65" fmla="*/ 20 h 62"/>
                <a:gd name="T66" fmla="*/ 123 w 125"/>
                <a:gd name="T67" fmla="*/ 22 h 62"/>
                <a:gd name="T68" fmla="*/ 121 w 125"/>
                <a:gd name="T69" fmla="*/ 24 h 62"/>
                <a:gd name="T70" fmla="*/ 116 w 125"/>
                <a:gd name="T71" fmla="*/ 24 h 62"/>
                <a:gd name="T72" fmla="*/ 112 w 125"/>
                <a:gd name="T73" fmla="*/ 24 h 62"/>
                <a:gd name="T74" fmla="*/ 107 w 125"/>
                <a:gd name="T75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62">
                  <a:moveTo>
                    <a:pt x="107" y="24"/>
                  </a:moveTo>
                  <a:lnTo>
                    <a:pt x="80" y="47"/>
                  </a:lnTo>
                  <a:lnTo>
                    <a:pt x="51" y="62"/>
                  </a:lnTo>
                  <a:lnTo>
                    <a:pt x="38" y="62"/>
                  </a:lnTo>
                  <a:lnTo>
                    <a:pt x="29" y="58"/>
                  </a:lnTo>
                  <a:lnTo>
                    <a:pt x="20" y="56"/>
                  </a:lnTo>
                  <a:lnTo>
                    <a:pt x="9" y="53"/>
                  </a:lnTo>
                  <a:lnTo>
                    <a:pt x="2" y="49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9" y="24"/>
                  </a:lnTo>
                  <a:lnTo>
                    <a:pt x="20" y="20"/>
                  </a:lnTo>
                  <a:lnTo>
                    <a:pt x="29" y="15"/>
                  </a:lnTo>
                  <a:lnTo>
                    <a:pt x="38" y="6"/>
                  </a:lnTo>
                  <a:lnTo>
                    <a:pt x="40" y="4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1" y="2"/>
                  </a:lnTo>
                  <a:lnTo>
                    <a:pt x="56" y="2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8" y="11"/>
                  </a:lnTo>
                  <a:lnTo>
                    <a:pt x="62" y="13"/>
                  </a:lnTo>
                  <a:lnTo>
                    <a:pt x="67" y="13"/>
                  </a:lnTo>
                  <a:lnTo>
                    <a:pt x="71" y="13"/>
                  </a:lnTo>
                  <a:lnTo>
                    <a:pt x="76" y="13"/>
                  </a:lnTo>
                  <a:lnTo>
                    <a:pt x="80" y="11"/>
                  </a:lnTo>
                  <a:lnTo>
                    <a:pt x="83" y="9"/>
                  </a:lnTo>
                  <a:lnTo>
                    <a:pt x="83" y="6"/>
                  </a:lnTo>
                  <a:lnTo>
                    <a:pt x="98" y="6"/>
                  </a:lnTo>
                  <a:lnTo>
                    <a:pt x="114" y="6"/>
                  </a:lnTo>
                  <a:lnTo>
                    <a:pt x="125" y="13"/>
                  </a:lnTo>
                  <a:lnTo>
                    <a:pt x="125" y="20"/>
                  </a:lnTo>
                  <a:lnTo>
                    <a:pt x="123" y="22"/>
                  </a:lnTo>
                  <a:lnTo>
                    <a:pt x="121" y="24"/>
                  </a:lnTo>
                  <a:lnTo>
                    <a:pt x="116" y="24"/>
                  </a:lnTo>
                  <a:lnTo>
                    <a:pt x="112" y="24"/>
                  </a:lnTo>
                  <a:lnTo>
                    <a:pt x="107" y="2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06" name="Freeform 222"/>
            <p:cNvSpPr>
              <a:spLocks/>
            </p:cNvSpPr>
            <p:nvPr/>
          </p:nvSpPr>
          <p:spPr bwMode="auto">
            <a:xfrm>
              <a:off x="755990" y="2746232"/>
              <a:ext cx="1570323" cy="754167"/>
            </a:xfrm>
            <a:custGeom>
              <a:avLst/>
              <a:gdLst>
                <a:gd name="T0" fmla="*/ 541 w 1368"/>
                <a:gd name="T1" fmla="*/ 0 h 657"/>
                <a:gd name="T2" fmla="*/ 803 w 1368"/>
                <a:gd name="T3" fmla="*/ 11 h 657"/>
                <a:gd name="T4" fmla="*/ 848 w 1368"/>
                <a:gd name="T5" fmla="*/ 24 h 657"/>
                <a:gd name="T6" fmla="*/ 827 w 1368"/>
                <a:gd name="T7" fmla="*/ 45 h 657"/>
                <a:gd name="T8" fmla="*/ 899 w 1368"/>
                <a:gd name="T9" fmla="*/ 49 h 657"/>
                <a:gd name="T10" fmla="*/ 924 w 1368"/>
                <a:gd name="T11" fmla="*/ 76 h 657"/>
                <a:gd name="T12" fmla="*/ 899 w 1368"/>
                <a:gd name="T13" fmla="*/ 100 h 657"/>
                <a:gd name="T14" fmla="*/ 883 w 1368"/>
                <a:gd name="T15" fmla="*/ 190 h 657"/>
                <a:gd name="T16" fmla="*/ 924 w 1368"/>
                <a:gd name="T17" fmla="*/ 152 h 657"/>
                <a:gd name="T18" fmla="*/ 928 w 1368"/>
                <a:gd name="T19" fmla="*/ 123 h 657"/>
                <a:gd name="T20" fmla="*/ 975 w 1368"/>
                <a:gd name="T21" fmla="*/ 83 h 657"/>
                <a:gd name="T22" fmla="*/ 997 w 1368"/>
                <a:gd name="T23" fmla="*/ 92 h 657"/>
                <a:gd name="T24" fmla="*/ 991 w 1368"/>
                <a:gd name="T25" fmla="*/ 112 h 657"/>
                <a:gd name="T26" fmla="*/ 975 w 1368"/>
                <a:gd name="T27" fmla="*/ 127 h 657"/>
                <a:gd name="T28" fmla="*/ 986 w 1368"/>
                <a:gd name="T29" fmla="*/ 143 h 657"/>
                <a:gd name="T30" fmla="*/ 997 w 1368"/>
                <a:gd name="T31" fmla="*/ 159 h 657"/>
                <a:gd name="T32" fmla="*/ 968 w 1368"/>
                <a:gd name="T33" fmla="*/ 163 h 657"/>
                <a:gd name="T34" fmla="*/ 970 w 1368"/>
                <a:gd name="T35" fmla="*/ 194 h 657"/>
                <a:gd name="T36" fmla="*/ 1029 w 1368"/>
                <a:gd name="T37" fmla="*/ 188 h 657"/>
                <a:gd name="T38" fmla="*/ 1091 w 1368"/>
                <a:gd name="T39" fmla="*/ 163 h 657"/>
                <a:gd name="T40" fmla="*/ 1183 w 1368"/>
                <a:gd name="T41" fmla="*/ 116 h 657"/>
                <a:gd name="T42" fmla="*/ 1312 w 1368"/>
                <a:gd name="T43" fmla="*/ 80 h 657"/>
                <a:gd name="T44" fmla="*/ 1362 w 1368"/>
                <a:gd name="T45" fmla="*/ 78 h 657"/>
                <a:gd name="T46" fmla="*/ 1353 w 1368"/>
                <a:gd name="T47" fmla="*/ 109 h 657"/>
                <a:gd name="T48" fmla="*/ 1270 w 1368"/>
                <a:gd name="T49" fmla="*/ 143 h 657"/>
                <a:gd name="T50" fmla="*/ 1250 w 1368"/>
                <a:gd name="T51" fmla="*/ 188 h 657"/>
                <a:gd name="T52" fmla="*/ 1165 w 1368"/>
                <a:gd name="T53" fmla="*/ 246 h 657"/>
                <a:gd name="T54" fmla="*/ 1098 w 1368"/>
                <a:gd name="T55" fmla="*/ 275 h 657"/>
                <a:gd name="T56" fmla="*/ 1093 w 1368"/>
                <a:gd name="T57" fmla="*/ 297 h 657"/>
                <a:gd name="T58" fmla="*/ 1067 w 1368"/>
                <a:gd name="T59" fmla="*/ 376 h 657"/>
                <a:gd name="T60" fmla="*/ 1035 w 1368"/>
                <a:gd name="T61" fmla="*/ 398 h 657"/>
                <a:gd name="T62" fmla="*/ 991 w 1368"/>
                <a:gd name="T63" fmla="*/ 427 h 657"/>
                <a:gd name="T64" fmla="*/ 924 w 1368"/>
                <a:gd name="T65" fmla="*/ 494 h 657"/>
                <a:gd name="T66" fmla="*/ 910 w 1368"/>
                <a:gd name="T67" fmla="*/ 512 h 657"/>
                <a:gd name="T68" fmla="*/ 917 w 1368"/>
                <a:gd name="T69" fmla="*/ 539 h 657"/>
                <a:gd name="T70" fmla="*/ 924 w 1368"/>
                <a:gd name="T71" fmla="*/ 644 h 657"/>
                <a:gd name="T72" fmla="*/ 910 w 1368"/>
                <a:gd name="T73" fmla="*/ 653 h 657"/>
                <a:gd name="T74" fmla="*/ 881 w 1368"/>
                <a:gd name="T75" fmla="*/ 563 h 657"/>
                <a:gd name="T76" fmla="*/ 823 w 1368"/>
                <a:gd name="T77" fmla="*/ 530 h 657"/>
                <a:gd name="T78" fmla="*/ 774 w 1368"/>
                <a:gd name="T79" fmla="*/ 505 h 657"/>
                <a:gd name="T80" fmla="*/ 718 w 1368"/>
                <a:gd name="T81" fmla="*/ 528 h 657"/>
                <a:gd name="T82" fmla="*/ 673 w 1368"/>
                <a:gd name="T83" fmla="*/ 543 h 657"/>
                <a:gd name="T84" fmla="*/ 544 w 1368"/>
                <a:gd name="T85" fmla="*/ 566 h 657"/>
                <a:gd name="T86" fmla="*/ 503 w 1368"/>
                <a:gd name="T87" fmla="*/ 619 h 657"/>
                <a:gd name="T88" fmla="*/ 481 w 1368"/>
                <a:gd name="T89" fmla="*/ 628 h 657"/>
                <a:gd name="T90" fmla="*/ 461 w 1368"/>
                <a:gd name="T91" fmla="*/ 593 h 657"/>
                <a:gd name="T92" fmla="*/ 454 w 1368"/>
                <a:gd name="T93" fmla="*/ 559 h 657"/>
                <a:gd name="T94" fmla="*/ 436 w 1368"/>
                <a:gd name="T95" fmla="*/ 537 h 657"/>
                <a:gd name="T96" fmla="*/ 385 w 1368"/>
                <a:gd name="T97" fmla="*/ 543 h 657"/>
                <a:gd name="T98" fmla="*/ 360 w 1368"/>
                <a:gd name="T99" fmla="*/ 521 h 657"/>
                <a:gd name="T100" fmla="*/ 278 w 1368"/>
                <a:gd name="T101" fmla="*/ 470 h 657"/>
                <a:gd name="T102" fmla="*/ 164 w 1368"/>
                <a:gd name="T103" fmla="*/ 467 h 657"/>
                <a:gd name="T104" fmla="*/ 83 w 1368"/>
                <a:gd name="T105" fmla="*/ 438 h 657"/>
                <a:gd name="T106" fmla="*/ 47 w 1368"/>
                <a:gd name="T107" fmla="*/ 407 h 657"/>
                <a:gd name="T108" fmla="*/ 3 w 1368"/>
                <a:gd name="T109" fmla="*/ 355 h 657"/>
                <a:gd name="T110" fmla="*/ 9 w 1368"/>
                <a:gd name="T111" fmla="*/ 313 h 657"/>
                <a:gd name="T112" fmla="*/ 0 w 1368"/>
                <a:gd name="T113" fmla="*/ 286 h 657"/>
                <a:gd name="T114" fmla="*/ 14 w 1368"/>
                <a:gd name="T115" fmla="*/ 223 h 657"/>
                <a:gd name="T116" fmla="*/ 21 w 1368"/>
                <a:gd name="T117" fmla="*/ 183 h 657"/>
                <a:gd name="T118" fmla="*/ 103 w 1368"/>
                <a:gd name="T119" fmla="*/ 80 h 657"/>
                <a:gd name="T120" fmla="*/ 119 w 1368"/>
                <a:gd name="T121" fmla="*/ 62 h 657"/>
                <a:gd name="T122" fmla="*/ 164 w 1368"/>
                <a:gd name="T123" fmla="*/ 24 h 657"/>
                <a:gd name="T124" fmla="*/ 240 w 1368"/>
                <a:gd name="T125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8" h="657">
                  <a:moveTo>
                    <a:pt x="240" y="0"/>
                  </a:moveTo>
                  <a:lnTo>
                    <a:pt x="392" y="0"/>
                  </a:lnTo>
                  <a:lnTo>
                    <a:pt x="398" y="0"/>
                  </a:lnTo>
                  <a:lnTo>
                    <a:pt x="421" y="0"/>
                  </a:lnTo>
                  <a:lnTo>
                    <a:pt x="452" y="0"/>
                  </a:lnTo>
                  <a:lnTo>
                    <a:pt x="494" y="0"/>
                  </a:lnTo>
                  <a:lnTo>
                    <a:pt x="541" y="0"/>
                  </a:lnTo>
                  <a:lnTo>
                    <a:pt x="591" y="0"/>
                  </a:lnTo>
                  <a:lnTo>
                    <a:pt x="642" y="0"/>
                  </a:lnTo>
                  <a:lnTo>
                    <a:pt x="691" y="2"/>
                  </a:lnTo>
                  <a:lnTo>
                    <a:pt x="736" y="2"/>
                  </a:lnTo>
                  <a:lnTo>
                    <a:pt x="772" y="4"/>
                  </a:lnTo>
                  <a:lnTo>
                    <a:pt x="798" y="4"/>
                  </a:lnTo>
                  <a:lnTo>
                    <a:pt x="803" y="11"/>
                  </a:lnTo>
                  <a:lnTo>
                    <a:pt x="814" y="13"/>
                  </a:lnTo>
                  <a:lnTo>
                    <a:pt x="825" y="11"/>
                  </a:lnTo>
                  <a:lnTo>
                    <a:pt x="836" y="13"/>
                  </a:lnTo>
                  <a:lnTo>
                    <a:pt x="841" y="18"/>
                  </a:lnTo>
                  <a:lnTo>
                    <a:pt x="845" y="20"/>
                  </a:lnTo>
                  <a:lnTo>
                    <a:pt x="848" y="22"/>
                  </a:lnTo>
                  <a:lnTo>
                    <a:pt x="848" y="24"/>
                  </a:lnTo>
                  <a:lnTo>
                    <a:pt x="848" y="31"/>
                  </a:lnTo>
                  <a:lnTo>
                    <a:pt x="845" y="31"/>
                  </a:lnTo>
                  <a:lnTo>
                    <a:pt x="841" y="33"/>
                  </a:lnTo>
                  <a:lnTo>
                    <a:pt x="836" y="36"/>
                  </a:lnTo>
                  <a:lnTo>
                    <a:pt x="832" y="38"/>
                  </a:lnTo>
                  <a:lnTo>
                    <a:pt x="830" y="42"/>
                  </a:lnTo>
                  <a:lnTo>
                    <a:pt x="827" y="45"/>
                  </a:lnTo>
                  <a:lnTo>
                    <a:pt x="827" y="49"/>
                  </a:lnTo>
                  <a:lnTo>
                    <a:pt x="830" y="53"/>
                  </a:lnTo>
                  <a:lnTo>
                    <a:pt x="836" y="56"/>
                  </a:lnTo>
                  <a:lnTo>
                    <a:pt x="852" y="51"/>
                  </a:lnTo>
                  <a:lnTo>
                    <a:pt x="865" y="53"/>
                  </a:lnTo>
                  <a:lnTo>
                    <a:pt x="879" y="53"/>
                  </a:lnTo>
                  <a:lnTo>
                    <a:pt x="899" y="49"/>
                  </a:lnTo>
                  <a:lnTo>
                    <a:pt x="908" y="49"/>
                  </a:lnTo>
                  <a:lnTo>
                    <a:pt x="917" y="51"/>
                  </a:lnTo>
                  <a:lnTo>
                    <a:pt x="921" y="53"/>
                  </a:lnTo>
                  <a:lnTo>
                    <a:pt x="926" y="58"/>
                  </a:lnTo>
                  <a:lnTo>
                    <a:pt x="928" y="62"/>
                  </a:lnTo>
                  <a:lnTo>
                    <a:pt x="926" y="69"/>
                  </a:lnTo>
                  <a:lnTo>
                    <a:pt x="924" y="76"/>
                  </a:lnTo>
                  <a:lnTo>
                    <a:pt x="917" y="80"/>
                  </a:lnTo>
                  <a:lnTo>
                    <a:pt x="915" y="85"/>
                  </a:lnTo>
                  <a:lnTo>
                    <a:pt x="912" y="89"/>
                  </a:lnTo>
                  <a:lnTo>
                    <a:pt x="910" y="92"/>
                  </a:lnTo>
                  <a:lnTo>
                    <a:pt x="906" y="94"/>
                  </a:lnTo>
                  <a:lnTo>
                    <a:pt x="901" y="96"/>
                  </a:lnTo>
                  <a:lnTo>
                    <a:pt x="899" y="100"/>
                  </a:lnTo>
                  <a:lnTo>
                    <a:pt x="899" y="105"/>
                  </a:lnTo>
                  <a:lnTo>
                    <a:pt x="899" y="112"/>
                  </a:lnTo>
                  <a:lnTo>
                    <a:pt x="890" y="130"/>
                  </a:lnTo>
                  <a:lnTo>
                    <a:pt x="881" y="145"/>
                  </a:lnTo>
                  <a:lnTo>
                    <a:pt x="874" y="163"/>
                  </a:lnTo>
                  <a:lnTo>
                    <a:pt x="872" y="188"/>
                  </a:lnTo>
                  <a:lnTo>
                    <a:pt x="883" y="190"/>
                  </a:lnTo>
                  <a:lnTo>
                    <a:pt x="897" y="183"/>
                  </a:lnTo>
                  <a:lnTo>
                    <a:pt x="908" y="172"/>
                  </a:lnTo>
                  <a:lnTo>
                    <a:pt x="917" y="161"/>
                  </a:lnTo>
                  <a:lnTo>
                    <a:pt x="921" y="161"/>
                  </a:lnTo>
                  <a:lnTo>
                    <a:pt x="924" y="159"/>
                  </a:lnTo>
                  <a:lnTo>
                    <a:pt x="924" y="156"/>
                  </a:lnTo>
                  <a:lnTo>
                    <a:pt x="924" y="152"/>
                  </a:lnTo>
                  <a:lnTo>
                    <a:pt x="924" y="147"/>
                  </a:lnTo>
                  <a:lnTo>
                    <a:pt x="924" y="143"/>
                  </a:lnTo>
                  <a:lnTo>
                    <a:pt x="924" y="138"/>
                  </a:lnTo>
                  <a:lnTo>
                    <a:pt x="924" y="134"/>
                  </a:lnTo>
                  <a:lnTo>
                    <a:pt x="924" y="130"/>
                  </a:lnTo>
                  <a:lnTo>
                    <a:pt x="926" y="127"/>
                  </a:lnTo>
                  <a:lnTo>
                    <a:pt x="928" y="123"/>
                  </a:lnTo>
                  <a:lnTo>
                    <a:pt x="930" y="121"/>
                  </a:lnTo>
                  <a:lnTo>
                    <a:pt x="935" y="116"/>
                  </a:lnTo>
                  <a:lnTo>
                    <a:pt x="935" y="112"/>
                  </a:lnTo>
                  <a:lnTo>
                    <a:pt x="953" y="107"/>
                  </a:lnTo>
                  <a:lnTo>
                    <a:pt x="964" y="98"/>
                  </a:lnTo>
                  <a:lnTo>
                    <a:pt x="973" y="87"/>
                  </a:lnTo>
                  <a:lnTo>
                    <a:pt x="975" y="83"/>
                  </a:lnTo>
                  <a:lnTo>
                    <a:pt x="977" y="80"/>
                  </a:lnTo>
                  <a:lnTo>
                    <a:pt x="979" y="80"/>
                  </a:lnTo>
                  <a:lnTo>
                    <a:pt x="984" y="80"/>
                  </a:lnTo>
                  <a:lnTo>
                    <a:pt x="988" y="83"/>
                  </a:lnTo>
                  <a:lnTo>
                    <a:pt x="991" y="85"/>
                  </a:lnTo>
                  <a:lnTo>
                    <a:pt x="995" y="87"/>
                  </a:lnTo>
                  <a:lnTo>
                    <a:pt x="997" y="92"/>
                  </a:lnTo>
                  <a:lnTo>
                    <a:pt x="997" y="94"/>
                  </a:lnTo>
                  <a:lnTo>
                    <a:pt x="1000" y="98"/>
                  </a:lnTo>
                  <a:lnTo>
                    <a:pt x="1000" y="103"/>
                  </a:lnTo>
                  <a:lnTo>
                    <a:pt x="1000" y="107"/>
                  </a:lnTo>
                  <a:lnTo>
                    <a:pt x="997" y="109"/>
                  </a:lnTo>
                  <a:lnTo>
                    <a:pt x="993" y="109"/>
                  </a:lnTo>
                  <a:lnTo>
                    <a:pt x="991" y="112"/>
                  </a:lnTo>
                  <a:lnTo>
                    <a:pt x="986" y="112"/>
                  </a:lnTo>
                  <a:lnTo>
                    <a:pt x="984" y="114"/>
                  </a:lnTo>
                  <a:lnTo>
                    <a:pt x="982" y="116"/>
                  </a:lnTo>
                  <a:lnTo>
                    <a:pt x="979" y="118"/>
                  </a:lnTo>
                  <a:lnTo>
                    <a:pt x="977" y="121"/>
                  </a:lnTo>
                  <a:lnTo>
                    <a:pt x="977" y="123"/>
                  </a:lnTo>
                  <a:lnTo>
                    <a:pt x="975" y="127"/>
                  </a:lnTo>
                  <a:lnTo>
                    <a:pt x="973" y="130"/>
                  </a:lnTo>
                  <a:lnTo>
                    <a:pt x="973" y="134"/>
                  </a:lnTo>
                  <a:lnTo>
                    <a:pt x="973" y="138"/>
                  </a:lnTo>
                  <a:lnTo>
                    <a:pt x="975" y="141"/>
                  </a:lnTo>
                  <a:lnTo>
                    <a:pt x="977" y="143"/>
                  </a:lnTo>
                  <a:lnTo>
                    <a:pt x="979" y="143"/>
                  </a:lnTo>
                  <a:lnTo>
                    <a:pt x="986" y="143"/>
                  </a:lnTo>
                  <a:lnTo>
                    <a:pt x="991" y="143"/>
                  </a:lnTo>
                  <a:lnTo>
                    <a:pt x="993" y="143"/>
                  </a:lnTo>
                  <a:lnTo>
                    <a:pt x="995" y="145"/>
                  </a:lnTo>
                  <a:lnTo>
                    <a:pt x="997" y="147"/>
                  </a:lnTo>
                  <a:lnTo>
                    <a:pt x="997" y="152"/>
                  </a:lnTo>
                  <a:lnTo>
                    <a:pt x="997" y="156"/>
                  </a:lnTo>
                  <a:lnTo>
                    <a:pt x="997" y="159"/>
                  </a:lnTo>
                  <a:lnTo>
                    <a:pt x="995" y="161"/>
                  </a:lnTo>
                  <a:lnTo>
                    <a:pt x="993" y="161"/>
                  </a:lnTo>
                  <a:lnTo>
                    <a:pt x="988" y="161"/>
                  </a:lnTo>
                  <a:lnTo>
                    <a:pt x="986" y="161"/>
                  </a:lnTo>
                  <a:lnTo>
                    <a:pt x="979" y="161"/>
                  </a:lnTo>
                  <a:lnTo>
                    <a:pt x="973" y="161"/>
                  </a:lnTo>
                  <a:lnTo>
                    <a:pt x="968" y="163"/>
                  </a:lnTo>
                  <a:lnTo>
                    <a:pt x="964" y="168"/>
                  </a:lnTo>
                  <a:lnTo>
                    <a:pt x="962" y="174"/>
                  </a:lnTo>
                  <a:lnTo>
                    <a:pt x="959" y="179"/>
                  </a:lnTo>
                  <a:lnTo>
                    <a:pt x="959" y="185"/>
                  </a:lnTo>
                  <a:lnTo>
                    <a:pt x="964" y="190"/>
                  </a:lnTo>
                  <a:lnTo>
                    <a:pt x="966" y="192"/>
                  </a:lnTo>
                  <a:lnTo>
                    <a:pt x="970" y="194"/>
                  </a:lnTo>
                  <a:lnTo>
                    <a:pt x="973" y="197"/>
                  </a:lnTo>
                  <a:lnTo>
                    <a:pt x="975" y="199"/>
                  </a:lnTo>
                  <a:lnTo>
                    <a:pt x="979" y="199"/>
                  </a:lnTo>
                  <a:lnTo>
                    <a:pt x="979" y="206"/>
                  </a:lnTo>
                  <a:lnTo>
                    <a:pt x="1000" y="203"/>
                  </a:lnTo>
                  <a:lnTo>
                    <a:pt x="1017" y="197"/>
                  </a:lnTo>
                  <a:lnTo>
                    <a:pt x="1029" y="188"/>
                  </a:lnTo>
                  <a:lnTo>
                    <a:pt x="1033" y="185"/>
                  </a:lnTo>
                  <a:lnTo>
                    <a:pt x="1038" y="183"/>
                  </a:lnTo>
                  <a:lnTo>
                    <a:pt x="1042" y="181"/>
                  </a:lnTo>
                  <a:lnTo>
                    <a:pt x="1049" y="181"/>
                  </a:lnTo>
                  <a:lnTo>
                    <a:pt x="1069" y="181"/>
                  </a:lnTo>
                  <a:lnTo>
                    <a:pt x="1082" y="174"/>
                  </a:lnTo>
                  <a:lnTo>
                    <a:pt x="1091" y="163"/>
                  </a:lnTo>
                  <a:lnTo>
                    <a:pt x="1098" y="150"/>
                  </a:lnTo>
                  <a:lnTo>
                    <a:pt x="1122" y="150"/>
                  </a:lnTo>
                  <a:lnTo>
                    <a:pt x="1138" y="145"/>
                  </a:lnTo>
                  <a:lnTo>
                    <a:pt x="1149" y="141"/>
                  </a:lnTo>
                  <a:lnTo>
                    <a:pt x="1160" y="134"/>
                  </a:lnTo>
                  <a:lnTo>
                    <a:pt x="1167" y="125"/>
                  </a:lnTo>
                  <a:lnTo>
                    <a:pt x="1183" y="116"/>
                  </a:lnTo>
                  <a:lnTo>
                    <a:pt x="1201" y="112"/>
                  </a:lnTo>
                  <a:lnTo>
                    <a:pt x="1223" y="112"/>
                  </a:lnTo>
                  <a:lnTo>
                    <a:pt x="1248" y="112"/>
                  </a:lnTo>
                  <a:lnTo>
                    <a:pt x="1268" y="109"/>
                  </a:lnTo>
                  <a:lnTo>
                    <a:pt x="1288" y="105"/>
                  </a:lnTo>
                  <a:lnTo>
                    <a:pt x="1299" y="94"/>
                  </a:lnTo>
                  <a:lnTo>
                    <a:pt x="1312" y="80"/>
                  </a:lnTo>
                  <a:lnTo>
                    <a:pt x="1324" y="67"/>
                  </a:lnTo>
                  <a:lnTo>
                    <a:pt x="1330" y="60"/>
                  </a:lnTo>
                  <a:lnTo>
                    <a:pt x="1337" y="53"/>
                  </a:lnTo>
                  <a:lnTo>
                    <a:pt x="1346" y="49"/>
                  </a:lnTo>
                  <a:lnTo>
                    <a:pt x="1362" y="49"/>
                  </a:lnTo>
                  <a:lnTo>
                    <a:pt x="1362" y="67"/>
                  </a:lnTo>
                  <a:lnTo>
                    <a:pt x="1362" y="78"/>
                  </a:lnTo>
                  <a:lnTo>
                    <a:pt x="1364" y="87"/>
                  </a:lnTo>
                  <a:lnTo>
                    <a:pt x="1368" y="94"/>
                  </a:lnTo>
                  <a:lnTo>
                    <a:pt x="1368" y="105"/>
                  </a:lnTo>
                  <a:lnTo>
                    <a:pt x="1364" y="105"/>
                  </a:lnTo>
                  <a:lnTo>
                    <a:pt x="1359" y="107"/>
                  </a:lnTo>
                  <a:lnTo>
                    <a:pt x="1355" y="107"/>
                  </a:lnTo>
                  <a:lnTo>
                    <a:pt x="1353" y="109"/>
                  </a:lnTo>
                  <a:lnTo>
                    <a:pt x="1350" y="112"/>
                  </a:lnTo>
                  <a:lnTo>
                    <a:pt x="1346" y="112"/>
                  </a:lnTo>
                  <a:lnTo>
                    <a:pt x="1342" y="114"/>
                  </a:lnTo>
                  <a:lnTo>
                    <a:pt x="1337" y="112"/>
                  </a:lnTo>
                  <a:lnTo>
                    <a:pt x="1312" y="116"/>
                  </a:lnTo>
                  <a:lnTo>
                    <a:pt x="1290" y="127"/>
                  </a:lnTo>
                  <a:lnTo>
                    <a:pt x="1270" y="143"/>
                  </a:lnTo>
                  <a:lnTo>
                    <a:pt x="1261" y="161"/>
                  </a:lnTo>
                  <a:lnTo>
                    <a:pt x="1261" y="181"/>
                  </a:lnTo>
                  <a:lnTo>
                    <a:pt x="1261" y="183"/>
                  </a:lnTo>
                  <a:lnTo>
                    <a:pt x="1259" y="185"/>
                  </a:lnTo>
                  <a:lnTo>
                    <a:pt x="1254" y="185"/>
                  </a:lnTo>
                  <a:lnTo>
                    <a:pt x="1252" y="185"/>
                  </a:lnTo>
                  <a:lnTo>
                    <a:pt x="1250" y="188"/>
                  </a:lnTo>
                  <a:lnTo>
                    <a:pt x="1236" y="188"/>
                  </a:lnTo>
                  <a:lnTo>
                    <a:pt x="1223" y="199"/>
                  </a:lnTo>
                  <a:lnTo>
                    <a:pt x="1207" y="208"/>
                  </a:lnTo>
                  <a:lnTo>
                    <a:pt x="1190" y="215"/>
                  </a:lnTo>
                  <a:lnTo>
                    <a:pt x="1176" y="226"/>
                  </a:lnTo>
                  <a:lnTo>
                    <a:pt x="1167" y="244"/>
                  </a:lnTo>
                  <a:lnTo>
                    <a:pt x="1165" y="246"/>
                  </a:lnTo>
                  <a:lnTo>
                    <a:pt x="1165" y="250"/>
                  </a:lnTo>
                  <a:lnTo>
                    <a:pt x="1163" y="253"/>
                  </a:lnTo>
                  <a:lnTo>
                    <a:pt x="1160" y="255"/>
                  </a:lnTo>
                  <a:lnTo>
                    <a:pt x="1118" y="255"/>
                  </a:lnTo>
                  <a:lnTo>
                    <a:pt x="1109" y="259"/>
                  </a:lnTo>
                  <a:lnTo>
                    <a:pt x="1102" y="266"/>
                  </a:lnTo>
                  <a:lnTo>
                    <a:pt x="1098" y="275"/>
                  </a:lnTo>
                  <a:lnTo>
                    <a:pt x="1096" y="275"/>
                  </a:lnTo>
                  <a:lnTo>
                    <a:pt x="1093" y="277"/>
                  </a:lnTo>
                  <a:lnTo>
                    <a:pt x="1091" y="279"/>
                  </a:lnTo>
                  <a:lnTo>
                    <a:pt x="1091" y="284"/>
                  </a:lnTo>
                  <a:lnTo>
                    <a:pt x="1091" y="288"/>
                  </a:lnTo>
                  <a:lnTo>
                    <a:pt x="1093" y="293"/>
                  </a:lnTo>
                  <a:lnTo>
                    <a:pt x="1093" y="297"/>
                  </a:lnTo>
                  <a:lnTo>
                    <a:pt x="1093" y="302"/>
                  </a:lnTo>
                  <a:lnTo>
                    <a:pt x="1091" y="306"/>
                  </a:lnTo>
                  <a:lnTo>
                    <a:pt x="1091" y="344"/>
                  </a:lnTo>
                  <a:lnTo>
                    <a:pt x="1087" y="353"/>
                  </a:lnTo>
                  <a:lnTo>
                    <a:pt x="1078" y="362"/>
                  </a:lnTo>
                  <a:lnTo>
                    <a:pt x="1067" y="369"/>
                  </a:lnTo>
                  <a:lnTo>
                    <a:pt x="1067" y="376"/>
                  </a:lnTo>
                  <a:lnTo>
                    <a:pt x="1064" y="382"/>
                  </a:lnTo>
                  <a:lnTo>
                    <a:pt x="1060" y="385"/>
                  </a:lnTo>
                  <a:lnTo>
                    <a:pt x="1055" y="387"/>
                  </a:lnTo>
                  <a:lnTo>
                    <a:pt x="1049" y="389"/>
                  </a:lnTo>
                  <a:lnTo>
                    <a:pt x="1042" y="389"/>
                  </a:lnTo>
                  <a:lnTo>
                    <a:pt x="1038" y="393"/>
                  </a:lnTo>
                  <a:lnTo>
                    <a:pt x="1035" y="398"/>
                  </a:lnTo>
                  <a:lnTo>
                    <a:pt x="1033" y="402"/>
                  </a:lnTo>
                  <a:lnTo>
                    <a:pt x="1029" y="407"/>
                  </a:lnTo>
                  <a:lnTo>
                    <a:pt x="1022" y="411"/>
                  </a:lnTo>
                  <a:lnTo>
                    <a:pt x="1013" y="416"/>
                  </a:lnTo>
                  <a:lnTo>
                    <a:pt x="1004" y="418"/>
                  </a:lnTo>
                  <a:lnTo>
                    <a:pt x="997" y="423"/>
                  </a:lnTo>
                  <a:lnTo>
                    <a:pt x="991" y="427"/>
                  </a:lnTo>
                  <a:lnTo>
                    <a:pt x="984" y="432"/>
                  </a:lnTo>
                  <a:lnTo>
                    <a:pt x="979" y="438"/>
                  </a:lnTo>
                  <a:lnTo>
                    <a:pt x="959" y="445"/>
                  </a:lnTo>
                  <a:lnTo>
                    <a:pt x="946" y="456"/>
                  </a:lnTo>
                  <a:lnTo>
                    <a:pt x="933" y="472"/>
                  </a:lnTo>
                  <a:lnTo>
                    <a:pt x="924" y="487"/>
                  </a:lnTo>
                  <a:lnTo>
                    <a:pt x="924" y="494"/>
                  </a:lnTo>
                  <a:lnTo>
                    <a:pt x="924" y="499"/>
                  </a:lnTo>
                  <a:lnTo>
                    <a:pt x="921" y="503"/>
                  </a:lnTo>
                  <a:lnTo>
                    <a:pt x="921" y="505"/>
                  </a:lnTo>
                  <a:lnTo>
                    <a:pt x="917" y="508"/>
                  </a:lnTo>
                  <a:lnTo>
                    <a:pt x="915" y="508"/>
                  </a:lnTo>
                  <a:lnTo>
                    <a:pt x="912" y="508"/>
                  </a:lnTo>
                  <a:lnTo>
                    <a:pt x="910" y="512"/>
                  </a:lnTo>
                  <a:lnTo>
                    <a:pt x="910" y="517"/>
                  </a:lnTo>
                  <a:lnTo>
                    <a:pt x="910" y="521"/>
                  </a:lnTo>
                  <a:lnTo>
                    <a:pt x="910" y="525"/>
                  </a:lnTo>
                  <a:lnTo>
                    <a:pt x="912" y="530"/>
                  </a:lnTo>
                  <a:lnTo>
                    <a:pt x="915" y="532"/>
                  </a:lnTo>
                  <a:lnTo>
                    <a:pt x="917" y="532"/>
                  </a:lnTo>
                  <a:lnTo>
                    <a:pt x="917" y="539"/>
                  </a:lnTo>
                  <a:lnTo>
                    <a:pt x="917" y="543"/>
                  </a:lnTo>
                  <a:lnTo>
                    <a:pt x="917" y="548"/>
                  </a:lnTo>
                  <a:lnTo>
                    <a:pt x="917" y="555"/>
                  </a:lnTo>
                  <a:lnTo>
                    <a:pt x="917" y="559"/>
                  </a:lnTo>
                  <a:lnTo>
                    <a:pt x="919" y="561"/>
                  </a:lnTo>
                  <a:lnTo>
                    <a:pt x="924" y="563"/>
                  </a:lnTo>
                  <a:lnTo>
                    <a:pt x="924" y="644"/>
                  </a:lnTo>
                  <a:lnTo>
                    <a:pt x="921" y="646"/>
                  </a:lnTo>
                  <a:lnTo>
                    <a:pt x="919" y="649"/>
                  </a:lnTo>
                  <a:lnTo>
                    <a:pt x="917" y="651"/>
                  </a:lnTo>
                  <a:lnTo>
                    <a:pt x="917" y="653"/>
                  </a:lnTo>
                  <a:lnTo>
                    <a:pt x="917" y="657"/>
                  </a:lnTo>
                  <a:lnTo>
                    <a:pt x="915" y="655"/>
                  </a:lnTo>
                  <a:lnTo>
                    <a:pt x="910" y="653"/>
                  </a:lnTo>
                  <a:lnTo>
                    <a:pt x="908" y="651"/>
                  </a:lnTo>
                  <a:lnTo>
                    <a:pt x="903" y="651"/>
                  </a:lnTo>
                  <a:lnTo>
                    <a:pt x="892" y="640"/>
                  </a:lnTo>
                  <a:lnTo>
                    <a:pt x="886" y="624"/>
                  </a:lnTo>
                  <a:lnTo>
                    <a:pt x="883" y="604"/>
                  </a:lnTo>
                  <a:lnTo>
                    <a:pt x="883" y="584"/>
                  </a:lnTo>
                  <a:lnTo>
                    <a:pt x="881" y="563"/>
                  </a:lnTo>
                  <a:lnTo>
                    <a:pt x="877" y="548"/>
                  </a:lnTo>
                  <a:lnTo>
                    <a:pt x="865" y="534"/>
                  </a:lnTo>
                  <a:lnTo>
                    <a:pt x="848" y="525"/>
                  </a:lnTo>
                  <a:lnTo>
                    <a:pt x="843" y="530"/>
                  </a:lnTo>
                  <a:lnTo>
                    <a:pt x="836" y="532"/>
                  </a:lnTo>
                  <a:lnTo>
                    <a:pt x="830" y="532"/>
                  </a:lnTo>
                  <a:lnTo>
                    <a:pt x="823" y="530"/>
                  </a:lnTo>
                  <a:lnTo>
                    <a:pt x="816" y="525"/>
                  </a:lnTo>
                  <a:lnTo>
                    <a:pt x="812" y="523"/>
                  </a:lnTo>
                  <a:lnTo>
                    <a:pt x="810" y="521"/>
                  </a:lnTo>
                  <a:lnTo>
                    <a:pt x="805" y="517"/>
                  </a:lnTo>
                  <a:lnTo>
                    <a:pt x="805" y="512"/>
                  </a:lnTo>
                  <a:lnTo>
                    <a:pt x="792" y="508"/>
                  </a:lnTo>
                  <a:lnTo>
                    <a:pt x="774" y="505"/>
                  </a:lnTo>
                  <a:lnTo>
                    <a:pt x="754" y="505"/>
                  </a:lnTo>
                  <a:lnTo>
                    <a:pt x="736" y="508"/>
                  </a:lnTo>
                  <a:lnTo>
                    <a:pt x="722" y="512"/>
                  </a:lnTo>
                  <a:lnTo>
                    <a:pt x="722" y="519"/>
                  </a:lnTo>
                  <a:lnTo>
                    <a:pt x="720" y="521"/>
                  </a:lnTo>
                  <a:lnTo>
                    <a:pt x="720" y="525"/>
                  </a:lnTo>
                  <a:lnTo>
                    <a:pt x="718" y="528"/>
                  </a:lnTo>
                  <a:lnTo>
                    <a:pt x="716" y="532"/>
                  </a:lnTo>
                  <a:lnTo>
                    <a:pt x="716" y="539"/>
                  </a:lnTo>
                  <a:lnTo>
                    <a:pt x="716" y="543"/>
                  </a:lnTo>
                  <a:lnTo>
                    <a:pt x="702" y="543"/>
                  </a:lnTo>
                  <a:lnTo>
                    <a:pt x="691" y="548"/>
                  </a:lnTo>
                  <a:lnTo>
                    <a:pt x="682" y="550"/>
                  </a:lnTo>
                  <a:lnTo>
                    <a:pt x="673" y="543"/>
                  </a:lnTo>
                  <a:lnTo>
                    <a:pt x="649" y="539"/>
                  </a:lnTo>
                  <a:lnTo>
                    <a:pt x="626" y="537"/>
                  </a:lnTo>
                  <a:lnTo>
                    <a:pt x="602" y="539"/>
                  </a:lnTo>
                  <a:lnTo>
                    <a:pt x="579" y="550"/>
                  </a:lnTo>
                  <a:lnTo>
                    <a:pt x="570" y="557"/>
                  </a:lnTo>
                  <a:lnTo>
                    <a:pt x="557" y="561"/>
                  </a:lnTo>
                  <a:lnTo>
                    <a:pt x="544" y="566"/>
                  </a:lnTo>
                  <a:lnTo>
                    <a:pt x="535" y="570"/>
                  </a:lnTo>
                  <a:lnTo>
                    <a:pt x="528" y="581"/>
                  </a:lnTo>
                  <a:lnTo>
                    <a:pt x="519" y="588"/>
                  </a:lnTo>
                  <a:lnTo>
                    <a:pt x="510" y="597"/>
                  </a:lnTo>
                  <a:lnTo>
                    <a:pt x="503" y="606"/>
                  </a:lnTo>
                  <a:lnTo>
                    <a:pt x="503" y="613"/>
                  </a:lnTo>
                  <a:lnTo>
                    <a:pt x="503" y="619"/>
                  </a:lnTo>
                  <a:lnTo>
                    <a:pt x="503" y="624"/>
                  </a:lnTo>
                  <a:lnTo>
                    <a:pt x="503" y="628"/>
                  </a:lnTo>
                  <a:lnTo>
                    <a:pt x="501" y="631"/>
                  </a:lnTo>
                  <a:lnTo>
                    <a:pt x="497" y="633"/>
                  </a:lnTo>
                  <a:lnTo>
                    <a:pt x="490" y="633"/>
                  </a:lnTo>
                  <a:lnTo>
                    <a:pt x="485" y="631"/>
                  </a:lnTo>
                  <a:lnTo>
                    <a:pt x="481" y="628"/>
                  </a:lnTo>
                  <a:lnTo>
                    <a:pt x="477" y="624"/>
                  </a:lnTo>
                  <a:lnTo>
                    <a:pt x="474" y="619"/>
                  </a:lnTo>
                  <a:lnTo>
                    <a:pt x="472" y="615"/>
                  </a:lnTo>
                  <a:lnTo>
                    <a:pt x="470" y="610"/>
                  </a:lnTo>
                  <a:lnTo>
                    <a:pt x="465" y="606"/>
                  </a:lnTo>
                  <a:lnTo>
                    <a:pt x="463" y="599"/>
                  </a:lnTo>
                  <a:lnTo>
                    <a:pt x="461" y="593"/>
                  </a:lnTo>
                  <a:lnTo>
                    <a:pt x="459" y="581"/>
                  </a:lnTo>
                  <a:lnTo>
                    <a:pt x="456" y="579"/>
                  </a:lnTo>
                  <a:lnTo>
                    <a:pt x="454" y="577"/>
                  </a:lnTo>
                  <a:lnTo>
                    <a:pt x="454" y="572"/>
                  </a:lnTo>
                  <a:lnTo>
                    <a:pt x="454" y="568"/>
                  </a:lnTo>
                  <a:lnTo>
                    <a:pt x="454" y="563"/>
                  </a:lnTo>
                  <a:lnTo>
                    <a:pt x="454" y="559"/>
                  </a:lnTo>
                  <a:lnTo>
                    <a:pt x="452" y="555"/>
                  </a:lnTo>
                  <a:lnTo>
                    <a:pt x="450" y="552"/>
                  </a:lnTo>
                  <a:lnTo>
                    <a:pt x="447" y="550"/>
                  </a:lnTo>
                  <a:lnTo>
                    <a:pt x="445" y="546"/>
                  </a:lnTo>
                  <a:lnTo>
                    <a:pt x="443" y="543"/>
                  </a:lnTo>
                  <a:lnTo>
                    <a:pt x="439" y="539"/>
                  </a:lnTo>
                  <a:lnTo>
                    <a:pt x="436" y="537"/>
                  </a:lnTo>
                  <a:lnTo>
                    <a:pt x="434" y="532"/>
                  </a:lnTo>
                  <a:lnTo>
                    <a:pt x="427" y="528"/>
                  </a:lnTo>
                  <a:lnTo>
                    <a:pt x="416" y="523"/>
                  </a:lnTo>
                  <a:lnTo>
                    <a:pt x="403" y="523"/>
                  </a:lnTo>
                  <a:lnTo>
                    <a:pt x="392" y="528"/>
                  </a:lnTo>
                  <a:lnTo>
                    <a:pt x="385" y="534"/>
                  </a:lnTo>
                  <a:lnTo>
                    <a:pt x="385" y="543"/>
                  </a:lnTo>
                  <a:lnTo>
                    <a:pt x="383" y="548"/>
                  </a:lnTo>
                  <a:lnTo>
                    <a:pt x="378" y="550"/>
                  </a:lnTo>
                  <a:lnTo>
                    <a:pt x="374" y="550"/>
                  </a:lnTo>
                  <a:lnTo>
                    <a:pt x="369" y="550"/>
                  </a:lnTo>
                  <a:lnTo>
                    <a:pt x="367" y="548"/>
                  </a:lnTo>
                  <a:lnTo>
                    <a:pt x="365" y="543"/>
                  </a:lnTo>
                  <a:lnTo>
                    <a:pt x="360" y="521"/>
                  </a:lnTo>
                  <a:lnTo>
                    <a:pt x="351" y="499"/>
                  </a:lnTo>
                  <a:lnTo>
                    <a:pt x="338" y="481"/>
                  </a:lnTo>
                  <a:lnTo>
                    <a:pt x="322" y="470"/>
                  </a:lnTo>
                  <a:lnTo>
                    <a:pt x="311" y="470"/>
                  </a:lnTo>
                  <a:lnTo>
                    <a:pt x="300" y="470"/>
                  </a:lnTo>
                  <a:lnTo>
                    <a:pt x="287" y="467"/>
                  </a:lnTo>
                  <a:lnTo>
                    <a:pt x="278" y="470"/>
                  </a:lnTo>
                  <a:lnTo>
                    <a:pt x="271" y="476"/>
                  </a:lnTo>
                  <a:lnTo>
                    <a:pt x="262" y="485"/>
                  </a:lnTo>
                  <a:lnTo>
                    <a:pt x="249" y="485"/>
                  </a:lnTo>
                  <a:lnTo>
                    <a:pt x="235" y="481"/>
                  </a:lnTo>
                  <a:lnTo>
                    <a:pt x="204" y="481"/>
                  </a:lnTo>
                  <a:lnTo>
                    <a:pt x="181" y="476"/>
                  </a:lnTo>
                  <a:lnTo>
                    <a:pt x="164" y="467"/>
                  </a:lnTo>
                  <a:lnTo>
                    <a:pt x="146" y="456"/>
                  </a:lnTo>
                  <a:lnTo>
                    <a:pt x="141" y="447"/>
                  </a:lnTo>
                  <a:lnTo>
                    <a:pt x="130" y="443"/>
                  </a:lnTo>
                  <a:lnTo>
                    <a:pt x="114" y="443"/>
                  </a:lnTo>
                  <a:lnTo>
                    <a:pt x="99" y="445"/>
                  </a:lnTo>
                  <a:lnTo>
                    <a:pt x="83" y="445"/>
                  </a:lnTo>
                  <a:lnTo>
                    <a:pt x="83" y="438"/>
                  </a:lnTo>
                  <a:lnTo>
                    <a:pt x="76" y="427"/>
                  </a:lnTo>
                  <a:lnTo>
                    <a:pt x="70" y="418"/>
                  </a:lnTo>
                  <a:lnTo>
                    <a:pt x="59" y="414"/>
                  </a:lnTo>
                  <a:lnTo>
                    <a:pt x="54" y="414"/>
                  </a:lnTo>
                  <a:lnTo>
                    <a:pt x="50" y="411"/>
                  </a:lnTo>
                  <a:lnTo>
                    <a:pt x="47" y="409"/>
                  </a:lnTo>
                  <a:lnTo>
                    <a:pt x="47" y="407"/>
                  </a:lnTo>
                  <a:lnTo>
                    <a:pt x="34" y="393"/>
                  </a:lnTo>
                  <a:lnTo>
                    <a:pt x="23" y="380"/>
                  </a:lnTo>
                  <a:lnTo>
                    <a:pt x="9" y="369"/>
                  </a:lnTo>
                  <a:lnTo>
                    <a:pt x="5" y="367"/>
                  </a:lnTo>
                  <a:lnTo>
                    <a:pt x="3" y="362"/>
                  </a:lnTo>
                  <a:lnTo>
                    <a:pt x="3" y="358"/>
                  </a:lnTo>
                  <a:lnTo>
                    <a:pt x="3" y="355"/>
                  </a:lnTo>
                  <a:lnTo>
                    <a:pt x="5" y="351"/>
                  </a:lnTo>
                  <a:lnTo>
                    <a:pt x="9" y="351"/>
                  </a:lnTo>
                  <a:lnTo>
                    <a:pt x="14" y="351"/>
                  </a:lnTo>
                  <a:lnTo>
                    <a:pt x="16" y="338"/>
                  </a:lnTo>
                  <a:lnTo>
                    <a:pt x="14" y="329"/>
                  </a:lnTo>
                  <a:lnTo>
                    <a:pt x="9" y="322"/>
                  </a:lnTo>
                  <a:lnTo>
                    <a:pt x="9" y="313"/>
                  </a:lnTo>
                  <a:lnTo>
                    <a:pt x="9" y="306"/>
                  </a:lnTo>
                  <a:lnTo>
                    <a:pt x="7" y="304"/>
                  </a:lnTo>
                  <a:lnTo>
                    <a:pt x="7" y="300"/>
                  </a:lnTo>
                  <a:lnTo>
                    <a:pt x="5" y="297"/>
                  </a:lnTo>
                  <a:lnTo>
                    <a:pt x="3" y="295"/>
                  </a:lnTo>
                  <a:lnTo>
                    <a:pt x="3" y="291"/>
                  </a:lnTo>
                  <a:lnTo>
                    <a:pt x="0" y="286"/>
                  </a:lnTo>
                  <a:lnTo>
                    <a:pt x="3" y="282"/>
                  </a:lnTo>
                  <a:lnTo>
                    <a:pt x="3" y="230"/>
                  </a:lnTo>
                  <a:lnTo>
                    <a:pt x="3" y="228"/>
                  </a:lnTo>
                  <a:lnTo>
                    <a:pt x="3" y="226"/>
                  </a:lnTo>
                  <a:lnTo>
                    <a:pt x="5" y="226"/>
                  </a:lnTo>
                  <a:lnTo>
                    <a:pt x="9" y="223"/>
                  </a:lnTo>
                  <a:lnTo>
                    <a:pt x="14" y="223"/>
                  </a:lnTo>
                  <a:lnTo>
                    <a:pt x="18" y="221"/>
                  </a:lnTo>
                  <a:lnTo>
                    <a:pt x="21" y="217"/>
                  </a:lnTo>
                  <a:lnTo>
                    <a:pt x="21" y="212"/>
                  </a:lnTo>
                  <a:lnTo>
                    <a:pt x="21" y="206"/>
                  </a:lnTo>
                  <a:lnTo>
                    <a:pt x="21" y="199"/>
                  </a:lnTo>
                  <a:lnTo>
                    <a:pt x="21" y="192"/>
                  </a:lnTo>
                  <a:lnTo>
                    <a:pt x="21" y="183"/>
                  </a:lnTo>
                  <a:lnTo>
                    <a:pt x="23" y="174"/>
                  </a:lnTo>
                  <a:lnTo>
                    <a:pt x="27" y="168"/>
                  </a:lnTo>
                  <a:lnTo>
                    <a:pt x="34" y="161"/>
                  </a:lnTo>
                  <a:lnTo>
                    <a:pt x="43" y="156"/>
                  </a:lnTo>
                  <a:lnTo>
                    <a:pt x="47" y="152"/>
                  </a:lnTo>
                  <a:lnTo>
                    <a:pt x="52" y="143"/>
                  </a:lnTo>
                  <a:lnTo>
                    <a:pt x="103" y="80"/>
                  </a:lnTo>
                  <a:lnTo>
                    <a:pt x="110" y="80"/>
                  </a:lnTo>
                  <a:lnTo>
                    <a:pt x="108" y="76"/>
                  </a:lnTo>
                  <a:lnTo>
                    <a:pt x="110" y="71"/>
                  </a:lnTo>
                  <a:lnTo>
                    <a:pt x="112" y="67"/>
                  </a:lnTo>
                  <a:lnTo>
                    <a:pt x="114" y="65"/>
                  </a:lnTo>
                  <a:lnTo>
                    <a:pt x="117" y="65"/>
                  </a:lnTo>
                  <a:lnTo>
                    <a:pt x="119" y="62"/>
                  </a:lnTo>
                  <a:lnTo>
                    <a:pt x="121" y="58"/>
                  </a:lnTo>
                  <a:lnTo>
                    <a:pt x="121" y="56"/>
                  </a:lnTo>
                  <a:lnTo>
                    <a:pt x="121" y="49"/>
                  </a:lnTo>
                  <a:lnTo>
                    <a:pt x="121" y="24"/>
                  </a:lnTo>
                  <a:lnTo>
                    <a:pt x="135" y="24"/>
                  </a:lnTo>
                  <a:lnTo>
                    <a:pt x="150" y="24"/>
                  </a:lnTo>
                  <a:lnTo>
                    <a:pt x="164" y="24"/>
                  </a:lnTo>
                  <a:lnTo>
                    <a:pt x="173" y="20"/>
                  </a:lnTo>
                  <a:lnTo>
                    <a:pt x="177" y="11"/>
                  </a:lnTo>
                  <a:lnTo>
                    <a:pt x="188" y="7"/>
                  </a:lnTo>
                  <a:lnTo>
                    <a:pt x="202" y="4"/>
                  </a:lnTo>
                  <a:lnTo>
                    <a:pt x="217" y="7"/>
                  </a:lnTo>
                  <a:lnTo>
                    <a:pt x="231" y="4"/>
                  </a:lnTo>
                  <a:lnTo>
                    <a:pt x="240" y="0"/>
                  </a:lnTo>
                  <a:close/>
                </a:path>
              </a:pathLst>
            </a:custGeom>
            <a:pattFill prst="dkUpDiag">
              <a:fgClr>
                <a:schemeClr val="tx2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07" name="Freeform 223"/>
            <p:cNvSpPr>
              <a:spLocks/>
            </p:cNvSpPr>
            <p:nvPr/>
          </p:nvSpPr>
          <p:spPr bwMode="auto">
            <a:xfrm>
              <a:off x="755990" y="2746232"/>
              <a:ext cx="1570323" cy="754167"/>
            </a:xfrm>
            <a:custGeom>
              <a:avLst/>
              <a:gdLst>
                <a:gd name="T0" fmla="*/ 541 w 1368"/>
                <a:gd name="T1" fmla="*/ 0 h 657"/>
                <a:gd name="T2" fmla="*/ 803 w 1368"/>
                <a:gd name="T3" fmla="*/ 11 h 657"/>
                <a:gd name="T4" fmla="*/ 848 w 1368"/>
                <a:gd name="T5" fmla="*/ 24 h 657"/>
                <a:gd name="T6" fmla="*/ 827 w 1368"/>
                <a:gd name="T7" fmla="*/ 45 h 657"/>
                <a:gd name="T8" fmla="*/ 899 w 1368"/>
                <a:gd name="T9" fmla="*/ 49 h 657"/>
                <a:gd name="T10" fmla="*/ 924 w 1368"/>
                <a:gd name="T11" fmla="*/ 76 h 657"/>
                <a:gd name="T12" fmla="*/ 899 w 1368"/>
                <a:gd name="T13" fmla="*/ 100 h 657"/>
                <a:gd name="T14" fmla="*/ 883 w 1368"/>
                <a:gd name="T15" fmla="*/ 190 h 657"/>
                <a:gd name="T16" fmla="*/ 924 w 1368"/>
                <a:gd name="T17" fmla="*/ 152 h 657"/>
                <a:gd name="T18" fmla="*/ 928 w 1368"/>
                <a:gd name="T19" fmla="*/ 123 h 657"/>
                <a:gd name="T20" fmla="*/ 975 w 1368"/>
                <a:gd name="T21" fmla="*/ 83 h 657"/>
                <a:gd name="T22" fmla="*/ 997 w 1368"/>
                <a:gd name="T23" fmla="*/ 92 h 657"/>
                <a:gd name="T24" fmla="*/ 991 w 1368"/>
                <a:gd name="T25" fmla="*/ 112 h 657"/>
                <a:gd name="T26" fmla="*/ 975 w 1368"/>
                <a:gd name="T27" fmla="*/ 127 h 657"/>
                <a:gd name="T28" fmla="*/ 986 w 1368"/>
                <a:gd name="T29" fmla="*/ 143 h 657"/>
                <a:gd name="T30" fmla="*/ 997 w 1368"/>
                <a:gd name="T31" fmla="*/ 159 h 657"/>
                <a:gd name="T32" fmla="*/ 968 w 1368"/>
                <a:gd name="T33" fmla="*/ 163 h 657"/>
                <a:gd name="T34" fmla="*/ 970 w 1368"/>
                <a:gd name="T35" fmla="*/ 194 h 657"/>
                <a:gd name="T36" fmla="*/ 1029 w 1368"/>
                <a:gd name="T37" fmla="*/ 188 h 657"/>
                <a:gd name="T38" fmla="*/ 1091 w 1368"/>
                <a:gd name="T39" fmla="*/ 163 h 657"/>
                <a:gd name="T40" fmla="*/ 1183 w 1368"/>
                <a:gd name="T41" fmla="*/ 116 h 657"/>
                <a:gd name="T42" fmla="*/ 1312 w 1368"/>
                <a:gd name="T43" fmla="*/ 80 h 657"/>
                <a:gd name="T44" fmla="*/ 1362 w 1368"/>
                <a:gd name="T45" fmla="*/ 78 h 657"/>
                <a:gd name="T46" fmla="*/ 1353 w 1368"/>
                <a:gd name="T47" fmla="*/ 109 h 657"/>
                <a:gd name="T48" fmla="*/ 1270 w 1368"/>
                <a:gd name="T49" fmla="*/ 143 h 657"/>
                <a:gd name="T50" fmla="*/ 1250 w 1368"/>
                <a:gd name="T51" fmla="*/ 188 h 657"/>
                <a:gd name="T52" fmla="*/ 1165 w 1368"/>
                <a:gd name="T53" fmla="*/ 246 h 657"/>
                <a:gd name="T54" fmla="*/ 1098 w 1368"/>
                <a:gd name="T55" fmla="*/ 275 h 657"/>
                <a:gd name="T56" fmla="*/ 1093 w 1368"/>
                <a:gd name="T57" fmla="*/ 297 h 657"/>
                <a:gd name="T58" fmla="*/ 1067 w 1368"/>
                <a:gd name="T59" fmla="*/ 376 h 657"/>
                <a:gd name="T60" fmla="*/ 1035 w 1368"/>
                <a:gd name="T61" fmla="*/ 398 h 657"/>
                <a:gd name="T62" fmla="*/ 991 w 1368"/>
                <a:gd name="T63" fmla="*/ 427 h 657"/>
                <a:gd name="T64" fmla="*/ 924 w 1368"/>
                <a:gd name="T65" fmla="*/ 494 h 657"/>
                <a:gd name="T66" fmla="*/ 910 w 1368"/>
                <a:gd name="T67" fmla="*/ 512 h 657"/>
                <a:gd name="T68" fmla="*/ 917 w 1368"/>
                <a:gd name="T69" fmla="*/ 539 h 657"/>
                <a:gd name="T70" fmla="*/ 924 w 1368"/>
                <a:gd name="T71" fmla="*/ 644 h 657"/>
                <a:gd name="T72" fmla="*/ 910 w 1368"/>
                <a:gd name="T73" fmla="*/ 653 h 657"/>
                <a:gd name="T74" fmla="*/ 881 w 1368"/>
                <a:gd name="T75" fmla="*/ 563 h 657"/>
                <a:gd name="T76" fmla="*/ 823 w 1368"/>
                <a:gd name="T77" fmla="*/ 530 h 657"/>
                <a:gd name="T78" fmla="*/ 774 w 1368"/>
                <a:gd name="T79" fmla="*/ 505 h 657"/>
                <a:gd name="T80" fmla="*/ 718 w 1368"/>
                <a:gd name="T81" fmla="*/ 528 h 657"/>
                <a:gd name="T82" fmla="*/ 673 w 1368"/>
                <a:gd name="T83" fmla="*/ 543 h 657"/>
                <a:gd name="T84" fmla="*/ 544 w 1368"/>
                <a:gd name="T85" fmla="*/ 566 h 657"/>
                <a:gd name="T86" fmla="*/ 503 w 1368"/>
                <a:gd name="T87" fmla="*/ 619 h 657"/>
                <a:gd name="T88" fmla="*/ 481 w 1368"/>
                <a:gd name="T89" fmla="*/ 628 h 657"/>
                <a:gd name="T90" fmla="*/ 461 w 1368"/>
                <a:gd name="T91" fmla="*/ 593 h 657"/>
                <a:gd name="T92" fmla="*/ 454 w 1368"/>
                <a:gd name="T93" fmla="*/ 559 h 657"/>
                <a:gd name="T94" fmla="*/ 436 w 1368"/>
                <a:gd name="T95" fmla="*/ 537 h 657"/>
                <a:gd name="T96" fmla="*/ 385 w 1368"/>
                <a:gd name="T97" fmla="*/ 543 h 657"/>
                <a:gd name="T98" fmla="*/ 360 w 1368"/>
                <a:gd name="T99" fmla="*/ 521 h 657"/>
                <a:gd name="T100" fmla="*/ 278 w 1368"/>
                <a:gd name="T101" fmla="*/ 470 h 657"/>
                <a:gd name="T102" fmla="*/ 164 w 1368"/>
                <a:gd name="T103" fmla="*/ 467 h 657"/>
                <a:gd name="T104" fmla="*/ 83 w 1368"/>
                <a:gd name="T105" fmla="*/ 438 h 657"/>
                <a:gd name="T106" fmla="*/ 47 w 1368"/>
                <a:gd name="T107" fmla="*/ 407 h 657"/>
                <a:gd name="T108" fmla="*/ 3 w 1368"/>
                <a:gd name="T109" fmla="*/ 355 h 657"/>
                <a:gd name="T110" fmla="*/ 9 w 1368"/>
                <a:gd name="T111" fmla="*/ 313 h 657"/>
                <a:gd name="T112" fmla="*/ 0 w 1368"/>
                <a:gd name="T113" fmla="*/ 286 h 657"/>
                <a:gd name="T114" fmla="*/ 14 w 1368"/>
                <a:gd name="T115" fmla="*/ 223 h 657"/>
                <a:gd name="T116" fmla="*/ 21 w 1368"/>
                <a:gd name="T117" fmla="*/ 183 h 657"/>
                <a:gd name="T118" fmla="*/ 103 w 1368"/>
                <a:gd name="T119" fmla="*/ 80 h 657"/>
                <a:gd name="T120" fmla="*/ 119 w 1368"/>
                <a:gd name="T121" fmla="*/ 62 h 657"/>
                <a:gd name="T122" fmla="*/ 164 w 1368"/>
                <a:gd name="T123" fmla="*/ 24 h 657"/>
                <a:gd name="T124" fmla="*/ 240 w 1368"/>
                <a:gd name="T125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8" h="657">
                  <a:moveTo>
                    <a:pt x="240" y="0"/>
                  </a:moveTo>
                  <a:lnTo>
                    <a:pt x="392" y="0"/>
                  </a:lnTo>
                  <a:lnTo>
                    <a:pt x="398" y="0"/>
                  </a:lnTo>
                  <a:lnTo>
                    <a:pt x="421" y="0"/>
                  </a:lnTo>
                  <a:lnTo>
                    <a:pt x="452" y="0"/>
                  </a:lnTo>
                  <a:lnTo>
                    <a:pt x="494" y="0"/>
                  </a:lnTo>
                  <a:lnTo>
                    <a:pt x="541" y="0"/>
                  </a:lnTo>
                  <a:lnTo>
                    <a:pt x="591" y="0"/>
                  </a:lnTo>
                  <a:lnTo>
                    <a:pt x="642" y="0"/>
                  </a:lnTo>
                  <a:lnTo>
                    <a:pt x="691" y="2"/>
                  </a:lnTo>
                  <a:lnTo>
                    <a:pt x="736" y="2"/>
                  </a:lnTo>
                  <a:lnTo>
                    <a:pt x="772" y="4"/>
                  </a:lnTo>
                  <a:lnTo>
                    <a:pt x="798" y="4"/>
                  </a:lnTo>
                  <a:lnTo>
                    <a:pt x="803" y="11"/>
                  </a:lnTo>
                  <a:lnTo>
                    <a:pt x="814" y="13"/>
                  </a:lnTo>
                  <a:lnTo>
                    <a:pt x="825" y="11"/>
                  </a:lnTo>
                  <a:lnTo>
                    <a:pt x="836" y="13"/>
                  </a:lnTo>
                  <a:lnTo>
                    <a:pt x="841" y="18"/>
                  </a:lnTo>
                  <a:lnTo>
                    <a:pt x="845" y="20"/>
                  </a:lnTo>
                  <a:lnTo>
                    <a:pt x="848" y="22"/>
                  </a:lnTo>
                  <a:lnTo>
                    <a:pt x="848" y="24"/>
                  </a:lnTo>
                  <a:lnTo>
                    <a:pt x="848" y="31"/>
                  </a:lnTo>
                  <a:lnTo>
                    <a:pt x="845" y="31"/>
                  </a:lnTo>
                  <a:lnTo>
                    <a:pt x="841" y="33"/>
                  </a:lnTo>
                  <a:lnTo>
                    <a:pt x="836" y="36"/>
                  </a:lnTo>
                  <a:lnTo>
                    <a:pt x="832" y="38"/>
                  </a:lnTo>
                  <a:lnTo>
                    <a:pt x="830" y="42"/>
                  </a:lnTo>
                  <a:lnTo>
                    <a:pt x="827" y="45"/>
                  </a:lnTo>
                  <a:lnTo>
                    <a:pt x="827" y="49"/>
                  </a:lnTo>
                  <a:lnTo>
                    <a:pt x="830" y="53"/>
                  </a:lnTo>
                  <a:lnTo>
                    <a:pt x="836" y="56"/>
                  </a:lnTo>
                  <a:lnTo>
                    <a:pt x="852" y="51"/>
                  </a:lnTo>
                  <a:lnTo>
                    <a:pt x="865" y="53"/>
                  </a:lnTo>
                  <a:lnTo>
                    <a:pt x="879" y="53"/>
                  </a:lnTo>
                  <a:lnTo>
                    <a:pt x="899" y="49"/>
                  </a:lnTo>
                  <a:lnTo>
                    <a:pt x="908" y="49"/>
                  </a:lnTo>
                  <a:lnTo>
                    <a:pt x="917" y="51"/>
                  </a:lnTo>
                  <a:lnTo>
                    <a:pt x="921" y="53"/>
                  </a:lnTo>
                  <a:lnTo>
                    <a:pt x="926" y="58"/>
                  </a:lnTo>
                  <a:lnTo>
                    <a:pt x="928" y="62"/>
                  </a:lnTo>
                  <a:lnTo>
                    <a:pt x="926" y="69"/>
                  </a:lnTo>
                  <a:lnTo>
                    <a:pt x="924" y="76"/>
                  </a:lnTo>
                  <a:lnTo>
                    <a:pt x="917" y="80"/>
                  </a:lnTo>
                  <a:lnTo>
                    <a:pt x="915" y="85"/>
                  </a:lnTo>
                  <a:lnTo>
                    <a:pt x="912" y="89"/>
                  </a:lnTo>
                  <a:lnTo>
                    <a:pt x="910" y="92"/>
                  </a:lnTo>
                  <a:lnTo>
                    <a:pt x="906" y="94"/>
                  </a:lnTo>
                  <a:lnTo>
                    <a:pt x="901" y="96"/>
                  </a:lnTo>
                  <a:lnTo>
                    <a:pt x="899" y="100"/>
                  </a:lnTo>
                  <a:lnTo>
                    <a:pt x="899" y="105"/>
                  </a:lnTo>
                  <a:lnTo>
                    <a:pt x="899" y="112"/>
                  </a:lnTo>
                  <a:lnTo>
                    <a:pt x="890" y="130"/>
                  </a:lnTo>
                  <a:lnTo>
                    <a:pt x="881" y="145"/>
                  </a:lnTo>
                  <a:lnTo>
                    <a:pt x="874" y="163"/>
                  </a:lnTo>
                  <a:lnTo>
                    <a:pt x="872" y="188"/>
                  </a:lnTo>
                  <a:lnTo>
                    <a:pt x="883" y="190"/>
                  </a:lnTo>
                  <a:lnTo>
                    <a:pt x="897" y="183"/>
                  </a:lnTo>
                  <a:lnTo>
                    <a:pt x="908" y="172"/>
                  </a:lnTo>
                  <a:lnTo>
                    <a:pt x="917" y="161"/>
                  </a:lnTo>
                  <a:lnTo>
                    <a:pt x="921" y="161"/>
                  </a:lnTo>
                  <a:lnTo>
                    <a:pt x="924" y="159"/>
                  </a:lnTo>
                  <a:lnTo>
                    <a:pt x="924" y="156"/>
                  </a:lnTo>
                  <a:lnTo>
                    <a:pt x="924" y="152"/>
                  </a:lnTo>
                  <a:lnTo>
                    <a:pt x="924" y="147"/>
                  </a:lnTo>
                  <a:lnTo>
                    <a:pt x="924" y="143"/>
                  </a:lnTo>
                  <a:lnTo>
                    <a:pt x="924" y="138"/>
                  </a:lnTo>
                  <a:lnTo>
                    <a:pt x="924" y="134"/>
                  </a:lnTo>
                  <a:lnTo>
                    <a:pt x="924" y="130"/>
                  </a:lnTo>
                  <a:lnTo>
                    <a:pt x="926" y="127"/>
                  </a:lnTo>
                  <a:lnTo>
                    <a:pt x="928" y="123"/>
                  </a:lnTo>
                  <a:lnTo>
                    <a:pt x="930" y="121"/>
                  </a:lnTo>
                  <a:lnTo>
                    <a:pt x="935" y="116"/>
                  </a:lnTo>
                  <a:lnTo>
                    <a:pt x="935" y="112"/>
                  </a:lnTo>
                  <a:lnTo>
                    <a:pt x="953" y="107"/>
                  </a:lnTo>
                  <a:lnTo>
                    <a:pt x="964" y="98"/>
                  </a:lnTo>
                  <a:lnTo>
                    <a:pt x="973" y="87"/>
                  </a:lnTo>
                  <a:lnTo>
                    <a:pt x="975" y="83"/>
                  </a:lnTo>
                  <a:lnTo>
                    <a:pt x="977" y="80"/>
                  </a:lnTo>
                  <a:lnTo>
                    <a:pt x="979" y="80"/>
                  </a:lnTo>
                  <a:lnTo>
                    <a:pt x="984" y="80"/>
                  </a:lnTo>
                  <a:lnTo>
                    <a:pt x="988" y="83"/>
                  </a:lnTo>
                  <a:lnTo>
                    <a:pt x="991" y="85"/>
                  </a:lnTo>
                  <a:lnTo>
                    <a:pt x="995" y="87"/>
                  </a:lnTo>
                  <a:lnTo>
                    <a:pt x="997" y="92"/>
                  </a:lnTo>
                  <a:lnTo>
                    <a:pt x="997" y="94"/>
                  </a:lnTo>
                  <a:lnTo>
                    <a:pt x="1000" y="98"/>
                  </a:lnTo>
                  <a:lnTo>
                    <a:pt x="1000" y="103"/>
                  </a:lnTo>
                  <a:lnTo>
                    <a:pt x="1000" y="107"/>
                  </a:lnTo>
                  <a:lnTo>
                    <a:pt x="997" y="109"/>
                  </a:lnTo>
                  <a:lnTo>
                    <a:pt x="993" y="109"/>
                  </a:lnTo>
                  <a:lnTo>
                    <a:pt x="991" y="112"/>
                  </a:lnTo>
                  <a:lnTo>
                    <a:pt x="986" y="112"/>
                  </a:lnTo>
                  <a:lnTo>
                    <a:pt x="984" y="114"/>
                  </a:lnTo>
                  <a:lnTo>
                    <a:pt x="982" y="116"/>
                  </a:lnTo>
                  <a:lnTo>
                    <a:pt x="979" y="118"/>
                  </a:lnTo>
                  <a:lnTo>
                    <a:pt x="977" y="121"/>
                  </a:lnTo>
                  <a:lnTo>
                    <a:pt x="977" y="123"/>
                  </a:lnTo>
                  <a:lnTo>
                    <a:pt x="975" y="127"/>
                  </a:lnTo>
                  <a:lnTo>
                    <a:pt x="973" y="130"/>
                  </a:lnTo>
                  <a:lnTo>
                    <a:pt x="973" y="134"/>
                  </a:lnTo>
                  <a:lnTo>
                    <a:pt x="973" y="138"/>
                  </a:lnTo>
                  <a:lnTo>
                    <a:pt x="975" y="141"/>
                  </a:lnTo>
                  <a:lnTo>
                    <a:pt x="977" y="143"/>
                  </a:lnTo>
                  <a:lnTo>
                    <a:pt x="979" y="143"/>
                  </a:lnTo>
                  <a:lnTo>
                    <a:pt x="986" y="143"/>
                  </a:lnTo>
                  <a:lnTo>
                    <a:pt x="991" y="143"/>
                  </a:lnTo>
                  <a:lnTo>
                    <a:pt x="993" y="143"/>
                  </a:lnTo>
                  <a:lnTo>
                    <a:pt x="995" y="145"/>
                  </a:lnTo>
                  <a:lnTo>
                    <a:pt x="997" y="147"/>
                  </a:lnTo>
                  <a:lnTo>
                    <a:pt x="997" y="152"/>
                  </a:lnTo>
                  <a:lnTo>
                    <a:pt x="997" y="156"/>
                  </a:lnTo>
                  <a:lnTo>
                    <a:pt x="997" y="159"/>
                  </a:lnTo>
                  <a:lnTo>
                    <a:pt x="995" y="161"/>
                  </a:lnTo>
                  <a:lnTo>
                    <a:pt x="993" y="161"/>
                  </a:lnTo>
                  <a:lnTo>
                    <a:pt x="988" y="161"/>
                  </a:lnTo>
                  <a:lnTo>
                    <a:pt x="986" y="161"/>
                  </a:lnTo>
                  <a:lnTo>
                    <a:pt x="979" y="161"/>
                  </a:lnTo>
                  <a:lnTo>
                    <a:pt x="973" y="161"/>
                  </a:lnTo>
                  <a:lnTo>
                    <a:pt x="968" y="163"/>
                  </a:lnTo>
                  <a:lnTo>
                    <a:pt x="964" y="168"/>
                  </a:lnTo>
                  <a:lnTo>
                    <a:pt x="962" y="174"/>
                  </a:lnTo>
                  <a:lnTo>
                    <a:pt x="959" y="179"/>
                  </a:lnTo>
                  <a:lnTo>
                    <a:pt x="959" y="185"/>
                  </a:lnTo>
                  <a:lnTo>
                    <a:pt x="964" y="190"/>
                  </a:lnTo>
                  <a:lnTo>
                    <a:pt x="966" y="192"/>
                  </a:lnTo>
                  <a:lnTo>
                    <a:pt x="970" y="194"/>
                  </a:lnTo>
                  <a:lnTo>
                    <a:pt x="973" y="197"/>
                  </a:lnTo>
                  <a:lnTo>
                    <a:pt x="975" y="199"/>
                  </a:lnTo>
                  <a:lnTo>
                    <a:pt x="979" y="199"/>
                  </a:lnTo>
                  <a:lnTo>
                    <a:pt x="979" y="206"/>
                  </a:lnTo>
                  <a:lnTo>
                    <a:pt x="1000" y="203"/>
                  </a:lnTo>
                  <a:lnTo>
                    <a:pt x="1017" y="197"/>
                  </a:lnTo>
                  <a:lnTo>
                    <a:pt x="1029" y="188"/>
                  </a:lnTo>
                  <a:lnTo>
                    <a:pt x="1033" y="185"/>
                  </a:lnTo>
                  <a:lnTo>
                    <a:pt x="1038" y="183"/>
                  </a:lnTo>
                  <a:lnTo>
                    <a:pt x="1042" y="181"/>
                  </a:lnTo>
                  <a:lnTo>
                    <a:pt x="1049" y="181"/>
                  </a:lnTo>
                  <a:lnTo>
                    <a:pt x="1069" y="181"/>
                  </a:lnTo>
                  <a:lnTo>
                    <a:pt x="1082" y="174"/>
                  </a:lnTo>
                  <a:lnTo>
                    <a:pt x="1091" y="163"/>
                  </a:lnTo>
                  <a:lnTo>
                    <a:pt x="1098" y="150"/>
                  </a:lnTo>
                  <a:lnTo>
                    <a:pt x="1122" y="150"/>
                  </a:lnTo>
                  <a:lnTo>
                    <a:pt x="1138" y="145"/>
                  </a:lnTo>
                  <a:lnTo>
                    <a:pt x="1149" y="141"/>
                  </a:lnTo>
                  <a:lnTo>
                    <a:pt x="1160" y="134"/>
                  </a:lnTo>
                  <a:lnTo>
                    <a:pt x="1167" y="125"/>
                  </a:lnTo>
                  <a:lnTo>
                    <a:pt x="1183" y="116"/>
                  </a:lnTo>
                  <a:lnTo>
                    <a:pt x="1201" y="112"/>
                  </a:lnTo>
                  <a:lnTo>
                    <a:pt x="1223" y="112"/>
                  </a:lnTo>
                  <a:lnTo>
                    <a:pt x="1248" y="112"/>
                  </a:lnTo>
                  <a:lnTo>
                    <a:pt x="1268" y="109"/>
                  </a:lnTo>
                  <a:lnTo>
                    <a:pt x="1288" y="105"/>
                  </a:lnTo>
                  <a:lnTo>
                    <a:pt x="1299" y="94"/>
                  </a:lnTo>
                  <a:lnTo>
                    <a:pt x="1312" y="80"/>
                  </a:lnTo>
                  <a:lnTo>
                    <a:pt x="1324" y="67"/>
                  </a:lnTo>
                  <a:lnTo>
                    <a:pt x="1330" y="60"/>
                  </a:lnTo>
                  <a:lnTo>
                    <a:pt x="1337" y="53"/>
                  </a:lnTo>
                  <a:lnTo>
                    <a:pt x="1346" y="49"/>
                  </a:lnTo>
                  <a:lnTo>
                    <a:pt x="1362" y="49"/>
                  </a:lnTo>
                  <a:lnTo>
                    <a:pt x="1362" y="67"/>
                  </a:lnTo>
                  <a:lnTo>
                    <a:pt x="1362" y="78"/>
                  </a:lnTo>
                  <a:lnTo>
                    <a:pt x="1364" y="87"/>
                  </a:lnTo>
                  <a:lnTo>
                    <a:pt x="1368" y="94"/>
                  </a:lnTo>
                  <a:lnTo>
                    <a:pt x="1368" y="105"/>
                  </a:lnTo>
                  <a:lnTo>
                    <a:pt x="1364" y="105"/>
                  </a:lnTo>
                  <a:lnTo>
                    <a:pt x="1359" y="107"/>
                  </a:lnTo>
                  <a:lnTo>
                    <a:pt x="1355" y="107"/>
                  </a:lnTo>
                  <a:lnTo>
                    <a:pt x="1353" y="109"/>
                  </a:lnTo>
                  <a:lnTo>
                    <a:pt x="1350" y="112"/>
                  </a:lnTo>
                  <a:lnTo>
                    <a:pt x="1346" y="112"/>
                  </a:lnTo>
                  <a:lnTo>
                    <a:pt x="1342" y="114"/>
                  </a:lnTo>
                  <a:lnTo>
                    <a:pt x="1337" y="112"/>
                  </a:lnTo>
                  <a:lnTo>
                    <a:pt x="1312" y="116"/>
                  </a:lnTo>
                  <a:lnTo>
                    <a:pt x="1290" y="127"/>
                  </a:lnTo>
                  <a:lnTo>
                    <a:pt x="1270" y="143"/>
                  </a:lnTo>
                  <a:lnTo>
                    <a:pt x="1261" y="161"/>
                  </a:lnTo>
                  <a:lnTo>
                    <a:pt x="1261" y="181"/>
                  </a:lnTo>
                  <a:lnTo>
                    <a:pt x="1261" y="183"/>
                  </a:lnTo>
                  <a:lnTo>
                    <a:pt x="1259" y="185"/>
                  </a:lnTo>
                  <a:lnTo>
                    <a:pt x="1254" y="185"/>
                  </a:lnTo>
                  <a:lnTo>
                    <a:pt x="1252" y="185"/>
                  </a:lnTo>
                  <a:lnTo>
                    <a:pt x="1250" y="188"/>
                  </a:lnTo>
                  <a:lnTo>
                    <a:pt x="1236" y="188"/>
                  </a:lnTo>
                  <a:lnTo>
                    <a:pt x="1223" y="199"/>
                  </a:lnTo>
                  <a:lnTo>
                    <a:pt x="1207" y="208"/>
                  </a:lnTo>
                  <a:lnTo>
                    <a:pt x="1190" y="215"/>
                  </a:lnTo>
                  <a:lnTo>
                    <a:pt x="1176" y="226"/>
                  </a:lnTo>
                  <a:lnTo>
                    <a:pt x="1167" y="244"/>
                  </a:lnTo>
                  <a:lnTo>
                    <a:pt x="1165" y="246"/>
                  </a:lnTo>
                  <a:lnTo>
                    <a:pt x="1165" y="250"/>
                  </a:lnTo>
                  <a:lnTo>
                    <a:pt x="1163" y="253"/>
                  </a:lnTo>
                  <a:lnTo>
                    <a:pt x="1160" y="255"/>
                  </a:lnTo>
                  <a:lnTo>
                    <a:pt x="1118" y="255"/>
                  </a:lnTo>
                  <a:lnTo>
                    <a:pt x="1109" y="259"/>
                  </a:lnTo>
                  <a:lnTo>
                    <a:pt x="1102" y="266"/>
                  </a:lnTo>
                  <a:lnTo>
                    <a:pt x="1098" y="275"/>
                  </a:lnTo>
                  <a:lnTo>
                    <a:pt x="1096" y="275"/>
                  </a:lnTo>
                  <a:lnTo>
                    <a:pt x="1093" y="277"/>
                  </a:lnTo>
                  <a:lnTo>
                    <a:pt x="1091" y="279"/>
                  </a:lnTo>
                  <a:lnTo>
                    <a:pt x="1091" y="284"/>
                  </a:lnTo>
                  <a:lnTo>
                    <a:pt x="1091" y="288"/>
                  </a:lnTo>
                  <a:lnTo>
                    <a:pt x="1093" y="293"/>
                  </a:lnTo>
                  <a:lnTo>
                    <a:pt x="1093" y="297"/>
                  </a:lnTo>
                  <a:lnTo>
                    <a:pt x="1093" y="302"/>
                  </a:lnTo>
                  <a:lnTo>
                    <a:pt x="1091" y="306"/>
                  </a:lnTo>
                  <a:lnTo>
                    <a:pt x="1091" y="344"/>
                  </a:lnTo>
                  <a:lnTo>
                    <a:pt x="1087" y="353"/>
                  </a:lnTo>
                  <a:lnTo>
                    <a:pt x="1078" y="362"/>
                  </a:lnTo>
                  <a:lnTo>
                    <a:pt x="1067" y="369"/>
                  </a:lnTo>
                  <a:lnTo>
                    <a:pt x="1067" y="376"/>
                  </a:lnTo>
                  <a:lnTo>
                    <a:pt x="1064" y="382"/>
                  </a:lnTo>
                  <a:lnTo>
                    <a:pt x="1060" y="385"/>
                  </a:lnTo>
                  <a:lnTo>
                    <a:pt x="1055" y="387"/>
                  </a:lnTo>
                  <a:lnTo>
                    <a:pt x="1049" y="389"/>
                  </a:lnTo>
                  <a:lnTo>
                    <a:pt x="1042" y="389"/>
                  </a:lnTo>
                  <a:lnTo>
                    <a:pt x="1038" y="393"/>
                  </a:lnTo>
                  <a:lnTo>
                    <a:pt x="1035" y="398"/>
                  </a:lnTo>
                  <a:lnTo>
                    <a:pt x="1033" y="402"/>
                  </a:lnTo>
                  <a:lnTo>
                    <a:pt x="1029" y="407"/>
                  </a:lnTo>
                  <a:lnTo>
                    <a:pt x="1022" y="411"/>
                  </a:lnTo>
                  <a:lnTo>
                    <a:pt x="1013" y="416"/>
                  </a:lnTo>
                  <a:lnTo>
                    <a:pt x="1004" y="418"/>
                  </a:lnTo>
                  <a:lnTo>
                    <a:pt x="997" y="423"/>
                  </a:lnTo>
                  <a:lnTo>
                    <a:pt x="991" y="427"/>
                  </a:lnTo>
                  <a:lnTo>
                    <a:pt x="984" y="432"/>
                  </a:lnTo>
                  <a:lnTo>
                    <a:pt x="979" y="438"/>
                  </a:lnTo>
                  <a:lnTo>
                    <a:pt x="959" y="445"/>
                  </a:lnTo>
                  <a:lnTo>
                    <a:pt x="946" y="456"/>
                  </a:lnTo>
                  <a:lnTo>
                    <a:pt x="933" y="472"/>
                  </a:lnTo>
                  <a:lnTo>
                    <a:pt x="924" y="487"/>
                  </a:lnTo>
                  <a:lnTo>
                    <a:pt x="924" y="494"/>
                  </a:lnTo>
                  <a:lnTo>
                    <a:pt x="924" y="499"/>
                  </a:lnTo>
                  <a:lnTo>
                    <a:pt x="921" y="503"/>
                  </a:lnTo>
                  <a:lnTo>
                    <a:pt x="921" y="505"/>
                  </a:lnTo>
                  <a:lnTo>
                    <a:pt x="917" y="508"/>
                  </a:lnTo>
                  <a:lnTo>
                    <a:pt x="915" y="508"/>
                  </a:lnTo>
                  <a:lnTo>
                    <a:pt x="912" y="508"/>
                  </a:lnTo>
                  <a:lnTo>
                    <a:pt x="910" y="512"/>
                  </a:lnTo>
                  <a:lnTo>
                    <a:pt x="910" y="517"/>
                  </a:lnTo>
                  <a:lnTo>
                    <a:pt x="910" y="521"/>
                  </a:lnTo>
                  <a:lnTo>
                    <a:pt x="910" y="525"/>
                  </a:lnTo>
                  <a:lnTo>
                    <a:pt x="912" y="530"/>
                  </a:lnTo>
                  <a:lnTo>
                    <a:pt x="915" y="532"/>
                  </a:lnTo>
                  <a:lnTo>
                    <a:pt x="917" y="532"/>
                  </a:lnTo>
                  <a:lnTo>
                    <a:pt x="917" y="539"/>
                  </a:lnTo>
                  <a:lnTo>
                    <a:pt x="917" y="543"/>
                  </a:lnTo>
                  <a:lnTo>
                    <a:pt x="917" y="548"/>
                  </a:lnTo>
                  <a:lnTo>
                    <a:pt x="917" y="555"/>
                  </a:lnTo>
                  <a:lnTo>
                    <a:pt x="917" y="559"/>
                  </a:lnTo>
                  <a:lnTo>
                    <a:pt x="919" y="561"/>
                  </a:lnTo>
                  <a:lnTo>
                    <a:pt x="924" y="563"/>
                  </a:lnTo>
                  <a:lnTo>
                    <a:pt x="924" y="644"/>
                  </a:lnTo>
                  <a:lnTo>
                    <a:pt x="921" y="646"/>
                  </a:lnTo>
                  <a:lnTo>
                    <a:pt x="919" y="649"/>
                  </a:lnTo>
                  <a:lnTo>
                    <a:pt x="917" y="651"/>
                  </a:lnTo>
                  <a:lnTo>
                    <a:pt x="917" y="653"/>
                  </a:lnTo>
                  <a:lnTo>
                    <a:pt x="917" y="657"/>
                  </a:lnTo>
                  <a:lnTo>
                    <a:pt x="915" y="655"/>
                  </a:lnTo>
                  <a:lnTo>
                    <a:pt x="910" y="653"/>
                  </a:lnTo>
                  <a:lnTo>
                    <a:pt x="908" y="651"/>
                  </a:lnTo>
                  <a:lnTo>
                    <a:pt x="903" y="651"/>
                  </a:lnTo>
                  <a:lnTo>
                    <a:pt x="892" y="640"/>
                  </a:lnTo>
                  <a:lnTo>
                    <a:pt x="886" y="624"/>
                  </a:lnTo>
                  <a:lnTo>
                    <a:pt x="883" y="604"/>
                  </a:lnTo>
                  <a:lnTo>
                    <a:pt x="883" y="584"/>
                  </a:lnTo>
                  <a:lnTo>
                    <a:pt x="881" y="563"/>
                  </a:lnTo>
                  <a:lnTo>
                    <a:pt x="877" y="548"/>
                  </a:lnTo>
                  <a:lnTo>
                    <a:pt x="865" y="534"/>
                  </a:lnTo>
                  <a:lnTo>
                    <a:pt x="848" y="525"/>
                  </a:lnTo>
                  <a:lnTo>
                    <a:pt x="843" y="530"/>
                  </a:lnTo>
                  <a:lnTo>
                    <a:pt x="836" y="532"/>
                  </a:lnTo>
                  <a:lnTo>
                    <a:pt x="830" y="532"/>
                  </a:lnTo>
                  <a:lnTo>
                    <a:pt x="823" y="530"/>
                  </a:lnTo>
                  <a:lnTo>
                    <a:pt x="816" y="525"/>
                  </a:lnTo>
                  <a:lnTo>
                    <a:pt x="812" y="523"/>
                  </a:lnTo>
                  <a:lnTo>
                    <a:pt x="810" y="521"/>
                  </a:lnTo>
                  <a:lnTo>
                    <a:pt x="805" y="517"/>
                  </a:lnTo>
                  <a:lnTo>
                    <a:pt x="805" y="512"/>
                  </a:lnTo>
                  <a:lnTo>
                    <a:pt x="792" y="508"/>
                  </a:lnTo>
                  <a:lnTo>
                    <a:pt x="774" y="505"/>
                  </a:lnTo>
                  <a:lnTo>
                    <a:pt x="754" y="505"/>
                  </a:lnTo>
                  <a:lnTo>
                    <a:pt x="736" y="508"/>
                  </a:lnTo>
                  <a:lnTo>
                    <a:pt x="722" y="512"/>
                  </a:lnTo>
                  <a:lnTo>
                    <a:pt x="722" y="519"/>
                  </a:lnTo>
                  <a:lnTo>
                    <a:pt x="720" y="521"/>
                  </a:lnTo>
                  <a:lnTo>
                    <a:pt x="720" y="525"/>
                  </a:lnTo>
                  <a:lnTo>
                    <a:pt x="718" y="528"/>
                  </a:lnTo>
                  <a:lnTo>
                    <a:pt x="716" y="532"/>
                  </a:lnTo>
                  <a:lnTo>
                    <a:pt x="716" y="539"/>
                  </a:lnTo>
                  <a:lnTo>
                    <a:pt x="716" y="543"/>
                  </a:lnTo>
                  <a:lnTo>
                    <a:pt x="702" y="543"/>
                  </a:lnTo>
                  <a:lnTo>
                    <a:pt x="691" y="548"/>
                  </a:lnTo>
                  <a:lnTo>
                    <a:pt x="682" y="550"/>
                  </a:lnTo>
                  <a:lnTo>
                    <a:pt x="673" y="543"/>
                  </a:lnTo>
                  <a:lnTo>
                    <a:pt x="649" y="539"/>
                  </a:lnTo>
                  <a:lnTo>
                    <a:pt x="626" y="537"/>
                  </a:lnTo>
                  <a:lnTo>
                    <a:pt x="602" y="539"/>
                  </a:lnTo>
                  <a:lnTo>
                    <a:pt x="579" y="550"/>
                  </a:lnTo>
                  <a:lnTo>
                    <a:pt x="570" y="557"/>
                  </a:lnTo>
                  <a:lnTo>
                    <a:pt x="557" y="561"/>
                  </a:lnTo>
                  <a:lnTo>
                    <a:pt x="544" y="566"/>
                  </a:lnTo>
                  <a:lnTo>
                    <a:pt x="535" y="570"/>
                  </a:lnTo>
                  <a:lnTo>
                    <a:pt x="528" y="581"/>
                  </a:lnTo>
                  <a:lnTo>
                    <a:pt x="519" y="588"/>
                  </a:lnTo>
                  <a:lnTo>
                    <a:pt x="510" y="597"/>
                  </a:lnTo>
                  <a:lnTo>
                    <a:pt x="503" y="606"/>
                  </a:lnTo>
                  <a:lnTo>
                    <a:pt x="503" y="613"/>
                  </a:lnTo>
                  <a:lnTo>
                    <a:pt x="503" y="619"/>
                  </a:lnTo>
                  <a:lnTo>
                    <a:pt x="503" y="624"/>
                  </a:lnTo>
                  <a:lnTo>
                    <a:pt x="503" y="628"/>
                  </a:lnTo>
                  <a:lnTo>
                    <a:pt x="501" y="631"/>
                  </a:lnTo>
                  <a:lnTo>
                    <a:pt x="497" y="633"/>
                  </a:lnTo>
                  <a:lnTo>
                    <a:pt x="490" y="633"/>
                  </a:lnTo>
                  <a:lnTo>
                    <a:pt x="485" y="631"/>
                  </a:lnTo>
                  <a:lnTo>
                    <a:pt x="481" y="628"/>
                  </a:lnTo>
                  <a:lnTo>
                    <a:pt x="477" y="624"/>
                  </a:lnTo>
                  <a:lnTo>
                    <a:pt x="474" y="619"/>
                  </a:lnTo>
                  <a:lnTo>
                    <a:pt x="472" y="615"/>
                  </a:lnTo>
                  <a:lnTo>
                    <a:pt x="470" y="610"/>
                  </a:lnTo>
                  <a:lnTo>
                    <a:pt x="465" y="606"/>
                  </a:lnTo>
                  <a:lnTo>
                    <a:pt x="463" y="599"/>
                  </a:lnTo>
                  <a:lnTo>
                    <a:pt x="461" y="593"/>
                  </a:lnTo>
                  <a:lnTo>
                    <a:pt x="459" y="581"/>
                  </a:lnTo>
                  <a:lnTo>
                    <a:pt x="456" y="579"/>
                  </a:lnTo>
                  <a:lnTo>
                    <a:pt x="454" y="577"/>
                  </a:lnTo>
                  <a:lnTo>
                    <a:pt x="454" y="572"/>
                  </a:lnTo>
                  <a:lnTo>
                    <a:pt x="454" y="568"/>
                  </a:lnTo>
                  <a:lnTo>
                    <a:pt x="454" y="563"/>
                  </a:lnTo>
                  <a:lnTo>
                    <a:pt x="454" y="559"/>
                  </a:lnTo>
                  <a:lnTo>
                    <a:pt x="452" y="555"/>
                  </a:lnTo>
                  <a:lnTo>
                    <a:pt x="450" y="552"/>
                  </a:lnTo>
                  <a:lnTo>
                    <a:pt x="447" y="550"/>
                  </a:lnTo>
                  <a:lnTo>
                    <a:pt x="445" y="546"/>
                  </a:lnTo>
                  <a:lnTo>
                    <a:pt x="443" y="543"/>
                  </a:lnTo>
                  <a:lnTo>
                    <a:pt x="439" y="539"/>
                  </a:lnTo>
                  <a:lnTo>
                    <a:pt x="436" y="537"/>
                  </a:lnTo>
                  <a:lnTo>
                    <a:pt x="434" y="532"/>
                  </a:lnTo>
                  <a:lnTo>
                    <a:pt x="427" y="528"/>
                  </a:lnTo>
                  <a:lnTo>
                    <a:pt x="416" y="523"/>
                  </a:lnTo>
                  <a:lnTo>
                    <a:pt x="403" y="523"/>
                  </a:lnTo>
                  <a:lnTo>
                    <a:pt x="392" y="528"/>
                  </a:lnTo>
                  <a:lnTo>
                    <a:pt x="385" y="534"/>
                  </a:lnTo>
                  <a:lnTo>
                    <a:pt x="385" y="543"/>
                  </a:lnTo>
                  <a:lnTo>
                    <a:pt x="383" y="548"/>
                  </a:lnTo>
                  <a:lnTo>
                    <a:pt x="378" y="550"/>
                  </a:lnTo>
                  <a:lnTo>
                    <a:pt x="374" y="550"/>
                  </a:lnTo>
                  <a:lnTo>
                    <a:pt x="369" y="550"/>
                  </a:lnTo>
                  <a:lnTo>
                    <a:pt x="367" y="548"/>
                  </a:lnTo>
                  <a:lnTo>
                    <a:pt x="365" y="543"/>
                  </a:lnTo>
                  <a:lnTo>
                    <a:pt x="360" y="521"/>
                  </a:lnTo>
                  <a:lnTo>
                    <a:pt x="351" y="499"/>
                  </a:lnTo>
                  <a:lnTo>
                    <a:pt x="338" y="481"/>
                  </a:lnTo>
                  <a:lnTo>
                    <a:pt x="322" y="470"/>
                  </a:lnTo>
                  <a:lnTo>
                    <a:pt x="311" y="470"/>
                  </a:lnTo>
                  <a:lnTo>
                    <a:pt x="300" y="470"/>
                  </a:lnTo>
                  <a:lnTo>
                    <a:pt x="287" y="467"/>
                  </a:lnTo>
                  <a:lnTo>
                    <a:pt x="278" y="470"/>
                  </a:lnTo>
                  <a:lnTo>
                    <a:pt x="271" y="476"/>
                  </a:lnTo>
                  <a:lnTo>
                    <a:pt x="262" y="485"/>
                  </a:lnTo>
                  <a:lnTo>
                    <a:pt x="249" y="485"/>
                  </a:lnTo>
                  <a:lnTo>
                    <a:pt x="235" y="481"/>
                  </a:lnTo>
                  <a:lnTo>
                    <a:pt x="204" y="481"/>
                  </a:lnTo>
                  <a:lnTo>
                    <a:pt x="181" y="476"/>
                  </a:lnTo>
                  <a:lnTo>
                    <a:pt x="164" y="467"/>
                  </a:lnTo>
                  <a:lnTo>
                    <a:pt x="146" y="456"/>
                  </a:lnTo>
                  <a:lnTo>
                    <a:pt x="141" y="447"/>
                  </a:lnTo>
                  <a:lnTo>
                    <a:pt x="130" y="443"/>
                  </a:lnTo>
                  <a:lnTo>
                    <a:pt x="114" y="443"/>
                  </a:lnTo>
                  <a:lnTo>
                    <a:pt x="99" y="445"/>
                  </a:lnTo>
                  <a:lnTo>
                    <a:pt x="83" y="445"/>
                  </a:lnTo>
                  <a:lnTo>
                    <a:pt x="83" y="438"/>
                  </a:lnTo>
                  <a:lnTo>
                    <a:pt x="76" y="427"/>
                  </a:lnTo>
                  <a:lnTo>
                    <a:pt x="70" y="418"/>
                  </a:lnTo>
                  <a:lnTo>
                    <a:pt x="59" y="414"/>
                  </a:lnTo>
                  <a:lnTo>
                    <a:pt x="54" y="414"/>
                  </a:lnTo>
                  <a:lnTo>
                    <a:pt x="50" y="411"/>
                  </a:lnTo>
                  <a:lnTo>
                    <a:pt x="47" y="409"/>
                  </a:lnTo>
                  <a:lnTo>
                    <a:pt x="47" y="407"/>
                  </a:lnTo>
                  <a:lnTo>
                    <a:pt x="34" y="393"/>
                  </a:lnTo>
                  <a:lnTo>
                    <a:pt x="23" y="380"/>
                  </a:lnTo>
                  <a:lnTo>
                    <a:pt x="9" y="369"/>
                  </a:lnTo>
                  <a:lnTo>
                    <a:pt x="5" y="367"/>
                  </a:lnTo>
                  <a:lnTo>
                    <a:pt x="3" y="362"/>
                  </a:lnTo>
                  <a:lnTo>
                    <a:pt x="3" y="358"/>
                  </a:lnTo>
                  <a:lnTo>
                    <a:pt x="3" y="355"/>
                  </a:lnTo>
                  <a:lnTo>
                    <a:pt x="5" y="351"/>
                  </a:lnTo>
                  <a:lnTo>
                    <a:pt x="9" y="351"/>
                  </a:lnTo>
                  <a:lnTo>
                    <a:pt x="14" y="351"/>
                  </a:lnTo>
                  <a:lnTo>
                    <a:pt x="16" y="338"/>
                  </a:lnTo>
                  <a:lnTo>
                    <a:pt x="14" y="329"/>
                  </a:lnTo>
                  <a:lnTo>
                    <a:pt x="9" y="322"/>
                  </a:lnTo>
                  <a:lnTo>
                    <a:pt x="9" y="313"/>
                  </a:lnTo>
                  <a:lnTo>
                    <a:pt x="9" y="306"/>
                  </a:lnTo>
                  <a:lnTo>
                    <a:pt x="7" y="304"/>
                  </a:lnTo>
                  <a:lnTo>
                    <a:pt x="7" y="300"/>
                  </a:lnTo>
                  <a:lnTo>
                    <a:pt x="5" y="297"/>
                  </a:lnTo>
                  <a:lnTo>
                    <a:pt x="3" y="295"/>
                  </a:lnTo>
                  <a:lnTo>
                    <a:pt x="3" y="291"/>
                  </a:lnTo>
                  <a:lnTo>
                    <a:pt x="0" y="286"/>
                  </a:lnTo>
                  <a:lnTo>
                    <a:pt x="3" y="282"/>
                  </a:lnTo>
                  <a:lnTo>
                    <a:pt x="3" y="230"/>
                  </a:lnTo>
                  <a:lnTo>
                    <a:pt x="3" y="228"/>
                  </a:lnTo>
                  <a:lnTo>
                    <a:pt x="3" y="226"/>
                  </a:lnTo>
                  <a:lnTo>
                    <a:pt x="5" y="226"/>
                  </a:lnTo>
                  <a:lnTo>
                    <a:pt x="9" y="223"/>
                  </a:lnTo>
                  <a:lnTo>
                    <a:pt x="14" y="223"/>
                  </a:lnTo>
                  <a:lnTo>
                    <a:pt x="18" y="221"/>
                  </a:lnTo>
                  <a:lnTo>
                    <a:pt x="21" y="217"/>
                  </a:lnTo>
                  <a:lnTo>
                    <a:pt x="21" y="212"/>
                  </a:lnTo>
                  <a:lnTo>
                    <a:pt x="21" y="206"/>
                  </a:lnTo>
                  <a:lnTo>
                    <a:pt x="21" y="199"/>
                  </a:lnTo>
                  <a:lnTo>
                    <a:pt x="21" y="192"/>
                  </a:lnTo>
                  <a:lnTo>
                    <a:pt x="21" y="183"/>
                  </a:lnTo>
                  <a:lnTo>
                    <a:pt x="23" y="174"/>
                  </a:lnTo>
                  <a:lnTo>
                    <a:pt x="27" y="168"/>
                  </a:lnTo>
                  <a:lnTo>
                    <a:pt x="34" y="161"/>
                  </a:lnTo>
                  <a:lnTo>
                    <a:pt x="43" y="156"/>
                  </a:lnTo>
                  <a:lnTo>
                    <a:pt x="47" y="152"/>
                  </a:lnTo>
                  <a:lnTo>
                    <a:pt x="52" y="143"/>
                  </a:lnTo>
                  <a:lnTo>
                    <a:pt x="103" y="80"/>
                  </a:lnTo>
                  <a:lnTo>
                    <a:pt x="110" y="80"/>
                  </a:lnTo>
                  <a:lnTo>
                    <a:pt x="108" y="76"/>
                  </a:lnTo>
                  <a:lnTo>
                    <a:pt x="110" y="71"/>
                  </a:lnTo>
                  <a:lnTo>
                    <a:pt x="112" y="67"/>
                  </a:lnTo>
                  <a:lnTo>
                    <a:pt x="114" y="65"/>
                  </a:lnTo>
                  <a:lnTo>
                    <a:pt x="117" y="65"/>
                  </a:lnTo>
                  <a:lnTo>
                    <a:pt x="119" y="62"/>
                  </a:lnTo>
                  <a:lnTo>
                    <a:pt x="121" y="58"/>
                  </a:lnTo>
                  <a:lnTo>
                    <a:pt x="121" y="56"/>
                  </a:lnTo>
                  <a:lnTo>
                    <a:pt x="121" y="49"/>
                  </a:lnTo>
                  <a:lnTo>
                    <a:pt x="121" y="24"/>
                  </a:lnTo>
                  <a:lnTo>
                    <a:pt x="135" y="24"/>
                  </a:lnTo>
                  <a:lnTo>
                    <a:pt x="150" y="24"/>
                  </a:lnTo>
                  <a:lnTo>
                    <a:pt x="164" y="24"/>
                  </a:lnTo>
                  <a:lnTo>
                    <a:pt x="173" y="20"/>
                  </a:lnTo>
                  <a:lnTo>
                    <a:pt x="177" y="11"/>
                  </a:lnTo>
                  <a:lnTo>
                    <a:pt x="188" y="7"/>
                  </a:lnTo>
                  <a:lnTo>
                    <a:pt x="202" y="4"/>
                  </a:lnTo>
                  <a:lnTo>
                    <a:pt x="217" y="7"/>
                  </a:lnTo>
                  <a:lnTo>
                    <a:pt x="231" y="4"/>
                  </a:lnTo>
                  <a:lnTo>
                    <a:pt x="240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08" name="Freeform 224"/>
            <p:cNvSpPr>
              <a:spLocks/>
            </p:cNvSpPr>
            <p:nvPr/>
          </p:nvSpPr>
          <p:spPr bwMode="auto">
            <a:xfrm>
              <a:off x="1420622" y="3765562"/>
              <a:ext cx="87240" cy="115938"/>
            </a:xfrm>
            <a:custGeom>
              <a:avLst/>
              <a:gdLst>
                <a:gd name="T0" fmla="*/ 50 w 76"/>
                <a:gd name="T1" fmla="*/ 2 h 101"/>
                <a:gd name="T2" fmla="*/ 56 w 76"/>
                <a:gd name="T3" fmla="*/ 0 h 101"/>
                <a:gd name="T4" fmla="*/ 61 w 76"/>
                <a:gd name="T5" fmla="*/ 2 h 101"/>
                <a:gd name="T6" fmla="*/ 63 w 76"/>
                <a:gd name="T7" fmla="*/ 2 h 101"/>
                <a:gd name="T8" fmla="*/ 67 w 76"/>
                <a:gd name="T9" fmla="*/ 4 h 101"/>
                <a:gd name="T10" fmla="*/ 72 w 76"/>
                <a:gd name="T11" fmla="*/ 7 h 101"/>
                <a:gd name="T12" fmla="*/ 74 w 76"/>
                <a:gd name="T13" fmla="*/ 7 h 101"/>
                <a:gd name="T14" fmla="*/ 70 w 76"/>
                <a:gd name="T15" fmla="*/ 24 h 101"/>
                <a:gd name="T16" fmla="*/ 72 w 76"/>
                <a:gd name="T17" fmla="*/ 38 h 101"/>
                <a:gd name="T18" fmla="*/ 76 w 76"/>
                <a:gd name="T19" fmla="*/ 49 h 101"/>
                <a:gd name="T20" fmla="*/ 76 w 76"/>
                <a:gd name="T21" fmla="*/ 56 h 101"/>
                <a:gd name="T22" fmla="*/ 70 w 76"/>
                <a:gd name="T23" fmla="*/ 65 h 101"/>
                <a:gd name="T24" fmla="*/ 61 w 76"/>
                <a:gd name="T25" fmla="*/ 78 h 101"/>
                <a:gd name="T26" fmla="*/ 50 w 76"/>
                <a:gd name="T27" fmla="*/ 92 h 101"/>
                <a:gd name="T28" fmla="*/ 36 w 76"/>
                <a:gd name="T29" fmla="*/ 98 h 101"/>
                <a:gd name="T30" fmla="*/ 20 w 76"/>
                <a:gd name="T31" fmla="*/ 101 h 101"/>
                <a:gd name="T32" fmla="*/ 5 w 76"/>
                <a:gd name="T33" fmla="*/ 89 h 101"/>
                <a:gd name="T34" fmla="*/ 3 w 76"/>
                <a:gd name="T35" fmla="*/ 85 h 101"/>
                <a:gd name="T36" fmla="*/ 0 w 76"/>
                <a:gd name="T37" fmla="*/ 80 h 101"/>
                <a:gd name="T38" fmla="*/ 0 w 76"/>
                <a:gd name="T39" fmla="*/ 76 h 101"/>
                <a:gd name="T40" fmla="*/ 3 w 76"/>
                <a:gd name="T41" fmla="*/ 74 h 101"/>
                <a:gd name="T42" fmla="*/ 3 w 76"/>
                <a:gd name="T43" fmla="*/ 69 h 101"/>
                <a:gd name="T44" fmla="*/ 5 w 76"/>
                <a:gd name="T45" fmla="*/ 65 h 101"/>
                <a:gd name="T46" fmla="*/ 5 w 76"/>
                <a:gd name="T47" fmla="*/ 58 h 101"/>
                <a:gd name="T48" fmla="*/ 12 w 76"/>
                <a:gd name="T49" fmla="*/ 58 h 101"/>
                <a:gd name="T50" fmla="*/ 16 w 76"/>
                <a:gd name="T51" fmla="*/ 56 h 101"/>
                <a:gd name="T52" fmla="*/ 20 w 76"/>
                <a:gd name="T53" fmla="*/ 54 h 101"/>
                <a:gd name="T54" fmla="*/ 25 w 76"/>
                <a:gd name="T55" fmla="*/ 51 h 101"/>
                <a:gd name="T56" fmla="*/ 32 w 76"/>
                <a:gd name="T57" fmla="*/ 51 h 101"/>
                <a:gd name="T58" fmla="*/ 38 w 76"/>
                <a:gd name="T59" fmla="*/ 51 h 101"/>
                <a:gd name="T60" fmla="*/ 43 w 76"/>
                <a:gd name="T61" fmla="*/ 51 h 101"/>
                <a:gd name="T62" fmla="*/ 47 w 76"/>
                <a:gd name="T63" fmla="*/ 49 h 101"/>
                <a:gd name="T64" fmla="*/ 50 w 76"/>
                <a:gd name="T65" fmla="*/ 45 h 101"/>
                <a:gd name="T66" fmla="*/ 50 w 76"/>
                <a:gd name="T67" fmla="*/ 38 h 101"/>
                <a:gd name="T68" fmla="*/ 45 w 76"/>
                <a:gd name="T69" fmla="*/ 29 h 101"/>
                <a:gd name="T70" fmla="*/ 41 w 76"/>
                <a:gd name="T71" fmla="*/ 20 h 101"/>
                <a:gd name="T72" fmla="*/ 41 w 76"/>
                <a:gd name="T73" fmla="*/ 13 h 101"/>
                <a:gd name="T74" fmla="*/ 43 w 76"/>
                <a:gd name="T75" fmla="*/ 2 h 101"/>
                <a:gd name="T76" fmla="*/ 50 w 76"/>
                <a:gd name="T77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6" h="101">
                  <a:moveTo>
                    <a:pt x="50" y="2"/>
                  </a:moveTo>
                  <a:lnTo>
                    <a:pt x="56" y="0"/>
                  </a:lnTo>
                  <a:lnTo>
                    <a:pt x="61" y="2"/>
                  </a:lnTo>
                  <a:lnTo>
                    <a:pt x="63" y="2"/>
                  </a:lnTo>
                  <a:lnTo>
                    <a:pt x="67" y="4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0" y="24"/>
                  </a:lnTo>
                  <a:lnTo>
                    <a:pt x="72" y="38"/>
                  </a:lnTo>
                  <a:lnTo>
                    <a:pt x="76" y="49"/>
                  </a:lnTo>
                  <a:lnTo>
                    <a:pt x="76" y="56"/>
                  </a:lnTo>
                  <a:lnTo>
                    <a:pt x="70" y="65"/>
                  </a:lnTo>
                  <a:lnTo>
                    <a:pt x="61" y="78"/>
                  </a:lnTo>
                  <a:lnTo>
                    <a:pt x="50" y="92"/>
                  </a:lnTo>
                  <a:lnTo>
                    <a:pt x="36" y="98"/>
                  </a:lnTo>
                  <a:lnTo>
                    <a:pt x="20" y="101"/>
                  </a:lnTo>
                  <a:lnTo>
                    <a:pt x="5" y="89"/>
                  </a:lnTo>
                  <a:lnTo>
                    <a:pt x="3" y="85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3" y="74"/>
                  </a:lnTo>
                  <a:lnTo>
                    <a:pt x="3" y="69"/>
                  </a:lnTo>
                  <a:lnTo>
                    <a:pt x="5" y="65"/>
                  </a:lnTo>
                  <a:lnTo>
                    <a:pt x="5" y="58"/>
                  </a:lnTo>
                  <a:lnTo>
                    <a:pt x="12" y="58"/>
                  </a:lnTo>
                  <a:lnTo>
                    <a:pt x="16" y="56"/>
                  </a:lnTo>
                  <a:lnTo>
                    <a:pt x="20" y="54"/>
                  </a:lnTo>
                  <a:lnTo>
                    <a:pt x="25" y="51"/>
                  </a:lnTo>
                  <a:lnTo>
                    <a:pt x="32" y="51"/>
                  </a:lnTo>
                  <a:lnTo>
                    <a:pt x="38" y="51"/>
                  </a:lnTo>
                  <a:lnTo>
                    <a:pt x="43" y="51"/>
                  </a:lnTo>
                  <a:lnTo>
                    <a:pt x="47" y="49"/>
                  </a:lnTo>
                  <a:lnTo>
                    <a:pt x="50" y="45"/>
                  </a:lnTo>
                  <a:lnTo>
                    <a:pt x="50" y="38"/>
                  </a:lnTo>
                  <a:lnTo>
                    <a:pt x="45" y="29"/>
                  </a:lnTo>
                  <a:lnTo>
                    <a:pt x="41" y="20"/>
                  </a:lnTo>
                  <a:lnTo>
                    <a:pt x="41" y="13"/>
                  </a:lnTo>
                  <a:lnTo>
                    <a:pt x="43" y="2"/>
                  </a:lnTo>
                  <a:lnTo>
                    <a:pt x="50" y="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09" name="Freeform 225"/>
            <p:cNvSpPr>
              <a:spLocks/>
            </p:cNvSpPr>
            <p:nvPr/>
          </p:nvSpPr>
          <p:spPr bwMode="auto">
            <a:xfrm>
              <a:off x="1420622" y="3765562"/>
              <a:ext cx="87240" cy="115938"/>
            </a:xfrm>
            <a:custGeom>
              <a:avLst/>
              <a:gdLst>
                <a:gd name="T0" fmla="*/ 50 w 76"/>
                <a:gd name="T1" fmla="*/ 2 h 101"/>
                <a:gd name="T2" fmla="*/ 56 w 76"/>
                <a:gd name="T3" fmla="*/ 0 h 101"/>
                <a:gd name="T4" fmla="*/ 61 w 76"/>
                <a:gd name="T5" fmla="*/ 2 h 101"/>
                <a:gd name="T6" fmla="*/ 63 w 76"/>
                <a:gd name="T7" fmla="*/ 2 h 101"/>
                <a:gd name="T8" fmla="*/ 67 w 76"/>
                <a:gd name="T9" fmla="*/ 4 h 101"/>
                <a:gd name="T10" fmla="*/ 72 w 76"/>
                <a:gd name="T11" fmla="*/ 7 h 101"/>
                <a:gd name="T12" fmla="*/ 74 w 76"/>
                <a:gd name="T13" fmla="*/ 7 h 101"/>
                <a:gd name="T14" fmla="*/ 70 w 76"/>
                <a:gd name="T15" fmla="*/ 24 h 101"/>
                <a:gd name="T16" fmla="*/ 72 w 76"/>
                <a:gd name="T17" fmla="*/ 38 h 101"/>
                <a:gd name="T18" fmla="*/ 76 w 76"/>
                <a:gd name="T19" fmla="*/ 49 h 101"/>
                <a:gd name="T20" fmla="*/ 76 w 76"/>
                <a:gd name="T21" fmla="*/ 56 h 101"/>
                <a:gd name="T22" fmla="*/ 70 w 76"/>
                <a:gd name="T23" fmla="*/ 65 h 101"/>
                <a:gd name="T24" fmla="*/ 61 w 76"/>
                <a:gd name="T25" fmla="*/ 78 h 101"/>
                <a:gd name="T26" fmla="*/ 50 w 76"/>
                <a:gd name="T27" fmla="*/ 92 h 101"/>
                <a:gd name="T28" fmla="*/ 36 w 76"/>
                <a:gd name="T29" fmla="*/ 98 h 101"/>
                <a:gd name="T30" fmla="*/ 20 w 76"/>
                <a:gd name="T31" fmla="*/ 101 h 101"/>
                <a:gd name="T32" fmla="*/ 5 w 76"/>
                <a:gd name="T33" fmla="*/ 89 h 101"/>
                <a:gd name="T34" fmla="*/ 3 w 76"/>
                <a:gd name="T35" fmla="*/ 85 h 101"/>
                <a:gd name="T36" fmla="*/ 0 w 76"/>
                <a:gd name="T37" fmla="*/ 80 h 101"/>
                <a:gd name="T38" fmla="*/ 0 w 76"/>
                <a:gd name="T39" fmla="*/ 76 h 101"/>
                <a:gd name="T40" fmla="*/ 3 w 76"/>
                <a:gd name="T41" fmla="*/ 74 h 101"/>
                <a:gd name="T42" fmla="*/ 3 w 76"/>
                <a:gd name="T43" fmla="*/ 69 h 101"/>
                <a:gd name="T44" fmla="*/ 5 w 76"/>
                <a:gd name="T45" fmla="*/ 65 h 101"/>
                <a:gd name="T46" fmla="*/ 5 w 76"/>
                <a:gd name="T47" fmla="*/ 58 h 101"/>
                <a:gd name="T48" fmla="*/ 12 w 76"/>
                <a:gd name="T49" fmla="*/ 58 h 101"/>
                <a:gd name="T50" fmla="*/ 16 w 76"/>
                <a:gd name="T51" fmla="*/ 56 h 101"/>
                <a:gd name="T52" fmla="*/ 20 w 76"/>
                <a:gd name="T53" fmla="*/ 54 h 101"/>
                <a:gd name="T54" fmla="*/ 25 w 76"/>
                <a:gd name="T55" fmla="*/ 51 h 101"/>
                <a:gd name="T56" fmla="*/ 32 w 76"/>
                <a:gd name="T57" fmla="*/ 51 h 101"/>
                <a:gd name="T58" fmla="*/ 38 w 76"/>
                <a:gd name="T59" fmla="*/ 51 h 101"/>
                <a:gd name="T60" fmla="*/ 43 w 76"/>
                <a:gd name="T61" fmla="*/ 51 h 101"/>
                <a:gd name="T62" fmla="*/ 47 w 76"/>
                <a:gd name="T63" fmla="*/ 49 h 101"/>
                <a:gd name="T64" fmla="*/ 50 w 76"/>
                <a:gd name="T65" fmla="*/ 45 h 101"/>
                <a:gd name="T66" fmla="*/ 50 w 76"/>
                <a:gd name="T67" fmla="*/ 38 h 101"/>
                <a:gd name="T68" fmla="*/ 45 w 76"/>
                <a:gd name="T69" fmla="*/ 29 h 101"/>
                <a:gd name="T70" fmla="*/ 41 w 76"/>
                <a:gd name="T71" fmla="*/ 20 h 101"/>
                <a:gd name="T72" fmla="*/ 41 w 76"/>
                <a:gd name="T73" fmla="*/ 13 h 101"/>
                <a:gd name="T74" fmla="*/ 43 w 76"/>
                <a:gd name="T75" fmla="*/ 2 h 101"/>
                <a:gd name="T76" fmla="*/ 50 w 76"/>
                <a:gd name="T77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6" h="101">
                  <a:moveTo>
                    <a:pt x="50" y="2"/>
                  </a:moveTo>
                  <a:lnTo>
                    <a:pt x="56" y="0"/>
                  </a:lnTo>
                  <a:lnTo>
                    <a:pt x="61" y="2"/>
                  </a:lnTo>
                  <a:lnTo>
                    <a:pt x="63" y="2"/>
                  </a:lnTo>
                  <a:lnTo>
                    <a:pt x="67" y="4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0" y="24"/>
                  </a:lnTo>
                  <a:lnTo>
                    <a:pt x="72" y="38"/>
                  </a:lnTo>
                  <a:lnTo>
                    <a:pt x="76" y="49"/>
                  </a:lnTo>
                  <a:lnTo>
                    <a:pt x="76" y="56"/>
                  </a:lnTo>
                  <a:lnTo>
                    <a:pt x="70" y="65"/>
                  </a:lnTo>
                  <a:lnTo>
                    <a:pt x="61" y="78"/>
                  </a:lnTo>
                  <a:lnTo>
                    <a:pt x="50" y="92"/>
                  </a:lnTo>
                  <a:lnTo>
                    <a:pt x="36" y="98"/>
                  </a:lnTo>
                  <a:lnTo>
                    <a:pt x="20" y="101"/>
                  </a:lnTo>
                  <a:lnTo>
                    <a:pt x="5" y="89"/>
                  </a:lnTo>
                  <a:lnTo>
                    <a:pt x="3" y="85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3" y="74"/>
                  </a:lnTo>
                  <a:lnTo>
                    <a:pt x="3" y="69"/>
                  </a:lnTo>
                  <a:lnTo>
                    <a:pt x="5" y="65"/>
                  </a:lnTo>
                  <a:lnTo>
                    <a:pt x="5" y="58"/>
                  </a:lnTo>
                  <a:lnTo>
                    <a:pt x="12" y="58"/>
                  </a:lnTo>
                  <a:lnTo>
                    <a:pt x="16" y="56"/>
                  </a:lnTo>
                  <a:lnTo>
                    <a:pt x="20" y="54"/>
                  </a:lnTo>
                  <a:lnTo>
                    <a:pt x="25" y="51"/>
                  </a:lnTo>
                  <a:lnTo>
                    <a:pt x="32" y="51"/>
                  </a:lnTo>
                  <a:lnTo>
                    <a:pt x="38" y="51"/>
                  </a:lnTo>
                  <a:lnTo>
                    <a:pt x="43" y="51"/>
                  </a:lnTo>
                  <a:lnTo>
                    <a:pt x="47" y="49"/>
                  </a:lnTo>
                  <a:lnTo>
                    <a:pt x="50" y="45"/>
                  </a:lnTo>
                  <a:lnTo>
                    <a:pt x="50" y="38"/>
                  </a:lnTo>
                  <a:lnTo>
                    <a:pt x="45" y="29"/>
                  </a:lnTo>
                  <a:lnTo>
                    <a:pt x="41" y="20"/>
                  </a:lnTo>
                  <a:lnTo>
                    <a:pt x="41" y="13"/>
                  </a:lnTo>
                  <a:lnTo>
                    <a:pt x="43" y="2"/>
                  </a:lnTo>
                  <a:lnTo>
                    <a:pt x="50" y="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10" name="Freeform 226"/>
            <p:cNvSpPr>
              <a:spLocks/>
            </p:cNvSpPr>
            <p:nvPr/>
          </p:nvSpPr>
          <p:spPr bwMode="auto">
            <a:xfrm>
              <a:off x="1490644" y="3881499"/>
              <a:ext cx="22958" cy="14923"/>
            </a:xfrm>
            <a:custGeom>
              <a:avLst/>
              <a:gdLst>
                <a:gd name="T0" fmla="*/ 9 w 20"/>
                <a:gd name="T1" fmla="*/ 13 h 13"/>
                <a:gd name="T2" fmla="*/ 2 w 20"/>
                <a:gd name="T3" fmla="*/ 13 h 13"/>
                <a:gd name="T4" fmla="*/ 0 w 20"/>
                <a:gd name="T5" fmla="*/ 8 h 13"/>
                <a:gd name="T6" fmla="*/ 2 w 20"/>
                <a:gd name="T7" fmla="*/ 4 h 13"/>
                <a:gd name="T8" fmla="*/ 4 w 20"/>
                <a:gd name="T9" fmla="*/ 2 h 13"/>
                <a:gd name="T10" fmla="*/ 6 w 20"/>
                <a:gd name="T11" fmla="*/ 0 h 13"/>
                <a:gd name="T12" fmla="*/ 9 w 20"/>
                <a:gd name="T13" fmla="*/ 2 h 13"/>
                <a:gd name="T14" fmla="*/ 13 w 20"/>
                <a:gd name="T15" fmla="*/ 2 h 13"/>
                <a:gd name="T16" fmla="*/ 15 w 20"/>
                <a:gd name="T17" fmla="*/ 4 h 13"/>
                <a:gd name="T18" fmla="*/ 18 w 20"/>
                <a:gd name="T19" fmla="*/ 6 h 13"/>
                <a:gd name="T20" fmla="*/ 20 w 20"/>
                <a:gd name="T21" fmla="*/ 11 h 13"/>
                <a:gd name="T22" fmla="*/ 20 w 20"/>
                <a:gd name="T23" fmla="*/ 13 h 13"/>
                <a:gd name="T24" fmla="*/ 9 w 20"/>
                <a:gd name="T2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3">
                  <a:moveTo>
                    <a:pt x="9" y="13"/>
                  </a:moveTo>
                  <a:lnTo>
                    <a:pt x="2" y="13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9" y="2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8" y="6"/>
                  </a:lnTo>
                  <a:lnTo>
                    <a:pt x="20" y="11"/>
                  </a:lnTo>
                  <a:lnTo>
                    <a:pt x="20" y="13"/>
                  </a:lnTo>
                  <a:lnTo>
                    <a:pt x="9" y="1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11" name="Freeform 227"/>
            <p:cNvSpPr>
              <a:spLocks/>
            </p:cNvSpPr>
            <p:nvPr/>
          </p:nvSpPr>
          <p:spPr bwMode="auto">
            <a:xfrm>
              <a:off x="1490644" y="3881499"/>
              <a:ext cx="22958" cy="14923"/>
            </a:xfrm>
            <a:custGeom>
              <a:avLst/>
              <a:gdLst>
                <a:gd name="T0" fmla="*/ 9 w 20"/>
                <a:gd name="T1" fmla="*/ 13 h 13"/>
                <a:gd name="T2" fmla="*/ 2 w 20"/>
                <a:gd name="T3" fmla="*/ 13 h 13"/>
                <a:gd name="T4" fmla="*/ 0 w 20"/>
                <a:gd name="T5" fmla="*/ 8 h 13"/>
                <a:gd name="T6" fmla="*/ 2 w 20"/>
                <a:gd name="T7" fmla="*/ 4 h 13"/>
                <a:gd name="T8" fmla="*/ 4 w 20"/>
                <a:gd name="T9" fmla="*/ 2 h 13"/>
                <a:gd name="T10" fmla="*/ 6 w 20"/>
                <a:gd name="T11" fmla="*/ 0 h 13"/>
                <a:gd name="T12" fmla="*/ 9 w 20"/>
                <a:gd name="T13" fmla="*/ 2 h 13"/>
                <a:gd name="T14" fmla="*/ 13 w 20"/>
                <a:gd name="T15" fmla="*/ 2 h 13"/>
                <a:gd name="T16" fmla="*/ 15 w 20"/>
                <a:gd name="T17" fmla="*/ 4 h 13"/>
                <a:gd name="T18" fmla="*/ 18 w 20"/>
                <a:gd name="T19" fmla="*/ 6 h 13"/>
                <a:gd name="T20" fmla="*/ 20 w 20"/>
                <a:gd name="T21" fmla="*/ 11 h 13"/>
                <a:gd name="T22" fmla="*/ 20 w 20"/>
                <a:gd name="T23" fmla="*/ 13 h 13"/>
                <a:gd name="T24" fmla="*/ 9 w 20"/>
                <a:gd name="T2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3">
                  <a:moveTo>
                    <a:pt x="9" y="13"/>
                  </a:moveTo>
                  <a:lnTo>
                    <a:pt x="2" y="13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9" y="2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8" y="6"/>
                  </a:lnTo>
                  <a:lnTo>
                    <a:pt x="20" y="11"/>
                  </a:lnTo>
                  <a:lnTo>
                    <a:pt x="20" y="13"/>
                  </a:lnTo>
                  <a:lnTo>
                    <a:pt x="9" y="1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12" name="Freeform 228"/>
            <p:cNvSpPr>
              <a:spLocks/>
            </p:cNvSpPr>
            <p:nvPr/>
          </p:nvSpPr>
          <p:spPr bwMode="auto">
            <a:xfrm>
              <a:off x="1826978" y="3709315"/>
              <a:ext cx="81501" cy="25254"/>
            </a:xfrm>
            <a:custGeom>
              <a:avLst/>
              <a:gdLst>
                <a:gd name="T0" fmla="*/ 0 w 71"/>
                <a:gd name="T1" fmla="*/ 15 h 22"/>
                <a:gd name="T2" fmla="*/ 0 w 71"/>
                <a:gd name="T3" fmla="*/ 15 h 22"/>
                <a:gd name="T4" fmla="*/ 2 w 71"/>
                <a:gd name="T5" fmla="*/ 13 h 22"/>
                <a:gd name="T6" fmla="*/ 6 w 71"/>
                <a:gd name="T7" fmla="*/ 9 h 22"/>
                <a:gd name="T8" fmla="*/ 11 w 71"/>
                <a:gd name="T9" fmla="*/ 6 h 22"/>
                <a:gd name="T10" fmla="*/ 17 w 71"/>
                <a:gd name="T11" fmla="*/ 4 h 22"/>
                <a:gd name="T12" fmla="*/ 22 w 71"/>
                <a:gd name="T13" fmla="*/ 2 h 22"/>
                <a:gd name="T14" fmla="*/ 29 w 71"/>
                <a:gd name="T15" fmla="*/ 0 h 22"/>
                <a:gd name="T16" fmla="*/ 33 w 71"/>
                <a:gd name="T17" fmla="*/ 2 h 22"/>
                <a:gd name="T18" fmla="*/ 46 w 71"/>
                <a:gd name="T19" fmla="*/ 6 h 22"/>
                <a:gd name="T20" fmla="*/ 58 w 71"/>
                <a:gd name="T21" fmla="*/ 13 h 22"/>
                <a:gd name="T22" fmla="*/ 67 w 71"/>
                <a:gd name="T23" fmla="*/ 20 h 22"/>
                <a:gd name="T24" fmla="*/ 71 w 71"/>
                <a:gd name="T25" fmla="*/ 22 h 22"/>
                <a:gd name="T26" fmla="*/ 35 w 71"/>
                <a:gd name="T27" fmla="*/ 20 h 22"/>
                <a:gd name="T28" fmla="*/ 31 w 71"/>
                <a:gd name="T29" fmla="*/ 20 h 22"/>
                <a:gd name="T30" fmla="*/ 22 w 71"/>
                <a:gd name="T31" fmla="*/ 22 h 22"/>
                <a:gd name="T32" fmla="*/ 11 w 71"/>
                <a:gd name="T33" fmla="*/ 22 h 22"/>
                <a:gd name="T34" fmla="*/ 2 w 71"/>
                <a:gd name="T35" fmla="*/ 20 h 22"/>
                <a:gd name="T36" fmla="*/ 0 w 71"/>
                <a:gd name="T37" fmla="*/ 15 h 22"/>
                <a:gd name="T38" fmla="*/ 0 w 71"/>
                <a:gd name="T3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22">
                  <a:moveTo>
                    <a:pt x="0" y="15"/>
                  </a:moveTo>
                  <a:lnTo>
                    <a:pt x="0" y="15"/>
                  </a:lnTo>
                  <a:lnTo>
                    <a:pt x="2" y="13"/>
                  </a:lnTo>
                  <a:lnTo>
                    <a:pt x="6" y="9"/>
                  </a:lnTo>
                  <a:lnTo>
                    <a:pt x="11" y="6"/>
                  </a:lnTo>
                  <a:lnTo>
                    <a:pt x="17" y="4"/>
                  </a:lnTo>
                  <a:lnTo>
                    <a:pt x="22" y="2"/>
                  </a:lnTo>
                  <a:lnTo>
                    <a:pt x="29" y="0"/>
                  </a:lnTo>
                  <a:lnTo>
                    <a:pt x="33" y="2"/>
                  </a:lnTo>
                  <a:lnTo>
                    <a:pt x="46" y="6"/>
                  </a:lnTo>
                  <a:lnTo>
                    <a:pt x="58" y="13"/>
                  </a:lnTo>
                  <a:lnTo>
                    <a:pt x="67" y="20"/>
                  </a:lnTo>
                  <a:lnTo>
                    <a:pt x="71" y="22"/>
                  </a:lnTo>
                  <a:lnTo>
                    <a:pt x="35" y="20"/>
                  </a:lnTo>
                  <a:lnTo>
                    <a:pt x="31" y="20"/>
                  </a:lnTo>
                  <a:lnTo>
                    <a:pt x="22" y="22"/>
                  </a:lnTo>
                  <a:lnTo>
                    <a:pt x="11" y="22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13" name="Freeform 229"/>
            <p:cNvSpPr>
              <a:spLocks/>
            </p:cNvSpPr>
            <p:nvPr/>
          </p:nvSpPr>
          <p:spPr bwMode="auto">
            <a:xfrm>
              <a:off x="1826978" y="3709315"/>
              <a:ext cx="81501" cy="25254"/>
            </a:xfrm>
            <a:custGeom>
              <a:avLst/>
              <a:gdLst>
                <a:gd name="T0" fmla="*/ 0 w 71"/>
                <a:gd name="T1" fmla="*/ 15 h 22"/>
                <a:gd name="T2" fmla="*/ 0 w 71"/>
                <a:gd name="T3" fmla="*/ 15 h 22"/>
                <a:gd name="T4" fmla="*/ 2 w 71"/>
                <a:gd name="T5" fmla="*/ 13 h 22"/>
                <a:gd name="T6" fmla="*/ 6 w 71"/>
                <a:gd name="T7" fmla="*/ 9 h 22"/>
                <a:gd name="T8" fmla="*/ 11 w 71"/>
                <a:gd name="T9" fmla="*/ 6 h 22"/>
                <a:gd name="T10" fmla="*/ 17 w 71"/>
                <a:gd name="T11" fmla="*/ 4 h 22"/>
                <a:gd name="T12" fmla="*/ 22 w 71"/>
                <a:gd name="T13" fmla="*/ 2 h 22"/>
                <a:gd name="T14" fmla="*/ 29 w 71"/>
                <a:gd name="T15" fmla="*/ 0 h 22"/>
                <a:gd name="T16" fmla="*/ 33 w 71"/>
                <a:gd name="T17" fmla="*/ 2 h 22"/>
                <a:gd name="T18" fmla="*/ 46 w 71"/>
                <a:gd name="T19" fmla="*/ 6 h 22"/>
                <a:gd name="T20" fmla="*/ 58 w 71"/>
                <a:gd name="T21" fmla="*/ 13 h 22"/>
                <a:gd name="T22" fmla="*/ 67 w 71"/>
                <a:gd name="T23" fmla="*/ 20 h 22"/>
                <a:gd name="T24" fmla="*/ 71 w 71"/>
                <a:gd name="T25" fmla="*/ 22 h 22"/>
                <a:gd name="T26" fmla="*/ 35 w 71"/>
                <a:gd name="T27" fmla="*/ 20 h 22"/>
                <a:gd name="T28" fmla="*/ 31 w 71"/>
                <a:gd name="T29" fmla="*/ 20 h 22"/>
                <a:gd name="T30" fmla="*/ 22 w 71"/>
                <a:gd name="T31" fmla="*/ 22 h 22"/>
                <a:gd name="T32" fmla="*/ 11 w 71"/>
                <a:gd name="T33" fmla="*/ 22 h 22"/>
                <a:gd name="T34" fmla="*/ 2 w 71"/>
                <a:gd name="T35" fmla="*/ 20 h 22"/>
                <a:gd name="T36" fmla="*/ 0 w 71"/>
                <a:gd name="T37" fmla="*/ 15 h 22"/>
                <a:gd name="T38" fmla="*/ 0 w 71"/>
                <a:gd name="T3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22">
                  <a:moveTo>
                    <a:pt x="0" y="15"/>
                  </a:moveTo>
                  <a:lnTo>
                    <a:pt x="0" y="15"/>
                  </a:lnTo>
                  <a:lnTo>
                    <a:pt x="2" y="13"/>
                  </a:lnTo>
                  <a:lnTo>
                    <a:pt x="6" y="9"/>
                  </a:lnTo>
                  <a:lnTo>
                    <a:pt x="11" y="6"/>
                  </a:lnTo>
                  <a:lnTo>
                    <a:pt x="17" y="4"/>
                  </a:lnTo>
                  <a:lnTo>
                    <a:pt x="22" y="2"/>
                  </a:lnTo>
                  <a:lnTo>
                    <a:pt x="29" y="0"/>
                  </a:lnTo>
                  <a:lnTo>
                    <a:pt x="33" y="2"/>
                  </a:lnTo>
                  <a:lnTo>
                    <a:pt x="46" y="6"/>
                  </a:lnTo>
                  <a:lnTo>
                    <a:pt x="58" y="13"/>
                  </a:lnTo>
                  <a:lnTo>
                    <a:pt x="67" y="20"/>
                  </a:lnTo>
                  <a:lnTo>
                    <a:pt x="71" y="22"/>
                  </a:lnTo>
                  <a:lnTo>
                    <a:pt x="35" y="20"/>
                  </a:lnTo>
                  <a:lnTo>
                    <a:pt x="31" y="20"/>
                  </a:lnTo>
                  <a:lnTo>
                    <a:pt x="22" y="22"/>
                  </a:lnTo>
                  <a:lnTo>
                    <a:pt x="11" y="22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0" y="1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14" name="Freeform 230"/>
            <p:cNvSpPr>
              <a:spLocks/>
            </p:cNvSpPr>
            <p:nvPr/>
          </p:nvSpPr>
          <p:spPr bwMode="auto">
            <a:xfrm>
              <a:off x="1975056" y="3690949"/>
              <a:ext cx="43620" cy="41324"/>
            </a:xfrm>
            <a:custGeom>
              <a:avLst/>
              <a:gdLst>
                <a:gd name="T0" fmla="*/ 29 w 38"/>
                <a:gd name="T1" fmla="*/ 36 h 36"/>
                <a:gd name="T2" fmla="*/ 38 w 38"/>
                <a:gd name="T3" fmla="*/ 2 h 36"/>
                <a:gd name="T4" fmla="*/ 34 w 38"/>
                <a:gd name="T5" fmla="*/ 0 h 36"/>
                <a:gd name="T6" fmla="*/ 22 w 38"/>
                <a:gd name="T7" fmla="*/ 0 h 36"/>
                <a:gd name="T8" fmla="*/ 9 w 38"/>
                <a:gd name="T9" fmla="*/ 0 h 36"/>
                <a:gd name="T10" fmla="*/ 2 w 38"/>
                <a:gd name="T11" fmla="*/ 4 h 36"/>
                <a:gd name="T12" fmla="*/ 0 w 38"/>
                <a:gd name="T13" fmla="*/ 9 h 36"/>
                <a:gd name="T14" fmla="*/ 2 w 38"/>
                <a:gd name="T15" fmla="*/ 13 h 36"/>
                <a:gd name="T16" fmla="*/ 7 w 38"/>
                <a:gd name="T17" fmla="*/ 18 h 36"/>
                <a:gd name="T18" fmla="*/ 11 w 38"/>
                <a:gd name="T19" fmla="*/ 22 h 36"/>
                <a:gd name="T20" fmla="*/ 16 w 38"/>
                <a:gd name="T21" fmla="*/ 27 h 36"/>
                <a:gd name="T22" fmla="*/ 20 w 38"/>
                <a:gd name="T23" fmla="*/ 29 h 36"/>
                <a:gd name="T24" fmla="*/ 25 w 38"/>
                <a:gd name="T25" fmla="*/ 34 h 36"/>
                <a:gd name="T26" fmla="*/ 29 w 38"/>
                <a:gd name="T27" fmla="*/ 36 h 36"/>
                <a:gd name="T28" fmla="*/ 29 w 38"/>
                <a:gd name="T2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36">
                  <a:moveTo>
                    <a:pt x="29" y="36"/>
                  </a:moveTo>
                  <a:lnTo>
                    <a:pt x="38" y="2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2" y="4"/>
                  </a:lnTo>
                  <a:lnTo>
                    <a:pt x="0" y="9"/>
                  </a:lnTo>
                  <a:lnTo>
                    <a:pt x="2" y="13"/>
                  </a:lnTo>
                  <a:lnTo>
                    <a:pt x="7" y="18"/>
                  </a:lnTo>
                  <a:lnTo>
                    <a:pt x="11" y="22"/>
                  </a:lnTo>
                  <a:lnTo>
                    <a:pt x="16" y="27"/>
                  </a:lnTo>
                  <a:lnTo>
                    <a:pt x="20" y="29"/>
                  </a:lnTo>
                  <a:lnTo>
                    <a:pt x="25" y="34"/>
                  </a:lnTo>
                  <a:lnTo>
                    <a:pt x="29" y="36"/>
                  </a:lnTo>
                  <a:lnTo>
                    <a:pt x="29" y="3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15" name="Freeform 231"/>
            <p:cNvSpPr>
              <a:spLocks/>
            </p:cNvSpPr>
            <p:nvPr/>
          </p:nvSpPr>
          <p:spPr bwMode="auto">
            <a:xfrm>
              <a:off x="1975056" y="3690949"/>
              <a:ext cx="43620" cy="41324"/>
            </a:xfrm>
            <a:custGeom>
              <a:avLst/>
              <a:gdLst>
                <a:gd name="T0" fmla="*/ 29 w 38"/>
                <a:gd name="T1" fmla="*/ 36 h 36"/>
                <a:gd name="T2" fmla="*/ 38 w 38"/>
                <a:gd name="T3" fmla="*/ 2 h 36"/>
                <a:gd name="T4" fmla="*/ 34 w 38"/>
                <a:gd name="T5" fmla="*/ 0 h 36"/>
                <a:gd name="T6" fmla="*/ 22 w 38"/>
                <a:gd name="T7" fmla="*/ 0 h 36"/>
                <a:gd name="T8" fmla="*/ 9 w 38"/>
                <a:gd name="T9" fmla="*/ 0 h 36"/>
                <a:gd name="T10" fmla="*/ 2 w 38"/>
                <a:gd name="T11" fmla="*/ 4 h 36"/>
                <a:gd name="T12" fmla="*/ 0 w 38"/>
                <a:gd name="T13" fmla="*/ 9 h 36"/>
                <a:gd name="T14" fmla="*/ 2 w 38"/>
                <a:gd name="T15" fmla="*/ 13 h 36"/>
                <a:gd name="T16" fmla="*/ 7 w 38"/>
                <a:gd name="T17" fmla="*/ 18 h 36"/>
                <a:gd name="T18" fmla="*/ 11 w 38"/>
                <a:gd name="T19" fmla="*/ 22 h 36"/>
                <a:gd name="T20" fmla="*/ 16 w 38"/>
                <a:gd name="T21" fmla="*/ 27 h 36"/>
                <a:gd name="T22" fmla="*/ 20 w 38"/>
                <a:gd name="T23" fmla="*/ 29 h 36"/>
                <a:gd name="T24" fmla="*/ 25 w 38"/>
                <a:gd name="T25" fmla="*/ 34 h 36"/>
                <a:gd name="T26" fmla="*/ 29 w 38"/>
                <a:gd name="T27" fmla="*/ 36 h 36"/>
                <a:gd name="T28" fmla="*/ 29 w 38"/>
                <a:gd name="T2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36">
                  <a:moveTo>
                    <a:pt x="29" y="36"/>
                  </a:moveTo>
                  <a:lnTo>
                    <a:pt x="38" y="2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2" y="4"/>
                  </a:lnTo>
                  <a:lnTo>
                    <a:pt x="0" y="9"/>
                  </a:lnTo>
                  <a:lnTo>
                    <a:pt x="2" y="13"/>
                  </a:lnTo>
                  <a:lnTo>
                    <a:pt x="7" y="18"/>
                  </a:lnTo>
                  <a:lnTo>
                    <a:pt x="11" y="22"/>
                  </a:lnTo>
                  <a:lnTo>
                    <a:pt x="16" y="27"/>
                  </a:lnTo>
                  <a:lnTo>
                    <a:pt x="20" y="29"/>
                  </a:lnTo>
                  <a:lnTo>
                    <a:pt x="25" y="34"/>
                  </a:lnTo>
                  <a:lnTo>
                    <a:pt x="29" y="36"/>
                  </a:lnTo>
                  <a:lnTo>
                    <a:pt x="29" y="3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16" name="Freeform 232"/>
            <p:cNvSpPr>
              <a:spLocks/>
            </p:cNvSpPr>
            <p:nvPr/>
          </p:nvSpPr>
          <p:spPr bwMode="auto">
            <a:xfrm>
              <a:off x="2131170" y="3729977"/>
              <a:ext cx="28698" cy="14923"/>
            </a:xfrm>
            <a:custGeom>
              <a:avLst/>
              <a:gdLst>
                <a:gd name="T0" fmla="*/ 3 w 25"/>
                <a:gd name="T1" fmla="*/ 0 h 13"/>
                <a:gd name="T2" fmla="*/ 0 w 25"/>
                <a:gd name="T3" fmla="*/ 8 h 13"/>
                <a:gd name="T4" fmla="*/ 25 w 25"/>
                <a:gd name="T5" fmla="*/ 13 h 13"/>
                <a:gd name="T6" fmla="*/ 3 w 25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">
                  <a:moveTo>
                    <a:pt x="3" y="0"/>
                  </a:moveTo>
                  <a:lnTo>
                    <a:pt x="0" y="8"/>
                  </a:lnTo>
                  <a:lnTo>
                    <a:pt x="25" y="13"/>
                  </a:lnTo>
                  <a:lnTo>
                    <a:pt x="3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17" name="Freeform 233"/>
            <p:cNvSpPr>
              <a:spLocks/>
            </p:cNvSpPr>
            <p:nvPr/>
          </p:nvSpPr>
          <p:spPr bwMode="auto">
            <a:xfrm>
              <a:off x="2131170" y="3729977"/>
              <a:ext cx="28698" cy="14923"/>
            </a:xfrm>
            <a:custGeom>
              <a:avLst/>
              <a:gdLst>
                <a:gd name="T0" fmla="*/ 3 w 25"/>
                <a:gd name="T1" fmla="*/ 0 h 13"/>
                <a:gd name="T2" fmla="*/ 0 w 25"/>
                <a:gd name="T3" fmla="*/ 8 h 13"/>
                <a:gd name="T4" fmla="*/ 25 w 25"/>
                <a:gd name="T5" fmla="*/ 13 h 13"/>
                <a:gd name="T6" fmla="*/ 3 w 25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">
                  <a:moveTo>
                    <a:pt x="3" y="0"/>
                  </a:moveTo>
                  <a:lnTo>
                    <a:pt x="0" y="8"/>
                  </a:lnTo>
                  <a:lnTo>
                    <a:pt x="25" y="13"/>
                  </a:lnTo>
                  <a:lnTo>
                    <a:pt x="3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18" name="Freeform 234"/>
            <p:cNvSpPr>
              <a:spLocks/>
            </p:cNvSpPr>
            <p:nvPr/>
          </p:nvSpPr>
          <p:spPr bwMode="auto">
            <a:xfrm>
              <a:off x="1762696" y="3585342"/>
              <a:ext cx="166445" cy="92980"/>
            </a:xfrm>
            <a:custGeom>
              <a:avLst/>
              <a:gdLst>
                <a:gd name="T0" fmla="*/ 89 w 145"/>
                <a:gd name="T1" fmla="*/ 79 h 81"/>
                <a:gd name="T2" fmla="*/ 80 w 145"/>
                <a:gd name="T3" fmla="*/ 54 h 81"/>
                <a:gd name="T4" fmla="*/ 67 w 145"/>
                <a:gd name="T5" fmla="*/ 36 h 81"/>
                <a:gd name="T6" fmla="*/ 47 w 145"/>
                <a:gd name="T7" fmla="*/ 25 h 81"/>
                <a:gd name="T8" fmla="*/ 9 w 145"/>
                <a:gd name="T9" fmla="*/ 16 h 81"/>
                <a:gd name="T10" fmla="*/ 9 w 145"/>
                <a:gd name="T11" fmla="*/ 16 h 81"/>
                <a:gd name="T12" fmla="*/ 6 w 145"/>
                <a:gd name="T13" fmla="*/ 14 h 81"/>
                <a:gd name="T14" fmla="*/ 2 w 145"/>
                <a:gd name="T15" fmla="*/ 11 h 81"/>
                <a:gd name="T16" fmla="*/ 0 w 145"/>
                <a:gd name="T17" fmla="*/ 9 h 81"/>
                <a:gd name="T18" fmla="*/ 0 w 145"/>
                <a:gd name="T19" fmla="*/ 7 h 81"/>
                <a:gd name="T20" fmla="*/ 2 w 145"/>
                <a:gd name="T21" fmla="*/ 3 h 81"/>
                <a:gd name="T22" fmla="*/ 11 w 145"/>
                <a:gd name="T23" fmla="*/ 0 h 81"/>
                <a:gd name="T24" fmla="*/ 26 w 145"/>
                <a:gd name="T25" fmla="*/ 0 h 81"/>
                <a:gd name="T26" fmla="*/ 38 w 145"/>
                <a:gd name="T27" fmla="*/ 3 h 81"/>
                <a:gd name="T28" fmla="*/ 44 w 145"/>
                <a:gd name="T29" fmla="*/ 5 h 81"/>
                <a:gd name="T30" fmla="*/ 44 w 145"/>
                <a:gd name="T31" fmla="*/ 5 h 81"/>
                <a:gd name="T32" fmla="*/ 49 w 145"/>
                <a:gd name="T33" fmla="*/ 5 h 81"/>
                <a:gd name="T34" fmla="*/ 53 w 145"/>
                <a:gd name="T35" fmla="*/ 7 h 81"/>
                <a:gd name="T36" fmla="*/ 60 w 145"/>
                <a:gd name="T37" fmla="*/ 11 h 81"/>
                <a:gd name="T38" fmla="*/ 67 w 145"/>
                <a:gd name="T39" fmla="*/ 18 h 81"/>
                <a:gd name="T40" fmla="*/ 80 w 145"/>
                <a:gd name="T41" fmla="*/ 29 h 81"/>
                <a:gd name="T42" fmla="*/ 98 w 145"/>
                <a:gd name="T43" fmla="*/ 41 h 81"/>
                <a:gd name="T44" fmla="*/ 118 w 145"/>
                <a:gd name="T45" fmla="*/ 52 h 81"/>
                <a:gd name="T46" fmla="*/ 131 w 145"/>
                <a:gd name="T47" fmla="*/ 56 h 81"/>
                <a:gd name="T48" fmla="*/ 138 w 145"/>
                <a:gd name="T49" fmla="*/ 58 h 81"/>
                <a:gd name="T50" fmla="*/ 143 w 145"/>
                <a:gd name="T51" fmla="*/ 63 h 81"/>
                <a:gd name="T52" fmla="*/ 145 w 145"/>
                <a:gd name="T53" fmla="*/ 65 h 81"/>
                <a:gd name="T54" fmla="*/ 145 w 145"/>
                <a:gd name="T55" fmla="*/ 67 h 81"/>
                <a:gd name="T56" fmla="*/ 140 w 145"/>
                <a:gd name="T57" fmla="*/ 70 h 81"/>
                <a:gd name="T58" fmla="*/ 136 w 145"/>
                <a:gd name="T59" fmla="*/ 70 h 81"/>
                <a:gd name="T60" fmla="*/ 127 w 145"/>
                <a:gd name="T61" fmla="*/ 70 h 81"/>
                <a:gd name="T62" fmla="*/ 118 w 145"/>
                <a:gd name="T63" fmla="*/ 72 h 81"/>
                <a:gd name="T64" fmla="*/ 114 w 145"/>
                <a:gd name="T65" fmla="*/ 74 h 81"/>
                <a:gd name="T66" fmla="*/ 109 w 145"/>
                <a:gd name="T67" fmla="*/ 76 h 81"/>
                <a:gd name="T68" fmla="*/ 105 w 145"/>
                <a:gd name="T69" fmla="*/ 79 h 81"/>
                <a:gd name="T70" fmla="*/ 98 w 145"/>
                <a:gd name="T71" fmla="*/ 81 h 81"/>
                <a:gd name="T72" fmla="*/ 93 w 145"/>
                <a:gd name="T73" fmla="*/ 79 h 81"/>
                <a:gd name="T74" fmla="*/ 89 w 145"/>
                <a:gd name="T75" fmla="*/ 76 h 81"/>
                <a:gd name="T76" fmla="*/ 89 w 145"/>
                <a:gd name="T77" fmla="*/ 79 h 81"/>
                <a:gd name="T78" fmla="*/ 89 w 145"/>
                <a:gd name="T79" fmla="*/ 7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5" h="81">
                  <a:moveTo>
                    <a:pt x="89" y="79"/>
                  </a:moveTo>
                  <a:lnTo>
                    <a:pt x="80" y="54"/>
                  </a:lnTo>
                  <a:lnTo>
                    <a:pt x="67" y="36"/>
                  </a:lnTo>
                  <a:lnTo>
                    <a:pt x="47" y="2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3"/>
                  </a:lnTo>
                  <a:lnTo>
                    <a:pt x="11" y="0"/>
                  </a:lnTo>
                  <a:lnTo>
                    <a:pt x="26" y="0"/>
                  </a:lnTo>
                  <a:lnTo>
                    <a:pt x="38" y="3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9" y="5"/>
                  </a:lnTo>
                  <a:lnTo>
                    <a:pt x="53" y="7"/>
                  </a:lnTo>
                  <a:lnTo>
                    <a:pt x="60" y="11"/>
                  </a:lnTo>
                  <a:lnTo>
                    <a:pt x="67" y="18"/>
                  </a:lnTo>
                  <a:lnTo>
                    <a:pt x="80" y="29"/>
                  </a:lnTo>
                  <a:lnTo>
                    <a:pt x="98" y="41"/>
                  </a:lnTo>
                  <a:lnTo>
                    <a:pt x="118" y="52"/>
                  </a:lnTo>
                  <a:lnTo>
                    <a:pt x="131" y="56"/>
                  </a:lnTo>
                  <a:lnTo>
                    <a:pt x="138" y="58"/>
                  </a:lnTo>
                  <a:lnTo>
                    <a:pt x="143" y="63"/>
                  </a:lnTo>
                  <a:lnTo>
                    <a:pt x="145" y="65"/>
                  </a:lnTo>
                  <a:lnTo>
                    <a:pt x="145" y="67"/>
                  </a:lnTo>
                  <a:lnTo>
                    <a:pt x="140" y="70"/>
                  </a:lnTo>
                  <a:lnTo>
                    <a:pt x="136" y="70"/>
                  </a:lnTo>
                  <a:lnTo>
                    <a:pt x="127" y="70"/>
                  </a:lnTo>
                  <a:lnTo>
                    <a:pt x="118" y="72"/>
                  </a:lnTo>
                  <a:lnTo>
                    <a:pt x="114" y="74"/>
                  </a:lnTo>
                  <a:lnTo>
                    <a:pt x="109" y="76"/>
                  </a:lnTo>
                  <a:lnTo>
                    <a:pt x="105" y="79"/>
                  </a:lnTo>
                  <a:lnTo>
                    <a:pt x="98" y="81"/>
                  </a:lnTo>
                  <a:lnTo>
                    <a:pt x="93" y="79"/>
                  </a:lnTo>
                  <a:lnTo>
                    <a:pt x="89" y="76"/>
                  </a:lnTo>
                  <a:lnTo>
                    <a:pt x="89" y="79"/>
                  </a:lnTo>
                  <a:lnTo>
                    <a:pt x="89" y="7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19" name="Freeform 235"/>
            <p:cNvSpPr>
              <a:spLocks/>
            </p:cNvSpPr>
            <p:nvPr/>
          </p:nvSpPr>
          <p:spPr bwMode="auto">
            <a:xfrm>
              <a:off x="1762696" y="3585342"/>
              <a:ext cx="166445" cy="92980"/>
            </a:xfrm>
            <a:custGeom>
              <a:avLst/>
              <a:gdLst>
                <a:gd name="T0" fmla="*/ 89 w 145"/>
                <a:gd name="T1" fmla="*/ 79 h 81"/>
                <a:gd name="T2" fmla="*/ 80 w 145"/>
                <a:gd name="T3" fmla="*/ 54 h 81"/>
                <a:gd name="T4" fmla="*/ 67 w 145"/>
                <a:gd name="T5" fmla="*/ 36 h 81"/>
                <a:gd name="T6" fmla="*/ 47 w 145"/>
                <a:gd name="T7" fmla="*/ 25 h 81"/>
                <a:gd name="T8" fmla="*/ 9 w 145"/>
                <a:gd name="T9" fmla="*/ 16 h 81"/>
                <a:gd name="T10" fmla="*/ 9 w 145"/>
                <a:gd name="T11" fmla="*/ 16 h 81"/>
                <a:gd name="T12" fmla="*/ 6 w 145"/>
                <a:gd name="T13" fmla="*/ 14 h 81"/>
                <a:gd name="T14" fmla="*/ 2 w 145"/>
                <a:gd name="T15" fmla="*/ 11 h 81"/>
                <a:gd name="T16" fmla="*/ 0 w 145"/>
                <a:gd name="T17" fmla="*/ 9 h 81"/>
                <a:gd name="T18" fmla="*/ 0 w 145"/>
                <a:gd name="T19" fmla="*/ 7 h 81"/>
                <a:gd name="T20" fmla="*/ 2 w 145"/>
                <a:gd name="T21" fmla="*/ 3 h 81"/>
                <a:gd name="T22" fmla="*/ 11 w 145"/>
                <a:gd name="T23" fmla="*/ 0 h 81"/>
                <a:gd name="T24" fmla="*/ 26 w 145"/>
                <a:gd name="T25" fmla="*/ 0 h 81"/>
                <a:gd name="T26" fmla="*/ 38 w 145"/>
                <a:gd name="T27" fmla="*/ 3 h 81"/>
                <a:gd name="T28" fmla="*/ 44 w 145"/>
                <a:gd name="T29" fmla="*/ 5 h 81"/>
                <a:gd name="T30" fmla="*/ 44 w 145"/>
                <a:gd name="T31" fmla="*/ 5 h 81"/>
                <a:gd name="T32" fmla="*/ 49 w 145"/>
                <a:gd name="T33" fmla="*/ 5 h 81"/>
                <a:gd name="T34" fmla="*/ 53 w 145"/>
                <a:gd name="T35" fmla="*/ 7 h 81"/>
                <a:gd name="T36" fmla="*/ 60 w 145"/>
                <a:gd name="T37" fmla="*/ 11 h 81"/>
                <a:gd name="T38" fmla="*/ 67 w 145"/>
                <a:gd name="T39" fmla="*/ 18 h 81"/>
                <a:gd name="T40" fmla="*/ 80 w 145"/>
                <a:gd name="T41" fmla="*/ 29 h 81"/>
                <a:gd name="T42" fmla="*/ 98 w 145"/>
                <a:gd name="T43" fmla="*/ 41 h 81"/>
                <a:gd name="T44" fmla="*/ 118 w 145"/>
                <a:gd name="T45" fmla="*/ 52 h 81"/>
                <a:gd name="T46" fmla="*/ 131 w 145"/>
                <a:gd name="T47" fmla="*/ 56 h 81"/>
                <a:gd name="T48" fmla="*/ 138 w 145"/>
                <a:gd name="T49" fmla="*/ 58 h 81"/>
                <a:gd name="T50" fmla="*/ 143 w 145"/>
                <a:gd name="T51" fmla="*/ 63 h 81"/>
                <a:gd name="T52" fmla="*/ 145 w 145"/>
                <a:gd name="T53" fmla="*/ 65 h 81"/>
                <a:gd name="T54" fmla="*/ 145 w 145"/>
                <a:gd name="T55" fmla="*/ 67 h 81"/>
                <a:gd name="T56" fmla="*/ 140 w 145"/>
                <a:gd name="T57" fmla="*/ 70 h 81"/>
                <a:gd name="T58" fmla="*/ 136 w 145"/>
                <a:gd name="T59" fmla="*/ 70 h 81"/>
                <a:gd name="T60" fmla="*/ 127 w 145"/>
                <a:gd name="T61" fmla="*/ 70 h 81"/>
                <a:gd name="T62" fmla="*/ 118 w 145"/>
                <a:gd name="T63" fmla="*/ 72 h 81"/>
                <a:gd name="T64" fmla="*/ 114 w 145"/>
                <a:gd name="T65" fmla="*/ 74 h 81"/>
                <a:gd name="T66" fmla="*/ 109 w 145"/>
                <a:gd name="T67" fmla="*/ 76 h 81"/>
                <a:gd name="T68" fmla="*/ 105 w 145"/>
                <a:gd name="T69" fmla="*/ 79 h 81"/>
                <a:gd name="T70" fmla="*/ 98 w 145"/>
                <a:gd name="T71" fmla="*/ 81 h 81"/>
                <a:gd name="T72" fmla="*/ 93 w 145"/>
                <a:gd name="T73" fmla="*/ 79 h 81"/>
                <a:gd name="T74" fmla="*/ 89 w 145"/>
                <a:gd name="T75" fmla="*/ 76 h 81"/>
                <a:gd name="T76" fmla="*/ 89 w 145"/>
                <a:gd name="T77" fmla="*/ 79 h 81"/>
                <a:gd name="T78" fmla="*/ 89 w 145"/>
                <a:gd name="T79" fmla="*/ 7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5" h="81">
                  <a:moveTo>
                    <a:pt x="89" y="79"/>
                  </a:moveTo>
                  <a:lnTo>
                    <a:pt x="80" y="54"/>
                  </a:lnTo>
                  <a:lnTo>
                    <a:pt x="67" y="36"/>
                  </a:lnTo>
                  <a:lnTo>
                    <a:pt x="47" y="2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3"/>
                  </a:lnTo>
                  <a:lnTo>
                    <a:pt x="11" y="0"/>
                  </a:lnTo>
                  <a:lnTo>
                    <a:pt x="26" y="0"/>
                  </a:lnTo>
                  <a:lnTo>
                    <a:pt x="38" y="3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9" y="5"/>
                  </a:lnTo>
                  <a:lnTo>
                    <a:pt x="53" y="7"/>
                  </a:lnTo>
                  <a:lnTo>
                    <a:pt x="60" y="11"/>
                  </a:lnTo>
                  <a:lnTo>
                    <a:pt x="67" y="18"/>
                  </a:lnTo>
                  <a:lnTo>
                    <a:pt x="80" y="29"/>
                  </a:lnTo>
                  <a:lnTo>
                    <a:pt x="98" y="41"/>
                  </a:lnTo>
                  <a:lnTo>
                    <a:pt x="118" y="52"/>
                  </a:lnTo>
                  <a:lnTo>
                    <a:pt x="131" y="56"/>
                  </a:lnTo>
                  <a:lnTo>
                    <a:pt x="138" y="58"/>
                  </a:lnTo>
                  <a:lnTo>
                    <a:pt x="143" y="63"/>
                  </a:lnTo>
                  <a:lnTo>
                    <a:pt x="145" y="65"/>
                  </a:lnTo>
                  <a:lnTo>
                    <a:pt x="145" y="67"/>
                  </a:lnTo>
                  <a:lnTo>
                    <a:pt x="140" y="70"/>
                  </a:lnTo>
                  <a:lnTo>
                    <a:pt x="136" y="70"/>
                  </a:lnTo>
                  <a:lnTo>
                    <a:pt x="127" y="70"/>
                  </a:lnTo>
                  <a:lnTo>
                    <a:pt x="118" y="72"/>
                  </a:lnTo>
                  <a:lnTo>
                    <a:pt x="114" y="74"/>
                  </a:lnTo>
                  <a:lnTo>
                    <a:pt x="109" y="76"/>
                  </a:lnTo>
                  <a:lnTo>
                    <a:pt x="105" y="79"/>
                  </a:lnTo>
                  <a:lnTo>
                    <a:pt x="98" y="81"/>
                  </a:lnTo>
                  <a:lnTo>
                    <a:pt x="93" y="79"/>
                  </a:lnTo>
                  <a:lnTo>
                    <a:pt x="89" y="76"/>
                  </a:lnTo>
                  <a:lnTo>
                    <a:pt x="89" y="79"/>
                  </a:lnTo>
                  <a:lnTo>
                    <a:pt x="89" y="7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20" name="Freeform 236"/>
            <p:cNvSpPr>
              <a:spLocks/>
            </p:cNvSpPr>
            <p:nvPr/>
          </p:nvSpPr>
          <p:spPr bwMode="auto">
            <a:xfrm>
              <a:off x="4099814" y="4039909"/>
              <a:ext cx="14923" cy="76909"/>
            </a:xfrm>
            <a:custGeom>
              <a:avLst/>
              <a:gdLst>
                <a:gd name="T0" fmla="*/ 2 w 13"/>
                <a:gd name="T1" fmla="*/ 7 h 67"/>
                <a:gd name="T2" fmla="*/ 2 w 13"/>
                <a:gd name="T3" fmla="*/ 5 h 67"/>
                <a:gd name="T4" fmla="*/ 4 w 13"/>
                <a:gd name="T5" fmla="*/ 2 h 67"/>
                <a:gd name="T6" fmla="*/ 4 w 13"/>
                <a:gd name="T7" fmla="*/ 0 h 67"/>
                <a:gd name="T8" fmla="*/ 9 w 13"/>
                <a:gd name="T9" fmla="*/ 0 h 67"/>
                <a:gd name="T10" fmla="*/ 9 w 13"/>
                <a:gd name="T11" fmla="*/ 14 h 67"/>
                <a:gd name="T12" fmla="*/ 11 w 13"/>
                <a:gd name="T13" fmla="*/ 32 h 67"/>
                <a:gd name="T14" fmla="*/ 11 w 13"/>
                <a:gd name="T15" fmla="*/ 52 h 67"/>
                <a:gd name="T16" fmla="*/ 13 w 13"/>
                <a:gd name="T17" fmla="*/ 65 h 67"/>
                <a:gd name="T18" fmla="*/ 11 w 13"/>
                <a:gd name="T19" fmla="*/ 67 h 67"/>
                <a:gd name="T20" fmla="*/ 9 w 13"/>
                <a:gd name="T21" fmla="*/ 65 h 67"/>
                <a:gd name="T22" fmla="*/ 9 w 13"/>
                <a:gd name="T23" fmla="*/ 65 h 67"/>
                <a:gd name="T24" fmla="*/ 7 w 13"/>
                <a:gd name="T25" fmla="*/ 65 h 67"/>
                <a:gd name="T26" fmla="*/ 2 w 13"/>
                <a:gd name="T27" fmla="*/ 63 h 67"/>
                <a:gd name="T28" fmla="*/ 0 w 13"/>
                <a:gd name="T29" fmla="*/ 54 h 67"/>
                <a:gd name="T30" fmla="*/ 0 w 13"/>
                <a:gd name="T31" fmla="*/ 40 h 67"/>
                <a:gd name="T32" fmla="*/ 0 w 13"/>
                <a:gd name="T33" fmla="*/ 27 h 67"/>
                <a:gd name="T34" fmla="*/ 2 w 13"/>
                <a:gd name="T35" fmla="*/ 14 h 67"/>
                <a:gd name="T36" fmla="*/ 2 w 13"/>
                <a:gd name="T3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67">
                  <a:moveTo>
                    <a:pt x="2" y="7"/>
                  </a:moveTo>
                  <a:lnTo>
                    <a:pt x="2" y="5"/>
                  </a:lnTo>
                  <a:lnTo>
                    <a:pt x="4" y="2"/>
                  </a:lnTo>
                  <a:lnTo>
                    <a:pt x="4" y="0"/>
                  </a:lnTo>
                  <a:lnTo>
                    <a:pt x="9" y="0"/>
                  </a:lnTo>
                  <a:lnTo>
                    <a:pt x="9" y="14"/>
                  </a:lnTo>
                  <a:lnTo>
                    <a:pt x="11" y="32"/>
                  </a:lnTo>
                  <a:lnTo>
                    <a:pt x="11" y="52"/>
                  </a:lnTo>
                  <a:lnTo>
                    <a:pt x="13" y="65"/>
                  </a:lnTo>
                  <a:lnTo>
                    <a:pt x="11" y="67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7" y="65"/>
                  </a:lnTo>
                  <a:lnTo>
                    <a:pt x="2" y="63"/>
                  </a:lnTo>
                  <a:lnTo>
                    <a:pt x="0" y="54"/>
                  </a:lnTo>
                  <a:lnTo>
                    <a:pt x="0" y="40"/>
                  </a:lnTo>
                  <a:lnTo>
                    <a:pt x="0" y="27"/>
                  </a:lnTo>
                  <a:lnTo>
                    <a:pt x="2" y="14"/>
                  </a:lnTo>
                  <a:lnTo>
                    <a:pt x="2" y="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21" name="Freeform 237"/>
            <p:cNvSpPr>
              <a:spLocks/>
            </p:cNvSpPr>
            <p:nvPr/>
          </p:nvSpPr>
          <p:spPr bwMode="auto">
            <a:xfrm>
              <a:off x="4099814" y="4039909"/>
              <a:ext cx="14923" cy="76909"/>
            </a:xfrm>
            <a:custGeom>
              <a:avLst/>
              <a:gdLst>
                <a:gd name="T0" fmla="*/ 2 w 13"/>
                <a:gd name="T1" fmla="*/ 7 h 67"/>
                <a:gd name="T2" fmla="*/ 2 w 13"/>
                <a:gd name="T3" fmla="*/ 5 h 67"/>
                <a:gd name="T4" fmla="*/ 4 w 13"/>
                <a:gd name="T5" fmla="*/ 2 h 67"/>
                <a:gd name="T6" fmla="*/ 4 w 13"/>
                <a:gd name="T7" fmla="*/ 0 h 67"/>
                <a:gd name="T8" fmla="*/ 9 w 13"/>
                <a:gd name="T9" fmla="*/ 0 h 67"/>
                <a:gd name="T10" fmla="*/ 9 w 13"/>
                <a:gd name="T11" fmla="*/ 14 h 67"/>
                <a:gd name="T12" fmla="*/ 11 w 13"/>
                <a:gd name="T13" fmla="*/ 32 h 67"/>
                <a:gd name="T14" fmla="*/ 11 w 13"/>
                <a:gd name="T15" fmla="*/ 52 h 67"/>
                <a:gd name="T16" fmla="*/ 13 w 13"/>
                <a:gd name="T17" fmla="*/ 65 h 67"/>
                <a:gd name="T18" fmla="*/ 11 w 13"/>
                <a:gd name="T19" fmla="*/ 67 h 67"/>
                <a:gd name="T20" fmla="*/ 9 w 13"/>
                <a:gd name="T21" fmla="*/ 65 h 67"/>
                <a:gd name="T22" fmla="*/ 9 w 13"/>
                <a:gd name="T23" fmla="*/ 65 h 67"/>
                <a:gd name="T24" fmla="*/ 7 w 13"/>
                <a:gd name="T25" fmla="*/ 65 h 67"/>
                <a:gd name="T26" fmla="*/ 2 w 13"/>
                <a:gd name="T27" fmla="*/ 63 h 67"/>
                <a:gd name="T28" fmla="*/ 0 w 13"/>
                <a:gd name="T29" fmla="*/ 54 h 67"/>
                <a:gd name="T30" fmla="*/ 0 w 13"/>
                <a:gd name="T31" fmla="*/ 40 h 67"/>
                <a:gd name="T32" fmla="*/ 0 w 13"/>
                <a:gd name="T33" fmla="*/ 27 h 67"/>
                <a:gd name="T34" fmla="*/ 2 w 13"/>
                <a:gd name="T35" fmla="*/ 14 h 67"/>
                <a:gd name="T36" fmla="*/ 2 w 13"/>
                <a:gd name="T3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67">
                  <a:moveTo>
                    <a:pt x="2" y="7"/>
                  </a:moveTo>
                  <a:lnTo>
                    <a:pt x="2" y="5"/>
                  </a:lnTo>
                  <a:lnTo>
                    <a:pt x="4" y="2"/>
                  </a:lnTo>
                  <a:lnTo>
                    <a:pt x="4" y="0"/>
                  </a:lnTo>
                  <a:lnTo>
                    <a:pt x="9" y="0"/>
                  </a:lnTo>
                  <a:lnTo>
                    <a:pt x="9" y="14"/>
                  </a:lnTo>
                  <a:lnTo>
                    <a:pt x="11" y="32"/>
                  </a:lnTo>
                  <a:lnTo>
                    <a:pt x="11" y="52"/>
                  </a:lnTo>
                  <a:lnTo>
                    <a:pt x="13" y="65"/>
                  </a:lnTo>
                  <a:lnTo>
                    <a:pt x="11" y="67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7" y="65"/>
                  </a:lnTo>
                  <a:lnTo>
                    <a:pt x="2" y="63"/>
                  </a:lnTo>
                  <a:lnTo>
                    <a:pt x="0" y="54"/>
                  </a:lnTo>
                  <a:lnTo>
                    <a:pt x="0" y="40"/>
                  </a:lnTo>
                  <a:lnTo>
                    <a:pt x="0" y="27"/>
                  </a:lnTo>
                  <a:lnTo>
                    <a:pt x="2" y="14"/>
                  </a:lnTo>
                  <a:lnTo>
                    <a:pt x="2" y="7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22" name="Freeform 238"/>
            <p:cNvSpPr>
              <a:spLocks/>
            </p:cNvSpPr>
            <p:nvPr/>
          </p:nvSpPr>
          <p:spPr bwMode="auto">
            <a:xfrm>
              <a:off x="4345463" y="4276375"/>
              <a:ext cx="30994" cy="14923"/>
            </a:xfrm>
            <a:custGeom>
              <a:avLst/>
              <a:gdLst>
                <a:gd name="T0" fmla="*/ 27 w 27"/>
                <a:gd name="T1" fmla="*/ 2 h 13"/>
                <a:gd name="T2" fmla="*/ 25 w 27"/>
                <a:gd name="T3" fmla="*/ 7 h 13"/>
                <a:gd name="T4" fmla="*/ 21 w 27"/>
                <a:gd name="T5" fmla="*/ 11 h 13"/>
                <a:gd name="T6" fmla="*/ 16 w 27"/>
                <a:gd name="T7" fmla="*/ 13 h 13"/>
                <a:gd name="T8" fmla="*/ 9 w 27"/>
                <a:gd name="T9" fmla="*/ 13 h 13"/>
                <a:gd name="T10" fmla="*/ 0 w 27"/>
                <a:gd name="T11" fmla="*/ 13 h 13"/>
                <a:gd name="T12" fmla="*/ 0 w 27"/>
                <a:gd name="T13" fmla="*/ 9 h 13"/>
                <a:gd name="T14" fmla="*/ 0 w 27"/>
                <a:gd name="T15" fmla="*/ 4 h 13"/>
                <a:gd name="T16" fmla="*/ 3 w 27"/>
                <a:gd name="T17" fmla="*/ 2 h 13"/>
                <a:gd name="T18" fmla="*/ 5 w 27"/>
                <a:gd name="T19" fmla="*/ 2 h 13"/>
                <a:gd name="T20" fmla="*/ 9 w 27"/>
                <a:gd name="T21" fmla="*/ 0 h 13"/>
                <a:gd name="T22" fmla="*/ 14 w 27"/>
                <a:gd name="T23" fmla="*/ 0 h 13"/>
                <a:gd name="T24" fmla="*/ 18 w 27"/>
                <a:gd name="T25" fmla="*/ 2 h 13"/>
                <a:gd name="T26" fmla="*/ 23 w 27"/>
                <a:gd name="T27" fmla="*/ 2 h 13"/>
                <a:gd name="T28" fmla="*/ 27 w 27"/>
                <a:gd name="T2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13">
                  <a:moveTo>
                    <a:pt x="27" y="2"/>
                  </a:moveTo>
                  <a:lnTo>
                    <a:pt x="25" y="7"/>
                  </a:lnTo>
                  <a:lnTo>
                    <a:pt x="21" y="11"/>
                  </a:lnTo>
                  <a:lnTo>
                    <a:pt x="16" y="13"/>
                  </a:lnTo>
                  <a:lnTo>
                    <a:pt x="9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4"/>
                  </a:lnTo>
                  <a:lnTo>
                    <a:pt x="3" y="2"/>
                  </a:ln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7" y="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23" name="Freeform 239"/>
            <p:cNvSpPr>
              <a:spLocks/>
            </p:cNvSpPr>
            <p:nvPr/>
          </p:nvSpPr>
          <p:spPr bwMode="auto">
            <a:xfrm>
              <a:off x="4345463" y="4276375"/>
              <a:ext cx="30994" cy="14923"/>
            </a:xfrm>
            <a:custGeom>
              <a:avLst/>
              <a:gdLst>
                <a:gd name="T0" fmla="*/ 27 w 27"/>
                <a:gd name="T1" fmla="*/ 2 h 13"/>
                <a:gd name="T2" fmla="*/ 25 w 27"/>
                <a:gd name="T3" fmla="*/ 7 h 13"/>
                <a:gd name="T4" fmla="*/ 21 w 27"/>
                <a:gd name="T5" fmla="*/ 11 h 13"/>
                <a:gd name="T6" fmla="*/ 16 w 27"/>
                <a:gd name="T7" fmla="*/ 13 h 13"/>
                <a:gd name="T8" fmla="*/ 9 w 27"/>
                <a:gd name="T9" fmla="*/ 13 h 13"/>
                <a:gd name="T10" fmla="*/ 0 w 27"/>
                <a:gd name="T11" fmla="*/ 13 h 13"/>
                <a:gd name="T12" fmla="*/ 0 w 27"/>
                <a:gd name="T13" fmla="*/ 9 h 13"/>
                <a:gd name="T14" fmla="*/ 0 w 27"/>
                <a:gd name="T15" fmla="*/ 4 h 13"/>
                <a:gd name="T16" fmla="*/ 3 w 27"/>
                <a:gd name="T17" fmla="*/ 2 h 13"/>
                <a:gd name="T18" fmla="*/ 5 w 27"/>
                <a:gd name="T19" fmla="*/ 2 h 13"/>
                <a:gd name="T20" fmla="*/ 9 w 27"/>
                <a:gd name="T21" fmla="*/ 0 h 13"/>
                <a:gd name="T22" fmla="*/ 14 w 27"/>
                <a:gd name="T23" fmla="*/ 0 h 13"/>
                <a:gd name="T24" fmla="*/ 18 w 27"/>
                <a:gd name="T25" fmla="*/ 2 h 13"/>
                <a:gd name="T26" fmla="*/ 23 w 27"/>
                <a:gd name="T27" fmla="*/ 2 h 13"/>
                <a:gd name="T28" fmla="*/ 27 w 27"/>
                <a:gd name="T2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13">
                  <a:moveTo>
                    <a:pt x="27" y="2"/>
                  </a:moveTo>
                  <a:lnTo>
                    <a:pt x="25" y="7"/>
                  </a:lnTo>
                  <a:lnTo>
                    <a:pt x="21" y="11"/>
                  </a:lnTo>
                  <a:lnTo>
                    <a:pt x="16" y="13"/>
                  </a:lnTo>
                  <a:lnTo>
                    <a:pt x="9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4"/>
                  </a:lnTo>
                  <a:lnTo>
                    <a:pt x="3" y="2"/>
                  </a:ln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7" y="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24" name="Freeform 240"/>
            <p:cNvSpPr>
              <a:spLocks/>
            </p:cNvSpPr>
            <p:nvPr/>
          </p:nvSpPr>
          <p:spPr bwMode="auto">
            <a:xfrm>
              <a:off x="4286920" y="3118150"/>
              <a:ext cx="89536" cy="180220"/>
            </a:xfrm>
            <a:custGeom>
              <a:avLst/>
              <a:gdLst>
                <a:gd name="T0" fmla="*/ 34 w 78"/>
                <a:gd name="T1" fmla="*/ 0 h 157"/>
                <a:gd name="T2" fmla="*/ 45 w 78"/>
                <a:gd name="T3" fmla="*/ 0 h 157"/>
                <a:gd name="T4" fmla="*/ 49 w 78"/>
                <a:gd name="T5" fmla="*/ 7 h 157"/>
                <a:gd name="T6" fmla="*/ 51 w 78"/>
                <a:gd name="T7" fmla="*/ 16 h 157"/>
                <a:gd name="T8" fmla="*/ 54 w 78"/>
                <a:gd name="T9" fmla="*/ 25 h 157"/>
                <a:gd name="T10" fmla="*/ 58 w 78"/>
                <a:gd name="T11" fmla="*/ 31 h 157"/>
                <a:gd name="T12" fmla="*/ 60 w 78"/>
                <a:gd name="T13" fmla="*/ 38 h 157"/>
                <a:gd name="T14" fmla="*/ 67 w 78"/>
                <a:gd name="T15" fmla="*/ 43 h 157"/>
                <a:gd name="T16" fmla="*/ 72 w 78"/>
                <a:gd name="T17" fmla="*/ 47 h 157"/>
                <a:gd name="T18" fmla="*/ 72 w 78"/>
                <a:gd name="T19" fmla="*/ 58 h 157"/>
                <a:gd name="T20" fmla="*/ 54 w 78"/>
                <a:gd name="T21" fmla="*/ 72 h 157"/>
                <a:gd name="T22" fmla="*/ 47 w 78"/>
                <a:gd name="T23" fmla="*/ 87 h 157"/>
                <a:gd name="T24" fmla="*/ 56 w 78"/>
                <a:gd name="T25" fmla="*/ 96 h 157"/>
                <a:gd name="T26" fmla="*/ 67 w 78"/>
                <a:gd name="T27" fmla="*/ 101 h 157"/>
                <a:gd name="T28" fmla="*/ 76 w 78"/>
                <a:gd name="T29" fmla="*/ 108 h 157"/>
                <a:gd name="T30" fmla="*/ 78 w 78"/>
                <a:gd name="T31" fmla="*/ 119 h 157"/>
                <a:gd name="T32" fmla="*/ 76 w 78"/>
                <a:gd name="T33" fmla="*/ 125 h 157"/>
                <a:gd name="T34" fmla="*/ 69 w 78"/>
                <a:gd name="T35" fmla="*/ 130 h 157"/>
                <a:gd name="T36" fmla="*/ 65 w 78"/>
                <a:gd name="T37" fmla="*/ 134 h 157"/>
                <a:gd name="T38" fmla="*/ 63 w 78"/>
                <a:gd name="T39" fmla="*/ 143 h 157"/>
                <a:gd name="T40" fmla="*/ 56 w 78"/>
                <a:gd name="T41" fmla="*/ 150 h 157"/>
                <a:gd name="T42" fmla="*/ 49 w 78"/>
                <a:gd name="T43" fmla="*/ 152 h 157"/>
                <a:gd name="T44" fmla="*/ 47 w 78"/>
                <a:gd name="T45" fmla="*/ 154 h 157"/>
                <a:gd name="T46" fmla="*/ 42 w 78"/>
                <a:gd name="T47" fmla="*/ 157 h 157"/>
                <a:gd name="T48" fmla="*/ 40 w 78"/>
                <a:gd name="T49" fmla="*/ 150 h 157"/>
                <a:gd name="T50" fmla="*/ 38 w 78"/>
                <a:gd name="T51" fmla="*/ 141 h 157"/>
                <a:gd name="T52" fmla="*/ 34 w 78"/>
                <a:gd name="T53" fmla="*/ 134 h 157"/>
                <a:gd name="T54" fmla="*/ 27 w 78"/>
                <a:gd name="T55" fmla="*/ 132 h 157"/>
                <a:gd name="T56" fmla="*/ 18 w 78"/>
                <a:gd name="T57" fmla="*/ 132 h 157"/>
                <a:gd name="T58" fmla="*/ 16 w 78"/>
                <a:gd name="T59" fmla="*/ 125 h 157"/>
                <a:gd name="T60" fmla="*/ 16 w 78"/>
                <a:gd name="T61" fmla="*/ 121 h 157"/>
                <a:gd name="T62" fmla="*/ 13 w 78"/>
                <a:gd name="T63" fmla="*/ 112 h 157"/>
                <a:gd name="T64" fmla="*/ 9 w 78"/>
                <a:gd name="T65" fmla="*/ 108 h 157"/>
                <a:gd name="T66" fmla="*/ 4 w 78"/>
                <a:gd name="T67" fmla="*/ 105 h 157"/>
                <a:gd name="T68" fmla="*/ 0 w 78"/>
                <a:gd name="T69" fmla="*/ 99 h 157"/>
                <a:gd name="T70" fmla="*/ 2 w 78"/>
                <a:gd name="T71" fmla="*/ 90 h 157"/>
                <a:gd name="T72" fmla="*/ 7 w 78"/>
                <a:gd name="T73" fmla="*/ 83 h 157"/>
                <a:gd name="T74" fmla="*/ 9 w 78"/>
                <a:gd name="T75" fmla="*/ 74 h 157"/>
                <a:gd name="T76" fmla="*/ 16 w 78"/>
                <a:gd name="T77" fmla="*/ 69 h 157"/>
                <a:gd name="T78" fmla="*/ 20 w 78"/>
                <a:gd name="T79" fmla="*/ 67 h 157"/>
                <a:gd name="T80" fmla="*/ 22 w 78"/>
                <a:gd name="T81" fmla="*/ 61 h 157"/>
                <a:gd name="T82" fmla="*/ 22 w 78"/>
                <a:gd name="T83" fmla="*/ 49 h 157"/>
                <a:gd name="T84" fmla="*/ 18 w 78"/>
                <a:gd name="T85" fmla="*/ 45 h 157"/>
                <a:gd name="T86" fmla="*/ 11 w 78"/>
                <a:gd name="T87" fmla="*/ 45 h 157"/>
                <a:gd name="T88" fmla="*/ 9 w 78"/>
                <a:gd name="T89" fmla="*/ 38 h 157"/>
                <a:gd name="T90" fmla="*/ 9 w 78"/>
                <a:gd name="T91" fmla="*/ 31 h 157"/>
                <a:gd name="T92" fmla="*/ 18 w 78"/>
                <a:gd name="T93" fmla="*/ 29 h 157"/>
                <a:gd name="T94" fmla="*/ 20 w 78"/>
                <a:gd name="T95" fmla="*/ 23 h 157"/>
                <a:gd name="T96" fmla="*/ 20 w 78"/>
                <a:gd name="T97" fmla="*/ 11 h 157"/>
                <a:gd name="T98" fmla="*/ 20 w 78"/>
                <a:gd name="T99" fmla="*/ 5 h 157"/>
                <a:gd name="T100" fmla="*/ 25 w 78"/>
                <a:gd name="T10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8" h="157">
                  <a:moveTo>
                    <a:pt x="27" y="0"/>
                  </a:moveTo>
                  <a:lnTo>
                    <a:pt x="34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7" y="5"/>
                  </a:lnTo>
                  <a:lnTo>
                    <a:pt x="49" y="7"/>
                  </a:lnTo>
                  <a:lnTo>
                    <a:pt x="51" y="11"/>
                  </a:lnTo>
                  <a:lnTo>
                    <a:pt x="51" y="16"/>
                  </a:lnTo>
                  <a:lnTo>
                    <a:pt x="51" y="20"/>
                  </a:lnTo>
                  <a:lnTo>
                    <a:pt x="54" y="25"/>
                  </a:lnTo>
                  <a:lnTo>
                    <a:pt x="56" y="29"/>
                  </a:lnTo>
                  <a:lnTo>
                    <a:pt x="58" y="31"/>
                  </a:lnTo>
                  <a:lnTo>
                    <a:pt x="60" y="36"/>
                  </a:lnTo>
                  <a:lnTo>
                    <a:pt x="60" y="38"/>
                  </a:lnTo>
                  <a:lnTo>
                    <a:pt x="65" y="40"/>
                  </a:lnTo>
                  <a:lnTo>
                    <a:pt x="67" y="43"/>
                  </a:lnTo>
                  <a:lnTo>
                    <a:pt x="69" y="45"/>
                  </a:lnTo>
                  <a:lnTo>
                    <a:pt x="72" y="47"/>
                  </a:lnTo>
                  <a:lnTo>
                    <a:pt x="72" y="52"/>
                  </a:lnTo>
                  <a:lnTo>
                    <a:pt x="72" y="58"/>
                  </a:lnTo>
                  <a:lnTo>
                    <a:pt x="60" y="63"/>
                  </a:lnTo>
                  <a:lnTo>
                    <a:pt x="54" y="72"/>
                  </a:lnTo>
                  <a:lnTo>
                    <a:pt x="47" y="83"/>
                  </a:lnTo>
                  <a:lnTo>
                    <a:pt x="47" y="87"/>
                  </a:lnTo>
                  <a:lnTo>
                    <a:pt x="51" y="92"/>
                  </a:lnTo>
                  <a:lnTo>
                    <a:pt x="56" y="96"/>
                  </a:lnTo>
                  <a:lnTo>
                    <a:pt x="60" y="99"/>
                  </a:lnTo>
                  <a:lnTo>
                    <a:pt x="67" y="101"/>
                  </a:lnTo>
                  <a:lnTo>
                    <a:pt x="72" y="105"/>
                  </a:lnTo>
                  <a:lnTo>
                    <a:pt x="76" y="108"/>
                  </a:lnTo>
                  <a:lnTo>
                    <a:pt x="78" y="114"/>
                  </a:lnTo>
                  <a:lnTo>
                    <a:pt x="78" y="119"/>
                  </a:lnTo>
                  <a:lnTo>
                    <a:pt x="78" y="123"/>
                  </a:lnTo>
                  <a:lnTo>
                    <a:pt x="76" y="125"/>
                  </a:lnTo>
                  <a:lnTo>
                    <a:pt x="74" y="128"/>
                  </a:lnTo>
                  <a:lnTo>
                    <a:pt x="69" y="130"/>
                  </a:lnTo>
                  <a:lnTo>
                    <a:pt x="67" y="132"/>
                  </a:lnTo>
                  <a:lnTo>
                    <a:pt x="65" y="134"/>
                  </a:lnTo>
                  <a:lnTo>
                    <a:pt x="65" y="139"/>
                  </a:lnTo>
                  <a:lnTo>
                    <a:pt x="63" y="143"/>
                  </a:lnTo>
                  <a:lnTo>
                    <a:pt x="60" y="146"/>
                  </a:lnTo>
                  <a:lnTo>
                    <a:pt x="56" y="150"/>
                  </a:lnTo>
                  <a:lnTo>
                    <a:pt x="51" y="152"/>
                  </a:lnTo>
                  <a:lnTo>
                    <a:pt x="49" y="152"/>
                  </a:lnTo>
                  <a:lnTo>
                    <a:pt x="47" y="152"/>
                  </a:lnTo>
                  <a:lnTo>
                    <a:pt x="47" y="154"/>
                  </a:lnTo>
                  <a:lnTo>
                    <a:pt x="47" y="157"/>
                  </a:lnTo>
                  <a:lnTo>
                    <a:pt x="42" y="157"/>
                  </a:lnTo>
                  <a:lnTo>
                    <a:pt x="40" y="152"/>
                  </a:lnTo>
                  <a:lnTo>
                    <a:pt x="40" y="150"/>
                  </a:lnTo>
                  <a:lnTo>
                    <a:pt x="38" y="146"/>
                  </a:lnTo>
                  <a:lnTo>
                    <a:pt x="38" y="141"/>
                  </a:lnTo>
                  <a:lnTo>
                    <a:pt x="36" y="137"/>
                  </a:lnTo>
                  <a:lnTo>
                    <a:pt x="34" y="134"/>
                  </a:lnTo>
                  <a:lnTo>
                    <a:pt x="31" y="132"/>
                  </a:lnTo>
                  <a:lnTo>
                    <a:pt x="27" y="132"/>
                  </a:lnTo>
                  <a:lnTo>
                    <a:pt x="20" y="132"/>
                  </a:lnTo>
                  <a:lnTo>
                    <a:pt x="18" y="132"/>
                  </a:lnTo>
                  <a:lnTo>
                    <a:pt x="16" y="130"/>
                  </a:lnTo>
                  <a:lnTo>
                    <a:pt x="16" y="125"/>
                  </a:lnTo>
                  <a:lnTo>
                    <a:pt x="16" y="123"/>
                  </a:lnTo>
                  <a:lnTo>
                    <a:pt x="16" y="121"/>
                  </a:lnTo>
                  <a:lnTo>
                    <a:pt x="16" y="114"/>
                  </a:lnTo>
                  <a:lnTo>
                    <a:pt x="13" y="112"/>
                  </a:lnTo>
                  <a:lnTo>
                    <a:pt x="13" y="110"/>
                  </a:lnTo>
                  <a:lnTo>
                    <a:pt x="9" y="108"/>
                  </a:lnTo>
                  <a:lnTo>
                    <a:pt x="7" y="105"/>
                  </a:lnTo>
                  <a:lnTo>
                    <a:pt x="4" y="105"/>
                  </a:lnTo>
                  <a:lnTo>
                    <a:pt x="2" y="103"/>
                  </a:lnTo>
                  <a:lnTo>
                    <a:pt x="0" y="99"/>
                  </a:lnTo>
                  <a:lnTo>
                    <a:pt x="0" y="94"/>
                  </a:lnTo>
                  <a:lnTo>
                    <a:pt x="2" y="90"/>
                  </a:lnTo>
                  <a:lnTo>
                    <a:pt x="4" y="85"/>
                  </a:lnTo>
                  <a:lnTo>
                    <a:pt x="7" y="83"/>
                  </a:lnTo>
                  <a:lnTo>
                    <a:pt x="7" y="78"/>
                  </a:lnTo>
                  <a:lnTo>
                    <a:pt x="9" y="74"/>
                  </a:lnTo>
                  <a:lnTo>
                    <a:pt x="11" y="72"/>
                  </a:lnTo>
                  <a:lnTo>
                    <a:pt x="16" y="69"/>
                  </a:lnTo>
                  <a:lnTo>
                    <a:pt x="18" y="69"/>
                  </a:lnTo>
                  <a:lnTo>
                    <a:pt x="20" y="67"/>
                  </a:lnTo>
                  <a:lnTo>
                    <a:pt x="22" y="65"/>
                  </a:lnTo>
                  <a:lnTo>
                    <a:pt x="22" y="61"/>
                  </a:lnTo>
                  <a:lnTo>
                    <a:pt x="22" y="54"/>
                  </a:lnTo>
                  <a:lnTo>
                    <a:pt x="22" y="49"/>
                  </a:lnTo>
                  <a:lnTo>
                    <a:pt x="20" y="47"/>
                  </a:lnTo>
                  <a:lnTo>
                    <a:pt x="18" y="45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9" y="31"/>
                  </a:lnTo>
                  <a:lnTo>
                    <a:pt x="16" y="31"/>
                  </a:lnTo>
                  <a:lnTo>
                    <a:pt x="18" y="29"/>
                  </a:lnTo>
                  <a:lnTo>
                    <a:pt x="20" y="27"/>
                  </a:lnTo>
                  <a:lnTo>
                    <a:pt x="20" y="23"/>
                  </a:lnTo>
                  <a:lnTo>
                    <a:pt x="20" y="18"/>
                  </a:lnTo>
                  <a:lnTo>
                    <a:pt x="20" y="11"/>
                  </a:lnTo>
                  <a:lnTo>
                    <a:pt x="20" y="7"/>
                  </a:lnTo>
                  <a:lnTo>
                    <a:pt x="20" y="5"/>
                  </a:lnTo>
                  <a:lnTo>
                    <a:pt x="22" y="2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25" name="Freeform 241"/>
            <p:cNvSpPr>
              <a:spLocks/>
            </p:cNvSpPr>
            <p:nvPr/>
          </p:nvSpPr>
          <p:spPr bwMode="auto">
            <a:xfrm>
              <a:off x="4286920" y="3118150"/>
              <a:ext cx="89536" cy="180220"/>
            </a:xfrm>
            <a:custGeom>
              <a:avLst/>
              <a:gdLst>
                <a:gd name="T0" fmla="*/ 34 w 78"/>
                <a:gd name="T1" fmla="*/ 0 h 157"/>
                <a:gd name="T2" fmla="*/ 45 w 78"/>
                <a:gd name="T3" fmla="*/ 0 h 157"/>
                <a:gd name="T4" fmla="*/ 49 w 78"/>
                <a:gd name="T5" fmla="*/ 7 h 157"/>
                <a:gd name="T6" fmla="*/ 51 w 78"/>
                <a:gd name="T7" fmla="*/ 16 h 157"/>
                <a:gd name="T8" fmla="*/ 54 w 78"/>
                <a:gd name="T9" fmla="*/ 25 h 157"/>
                <a:gd name="T10" fmla="*/ 58 w 78"/>
                <a:gd name="T11" fmla="*/ 31 h 157"/>
                <a:gd name="T12" fmla="*/ 60 w 78"/>
                <a:gd name="T13" fmla="*/ 38 h 157"/>
                <a:gd name="T14" fmla="*/ 67 w 78"/>
                <a:gd name="T15" fmla="*/ 43 h 157"/>
                <a:gd name="T16" fmla="*/ 72 w 78"/>
                <a:gd name="T17" fmla="*/ 47 h 157"/>
                <a:gd name="T18" fmla="*/ 72 w 78"/>
                <a:gd name="T19" fmla="*/ 58 h 157"/>
                <a:gd name="T20" fmla="*/ 54 w 78"/>
                <a:gd name="T21" fmla="*/ 72 h 157"/>
                <a:gd name="T22" fmla="*/ 47 w 78"/>
                <a:gd name="T23" fmla="*/ 87 h 157"/>
                <a:gd name="T24" fmla="*/ 56 w 78"/>
                <a:gd name="T25" fmla="*/ 96 h 157"/>
                <a:gd name="T26" fmla="*/ 67 w 78"/>
                <a:gd name="T27" fmla="*/ 101 h 157"/>
                <a:gd name="T28" fmla="*/ 76 w 78"/>
                <a:gd name="T29" fmla="*/ 108 h 157"/>
                <a:gd name="T30" fmla="*/ 78 w 78"/>
                <a:gd name="T31" fmla="*/ 119 h 157"/>
                <a:gd name="T32" fmla="*/ 76 w 78"/>
                <a:gd name="T33" fmla="*/ 125 h 157"/>
                <a:gd name="T34" fmla="*/ 69 w 78"/>
                <a:gd name="T35" fmla="*/ 130 h 157"/>
                <a:gd name="T36" fmla="*/ 65 w 78"/>
                <a:gd name="T37" fmla="*/ 134 h 157"/>
                <a:gd name="T38" fmla="*/ 63 w 78"/>
                <a:gd name="T39" fmla="*/ 143 h 157"/>
                <a:gd name="T40" fmla="*/ 56 w 78"/>
                <a:gd name="T41" fmla="*/ 150 h 157"/>
                <a:gd name="T42" fmla="*/ 49 w 78"/>
                <a:gd name="T43" fmla="*/ 152 h 157"/>
                <a:gd name="T44" fmla="*/ 47 w 78"/>
                <a:gd name="T45" fmla="*/ 154 h 157"/>
                <a:gd name="T46" fmla="*/ 42 w 78"/>
                <a:gd name="T47" fmla="*/ 157 h 157"/>
                <a:gd name="T48" fmla="*/ 40 w 78"/>
                <a:gd name="T49" fmla="*/ 150 h 157"/>
                <a:gd name="T50" fmla="*/ 38 w 78"/>
                <a:gd name="T51" fmla="*/ 141 h 157"/>
                <a:gd name="T52" fmla="*/ 34 w 78"/>
                <a:gd name="T53" fmla="*/ 134 h 157"/>
                <a:gd name="T54" fmla="*/ 27 w 78"/>
                <a:gd name="T55" fmla="*/ 132 h 157"/>
                <a:gd name="T56" fmla="*/ 18 w 78"/>
                <a:gd name="T57" fmla="*/ 132 h 157"/>
                <a:gd name="T58" fmla="*/ 16 w 78"/>
                <a:gd name="T59" fmla="*/ 125 h 157"/>
                <a:gd name="T60" fmla="*/ 16 w 78"/>
                <a:gd name="T61" fmla="*/ 121 h 157"/>
                <a:gd name="T62" fmla="*/ 13 w 78"/>
                <a:gd name="T63" fmla="*/ 112 h 157"/>
                <a:gd name="T64" fmla="*/ 9 w 78"/>
                <a:gd name="T65" fmla="*/ 108 h 157"/>
                <a:gd name="T66" fmla="*/ 4 w 78"/>
                <a:gd name="T67" fmla="*/ 105 h 157"/>
                <a:gd name="T68" fmla="*/ 0 w 78"/>
                <a:gd name="T69" fmla="*/ 99 h 157"/>
                <a:gd name="T70" fmla="*/ 2 w 78"/>
                <a:gd name="T71" fmla="*/ 90 h 157"/>
                <a:gd name="T72" fmla="*/ 7 w 78"/>
                <a:gd name="T73" fmla="*/ 83 h 157"/>
                <a:gd name="T74" fmla="*/ 9 w 78"/>
                <a:gd name="T75" fmla="*/ 74 h 157"/>
                <a:gd name="T76" fmla="*/ 16 w 78"/>
                <a:gd name="T77" fmla="*/ 69 h 157"/>
                <a:gd name="T78" fmla="*/ 20 w 78"/>
                <a:gd name="T79" fmla="*/ 67 h 157"/>
                <a:gd name="T80" fmla="*/ 22 w 78"/>
                <a:gd name="T81" fmla="*/ 61 h 157"/>
                <a:gd name="T82" fmla="*/ 22 w 78"/>
                <a:gd name="T83" fmla="*/ 49 h 157"/>
                <a:gd name="T84" fmla="*/ 18 w 78"/>
                <a:gd name="T85" fmla="*/ 45 h 157"/>
                <a:gd name="T86" fmla="*/ 11 w 78"/>
                <a:gd name="T87" fmla="*/ 45 h 157"/>
                <a:gd name="T88" fmla="*/ 9 w 78"/>
                <a:gd name="T89" fmla="*/ 38 h 157"/>
                <a:gd name="T90" fmla="*/ 9 w 78"/>
                <a:gd name="T91" fmla="*/ 31 h 157"/>
                <a:gd name="T92" fmla="*/ 18 w 78"/>
                <a:gd name="T93" fmla="*/ 29 h 157"/>
                <a:gd name="T94" fmla="*/ 20 w 78"/>
                <a:gd name="T95" fmla="*/ 23 h 157"/>
                <a:gd name="T96" fmla="*/ 20 w 78"/>
                <a:gd name="T97" fmla="*/ 11 h 157"/>
                <a:gd name="T98" fmla="*/ 20 w 78"/>
                <a:gd name="T99" fmla="*/ 5 h 157"/>
                <a:gd name="T100" fmla="*/ 25 w 78"/>
                <a:gd name="T10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8" h="157">
                  <a:moveTo>
                    <a:pt x="27" y="0"/>
                  </a:moveTo>
                  <a:lnTo>
                    <a:pt x="34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7" y="5"/>
                  </a:lnTo>
                  <a:lnTo>
                    <a:pt x="49" y="7"/>
                  </a:lnTo>
                  <a:lnTo>
                    <a:pt x="51" y="11"/>
                  </a:lnTo>
                  <a:lnTo>
                    <a:pt x="51" y="16"/>
                  </a:lnTo>
                  <a:lnTo>
                    <a:pt x="51" y="20"/>
                  </a:lnTo>
                  <a:lnTo>
                    <a:pt x="54" y="25"/>
                  </a:lnTo>
                  <a:lnTo>
                    <a:pt x="56" y="29"/>
                  </a:lnTo>
                  <a:lnTo>
                    <a:pt x="58" y="31"/>
                  </a:lnTo>
                  <a:lnTo>
                    <a:pt x="60" y="36"/>
                  </a:lnTo>
                  <a:lnTo>
                    <a:pt x="60" y="38"/>
                  </a:lnTo>
                  <a:lnTo>
                    <a:pt x="65" y="40"/>
                  </a:lnTo>
                  <a:lnTo>
                    <a:pt x="67" y="43"/>
                  </a:lnTo>
                  <a:lnTo>
                    <a:pt x="69" y="45"/>
                  </a:lnTo>
                  <a:lnTo>
                    <a:pt x="72" y="47"/>
                  </a:lnTo>
                  <a:lnTo>
                    <a:pt x="72" y="52"/>
                  </a:lnTo>
                  <a:lnTo>
                    <a:pt x="72" y="58"/>
                  </a:lnTo>
                  <a:lnTo>
                    <a:pt x="60" y="63"/>
                  </a:lnTo>
                  <a:lnTo>
                    <a:pt x="54" y="72"/>
                  </a:lnTo>
                  <a:lnTo>
                    <a:pt x="47" y="83"/>
                  </a:lnTo>
                  <a:lnTo>
                    <a:pt x="47" y="87"/>
                  </a:lnTo>
                  <a:lnTo>
                    <a:pt x="51" y="92"/>
                  </a:lnTo>
                  <a:lnTo>
                    <a:pt x="56" y="96"/>
                  </a:lnTo>
                  <a:lnTo>
                    <a:pt x="60" y="99"/>
                  </a:lnTo>
                  <a:lnTo>
                    <a:pt x="67" y="101"/>
                  </a:lnTo>
                  <a:lnTo>
                    <a:pt x="72" y="105"/>
                  </a:lnTo>
                  <a:lnTo>
                    <a:pt x="76" y="108"/>
                  </a:lnTo>
                  <a:lnTo>
                    <a:pt x="78" y="114"/>
                  </a:lnTo>
                  <a:lnTo>
                    <a:pt x="78" y="119"/>
                  </a:lnTo>
                  <a:lnTo>
                    <a:pt x="78" y="123"/>
                  </a:lnTo>
                  <a:lnTo>
                    <a:pt x="76" y="125"/>
                  </a:lnTo>
                  <a:lnTo>
                    <a:pt x="74" y="128"/>
                  </a:lnTo>
                  <a:lnTo>
                    <a:pt x="69" y="130"/>
                  </a:lnTo>
                  <a:lnTo>
                    <a:pt x="67" y="132"/>
                  </a:lnTo>
                  <a:lnTo>
                    <a:pt x="65" y="134"/>
                  </a:lnTo>
                  <a:lnTo>
                    <a:pt x="65" y="139"/>
                  </a:lnTo>
                  <a:lnTo>
                    <a:pt x="63" y="143"/>
                  </a:lnTo>
                  <a:lnTo>
                    <a:pt x="60" y="146"/>
                  </a:lnTo>
                  <a:lnTo>
                    <a:pt x="56" y="150"/>
                  </a:lnTo>
                  <a:lnTo>
                    <a:pt x="51" y="152"/>
                  </a:lnTo>
                  <a:lnTo>
                    <a:pt x="49" y="152"/>
                  </a:lnTo>
                  <a:lnTo>
                    <a:pt x="47" y="152"/>
                  </a:lnTo>
                  <a:lnTo>
                    <a:pt x="47" y="154"/>
                  </a:lnTo>
                  <a:lnTo>
                    <a:pt x="47" y="157"/>
                  </a:lnTo>
                  <a:lnTo>
                    <a:pt x="42" y="157"/>
                  </a:lnTo>
                  <a:lnTo>
                    <a:pt x="40" y="152"/>
                  </a:lnTo>
                  <a:lnTo>
                    <a:pt x="40" y="150"/>
                  </a:lnTo>
                  <a:lnTo>
                    <a:pt x="38" y="146"/>
                  </a:lnTo>
                  <a:lnTo>
                    <a:pt x="38" y="141"/>
                  </a:lnTo>
                  <a:lnTo>
                    <a:pt x="36" y="137"/>
                  </a:lnTo>
                  <a:lnTo>
                    <a:pt x="34" y="134"/>
                  </a:lnTo>
                  <a:lnTo>
                    <a:pt x="31" y="132"/>
                  </a:lnTo>
                  <a:lnTo>
                    <a:pt x="27" y="132"/>
                  </a:lnTo>
                  <a:lnTo>
                    <a:pt x="20" y="132"/>
                  </a:lnTo>
                  <a:lnTo>
                    <a:pt x="18" y="132"/>
                  </a:lnTo>
                  <a:lnTo>
                    <a:pt x="16" y="130"/>
                  </a:lnTo>
                  <a:lnTo>
                    <a:pt x="16" y="125"/>
                  </a:lnTo>
                  <a:lnTo>
                    <a:pt x="16" y="123"/>
                  </a:lnTo>
                  <a:lnTo>
                    <a:pt x="16" y="121"/>
                  </a:lnTo>
                  <a:lnTo>
                    <a:pt x="16" y="114"/>
                  </a:lnTo>
                  <a:lnTo>
                    <a:pt x="13" y="112"/>
                  </a:lnTo>
                  <a:lnTo>
                    <a:pt x="13" y="110"/>
                  </a:lnTo>
                  <a:lnTo>
                    <a:pt x="9" y="108"/>
                  </a:lnTo>
                  <a:lnTo>
                    <a:pt x="7" y="105"/>
                  </a:lnTo>
                  <a:lnTo>
                    <a:pt x="4" y="105"/>
                  </a:lnTo>
                  <a:lnTo>
                    <a:pt x="2" y="103"/>
                  </a:lnTo>
                  <a:lnTo>
                    <a:pt x="0" y="99"/>
                  </a:lnTo>
                  <a:lnTo>
                    <a:pt x="0" y="94"/>
                  </a:lnTo>
                  <a:lnTo>
                    <a:pt x="2" y="90"/>
                  </a:lnTo>
                  <a:lnTo>
                    <a:pt x="4" y="85"/>
                  </a:lnTo>
                  <a:lnTo>
                    <a:pt x="7" y="83"/>
                  </a:lnTo>
                  <a:lnTo>
                    <a:pt x="7" y="78"/>
                  </a:lnTo>
                  <a:lnTo>
                    <a:pt x="9" y="74"/>
                  </a:lnTo>
                  <a:lnTo>
                    <a:pt x="11" y="72"/>
                  </a:lnTo>
                  <a:lnTo>
                    <a:pt x="16" y="69"/>
                  </a:lnTo>
                  <a:lnTo>
                    <a:pt x="18" y="69"/>
                  </a:lnTo>
                  <a:lnTo>
                    <a:pt x="20" y="67"/>
                  </a:lnTo>
                  <a:lnTo>
                    <a:pt x="22" y="65"/>
                  </a:lnTo>
                  <a:lnTo>
                    <a:pt x="22" y="61"/>
                  </a:lnTo>
                  <a:lnTo>
                    <a:pt x="22" y="54"/>
                  </a:lnTo>
                  <a:lnTo>
                    <a:pt x="22" y="49"/>
                  </a:lnTo>
                  <a:lnTo>
                    <a:pt x="20" y="47"/>
                  </a:lnTo>
                  <a:lnTo>
                    <a:pt x="18" y="45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9" y="31"/>
                  </a:lnTo>
                  <a:lnTo>
                    <a:pt x="16" y="31"/>
                  </a:lnTo>
                  <a:lnTo>
                    <a:pt x="18" y="29"/>
                  </a:lnTo>
                  <a:lnTo>
                    <a:pt x="20" y="27"/>
                  </a:lnTo>
                  <a:lnTo>
                    <a:pt x="20" y="23"/>
                  </a:lnTo>
                  <a:lnTo>
                    <a:pt x="20" y="18"/>
                  </a:lnTo>
                  <a:lnTo>
                    <a:pt x="20" y="11"/>
                  </a:lnTo>
                  <a:lnTo>
                    <a:pt x="20" y="7"/>
                  </a:lnTo>
                  <a:lnTo>
                    <a:pt x="20" y="5"/>
                  </a:lnTo>
                  <a:lnTo>
                    <a:pt x="22" y="2"/>
                  </a:lnTo>
                  <a:lnTo>
                    <a:pt x="25" y="0"/>
                  </a:lnTo>
                  <a:lnTo>
                    <a:pt x="27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26" name="Freeform 242"/>
            <p:cNvSpPr>
              <a:spLocks/>
            </p:cNvSpPr>
            <p:nvPr/>
          </p:nvSpPr>
          <p:spPr bwMode="auto">
            <a:xfrm>
              <a:off x="3832353" y="3120445"/>
              <a:ext cx="549843" cy="595758"/>
            </a:xfrm>
            <a:custGeom>
              <a:avLst/>
              <a:gdLst>
                <a:gd name="T0" fmla="*/ 434 w 479"/>
                <a:gd name="T1" fmla="*/ 331 h 519"/>
                <a:gd name="T2" fmla="*/ 436 w 479"/>
                <a:gd name="T3" fmla="*/ 244 h 519"/>
                <a:gd name="T4" fmla="*/ 430 w 479"/>
                <a:gd name="T5" fmla="*/ 213 h 519"/>
                <a:gd name="T6" fmla="*/ 425 w 479"/>
                <a:gd name="T7" fmla="*/ 182 h 519"/>
                <a:gd name="T8" fmla="*/ 412 w 479"/>
                <a:gd name="T9" fmla="*/ 152 h 519"/>
                <a:gd name="T10" fmla="*/ 398 w 479"/>
                <a:gd name="T11" fmla="*/ 121 h 519"/>
                <a:gd name="T12" fmla="*/ 383 w 479"/>
                <a:gd name="T13" fmla="*/ 114 h 519"/>
                <a:gd name="T14" fmla="*/ 385 w 479"/>
                <a:gd name="T15" fmla="*/ 72 h 519"/>
                <a:gd name="T16" fmla="*/ 403 w 479"/>
                <a:gd name="T17" fmla="*/ 59 h 519"/>
                <a:gd name="T18" fmla="*/ 398 w 479"/>
                <a:gd name="T19" fmla="*/ 50 h 519"/>
                <a:gd name="T20" fmla="*/ 396 w 479"/>
                <a:gd name="T21" fmla="*/ 16 h 519"/>
                <a:gd name="T22" fmla="*/ 367 w 479"/>
                <a:gd name="T23" fmla="*/ 0 h 519"/>
                <a:gd name="T24" fmla="*/ 347 w 479"/>
                <a:gd name="T25" fmla="*/ 16 h 519"/>
                <a:gd name="T26" fmla="*/ 329 w 479"/>
                <a:gd name="T27" fmla="*/ 18 h 519"/>
                <a:gd name="T28" fmla="*/ 293 w 479"/>
                <a:gd name="T29" fmla="*/ 12 h 519"/>
                <a:gd name="T30" fmla="*/ 248 w 479"/>
                <a:gd name="T31" fmla="*/ 25 h 519"/>
                <a:gd name="T32" fmla="*/ 224 w 479"/>
                <a:gd name="T33" fmla="*/ 36 h 519"/>
                <a:gd name="T34" fmla="*/ 190 w 479"/>
                <a:gd name="T35" fmla="*/ 43 h 519"/>
                <a:gd name="T36" fmla="*/ 172 w 479"/>
                <a:gd name="T37" fmla="*/ 45 h 519"/>
                <a:gd name="T38" fmla="*/ 164 w 479"/>
                <a:gd name="T39" fmla="*/ 56 h 519"/>
                <a:gd name="T40" fmla="*/ 170 w 479"/>
                <a:gd name="T41" fmla="*/ 74 h 519"/>
                <a:gd name="T42" fmla="*/ 179 w 479"/>
                <a:gd name="T43" fmla="*/ 94 h 519"/>
                <a:gd name="T44" fmla="*/ 179 w 479"/>
                <a:gd name="T45" fmla="*/ 112 h 519"/>
                <a:gd name="T46" fmla="*/ 184 w 479"/>
                <a:gd name="T47" fmla="*/ 126 h 519"/>
                <a:gd name="T48" fmla="*/ 184 w 479"/>
                <a:gd name="T49" fmla="*/ 141 h 519"/>
                <a:gd name="T50" fmla="*/ 172 w 479"/>
                <a:gd name="T51" fmla="*/ 150 h 519"/>
                <a:gd name="T52" fmla="*/ 134 w 479"/>
                <a:gd name="T53" fmla="*/ 157 h 519"/>
                <a:gd name="T54" fmla="*/ 126 w 479"/>
                <a:gd name="T55" fmla="*/ 168 h 519"/>
                <a:gd name="T56" fmla="*/ 130 w 479"/>
                <a:gd name="T57" fmla="*/ 193 h 519"/>
                <a:gd name="T58" fmla="*/ 59 w 479"/>
                <a:gd name="T59" fmla="*/ 215 h 519"/>
                <a:gd name="T60" fmla="*/ 0 w 479"/>
                <a:gd name="T61" fmla="*/ 260 h 519"/>
                <a:gd name="T62" fmla="*/ 72 w 479"/>
                <a:gd name="T63" fmla="*/ 325 h 519"/>
                <a:gd name="T64" fmla="*/ 126 w 479"/>
                <a:gd name="T65" fmla="*/ 369 h 519"/>
                <a:gd name="T66" fmla="*/ 132 w 479"/>
                <a:gd name="T67" fmla="*/ 378 h 519"/>
                <a:gd name="T68" fmla="*/ 148 w 479"/>
                <a:gd name="T69" fmla="*/ 390 h 519"/>
                <a:gd name="T70" fmla="*/ 159 w 479"/>
                <a:gd name="T71" fmla="*/ 394 h 519"/>
                <a:gd name="T72" fmla="*/ 181 w 479"/>
                <a:gd name="T73" fmla="*/ 410 h 519"/>
                <a:gd name="T74" fmla="*/ 226 w 479"/>
                <a:gd name="T75" fmla="*/ 439 h 519"/>
                <a:gd name="T76" fmla="*/ 240 w 479"/>
                <a:gd name="T77" fmla="*/ 446 h 519"/>
                <a:gd name="T78" fmla="*/ 246 w 479"/>
                <a:gd name="T79" fmla="*/ 468 h 519"/>
                <a:gd name="T80" fmla="*/ 286 w 479"/>
                <a:gd name="T81" fmla="*/ 493 h 519"/>
                <a:gd name="T82" fmla="*/ 298 w 479"/>
                <a:gd name="T83" fmla="*/ 517 h 519"/>
                <a:gd name="T84" fmla="*/ 307 w 479"/>
                <a:gd name="T85" fmla="*/ 508 h 519"/>
                <a:gd name="T86" fmla="*/ 333 w 479"/>
                <a:gd name="T87" fmla="*/ 499 h 519"/>
                <a:gd name="T88" fmla="*/ 358 w 479"/>
                <a:gd name="T89" fmla="*/ 481 h 519"/>
                <a:gd name="T90" fmla="*/ 380 w 479"/>
                <a:gd name="T91" fmla="*/ 468 h 519"/>
                <a:gd name="T92" fmla="*/ 416 w 479"/>
                <a:gd name="T93" fmla="*/ 432 h 519"/>
                <a:gd name="T94" fmla="*/ 430 w 479"/>
                <a:gd name="T95" fmla="*/ 425 h 519"/>
                <a:gd name="T96" fmla="*/ 452 w 479"/>
                <a:gd name="T97" fmla="*/ 419 h 519"/>
                <a:gd name="T98" fmla="*/ 461 w 479"/>
                <a:gd name="T99" fmla="*/ 401 h 519"/>
                <a:gd name="T100" fmla="*/ 472 w 479"/>
                <a:gd name="T101" fmla="*/ 394 h 519"/>
                <a:gd name="T102" fmla="*/ 474 w 479"/>
                <a:gd name="T103" fmla="*/ 378 h 519"/>
                <a:gd name="T104" fmla="*/ 443 w 479"/>
                <a:gd name="T105" fmla="*/ 34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9" h="519">
                  <a:moveTo>
                    <a:pt x="443" y="349"/>
                  </a:moveTo>
                  <a:lnTo>
                    <a:pt x="443" y="343"/>
                  </a:lnTo>
                  <a:lnTo>
                    <a:pt x="436" y="338"/>
                  </a:lnTo>
                  <a:lnTo>
                    <a:pt x="434" y="331"/>
                  </a:lnTo>
                  <a:lnTo>
                    <a:pt x="436" y="320"/>
                  </a:lnTo>
                  <a:lnTo>
                    <a:pt x="436" y="309"/>
                  </a:lnTo>
                  <a:lnTo>
                    <a:pt x="436" y="300"/>
                  </a:lnTo>
                  <a:lnTo>
                    <a:pt x="436" y="244"/>
                  </a:lnTo>
                  <a:lnTo>
                    <a:pt x="436" y="233"/>
                  </a:lnTo>
                  <a:lnTo>
                    <a:pt x="436" y="224"/>
                  </a:lnTo>
                  <a:lnTo>
                    <a:pt x="434" y="217"/>
                  </a:lnTo>
                  <a:lnTo>
                    <a:pt x="430" y="213"/>
                  </a:lnTo>
                  <a:lnTo>
                    <a:pt x="425" y="208"/>
                  </a:lnTo>
                  <a:lnTo>
                    <a:pt x="423" y="202"/>
                  </a:lnTo>
                  <a:lnTo>
                    <a:pt x="423" y="193"/>
                  </a:lnTo>
                  <a:lnTo>
                    <a:pt x="425" y="182"/>
                  </a:lnTo>
                  <a:lnTo>
                    <a:pt x="423" y="175"/>
                  </a:lnTo>
                  <a:lnTo>
                    <a:pt x="423" y="168"/>
                  </a:lnTo>
                  <a:lnTo>
                    <a:pt x="418" y="159"/>
                  </a:lnTo>
                  <a:lnTo>
                    <a:pt x="412" y="152"/>
                  </a:lnTo>
                  <a:lnTo>
                    <a:pt x="405" y="146"/>
                  </a:lnTo>
                  <a:lnTo>
                    <a:pt x="398" y="137"/>
                  </a:lnTo>
                  <a:lnTo>
                    <a:pt x="398" y="123"/>
                  </a:lnTo>
                  <a:lnTo>
                    <a:pt x="398" y="121"/>
                  </a:lnTo>
                  <a:lnTo>
                    <a:pt x="396" y="119"/>
                  </a:lnTo>
                  <a:lnTo>
                    <a:pt x="396" y="119"/>
                  </a:lnTo>
                  <a:lnTo>
                    <a:pt x="392" y="119"/>
                  </a:lnTo>
                  <a:lnTo>
                    <a:pt x="383" y="114"/>
                  </a:lnTo>
                  <a:lnTo>
                    <a:pt x="380" y="106"/>
                  </a:lnTo>
                  <a:lnTo>
                    <a:pt x="380" y="92"/>
                  </a:lnTo>
                  <a:lnTo>
                    <a:pt x="380" y="81"/>
                  </a:lnTo>
                  <a:lnTo>
                    <a:pt x="385" y="72"/>
                  </a:lnTo>
                  <a:lnTo>
                    <a:pt x="389" y="65"/>
                  </a:lnTo>
                  <a:lnTo>
                    <a:pt x="398" y="61"/>
                  </a:lnTo>
                  <a:lnTo>
                    <a:pt x="400" y="61"/>
                  </a:lnTo>
                  <a:lnTo>
                    <a:pt x="403" y="59"/>
                  </a:lnTo>
                  <a:lnTo>
                    <a:pt x="403" y="56"/>
                  </a:lnTo>
                  <a:lnTo>
                    <a:pt x="403" y="52"/>
                  </a:lnTo>
                  <a:lnTo>
                    <a:pt x="400" y="50"/>
                  </a:lnTo>
                  <a:lnTo>
                    <a:pt x="398" y="50"/>
                  </a:lnTo>
                  <a:lnTo>
                    <a:pt x="392" y="43"/>
                  </a:lnTo>
                  <a:lnTo>
                    <a:pt x="392" y="34"/>
                  </a:lnTo>
                  <a:lnTo>
                    <a:pt x="394" y="25"/>
                  </a:lnTo>
                  <a:lnTo>
                    <a:pt x="396" y="16"/>
                  </a:lnTo>
                  <a:lnTo>
                    <a:pt x="394" y="9"/>
                  </a:lnTo>
                  <a:lnTo>
                    <a:pt x="385" y="5"/>
                  </a:lnTo>
                  <a:lnTo>
                    <a:pt x="376" y="0"/>
                  </a:lnTo>
                  <a:lnTo>
                    <a:pt x="367" y="0"/>
                  </a:lnTo>
                  <a:lnTo>
                    <a:pt x="356" y="5"/>
                  </a:lnTo>
                  <a:lnTo>
                    <a:pt x="349" y="12"/>
                  </a:lnTo>
                  <a:lnTo>
                    <a:pt x="349" y="14"/>
                  </a:lnTo>
                  <a:lnTo>
                    <a:pt x="347" y="16"/>
                  </a:lnTo>
                  <a:lnTo>
                    <a:pt x="342" y="18"/>
                  </a:lnTo>
                  <a:lnTo>
                    <a:pt x="338" y="18"/>
                  </a:lnTo>
                  <a:lnTo>
                    <a:pt x="333" y="18"/>
                  </a:lnTo>
                  <a:lnTo>
                    <a:pt x="329" y="18"/>
                  </a:lnTo>
                  <a:lnTo>
                    <a:pt x="324" y="16"/>
                  </a:lnTo>
                  <a:lnTo>
                    <a:pt x="322" y="14"/>
                  </a:lnTo>
                  <a:lnTo>
                    <a:pt x="322" y="12"/>
                  </a:lnTo>
                  <a:lnTo>
                    <a:pt x="293" y="12"/>
                  </a:lnTo>
                  <a:lnTo>
                    <a:pt x="266" y="18"/>
                  </a:lnTo>
                  <a:lnTo>
                    <a:pt x="260" y="18"/>
                  </a:lnTo>
                  <a:lnTo>
                    <a:pt x="255" y="23"/>
                  </a:lnTo>
                  <a:lnTo>
                    <a:pt x="248" y="25"/>
                  </a:lnTo>
                  <a:lnTo>
                    <a:pt x="240" y="25"/>
                  </a:lnTo>
                  <a:lnTo>
                    <a:pt x="231" y="25"/>
                  </a:lnTo>
                  <a:lnTo>
                    <a:pt x="224" y="29"/>
                  </a:lnTo>
                  <a:lnTo>
                    <a:pt x="224" y="36"/>
                  </a:lnTo>
                  <a:lnTo>
                    <a:pt x="197" y="36"/>
                  </a:lnTo>
                  <a:lnTo>
                    <a:pt x="197" y="41"/>
                  </a:lnTo>
                  <a:lnTo>
                    <a:pt x="193" y="43"/>
                  </a:lnTo>
                  <a:lnTo>
                    <a:pt x="190" y="43"/>
                  </a:lnTo>
                  <a:lnTo>
                    <a:pt x="186" y="43"/>
                  </a:lnTo>
                  <a:lnTo>
                    <a:pt x="181" y="43"/>
                  </a:lnTo>
                  <a:lnTo>
                    <a:pt x="177" y="43"/>
                  </a:lnTo>
                  <a:lnTo>
                    <a:pt x="172" y="45"/>
                  </a:lnTo>
                  <a:lnTo>
                    <a:pt x="168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4" y="56"/>
                  </a:lnTo>
                  <a:lnTo>
                    <a:pt x="161" y="59"/>
                  </a:lnTo>
                  <a:lnTo>
                    <a:pt x="161" y="61"/>
                  </a:lnTo>
                  <a:lnTo>
                    <a:pt x="166" y="67"/>
                  </a:lnTo>
                  <a:lnTo>
                    <a:pt x="170" y="74"/>
                  </a:lnTo>
                  <a:lnTo>
                    <a:pt x="172" y="83"/>
                  </a:lnTo>
                  <a:lnTo>
                    <a:pt x="172" y="92"/>
                  </a:lnTo>
                  <a:lnTo>
                    <a:pt x="177" y="94"/>
                  </a:lnTo>
                  <a:lnTo>
                    <a:pt x="179" y="94"/>
                  </a:lnTo>
                  <a:lnTo>
                    <a:pt x="179" y="99"/>
                  </a:lnTo>
                  <a:lnTo>
                    <a:pt x="179" y="103"/>
                  </a:lnTo>
                  <a:lnTo>
                    <a:pt x="179" y="108"/>
                  </a:lnTo>
                  <a:lnTo>
                    <a:pt x="179" y="112"/>
                  </a:lnTo>
                  <a:lnTo>
                    <a:pt x="179" y="117"/>
                  </a:lnTo>
                  <a:lnTo>
                    <a:pt x="179" y="121"/>
                  </a:lnTo>
                  <a:lnTo>
                    <a:pt x="179" y="123"/>
                  </a:lnTo>
                  <a:lnTo>
                    <a:pt x="184" y="126"/>
                  </a:lnTo>
                  <a:lnTo>
                    <a:pt x="186" y="128"/>
                  </a:lnTo>
                  <a:lnTo>
                    <a:pt x="186" y="132"/>
                  </a:lnTo>
                  <a:lnTo>
                    <a:pt x="186" y="137"/>
                  </a:lnTo>
                  <a:lnTo>
                    <a:pt x="184" y="141"/>
                  </a:lnTo>
                  <a:lnTo>
                    <a:pt x="181" y="144"/>
                  </a:lnTo>
                  <a:lnTo>
                    <a:pt x="179" y="148"/>
                  </a:lnTo>
                  <a:lnTo>
                    <a:pt x="177" y="150"/>
                  </a:lnTo>
                  <a:lnTo>
                    <a:pt x="172" y="150"/>
                  </a:lnTo>
                  <a:lnTo>
                    <a:pt x="168" y="155"/>
                  </a:lnTo>
                  <a:lnTo>
                    <a:pt x="157" y="157"/>
                  </a:lnTo>
                  <a:lnTo>
                    <a:pt x="146" y="157"/>
                  </a:lnTo>
                  <a:lnTo>
                    <a:pt x="134" y="157"/>
                  </a:lnTo>
                  <a:lnTo>
                    <a:pt x="130" y="161"/>
                  </a:lnTo>
                  <a:lnTo>
                    <a:pt x="126" y="164"/>
                  </a:lnTo>
                  <a:lnTo>
                    <a:pt x="126" y="166"/>
                  </a:lnTo>
                  <a:lnTo>
                    <a:pt x="126" y="168"/>
                  </a:lnTo>
                  <a:lnTo>
                    <a:pt x="128" y="173"/>
                  </a:lnTo>
                  <a:lnTo>
                    <a:pt x="128" y="175"/>
                  </a:lnTo>
                  <a:lnTo>
                    <a:pt x="130" y="182"/>
                  </a:lnTo>
                  <a:lnTo>
                    <a:pt x="130" y="193"/>
                  </a:lnTo>
                  <a:lnTo>
                    <a:pt x="114" y="202"/>
                  </a:lnTo>
                  <a:lnTo>
                    <a:pt x="97" y="206"/>
                  </a:lnTo>
                  <a:lnTo>
                    <a:pt x="79" y="213"/>
                  </a:lnTo>
                  <a:lnTo>
                    <a:pt x="59" y="215"/>
                  </a:lnTo>
                  <a:lnTo>
                    <a:pt x="38" y="222"/>
                  </a:lnTo>
                  <a:lnTo>
                    <a:pt x="18" y="233"/>
                  </a:lnTo>
                  <a:lnTo>
                    <a:pt x="5" y="244"/>
                  </a:lnTo>
                  <a:lnTo>
                    <a:pt x="0" y="260"/>
                  </a:lnTo>
                  <a:lnTo>
                    <a:pt x="9" y="276"/>
                  </a:lnTo>
                  <a:lnTo>
                    <a:pt x="32" y="289"/>
                  </a:lnTo>
                  <a:lnTo>
                    <a:pt x="52" y="307"/>
                  </a:lnTo>
                  <a:lnTo>
                    <a:pt x="72" y="325"/>
                  </a:lnTo>
                  <a:lnTo>
                    <a:pt x="90" y="338"/>
                  </a:lnTo>
                  <a:lnTo>
                    <a:pt x="108" y="352"/>
                  </a:lnTo>
                  <a:lnTo>
                    <a:pt x="123" y="369"/>
                  </a:lnTo>
                  <a:lnTo>
                    <a:pt x="126" y="369"/>
                  </a:lnTo>
                  <a:lnTo>
                    <a:pt x="128" y="372"/>
                  </a:lnTo>
                  <a:lnTo>
                    <a:pt x="130" y="374"/>
                  </a:lnTo>
                  <a:lnTo>
                    <a:pt x="132" y="376"/>
                  </a:lnTo>
                  <a:lnTo>
                    <a:pt x="132" y="378"/>
                  </a:lnTo>
                  <a:lnTo>
                    <a:pt x="134" y="381"/>
                  </a:lnTo>
                  <a:lnTo>
                    <a:pt x="139" y="381"/>
                  </a:lnTo>
                  <a:lnTo>
                    <a:pt x="146" y="385"/>
                  </a:lnTo>
                  <a:lnTo>
                    <a:pt x="148" y="390"/>
                  </a:lnTo>
                  <a:lnTo>
                    <a:pt x="152" y="390"/>
                  </a:lnTo>
                  <a:lnTo>
                    <a:pt x="155" y="392"/>
                  </a:lnTo>
                  <a:lnTo>
                    <a:pt x="157" y="392"/>
                  </a:lnTo>
                  <a:lnTo>
                    <a:pt x="159" y="394"/>
                  </a:lnTo>
                  <a:lnTo>
                    <a:pt x="161" y="394"/>
                  </a:lnTo>
                  <a:lnTo>
                    <a:pt x="164" y="396"/>
                  </a:lnTo>
                  <a:lnTo>
                    <a:pt x="166" y="401"/>
                  </a:lnTo>
                  <a:lnTo>
                    <a:pt x="181" y="410"/>
                  </a:lnTo>
                  <a:lnTo>
                    <a:pt x="197" y="416"/>
                  </a:lnTo>
                  <a:lnTo>
                    <a:pt x="213" y="425"/>
                  </a:lnTo>
                  <a:lnTo>
                    <a:pt x="224" y="437"/>
                  </a:lnTo>
                  <a:lnTo>
                    <a:pt x="226" y="439"/>
                  </a:lnTo>
                  <a:lnTo>
                    <a:pt x="228" y="441"/>
                  </a:lnTo>
                  <a:lnTo>
                    <a:pt x="233" y="441"/>
                  </a:lnTo>
                  <a:lnTo>
                    <a:pt x="235" y="443"/>
                  </a:lnTo>
                  <a:lnTo>
                    <a:pt x="240" y="446"/>
                  </a:lnTo>
                  <a:lnTo>
                    <a:pt x="242" y="448"/>
                  </a:lnTo>
                  <a:lnTo>
                    <a:pt x="242" y="450"/>
                  </a:lnTo>
                  <a:lnTo>
                    <a:pt x="242" y="457"/>
                  </a:lnTo>
                  <a:lnTo>
                    <a:pt x="246" y="468"/>
                  </a:lnTo>
                  <a:lnTo>
                    <a:pt x="255" y="475"/>
                  </a:lnTo>
                  <a:lnTo>
                    <a:pt x="266" y="479"/>
                  </a:lnTo>
                  <a:lnTo>
                    <a:pt x="278" y="486"/>
                  </a:lnTo>
                  <a:lnTo>
                    <a:pt x="286" y="493"/>
                  </a:lnTo>
                  <a:lnTo>
                    <a:pt x="291" y="504"/>
                  </a:lnTo>
                  <a:lnTo>
                    <a:pt x="291" y="519"/>
                  </a:lnTo>
                  <a:lnTo>
                    <a:pt x="295" y="519"/>
                  </a:lnTo>
                  <a:lnTo>
                    <a:pt x="298" y="517"/>
                  </a:lnTo>
                  <a:lnTo>
                    <a:pt x="302" y="517"/>
                  </a:lnTo>
                  <a:lnTo>
                    <a:pt x="304" y="515"/>
                  </a:lnTo>
                  <a:lnTo>
                    <a:pt x="304" y="513"/>
                  </a:lnTo>
                  <a:lnTo>
                    <a:pt x="307" y="508"/>
                  </a:lnTo>
                  <a:lnTo>
                    <a:pt x="311" y="504"/>
                  </a:lnTo>
                  <a:lnTo>
                    <a:pt x="316" y="501"/>
                  </a:lnTo>
                  <a:lnTo>
                    <a:pt x="322" y="499"/>
                  </a:lnTo>
                  <a:lnTo>
                    <a:pt x="333" y="499"/>
                  </a:lnTo>
                  <a:lnTo>
                    <a:pt x="342" y="497"/>
                  </a:lnTo>
                  <a:lnTo>
                    <a:pt x="349" y="495"/>
                  </a:lnTo>
                  <a:lnTo>
                    <a:pt x="354" y="488"/>
                  </a:lnTo>
                  <a:lnTo>
                    <a:pt x="358" y="481"/>
                  </a:lnTo>
                  <a:lnTo>
                    <a:pt x="362" y="477"/>
                  </a:lnTo>
                  <a:lnTo>
                    <a:pt x="369" y="475"/>
                  </a:lnTo>
                  <a:lnTo>
                    <a:pt x="374" y="470"/>
                  </a:lnTo>
                  <a:lnTo>
                    <a:pt x="380" y="468"/>
                  </a:lnTo>
                  <a:lnTo>
                    <a:pt x="385" y="463"/>
                  </a:lnTo>
                  <a:lnTo>
                    <a:pt x="394" y="450"/>
                  </a:lnTo>
                  <a:lnTo>
                    <a:pt x="405" y="441"/>
                  </a:lnTo>
                  <a:lnTo>
                    <a:pt x="416" y="432"/>
                  </a:lnTo>
                  <a:lnTo>
                    <a:pt x="421" y="430"/>
                  </a:lnTo>
                  <a:lnTo>
                    <a:pt x="423" y="428"/>
                  </a:lnTo>
                  <a:lnTo>
                    <a:pt x="427" y="428"/>
                  </a:lnTo>
                  <a:lnTo>
                    <a:pt x="430" y="425"/>
                  </a:lnTo>
                  <a:lnTo>
                    <a:pt x="436" y="425"/>
                  </a:lnTo>
                  <a:lnTo>
                    <a:pt x="443" y="425"/>
                  </a:lnTo>
                  <a:lnTo>
                    <a:pt x="447" y="423"/>
                  </a:lnTo>
                  <a:lnTo>
                    <a:pt x="452" y="419"/>
                  </a:lnTo>
                  <a:lnTo>
                    <a:pt x="456" y="416"/>
                  </a:lnTo>
                  <a:lnTo>
                    <a:pt x="459" y="412"/>
                  </a:lnTo>
                  <a:lnTo>
                    <a:pt x="461" y="405"/>
                  </a:lnTo>
                  <a:lnTo>
                    <a:pt x="461" y="401"/>
                  </a:lnTo>
                  <a:lnTo>
                    <a:pt x="463" y="399"/>
                  </a:lnTo>
                  <a:lnTo>
                    <a:pt x="465" y="396"/>
                  </a:lnTo>
                  <a:lnTo>
                    <a:pt x="470" y="396"/>
                  </a:lnTo>
                  <a:lnTo>
                    <a:pt x="472" y="394"/>
                  </a:lnTo>
                  <a:lnTo>
                    <a:pt x="476" y="394"/>
                  </a:lnTo>
                  <a:lnTo>
                    <a:pt x="479" y="392"/>
                  </a:lnTo>
                  <a:lnTo>
                    <a:pt x="479" y="387"/>
                  </a:lnTo>
                  <a:lnTo>
                    <a:pt x="474" y="378"/>
                  </a:lnTo>
                  <a:lnTo>
                    <a:pt x="463" y="374"/>
                  </a:lnTo>
                  <a:lnTo>
                    <a:pt x="454" y="369"/>
                  </a:lnTo>
                  <a:lnTo>
                    <a:pt x="445" y="361"/>
                  </a:lnTo>
                  <a:lnTo>
                    <a:pt x="443" y="34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27" name="Freeform 243"/>
            <p:cNvSpPr>
              <a:spLocks/>
            </p:cNvSpPr>
            <p:nvPr/>
          </p:nvSpPr>
          <p:spPr bwMode="auto">
            <a:xfrm>
              <a:off x="3832353" y="3120445"/>
              <a:ext cx="549843" cy="595758"/>
            </a:xfrm>
            <a:custGeom>
              <a:avLst/>
              <a:gdLst>
                <a:gd name="T0" fmla="*/ 434 w 479"/>
                <a:gd name="T1" fmla="*/ 331 h 519"/>
                <a:gd name="T2" fmla="*/ 436 w 479"/>
                <a:gd name="T3" fmla="*/ 244 h 519"/>
                <a:gd name="T4" fmla="*/ 430 w 479"/>
                <a:gd name="T5" fmla="*/ 213 h 519"/>
                <a:gd name="T6" fmla="*/ 425 w 479"/>
                <a:gd name="T7" fmla="*/ 182 h 519"/>
                <a:gd name="T8" fmla="*/ 412 w 479"/>
                <a:gd name="T9" fmla="*/ 152 h 519"/>
                <a:gd name="T10" fmla="*/ 398 w 479"/>
                <a:gd name="T11" fmla="*/ 121 h 519"/>
                <a:gd name="T12" fmla="*/ 383 w 479"/>
                <a:gd name="T13" fmla="*/ 114 h 519"/>
                <a:gd name="T14" fmla="*/ 385 w 479"/>
                <a:gd name="T15" fmla="*/ 72 h 519"/>
                <a:gd name="T16" fmla="*/ 403 w 479"/>
                <a:gd name="T17" fmla="*/ 59 h 519"/>
                <a:gd name="T18" fmla="*/ 398 w 479"/>
                <a:gd name="T19" fmla="*/ 50 h 519"/>
                <a:gd name="T20" fmla="*/ 396 w 479"/>
                <a:gd name="T21" fmla="*/ 16 h 519"/>
                <a:gd name="T22" fmla="*/ 367 w 479"/>
                <a:gd name="T23" fmla="*/ 0 h 519"/>
                <a:gd name="T24" fmla="*/ 347 w 479"/>
                <a:gd name="T25" fmla="*/ 16 h 519"/>
                <a:gd name="T26" fmla="*/ 329 w 479"/>
                <a:gd name="T27" fmla="*/ 18 h 519"/>
                <a:gd name="T28" fmla="*/ 293 w 479"/>
                <a:gd name="T29" fmla="*/ 12 h 519"/>
                <a:gd name="T30" fmla="*/ 248 w 479"/>
                <a:gd name="T31" fmla="*/ 25 h 519"/>
                <a:gd name="T32" fmla="*/ 224 w 479"/>
                <a:gd name="T33" fmla="*/ 36 h 519"/>
                <a:gd name="T34" fmla="*/ 190 w 479"/>
                <a:gd name="T35" fmla="*/ 43 h 519"/>
                <a:gd name="T36" fmla="*/ 172 w 479"/>
                <a:gd name="T37" fmla="*/ 45 h 519"/>
                <a:gd name="T38" fmla="*/ 164 w 479"/>
                <a:gd name="T39" fmla="*/ 56 h 519"/>
                <a:gd name="T40" fmla="*/ 170 w 479"/>
                <a:gd name="T41" fmla="*/ 74 h 519"/>
                <a:gd name="T42" fmla="*/ 179 w 479"/>
                <a:gd name="T43" fmla="*/ 94 h 519"/>
                <a:gd name="T44" fmla="*/ 179 w 479"/>
                <a:gd name="T45" fmla="*/ 112 h 519"/>
                <a:gd name="T46" fmla="*/ 184 w 479"/>
                <a:gd name="T47" fmla="*/ 126 h 519"/>
                <a:gd name="T48" fmla="*/ 184 w 479"/>
                <a:gd name="T49" fmla="*/ 141 h 519"/>
                <a:gd name="T50" fmla="*/ 172 w 479"/>
                <a:gd name="T51" fmla="*/ 150 h 519"/>
                <a:gd name="T52" fmla="*/ 134 w 479"/>
                <a:gd name="T53" fmla="*/ 157 h 519"/>
                <a:gd name="T54" fmla="*/ 126 w 479"/>
                <a:gd name="T55" fmla="*/ 168 h 519"/>
                <a:gd name="T56" fmla="*/ 130 w 479"/>
                <a:gd name="T57" fmla="*/ 193 h 519"/>
                <a:gd name="T58" fmla="*/ 59 w 479"/>
                <a:gd name="T59" fmla="*/ 215 h 519"/>
                <a:gd name="T60" fmla="*/ 0 w 479"/>
                <a:gd name="T61" fmla="*/ 260 h 519"/>
                <a:gd name="T62" fmla="*/ 72 w 479"/>
                <a:gd name="T63" fmla="*/ 325 h 519"/>
                <a:gd name="T64" fmla="*/ 126 w 479"/>
                <a:gd name="T65" fmla="*/ 369 h 519"/>
                <a:gd name="T66" fmla="*/ 132 w 479"/>
                <a:gd name="T67" fmla="*/ 378 h 519"/>
                <a:gd name="T68" fmla="*/ 148 w 479"/>
                <a:gd name="T69" fmla="*/ 390 h 519"/>
                <a:gd name="T70" fmla="*/ 159 w 479"/>
                <a:gd name="T71" fmla="*/ 394 h 519"/>
                <a:gd name="T72" fmla="*/ 181 w 479"/>
                <a:gd name="T73" fmla="*/ 410 h 519"/>
                <a:gd name="T74" fmla="*/ 226 w 479"/>
                <a:gd name="T75" fmla="*/ 439 h 519"/>
                <a:gd name="T76" fmla="*/ 240 w 479"/>
                <a:gd name="T77" fmla="*/ 446 h 519"/>
                <a:gd name="T78" fmla="*/ 246 w 479"/>
                <a:gd name="T79" fmla="*/ 468 h 519"/>
                <a:gd name="T80" fmla="*/ 286 w 479"/>
                <a:gd name="T81" fmla="*/ 493 h 519"/>
                <a:gd name="T82" fmla="*/ 298 w 479"/>
                <a:gd name="T83" fmla="*/ 517 h 519"/>
                <a:gd name="T84" fmla="*/ 307 w 479"/>
                <a:gd name="T85" fmla="*/ 508 h 519"/>
                <a:gd name="T86" fmla="*/ 333 w 479"/>
                <a:gd name="T87" fmla="*/ 499 h 519"/>
                <a:gd name="T88" fmla="*/ 358 w 479"/>
                <a:gd name="T89" fmla="*/ 481 h 519"/>
                <a:gd name="T90" fmla="*/ 380 w 479"/>
                <a:gd name="T91" fmla="*/ 468 h 519"/>
                <a:gd name="T92" fmla="*/ 416 w 479"/>
                <a:gd name="T93" fmla="*/ 432 h 519"/>
                <a:gd name="T94" fmla="*/ 430 w 479"/>
                <a:gd name="T95" fmla="*/ 425 h 519"/>
                <a:gd name="T96" fmla="*/ 452 w 479"/>
                <a:gd name="T97" fmla="*/ 419 h 519"/>
                <a:gd name="T98" fmla="*/ 461 w 479"/>
                <a:gd name="T99" fmla="*/ 401 h 519"/>
                <a:gd name="T100" fmla="*/ 472 w 479"/>
                <a:gd name="T101" fmla="*/ 394 h 519"/>
                <a:gd name="T102" fmla="*/ 474 w 479"/>
                <a:gd name="T103" fmla="*/ 378 h 519"/>
                <a:gd name="T104" fmla="*/ 443 w 479"/>
                <a:gd name="T105" fmla="*/ 34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9" h="519">
                  <a:moveTo>
                    <a:pt x="443" y="349"/>
                  </a:moveTo>
                  <a:lnTo>
                    <a:pt x="443" y="343"/>
                  </a:lnTo>
                  <a:lnTo>
                    <a:pt x="436" y="338"/>
                  </a:lnTo>
                  <a:lnTo>
                    <a:pt x="434" y="331"/>
                  </a:lnTo>
                  <a:lnTo>
                    <a:pt x="436" y="320"/>
                  </a:lnTo>
                  <a:lnTo>
                    <a:pt x="436" y="309"/>
                  </a:lnTo>
                  <a:lnTo>
                    <a:pt x="436" y="300"/>
                  </a:lnTo>
                  <a:lnTo>
                    <a:pt x="436" y="244"/>
                  </a:lnTo>
                  <a:lnTo>
                    <a:pt x="436" y="233"/>
                  </a:lnTo>
                  <a:lnTo>
                    <a:pt x="436" y="224"/>
                  </a:lnTo>
                  <a:lnTo>
                    <a:pt x="434" y="217"/>
                  </a:lnTo>
                  <a:lnTo>
                    <a:pt x="430" y="213"/>
                  </a:lnTo>
                  <a:lnTo>
                    <a:pt x="425" y="208"/>
                  </a:lnTo>
                  <a:lnTo>
                    <a:pt x="423" y="202"/>
                  </a:lnTo>
                  <a:lnTo>
                    <a:pt x="423" y="193"/>
                  </a:lnTo>
                  <a:lnTo>
                    <a:pt x="425" y="182"/>
                  </a:lnTo>
                  <a:lnTo>
                    <a:pt x="423" y="175"/>
                  </a:lnTo>
                  <a:lnTo>
                    <a:pt x="423" y="168"/>
                  </a:lnTo>
                  <a:lnTo>
                    <a:pt x="418" y="159"/>
                  </a:lnTo>
                  <a:lnTo>
                    <a:pt x="412" y="152"/>
                  </a:lnTo>
                  <a:lnTo>
                    <a:pt x="405" y="146"/>
                  </a:lnTo>
                  <a:lnTo>
                    <a:pt x="398" y="137"/>
                  </a:lnTo>
                  <a:lnTo>
                    <a:pt x="398" y="123"/>
                  </a:lnTo>
                  <a:lnTo>
                    <a:pt x="398" y="121"/>
                  </a:lnTo>
                  <a:lnTo>
                    <a:pt x="396" y="119"/>
                  </a:lnTo>
                  <a:lnTo>
                    <a:pt x="396" y="119"/>
                  </a:lnTo>
                  <a:lnTo>
                    <a:pt x="392" y="119"/>
                  </a:lnTo>
                  <a:lnTo>
                    <a:pt x="383" y="114"/>
                  </a:lnTo>
                  <a:lnTo>
                    <a:pt x="380" y="106"/>
                  </a:lnTo>
                  <a:lnTo>
                    <a:pt x="380" y="92"/>
                  </a:lnTo>
                  <a:lnTo>
                    <a:pt x="380" y="81"/>
                  </a:lnTo>
                  <a:lnTo>
                    <a:pt x="385" y="72"/>
                  </a:lnTo>
                  <a:lnTo>
                    <a:pt x="389" y="65"/>
                  </a:lnTo>
                  <a:lnTo>
                    <a:pt x="398" y="61"/>
                  </a:lnTo>
                  <a:lnTo>
                    <a:pt x="400" y="61"/>
                  </a:lnTo>
                  <a:lnTo>
                    <a:pt x="403" y="59"/>
                  </a:lnTo>
                  <a:lnTo>
                    <a:pt x="403" y="56"/>
                  </a:lnTo>
                  <a:lnTo>
                    <a:pt x="403" y="52"/>
                  </a:lnTo>
                  <a:lnTo>
                    <a:pt x="400" y="50"/>
                  </a:lnTo>
                  <a:lnTo>
                    <a:pt x="398" y="50"/>
                  </a:lnTo>
                  <a:lnTo>
                    <a:pt x="392" y="43"/>
                  </a:lnTo>
                  <a:lnTo>
                    <a:pt x="392" y="34"/>
                  </a:lnTo>
                  <a:lnTo>
                    <a:pt x="394" y="25"/>
                  </a:lnTo>
                  <a:lnTo>
                    <a:pt x="396" y="16"/>
                  </a:lnTo>
                  <a:lnTo>
                    <a:pt x="394" y="9"/>
                  </a:lnTo>
                  <a:lnTo>
                    <a:pt x="385" y="5"/>
                  </a:lnTo>
                  <a:lnTo>
                    <a:pt x="376" y="0"/>
                  </a:lnTo>
                  <a:lnTo>
                    <a:pt x="367" y="0"/>
                  </a:lnTo>
                  <a:lnTo>
                    <a:pt x="356" y="5"/>
                  </a:lnTo>
                  <a:lnTo>
                    <a:pt x="349" y="12"/>
                  </a:lnTo>
                  <a:lnTo>
                    <a:pt x="349" y="14"/>
                  </a:lnTo>
                  <a:lnTo>
                    <a:pt x="347" y="16"/>
                  </a:lnTo>
                  <a:lnTo>
                    <a:pt x="342" y="18"/>
                  </a:lnTo>
                  <a:lnTo>
                    <a:pt x="338" y="18"/>
                  </a:lnTo>
                  <a:lnTo>
                    <a:pt x="333" y="18"/>
                  </a:lnTo>
                  <a:lnTo>
                    <a:pt x="329" y="18"/>
                  </a:lnTo>
                  <a:lnTo>
                    <a:pt x="324" y="16"/>
                  </a:lnTo>
                  <a:lnTo>
                    <a:pt x="322" y="14"/>
                  </a:lnTo>
                  <a:lnTo>
                    <a:pt x="322" y="12"/>
                  </a:lnTo>
                  <a:lnTo>
                    <a:pt x="293" y="12"/>
                  </a:lnTo>
                  <a:lnTo>
                    <a:pt x="266" y="18"/>
                  </a:lnTo>
                  <a:lnTo>
                    <a:pt x="260" y="18"/>
                  </a:lnTo>
                  <a:lnTo>
                    <a:pt x="255" y="23"/>
                  </a:lnTo>
                  <a:lnTo>
                    <a:pt x="248" y="25"/>
                  </a:lnTo>
                  <a:lnTo>
                    <a:pt x="240" y="25"/>
                  </a:lnTo>
                  <a:lnTo>
                    <a:pt x="231" y="25"/>
                  </a:lnTo>
                  <a:lnTo>
                    <a:pt x="224" y="29"/>
                  </a:lnTo>
                  <a:lnTo>
                    <a:pt x="224" y="36"/>
                  </a:lnTo>
                  <a:lnTo>
                    <a:pt x="197" y="36"/>
                  </a:lnTo>
                  <a:lnTo>
                    <a:pt x="197" y="41"/>
                  </a:lnTo>
                  <a:lnTo>
                    <a:pt x="193" y="43"/>
                  </a:lnTo>
                  <a:lnTo>
                    <a:pt x="190" y="43"/>
                  </a:lnTo>
                  <a:lnTo>
                    <a:pt x="186" y="43"/>
                  </a:lnTo>
                  <a:lnTo>
                    <a:pt x="181" y="43"/>
                  </a:lnTo>
                  <a:lnTo>
                    <a:pt x="177" y="43"/>
                  </a:lnTo>
                  <a:lnTo>
                    <a:pt x="172" y="45"/>
                  </a:lnTo>
                  <a:lnTo>
                    <a:pt x="168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4" y="56"/>
                  </a:lnTo>
                  <a:lnTo>
                    <a:pt x="161" y="59"/>
                  </a:lnTo>
                  <a:lnTo>
                    <a:pt x="161" y="61"/>
                  </a:lnTo>
                  <a:lnTo>
                    <a:pt x="166" y="67"/>
                  </a:lnTo>
                  <a:lnTo>
                    <a:pt x="170" y="74"/>
                  </a:lnTo>
                  <a:lnTo>
                    <a:pt x="172" y="83"/>
                  </a:lnTo>
                  <a:lnTo>
                    <a:pt x="172" y="92"/>
                  </a:lnTo>
                  <a:lnTo>
                    <a:pt x="177" y="94"/>
                  </a:lnTo>
                  <a:lnTo>
                    <a:pt x="179" y="94"/>
                  </a:lnTo>
                  <a:lnTo>
                    <a:pt x="179" y="99"/>
                  </a:lnTo>
                  <a:lnTo>
                    <a:pt x="179" y="103"/>
                  </a:lnTo>
                  <a:lnTo>
                    <a:pt x="179" y="108"/>
                  </a:lnTo>
                  <a:lnTo>
                    <a:pt x="179" y="112"/>
                  </a:lnTo>
                  <a:lnTo>
                    <a:pt x="179" y="117"/>
                  </a:lnTo>
                  <a:lnTo>
                    <a:pt x="179" y="121"/>
                  </a:lnTo>
                  <a:lnTo>
                    <a:pt x="179" y="123"/>
                  </a:lnTo>
                  <a:lnTo>
                    <a:pt x="184" y="126"/>
                  </a:lnTo>
                  <a:lnTo>
                    <a:pt x="186" y="128"/>
                  </a:lnTo>
                  <a:lnTo>
                    <a:pt x="186" y="132"/>
                  </a:lnTo>
                  <a:lnTo>
                    <a:pt x="186" y="137"/>
                  </a:lnTo>
                  <a:lnTo>
                    <a:pt x="184" y="141"/>
                  </a:lnTo>
                  <a:lnTo>
                    <a:pt x="181" y="144"/>
                  </a:lnTo>
                  <a:lnTo>
                    <a:pt x="179" y="148"/>
                  </a:lnTo>
                  <a:lnTo>
                    <a:pt x="177" y="150"/>
                  </a:lnTo>
                  <a:lnTo>
                    <a:pt x="172" y="150"/>
                  </a:lnTo>
                  <a:lnTo>
                    <a:pt x="168" y="155"/>
                  </a:lnTo>
                  <a:lnTo>
                    <a:pt x="157" y="157"/>
                  </a:lnTo>
                  <a:lnTo>
                    <a:pt x="146" y="157"/>
                  </a:lnTo>
                  <a:lnTo>
                    <a:pt x="134" y="157"/>
                  </a:lnTo>
                  <a:lnTo>
                    <a:pt x="130" y="161"/>
                  </a:lnTo>
                  <a:lnTo>
                    <a:pt x="126" y="164"/>
                  </a:lnTo>
                  <a:lnTo>
                    <a:pt x="126" y="166"/>
                  </a:lnTo>
                  <a:lnTo>
                    <a:pt x="126" y="168"/>
                  </a:lnTo>
                  <a:lnTo>
                    <a:pt x="128" y="173"/>
                  </a:lnTo>
                  <a:lnTo>
                    <a:pt x="128" y="175"/>
                  </a:lnTo>
                  <a:lnTo>
                    <a:pt x="130" y="182"/>
                  </a:lnTo>
                  <a:lnTo>
                    <a:pt x="130" y="193"/>
                  </a:lnTo>
                  <a:lnTo>
                    <a:pt x="114" y="202"/>
                  </a:lnTo>
                  <a:lnTo>
                    <a:pt x="97" y="206"/>
                  </a:lnTo>
                  <a:lnTo>
                    <a:pt x="79" y="213"/>
                  </a:lnTo>
                  <a:lnTo>
                    <a:pt x="59" y="215"/>
                  </a:lnTo>
                  <a:lnTo>
                    <a:pt x="38" y="222"/>
                  </a:lnTo>
                  <a:lnTo>
                    <a:pt x="18" y="233"/>
                  </a:lnTo>
                  <a:lnTo>
                    <a:pt x="5" y="244"/>
                  </a:lnTo>
                  <a:lnTo>
                    <a:pt x="0" y="260"/>
                  </a:lnTo>
                  <a:lnTo>
                    <a:pt x="9" y="276"/>
                  </a:lnTo>
                  <a:lnTo>
                    <a:pt x="32" y="289"/>
                  </a:lnTo>
                  <a:lnTo>
                    <a:pt x="52" y="307"/>
                  </a:lnTo>
                  <a:lnTo>
                    <a:pt x="72" y="325"/>
                  </a:lnTo>
                  <a:lnTo>
                    <a:pt x="90" y="338"/>
                  </a:lnTo>
                  <a:lnTo>
                    <a:pt x="108" y="352"/>
                  </a:lnTo>
                  <a:lnTo>
                    <a:pt x="123" y="369"/>
                  </a:lnTo>
                  <a:lnTo>
                    <a:pt x="126" y="369"/>
                  </a:lnTo>
                  <a:lnTo>
                    <a:pt x="128" y="372"/>
                  </a:lnTo>
                  <a:lnTo>
                    <a:pt x="130" y="374"/>
                  </a:lnTo>
                  <a:lnTo>
                    <a:pt x="132" y="376"/>
                  </a:lnTo>
                  <a:lnTo>
                    <a:pt x="132" y="378"/>
                  </a:lnTo>
                  <a:lnTo>
                    <a:pt x="134" y="381"/>
                  </a:lnTo>
                  <a:lnTo>
                    <a:pt x="139" y="381"/>
                  </a:lnTo>
                  <a:lnTo>
                    <a:pt x="146" y="385"/>
                  </a:lnTo>
                  <a:lnTo>
                    <a:pt x="148" y="390"/>
                  </a:lnTo>
                  <a:lnTo>
                    <a:pt x="152" y="390"/>
                  </a:lnTo>
                  <a:lnTo>
                    <a:pt x="155" y="392"/>
                  </a:lnTo>
                  <a:lnTo>
                    <a:pt x="157" y="392"/>
                  </a:lnTo>
                  <a:lnTo>
                    <a:pt x="159" y="394"/>
                  </a:lnTo>
                  <a:lnTo>
                    <a:pt x="161" y="394"/>
                  </a:lnTo>
                  <a:lnTo>
                    <a:pt x="164" y="396"/>
                  </a:lnTo>
                  <a:lnTo>
                    <a:pt x="166" y="401"/>
                  </a:lnTo>
                  <a:lnTo>
                    <a:pt x="181" y="410"/>
                  </a:lnTo>
                  <a:lnTo>
                    <a:pt x="197" y="416"/>
                  </a:lnTo>
                  <a:lnTo>
                    <a:pt x="213" y="425"/>
                  </a:lnTo>
                  <a:lnTo>
                    <a:pt x="224" y="437"/>
                  </a:lnTo>
                  <a:lnTo>
                    <a:pt x="226" y="439"/>
                  </a:lnTo>
                  <a:lnTo>
                    <a:pt x="228" y="441"/>
                  </a:lnTo>
                  <a:lnTo>
                    <a:pt x="233" y="441"/>
                  </a:lnTo>
                  <a:lnTo>
                    <a:pt x="235" y="443"/>
                  </a:lnTo>
                  <a:lnTo>
                    <a:pt x="240" y="446"/>
                  </a:lnTo>
                  <a:lnTo>
                    <a:pt x="242" y="448"/>
                  </a:lnTo>
                  <a:lnTo>
                    <a:pt x="242" y="450"/>
                  </a:lnTo>
                  <a:lnTo>
                    <a:pt x="242" y="457"/>
                  </a:lnTo>
                  <a:lnTo>
                    <a:pt x="246" y="468"/>
                  </a:lnTo>
                  <a:lnTo>
                    <a:pt x="255" y="475"/>
                  </a:lnTo>
                  <a:lnTo>
                    <a:pt x="266" y="479"/>
                  </a:lnTo>
                  <a:lnTo>
                    <a:pt x="278" y="486"/>
                  </a:lnTo>
                  <a:lnTo>
                    <a:pt x="286" y="493"/>
                  </a:lnTo>
                  <a:lnTo>
                    <a:pt x="291" y="504"/>
                  </a:lnTo>
                  <a:lnTo>
                    <a:pt x="291" y="519"/>
                  </a:lnTo>
                  <a:lnTo>
                    <a:pt x="295" y="519"/>
                  </a:lnTo>
                  <a:lnTo>
                    <a:pt x="298" y="517"/>
                  </a:lnTo>
                  <a:lnTo>
                    <a:pt x="302" y="517"/>
                  </a:lnTo>
                  <a:lnTo>
                    <a:pt x="304" y="515"/>
                  </a:lnTo>
                  <a:lnTo>
                    <a:pt x="304" y="513"/>
                  </a:lnTo>
                  <a:lnTo>
                    <a:pt x="307" y="508"/>
                  </a:lnTo>
                  <a:lnTo>
                    <a:pt x="311" y="504"/>
                  </a:lnTo>
                  <a:lnTo>
                    <a:pt x="316" y="501"/>
                  </a:lnTo>
                  <a:lnTo>
                    <a:pt x="322" y="499"/>
                  </a:lnTo>
                  <a:lnTo>
                    <a:pt x="333" y="499"/>
                  </a:lnTo>
                  <a:lnTo>
                    <a:pt x="342" y="497"/>
                  </a:lnTo>
                  <a:lnTo>
                    <a:pt x="349" y="495"/>
                  </a:lnTo>
                  <a:lnTo>
                    <a:pt x="354" y="488"/>
                  </a:lnTo>
                  <a:lnTo>
                    <a:pt x="358" y="481"/>
                  </a:lnTo>
                  <a:lnTo>
                    <a:pt x="362" y="477"/>
                  </a:lnTo>
                  <a:lnTo>
                    <a:pt x="369" y="475"/>
                  </a:lnTo>
                  <a:lnTo>
                    <a:pt x="374" y="470"/>
                  </a:lnTo>
                  <a:lnTo>
                    <a:pt x="380" y="468"/>
                  </a:lnTo>
                  <a:lnTo>
                    <a:pt x="385" y="463"/>
                  </a:lnTo>
                  <a:lnTo>
                    <a:pt x="394" y="450"/>
                  </a:lnTo>
                  <a:lnTo>
                    <a:pt x="405" y="441"/>
                  </a:lnTo>
                  <a:lnTo>
                    <a:pt x="416" y="432"/>
                  </a:lnTo>
                  <a:lnTo>
                    <a:pt x="421" y="430"/>
                  </a:lnTo>
                  <a:lnTo>
                    <a:pt x="423" y="428"/>
                  </a:lnTo>
                  <a:lnTo>
                    <a:pt x="427" y="428"/>
                  </a:lnTo>
                  <a:lnTo>
                    <a:pt x="430" y="425"/>
                  </a:lnTo>
                  <a:lnTo>
                    <a:pt x="436" y="425"/>
                  </a:lnTo>
                  <a:lnTo>
                    <a:pt x="443" y="425"/>
                  </a:lnTo>
                  <a:lnTo>
                    <a:pt x="447" y="423"/>
                  </a:lnTo>
                  <a:lnTo>
                    <a:pt x="452" y="419"/>
                  </a:lnTo>
                  <a:lnTo>
                    <a:pt x="456" y="416"/>
                  </a:lnTo>
                  <a:lnTo>
                    <a:pt x="459" y="412"/>
                  </a:lnTo>
                  <a:lnTo>
                    <a:pt x="461" y="405"/>
                  </a:lnTo>
                  <a:lnTo>
                    <a:pt x="461" y="401"/>
                  </a:lnTo>
                  <a:lnTo>
                    <a:pt x="463" y="399"/>
                  </a:lnTo>
                  <a:lnTo>
                    <a:pt x="465" y="396"/>
                  </a:lnTo>
                  <a:lnTo>
                    <a:pt x="470" y="396"/>
                  </a:lnTo>
                  <a:lnTo>
                    <a:pt x="472" y="394"/>
                  </a:lnTo>
                  <a:lnTo>
                    <a:pt x="476" y="394"/>
                  </a:lnTo>
                  <a:lnTo>
                    <a:pt x="479" y="392"/>
                  </a:lnTo>
                  <a:lnTo>
                    <a:pt x="479" y="387"/>
                  </a:lnTo>
                  <a:lnTo>
                    <a:pt x="474" y="378"/>
                  </a:lnTo>
                  <a:lnTo>
                    <a:pt x="463" y="374"/>
                  </a:lnTo>
                  <a:lnTo>
                    <a:pt x="454" y="369"/>
                  </a:lnTo>
                  <a:lnTo>
                    <a:pt x="445" y="361"/>
                  </a:lnTo>
                  <a:lnTo>
                    <a:pt x="443" y="34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28" name="Freeform 244"/>
            <p:cNvSpPr>
              <a:spLocks/>
            </p:cNvSpPr>
            <p:nvPr/>
          </p:nvSpPr>
          <p:spPr bwMode="auto">
            <a:xfrm>
              <a:off x="3750853" y="3169804"/>
              <a:ext cx="272052" cy="251389"/>
            </a:xfrm>
            <a:custGeom>
              <a:avLst/>
              <a:gdLst>
                <a:gd name="T0" fmla="*/ 226 w 237"/>
                <a:gd name="T1" fmla="*/ 56 h 219"/>
                <a:gd name="T2" fmla="*/ 223 w 237"/>
                <a:gd name="T3" fmla="*/ 20 h 219"/>
                <a:gd name="T4" fmla="*/ 223 w 237"/>
                <a:gd name="T5" fmla="*/ 16 h 219"/>
                <a:gd name="T6" fmla="*/ 217 w 237"/>
                <a:gd name="T7" fmla="*/ 11 h 219"/>
                <a:gd name="T8" fmla="*/ 181 w 237"/>
                <a:gd name="T9" fmla="*/ 13 h 219"/>
                <a:gd name="T10" fmla="*/ 159 w 237"/>
                <a:gd name="T11" fmla="*/ 11 h 219"/>
                <a:gd name="T12" fmla="*/ 143 w 237"/>
                <a:gd name="T13" fmla="*/ 0 h 219"/>
                <a:gd name="T14" fmla="*/ 138 w 237"/>
                <a:gd name="T15" fmla="*/ 4 h 219"/>
                <a:gd name="T16" fmla="*/ 136 w 237"/>
                <a:gd name="T17" fmla="*/ 11 h 219"/>
                <a:gd name="T18" fmla="*/ 134 w 237"/>
                <a:gd name="T19" fmla="*/ 18 h 219"/>
                <a:gd name="T20" fmla="*/ 127 w 237"/>
                <a:gd name="T21" fmla="*/ 20 h 219"/>
                <a:gd name="T22" fmla="*/ 125 w 237"/>
                <a:gd name="T23" fmla="*/ 27 h 219"/>
                <a:gd name="T24" fmla="*/ 118 w 237"/>
                <a:gd name="T25" fmla="*/ 40 h 219"/>
                <a:gd name="T26" fmla="*/ 100 w 237"/>
                <a:gd name="T27" fmla="*/ 56 h 219"/>
                <a:gd name="T28" fmla="*/ 87 w 237"/>
                <a:gd name="T29" fmla="*/ 58 h 219"/>
                <a:gd name="T30" fmla="*/ 76 w 237"/>
                <a:gd name="T31" fmla="*/ 63 h 219"/>
                <a:gd name="T32" fmla="*/ 69 w 237"/>
                <a:gd name="T33" fmla="*/ 69 h 219"/>
                <a:gd name="T34" fmla="*/ 65 w 237"/>
                <a:gd name="T35" fmla="*/ 74 h 219"/>
                <a:gd name="T36" fmla="*/ 56 w 237"/>
                <a:gd name="T37" fmla="*/ 76 h 219"/>
                <a:gd name="T38" fmla="*/ 49 w 237"/>
                <a:gd name="T39" fmla="*/ 85 h 219"/>
                <a:gd name="T40" fmla="*/ 51 w 237"/>
                <a:gd name="T41" fmla="*/ 103 h 219"/>
                <a:gd name="T42" fmla="*/ 42 w 237"/>
                <a:gd name="T43" fmla="*/ 112 h 219"/>
                <a:gd name="T44" fmla="*/ 38 w 237"/>
                <a:gd name="T45" fmla="*/ 116 h 219"/>
                <a:gd name="T46" fmla="*/ 38 w 237"/>
                <a:gd name="T47" fmla="*/ 125 h 219"/>
                <a:gd name="T48" fmla="*/ 42 w 237"/>
                <a:gd name="T49" fmla="*/ 132 h 219"/>
                <a:gd name="T50" fmla="*/ 49 w 237"/>
                <a:gd name="T51" fmla="*/ 134 h 219"/>
                <a:gd name="T52" fmla="*/ 51 w 237"/>
                <a:gd name="T53" fmla="*/ 145 h 219"/>
                <a:gd name="T54" fmla="*/ 49 w 237"/>
                <a:gd name="T55" fmla="*/ 154 h 219"/>
                <a:gd name="T56" fmla="*/ 47 w 237"/>
                <a:gd name="T57" fmla="*/ 163 h 219"/>
                <a:gd name="T58" fmla="*/ 42 w 237"/>
                <a:gd name="T59" fmla="*/ 168 h 219"/>
                <a:gd name="T60" fmla="*/ 38 w 237"/>
                <a:gd name="T61" fmla="*/ 172 h 219"/>
                <a:gd name="T62" fmla="*/ 36 w 237"/>
                <a:gd name="T63" fmla="*/ 181 h 219"/>
                <a:gd name="T64" fmla="*/ 31 w 237"/>
                <a:gd name="T65" fmla="*/ 192 h 219"/>
                <a:gd name="T66" fmla="*/ 22 w 237"/>
                <a:gd name="T67" fmla="*/ 197 h 219"/>
                <a:gd name="T68" fmla="*/ 11 w 237"/>
                <a:gd name="T69" fmla="*/ 206 h 219"/>
                <a:gd name="T70" fmla="*/ 0 w 237"/>
                <a:gd name="T71" fmla="*/ 219 h 219"/>
                <a:gd name="T72" fmla="*/ 24 w 237"/>
                <a:gd name="T73" fmla="*/ 219 h 219"/>
                <a:gd name="T74" fmla="*/ 49 w 237"/>
                <a:gd name="T75" fmla="*/ 219 h 219"/>
                <a:gd name="T76" fmla="*/ 56 w 237"/>
                <a:gd name="T77" fmla="*/ 206 h 219"/>
                <a:gd name="T78" fmla="*/ 58 w 237"/>
                <a:gd name="T79" fmla="*/ 194 h 219"/>
                <a:gd name="T80" fmla="*/ 67 w 237"/>
                <a:gd name="T81" fmla="*/ 188 h 219"/>
                <a:gd name="T82" fmla="*/ 92 w 237"/>
                <a:gd name="T83" fmla="*/ 181 h 219"/>
                <a:gd name="T84" fmla="*/ 125 w 237"/>
                <a:gd name="T85" fmla="*/ 163 h 219"/>
                <a:gd name="T86" fmla="*/ 168 w 237"/>
                <a:gd name="T87" fmla="*/ 130 h 219"/>
                <a:gd name="T88" fmla="*/ 205 w 237"/>
                <a:gd name="T89" fmla="*/ 94 h 219"/>
                <a:gd name="T90" fmla="*/ 223 w 237"/>
                <a:gd name="T91" fmla="*/ 94 h 219"/>
                <a:gd name="T92" fmla="*/ 237 w 237"/>
                <a:gd name="T93" fmla="*/ 101 h 219"/>
                <a:gd name="T94" fmla="*/ 235 w 237"/>
                <a:gd name="T95" fmla="*/ 78 h 219"/>
                <a:gd name="T96" fmla="*/ 230 w 237"/>
                <a:gd name="T97" fmla="*/ 5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7" h="219">
                  <a:moveTo>
                    <a:pt x="230" y="56"/>
                  </a:moveTo>
                  <a:lnTo>
                    <a:pt x="226" y="56"/>
                  </a:lnTo>
                  <a:lnTo>
                    <a:pt x="226" y="24"/>
                  </a:lnTo>
                  <a:lnTo>
                    <a:pt x="223" y="20"/>
                  </a:lnTo>
                  <a:lnTo>
                    <a:pt x="223" y="18"/>
                  </a:lnTo>
                  <a:lnTo>
                    <a:pt x="223" y="16"/>
                  </a:lnTo>
                  <a:lnTo>
                    <a:pt x="221" y="13"/>
                  </a:lnTo>
                  <a:lnTo>
                    <a:pt x="217" y="11"/>
                  </a:lnTo>
                  <a:lnTo>
                    <a:pt x="212" y="13"/>
                  </a:lnTo>
                  <a:lnTo>
                    <a:pt x="181" y="13"/>
                  </a:lnTo>
                  <a:lnTo>
                    <a:pt x="168" y="13"/>
                  </a:lnTo>
                  <a:lnTo>
                    <a:pt x="159" y="11"/>
                  </a:lnTo>
                  <a:lnTo>
                    <a:pt x="152" y="4"/>
                  </a:lnTo>
                  <a:lnTo>
                    <a:pt x="143" y="0"/>
                  </a:lnTo>
                  <a:lnTo>
                    <a:pt x="141" y="2"/>
                  </a:lnTo>
                  <a:lnTo>
                    <a:pt x="138" y="4"/>
                  </a:lnTo>
                  <a:lnTo>
                    <a:pt x="138" y="7"/>
                  </a:lnTo>
                  <a:lnTo>
                    <a:pt x="136" y="11"/>
                  </a:lnTo>
                  <a:lnTo>
                    <a:pt x="136" y="16"/>
                  </a:lnTo>
                  <a:lnTo>
                    <a:pt x="134" y="18"/>
                  </a:lnTo>
                  <a:lnTo>
                    <a:pt x="132" y="18"/>
                  </a:lnTo>
                  <a:lnTo>
                    <a:pt x="127" y="20"/>
                  </a:lnTo>
                  <a:lnTo>
                    <a:pt x="125" y="22"/>
                  </a:lnTo>
                  <a:lnTo>
                    <a:pt x="125" y="27"/>
                  </a:lnTo>
                  <a:lnTo>
                    <a:pt x="125" y="31"/>
                  </a:lnTo>
                  <a:lnTo>
                    <a:pt x="118" y="40"/>
                  </a:lnTo>
                  <a:lnTo>
                    <a:pt x="109" y="49"/>
                  </a:lnTo>
                  <a:lnTo>
                    <a:pt x="100" y="56"/>
                  </a:lnTo>
                  <a:lnTo>
                    <a:pt x="94" y="58"/>
                  </a:lnTo>
                  <a:lnTo>
                    <a:pt x="87" y="58"/>
                  </a:lnTo>
                  <a:lnTo>
                    <a:pt x="83" y="60"/>
                  </a:lnTo>
                  <a:lnTo>
                    <a:pt x="76" y="63"/>
                  </a:lnTo>
                  <a:lnTo>
                    <a:pt x="71" y="65"/>
                  </a:lnTo>
                  <a:lnTo>
                    <a:pt x="69" y="69"/>
                  </a:lnTo>
                  <a:lnTo>
                    <a:pt x="67" y="71"/>
                  </a:lnTo>
                  <a:lnTo>
                    <a:pt x="65" y="74"/>
                  </a:lnTo>
                  <a:lnTo>
                    <a:pt x="60" y="76"/>
                  </a:lnTo>
                  <a:lnTo>
                    <a:pt x="56" y="76"/>
                  </a:lnTo>
                  <a:lnTo>
                    <a:pt x="49" y="78"/>
                  </a:lnTo>
                  <a:lnTo>
                    <a:pt x="49" y="85"/>
                  </a:lnTo>
                  <a:lnTo>
                    <a:pt x="49" y="94"/>
                  </a:lnTo>
                  <a:lnTo>
                    <a:pt x="51" y="103"/>
                  </a:lnTo>
                  <a:lnTo>
                    <a:pt x="49" y="109"/>
                  </a:lnTo>
                  <a:lnTo>
                    <a:pt x="42" y="112"/>
                  </a:lnTo>
                  <a:lnTo>
                    <a:pt x="40" y="114"/>
                  </a:lnTo>
                  <a:lnTo>
                    <a:pt x="38" y="116"/>
                  </a:lnTo>
                  <a:lnTo>
                    <a:pt x="38" y="121"/>
                  </a:lnTo>
                  <a:lnTo>
                    <a:pt x="38" y="125"/>
                  </a:lnTo>
                  <a:lnTo>
                    <a:pt x="40" y="130"/>
                  </a:lnTo>
                  <a:lnTo>
                    <a:pt x="42" y="132"/>
                  </a:lnTo>
                  <a:lnTo>
                    <a:pt x="47" y="132"/>
                  </a:lnTo>
                  <a:lnTo>
                    <a:pt x="49" y="134"/>
                  </a:lnTo>
                  <a:lnTo>
                    <a:pt x="49" y="139"/>
                  </a:lnTo>
                  <a:lnTo>
                    <a:pt x="51" y="145"/>
                  </a:lnTo>
                  <a:lnTo>
                    <a:pt x="51" y="150"/>
                  </a:lnTo>
                  <a:lnTo>
                    <a:pt x="49" y="154"/>
                  </a:lnTo>
                  <a:lnTo>
                    <a:pt x="49" y="159"/>
                  </a:lnTo>
                  <a:lnTo>
                    <a:pt x="47" y="163"/>
                  </a:lnTo>
                  <a:lnTo>
                    <a:pt x="42" y="163"/>
                  </a:lnTo>
                  <a:lnTo>
                    <a:pt x="42" y="168"/>
                  </a:lnTo>
                  <a:lnTo>
                    <a:pt x="40" y="170"/>
                  </a:lnTo>
                  <a:lnTo>
                    <a:pt x="38" y="172"/>
                  </a:lnTo>
                  <a:lnTo>
                    <a:pt x="38" y="174"/>
                  </a:lnTo>
                  <a:lnTo>
                    <a:pt x="36" y="181"/>
                  </a:lnTo>
                  <a:lnTo>
                    <a:pt x="36" y="188"/>
                  </a:lnTo>
                  <a:lnTo>
                    <a:pt x="31" y="192"/>
                  </a:lnTo>
                  <a:lnTo>
                    <a:pt x="27" y="194"/>
                  </a:lnTo>
                  <a:lnTo>
                    <a:pt x="22" y="197"/>
                  </a:lnTo>
                  <a:lnTo>
                    <a:pt x="18" y="201"/>
                  </a:lnTo>
                  <a:lnTo>
                    <a:pt x="11" y="206"/>
                  </a:lnTo>
                  <a:lnTo>
                    <a:pt x="4" y="210"/>
                  </a:lnTo>
                  <a:lnTo>
                    <a:pt x="0" y="219"/>
                  </a:lnTo>
                  <a:lnTo>
                    <a:pt x="11" y="219"/>
                  </a:lnTo>
                  <a:lnTo>
                    <a:pt x="24" y="219"/>
                  </a:lnTo>
                  <a:lnTo>
                    <a:pt x="38" y="219"/>
                  </a:lnTo>
                  <a:lnTo>
                    <a:pt x="49" y="219"/>
                  </a:lnTo>
                  <a:lnTo>
                    <a:pt x="56" y="212"/>
                  </a:lnTo>
                  <a:lnTo>
                    <a:pt x="56" y="206"/>
                  </a:lnTo>
                  <a:lnTo>
                    <a:pt x="56" y="199"/>
                  </a:lnTo>
                  <a:lnTo>
                    <a:pt x="58" y="194"/>
                  </a:lnTo>
                  <a:lnTo>
                    <a:pt x="62" y="190"/>
                  </a:lnTo>
                  <a:lnTo>
                    <a:pt x="67" y="188"/>
                  </a:lnTo>
                  <a:lnTo>
                    <a:pt x="74" y="188"/>
                  </a:lnTo>
                  <a:lnTo>
                    <a:pt x="92" y="181"/>
                  </a:lnTo>
                  <a:lnTo>
                    <a:pt x="107" y="170"/>
                  </a:lnTo>
                  <a:lnTo>
                    <a:pt x="125" y="163"/>
                  </a:lnTo>
                  <a:lnTo>
                    <a:pt x="147" y="150"/>
                  </a:lnTo>
                  <a:lnTo>
                    <a:pt x="168" y="130"/>
                  </a:lnTo>
                  <a:lnTo>
                    <a:pt x="185" y="112"/>
                  </a:lnTo>
                  <a:lnTo>
                    <a:pt x="205" y="94"/>
                  </a:lnTo>
                  <a:lnTo>
                    <a:pt x="217" y="94"/>
                  </a:lnTo>
                  <a:lnTo>
                    <a:pt x="223" y="94"/>
                  </a:lnTo>
                  <a:lnTo>
                    <a:pt x="232" y="96"/>
                  </a:lnTo>
                  <a:lnTo>
                    <a:pt x="237" y="101"/>
                  </a:lnTo>
                  <a:lnTo>
                    <a:pt x="237" y="87"/>
                  </a:lnTo>
                  <a:lnTo>
                    <a:pt x="235" y="78"/>
                  </a:lnTo>
                  <a:lnTo>
                    <a:pt x="230" y="69"/>
                  </a:lnTo>
                  <a:lnTo>
                    <a:pt x="230" y="5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29" name="Freeform 245"/>
            <p:cNvSpPr>
              <a:spLocks/>
            </p:cNvSpPr>
            <p:nvPr/>
          </p:nvSpPr>
          <p:spPr bwMode="auto">
            <a:xfrm>
              <a:off x="3750853" y="3169804"/>
              <a:ext cx="272052" cy="251389"/>
            </a:xfrm>
            <a:custGeom>
              <a:avLst/>
              <a:gdLst>
                <a:gd name="T0" fmla="*/ 226 w 237"/>
                <a:gd name="T1" fmla="*/ 56 h 219"/>
                <a:gd name="T2" fmla="*/ 223 w 237"/>
                <a:gd name="T3" fmla="*/ 20 h 219"/>
                <a:gd name="T4" fmla="*/ 223 w 237"/>
                <a:gd name="T5" fmla="*/ 16 h 219"/>
                <a:gd name="T6" fmla="*/ 217 w 237"/>
                <a:gd name="T7" fmla="*/ 11 h 219"/>
                <a:gd name="T8" fmla="*/ 181 w 237"/>
                <a:gd name="T9" fmla="*/ 13 h 219"/>
                <a:gd name="T10" fmla="*/ 159 w 237"/>
                <a:gd name="T11" fmla="*/ 11 h 219"/>
                <a:gd name="T12" fmla="*/ 143 w 237"/>
                <a:gd name="T13" fmla="*/ 0 h 219"/>
                <a:gd name="T14" fmla="*/ 138 w 237"/>
                <a:gd name="T15" fmla="*/ 4 h 219"/>
                <a:gd name="T16" fmla="*/ 136 w 237"/>
                <a:gd name="T17" fmla="*/ 11 h 219"/>
                <a:gd name="T18" fmla="*/ 134 w 237"/>
                <a:gd name="T19" fmla="*/ 18 h 219"/>
                <a:gd name="T20" fmla="*/ 127 w 237"/>
                <a:gd name="T21" fmla="*/ 20 h 219"/>
                <a:gd name="T22" fmla="*/ 125 w 237"/>
                <a:gd name="T23" fmla="*/ 27 h 219"/>
                <a:gd name="T24" fmla="*/ 118 w 237"/>
                <a:gd name="T25" fmla="*/ 40 h 219"/>
                <a:gd name="T26" fmla="*/ 100 w 237"/>
                <a:gd name="T27" fmla="*/ 56 h 219"/>
                <a:gd name="T28" fmla="*/ 87 w 237"/>
                <a:gd name="T29" fmla="*/ 58 h 219"/>
                <a:gd name="T30" fmla="*/ 76 w 237"/>
                <a:gd name="T31" fmla="*/ 63 h 219"/>
                <a:gd name="T32" fmla="*/ 69 w 237"/>
                <a:gd name="T33" fmla="*/ 69 h 219"/>
                <a:gd name="T34" fmla="*/ 65 w 237"/>
                <a:gd name="T35" fmla="*/ 74 h 219"/>
                <a:gd name="T36" fmla="*/ 56 w 237"/>
                <a:gd name="T37" fmla="*/ 76 h 219"/>
                <a:gd name="T38" fmla="*/ 49 w 237"/>
                <a:gd name="T39" fmla="*/ 85 h 219"/>
                <a:gd name="T40" fmla="*/ 51 w 237"/>
                <a:gd name="T41" fmla="*/ 103 h 219"/>
                <a:gd name="T42" fmla="*/ 42 w 237"/>
                <a:gd name="T43" fmla="*/ 112 h 219"/>
                <a:gd name="T44" fmla="*/ 38 w 237"/>
                <a:gd name="T45" fmla="*/ 116 h 219"/>
                <a:gd name="T46" fmla="*/ 38 w 237"/>
                <a:gd name="T47" fmla="*/ 125 h 219"/>
                <a:gd name="T48" fmla="*/ 42 w 237"/>
                <a:gd name="T49" fmla="*/ 132 h 219"/>
                <a:gd name="T50" fmla="*/ 49 w 237"/>
                <a:gd name="T51" fmla="*/ 134 h 219"/>
                <a:gd name="T52" fmla="*/ 51 w 237"/>
                <a:gd name="T53" fmla="*/ 145 h 219"/>
                <a:gd name="T54" fmla="*/ 49 w 237"/>
                <a:gd name="T55" fmla="*/ 154 h 219"/>
                <a:gd name="T56" fmla="*/ 47 w 237"/>
                <a:gd name="T57" fmla="*/ 163 h 219"/>
                <a:gd name="T58" fmla="*/ 42 w 237"/>
                <a:gd name="T59" fmla="*/ 168 h 219"/>
                <a:gd name="T60" fmla="*/ 38 w 237"/>
                <a:gd name="T61" fmla="*/ 172 h 219"/>
                <a:gd name="T62" fmla="*/ 36 w 237"/>
                <a:gd name="T63" fmla="*/ 181 h 219"/>
                <a:gd name="T64" fmla="*/ 31 w 237"/>
                <a:gd name="T65" fmla="*/ 192 h 219"/>
                <a:gd name="T66" fmla="*/ 22 w 237"/>
                <a:gd name="T67" fmla="*/ 197 h 219"/>
                <a:gd name="T68" fmla="*/ 11 w 237"/>
                <a:gd name="T69" fmla="*/ 206 h 219"/>
                <a:gd name="T70" fmla="*/ 0 w 237"/>
                <a:gd name="T71" fmla="*/ 219 h 219"/>
                <a:gd name="T72" fmla="*/ 24 w 237"/>
                <a:gd name="T73" fmla="*/ 219 h 219"/>
                <a:gd name="T74" fmla="*/ 49 w 237"/>
                <a:gd name="T75" fmla="*/ 219 h 219"/>
                <a:gd name="T76" fmla="*/ 56 w 237"/>
                <a:gd name="T77" fmla="*/ 206 h 219"/>
                <a:gd name="T78" fmla="*/ 58 w 237"/>
                <a:gd name="T79" fmla="*/ 194 h 219"/>
                <a:gd name="T80" fmla="*/ 67 w 237"/>
                <a:gd name="T81" fmla="*/ 188 h 219"/>
                <a:gd name="T82" fmla="*/ 92 w 237"/>
                <a:gd name="T83" fmla="*/ 181 h 219"/>
                <a:gd name="T84" fmla="*/ 125 w 237"/>
                <a:gd name="T85" fmla="*/ 163 h 219"/>
                <a:gd name="T86" fmla="*/ 168 w 237"/>
                <a:gd name="T87" fmla="*/ 130 h 219"/>
                <a:gd name="T88" fmla="*/ 205 w 237"/>
                <a:gd name="T89" fmla="*/ 94 h 219"/>
                <a:gd name="T90" fmla="*/ 223 w 237"/>
                <a:gd name="T91" fmla="*/ 94 h 219"/>
                <a:gd name="T92" fmla="*/ 237 w 237"/>
                <a:gd name="T93" fmla="*/ 101 h 219"/>
                <a:gd name="T94" fmla="*/ 235 w 237"/>
                <a:gd name="T95" fmla="*/ 78 h 219"/>
                <a:gd name="T96" fmla="*/ 230 w 237"/>
                <a:gd name="T97" fmla="*/ 5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7" h="219">
                  <a:moveTo>
                    <a:pt x="230" y="56"/>
                  </a:moveTo>
                  <a:lnTo>
                    <a:pt x="226" y="56"/>
                  </a:lnTo>
                  <a:lnTo>
                    <a:pt x="226" y="24"/>
                  </a:lnTo>
                  <a:lnTo>
                    <a:pt x="223" y="20"/>
                  </a:lnTo>
                  <a:lnTo>
                    <a:pt x="223" y="18"/>
                  </a:lnTo>
                  <a:lnTo>
                    <a:pt x="223" y="16"/>
                  </a:lnTo>
                  <a:lnTo>
                    <a:pt x="221" y="13"/>
                  </a:lnTo>
                  <a:lnTo>
                    <a:pt x="217" y="11"/>
                  </a:lnTo>
                  <a:lnTo>
                    <a:pt x="212" y="13"/>
                  </a:lnTo>
                  <a:lnTo>
                    <a:pt x="181" y="13"/>
                  </a:lnTo>
                  <a:lnTo>
                    <a:pt x="168" y="13"/>
                  </a:lnTo>
                  <a:lnTo>
                    <a:pt x="159" y="11"/>
                  </a:lnTo>
                  <a:lnTo>
                    <a:pt x="152" y="4"/>
                  </a:lnTo>
                  <a:lnTo>
                    <a:pt x="143" y="0"/>
                  </a:lnTo>
                  <a:lnTo>
                    <a:pt x="141" y="2"/>
                  </a:lnTo>
                  <a:lnTo>
                    <a:pt x="138" y="4"/>
                  </a:lnTo>
                  <a:lnTo>
                    <a:pt x="138" y="7"/>
                  </a:lnTo>
                  <a:lnTo>
                    <a:pt x="136" y="11"/>
                  </a:lnTo>
                  <a:lnTo>
                    <a:pt x="136" y="16"/>
                  </a:lnTo>
                  <a:lnTo>
                    <a:pt x="134" y="18"/>
                  </a:lnTo>
                  <a:lnTo>
                    <a:pt x="132" y="18"/>
                  </a:lnTo>
                  <a:lnTo>
                    <a:pt x="127" y="20"/>
                  </a:lnTo>
                  <a:lnTo>
                    <a:pt x="125" y="22"/>
                  </a:lnTo>
                  <a:lnTo>
                    <a:pt x="125" y="27"/>
                  </a:lnTo>
                  <a:lnTo>
                    <a:pt x="125" y="31"/>
                  </a:lnTo>
                  <a:lnTo>
                    <a:pt x="118" y="40"/>
                  </a:lnTo>
                  <a:lnTo>
                    <a:pt x="109" y="49"/>
                  </a:lnTo>
                  <a:lnTo>
                    <a:pt x="100" y="56"/>
                  </a:lnTo>
                  <a:lnTo>
                    <a:pt x="94" y="58"/>
                  </a:lnTo>
                  <a:lnTo>
                    <a:pt x="87" y="58"/>
                  </a:lnTo>
                  <a:lnTo>
                    <a:pt x="83" y="60"/>
                  </a:lnTo>
                  <a:lnTo>
                    <a:pt x="76" y="63"/>
                  </a:lnTo>
                  <a:lnTo>
                    <a:pt x="71" y="65"/>
                  </a:lnTo>
                  <a:lnTo>
                    <a:pt x="69" y="69"/>
                  </a:lnTo>
                  <a:lnTo>
                    <a:pt x="67" y="71"/>
                  </a:lnTo>
                  <a:lnTo>
                    <a:pt x="65" y="74"/>
                  </a:lnTo>
                  <a:lnTo>
                    <a:pt x="60" y="76"/>
                  </a:lnTo>
                  <a:lnTo>
                    <a:pt x="56" y="76"/>
                  </a:lnTo>
                  <a:lnTo>
                    <a:pt x="49" y="78"/>
                  </a:lnTo>
                  <a:lnTo>
                    <a:pt x="49" y="85"/>
                  </a:lnTo>
                  <a:lnTo>
                    <a:pt x="49" y="94"/>
                  </a:lnTo>
                  <a:lnTo>
                    <a:pt x="51" y="103"/>
                  </a:lnTo>
                  <a:lnTo>
                    <a:pt x="49" y="109"/>
                  </a:lnTo>
                  <a:lnTo>
                    <a:pt x="42" y="112"/>
                  </a:lnTo>
                  <a:lnTo>
                    <a:pt x="40" y="114"/>
                  </a:lnTo>
                  <a:lnTo>
                    <a:pt x="38" y="116"/>
                  </a:lnTo>
                  <a:lnTo>
                    <a:pt x="38" y="121"/>
                  </a:lnTo>
                  <a:lnTo>
                    <a:pt x="38" y="125"/>
                  </a:lnTo>
                  <a:lnTo>
                    <a:pt x="40" y="130"/>
                  </a:lnTo>
                  <a:lnTo>
                    <a:pt x="42" y="132"/>
                  </a:lnTo>
                  <a:lnTo>
                    <a:pt x="47" y="132"/>
                  </a:lnTo>
                  <a:lnTo>
                    <a:pt x="49" y="134"/>
                  </a:lnTo>
                  <a:lnTo>
                    <a:pt x="49" y="139"/>
                  </a:lnTo>
                  <a:lnTo>
                    <a:pt x="51" y="145"/>
                  </a:lnTo>
                  <a:lnTo>
                    <a:pt x="51" y="150"/>
                  </a:lnTo>
                  <a:lnTo>
                    <a:pt x="49" y="154"/>
                  </a:lnTo>
                  <a:lnTo>
                    <a:pt x="49" y="159"/>
                  </a:lnTo>
                  <a:lnTo>
                    <a:pt x="47" y="163"/>
                  </a:lnTo>
                  <a:lnTo>
                    <a:pt x="42" y="163"/>
                  </a:lnTo>
                  <a:lnTo>
                    <a:pt x="42" y="168"/>
                  </a:lnTo>
                  <a:lnTo>
                    <a:pt x="40" y="170"/>
                  </a:lnTo>
                  <a:lnTo>
                    <a:pt x="38" y="172"/>
                  </a:lnTo>
                  <a:lnTo>
                    <a:pt x="38" y="174"/>
                  </a:lnTo>
                  <a:lnTo>
                    <a:pt x="36" y="181"/>
                  </a:lnTo>
                  <a:lnTo>
                    <a:pt x="36" y="188"/>
                  </a:lnTo>
                  <a:lnTo>
                    <a:pt x="31" y="192"/>
                  </a:lnTo>
                  <a:lnTo>
                    <a:pt x="27" y="194"/>
                  </a:lnTo>
                  <a:lnTo>
                    <a:pt x="22" y="197"/>
                  </a:lnTo>
                  <a:lnTo>
                    <a:pt x="18" y="201"/>
                  </a:lnTo>
                  <a:lnTo>
                    <a:pt x="11" y="206"/>
                  </a:lnTo>
                  <a:lnTo>
                    <a:pt x="4" y="210"/>
                  </a:lnTo>
                  <a:lnTo>
                    <a:pt x="0" y="219"/>
                  </a:lnTo>
                  <a:lnTo>
                    <a:pt x="11" y="219"/>
                  </a:lnTo>
                  <a:lnTo>
                    <a:pt x="24" y="219"/>
                  </a:lnTo>
                  <a:lnTo>
                    <a:pt x="38" y="219"/>
                  </a:lnTo>
                  <a:lnTo>
                    <a:pt x="49" y="219"/>
                  </a:lnTo>
                  <a:lnTo>
                    <a:pt x="56" y="212"/>
                  </a:lnTo>
                  <a:lnTo>
                    <a:pt x="56" y="206"/>
                  </a:lnTo>
                  <a:lnTo>
                    <a:pt x="56" y="199"/>
                  </a:lnTo>
                  <a:lnTo>
                    <a:pt x="58" y="194"/>
                  </a:lnTo>
                  <a:lnTo>
                    <a:pt x="62" y="190"/>
                  </a:lnTo>
                  <a:lnTo>
                    <a:pt x="67" y="188"/>
                  </a:lnTo>
                  <a:lnTo>
                    <a:pt x="74" y="188"/>
                  </a:lnTo>
                  <a:lnTo>
                    <a:pt x="92" y="181"/>
                  </a:lnTo>
                  <a:lnTo>
                    <a:pt x="107" y="170"/>
                  </a:lnTo>
                  <a:lnTo>
                    <a:pt x="125" y="163"/>
                  </a:lnTo>
                  <a:lnTo>
                    <a:pt x="147" y="150"/>
                  </a:lnTo>
                  <a:lnTo>
                    <a:pt x="168" y="130"/>
                  </a:lnTo>
                  <a:lnTo>
                    <a:pt x="185" y="112"/>
                  </a:lnTo>
                  <a:lnTo>
                    <a:pt x="205" y="94"/>
                  </a:lnTo>
                  <a:lnTo>
                    <a:pt x="217" y="94"/>
                  </a:lnTo>
                  <a:lnTo>
                    <a:pt x="223" y="94"/>
                  </a:lnTo>
                  <a:lnTo>
                    <a:pt x="232" y="96"/>
                  </a:lnTo>
                  <a:lnTo>
                    <a:pt x="237" y="101"/>
                  </a:lnTo>
                  <a:lnTo>
                    <a:pt x="237" y="87"/>
                  </a:lnTo>
                  <a:lnTo>
                    <a:pt x="235" y="78"/>
                  </a:lnTo>
                  <a:lnTo>
                    <a:pt x="230" y="69"/>
                  </a:lnTo>
                  <a:lnTo>
                    <a:pt x="230" y="5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30" name="Freeform 246"/>
            <p:cNvSpPr>
              <a:spLocks/>
            </p:cNvSpPr>
            <p:nvPr/>
          </p:nvSpPr>
          <p:spPr bwMode="auto">
            <a:xfrm>
              <a:off x="4351203" y="3254749"/>
              <a:ext cx="413243" cy="417834"/>
            </a:xfrm>
            <a:custGeom>
              <a:avLst/>
              <a:gdLst>
                <a:gd name="T0" fmla="*/ 150 w 360"/>
                <a:gd name="T1" fmla="*/ 264 h 364"/>
                <a:gd name="T2" fmla="*/ 156 w 360"/>
                <a:gd name="T3" fmla="*/ 275 h 364"/>
                <a:gd name="T4" fmla="*/ 179 w 360"/>
                <a:gd name="T5" fmla="*/ 284 h 364"/>
                <a:gd name="T6" fmla="*/ 188 w 360"/>
                <a:gd name="T7" fmla="*/ 288 h 364"/>
                <a:gd name="T8" fmla="*/ 199 w 360"/>
                <a:gd name="T9" fmla="*/ 291 h 364"/>
                <a:gd name="T10" fmla="*/ 226 w 360"/>
                <a:gd name="T11" fmla="*/ 311 h 364"/>
                <a:gd name="T12" fmla="*/ 297 w 360"/>
                <a:gd name="T13" fmla="*/ 358 h 364"/>
                <a:gd name="T14" fmla="*/ 360 w 360"/>
                <a:gd name="T15" fmla="*/ 346 h 364"/>
                <a:gd name="T16" fmla="*/ 360 w 360"/>
                <a:gd name="T17" fmla="*/ 277 h 364"/>
                <a:gd name="T18" fmla="*/ 353 w 360"/>
                <a:gd name="T19" fmla="*/ 235 h 364"/>
                <a:gd name="T20" fmla="*/ 353 w 360"/>
                <a:gd name="T21" fmla="*/ 114 h 364"/>
                <a:gd name="T22" fmla="*/ 342 w 360"/>
                <a:gd name="T23" fmla="*/ 56 h 364"/>
                <a:gd name="T24" fmla="*/ 340 w 360"/>
                <a:gd name="T25" fmla="*/ 38 h 364"/>
                <a:gd name="T26" fmla="*/ 328 w 360"/>
                <a:gd name="T27" fmla="*/ 35 h 364"/>
                <a:gd name="T28" fmla="*/ 311 w 360"/>
                <a:gd name="T29" fmla="*/ 33 h 364"/>
                <a:gd name="T30" fmla="*/ 290 w 360"/>
                <a:gd name="T31" fmla="*/ 13 h 364"/>
                <a:gd name="T32" fmla="*/ 275 w 360"/>
                <a:gd name="T33" fmla="*/ 2 h 364"/>
                <a:gd name="T34" fmla="*/ 257 w 360"/>
                <a:gd name="T35" fmla="*/ 15 h 364"/>
                <a:gd name="T36" fmla="*/ 246 w 360"/>
                <a:gd name="T37" fmla="*/ 53 h 364"/>
                <a:gd name="T38" fmla="*/ 235 w 360"/>
                <a:gd name="T39" fmla="*/ 69 h 364"/>
                <a:gd name="T40" fmla="*/ 208 w 360"/>
                <a:gd name="T41" fmla="*/ 82 h 364"/>
                <a:gd name="T42" fmla="*/ 172 w 360"/>
                <a:gd name="T43" fmla="*/ 60 h 364"/>
                <a:gd name="T44" fmla="*/ 138 w 360"/>
                <a:gd name="T45" fmla="*/ 44 h 364"/>
                <a:gd name="T46" fmla="*/ 118 w 360"/>
                <a:gd name="T47" fmla="*/ 24 h 364"/>
                <a:gd name="T48" fmla="*/ 107 w 360"/>
                <a:gd name="T49" fmla="*/ 20 h 364"/>
                <a:gd name="T50" fmla="*/ 96 w 360"/>
                <a:gd name="T51" fmla="*/ 13 h 364"/>
                <a:gd name="T52" fmla="*/ 83 w 360"/>
                <a:gd name="T53" fmla="*/ 6 h 364"/>
                <a:gd name="T54" fmla="*/ 65 w 360"/>
                <a:gd name="T55" fmla="*/ 2 h 364"/>
                <a:gd name="T56" fmla="*/ 42 w 360"/>
                <a:gd name="T57" fmla="*/ 9 h 364"/>
                <a:gd name="T58" fmla="*/ 27 w 360"/>
                <a:gd name="T59" fmla="*/ 27 h 364"/>
                <a:gd name="T60" fmla="*/ 20 w 360"/>
                <a:gd name="T61" fmla="*/ 38 h 364"/>
                <a:gd name="T62" fmla="*/ 9 w 360"/>
                <a:gd name="T63" fmla="*/ 44 h 364"/>
                <a:gd name="T64" fmla="*/ 0 w 360"/>
                <a:gd name="T65" fmla="*/ 109 h 364"/>
                <a:gd name="T66" fmla="*/ 2 w 360"/>
                <a:gd name="T67" fmla="*/ 232 h 364"/>
                <a:gd name="T68" fmla="*/ 45 w 360"/>
                <a:gd name="T69" fmla="*/ 257 h 364"/>
                <a:gd name="T70" fmla="*/ 62 w 360"/>
                <a:gd name="T71" fmla="*/ 266 h 364"/>
                <a:gd name="T72" fmla="*/ 71 w 360"/>
                <a:gd name="T73" fmla="*/ 270 h 364"/>
                <a:gd name="T74" fmla="*/ 85 w 360"/>
                <a:gd name="T75" fmla="*/ 277 h 364"/>
                <a:gd name="T76" fmla="*/ 98 w 360"/>
                <a:gd name="T77" fmla="*/ 277 h 364"/>
                <a:gd name="T78" fmla="*/ 107 w 360"/>
                <a:gd name="T79" fmla="*/ 282 h 364"/>
                <a:gd name="T80" fmla="*/ 121 w 360"/>
                <a:gd name="T81" fmla="*/ 284 h 364"/>
                <a:gd name="T82" fmla="*/ 127 w 360"/>
                <a:gd name="T83" fmla="*/ 277 h 364"/>
                <a:gd name="T84" fmla="*/ 132 w 360"/>
                <a:gd name="T85" fmla="*/ 273 h 364"/>
                <a:gd name="T86" fmla="*/ 147 w 360"/>
                <a:gd name="T87" fmla="*/ 257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364">
                  <a:moveTo>
                    <a:pt x="147" y="257"/>
                  </a:moveTo>
                  <a:lnTo>
                    <a:pt x="147" y="261"/>
                  </a:lnTo>
                  <a:lnTo>
                    <a:pt x="150" y="264"/>
                  </a:lnTo>
                  <a:lnTo>
                    <a:pt x="152" y="268"/>
                  </a:lnTo>
                  <a:lnTo>
                    <a:pt x="152" y="270"/>
                  </a:lnTo>
                  <a:lnTo>
                    <a:pt x="156" y="275"/>
                  </a:lnTo>
                  <a:lnTo>
                    <a:pt x="163" y="279"/>
                  </a:lnTo>
                  <a:lnTo>
                    <a:pt x="170" y="282"/>
                  </a:lnTo>
                  <a:lnTo>
                    <a:pt x="179" y="284"/>
                  </a:lnTo>
                  <a:lnTo>
                    <a:pt x="181" y="286"/>
                  </a:lnTo>
                  <a:lnTo>
                    <a:pt x="183" y="286"/>
                  </a:lnTo>
                  <a:lnTo>
                    <a:pt x="188" y="288"/>
                  </a:lnTo>
                  <a:lnTo>
                    <a:pt x="192" y="288"/>
                  </a:lnTo>
                  <a:lnTo>
                    <a:pt x="197" y="288"/>
                  </a:lnTo>
                  <a:lnTo>
                    <a:pt x="199" y="291"/>
                  </a:lnTo>
                  <a:lnTo>
                    <a:pt x="201" y="293"/>
                  </a:lnTo>
                  <a:lnTo>
                    <a:pt x="203" y="295"/>
                  </a:lnTo>
                  <a:lnTo>
                    <a:pt x="226" y="311"/>
                  </a:lnTo>
                  <a:lnTo>
                    <a:pt x="248" y="326"/>
                  </a:lnTo>
                  <a:lnTo>
                    <a:pt x="273" y="344"/>
                  </a:lnTo>
                  <a:lnTo>
                    <a:pt x="297" y="358"/>
                  </a:lnTo>
                  <a:lnTo>
                    <a:pt x="324" y="364"/>
                  </a:lnTo>
                  <a:lnTo>
                    <a:pt x="353" y="364"/>
                  </a:lnTo>
                  <a:lnTo>
                    <a:pt x="360" y="346"/>
                  </a:lnTo>
                  <a:lnTo>
                    <a:pt x="360" y="324"/>
                  </a:lnTo>
                  <a:lnTo>
                    <a:pt x="360" y="299"/>
                  </a:lnTo>
                  <a:lnTo>
                    <a:pt x="360" y="277"/>
                  </a:lnTo>
                  <a:lnTo>
                    <a:pt x="353" y="266"/>
                  </a:lnTo>
                  <a:lnTo>
                    <a:pt x="353" y="252"/>
                  </a:lnTo>
                  <a:lnTo>
                    <a:pt x="353" y="235"/>
                  </a:lnTo>
                  <a:lnTo>
                    <a:pt x="355" y="217"/>
                  </a:lnTo>
                  <a:lnTo>
                    <a:pt x="353" y="201"/>
                  </a:lnTo>
                  <a:lnTo>
                    <a:pt x="353" y="114"/>
                  </a:lnTo>
                  <a:lnTo>
                    <a:pt x="349" y="96"/>
                  </a:lnTo>
                  <a:lnTo>
                    <a:pt x="344" y="76"/>
                  </a:lnTo>
                  <a:lnTo>
                    <a:pt x="342" y="56"/>
                  </a:lnTo>
                  <a:lnTo>
                    <a:pt x="346" y="38"/>
                  </a:lnTo>
                  <a:lnTo>
                    <a:pt x="344" y="38"/>
                  </a:lnTo>
                  <a:lnTo>
                    <a:pt x="340" y="38"/>
                  </a:lnTo>
                  <a:lnTo>
                    <a:pt x="335" y="38"/>
                  </a:lnTo>
                  <a:lnTo>
                    <a:pt x="333" y="38"/>
                  </a:lnTo>
                  <a:lnTo>
                    <a:pt x="328" y="35"/>
                  </a:lnTo>
                  <a:lnTo>
                    <a:pt x="328" y="33"/>
                  </a:lnTo>
                  <a:lnTo>
                    <a:pt x="322" y="33"/>
                  </a:lnTo>
                  <a:lnTo>
                    <a:pt x="311" y="33"/>
                  </a:lnTo>
                  <a:lnTo>
                    <a:pt x="302" y="29"/>
                  </a:lnTo>
                  <a:lnTo>
                    <a:pt x="297" y="20"/>
                  </a:lnTo>
                  <a:lnTo>
                    <a:pt x="290" y="13"/>
                  </a:lnTo>
                  <a:lnTo>
                    <a:pt x="284" y="6"/>
                  </a:lnTo>
                  <a:lnTo>
                    <a:pt x="284" y="2"/>
                  </a:lnTo>
                  <a:lnTo>
                    <a:pt x="275" y="2"/>
                  </a:lnTo>
                  <a:lnTo>
                    <a:pt x="270" y="6"/>
                  </a:lnTo>
                  <a:lnTo>
                    <a:pt x="264" y="11"/>
                  </a:lnTo>
                  <a:lnTo>
                    <a:pt x="257" y="15"/>
                  </a:lnTo>
                  <a:lnTo>
                    <a:pt x="248" y="13"/>
                  </a:lnTo>
                  <a:lnTo>
                    <a:pt x="248" y="44"/>
                  </a:lnTo>
                  <a:lnTo>
                    <a:pt x="246" y="53"/>
                  </a:lnTo>
                  <a:lnTo>
                    <a:pt x="244" y="60"/>
                  </a:lnTo>
                  <a:lnTo>
                    <a:pt x="239" y="67"/>
                  </a:lnTo>
                  <a:lnTo>
                    <a:pt x="235" y="69"/>
                  </a:lnTo>
                  <a:lnTo>
                    <a:pt x="228" y="85"/>
                  </a:lnTo>
                  <a:lnTo>
                    <a:pt x="219" y="87"/>
                  </a:lnTo>
                  <a:lnTo>
                    <a:pt x="208" y="82"/>
                  </a:lnTo>
                  <a:lnTo>
                    <a:pt x="197" y="76"/>
                  </a:lnTo>
                  <a:lnTo>
                    <a:pt x="185" y="67"/>
                  </a:lnTo>
                  <a:lnTo>
                    <a:pt x="172" y="60"/>
                  </a:lnTo>
                  <a:lnTo>
                    <a:pt x="159" y="58"/>
                  </a:lnTo>
                  <a:lnTo>
                    <a:pt x="150" y="51"/>
                  </a:lnTo>
                  <a:lnTo>
                    <a:pt x="138" y="44"/>
                  </a:lnTo>
                  <a:lnTo>
                    <a:pt x="127" y="38"/>
                  </a:lnTo>
                  <a:lnTo>
                    <a:pt x="121" y="27"/>
                  </a:lnTo>
                  <a:lnTo>
                    <a:pt x="118" y="24"/>
                  </a:lnTo>
                  <a:lnTo>
                    <a:pt x="114" y="22"/>
                  </a:lnTo>
                  <a:lnTo>
                    <a:pt x="112" y="22"/>
                  </a:lnTo>
                  <a:lnTo>
                    <a:pt x="107" y="20"/>
                  </a:lnTo>
                  <a:lnTo>
                    <a:pt x="103" y="20"/>
                  </a:lnTo>
                  <a:lnTo>
                    <a:pt x="96" y="20"/>
                  </a:lnTo>
                  <a:lnTo>
                    <a:pt x="96" y="13"/>
                  </a:lnTo>
                  <a:lnTo>
                    <a:pt x="92" y="11"/>
                  </a:lnTo>
                  <a:lnTo>
                    <a:pt x="87" y="9"/>
                  </a:lnTo>
                  <a:lnTo>
                    <a:pt x="83" y="6"/>
                  </a:lnTo>
                  <a:lnTo>
                    <a:pt x="78" y="4"/>
                  </a:lnTo>
                  <a:lnTo>
                    <a:pt x="71" y="2"/>
                  </a:lnTo>
                  <a:lnTo>
                    <a:pt x="65" y="2"/>
                  </a:lnTo>
                  <a:lnTo>
                    <a:pt x="54" y="0"/>
                  </a:lnTo>
                  <a:lnTo>
                    <a:pt x="45" y="2"/>
                  </a:lnTo>
                  <a:lnTo>
                    <a:pt x="42" y="9"/>
                  </a:lnTo>
                  <a:lnTo>
                    <a:pt x="38" y="15"/>
                  </a:lnTo>
                  <a:lnTo>
                    <a:pt x="36" y="22"/>
                  </a:lnTo>
                  <a:lnTo>
                    <a:pt x="27" y="27"/>
                  </a:lnTo>
                  <a:lnTo>
                    <a:pt x="27" y="31"/>
                  </a:lnTo>
                  <a:lnTo>
                    <a:pt x="22" y="33"/>
                  </a:lnTo>
                  <a:lnTo>
                    <a:pt x="20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9" y="44"/>
                  </a:lnTo>
                  <a:lnTo>
                    <a:pt x="9" y="69"/>
                  </a:lnTo>
                  <a:lnTo>
                    <a:pt x="0" y="89"/>
                  </a:lnTo>
                  <a:lnTo>
                    <a:pt x="0" y="109"/>
                  </a:lnTo>
                  <a:lnTo>
                    <a:pt x="2" y="132"/>
                  </a:lnTo>
                  <a:lnTo>
                    <a:pt x="2" y="159"/>
                  </a:lnTo>
                  <a:lnTo>
                    <a:pt x="2" y="232"/>
                  </a:lnTo>
                  <a:lnTo>
                    <a:pt x="18" y="239"/>
                  </a:lnTo>
                  <a:lnTo>
                    <a:pt x="31" y="248"/>
                  </a:lnTo>
                  <a:lnTo>
                    <a:pt x="45" y="257"/>
                  </a:lnTo>
                  <a:lnTo>
                    <a:pt x="58" y="264"/>
                  </a:lnTo>
                  <a:lnTo>
                    <a:pt x="60" y="264"/>
                  </a:lnTo>
                  <a:lnTo>
                    <a:pt x="62" y="266"/>
                  </a:lnTo>
                  <a:lnTo>
                    <a:pt x="65" y="266"/>
                  </a:lnTo>
                  <a:lnTo>
                    <a:pt x="69" y="268"/>
                  </a:lnTo>
                  <a:lnTo>
                    <a:pt x="71" y="270"/>
                  </a:lnTo>
                  <a:lnTo>
                    <a:pt x="76" y="273"/>
                  </a:lnTo>
                  <a:lnTo>
                    <a:pt x="80" y="275"/>
                  </a:lnTo>
                  <a:lnTo>
                    <a:pt x="85" y="277"/>
                  </a:lnTo>
                  <a:lnTo>
                    <a:pt x="89" y="277"/>
                  </a:lnTo>
                  <a:lnTo>
                    <a:pt x="96" y="277"/>
                  </a:lnTo>
                  <a:lnTo>
                    <a:pt x="98" y="277"/>
                  </a:lnTo>
                  <a:lnTo>
                    <a:pt x="103" y="279"/>
                  </a:lnTo>
                  <a:lnTo>
                    <a:pt x="105" y="282"/>
                  </a:lnTo>
                  <a:lnTo>
                    <a:pt x="107" y="282"/>
                  </a:lnTo>
                  <a:lnTo>
                    <a:pt x="112" y="284"/>
                  </a:lnTo>
                  <a:lnTo>
                    <a:pt x="116" y="284"/>
                  </a:lnTo>
                  <a:lnTo>
                    <a:pt x="121" y="284"/>
                  </a:lnTo>
                  <a:lnTo>
                    <a:pt x="123" y="279"/>
                  </a:lnTo>
                  <a:lnTo>
                    <a:pt x="125" y="277"/>
                  </a:lnTo>
                  <a:lnTo>
                    <a:pt x="127" y="277"/>
                  </a:lnTo>
                  <a:lnTo>
                    <a:pt x="130" y="275"/>
                  </a:lnTo>
                  <a:lnTo>
                    <a:pt x="132" y="273"/>
                  </a:lnTo>
                  <a:lnTo>
                    <a:pt x="132" y="273"/>
                  </a:lnTo>
                  <a:lnTo>
                    <a:pt x="134" y="268"/>
                  </a:lnTo>
                  <a:lnTo>
                    <a:pt x="134" y="264"/>
                  </a:lnTo>
                  <a:lnTo>
                    <a:pt x="147" y="25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31" name="Freeform 247"/>
            <p:cNvSpPr>
              <a:spLocks/>
            </p:cNvSpPr>
            <p:nvPr/>
          </p:nvSpPr>
          <p:spPr bwMode="auto">
            <a:xfrm>
              <a:off x="4764445" y="3305256"/>
              <a:ext cx="301897" cy="303044"/>
            </a:xfrm>
            <a:custGeom>
              <a:avLst/>
              <a:gdLst>
                <a:gd name="T0" fmla="*/ 241 w 263"/>
                <a:gd name="T1" fmla="*/ 173 h 264"/>
                <a:gd name="T2" fmla="*/ 219 w 263"/>
                <a:gd name="T3" fmla="*/ 146 h 264"/>
                <a:gd name="T4" fmla="*/ 199 w 263"/>
                <a:gd name="T5" fmla="*/ 108 h 264"/>
                <a:gd name="T6" fmla="*/ 188 w 263"/>
                <a:gd name="T7" fmla="*/ 85 h 264"/>
                <a:gd name="T8" fmla="*/ 185 w 263"/>
                <a:gd name="T9" fmla="*/ 79 h 264"/>
                <a:gd name="T10" fmla="*/ 181 w 263"/>
                <a:gd name="T11" fmla="*/ 76 h 264"/>
                <a:gd name="T12" fmla="*/ 174 w 263"/>
                <a:gd name="T13" fmla="*/ 63 h 264"/>
                <a:gd name="T14" fmla="*/ 179 w 263"/>
                <a:gd name="T15" fmla="*/ 43 h 264"/>
                <a:gd name="T16" fmla="*/ 194 w 263"/>
                <a:gd name="T17" fmla="*/ 45 h 264"/>
                <a:gd name="T18" fmla="*/ 208 w 263"/>
                <a:gd name="T19" fmla="*/ 70 h 264"/>
                <a:gd name="T20" fmla="*/ 219 w 263"/>
                <a:gd name="T21" fmla="*/ 94 h 264"/>
                <a:gd name="T22" fmla="*/ 226 w 263"/>
                <a:gd name="T23" fmla="*/ 74 h 264"/>
                <a:gd name="T24" fmla="*/ 223 w 263"/>
                <a:gd name="T25" fmla="*/ 45 h 264"/>
                <a:gd name="T26" fmla="*/ 226 w 263"/>
                <a:gd name="T27" fmla="*/ 25 h 264"/>
                <a:gd name="T28" fmla="*/ 219 w 263"/>
                <a:gd name="T29" fmla="*/ 23 h 264"/>
                <a:gd name="T30" fmla="*/ 214 w 263"/>
                <a:gd name="T31" fmla="*/ 21 h 264"/>
                <a:gd name="T32" fmla="*/ 205 w 263"/>
                <a:gd name="T33" fmla="*/ 21 h 264"/>
                <a:gd name="T34" fmla="*/ 201 w 263"/>
                <a:gd name="T35" fmla="*/ 14 h 264"/>
                <a:gd name="T36" fmla="*/ 192 w 263"/>
                <a:gd name="T37" fmla="*/ 14 h 264"/>
                <a:gd name="T38" fmla="*/ 183 w 263"/>
                <a:gd name="T39" fmla="*/ 14 h 264"/>
                <a:gd name="T40" fmla="*/ 174 w 263"/>
                <a:gd name="T41" fmla="*/ 14 h 264"/>
                <a:gd name="T42" fmla="*/ 170 w 263"/>
                <a:gd name="T43" fmla="*/ 12 h 264"/>
                <a:gd name="T44" fmla="*/ 163 w 263"/>
                <a:gd name="T45" fmla="*/ 7 h 264"/>
                <a:gd name="T46" fmla="*/ 154 w 263"/>
                <a:gd name="T47" fmla="*/ 7 h 264"/>
                <a:gd name="T48" fmla="*/ 145 w 263"/>
                <a:gd name="T49" fmla="*/ 5 h 264"/>
                <a:gd name="T50" fmla="*/ 138 w 263"/>
                <a:gd name="T51" fmla="*/ 0 h 264"/>
                <a:gd name="T52" fmla="*/ 118 w 263"/>
                <a:gd name="T53" fmla="*/ 18 h 264"/>
                <a:gd name="T54" fmla="*/ 87 w 263"/>
                <a:gd name="T55" fmla="*/ 25 h 264"/>
                <a:gd name="T56" fmla="*/ 74 w 263"/>
                <a:gd name="T57" fmla="*/ 14 h 264"/>
                <a:gd name="T58" fmla="*/ 44 w 263"/>
                <a:gd name="T59" fmla="*/ 7 h 264"/>
                <a:gd name="T60" fmla="*/ 11 w 263"/>
                <a:gd name="T61" fmla="*/ 7 h 264"/>
                <a:gd name="T62" fmla="*/ 0 w 263"/>
                <a:gd name="T63" fmla="*/ 21 h 264"/>
                <a:gd name="T64" fmla="*/ 4 w 263"/>
                <a:gd name="T65" fmla="*/ 23 h 264"/>
                <a:gd name="T66" fmla="*/ 6 w 263"/>
                <a:gd name="T67" fmla="*/ 32 h 264"/>
                <a:gd name="T68" fmla="*/ 9 w 263"/>
                <a:gd name="T69" fmla="*/ 38 h 264"/>
                <a:gd name="T70" fmla="*/ 13 w 263"/>
                <a:gd name="T71" fmla="*/ 45 h 264"/>
                <a:gd name="T72" fmla="*/ 18 w 263"/>
                <a:gd name="T73" fmla="*/ 63 h 264"/>
                <a:gd name="T74" fmla="*/ 22 w 263"/>
                <a:gd name="T75" fmla="*/ 202 h 264"/>
                <a:gd name="T76" fmla="*/ 24 w 263"/>
                <a:gd name="T77" fmla="*/ 208 h 264"/>
                <a:gd name="T78" fmla="*/ 24 w 263"/>
                <a:gd name="T79" fmla="*/ 217 h 264"/>
                <a:gd name="T80" fmla="*/ 24 w 263"/>
                <a:gd name="T81" fmla="*/ 264 h 264"/>
                <a:gd name="T82" fmla="*/ 234 w 263"/>
                <a:gd name="T83" fmla="*/ 264 h 264"/>
                <a:gd name="T84" fmla="*/ 237 w 263"/>
                <a:gd name="T85" fmla="*/ 260 h 264"/>
                <a:gd name="T86" fmla="*/ 237 w 263"/>
                <a:gd name="T87" fmla="*/ 251 h 264"/>
                <a:gd name="T88" fmla="*/ 241 w 263"/>
                <a:gd name="T89" fmla="*/ 244 h 264"/>
                <a:gd name="T90" fmla="*/ 250 w 263"/>
                <a:gd name="T91" fmla="*/ 240 h 264"/>
                <a:gd name="T92" fmla="*/ 259 w 263"/>
                <a:gd name="T93" fmla="*/ 235 h 264"/>
                <a:gd name="T94" fmla="*/ 263 w 263"/>
                <a:gd name="T95" fmla="*/ 226 h 264"/>
                <a:gd name="T96" fmla="*/ 248 w 263"/>
                <a:gd name="T97" fmla="*/ 213 h 264"/>
                <a:gd name="T98" fmla="*/ 250 w 263"/>
                <a:gd name="T99" fmla="*/ 18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264">
                  <a:moveTo>
                    <a:pt x="250" y="188"/>
                  </a:moveTo>
                  <a:lnTo>
                    <a:pt x="241" y="173"/>
                  </a:lnTo>
                  <a:lnTo>
                    <a:pt x="232" y="157"/>
                  </a:lnTo>
                  <a:lnTo>
                    <a:pt x="219" y="146"/>
                  </a:lnTo>
                  <a:lnTo>
                    <a:pt x="210" y="126"/>
                  </a:lnTo>
                  <a:lnTo>
                    <a:pt x="199" y="108"/>
                  </a:lnTo>
                  <a:lnTo>
                    <a:pt x="188" y="88"/>
                  </a:lnTo>
                  <a:lnTo>
                    <a:pt x="188" y="85"/>
                  </a:lnTo>
                  <a:lnTo>
                    <a:pt x="188" y="83"/>
                  </a:lnTo>
                  <a:lnTo>
                    <a:pt x="185" y="79"/>
                  </a:lnTo>
                  <a:lnTo>
                    <a:pt x="183" y="76"/>
                  </a:lnTo>
                  <a:lnTo>
                    <a:pt x="181" y="76"/>
                  </a:lnTo>
                  <a:lnTo>
                    <a:pt x="176" y="72"/>
                  </a:lnTo>
                  <a:lnTo>
                    <a:pt x="174" y="63"/>
                  </a:lnTo>
                  <a:lnTo>
                    <a:pt x="174" y="52"/>
                  </a:lnTo>
                  <a:lnTo>
                    <a:pt x="179" y="43"/>
                  </a:lnTo>
                  <a:lnTo>
                    <a:pt x="181" y="38"/>
                  </a:lnTo>
                  <a:lnTo>
                    <a:pt x="194" y="45"/>
                  </a:lnTo>
                  <a:lnTo>
                    <a:pt x="201" y="56"/>
                  </a:lnTo>
                  <a:lnTo>
                    <a:pt x="208" y="70"/>
                  </a:lnTo>
                  <a:lnTo>
                    <a:pt x="212" y="83"/>
                  </a:lnTo>
                  <a:lnTo>
                    <a:pt x="219" y="94"/>
                  </a:lnTo>
                  <a:lnTo>
                    <a:pt x="226" y="88"/>
                  </a:lnTo>
                  <a:lnTo>
                    <a:pt x="226" y="74"/>
                  </a:lnTo>
                  <a:lnTo>
                    <a:pt x="226" y="61"/>
                  </a:lnTo>
                  <a:lnTo>
                    <a:pt x="223" y="45"/>
                  </a:lnTo>
                  <a:lnTo>
                    <a:pt x="226" y="32"/>
                  </a:lnTo>
                  <a:lnTo>
                    <a:pt x="226" y="25"/>
                  </a:lnTo>
                  <a:lnTo>
                    <a:pt x="221" y="25"/>
                  </a:lnTo>
                  <a:lnTo>
                    <a:pt x="219" y="23"/>
                  </a:lnTo>
                  <a:lnTo>
                    <a:pt x="217" y="23"/>
                  </a:lnTo>
                  <a:lnTo>
                    <a:pt x="214" y="21"/>
                  </a:lnTo>
                  <a:lnTo>
                    <a:pt x="210" y="18"/>
                  </a:lnTo>
                  <a:lnTo>
                    <a:pt x="205" y="21"/>
                  </a:lnTo>
                  <a:lnTo>
                    <a:pt x="205" y="14"/>
                  </a:lnTo>
                  <a:lnTo>
                    <a:pt x="201" y="14"/>
                  </a:lnTo>
                  <a:lnTo>
                    <a:pt x="196" y="12"/>
                  </a:lnTo>
                  <a:lnTo>
                    <a:pt x="192" y="14"/>
                  </a:lnTo>
                  <a:lnTo>
                    <a:pt x="188" y="14"/>
                  </a:lnTo>
                  <a:lnTo>
                    <a:pt x="183" y="14"/>
                  </a:lnTo>
                  <a:lnTo>
                    <a:pt x="179" y="14"/>
                  </a:lnTo>
                  <a:lnTo>
                    <a:pt x="174" y="14"/>
                  </a:lnTo>
                  <a:lnTo>
                    <a:pt x="172" y="14"/>
                  </a:lnTo>
                  <a:lnTo>
                    <a:pt x="170" y="12"/>
                  </a:lnTo>
                  <a:lnTo>
                    <a:pt x="170" y="7"/>
                  </a:lnTo>
                  <a:lnTo>
                    <a:pt x="163" y="7"/>
                  </a:lnTo>
                  <a:lnTo>
                    <a:pt x="158" y="7"/>
                  </a:lnTo>
                  <a:lnTo>
                    <a:pt x="154" y="7"/>
                  </a:lnTo>
                  <a:lnTo>
                    <a:pt x="150" y="5"/>
                  </a:lnTo>
                  <a:lnTo>
                    <a:pt x="145" y="5"/>
                  </a:lnTo>
                  <a:lnTo>
                    <a:pt x="143" y="0"/>
                  </a:lnTo>
                  <a:lnTo>
                    <a:pt x="138" y="0"/>
                  </a:lnTo>
                  <a:lnTo>
                    <a:pt x="129" y="12"/>
                  </a:lnTo>
                  <a:lnTo>
                    <a:pt x="118" y="18"/>
                  </a:lnTo>
                  <a:lnTo>
                    <a:pt x="105" y="25"/>
                  </a:lnTo>
                  <a:lnTo>
                    <a:pt x="87" y="25"/>
                  </a:lnTo>
                  <a:lnTo>
                    <a:pt x="87" y="21"/>
                  </a:lnTo>
                  <a:lnTo>
                    <a:pt x="74" y="14"/>
                  </a:lnTo>
                  <a:lnTo>
                    <a:pt x="60" y="9"/>
                  </a:lnTo>
                  <a:lnTo>
                    <a:pt x="44" y="7"/>
                  </a:lnTo>
                  <a:lnTo>
                    <a:pt x="27" y="7"/>
                  </a:lnTo>
                  <a:lnTo>
                    <a:pt x="11" y="7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4" y="23"/>
                  </a:lnTo>
                  <a:lnTo>
                    <a:pt x="6" y="27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9" y="38"/>
                  </a:lnTo>
                  <a:lnTo>
                    <a:pt x="9" y="43"/>
                  </a:lnTo>
                  <a:lnTo>
                    <a:pt x="13" y="45"/>
                  </a:lnTo>
                  <a:lnTo>
                    <a:pt x="13" y="63"/>
                  </a:lnTo>
                  <a:lnTo>
                    <a:pt x="18" y="63"/>
                  </a:lnTo>
                  <a:lnTo>
                    <a:pt x="18" y="202"/>
                  </a:lnTo>
                  <a:lnTo>
                    <a:pt x="22" y="202"/>
                  </a:lnTo>
                  <a:lnTo>
                    <a:pt x="24" y="204"/>
                  </a:lnTo>
                  <a:lnTo>
                    <a:pt x="24" y="208"/>
                  </a:lnTo>
                  <a:lnTo>
                    <a:pt x="24" y="213"/>
                  </a:lnTo>
                  <a:lnTo>
                    <a:pt x="24" y="217"/>
                  </a:lnTo>
                  <a:lnTo>
                    <a:pt x="24" y="220"/>
                  </a:lnTo>
                  <a:lnTo>
                    <a:pt x="24" y="264"/>
                  </a:lnTo>
                  <a:lnTo>
                    <a:pt x="232" y="264"/>
                  </a:lnTo>
                  <a:lnTo>
                    <a:pt x="234" y="264"/>
                  </a:lnTo>
                  <a:lnTo>
                    <a:pt x="237" y="262"/>
                  </a:lnTo>
                  <a:lnTo>
                    <a:pt x="237" y="260"/>
                  </a:lnTo>
                  <a:lnTo>
                    <a:pt x="237" y="258"/>
                  </a:lnTo>
                  <a:lnTo>
                    <a:pt x="237" y="251"/>
                  </a:lnTo>
                  <a:lnTo>
                    <a:pt x="239" y="247"/>
                  </a:lnTo>
                  <a:lnTo>
                    <a:pt x="241" y="244"/>
                  </a:lnTo>
                  <a:lnTo>
                    <a:pt x="246" y="240"/>
                  </a:lnTo>
                  <a:lnTo>
                    <a:pt x="250" y="240"/>
                  </a:lnTo>
                  <a:lnTo>
                    <a:pt x="255" y="238"/>
                  </a:lnTo>
                  <a:lnTo>
                    <a:pt x="259" y="235"/>
                  </a:lnTo>
                  <a:lnTo>
                    <a:pt x="263" y="233"/>
                  </a:lnTo>
                  <a:lnTo>
                    <a:pt x="263" y="226"/>
                  </a:lnTo>
                  <a:lnTo>
                    <a:pt x="252" y="220"/>
                  </a:lnTo>
                  <a:lnTo>
                    <a:pt x="248" y="213"/>
                  </a:lnTo>
                  <a:lnTo>
                    <a:pt x="248" y="204"/>
                  </a:lnTo>
                  <a:lnTo>
                    <a:pt x="250" y="188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32" name="Freeform 248"/>
            <p:cNvSpPr>
              <a:spLocks/>
            </p:cNvSpPr>
            <p:nvPr/>
          </p:nvSpPr>
          <p:spPr bwMode="auto">
            <a:xfrm>
              <a:off x="4764445" y="3305256"/>
              <a:ext cx="301897" cy="303044"/>
            </a:xfrm>
            <a:custGeom>
              <a:avLst/>
              <a:gdLst>
                <a:gd name="T0" fmla="*/ 241 w 263"/>
                <a:gd name="T1" fmla="*/ 173 h 264"/>
                <a:gd name="T2" fmla="*/ 219 w 263"/>
                <a:gd name="T3" fmla="*/ 146 h 264"/>
                <a:gd name="T4" fmla="*/ 199 w 263"/>
                <a:gd name="T5" fmla="*/ 108 h 264"/>
                <a:gd name="T6" fmla="*/ 188 w 263"/>
                <a:gd name="T7" fmla="*/ 85 h 264"/>
                <a:gd name="T8" fmla="*/ 185 w 263"/>
                <a:gd name="T9" fmla="*/ 79 h 264"/>
                <a:gd name="T10" fmla="*/ 181 w 263"/>
                <a:gd name="T11" fmla="*/ 76 h 264"/>
                <a:gd name="T12" fmla="*/ 174 w 263"/>
                <a:gd name="T13" fmla="*/ 63 h 264"/>
                <a:gd name="T14" fmla="*/ 179 w 263"/>
                <a:gd name="T15" fmla="*/ 43 h 264"/>
                <a:gd name="T16" fmla="*/ 194 w 263"/>
                <a:gd name="T17" fmla="*/ 45 h 264"/>
                <a:gd name="T18" fmla="*/ 208 w 263"/>
                <a:gd name="T19" fmla="*/ 70 h 264"/>
                <a:gd name="T20" fmla="*/ 219 w 263"/>
                <a:gd name="T21" fmla="*/ 94 h 264"/>
                <a:gd name="T22" fmla="*/ 226 w 263"/>
                <a:gd name="T23" fmla="*/ 74 h 264"/>
                <a:gd name="T24" fmla="*/ 223 w 263"/>
                <a:gd name="T25" fmla="*/ 45 h 264"/>
                <a:gd name="T26" fmla="*/ 226 w 263"/>
                <a:gd name="T27" fmla="*/ 25 h 264"/>
                <a:gd name="T28" fmla="*/ 219 w 263"/>
                <a:gd name="T29" fmla="*/ 23 h 264"/>
                <a:gd name="T30" fmla="*/ 214 w 263"/>
                <a:gd name="T31" fmla="*/ 21 h 264"/>
                <a:gd name="T32" fmla="*/ 205 w 263"/>
                <a:gd name="T33" fmla="*/ 21 h 264"/>
                <a:gd name="T34" fmla="*/ 201 w 263"/>
                <a:gd name="T35" fmla="*/ 14 h 264"/>
                <a:gd name="T36" fmla="*/ 192 w 263"/>
                <a:gd name="T37" fmla="*/ 14 h 264"/>
                <a:gd name="T38" fmla="*/ 183 w 263"/>
                <a:gd name="T39" fmla="*/ 14 h 264"/>
                <a:gd name="T40" fmla="*/ 174 w 263"/>
                <a:gd name="T41" fmla="*/ 14 h 264"/>
                <a:gd name="T42" fmla="*/ 170 w 263"/>
                <a:gd name="T43" fmla="*/ 12 h 264"/>
                <a:gd name="T44" fmla="*/ 163 w 263"/>
                <a:gd name="T45" fmla="*/ 7 h 264"/>
                <a:gd name="T46" fmla="*/ 154 w 263"/>
                <a:gd name="T47" fmla="*/ 7 h 264"/>
                <a:gd name="T48" fmla="*/ 145 w 263"/>
                <a:gd name="T49" fmla="*/ 5 h 264"/>
                <a:gd name="T50" fmla="*/ 138 w 263"/>
                <a:gd name="T51" fmla="*/ 0 h 264"/>
                <a:gd name="T52" fmla="*/ 118 w 263"/>
                <a:gd name="T53" fmla="*/ 18 h 264"/>
                <a:gd name="T54" fmla="*/ 87 w 263"/>
                <a:gd name="T55" fmla="*/ 25 h 264"/>
                <a:gd name="T56" fmla="*/ 74 w 263"/>
                <a:gd name="T57" fmla="*/ 14 h 264"/>
                <a:gd name="T58" fmla="*/ 44 w 263"/>
                <a:gd name="T59" fmla="*/ 7 h 264"/>
                <a:gd name="T60" fmla="*/ 11 w 263"/>
                <a:gd name="T61" fmla="*/ 7 h 264"/>
                <a:gd name="T62" fmla="*/ 0 w 263"/>
                <a:gd name="T63" fmla="*/ 21 h 264"/>
                <a:gd name="T64" fmla="*/ 4 w 263"/>
                <a:gd name="T65" fmla="*/ 23 h 264"/>
                <a:gd name="T66" fmla="*/ 6 w 263"/>
                <a:gd name="T67" fmla="*/ 32 h 264"/>
                <a:gd name="T68" fmla="*/ 9 w 263"/>
                <a:gd name="T69" fmla="*/ 38 h 264"/>
                <a:gd name="T70" fmla="*/ 13 w 263"/>
                <a:gd name="T71" fmla="*/ 45 h 264"/>
                <a:gd name="T72" fmla="*/ 18 w 263"/>
                <a:gd name="T73" fmla="*/ 63 h 264"/>
                <a:gd name="T74" fmla="*/ 22 w 263"/>
                <a:gd name="T75" fmla="*/ 202 h 264"/>
                <a:gd name="T76" fmla="*/ 24 w 263"/>
                <a:gd name="T77" fmla="*/ 208 h 264"/>
                <a:gd name="T78" fmla="*/ 24 w 263"/>
                <a:gd name="T79" fmla="*/ 217 h 264"/>
                <a:gd name="T80" fmla="*/ 24 w 263"/>
                <a:gd name="T81" fmla="*/ 264 h 264"/>
                <a:gd name="T82" fmla="*/ 234 w 263"/>
                <a:gd name="T83" fmla="*/ 264 h 264"/>
                <a:gd name="T84" fmla="*/ 237 w 263"/>
                <a:gd name="T85" fmla="*/ 260 h 264"/>
                <a:gd name="T86" fmla="*/ 237 w 263"/>
                <a:gd name="T87" fmla="*/ 251 h 264"/>
                <a:gd name="T88" fmla="*/ 241 w 263"/>
                <a:gd name="T89" fmla="*/ 244 h 264"/>
                <a:gd name="T90" fmla="*/ 250 w 263"/>
                <a:gd name="T91" fmla="*/ 240 h 264"/>
                <a:gd name="T92" fmla="*/ 259 w 263"/>
                <a:gd name="T93" fmla="*/ 235 h 264"/>
                <a:gd name="T94" fmla="*/ 263 w 263"/>
                <a:gd name="T95" fmla="*/ 226 h 264"/>
                <a:gd name="T96" fmla="*/ 248 w 263"/>
                <a:gd name="T97" fmla="*/ 213 h 264"/>
                <a:gd name="T98" fmla="*/ 250 w 263"/>
                <a:gd name="T99" fmla="*/ 18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264">
                  <a:moveTo>
                    <a:pt x="250" y="188"/>
                  </a:moveTo>
                  <a:lnTo>
                    <a:pt x="241" y="173"/>
                  </a:lnTo>
                  <a:lnTo>
                    <a:pt x="232" y="157"/>
                  </a:lnTo>
                  <a:lnTo>
                    <a:pt x="219" y="146"/>
                  </a:lnTo>
                  <a:lnTo>
                    <a:pt x="210" y="126"/>
                  </a:lnTo>
                  <a:lnTo>
                    <a:pt x="199" y="108"/>
                  </a:lnTo>
                  <a:lnTo>
                    <a:pt x="188" y="88"/>
                  </a:lnTo>
                  <a:lnTo>
                    <a:pt x="188" y="85"/>
                  </a:lnTo>
                  <a:lnTo>
                    <a:pt x="188" y="83"/>
                  </a:lnTo>
                  <a:lnTo>
                    <a:pt x="185" y="79"/>
                  </a:lnTo>
                  <a:lnTo>
                    <a:pt x="183" y="76"/>
                  </a:lnTo>
                  <a:lnTo>
                    <a:pt x="181" y="76"/>
                  </a:lnTo>
                  <a:lnTo>
                    <a:pt x="176" y="72"/>
                  </a:lnTo>
                  <a:lnTo>
                    <a:pt x="174" y="63"/>
                  </a:lnTo>
                  <a:lnTo>
                    <a:pt x="174" y="52"/>
                  </a:lnTo>
                  <a:lnTo>
                    <a:pt x="179" y="43"/>
                  </a:lnTo>
                  <a:lnTo>
                    <a:pt x="181" y="38"/>
                  </a:lnTo>
                  <a:lnTo>
                    <a:pt x="194" y="45"/>
                  </a:lnTo>
                  <a:lnTo>
                    <a:pt x="201" y="56"/>
                  </a:lnTo>
                  <a:lnTo>
                    <a:pt x="208" y="70"/>
                  </a:lnTo>
                  <a:lnTo>
                    <a:pt x="212" y="83"/>
                  </a:lnTo>
                  <a:lnTo>
                    <a:pt x="219" y="94"/>
                  </a:lnTo>
                  <a:lnTo>
                    <a:pt x="226" y="88"/>
                  </a:lnTo>
                  <a:lnTo>
                    <a:pt x="226" y="74"/>
                  </a:lnTo>
                  <a:lnTo>
                    <a:pt x="226" y="61"/>
                  </a:lnTo>
                  <a:lnTo>
                    <a:pt x="223" y="45"/>
                  </a:lnTo>
                  <a:lnTo>
                    <a:pt x="226" y="32"/>
                  </a:lnTo>
                  <a:lnTo>
                    <a:pt x="226" y="25"/>
                  </a:lnTo>
                  <a:lnTo>
                    <a:pt x="221" y="25"/>
                  </a:lnTo>
                  <a:lnTo>
                    <a:pt x="219" y="23"/>
                  </a:lnTo>
                  <a:lnTo>
                    <a:pt x="217" y="23"/>
                  </a:lnTo>
                  <a:lnTo>
                    <a:pt x="214" y="21"/>
                  </a:lnTo>
                  <a:lnTo>
                    <a:pt x="210" y="18"/>
                  </a:lnTo>
                  <a:lnTo>
                    <a:pt x="205" y="21"/>
                  </a:lnTo>
                  <a:lnTo>
                    <a:pt x="205" y="14"/>
                  </a:lnTo>
                  <a:lnTo>
                    <a:pt x="201" y="14"/>
                  </a:lnTo>
                  <a:lnTo>
                    <a:pt x="196" y="12"/>
                  </a:lnTo>
                  <a:lnTo>
                    <a:pt x="192" y="14"/>
                  </a:lnTo>
                  <a:lnTo>
                    <a:pt x="188" y="14"/>
                  </a:lnTo>
                  <a:lnTo>
                    <a:pt x="183" y="14"/>
                  </a:lnTo>
                  <a:lnTo>
                    <a:pt x="179" y="14"/>
                  </a:lnTo>
                  <a:lnTo>
                    <a:pt x="174" y="14"/>
                  </a:lnTo>
                  <a:lnTo>
                    <a:pt x="172" y="14"/>
                  </a:lnTo>
                  <a:lnTo>
                    <a:pt x="170" y="12"/>
                  </a:lnTo>
                  <a:lnTo>
                    <a:pt x="170" y="7"/>
                  </a:lnTo>
                  <a:lnTo>
                    <a:pt x="163" y="7"/>
                  </a:lnTo>
                  <a:lnTo>
                    <a:pt x="158" y="7"/>
                  </a:lnTo>
                  <a:lnTo>
                    <a:pt x="154" y="7"/>
                  </a:lnTo>
                  <a:lnTo>
                    <a:pt x="150" y="5"/>
                  </a:lnTo>
                  <a:lnTo>
                    <a:pt x="145" y="5"/>
                  </a:lnTo>
                  <a:lnTo>
                    <a:pt x="143" y="0"/>
                  </a:lnTo>
                  <a:lnTo>
                    <a:pt x="138" y="0"/>
                  </a:lnTo>
                  <a:lnTo>
                    <a:pt x="129" y="12"/>
                  </a:lnTo>
                  <a:lnTo>
                    <a:pt x="118" y="18"/>
                  </a:lnTo>
                  <a:lnTo>
                    <a:pt x="105" y="25"/>
                  </a:lnTo>
                  <a:lnTo>
                    <a:pt x="87" y="25"/>
                  </a:lnTo>
                  <a:lnTo>
                    <a:pt x="87" y="21"/>
                  </a:lnTo>
                  <a:lnTo>
                    <a:pt x="74" y="14"/>
                  </a:lnTo>
                  <a:lnTo>
                    <a:pt x="60" y="9"/>
                  </a:lnTo>
                  <a:lnTo>
                    <a:pt x="44" y="7"/>
                  </a:lnTo>
                  <a:lnTo>
                    <a:pt x="27" y="7"/>
                  </a:lnTo>
                  <a:lnTo>
                    <a:pt x="11" y="7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4" y="23"/>
                  </a:lnTo>
                  <a:lnTo>
                    <a:pt x="6" y="27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9" y="38"/>
                  </a:lnTo>
                  <a:lnTo>
                    <a:pt x="9" y="43"/>
                  </a:lnTo>
                  <a:lnTo>
                    <a:pt x="13" y="45"/>
                  </a:lnTo>
                  <a:lnTo>
                    <a:pt x="13" y="63"/>
                  </a:lnTo>
                  <a:lnTo>
                    <a:pt x="18" y="63"/>
                  </a:lnTo>
                  <a:lnTo>
                    <a:pt x="18" y="202"/>
                  </a:lnTo>
                  <a:lnTo>
                    <a:pt x="22" y="202"/>
                  </a:lnTo>
                  <a:lnTo>
                    <a:pt x="24" y="204"/>
                  </a:lnTo>
                  <a:lnTo>
                    <a:pt x="24" y="208"/>
                  </a:lnTo>
                  <a:lnTo>
                    <a:pt x="24" y="213"/>
                  </a:lnTo>
                  <a:lnTo>
                    <a:pt x="24" y="217"/>
                  </a:lnTo>
                  <a:lnTo>
                    <a:pt x="24" y="220"/>
                  </a:lnTo>
                  <a:lnTo>
                    <a:pt x="24" y="264"/>
                  </a:lnTo>
                  <a:lnTo>
                    <a:pt x="232" y="264"/>
                  </a:lnTo>
                  <a:lnTo>
                    <a:pt x="234" y="264"/>
                  </a:lnTo>
                  <a:lnTo>
                    <a:pt x="237" y="262"/>
                  </a:lnTo>
                  <a:lnTo>
                    <a:pt x="237" y="260"/>
                  </a:lnTo>
                  <a:lnTo>
                    <a:pt x="237" y="258"/>
                  </a:lnTo>
                  <a:lnTo>
                    <a:pt x="237" y="251"/>
                  </a:lnTo>
                  <a:lnTo>
                    <a:pt x="239" y="247"/>
                  </a:lnTo>
                  <a:lnTo>
                    <a:pt x="241" y="244"/>
                  </a:lnTo>
                  <a:lnTo>
                    <a:pt x="246" y="240"/>
                  </a:lnTo>
                  <a:lnTo>
                    <a:pt x="250" y="240"/>
                  </a:lnTo>
                  <a:lnTo>
                    <a:pt x="255" y="238"/>
                  </a:lnTo>
                  <a:lnTo>
                    <a:pt x="259" y="235"/>
                  </a:lnTo>
                  <a:lnTo>
                    <a:pt x="263" y="233"/>
                  </a:lnTo>
                  <a:lnTo>
                    <a:pt x="263" y="226"/>
                  </a:lnTo>
                  <a:lnTo>
                    <a:pt x="252" y="220"/>
                  </a:lnTo>
                  <a:lnTo>
                    <a:pt x="248" y="213"/>
                  </a:lnTo>
                  <a:lnTo>
                    <a:pt x="248" y="204"/>
                  </a:lnTo>
                  <a:lnTo>
                    <a:pt x="250" y="18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33" name="Freeform 249"/>
            <p:cNvSpPr>
              <a:spLocks/>
            </p:cNvSpPr>
            <p:nvPr/>
          </p:nvSpPr>
          <p:spPr bwMode="auto">
            <a:xfrm>
              <a:off x="3734782" y="3521060"/>
              <a:ext cx="441941" cy="464898"/>
            </a:xfrm>
            <a:custGeom>
              <a:avLst/>
              <a:gdLst>
                <a:gd name="T0" fmla="*/ 249 w 385"/>
                <a:gd name="T1" fmla="*/ 287 h 405"/>
                <a:gd name="T2" fmla="*/ 208 w 385"/>
                <a:gd name="T3" fmla="*/ 314 h 405"/>
                <a:gd name="T4" fmla="*/ 182 w 385"/>
                <a:gd name="T5" fmla="*/ 314 h 405"/>
                <a:gd name="T6" fmla="*/ 170 w 385"/>
                <a:gd name="T7" fmla="*/ 340 h 405"/>
                <a:gd name="T8" fmla="*/ 157 w 385"/>
                <a:gd name="T9" fmla="*/ 358 h 405"/>
                <a:gd name="T10" fmla="*/ 146 w 385"/>
                <a:gd name="T11" fmla="*/ 367 h 405"/>
                <a:gd name="T12" fmla="*/ 144 w 385"/>
                <a:gd name="T13" fmla="*/ 383 h 405"/>
                <a:gd name="T14" fmla="*/ 144 w 385"/>
                <a:gd name="T15" fmla="*/ 403 h 405"/>
                <a:gd name="T16" fmla="*/ 135 w 385"/>
                <a:gd name="T17" fmla="*/ 405 h 405"/>
                <a:gd name="T18" fmla="*/ 119 w 385"/>
                <a:gd name="T19" fmla="*/ 403 h 405"/>
                <a:gd name="T20" fmla="*/ 101 w 385"/>
                <a:gd name="T21" fmla="*/ 403 h 405"/>
                <a:gd name="T22" fmla="*/ 88 w 385"/>
                <a:gd name="T23" fmla="*/ 396 h 405"/>
                <a:gd name="T24" fmla="*/ 76 w 385"/>
                <a:gd name="T25" fmla="*/ 385 h 405"/>
                <a:gd name="T26" fmla="*/ 70 w 385"/>
                <a:gd name="T27" fmla="*/ 365 h 405"/>
                <a:gd name="T28" fmla="*/ 68 w 385"/>
                <a:gd name="T29" fmla="*/ 352 h 405"/>
                <a:gd name="T30" fmla="*/ 54 w 385"/>
                <a:gd name="T31" fmla="*/ 345 h 405"/>
                <a:gd name="T32" fmla="*/ 45 w 385"/>
                <a:gd name="T33" fmla="*/ 352 h 405"/>
                <a:gd name="T34" fmla="*/ 14 w 385"/>
                <a:gd name="T35" fmla="*/ 343 h 405"/>
                <a:gd name="T36" fmla="*/ 7 w 385"/>
                <a:gd name="T37" fmla="*/ 334 h 405"/>
                <a:gd name="T38" fmla="*/ 0 w 385"/>
                <a:gd name="T39" fmla="*/ 289 h 405"/>
                <a:gd name="T40" fmla="*/ 25 w 385"/>
                <a:gd name="T41" fmla="*/ 282 h 405"/>
                <a:gd name="T42" fmla="*/ 41 w 385"/>
                <a:gd name="T43" fmla="*/ 282 h 405"/>
                <a:gd name="T44" fmla="*/ 52 w 385"/>
                <a:gd name="T45" fmla="*/ 278 h 405"/>
                <a:gd name="T46" fmla="*/ 90 w 385"/>
                <a:gd name="T47" fmla="*/ 275 h 405"/>
                <a:gd name="T48" fmla="*/ 141 w 385"/>
                <a:gd name="T49" fmla="*/ 275 h 405"/>
                <a:gd name="T50" fmla="*/ 164 w 385"/>
                <a:gd name="T51" fmla="*/ 246 h 405"/>
                <a:gd name="T52" fmla="*/ 157 w 385"/>
                <a:gd name="T53" fmla="*/ 222 h 405"/>
                <a:gd name="T54" fmla="*/ 150 w 385"/>
                <a:gd name="T55" fmla="*/ 139 h 405"/>
                <a:gd name="T56" fmla="*/ 150 w 385"/>
                <a:gd name="T57" fmla="*/ 123 h 405"/>
                <a:gd name="T58" fmla="*/ 146 w 385"/>
                <a:gd name="T59" fmla="*/ 114 h 405"/>
                <a:gd name="T60" fmla="*/ 150 w 385"/>
                <a:gd name="T61" fmla="*/ 3 h 405"/>
                <a:gd name="T62" fmla="*/ 161 w 385"/>
                <a:gd name="T63" fmla="*/ 5 h 405"/>
                <a:gd name="T64" fmla="*/ 168 w 385"/>
                <a:gd name="T65" fmla="*/ 14 h 405"/>
                <a:gd name="T66" fmla="*/ 166 w 385"/>
                <a:gd name="T67" fmla="*/ 23 h 405"/>
                <a:gd name="T68" fmla="*/ 166 w 385"/>
                <a:gd name="T69" fmla="*/ 29 h 405"/>
                <a:gd name="T70" fmla="*/ 202 w 385"/>
                <a:gd name="T71" fmla="*/ 38 h 405"/>
                <a:gd name="T72" fmla="*/ 251 w 385"/>
                <a:gd name="T73" fmla="*/ 70 h 405"/>
                <a:gd name="T74" fmla="*/ 266 w 385"/>
                <a:gd name="T75" fmla="*/ 85 h 405"/>
                <a:gd name="T76" fmla="*/ 284 w 385"/>
                <a:gd name="T77" fmla="*/ 94 h 405"/>
                <a:gd name="T78" fmla="*/ 298 w 385"/>
                <a:gd name="T79" fmla="*/ 103 h 405"/>
                <a:gd name="T80" fmla="*/ 313 w 385"/>
                <a:gd name="T81" fmla="*/ 112 h 405"/>
                <a:gd name="T82" fmla="*/ 327 w 385"/>
                <a:gd name="T83" fmla="*/ 130 h 405"/>
                <a:gd name="T84" fmla="*/ 338 w 385"/>
                <a:gd name="T85" fmla="*/ 146 h 405"/>
                <a:gd name="T86" fmla="*/ 354 w 385"/>
                <a:gd name="T87" fmla="*/ 152 h 405"/>
                <a:gd name="T88" fmla="*/ 360 w 385"/>
                <a:gd name="T89" fmla="*/ 166 h 405"/>
                <a:gd name="T90" fmla="*/ 376 w 385"/>
                <a:gd name="T91" fmla="*/ 184 h 405"/>
                <a:gd name="T92" fmla="*/ 383 w 385"/>
                <a:gd name="T93" fmla="*/ 237 h 405"/>
                <a:gd name="T94" fmla="*/ 365 w 385"/>
                <a:gd name="T95" fmla="*/ 264 h 405"/>
                <a:gd name="T96" fmla="*/ 349 w 385"/>
                <a:gd name="T97" fmla="*/ 264 h 405"/>
                <a:gd name="T98" fmla="*/ 327 w 385"/>
                <a:gd name="T99" fmla="*/ 271 h 405"/>
                <a:gd name="T100" fmla="*/ 282 w 385"/>
                <a:gd name="T101" fmla="*/ 27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5" h="405">
                  <a:moveTo>
                    <a:pt x="282" y="278"/>
                  </a:moveTo>
                  <a:lnTo>
                    <a:pt x="262" y="280"/>
                  </a:lnTo>
                  <a:lnTo>
                    <a:pt x="249" y="287"/>
                  </a:lnTo>
                  <a:lnTo>
                    <a:pt x="235" y="298"/>
                  </a:lnTo>
                  <a:lnTo>
                    <a:pt x="224" y="307"/>
                  </a:lnTo>
                  <a:lnTo>
                    <a:pt x="208" y="314"/>
                  </a:lnTo>
                  <a:lnTo>
                    <a:pt x="199" y="309"/>
                  </a:lnTo>
                  <a:lnTo>
                    <a:pt x="190" y="309"/>
                  </a:lnTo>
                  <a:lnTo>
                    <a:pt x="182" y="314"/>
                  </a:lnTo>
                  <a:lnTo>
                    <a:pt x="173" y="320"/>
                  </a:lnTo>
                  <a:lnTo>
                    <a:pt x="170" y="327"/>
                  </a:lnTo>
                  <a:lnTo>
                    <a:pt x="170" y="340"/>
                  </a:lnTo>
                  <a:lnTo>
                    <a:pt x="164" y="345"/>
                  </a:lnTo>
                  <a:lnTo>
                    <a:pt x="161" y="352"/>
                  </a:lnTo>
                  <a:lnTo>
                    <a:pt x="157" y="358"/>
                  </a:lnTo>
                  <a:lnTo>
                    <a:pt x="152" y="360"/>
                  </a:lnTo>
                  <a:lnTo>
                    <a:pt x="148" y="363"/>
                  </a:lnTo>
                  <a:lnTo>
                    <a:pt x="146" y="367"/>
                  </a:lnTo>
                  <a:lnTo>
                    <a:pt x="146" y="372"/>
                  </a:lnTo>
                  <a:lnTo>
                    <a:pt x="144" y="376"/>
                  </a:lnTo>
                  <a:lnTo>
                    <a:pt x="144" y="383"/>
                  </a:lnTo>
                  <a:lnTo>
                    <a:pt x="146" y="390"/>
                  </a:lnTo>
                  <a:lnTo>
                    <a:pt x="144" y="396"/>
                  </a:lnTo>
                  <a:lnTo>
                    <a:pt x="144" y="403"/>
                  </a:lnTo>
                  <a:lnTo>
                    <a:pt x="141" y="405"/>
                  </a:lnTo>
                  <a:lnTo>
                    <a:pt x="139" y="405"/>
                  </a:lnTo>
                  <a:lnTo>
                    <a:pt x="135" y="405"/>
                  </a:lnTo>
                  <a:lnTo>
                    <a:pt x="130" y="405"/>
                  </a:lnTo>
                  <a:lnTo>
                    <a:pt x="126" y="403"/>
                  </a:lnTo>
                  <a:lnTo>
                    <a:pt x="119" y="403"/>
                  </a:lnTo>
                  <a:lnTo>
                    <a:pt x="114" y="403"/>
                  </a:lnTo>
                  <a:lnTo>
                    <a:pt x="106" y="403"/>
                  </a:lnTo>
                  <a:lnTo>
                    <a:pt x="101" y="403"/>
                  </a:lnTo>
                  <a:lnTo>
                    <a:pt x="94" y="401"/>
                  </a:lnTo>
                  <a:lnTo>
                    <a:pt x="92" y="399"/>
                  </a:lnTo>
                  <a:lnTo>
                    <a:pt x="88" y="396"/>
                  </a:lnTo>
                  <a:lnTo>
                    <a:pt x="85" y="392"/>
                  </a:lnTo>
                  <a:lnTo>
                    <a:pt x="83" y="390"/>
                  </a:lnTo>
                  <a:lnTo>
                    <a:pt x="76" y="385"/>
                  </a:lnTo>
                  <a:lnTo>
                    <a:pt x="74" y="381"/>
                  </a:lnTo>
                  <a:lnTo>
                    <a:pt x="70" y="374"/>
                  </a:lnTo>
                  <a:lnTo>
                    <a:pt x="70" y="365"/>
                  </a:lnTo>
                  <a:lnTo>
                    <a:pt x="70" y="360"/>
                  </a:lnTo>
                  <a:lnTo>
                    <a:pt x="70" y="354"/>
                  </a:lnTo>
                  <a:lnTo>
                    <a:pt x="68" y="352"/>
                  </a:lnTo>
                  <a:lnTo>
                    <a:pt x="63" y="347"/>
                  </a:lnTo>
                  <a:lnTo>
                    <a:pt x="59" y="345"/>
                  </a:lnTo>
                  <a:lnTo>
                    <a:pt x="54" y="345"/>
                  </a:lnTo>
                  <a:lnTo>
                    <a:pt x="50" y="345"/>
                  </a:lnTo>
                  <a:lnTo>
                    <a:pt x="47" y="347"/>
                  </a:lnTo>
                  <a:lnTo>
                    <a:pt x="45" y="352"/>
                  </a:lnTo>
                  <a:lnTo>
                    <a:pt x="14" y="352"/>
                  </a:lnTo>
                  <a:lnTo>
                    <a:pt x="14" y="347"/>
                  </a:lnTo>
                  <a:lnTo>
                    <a:pt x="14" y="343"/>
                  </a:lnTo>
                  <a:lnTo>
                    <a:pt x="12" y="338"/>
                  </a:lnTo>
                  <a:lnTo>
                    <a:pt x="12" y="334"/>
                  </a:lnTo>
                  <a:lnTo>
                    <a:pt x="7" y="334"/>
                  </a:lnTo>
                  <a:lnTo>
                    <a:pt x="3" y="320"/>
                  </a:lnTo>
                  <a:lnTo>
                    <a:pt x="0" y="307"/>
                  </a:lnTo>
                  <a:lnTo>
                    <a:pt x="0" y="289"/>
                  </a:lnTo>
                  <a:lnTo>
                    <a:pt x="7" y="284"/>
                  </a:lnTo>
                  <a:lnTo>
                    <a:pt x="16" y="284"/>
                  </a:lnTo>
                  <a:lnTo>
                    <a:pt x="25" y="282"/>
                  </a:lnTo>
                  <a:lnTo>
                    <a:pt x="32" y="282"/>
                  </a:lnTo>
                  <a:lnTo>
                    <a:pt x="36" y="284"/>
                  </a:lnTo>
                  <a:lnTo>
                    <a:pt x="41" y="282"/>
                  </a:lnTo>
                  <a:lnTo>
                    <a:pt x="45" y="282"/>
                  </a:lnTo>
                  <a:lnTo>
                    <a:pt x="50" y="280"/>
                  </a:lnTo>
                  <a:lnTo>
                    <a:pt x="52" y="278"/>
                  </a:lnTo>
                  <a:lnTo>
                    <a:pt x="61" y="273"/>
                  </a:lnTo>
                  <a:lnTo>
                    <a:pt x="74" y="273"/>
                  </a:lnTo>
                  <a:lnTo>
                    <a:pt x="90" y="275"/>
                  </a:lnTo>
                  <a:lnTo>
                    <a:pt x="108" y="278"/>
                  </a:lnTo>
                  <a:lnTo>
                    <a:pt x="126" y="278"/>
                  </a:lnTo>
                  <a:lnTo>
                    <a:pt x="141" y="275"/>
                  </a:lnTo>
                  <a:lnTo>
                    <a:pt x="155" y="271"/>
                  </a:lnTo>
                  <a:lnTo>
                    <a:pt x="161" y="262"/>
                  </a:lnTo>
                  <a:lnTo>
                    <a:pt x="164" y="246"/>
                  </a:lnTo>
                  <a:lnTo>
                    <a:pt x="159" y="240"/>
                  </a:lnTo>
                  <a:lnTo>
                    <a:pt x="157" y="231"/>
                  </a:lnTo>
                  <a:lnTo>
                    <a:pt x="157" y="222"/>
                  </a:lnTo>
                  <a:lnTo>
                    <a:pt x="157" y="213"/>
                  </a:lnTo>
                  <a:lnTo>
                    <a:pt x="150" y="208"/>
                  </a:lnTo>
                  <a:lnTo>
                    <a:pt x="150" y="139"/>
                  </a:lnTo>
                  <a:lnTo>
                    <a:pt x="150" y="135"/>
                  </a:lnTo>
                  <a:lnTo>
                    <a:pt x="150" y="128"/>
                  </a:lnTo>
                  <a:lnTo>
                    <a:pt x="150" y="123"/>
                  </a:lnTo>
                  <a:lnTo>
                    <a:pt x="150" y="119"/>
                  </a:lnTo>
                  <a:lnTo>
                    <a:pt x="148" y="114"/>
                  </a:lnTo>
                  <a:lnTo>
                    <a:pt x="146" y="114"/>
                  </a:lnTo>
                  <a:lnTo>
                    <a:pt x="146" y="7"/>
                  </a:lnTo>
                  <a:lnTo>
                    <a:pt x="146" y="5"/>
                  </a:lnTo>
                  <a:lnTo>
                    <a:pt x="150" y="3"/>
                  </a:lnTo>
                  <a:lnTo>
                    <a:pt x="155" y="0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4" y="7"/>
                  </a:lnTo>
                  <a:lnTo>
                    <a:pt x="168" y="9"/>
                  </a:lnTo>
                  <a:lnTo>
                    <a:pt x="168" y="14"/>
                  </a:lnTo>
                  <a:lnTo>
                    <a:pt x="168" y="16"/>
                  </a:lnTo>
                  <a:lnTo>
                    <a:pt x="166" y="18"/>
                  </a:lnTo>
                  <a:lnTo>
                    <a:pt x="166" y="23"/>
                  </a:lnTo>
                  <a:lnTo>
                    <a:pt x="164" y="25"/>
                  </a:lnTo>
                  <a:lnTo>
                    <a:pt x="164" y="27"/>
                  </a:lnTo>
                  <a:lnTo>
                    <a:pt x="166" y="29"/>
                  </a:lnTo>
                  <a:lnTo>
                    <a:pt x="170" y="32"/>
                  </a:lnTo>
                  <a:lnTo>
                    <a:pt x="202" y="32"/>
                  </a:lnTo>
                  <a:lnTo>
                    <a:pt x="202" y="38"/>
                  </a:lnTo>
                  <a:lnTo>
                    <a:pt x="219" y="47"/>
                  </a:lnTo>
                  <a:lnTo>
                    <a:pt x="233" y="61"/>
                  </a:lnTo>
                  <a:lnTo>
                    <a:pt x="251" y="70"/>
                  </a:lnTo>
                  <a:lnTo>
                    <a:pt x="255" y="76"/>
                  </a:lnTo>
                  <a:lnTo>
                    <a:pt x="260" y="81"/>
                  </a:lnTo>
                  <a:lnTo>
                    <a:pt x="266" y="85"/>
                  </a:lnTo>
                  <a:lnTo>
                    <a:pt x="273" y="88"/>
                  </a:lnTo>
                  <a:lnTo>
                    <a:pt x="282" y="90"/>
                  </a:lnTo>
                  <a:lnTo>
                    <a:pt x="284" y="94"/>
                  </a:lnTo>
                  <a:lnTo>
                    <a:pt x="289" y="99"/>
                  </a:lnTo>
                  <a:lnTo>
                    <a:pt x="293" y="101"/>
                  </a:lnTo>
                  <a:lnTo>
                    <a:pt x="298" y="103"/>
                  </a:lnTo>
                  <a:lnTo>
                    <a:pt x="302" y="105"/>
                  </a:lnTo>
                  <a:lnTo>
                    <a:pt x="307" y="108"/>
                  </a:lnTo>
                  <a:lnTo>
                    <a:pt x="313" y="112"/>
                  </a:lnTo>
                  <a:lnTo>
                    <a:pt x="318" y="117"/>
                  </a:lnTo>
                  <a:lnTo>
                    <a:pt x="322" y="123"/>
                  </a:lnTo>
                  <a:lnTo>
                    <a:pt x="327" y="130"/>
                  </a:lnTo>
                  <a:lnTo>
                    <a:pt x="333" y="135"/>
                  </a:lnTo>
                  <a:lnTo>
                    <a:pt x="338" y="139"/>
                  </a:lnTo>
                  <a:lnTo>
                    <a:pt x="338" y="146"/>
                  </a:lnTo>
                  <a:lnTo>
                    <a:pt x="345" y="146"/>
                  </a:lnTo>
                  <a:lnTo>
                    <a:pt x="349" y="148"/>
                  </a:lnTo>
                  <a:lnTo>
                    <a:pt x="354" y="152"/>
                  </a:lnTo>
                  <a:lnTo>
                    <a:pt x="356" y="157"/>
                  </a:lnTo>
                  <a:lnTo>
                    <a:pt x="358" y="161"/>
                  </a:lnTo>
                  <a:lnTo>
                    <a:pt x="360" y="166"/>
                  </a:lnTo>
                  <a:lnTo>
                    <a:pt x="365" y="170"/>
                  </a:lnTo>
                  <a:lnTo>
                    <a:pt x="365" y="177"/>
                  </a:lnTo>
                  <a:lnTo>
                    <a:pt x="376" y="184"/>
                  </a:lnTo>
                  <a:lnTo>
                    <a:pt x="383" y="197"/>
                  </a:lnTo>
                  <a:lnTo>
                    <a:pt x="385" y="217"/>
                  </a:lnTo>
                  <a:lnTo>
                    <a:pt x="383" y="237"/>
                  </a:lnTo>
                  <a:lnTo>
                    <a:pt x="378" y="253"/>
                  </a:lnTo>
                  <a:lnTo>
                    <a:pt x="369" y="264"/>
                  </a:lnTo>
                  <a:lnTo>
                    <a:pt x="365" y="264"/>
                  </a:lnTo>
                  <a:lnTo>
                    <a:pt x="360" y="264"/>
                  </a:lnTo>
                  <a:lnTo>
                    <a:pt x="354" y="264"/>
                  </a:lnTo>
                  <a:lnTo>
                    <a:pt x="349" y="264"/>
                  </a:lnTo>
                  <a:lnTo>
                    <a:pt x="347" y="267"/>
                  </a:lnTo>
                  <a:lnTo>
                    <a:pt x="345" y="271"/>
                  </a:lnTo>
                  <a:lnTo>
                    <a:pt x="327" y="271"/>
                  </a:lnTo>
                  <a:lnTo>
                    <a:pt x="313" y="273"/>
                  </a:lnTo>
                  <a:lnTo>
                    <a:pt x="300" y="278"/>
                  </a:lnTo>
                  <a:lnTo>
                    <a:pt x="282" y="27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34" name="Freeform 250"/>
            <p:cNvSpPr>
              <a:spLocks/>
            </p:cNvSpPr>
            <p:nvPr/>
          </p:nvSpPr>
          <p:spPr bwMode="auto">
            <a:xfrm>
              <a:off x="3734782" y="3521060"/>
              <a:ext cx="441941" cy="464898"/>
            </a:xfrm>
            <a:custGeom>
              <a:avLst/>
              <a:gdLst>
                <a:gd name="T0" fmla="*/ 249 w 385"/>
                <a:gd name="T1" fmla="*/ 287 h 405"/>
                <a:gd name="T2" fmla="*/ 208 w 385"/>
                <a:gd name="T3" fmla="*/ 314 h 405"/>
                <a:gd name="T4" fmla="*/ 182 w 385"/>
                <a:gd name="T5" fmla="*/ 314 h 405"/>
                <a:gd name="T6" fmla="*/ 170 w 385"/>
                <a:gd name="T7" fmla="*/ 340 h 405"/>
                <a:gd name="T8" fmla="*/ 157 w 385"/>
                <a:gd name="T9" fmla="*/ 358 h 405"/>
                <a:gd name="T10" fmla="*/ 146 w 385"/>
                <a:gd name="T11" fmla="*/ 367 h 405"/>
                <a:gd name="T12" fmla="*/ 144 w 385"/>
                <a:gd name="T13" fmla="*/ 383 h 405"/>
                <a:gd name="T14" fmla="*/ 144 w 385"/>
                <a:gd name="T15" fmla="*/ 403 h 405"/>
                <a:gd name="T16" fmla="*/ 135 w 385"/>
                <a:gd name="T17" fmla="*/ 405 h 405"/>
                <a:gd name="T18" fmla="*/ 119 w 385"/>
                <a:gd name="T19" fmla="*/ 403 h 405"/>
                <a:gd name="T20" fmla="*/ 101 w 385"/>
                <a:gd name="T21" fmla="*/ 403 h 405"/>
                <a:gd name="T22" fmla="*/ 88 w 385"/>
                <a:gd name="T23" fmla="*/ 396 h 405"/>
                <a:gd name="T24" fmla="*/ 76 w 385"/>
                <a:gd name="T25" fmla="*/ 385 h 405"/>
                <a:gd name="T26" fmla="*/ 70 w 385"/>
                <a:gd name="T27" fmla="*/ 365 h 405"/>
                <a:gd name="T28" fmla="*/ 68 w 385"/>
                <a:gd name="T29" fmla="*/ 352 h 405"/>
                <a:gd name="T30" fmla="*/ 54 w 385"/>
                <a:gd name="T31" fmla="*/ 345 h 405"/>
                <a:gd name="T32" fmla="*/ 45 w 385"/>
                <a:gd name="T33" fmla="*/ 352 h 405"/>
                <a:gd name="T34" fmla="*/ 14 w 385"/>
                <a:gd name="T35" fmla="*/ 343 h 405"/>
                <a:gd name="T36" fmla="*/ 7 w 385"/>
                <a:gd name="T37" fmla="*/ 334 h 405"/>
                <a:gd name="T38" fmla="*/ 0 w 385"/>
                <a:gd name="T39" fmla="*/ 289 h 405"/>
                <a:gd name="T40" fmla="*/ 25 w 385"/>
                <a:gd name="T41" fmla="*/ 282 h 405"/>
                <a:gd name="T42" fmla="*/ 41 w 385"/>
                <a:gd name="T43" fmla="*/ 282 h 405"/>
                <a:gd name="T44" fmla="*/ 52 w 385"/>
                <a:gd name="T45" fmla="*/ 278 h 405"/>
                <a:gd name="T46" fmla="*/ 90 w 385"/>
                <a:gd name="T47" fmla="*/ 275 h 405"/>
                <a:gd name="T48" fmla="*/ 141 w 385"/>
                <a:gd name="T49" fmla="*/ 275 h 405"/>
                <a:gd name="T50" fmla="*/ 164 w 385"/>
                <a:gd name="T51" fmla="*/ 246 h 405"/>
                <a:gd name="T52" fmla="*/ 157 w 385"/>
                <a:gd name="T53" fmla="*/ 222 h 405"/>
                <a:gd name="T54" fmla="*/ 150 w 385"/>
                <a:gd name="T55" fmla="*/ 139 h 405"/>
                <a:gd name="T56" fmla="*/ 150 w 385"/>
                <a:gd name="T57" fmla="*/ 123 h 405"/>
                <a:gd name="T58" fmla="*/ 146 w 385"/>
                <a:gd name="T59" fmla="*/ 114 h 405"/>
                <a:gd name="T60" fmla="*/ 150 w 385"/>
                <a:gd name="T61" fmla="*/ 3 h 405"/>
                <a:gd name="T62" fmla="*/ 161 w 385"/>
                <a:gd name="T63" fmla="*/ 5 h 405"/>
                <a:gd name="T64" fmla="*/ 168 w 385"/>
                <a:gd name="T65" fmla="*/ 14 h 405"/>
                <a:gd name="T66" fmla="*/ 166 w 385"/>
                <a:gd name="T67" fmla="*/ 23 h 405"/>
                <a:gd name="T68" fmla="*/ 166 w 385"/>
                <a:gd name="T69" fmla="*/ 29 h 405"/>
                <a:gd name="T70" fmla="*/ 202 w 385"/>
                <a:gd name="T71" fmla="*/ 38 h 405"/>
                <a:gd name="T72" fmla="*/ 251 w 385"/>
                <a:gd name="T73" fmla="*/ 70 h 405"/>
                <a:gd name="T74" fmla="*/ 266 w 385"/>
                <a:gd name="T75" fmla="*/ 85 h 405"/>
                <a:gd name="T76" fmla="*/ 284 w 385"/>
                <a:gd name="T77" fmla="*/ 94 h 405"/>
                <a:gd name="T78" fmla="*/ 298 w 385"/>
                <a:gd name="T79" fmla="*/ 103 h 405"/>
                <a:gd name="T80" fmla="*/ 313 w 385"/>
                <a:gd name="T81" fmla="*/ 112 h 405"/>
                <a:gd name="T82" fmla="*/ 327 w 385"/>
                <a:gd name="T83" fmla="*/ 130 h 405"/>
                <a:gd name="T84" fmla="*/ 338 w 385"/>
                <a:gd name="T85" fmla="*/ 146 h 405"/>
                <a:gd name="T86" fmla="*/ 354 w 385"/>
                <a:gd name="T87" fmla="*/ 152 h 405"/>
                <a:gd name="T88" fmla="*/ 360 w 385"/>
                <a:gd name="T89" fmla="*/ 166 h 405"/>
                <a:gd name="T90" fmla="*/ 376 w 385"/>
                <a:gd name="T91" fmla="*/ 184 h 405"/>
                <a:gd name="T92" fmla="*/ 383 w 385"/>
                <a:gd name="T93" fmla="*/ 237 h 405"/>
                <a:gd name="T94" fmla="*/ 365 w 385"/>
                <a:gd name="T95" fmla="*/ 264 h 405"/>
                <a:gd name="T96" fmla="*/ 349 w 385"/>
                <a:gd name="T97" fmla="*/ 264 h 405"/>
                <a:gd name="T98" fmla="*/ 327 w 385"/>
                <a:gd name="T99" fmla="*/ 271 h 405"/>
                <a:gd name="T100" fmla="*/ 282 w 385"/>
                <a:gd name="T101" fmla="*/ 27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5" h="405">
                  <a:moveTo>
                    <a:pt x="282" y="278"/>
                  </a:moveTo>
                  <a:lnTo>
                    <a:pt x="262" y="280"/>
                  </a:lnTo>
                  <a:lnTo>
                    <a:pt x="249" y="287"/>
                  </a:lnTo>
                  <a:lnTo>
                    <a:pt x="235" y="298"/>
                  </a:lnTo>
                  <a:lnTo>
                    <a:pt x="224" y="307"/>
                  </a:lnTo>
                  <a:lnTo>
                    <a:pt x="208" y="314"/>
                  </a:lnTo>
                  <a:lnTo>
                    <a:pt x="199" y="309"/>
                  </a:lnTo>
                  <a:lnTo>
                    <a:pt x="190" y="309"/>
                  </a:lnTo>
                  <a:lnTo>
                    <a:pt x="182" y="314"/>
                  </a:lnTo>
                  <a:lnTo>
                    <a:pt x="173" y="320"/>
                  </a:lnTo>
                  <a:lnTo>
                    <a:pt x="170" y="327"/>
                  </a:lnTo>
                  <a:lnTo>
                    <a:pt x="170" y="340"/>
                  </a:lnTo>
                  <a:lnTo>
                    <a:pt x="164" y="345"/>
                  </a:lnTo>
                  <a:lnTo>
                    <a:pt x="161" y="352"/>
                  </a:lnTo>
                  <a:lnTo>
                    <a:pt x="157" y="358"/>
                  </a:lnTo>
                  <a:lnTo>
                    <a:pt x="152" y="360"/>
                  </a:lnTo>
                  <a:lnTo>
                    <a:pt x="148" y="363"/>
                  </a:lnTo>
                  <a:lnTo>
                    <a:pt x="146" y="367"/>
                  </a:lnTo>
                  <a:lnTo>
                    <a:pt x="146" y="372"/>
                  </a:lnTo>
                  <a:lnTo>
                    <a:pt x="144" y="376"/>
                  </a:lnTo>
                  <a:lnTo>
                    <a:pt x="144" y="383"/>
                  </a:lnTo>
                  <a:lnTo>
                    <a:pt x="146" y="390"/>
                  </a:lnTo>
                  <a:lnTo>
                    <a:pt x="144" y="396"/>
                  </a:lnTo>
                  <a:lnTo>
                    <a:pt x="144" y="403"/>
                  </a:lnTo>
                  <a:lnTo>
                    <a:pt x="141" y="405"/>
                  </a:lnTo>
                  <a:lnTo>
                    <a:pt x="139" y="405"/>
                  </a:lnTo>
                  <a:lnTo>
                    <a:pt x="135" y="405"/>
                  </a:lnTo>
                  <a:lnTo>
                    <a:pt x="130" y="405"/>
                  </a:lnTo>
                  <a:lnTo>
                    <a:pt x="126" y="403"/>
                  </a:lnTo>
                  <a:lnTo>
                    <a:pt x="119" y="403"/>
                  </a:lnTo>
                  <a:lnTo>
                    <a:pt x="114" y="403"/>
                  </a:lnTo>
                  <a:lnTo>
                    <a:pt x="106" y="403"/>
                  </a:lnTo>
                  <a:lnTo>
                    <a:pt x="101" y="403"/>
                  </a:lnTo>
                  <a:lnTo>
                    <a:pt x="94" y="401"/>
                  </a:lnTo>
                  <a:lnTo>
                    <a:pt x="92" y="399"/>
                  </a:lnTo>
                  <a:lnTo>
                    <a:pt x="88" y="396"/>
                  </a:lnTo>
                  <a:lnTo>
                    <a:pt x="85" y="392"/>
                  </a:lnTo>
                  <a:lnTo>
                    <a:pt x="83" y="390"/>
                  </a:lnTo>
                  <a:lnTo>
                    <a:pt x="76" y="385"/>
                  </a:lnTo>
                  <a:lnTo>
                    <a:pt x="74" y="381"/>
                  </a:lnTo>
                  <a:lnTo>
                    <a:pt x="70" y="374"/>
                  </a:lnTo>
                  <a:lnTo>
                    <a:pt x="70" y="365"/>
                  </a:lnTo>
                  <a:lnTo>
                    <a:pt x="70" y="360"/>
                  </a:lnTo>
                  <a:lnTo>
                    <a:pt x="70" y="354"/>
                  </a:lnTo>
                  <a:lnTo>
                    <a:pt x="68" y="352"/>
                  </a:lnTo>
                  <a:lnTo>
                    <a:pt x="63" y="347"/>
                  </a:lnTo>
                  <a:lnTo>
                    <a:pt x="59" y="345"/>
                  </a:lnTo>
                  <a:lnTo>
                    <a:pt x="54" y="345"/>
                  </a:lnTo>
                  <a:lnTo>
                    <a:pt x="50" y="345"/>
                  </a:lnTo>
                  <a:lnTo>
                    <a:pt x="47" y="347"/>
                  </a:lnTo>
                  <a:lnTo>
                    <a:pt x="45" y="352"/>
                  </a:lnTo>
                  <a:lnTo>
                    <a:pt x="14" y="352"/>
                  </a:lnTo>
                  <a:lnTo>
                    <a:pt x="14" y="347"/>
                  </a:lnTo>
                  <a:lnTo>
                    <a:pt x="14" y="343"/>
                  </a:lnTo>
                  <a:lnTo>
                    <a:pt x="12" y="338"/>
                  </a:lnTo>
                  <a:lnTo>
                    <a:pt x="12" y="334"/>
                  </a:lnTo>
                  <a:lnTo>
                    <a:pt x="7" y="334"/>
                  </a:lnTo>
                  <a:lnTo>
                    <a:pt x="3" y="320"/>
                  </a:lnTo>
                  <a:lnTo>
                    <a:pt x="0" y="307"/>
                  </a:lnTo>
                  <a:lnTo>
                    <a:pt x="0" y="289"/>
                  </a:lnTo>
                  <a:lnTo>
                    <a:pt x="7" y="284"/>
                  </a:lnTo>
                  <a:lnTo>
                    <a:pt x="16" y="284"/>
                  </a:lnTo>
                  <a:lnTo>
                    <a:pt x="25" y="282"/>
                  </a:lnTo>
                  <a:lnTo>
                    <a:pt x="32" y="282"/>
                  </a:lnTo>
                  <a:lnTo>
                    <a:pt x="36" y="284"/>
                  </a:lnTo>
                  <a:lnTo>
                    <a:pt x="41" y="282"/>
                  </a:lnTo>
                  <a:lnTo>
                    <a:pt x="45" y="282"/>
                  </a:lnTo>
                  <a:lnTo>
                    <a:pt x="50" y="280"/>
                  </a:lnTo>
                  <a:lnTo>
                    <a:pt x="52" y="278"/>
                  </a:lnTo>
                  <a:lnTo>
                    <a:pt x="61" y="273"/>
                  </a:lnTo>
                  <a:lnTo>
                    <a:pt x="74" y="273"/>
                  </a:lnTo>
                  <a:lnTo>
                    <a:pt x="90" y="275"/>
                  </a:lnTo>
                  <a:lnTo>
                    <a:pt x="108" y="278"/>
                  </a:lnTo>
                  <a:lnTo>
                    <a:pt x="126" y="278"/>
                  </a:lnTo>
                  <a:lnTo>
                    <a:pt x="141" y="275"/>
                  </a:lnTo>
                  <a:lnTo>
                    <a:pt x="155" y="271"/>
                  </a:lnTo>
                  <a:lnTo>
                    <a:pt x="161" y="262"/>
                  </a:lnTo>
                  <a:lnTo>
                    <a:pt x="164" y="246"/>
                  </a:lnTo>
                  <a:lnTo>
                    <a:pt x="159" y="240"/>
                  </a:lnTo>
                  <a:lnTo>
                    <a:pt x="157" y="231"/>
                  </a:lnTo>
                  <a:lnTo>
                    <a:pt x="157" y="222"/>
                  </a:lnTo>
                  <a:lnTo>
                    <a:pt x="157" y="213"/>
                  </a:lnTo>
                  <a:lnTo>
                    <a:pt x="150" y="208"/>
                  </a:lnTo>
                  <a:lnTo>
                    <a:pt x="150" y="139"/>
                  </a:lnTo>
                  <a:lnTo>
                    <a:pt x="150" y="135"/>
                  </a:lnTo>
                  <a:lnTo>
                    <a:pt x="150" y="128"/>
                  </a:lnTo>
                  <a:lnTo>
                    <a:pt x="150" y="123"/>
                  </a:lnTo>
                  <a:lnTo>
                    <a:pt x="150" y="119"/>
                  </a:lnTo>
                  <a:lnTo>
                    <a:pt x="148" y="114"/>
                  </a:lnTo>
                  <a:lnTo>
                    <a:pt x="146" y="114"/>
                  </a:lnTo>
                  <a:lnTo>
                    <a:pt x="146" y="7"/>
                  </a:lnTo>
                  <a:lnTo>
                    <a:pt x="146" y="5"/>
                  </a:lnTo>
                  <a:lnTo>
                    <a:pt x="150" y="3"/>
                  </a:lnTo>
                  <a:lnTo>
                    <a:pt x="155" y="0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4" y="7"/>
                  </a:lnTo>
                  <a:lnTo>
                    <a:pt x="168" y="9"/>
                  </a:lnTo>
                  <a:lnTo>
                    <a:pt x="168" y="14"/>
                  </a:lnTo>
                  <a:lnTo>
                    <a:pt x="168" y="16"/>
                  </a:lnTo>
                  <a:lnTo>
                    <a:pt x="166" y="18"/>
                  </a:lnTo>
                  <a:lnTo>
                    <a:pt x="166" y="23"/>
                  </a:lnTo>
                  <a:lnTo>
                    <a:pt x="164" y="25"/>
                  </a:lnTo>
                  <a:lnTo>
                    <a:pt x="164" y="27"/>
                  </a:lnTo>
                  <a:lnTo>
                    <a:pt x="166" y="29"/>
                  </a:lnTo>
                  <a:lnTo>
                    <a:pt x="170" y="32"/>
                  </a:lnTo>
                  <a:lnTo>
                    <a:pt x="202" y="32"/>
                  </a:lnTo>
                  <a:lnTo>
                    <a:pt x="202" y="38"/>
                  </a:lnTo>
                  <a:lnTo>
                    <a:pt x="219" y="47"/>
                  </a:lnTo>
                  <a:lnTo>
                    <a:pt x="233" y="61"/>
                  </a:lnTo>
                  <a:lnTo>
                    <a:pt x="251" y="70"/>
                  </a:lnTo>
                  <a:lnTo>
                    <a:pt x="255" y="76"/>
                  </a:lnTo>
                  <a:lnTo>
                    <a:pt x="260" y="81"/>
                  </a:lnTo>
                  <a:lnTo>
                    <a:pt x="266" y="85"/>
                  </a:lnTo>
                  <a:lnTo>
                    <a:pt x="273" y="88"/>
                  </a:lnTo>
                  <a:lnTo>
                    <a:pt x="282" y="90"/>
                  </a:lnTo>
                  <a:lnTo>
                    <a:pt x="284" y="94"/>
                  </a:lnTo>
                  <a:lnTo>
                    <a:pt x="289" y="99"/>
                  </a:lnTo>
                  <a:lnTo>
                    <a:pt x="293" y="101"/>
                  </a:lnTo>
                  <a:lnTo>
                    <a:pt x="298" y="103"/>
                  </a:lnTo>
                  <a:lnTo>
                    <a:pt x="302" y="105"/>
                  </a:lnTo>
                  <a:lnTo>
                    <a:pt x="307" y="108"/>
                  </a:lnTo>
                  <a:lnTo>
                    <a:pt x="313" y="112"/>
                  </a:lnTo>
                  <a:lnTo>
                    <a:pt x="318" y="117"/>
                  </a:lnTo>
                  <a:lnTo>
                    <a:pt x="322" y="123"/>
                  </a:lnTo>
                  <a:lnTo>
                    <a:pt x="327" y="130"/>
                  </a:lnTo>
                  <a:lnTo>
                    <a:pt x="333" y="135"/>
                  </a:lnTo>
                  <a:lnTo>
                    <a:pt x="338" y="139"/>
                  </a:lnTo>
                  <a:lnTo>
                    <a:pt x="338" y="146"/>
                  </a:lnTo>
                  <a:lnTo>
                    <a:pt x="345" y="146"/>
                  </a:lnTo>
                  <a:lnTo>
                    <a:pt x="349" y="148"/>
                  </a:lnTo>
                  <a:lnTo>
                    <a:pt x="354" y="152"/>
                  </a:lnTo>
                  <a:lnTo>
                    <a:pt x="356" y="157"/>
                  </a:lnTo>
                  <a:lnTo>
                    <a:pt x="358" y="161"/>
                  </a:lnTo>
                  <a:lnTo>
                    <a:pt x="360" y="166"/>
                  </a:lnTo>
                  <a:lnTo>
                    <a:pt x="365" y="170"/>
                  </a:lnTo>
                  <a:lnTo>
                    <a:pt x="365" y="177"/>
                  </a:lnTo>
                  <a:lnTo>
                    <a:pt x="376" y="184"/>
                  </a:lnTo>
                  <a:lnTo>
                    <a:pt x="383" y="197"/>
                  </a:lnTo>
                  <a:lnTo>
                    <a:pt x="385" y="217"/>
                  </a:lnTo>
                  <a:lnTo>
                    <a:pt x="383" y="237"/>
                  </a:lnTo>
                  <a:lnTo>
                    <a:pt x="378" y="253"/>
                  </a:lnTo>
                  <a:lnTo>
                    <a:pt x="369" y="264"/>
                  </a:lnTo>
                  <a:lnTo>
                    <a:pt x="365" y="264"/>
                  </a:lnTo>
                  <a:lnTo>
                    <a:pt x="360" y="264"/>
                  </a:lnTo>
                  <a:lnTo>
                    <a:pt x="354" y="264"/>
                  </a:lnTo>
                  <a:lnTo>
                    <a:pt x="349" y="264"/>
                  </a:lnTo>
                  <a:lnTo>
                    <a:pt x="347" y="267"/>
                  </a:lnTo>
                  <a:lnTo>
                    <a:pt x="345" y="271"/>
                  </a:lnTo>
                  <a:lnTo>
                    <a:pt x="327" y="271"/>
                  </a:lnTo>
                  <a:lnTo>
                    <a:pt x="313" y="273"/>
                  </a:lnTo>
                  <a:lnTo>
                    <a:pt x="300" y="278"/>
                  </a:lnTo>
                  <a:lnTo>
                    <a:pt x="282" y="27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35" name="Freeform 251"/>
            <p:cNvSpPr>
              <a:spLocks/>
            </p:cNvSpPr>
            <p:nvPr/>
          </p:nvSpPr>
          <p:spPr bwMode="auto">
            <a:xfrm>
              <a:off x="4087186" y="3578455"/>
              <a:ext cx="425870" cy="343221"/>
            </a:xfrm>
            <a:custGeom>
              <a:avLst/>
              <a:gdLst>
                <a:gd name="T0" fmla="*/ 277 w 371"/>
                <a:gd name="T1" fmla="*/ 2 h 299"/>
                <a:gd name="T2" fmla="*/ 301 w 371"/>
                <a:gd name="T3" fmla="*/ 2 h 299"/>
                <a:gd name="T4" fmla="*/ 313 w 371"/>
                <a:gd name="T5" fmla="*/ 4 h 299"/>
                <a:gd name="T6" fmla="*/ 319 w 371"/>
                <a:gd name="T7" fmla="*/ 17 h 299"/>
                <a:gd name="T8" fmla="*/ 339 w 371"/>
                <a:gd name="T9" fmla="*/ 29 h 299"/>
                <a:gd name="T10" fmla="*/ 346 w 371"/>
                <a:gd name="T11" fmla="*/ 42 h 299"/>
                <a:gd name="T12" fmla="*/ 351 w 371"/>
                <a:gd name="T13" fmla="*/ 51 h 299"/>
                <a:gd name="T14" fmla="*/ 368 w 371"/>
                <a:gd name="T15" fmla="*/ 78 h 299"/>
                <a:gd name="T16" fmla="*/ 360 w 371"/>
                <a:gd name="T17" fmla="*/ 100 h 299"/>
                <a:gd name="T18" fmla="*/ 360 w 371"/>
                <a:gd name="T19" fmla="*/ 138 h 299"/>
                <a:gd name="T20" fmla="*/ 353 w 371"/>
                <a:gd name="T21" fmla="*/ 192 h 299"/>
                <a:gd name="T22" fmla="*/ 317 w 371"/>
                <a:gd name="T23" fmla="*/ 232 h 299"/>
                <a:gd name="T24" fmla="*/ 295 w 371"/>
                <a:gd name="T25" fmla="*/ 275 h 299"/>
                <a:gd name="T26" fmla="*/ 272 w 371"/>
                <a:gd name="T27" fmla="*/ 284 h 299"/>
                <a:gd name="T28" fmla="*/ 263 w 371"/>
                <a:gd name="T29" fmla="*/ 277 h 299"/>
                <a:gd name="T30" fmla="*/ 257 w 371"/>
                <a:gd name="T31" fmla="*/ 270 h 299"/>
                <a:gd name="T32" fmla="*/ 241 w 371"/>
                <a:gd name="T33" fmla="*/ 270 h 299"/>
                <a:gd name="T34" fmla="*/ 232 w 371"/>
                <a:gd name="T35" fmla="*/ 277 h 299"/>
                <a:gd name="T36" fmla="*/ 223 w 371"/>
                <a:gd name="T37" fmla="*/ 281 h 299"/>
                <a:gd name="T38" fmla="*/ 190 w 371"/>
                <a:gd name="T39" fmla="*/ 277 h 299"/>
                <a:gd name="T40" fmla="*/ 152 w 371"/>
                <a:gd name="T41" fmla="*/ 277 h 299"/>
                <a:gd name="T42" fmla="*/ 140 w 371"/>
                <a:gd name="T43" fmla="*/ 272 h 299"/>
                <a:gd name="T44" fmla="*/ 132 w 371"/>
                <a:gd name="T45" fmla="*/ 264 h 299"/>
                <a:gd name="T46" fmla="*/ 125 w 371"/>
                <a:gd name="T47" fmla="*/ 257 h 299"/>
                <a:gd name="T48" fmla="*/ 109 w 371"/>
                <a:gd name="T49" fmla="*/ 257 h 299"/>
                <a:gd name="T50" fmla="*/ 100 w 371"/>
                <a:gd name="T51" fmla="*/ 264 h 299"/>
                <a:gd name="T52" fmla="*/ 82 w 371"/>
                <a:gd name="T53" fmla="*/ 266 h 299"/>
                <a:gd name="T54" fmla="*/ 76 w 371"/>
                <a:gd name="T55" fmla="*/ 284 h 299"/>
                <a:gd name="T56" fmla="*/ 67 w 371"/>
                <a:gd name="T57" fmla="*/ 295 h 299"/>
                <a:gd name="T58" fmla="*/ 58 w 371"/>
                <a:gd name="T59" fmla="*/ 299 h 299"/>
                <a:gd name="T60" fmla="*/ 38 w 371"/>
                <a:gd name="T61" fmla="*/ 295 h 299"/>
                <a:gd name="T62" fmla="*/ 31 w 371"/>
                <a:gd name="T63" fmla="*/ 290 h 299"/>
                <a:gd name="T64" fmla="*/ 22 w 371"/>
                <a:gd name="T65" fmla="*/ 286 h 299"/>
                <a:gd name="T66" fmla="*/ 18 w 371"/>
                <a:gd name="T67" fmla="*/ 277 h 299"/>
                <a:gd name="T68" fmla="*/ 18 w 371"/>
                <a:gd name="T69" fmla="*/ 264 h 299"/>
                <a:gd name="T70" fmla="*/ 9 w 371"/>
                <a:gd name="T71" fmla="*/ 259 h 299"/>
                <a:gd name="T72" fmla="*/ 2 w 371"/>
                <a:gd name="T73" fmla="*/ 255 h 299"/>
                <a:gd name="T74" fmla="*/ 11 w 371"/>
                <a:gd name="T75" fmla="*/ 241 h 299"/>
                <a:gd name="T76" fmla="*/ 44 w 371"/>
                <a:gd name="T77" fmla="*/ 232 h 299"/>
                <a:gd name="T78" fmla="*/ 85 w 371"/>
                <a:gd name="T79" fmla="*/ 223 h 299"/>
                <a:gd name="T80" fmla="*/ 87 w 371"/>
                <a:gd name="T81" fmla="*/ 199 h 299"/>
                <a:gd name="T82" fmla="*/ 94 w 371"/>
                <a:gd name="T83" fmla="*/ 187 h 299"/>
                <a:gd name="T84" fmla="*/ 96 w 371"/>
                <a:gd name="T85" fmla="*/ 176 h 299"/>
                <a:gd name="T86" fmla="*/ 98 w 371"/>
                <a:gd name="T87" fmla="*/ 123 h 299"/>
                <a:gd name="T88" fmla="*/ 109 w 371"/>
                <a:gd name="T89" fmla="*/ 120 h 299"/>
                <a:gd name="T90" fmla="*/ 145 w 371"/>
                <a:gd name="T91" fmla="*/ 105 h 299"/>
                <a:gd name="T92" fmla="*/ 183 w 371"/>
                <a:gd name="T93" fmla="*/ 69 h 299"/>
                <a:gd name="T94" fmla="*/ 208 w 371"/>
                <a:gd name="T95" fmla="*/ 44 h 299"/>
                <a:gd name="T96" fmla="*/ 225 w 371"/>
                <a:gd name="T97" fmla="*/ 33 h 299"/>
                <a:gd name="T98" fmla="*/ 248 w 371"/>
                <a:gd name="T99" fmla="*/ 24 h 299"/>
                <a:gd name="T100" fmla="*/ 263 w 371"/>
                <a:gd name="T101" fmla="*/ 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1" h="299">
                  <a:moveTo>
                    <a:pt x="263" y="6"/>
                  </a:moveTo>
                  <a:lnTo>
                    <a:pt x="270" y="4"/>
                  </a:lnTo>
                  <a:lnTo>
                    <a:pt x="277" y="2"/>
                  </a:lnTo>
                  <a:lnTo>
                    <a:pt x="286" y="0"/>
                  </a:lnTo>
                  <a:lnTo>
                    <a:pt x="295" y="2"/>
                  </a:lnTo>
                  <a:lnTo>
                    <a:pt x="301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3" y="4"/>
                  </a:lnTo>
                  <a:lnTo>
                    <a:pt x="315" y="6"/>
                  </a:lnTo>
                  <a:lnTo>
                    <a:pt x="315" y="13"/>
                  </a:lnTo>
                  <a:lnTo>
                    <a:pt x="319" y="17"/>
                  </a:lnTo>
                  <a:lnTo>
                    <a:pt x="326" y="22"/>
                  </a:lnTo>
                  <a:lnTo>
                    <a:pt x="333" y="24"/>
                  </a:lnTo>
                  <a:lnTo>
                    <a:pt x="339" y="29"/>
                  </a:lnTo>
                  <a:lnTo>
                    <a:pt x="346" y="33"/>
                  </a:lnTo>
                  <a:lnTo>
                    <a:pt x="346" y="38"/>
                  </a:lnTo>
                  <a:lnTo>
                    <a:pt x="346" y="42"/>
                  </a:lnTo>
                  <a:lnTo>
                    <a:pt x="346" y="47"/>
                  </a:lnTo>
                  <a:lnTo>
                    <a:pt x="348" y="49"/>
                  </a:lnTo>
                  <a:lnTo>
                    <a:pt x="351" y="51"/>
                  </a:lnTo>
                  <a:lnTo>
                    <a:pt x="357" y="58"/>
                  </a:lnTo>
                  <a:lnTo>
                    <a:pt x="362" y="67"/>
                  </a:lnTo>
                  <a:lnTo>
                    <a:pt x="368" y="78"/>
                  </a:lnTo>
                  <a:lnTo>
                    <a:pt x="371" y="87"/>
                  </a:lnTo>
                  <a:lnTo>
                    <a:pt x="364" y="96"/>
                  </a:lnTo>
                  <a:lnTo>
                    <a:pt x="360" y="100"/>
                  </a:lnTo>
                  <a:lnTo>
                    <a:pt x="357" y="114"/>
                  </a:lnTo>
                  <a:lnTo>
                    <a:pt x="357" y="127"/>
                  </a:lnTo>
                  <a:lnTo>
                    <a:pt x="360" y="138"/>
                  </a:lnTo>
                  <a:lnTo>
                    <a:pt x="364" y="145"/>
                  </a:lnTo>
                  <a:lnTo>
                    <a:pt x="364" y="176"/>
                  </a:lnTo>
                  <a:lnTo>
                    <a:pt x="353" y="192"/>
                  </a:lnTo>
                  <a:lnTo>
                    <a:pt x="342" y="208"/>
                  </a:lnTo>
                  <a:lnTo>
                    <a:pt x="326" y="221"/>
                  </a:lnTo>
                  <a:lnTo>
                    <a:pt x="317" y="232"/>
                  </a:lnTo>
                  <a:lnTo>
                    <a:pt x="308" y="246"/>
                  </a:lnTo>
                  <a:lnTo>
                    <a:pt x="301" y="261"/>
                  </a:lnTo>
                  <a:lnTo>
                    <a:pt x="295" y="275"/>
                  </a:lnTo>
                  <a:lnTo>
                    <a:pt x="284" y="284"/>
                  </a:lnTo>
                  <a:lnTo>
                    <a:pt x="277" y="284"/>
                  </a:lnTo>
                  <a:lnTo>
                    <a:pt x="272" y="284"/>
                  </a:lnTo>
                  <a:lnTo>
                    <a:pt x="268" y="281"/>
                  </a:lnTo>
                  <a:lnTo>
                    <a:pt x="266" y="281"/>
                  </a:lnTo>
                  <a:lnTo>
                    <a:pt x="263" y="277"/>
                  </a:lnTo>
                  <a:lnTo>
                    <a:pt x="263" y="275"/>
                  </a:lnTo>
                  <a:lnTo>
                    <a:pt x="261" y="272"/>
                  </a:lnTo>
                  <a:lnTo>
                    <a:pt x="257" y="270"/>
                  </a:lnTo>
                  <a:lnTo>
                    <a:pt x="250" y="270"/>
                  </a:lnTo>
                  <a:lnTo>
                    <a:pt x="246" y="270"/>
                  </a:lnTo>
                  <a:lnTo>
                    <a:pt x="241" y="270"/>
                  </a:lnTo>
                  <a:lnTo>
                    <a:pt x="237" y="272"/>
                  </a:lnTo>
                  <a:lnTo>
                    <a:pt x="232" y="275"/>
                  </a:lnTo>
                  <a:lnTo>
                    <a:pt x="232" y="277"/>
                  </a:lnTo>
                  <a:lnTo>
                    <a:pt x="230" y="279"/>
                  </a:lnTo>
                  <a:lnTo>
                    <a:pt x="228" y="281"/>
                  </a:lnTo>
                  <a:lnTo>
                    <a:pt x="223" y="281"/>
                  </a:lnTo>
                  <a:lnTo>
                    <a:pt x="221" y="284"/>
                  </a:lnTo>
                  <a:lnTo>
                    <a:pt x="203" y="281"/>
                  </a:lnTo>
                  <a:lnTo>
                    <a:pt x="190" y="277"/>
                  </a:lnTo>
                  <a:lnTo>
                    <a:pt x="178" y="272"/>
                  </a:lnTo>
                  <a:lnTo>
                    <a:pt x="167" y="270"/>
                  </a:lnTo>
                  <a:lnTo>
                    <a:pt x="152" y="277"/>
                  </a:lnTo>
                  <a:lnTo>
                    <a:pt x="147" y="275"/>
                  </a:lnTo>
                  <a:lnTo>
                    <a:pt x="145" y="272"/>
                  </a:lnTo>
                  <a:lnTo>
                    <a:pt x="140" y="272"/>
                  </a:lnTo>
                  <a:lnTo>
                    <a:pt x="136" y="270"/>
                  </a:lnTo>
                  <a:lnTo>
                    <a:pt x="134" y="268"/>
                  </a:lnTo>
                  <a:lnTo>
                    <a:pt x="132" y="264"/>
                  </a:lnTo>
                  <a:lnTo>
                    <a:pt x="132" y="261"/>
                  </a:lnTo>
                  <a:lnTo>
                    <a:pt x="129" y="259"/>
                  </a:lnTo>
                  <a:lnTo>
                    <a:pt x="125" y="257"/>
                  </a:lnTo>
                  <a:lnTo>
                    <a:pt x="120" y="257"/>
                  </a:lnTo>
                  <a:lnTo>
                    <a:pt x="114" y="257"/>
                  </a:lnTo>
                  <a:lnTo>
                    <a:pt x="109" y="257"/>
                  </a:lnTo>
                  <a:lnTo>
                    <a:pt x="105" y="259"/>
                  </a:lnTo>
                  <a:lnTo>
                    <a:pt x="102" y="261"/>
                  </a:lnTo>
                  <a:lnTo>
                    <a:pt x="100" y="264"/>
                  </a:lnTo>
                  <a:lnTo>
                    <a:pt x="96" y="264"/>
                  </a:lnTo>
                  <a:lnTo>
                    <a:pt x="87" y="264"/>
                  </a:lnTo>
                  <a:lnTo>
                    <a:pt x="82" y="266"/>
                  </a:lnTo>
                  <a:lnTo>
                    <a:pt x="78" y="270"/>
                  </a:lnTo>
                  <a:lnTo>
                    <a:pt x="76" y="275"/>
                  </a:lnTo>
                  <a:lnTo>
                    <a:pt x="76" y="284"/>
                  </a:lnTo>
                  <a:lnTo>
                    <a:pt x="71" y="288"/>
                  </a:lnTo>
                  <a:lnTo>
                    <a:pt x="69" y="290"/>
                  </a:lnTo>
                  <a:lnTo>
                    <a:pt x="67" y="295"/>
                  </a:lnTo>
                  <a:lnTo>
                    <a:pt x="64" y="297"/>
                  </a:lnTo>
                  <a:lnTo>
                    <a:pt x="60" y="299"/>
                  </a:lnTo>
                  <a:lnTo>
                    <a:pt x="58" y="299"/>
                  </a:lnTo>
                  <a:lnTo>
                    <a:pt x="51" y="299"/>
                  </a:lnTo>
                  <a:lnTo>
                    <a:pt x="44" y="295"/>
                  </a:lnTo>
                  <a:lnTo>
                    <a:pt x="38" y="295"/>
                  </a:lnTo>
                  <a:lnTo>
                    <a:pt x="38" y="293"/>
                  </a:lnTo>
                  <a:lnTo>
                    <a:pt x="35" y="290"/>
                  </a:lnTo>
                  <a:lnTo>
                    <a:pt x="31" y="290"/>
                  </a:lnTo>
                  <a:lnTo>
                    <a:pt x="29" y="288"/>
                  </a:lnTo>
                  <a:lnTo>
                    <a:pt x="24" y="288"/>
                  </a:lnTo>
                  <a:lnTo>
                    <a:pt x="22" y="286"/>
                  </a:lnTo>
                  <a:lnTo>
                    <a:pt x="20" y="284"/>
                  </a:lnTo>
                  <a:lnTo>
                    <a:pt x="18" y="281"/>
                  </a:lnTo>
                  <a:lnTo>
                    <a:pt x="18" y="277"/>
                  </a:lnTo>
                  <a:lnTo>
                    <a:pt x="20" y="270"/>
                  </a:lnTo>
                  <a:lnTo>
                    <a:pt x="20" y="266"/>
                  </a:lnTo>
                  <a:lnTo>
                    <a:pt x="18" y="264"/>
                  </a:lnTo>
                  <a:lnTo>
                    <a:pt x="15" y="261"/>
                  </a:lnTo>
                  <a:lnTo>
                    <a:pt x="13" y="261"/>
                  </a:lnTo>
                  <a:lnTo>
                    <a:pt x="9" y="259"/>
                  </a:lnTo>
                  <a:lnTo>
                    <a:pt x="6" y="259"/>
                  </a:lnTo>
                  <a:lnTo>
                    <a:pt x="2" y="257"/>
                  </a:lnTo>
                  <a:lnTo>
                    <a:pt x="2" y="255"/>
                  </a:lnTo>
                  <a:lnTo>
                    <a:pt x="0" y="250"/>
                  </a:lnTo>
                  <a:lnTo>
                    <a:pt x="2" y="246"/>
                  </a:lnTo>
                  <a:lnTo>
                    <a:pt x="11" y="241"/>
                  </a:lnTo>
                  <a:lnTo>
                    <a:pt x="24" y="241"/>
                  </a:lnTo>
                  <a:lnTo>
                    <a:pt x="35" y="239"/>
                  </a:lnTo>
                  <a:lnTo>
                    <a:pt x="44" y="232"/>
                  </a:lnTo>
                  <a:lnTo>
                    <a:pt x="51" y="232"/>
                  </a:lnTo>
                  <a:lnTo>
                    <a:pt x="71" y="232"/>
                  </a:lnTo>
                  <a:lnTo>
                    <a:pt x="85" y="223"/>
                  </a:lnTo>
                  <a:lnTo>
                    <a:pt x="89" y="208"/>
                  </a:lnTo>
                  <a:lnTo>
                    <a:pt x="87" y="203"/>
                  </a:lnTo>
                  <a:lnTo>
                    <a:pt x="87" y="199"/>
                  </a:lnTo>
                  <a:lnTo>
                    <a:pt x="89" y="194"/>
                  </a:lnTo>
                  <a:lnTo>
                    <a:pt x="91" y="192"/>
                  </a:lnTo>
                  <a:lnTo>
                    <a:pt x="94" y="187"/>
                  </a:lnTo>
                  <a:lnTo>
                    <a:pt x="94" y="185"/>
                  </a:lnTo>
                  <a:lnTo>
                    <a:pt x="96" y="181"/>
                  </a:lnTo>
                  <a:lnTo>
                    <a:pt x="96" y="176"/>
                  </a:lnTo>
                  <a:lnTo>
                    <a:pt x="96" y="127"/>
                  </a:lnTo>
                  <a:lnTo>
                    <a:pt x="96" y="123"/>
                  </a:lnTo>
                  <a:lnTo>
                    <a:pt x="98" y="123"/>
                  </a:lnTo>
                  <a:lnTo>
                    <a:pt x="102" y="120"/>
                  </a:lnTo>
                  <a:lnTo>
                    <a:pt x="105" y="120"/>
                  </a:lnTo>
                  <a:lnTo>
                    <a:pt x="109" y="120"/>
                  </a:lnTo>
                  <a:lnTo>
                    <a:pt x="114" y="120"/>
                  </a:lnTo>
                  <a:lnTo>
                    <a:pt x="132" y="114"/>
                  </a:lnTo>
                  <a:lnTo>
                    <a:pt x="145" y="105"/>
                  </a:lnTo>
                  <a:lnTo>
                    <a:pt x="156" y="91"/>
                  </a:lnTo>
                  <a:lnTo>
                    <a:pt x="167" y="80"/>
                  </a:lnTo>
                  <a:lnTo>
                    <a:pt x="183" y="69"/>
                  </a:lnTo>
                  <a:lnTo>
                    <a:pt x="192" y="64"/>
                  </a:lnTo>
                  <a:lnTo>
                    <a:pt x="201" y="55"/>
                  </a:lnTo>
                  <a:lnTo>
                    <a:pt x="208" y="44"/>
                  </a:lnTo>
                  <a:lnTo>
                    <a:pt x="212" y="40"/>
                  </a:lnTo>
                  <a:lnTo>
                    <a:pt x="216" y="35"/>
                  </a:lnTo>
                  <a:lnTo>
                    <a:pt x="225" y="33"/>
                  </a:lnTo>
                  <a:lnTo>
                    <a:pt x="232" y="33"/>
                  </a:lnTo>
                  <a:lnTo>
                    <a:pt x="241" y="29"/>
                  </a:lnTo>
                  <a:lnTo>
                    <a:pt x="248" y="24"/>
                  </a:lnTo>
                  <a:lnTo>
                    <a:pt x="254" y="20"/>
                  </a:lnTo>
                  <a:lnTo>
                    <a:pt x="259" y="13"/>
                  </a:lnTo>
                  <a:lnTo>
                    <a:pt x="263" y="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36" name="Freeform 252"/>
            <p:cNvSpPr>
              <a:spLocks/>
            </p:cNvSpPr>
            <p:nvPr/>
          </p:nvSpPr>
          <p:spPr bwMode="auto">
            <a:xfrm>
              <a:off x="4087186" y="3578455"/>
              <a:ext cx="425870" cy="343221"/>
            </a:xfrm>
            <a:custGeom>
              <a:avLst/>
              <a:gdLst>
                <a:gd name="T0" fmla="*/ 277 w 371"/>
                <a:gd name="T1" fmla="*/ 2 h 299"/>
                <a:gd name="T2" fmla="*/ 301 w 371"/>
                <a:gd name="T3" fmla="*/ 2 h 299"/>
                <a:gd name="T4" fmla="*/ 313 w 371"/>
                <a:gd name="T5" fmla="*/ 4 h 299"/>
                <a:gd name="T6" fmla="*/ 319 w 371"/>
                <a:gd name="T7" fmla="*/ 17 h 299"/>
                <a:gd name="T8" fmla="*/ 339 w 371"/>
                <a:gd name="T9" fmla="*/ 29 h 299"/>
                <a:gd name="T10" fmla="*/ 346 w 371"/>
                <a:gd name="T11" fmla="*/ 42 h 299"/>
                <a:gd name="T12" fmla="*/ 351 w 371"/>
                <a:gd name="T13" fmla="*/ 51 h 299"/>
                <a:gd name="T14" fmla="*/ 368 w 371"/>
                <a:gd name="T15" fmla="*/ 78 h 299"/>
                <a:gd name="T16" fmla="*/ 360 w 371"/>
                <a:gd name="T17" fmla="*/ 100 h 299"/>
                <a:gd name="T18" fmla="*/ 360 w 371"/>
                <a:gd name="T19" fmla="*/ 138 h 299"/>
                <a:gd name="T20" fmla="*/ 353 w 371"/>
                <a:gd name="T21" fmla="*/ 192 h 299"/>
                <a:gd name="T22" fmla="*/ 317 w 371"/>
                <a:gd name="T23" fmla="*/ 232 h 299"/>
                <a:gd name="T24" fmla="*/ 295 w 371"/>
                <a:gd name="T25" fmla="*/ 275 h 299"/>
                <a:gd name="T26" fmla="*/ 272 w 371"/>
                <a:gd name="T27" fmla="*/ 284 h 299"/>
                <a:gd name="T28" fmla="*/ 263 w 371"/>
                <a:gd name="T29" fmla="*/ 277 h 299"/>
                <a:gd name="T30" fmla="*/ 257 w 371"/>
                <a:gd name="T31" fmla="*/ 270 h 299"/>
                <a:gd name="T32" fmla="*/ 241 w 371"/>
                <a:gd name="T33" fmla="*/ 270 h 299"/>
                <a:gd name="T34" fmla="*/ 232 w 371"/>
                <a:gd name="T35" fmla="*/ 277 h 299"/>
                <a:gd name="T36" fmla="*/ 223 w 371"/>
                <a:gd name="T37" fmla="*/ 281 h 299"/>
                <a:gd name="T38" fmla="*/ 190 w 371"/>
                <a:gd name="T39" fmla="*/ 277 h 299"/>
                <a:gd name="T40" fmla="*/ 152 w 371"/>
                <a:gd name="T41" fmla="*/ 277 h 299"/>
                <a:gd name="T42" fmla="*/ 140 w 371"/>
                <a:gd name="T43" fmla="*/ 272 h 299"/>
                <a:gd name="T44" fmla="*/ 132 w 371"/>
                <a:gd name="T45" fmla="*/ 264 h 299"/>
                <a:gd name="T46" fmla="*/ 125 w 371"/>
                <a:gd name="T47" fmla="*/ 257 h 299"/>
                <a:gd name="T48" fmla="*/ 109 w 371"/>
                <a:gd name="T49" fmla="*/ 257 h 299"/>
                <a:gd name="T50" fmla="*/ 100 w 371"/>
                <a:gd name="T51" fmla="*/ 264 h 299"/>
                <a:gd name="T52" fmla="*/ 82 w 371"/>
                <a:gd name="T53" fmla="*/ 266 h 299"/>
                <a:gd name="T54" fmla="*/ 76 w 371"/>
                <a:gd name="T55" fmla="*/ 284 h 299"/>
                <a:gd name="T56" fmla="*/ 67 w 371"/>
                <a:gd name="T57" fmla="*/ 295 h 299"/>
                <a:gd name="T58" fmla="*/ 58 w 371"/>
                <a:gd name="T59" fmla="*/ 299 h 299"/>
                <a:gd name="T60" fmla="*/ 38 w 371"/>
                <a:gd name="T61" fmla="*/ 295 h 299"/>
                <a:gd name="T62" fmla="*/ 31 w 371"/>
                <a:gd name="T63" fmla="*/ 290 h 299"/>
                <a:gd name="T64" fmla="*/ 22 w 371"/>
                <a:gd name="T65" fmla="*/ 286 h 299"/>
                <a:gd name="T66" fmla="*/ 18 w 371"/>
                <a:gd name="T67" fmla="*/ 277 h 299"/>
                <a:gd name="T68" fmla="*/ 18 w 371"/>
                <a:gd name="T69" fmla="*/ 264 h 299"/>
                <a:gd name="T70" fmla="*/ 9 w 371"/>
                <a:gd name="T71" fmla="*/ 259 h 299"/>
                <a:gd name="T72" fmla="*/ 2 w 371"/>
                <a:gd name="T73" fmla="*/ 255 h 299"/>
                <a:gd name="T74" fmla="*/ 11 w 371"/>
                <a:gd name="T75" fmla="*/ 241 h 299"/>
                <a:gd name="T76" fmla="*/ 44 w 371"/>
                <a:gd name="T77" fmla="*/ 232 h 299"/>
                <a:gd name="T78" fmla="*/ 85 w 371"/>
                <a:gd name="T79" fmla="*/ 223 h 299"/>
                <a:gd name="T80" fmla="*/ 87 w 371"/>
                <a:gd name="T81" fmla="*/ 199 h 299"/>
                <a:gd name="T82" fmla="*/ 94 w 371"/>
                <a:gd name="T83" fmla="*/ 187 h 299"/>
                <a:gd name="T84" fmla="*/ 96 w 371"/>
                <a:gd name="T85" fmla="*/ 176 h 299"/>
                <a:gd name="T86" fmla="*/ 98 w 371"/>
                <a:gd name="T87" fmla="*/ 123 h 299"/>
                <a:gd name="T88" fmla="*/ 109 w 371"/>
                <a:gd name="T89" fmla="*/ 120 h 299"/>
                <a:gd name="T90" fmla="*/ 145 w 371"/>
                <a:gd name="T91" fmla="*/ 105 h 299"/>
                <a:gd name="T92" fmla="*/ 183 w 371"/>
                <a:gd name="T93" fmla="*/ 69 h 299"/>
                <a:gd name="T94" fmla="*/ 208 w 371"/>
                <a:gd name="T95" fmla="*/ 44 h 299"/>
                <a:gd name="T96" fmla="*/ 225 w 371"/>
                <a:gd name="T97" fmla="*/ 33 h 299"/>
                <a:gd name="T98" fmla="*/ 248 w 371"/>
                <a:gd name="T99" fmla="*/ 24 h 299"/>
                <a:gd name="T100" fmla="*/ 263 w 371"/>
                <a:gd name="T101" fmla="*/ 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1" h="299">
                  <a:moveTo>
                    <a:pt x="263" y="6"/>
                  </a:moveTo>
                  <a:lnTo>
                    <a:pt x="270" y="4"/>
                  </a:lnTo>
                  <a:lnTo>
                    <a:pt x="277" y="2"/>
                  </a:lnTo>
                  <a:lnTo>
                    <a:pt x="286" y="0"/>
                  </a:lnTo>
                  <a:lnTo>
                    <a:pt x="295" y="2"/>
                  </a:lnTo>
                  <a:lnTo>
                    <a:pt x="301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3" y="4"/>
                  </a:lnTo>
                  <a:lnTo>
                    <a:pt x="315" y="6"/>
                  </a:lnTo>
                  <a:lnTo>
                    <a:pt x="315" y="13"/>
                  </a:lnTo>
                  <a:lnTo>
                    <a:pt x="319" y="17"/>
                  </a:lnTo>
                  <a:lnTo>
                    <a:pt x="326" y="22"/>
                  </a:lnTo>
                  <a:lnTo>
                    <a:pt x="333" y="24"/>
                  </a:lnTo>
                  <a:lnTo>
                    <a:pt x="339" y="29"/>
                  </a:lnTo>
                  <a:lnTo>
                    <a:pt x="346" y="33"/>
                  </a:lnTo>
                  <a:lnTo>
                    <a:pt x="346" y="38"/>
                  </a:lnTo>
                  <a:lnTo>
                    <a:pt x="346" y="42"/>
                  </a:lnTo>
                  <a:lnTo>
                    <a:pt x="346" y="47"/>
                  </a:lnTo>
                  <a:lnTo>
                    <a:pt x="348" y="49"/>
                  </a:lnTo>
                  <a:lnTo>
                    <a:pt x="351" y="51"/>
                  </a:lnTo>
                  <a:lnTo>
                    <a:pt x="357" y="58"/>
                  </a:lnTo>
                  <a:lnTo>
                    <a:pt x="362" y="67"/>
                  </a:lnTo>
                  <a:lnTo>
                    <a:pt x="368" y="78"/>
                  </a:lnTo>
                  <a:lnTo>
                    <a:pt x="371" y="87"/>
                  </a:lnTo>
                  <a:lnTo>
                    <a:pt x="364" y="96"/>
                  </a:lnTo>
                  <a:lnTo>
                    <a:pt x="360" y="100"/>
                  </a:lnTo>
                  <a:lnTo>
                    <a:pt x="357" y="114"/>
                  </a:lnTo>
                  <a:lnTo>
                    <a:pt x="357" y="127"/>
                  </a:lnTo>
                  <a:lnTo>
                    <a:pt x="360" y="138"/>
                  </a:lnTo>
                  <a:lnTo>
                    <a:pt x="364" y="145"/>
                  </a:lnTo>
                  <a:lnTo>
                    <a:pt x="364" y="176"/>
                  </a:lnTo>
                  <a:lnTo>
                    <a:pt x="353" y="192"/>
                  </a:lnTo>
                  <a:lnTo>
                    <a:pt x="342" y="208"/>
                  </a:lnTo>
                  <a:lnTo>
                    <a:pt x="326" y="221"/>
                  </a:lnTo>
                  <a:lnTo>
                    <a:pt x="317" y="232"/>
                  </a:lnTo>
                  <a:lnTo>
                    <a:pt x="308" y="246"/>
                  </a:lnTo>
                  <a:lnTo>
                    <a:pt x="301" y="261"/>
                  </a:lnTo>
                  <a:lnTo>
                    <a:pt x="295" y="275"/>
                  </a:lnTo>
                  <a:lnTo>
                    <a:pt x="284" y="284"/>
                  </a:lnTo>
                  <a:lnTo>
                    <a:pt x="277" y="284"/>
                  </a:lnTo>
                  <a:lnTo>
                    <a:pt x="272" y="284"/>
                  </a:lnTo>
                  <a:lnTo>
                    <a:pt x="268" y="281"/>
                  </a:lnTo>
                  <a:lnTo>
                    <a:pt x="266" y="281"/>
                  </a:lnTo>
                  <a:lnTo>
                    <a:pt x="263" y="277"/>
                  </a:lnTo>
                  <a:lnTo>
                    <a:pt x="263" y="275"/>
                  </a:lnTo>
                  <a:lnTo>
                    <a:pt x="261" y="272"/>
                  </a:lnTo>
                  <a:lnTo>
                    <a:pt x="257" y="270"/>
                  </a:lnTo>
                  <a:lnTo>
                    <a:pt x="250" y="270"/>
                  </a:lnTo>
                  <a:lnTo>
                    <a:pt x="246" y="270"/>
                  </a:lnTo>
                  <a:lnTo>
                    <a:pt x="241" y="270"/>
                  </a:lnTo>
                  <a:lnTo>
                    <a:pt x="237" y="272"/>
                  </a:lnTo>
                  <a:lnTo>
                    <a:pt x="232" y="275"/>
                  </a:lnTo>
                  <a:lnTo>
                    <a:pt x="232" y="277"/>
                  </a:lnTo>
                  <a:lnTo>
                    <a:pt x="230" y="279"/>
                  </a:lnTo>
                  <a:lnTo>
                    <a:pt x="228" y="281"/>
                  </a:lnTo>
                  <a:lnTo>
                    <a:pt x="223" y="281"/>
                  </a:lnTo>
                  <a:lnTo>
                    <a:pt x="221" y="284"/>
                  </a:lnTo>
                  <a:lnTo>
                    <a:pt x="203" y="281"/>
                  </a:lnTo>
                  <a:lnTo>
                    <a:pt x="190" y="277"/>
                  </a:lnTo>
                  <a:lnTo>
                    <a:pt x="178" y="272"/>
                  </a:lnTo>
                  <a:lnTo>
                    <a:pt x="167" y="270"/>
                  </a:lnTo>
                  <a:lnTo>
                    <a:pt x="152" y="277"/>
                  </a:lnTo>
                  <a:lnTo>
                    <a:pt x="147" y="275"/>
                  </a:lnTo>
                  <a:lnTo>
                    <a:pt x="145" y="272"/>
                  </a:lnTo>
                  <a:lnTo>
                    <a:pt x="140" y="272"/>
                  </a:lnTo>
                  <a:lnTo>
                    <a:pt x="136" y="270"/>
                  </a:lnTo>
                  <a:lnTo>
                    <a:pt x="134" y="268"/>
                  </a:lnTo>
                  <a:lnTo>
                    <a:pt x="132" y="264"/>
                  </a:lnTo>
                  <a:lnTo>
                    <a:pt x="132" y="261"/>
                  </a:lnTo>
                  <a:lnTo>
                    <a:pt x="129" y="259"/>
                  </a:lnTo>
                  <a:lnTo>
                    <a:pt x="125" y="257"/>
                  </a:lnTo>
                  <a:lnTo>
                    <a:pt x="120" y="257"/>
                  </a:lnTo>
                  <a:lnTo>
                    <a:pt x="114" y="257"/>
                  </a:lnTo>
                  <a:lnTo>
                    <a:pt x="109" y="257"/>
                  </a:lnTo>
                  <a:lnTo>
                    <a:pt x="105" y="259"/>
                  </a:lnTo>
                  <a:lnTo>
                    <a:pt x="102" y="261"/>
                  </a:lnTo>
                  <a:lnTo>
                    <a:pt x="100" y="264"/>
                  </a:lnTo>
                  <a:lnTo>
                    <a:pt x="96" y="264"/>
                  </a:lnTo>
                  <a:lnTo>
                    <a:pt x="87" y="264"/>
                  </a:lnTo>
                  <a:lnTo>
                    <a:pt x="82" y="266"/>
                  </a:lnTo>
                  <a:lnTo>
                    <a:pt x="78" y="270"/>
                  </a:lnTo>
                  <a:lnTo>
                    <a:pt x="76" y="275"/>
                  </a:lnTo>
                  <a:lnTo>
                    <a:pt x="76" y="284"/>
                  </a:lnTo>
                  <a:lnTo>
                    <a:pt x="71" y="288"/>
                  </a:lnTo>
                  <a:lnTo>
                    <a:pt x="69" y="290"/>
                  </a:lnTo>
                  <a:lnTo>
                    <a:pt x="67" y="295"/>
                  </a:lnTo>
                  <a:lnTo>
                    <a:pt x="64" y="297"/>
                  </a:lnTo>
                  <a:lnTo>
                    <a:pt x="60" y="299"/>
                  </a:lnTo>
                  <a:lnTo>
                    <a:pt x="58" y="299"/>
                  </a:lnTo>
                  <a:lnTo>
                    <a:pt x="51" y="299"/>
                  </a:lnTo>
                  <a:lnTo>
                    <a:pt x="44" y="295"/>
                  </a:lnTo>
                  <a:lnTo>
                    <a:pt x="38" y="295"/>
                  </a:lnTo>
                  <a:lnTo>
                    <a:pt x="38" y="293"/>
                  </a:lnTo>
                  <a:lnTo>
                    <a:pt x="35" y="290"/>
                  </a:lnTo>
                  <a:lnTo>
                    <a:pt x="31" y="290"/>
                  </a:lnTo>
                  <a:lnTo>
                    <a:pt x="29" y="288"/>
                  </a:lnTo>
                  <a:lnTo>
                    <a:pt x="24" y="288"/>
                  </a:lnTo>
                  <a:lnTo>
                    <a:pt x="22" y="286"/>
                  </a:lnTo>
                  <a:lnTo>
                    <a:pt x="20" y="284"/>
                  </a:lnTo>
                  <a:lnTo>
                    <a:pt x="18" y="281"/>
                  </a:lnTo>
                  <a:lnTo>
                    <a:pt x="18" y="277"/>
                  </a:lnTo>
                  <a:lnTo>
                    <a:pt x="20" y="270"/>
                  </a:lnTo>
                  <a:lnTo>
                    <a:pt x="20" y="266"/>
                  </a:lnTo>
                  <a:lnTo>
                    <a:pt x="18" y="264"/>
                  </a:lnTo>
                  <a:lnTo>
                    <a:pt x="15" y="261"/>
                  </a:lnTo>
                  <a:lnTo>
                    <a:pt x="13" y="261"/>
                  </a:lnTo>
                  <a:lnTo>
                    <a:pt x="9" y="259"/>
                  </a:lnTo>
                  <a:lnTo>
                    <a:pt x="6" y="259"/>
                  </a:lnTo>
                  <a:lnTo>
                    <a:pt x="2" y="257"/>
                  </a:lnTo>
                  <a:lnTo>
                    <a:pt x="2" y="255"/>
                  </a:lnTo>
                  <a:lnTo>
                    <a:pt x="0" y="250"/>
                  </a:lnTo>
                  <a:lnTo>
                    <a:pt x="2" y="246"/>
                  </a:lnTo>
                  <a:lnTo>
                    <a:pt x="11" y="241"/>
                  </a:lnTo>
                  <a:lnTo>
                    <a:pt x="24" y="241"/>
                  </a:lnTo>
                  <a:lnTo>
                    <a:pt x="35" y="239"/>
                  </a:lnTo>
                  <a:lnTo>
                    <a:pt x="44" y="232"/>
                  </a:lnTo>
                  <a:lnTo>
                    <a:pt x="51" y="232"/>
                  </a:lnTo>
                  <a:lnTo>
                    <a:pt x="71" y="232"/>
                  </a:lnTo>
                  <a:lnTo>
                    <a:pt x="85" y="223"/>
                  </a:lnTo>
                  <a:lnTo>
                    <a:pt x="89" y="208"/>
                  </a:lnTo>
                  <a:lnTo>
                    <a:pt x="87" y="203"/>
                  </a:lnTo>
                  <a:lnTo>
                    <a:pt x="87" y="199"/>
                  </a:lnTo>
                  <a:lnTo>
                    <a:pt x="89" y="194"/>
                  </a:lnTo>
                  <a:lnTo>
                    <a:pt x="91" y="192"/>
                  </a:lnTo>
                  <a:lnTo>
                    <a:pt x="94" y="187"/>
                  </a:lnTo>
                  <a:lnTo>
                    <a:pt x="94" y="185"/>
                  </a:lnTo>
                  <a:lnTo>
                    <a:pt x="96" y="181"/>
                  </a:lnTo>
                  <a:lnTo>
                    <a:pt x="96" y="176"/>
                  </a:lnTo>
                  <a:lnTo>
                    <a:pt x="96" y="127"/>
                  </a:lnTo>
                  <a:lnTo>
                    <a:pt x="96" y="123"/>
                  </a:lnTo>
                  <a:lnTo>
                    <a:pt x="98" y="123"/>
                  </a:lnTo>
                  <a:lnTo>
                    <a:pt x="102" y="120"/>
                  </a:lnTo>
                  <a:lnTo>
                    <a:pt x="105" y="120"/>
                  </a:lnTo>
                  <a:lnTo>
                    <a:pt x="109" y="120"/>
                  </a:lnTo>
                  <a:lnTo>
                    <a:pt x="114" y="120"/>
                  </a:lnTo>
                  <a:lnTo>
                    <a:pt x="132" y="114"/>
                  </a:lnTo>
                  <a:lnTo>
                    <a:pt x="145" y="105"/>
                  </a:lnTo>
                  <a:lnTo>
                    <a:pt x="156" y="91"/>
                  </a:lnTo>
                  <a:lnTo>
                    <a:pt x="167" y="80"/>
                  </a:lnTo>
                  <a:lnTo>
                    <a:pt x="183" y="69"/>
                  </a:lnTo>
                  <a:lnTo>
                    <a:pt x="192" y="64"/>
                  </a:lnTo>
                  <a:lnTo>
                    <a:pt x="201" y="55"/>
                  </a:lnTo>
                  <a:lnTo>
                    <a:pt x="208" y="44"/>
                  </a:lnTo>
                  <a:lnTo>
                    <a:pt x="212" y="40"/>
                  </a:lnTo>
                  <a:lnTo>
                    <a:pt x="216" y="35"/>
                  </a:lnTo>
                  <a:lnTo>
                    <a:pt x="225" y="33"/>
                  </a:lnTo>
                  <a:lnTo>
                    <a:pt x="232" y="33"/>
                  </a:lnTo>
                  <a:lnTo>
                    <a:pt x="241" y="29"/>
                  </a:lnTo>
                  <a:lnTo>
                    <a:pt x="248" y="24"/>
                  </a:lnTo>
                  <a:lnTo>
                    <a:pt x="254" y="20"/>
                  </a:lnTo>
                  <a:lnTo>
                    <a:pt x="259" y="13"/>
                  </a:lnTo>
                  <a:lnTo>
                    <a:pt x="263" y="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37" name="Freeform 253"/>
            <p:cNvSpPr>
              <a:spLocks/>
            </p:cNvSpPr>
            <p:nvPr/>
          </p:nvSpPr>
          <p:spPr bwMode="auto">
            <a:xfrm>
              <a:off x="4469436" y="3580751"/>
              <a:ext cx="266312" cy="502778"/>
            </a:xfrm>
            <a:custGeom>
              <a:avLst/>
              <a:gdLst>
                <a:gd name="T0" fmla="*/ 27 w 232"/>
                <a:gd name="T1" fmla="*/ 18 h 438"/>
                <a:gd name="T2" fmla="*/ 69 w 232"/>
                <a:gd name="T3" fmla="*/ 11 h 438"/>
                <a:gd name="T4" fmla="*/ 149 w 232"/>
                <a:gd name="T5" fmla="*/ 62 h 438"/>
                <a:gd name="T6" fmla="*/ 158 w 232"/>
                <a:gd name="T7" fmla="*/ 69 h 438"/>
                <a:gd name="T8" fmla="*/ 170 w 232"/>
                <a:gd name="T9" fmla="*/ 71 h 438"/>
                <a:gd name="T10" fmla="*/ 176 w 232"/>
                <a:gd name="T11" fmla="*/ 80 h 438"/>
                <a:gd name="T12" fmla="*/ 187 w 232"/>
                <a:gd name="T13" fmla="*/ 87 h 438"/>
                <a:gd name="T14" fmla="*/ 201 w 232"/>
                <a:gd name="T15" fmla="*/ 87 h 438"/>
                <a:gd name="T16" fmla="*/ 210 w 232"/>
                <a:gd name="T17" fmla="*/ 92 h 438"/>
                <a:gd name="T18" fmla="*/ 230 w 232"/>
                <a:gd name="T19" fmla="*/ 118 h 438"/>
                <a:gd name="T20" fmla="*/ 232 w 232"/>
                <a:gd name="T21" fmla="*/ 185 h 438"/>
                <a:gd name="T22" fmla="*/ 219 w 232"/>
                <a:gd name="T23" fmla="*/ 210 h 438"/>
                <a:gd name="T24" fmla="*/ 212 w 232"/>
                <a:gd name="T25" fmla="*/ 223 h 438"/>
                <a:gd name="T26" fmla="*/ 208 w 232"/>
                <a:gd name="T27" fmla="*/ 230 h 438"/>
                <a:gd name="T28" fmla="*/ 194 w 232"/>
                <a:gd name="T29" fmla="*/ 255 h 438"/>
                <a:gd name="T30" fmla="*/ 201 w 232"/>
                <a:gd name="T31" fmla="*/ 293 h 438"/>
                <a:gd name="T32" fmla="*/ 199 w 232"/>
                <a:gd name="T33" fmla="*/ 335 h 438"/>
                <a:gd name="T34" fmla="*/ 190 w 232"/>
                <a:gd name="T35" fmla="*/ 351 h 438"/>
                <a:gd name="T36" fmla="*/ 167 w 232"/>
                <a:gd name="T37" fmla="*/ 371 h 438"/>
                <a:gd name="T38" fmla="*/ 132 w 232"/>
                <a:gd name="T39" fmla="*/ 393 h 438"/>
                <a:gd name="T40" fmla="*/ 118 w 232"/>
                <a:gd name="T41" fmla="*/ 393 h 438"/>
                <a:gd name="T42" fmla="*/ 105 w 232"/>
                <a:gd name="T43" fmla="*/ 393 h 438"/>
                <a:gd name="T44" fmla="*/ 100 w 232"/>
                <a:gd name="T45" fmla="*/ 400 h 438"/>
                <a:gd name="T46" fmla="*/ 91 w 232"/>
                <a:gd name="T47" fmla="*/ 411 h 438"/>
                <a:gd name="T48" fmla="*/ 85 w 232"/>
                <a:gd name="T49" fmla="*/ 420 h 438"/>
                <a:gd name="T50" fmla="*/ 73 w 232"/>
                <a:gd name="T51" fmla="*/ 425 h 438"/>
                <a:gd name="T52" fmla="*/ 56 w 232"/>
                <a:gd name="T53" fmla="*/ 438 h 438"/>
                <a:gd name="T54" fmla="*/ 33 w 232"/>
                <a:gd name="T55" fmla="*/ 418 h 438"/>
                <a:gd name="T56" fmla="*/ 13 w 232"/>
                <a:gd name="T57" fmla="*/ 393 h 438"/>
                <a:gd name="T58" fmla="*/ 15 w 232"/>
                <a:gd name="T59" fmla="*/ 382 h 438"/>
                <a:gd name="T60" fmla="*/ 27 w 232"/>
                <a:gd name="T61" fmla="*/ 380 h 438"/>
                <a:gd name="T62" fmla="*/ 40 w 232"/>
                <a:gd name="T63" fmla="*/ 382 h 438"/>
                <a:gd name="T64" fmla="*/ 44 w 232"/>
                <a:gd name="T65" fmla="*/ 369 h 438"/>
                <a:gd name="T66" fmla="*/ 40 w 232"/>
                <a:gd name="T67" fmla="*/ 353 h 438"/>
                <a:gd name="T68" fmla="*/ 31 w 232"/>
                <a:gd name="T69" fmla="*/ 344 h 438"/>
                <a:gd name="T70" fmla="*/ 33 w 232"/>
                <a:gd name="T71" fmla="*/ 317 h 438"/>
                <a:gd name="T72" fmla="*/ 31 w 232"/>
                <a:gd name="T73" fmla="*/ 291 h 438"/>
                <a:gd name="T74" fmla="*/ 38 w 232"/>
                <a:gd name="T75" fmla="*/ 288 h 438"/>
                <a:gd name="T76" fmla="*/ 44 w 232"/>
                <a:gd name="T77" fmla="*/ 279 h 438"/>
                <a:gd name="T78" fmla="*/ 38 w 232"/>
                <a:gd name="T79" fmla="*/ 270 h 438"/>
                <a:gd name="T80" fmla="*/ 24 w 232"/>
                <a:gd name="T81" fmla="*/ 268 h 438"/>
                <a:gd name="T82" fmla="*/ 13 w 232"/>
                <a:gd name="T83" fmla="*/ 253 h 438"/>
                <a:gd name="T84" fmla="*/ 0 w 232"/>
                <a:gd name="T85" fmla="*/ 237 h 438"/>
                <a:gd name="T86" fmla="*/ 18 w 232"/>
                <a:gd name="T87" fmla="*/ 221 h 438"/>
                <a:gd name="T88" fmla="*/ 29 w 232"/>
                <a:gd name="T89" fmla="*/ 203 h 438"/>
                <a:gd name="T90" fmla="*/ 42 w 232"/>
                <a:gd name="T91" fmla="*/ 192 h 438"/>
                <a:gd name="T92" fmla="*/ 49 w 232"/>
                <a:gd name="T93" fmla="*/ 181 h 438"/>
                <a:gd name="T94" fmla="*/ 51 w 232"/>
                <a:gd name="T95" fmla="*/ 150 h 438"/>
                <a:gd name="T96" fmla="*/ 44 w 232"/>
                <a:gd name="T97" fmla="*/ 98 h 438"/>
                <a:gd name="T98" fmla="*/ 51 w 232"/>
                <a:gd name="T99" fmla="*/ 92 h 438"/>
                <a:gd name="T100" fmla="*/ 51 w 232"/>
                <a:gd name="T101" fmla="*/ 76 h 438"/>
                <a:gd name="T102" fmla="*/ 44 w 232"/>
                <a:gd name="T103" fmla="*/ 67 h 438"/>
                <a:gd name="T104" fmla="*/ 40 w 232"/>
                <a:gd name="T105" fmla="*/ 4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2" h="438">
                  <a:moveTo>
                    <a:pt x="31" y="42"/>
                  </a:moveTo>
                  <a:lnTo>
                    <a:pt x="29" y="29"/>
                  </a:lnTo>
                  <a:lnTo>
                    <a:pt x="27" y="18"/>
                  </a:lnTo>
                  <a:lnTo>
                    <a:pt x="29" y="9"/>
                  </a:lnTo>
                  <a:lnTo>
                    <a:pt x="38" y="0"/>
                  </a:lnTo>
                  <a:lnTo>
                    <a:pt x="69" y="11"/>
                  </a:lnTo>
                  <a:lnTo>
                    <a:pt x="100" y="24"/>
                  </a:lnTo>
                  <a:lnTo>
                    <a:pt x="127" y="42"/>
                  </a:lnTo>
                  <a:lnTo>
                    <a:pt x="149" y="62"/>
                  </a:lnTo>
                  <a:lnTo>
                    <a:pt x="152" y="65"/>
                  </a:lnTo>
                  <a:lnTo>
                    <a:pt x="154" y="67"/>
                  </a:lnTo>
                  <a:lnTo>
                    <a:pt x="158" y="69"/>
                  </a:lnTo>
                  <a:lnTo>
                    <a:pt x="161" y="69"/>
                  </a:lnTo>
                  <a:lnTo>
                    <a:pt x="165" y="69"/>
                  </a:lnTo>
                  <a:lnTo>
                    <a:pt x="170" y="71"/>
                  </a:lnTo>
                  <a:lnTo>
                    <a:pt x="174" y="71"/>
                  </a:lnTo>
                  <a:lnTo>
                    <a:pt x="176" y="74"/>
                  </a:lnTo>
                  <a:lnTo>
                    <a:pt x="176" y="80"/>
                  </a:lnTo>
                  <a:lnTo>
                    <a:pt x="179" y="83"/>
                  </a:lnTo>
                  <a:lnTo>
                    <a:pt x="183" y="85"/>
                  </a:lnTo>
                  <a:lnTo>
                    <a:pt x="187" y="87"/>
                  </a:lnTo>
                  <a:lnTo>
                    <a:pt x="194" y="87"/>
                  </a:lnTo>
                  <a:lnTo>
                    <a:pt x="199" y="87"/>
                  </a:lnTo>
                  <a:lnTo>
                    <a:pt x="201" y="87"/>
                  </a:lnTo>
                  <a:lnTo>
                    <a:pt x="205" y="89"/>
                  </a:lnTo>
                  <a:lnTo>
                    <a:pt x="208" y="92"/>
                  </a:lnTo>
                  <a:lnTo>
                    <a:pt x="210" y="92"/>
                  </a:lnTo>
                  <a:lnTo>
                    <a:pt x="212" y="94"/>
                  </a:lnTo>
                  <a:lnTo>
                    <a:pt x="225" y="103"/>
                  </a:lnTo>
                  <a:lnTo>
                    <a:pt x="230" y="118"/>
                  </a:lnTo>
                  <a:lnTo>
                    <a:pt x="232" y="138"/>
                  </a:lnTo>
                  <a:lnTo>
                    <a:pt x="232" y="161"/>
                  </a:lnTo>
                  <a:lnTo>
                    <a:pt x="232" y="185"/>
                  </a:lnTo>
                  <a:lnTo>
                    <a:pt x="232" y="206"/>
                  </a:lnTo>
                  <a:lnTo>
                    <a:pt x="225" y="206"/>
                  </a:lnTo>
                  <a:lnTo>
                    <a:pt x="219" y="210"/>
                  </a:lnTo>
                  <a:lnTo>
                    <a:pt x="214" y="212"/>
                  </a:lnTo>
                  <a:lnTo>
                    <a:pt x="212" y="219"/>
                  </a:lnTo>
                  <a:lnTo>
                    <a:pt x="212" y="223"/>
                  </a:lnTo>
                  <a:lnTo>
                    <a:pt x="212" y="228"/>
                  </a:lnTo>
                  <a:lnTo>
                    <a:pt x="210" y="230"/>
                  </a:lnTo>
                  <a:lnTo>
                    <a:pt x="208" y="230"/>
                  </a:lnTo>
                  <a:lnTo>
                    <a:pt x="201" y="230"/>
                  </a:lnTo>
                  <a:lnTo>
                    <a:pt x="194" y="241"/>
                  </a:lnTo>
                  <a:lnTo>
                    <a:pt x="194" y="255"/>
                  </a:lnTo>
                  <a:lnTo>
                    <a:pt x="199" y="268"/>
                  </a:lnTo>
                  <a:lnTo>
                    <a:pt x="201" y="282"/>
                  </a:lnTo>
                  <a:lnTo>
                    <a:pt x="201" y="293"/>
                  </a:lnTo>
                  <a:lnTo>
                    <a:pt x="201" y="308"/>
                  </a:lnTo>
                  <a:lnTo>
                    <a:pt x="201" y="322"/>
                  </a:lnTo>
                  <a:lnTo>
                    <a:pt x="199" y="335"/>
                  </a:lnTo>
                  <a:lnTo>
                    <a:pt x="194" y="344"/>
                  </a:lnTo>
                  <a:lnTo>
                    <a:pt x="192" y="349"/>
                  </a:lnTo>
                  <a:lnTo>
                    <a:pt x="190" y="351"/>
                  </a:lnTo>
                  <a:lnTo>
                    <a:pt x="185" y="355"/>
                  </a:lnTo>
                  <a:lnTo>
                    <a:pt x="181" y="355"/>
                  </a:lnTo>
                  <a:lnTo>
                    <a:pt x="167" y="371"/>
                  </a:lnTo>
                  <a:lnTo>
                    <a:pt x="154" y="385"/>
                  </a:lnTo>
                  <a:lnTo>
                    <a:pt x="138" y="393"/>
                  </a:lnTo>
                  <a:lnTo>
                    <a:pt x="132" y="393"/>
                  </a:lnTo>
                  <a:lnTo>
                    <a:pt x="127" y="396"/>
                  </a:lnTo>
                  <a:lnTo>
                    <a:pt x="123" y="393"/>
                  </a:lnTo>
                  <a:lnTo>
                    <a:pt x="118" y="393"/>
                  </a:lnTo>
                  <a:lnTo>
                    <a:pt x="114" y="393"/>
                  </a:lnTo>
                  <a:lnTo>
                    <a:pt x="109" y="393"/>
                  </a:lnTo>
                  <a:lnTo>
                    <a:pt x="105" y="393"/>
                  </a:lnTo>
                  <a:lnTo>
                    <a:pt x="103" y="393"/>
                  </a:lnTo>
                  <a:lnTo>
                    <a:pt x="100" y="396"/>
                  </a:lnTo>
                  <a:lnTo>
                    <a:pt x="100" y="400"/>
                  </a:lnTo>
                  <a:lnTo>
                    <a:pt x="98" y="405"/>
                  </a:lnTo>
                  <a:lnTo>
                    <a:pt x="96" y="407"/>
                  </a:lnTo>
                  <a:lnTo>
                    <a:pt x="91" y="411"/>
                  </a:lnTo>
                  <a:lnTo>
                    <a:pt x="89" y="414"/>
                  </a:lnTo>
                  <a:lnTo>
                    <a:pt x="87" y="418"/>
                  </a:lnTo>
                  <a:lnTo>
                    <a:pt x="85" y="420"/>
                  </a:lnTo>
                  <a:lnTo>
                    <a:pt x="80" y="423"/>
                  </a:lnTo>
                  <a:lnTo>
                    <a:pt x="78" y="425"/>
                  </a:lnTo>
                  <a:lnTo>
                    <a:pt x="73" y="425"/>
                  </a:lnTo>
                  <a:lnTo>
                    <a:pt x="71" y="427"/>
                  </a:lnTo>
                  <a:lnTo>
                    <a:pt x="69" y="432"/>
                  </a:lnTo>
                  <a:lnTo>
                    <a:pt x="56" y="438"/>
                  </a:lnTo>
                  <a:lnTo>
                    <a:pt x="47" y="436"/>
                  </a:lnTo>
                  <a:lnTo>
                    <a:pt x="40" y="429"/>
                  </a:lnTo>
                  <a:lnTo>
                    <a:pt x="33" y="418"/>
                  </a:lnTo>
                  <a:lnTo>
                    <a:pt x="29" y="407"/>
                  </a:lnTo>
                  <a:lnTo>
                    <a:pt x="22" y="398"/>
                  </a:lnTo>
                  <a:lnTo>
                    <a:pt x="13" y="393"/>
                  </a:lnTo>
                  <a:lnTo>
                    <a:pt x="13" y="387"/>
                  </a:lnTo>
                  <a:lnTo>
                    <a:pt x="13" y="385"/>
                  </a:lnTo>
                  <a:lnTo>
                    <a:pt x="15" y="382"/>
                  </a:lnTo>
                  <a:lnTo>
                    <a:pt x="18" y="380"/>
                  </a:lnTo>
                  <a:lnTo>
                    <a:pt x="22" y="380"/>
                  </a:lnTo>
                  <a:lnTo>
                    <a:pt x="27" y="380"/>
                  </a:lnTo>
                  <a:lnTo>
                    <a:pt x="31" y="382"/>
                  </a:lnTo>
                  <a:lnTo>
                    <a:pt x="35" y="382"/>
                  </a:lnTo>
                  <a:lnTo>
                    <a:pt x="40" y="382"/>
                  </a:lnTo>
                  <a:lnTo>
                    <a:pt x="44" y="382"/>
                  </a:lnTo>
                  <a:lnTo>
                    <a:pt x="44" y="376"/>
                  </a:lnTo>
                  <a:lnTo>
                    <a:pt x="44" y="369"/>
                  </a:lnTo>
                  <a:lnTo>
                    <a:pt x="44" y="362"/>
                  </a:lnTo>
                  <a:lnTo>
                    <a:pt x="42" y="358"/>
                  </a:lnTo>
                  <a:lnTo>
                    <a:pt x="40" y="353"/>
                  </a:lnTo>
                  <a:lnTo>
                    <a:pt x="35" y="351"/>
                  </a:lnTo>
                  <a:lnTo>
                    <a:pt x="31" y="351"/>
                  </a:lnTo>
                  <a:lnTo>
                    <a:pt x="31" y="344"/>
                  </a:lnTo>
                  <a:lnTo>
                    <a:pt x="38" y="335"/>
                  </a:lnTo>
                  <a:lnTo>
                    <a:pt x="38" y="326"/>
                  </a:lnTo>
                  <a:lnTo>
                    <a:pt x="33" y="317"/>
                  </a:lnTo>
                  <a:lnTo>
                    <a:pt x="29" y="306"/>
                  </a:lnTo>
                  <a:lnTo>
                    <a:pt x="31" y="293"/>
                  </a:lnTo>
                  <a:lnTo>
                    <a:pt x="31" y="291"/>
                  </a:lnTo>
                  <a:lnTo>
                    <a:pt x="33" y="288"/>
                  </a:lnTo>
                  <a:lnTo>
                    <a:pt x="35" y="288"/>
                  </a:lnTo>
                  <a:lnTo>
                    <a:pt x="38" y="288"/>
                  </a:lnTo>
                  <a:lnTo>
                    <a:pt x="42" y="286"/>
                  </a:lnTo>
                  <a:lnTo>
                    <a:pt x="44" y="282"/>
                  </a:lnTo>
                  <a:lnTo>
                    <a:pt x="44" y="279"/>
                  </a:lnTo>
                  <a:lnTo>
                    <a:pt x="42" y="277"/>
                  </a:lnTo>
                  <a:lnTo>
                    <a:pt x="40" y="273"/>
                  </a:lnTo>
                  <a:lnTo>
                    <a:pt x="38" y="270"/>
                  </a:lnTo>
                  <a:lnTo>
                    <a:pt x="33" y="268"/>
                  </a:lnTo>
                  <a:lnTo>
                    <a:pt x="29" y="268"/>
                  </a:lnTo>
                  <a:lnTo>
                    <a:pt x="24" y="268"/>
                  </a:lnTo>
                  <a:lnTo>
                    <a:pt x="22" y="262"/>
                  </a:lnTo>
                  <a:lnTo>
                    <a:pt x="18" y="257"/>
                  </a:lnTo>
                  <a:lnTo>
                    <a:pt x="13" y="253"/>
                  </a:lnTo>
                  <a:lnTo>
                    <a:pt x="6" y="248"/>
                  </a:lnTo>
                  <a:lnTo>
                    <a:pt x="2" y="244"/>
                  </a:lnTo>
                  <a:lnTo>
                    <a:pt x="0" y="237"/>
                  </a:lnTo>
                  <a:lnTo>
                    <a:pt x="6" y="232"/>
                  </a:lnTo>
                  <a:lnTo>
                    <a:pt x="11" y="226"/>
                  </a:lnTo>
                  <a:lnTo>
                    <a:pt x="18" y="221"/>
                  </a:lnTo>
                  <a:lnTo>
                    <a:pt x="22" y="215"/>
                  </a:lnTo>
                  <a:lnTo>
                    <a:pt x="24" y="206"/>
                  </a:lnTo>
                  <a:lnTo>
                    <a:pt x="29" y="203"/>
                  </a:lnTo>
                  <a:lnTo>
                    <a:pt x="33" y="201"/>
                  </a:lnTo>
                  <a:lnTo>
                    <a:pt x="38" y="197"/>
                  </a:lnTo>
                  <a:lnTo>
                    <a:pt x="42" y="192"/>
                  </a:lnTo>
                  <a:lnTo>
                    <a:pt x="44" y="188"/>
                  </a:lnTo>
                  <a:lnTo>
                    <a:pt x="44" y="181"/>
                  </a:lnTo>
                  <a:lnTo>
                    <a:pt x="49" y="181"/>
                  </a:lnTo>
                  <a:lnTo>
                    <a:pt x="49" y="172"/>
                  </a:lnTo>
                  <a:lnTo>
                    <a:pt x="51" y="161"/>
                  </a:lnTo>
                  <a:lnTo>
                    <a:pt x="51" y="150"/>
                  </a:lnTo>
                  <a:lnTo>
                    <a:pt x="49" y="141"/>
                  </a:lnTo>
                  <a:lnTo>
                    <a:pt x="44" y="136"/>
                  </a:lnTo>
                  <a:lnTo>
                    <a:pt x="44" y="98"/>
                  </a:lnTo>
                  <a:lnTo>
                    <a:pt x="47" y="98"/>
                  </a:lnTo>
                  <a:lnTo>
                    <a:pt x="49" y="96"/>
                  </a:lnTo>
                  <a:lnTo>
                    <a:pt x="51" y="92"/>
                  </a:lnTo>
                  <a:lnTo>
                    <a:pt x="51" y="87"/>
                  </a:lnTo>
                  <a:lnTo>
                    <a:pt x="51" y="80"/>
                  </a:lnTo>
                  <a:lnTo>
                    <a:pt x="51" y="76"/>
                  </a:lnTo>
                  <a:lnTo>
                    <a:pt x="49" y="71"/>
                  </a:lnTo>
                  <a:lnTo>
                    <a:pt x="47" y="69"/>
                  </a:lnTo>
                  <a:lnTo>
                    <a:pt x="44" y="67"/>
                  </a:lnTo>
                  <a:lnTo>
                    <a:pt x="44" y="62"/>
                  </a:lnTo>
                  <a:lnTo>
                    <a:pt x="42" y="56"/>
                  </a:lnTo>
                  <a:lnTo>
                    <a:pt x="40" y="49"/>
                  </a:lnTo>
                  <a:lnTo>
                    <a:pt x="35" y="45"/>
                  </a:lnTo>
                  <a:lnTo>
                    <a:pt x="31" y="4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38" name="Freeform 254"/>
            <p:cNvSpPr>
              <a:spLocks/>
            </p:cNvSpPr>
            <p:nvPr/>
          </p:nvSpPr>
          <p:spPr bwMode="auto">
            <a:xfrm>
              <a:off x="4469436" y="3580751"/>
              <a:ext cx="266312" cy="502778"/>
            </a:xfrm>
            <a:custGeom>
              <a:avLst/>
              <a:gdLst>
                <a:gd name="T0" fmla="*/ 27 w 232"/>
                <a:gd name="T1" fmla="*/ 18 h 438"/>
                <a:gd name="T2" fmla="*/ 69 w 232"/>
                <a:gd name="T3" fmla="*/ 11 h 438"/>
                <a:gd name="T4" fmla="*/ 149 w 232"/>
                <a:gd name="T5" fmla="*/ 62 h 438"/>
                <a:gd name="T6" fmla="*/ 158 w 232"/>
                <a:gd name="T7" fmla="*/ 69 h 438"/>
                <a:gd name="T8" fmla="*/ 170 w 232"/>
                <a:gd name="T9" fmla="*/ 71 h 438"/>
                <a:gd name="T10" fmla="*/ 176 w 232"/>
                <a:gd name="T11" fmla="*/ 80 h 438"/>
                <a:gd name="T12" fmla="*/ 187 w 232"/>
                <a:gd name="T13" fmla="*/ 87 h 438"/>
                <a:gd name="T14" fmla="*/ 201 w 232"/>
                <a:gd name="T15" fmla="*/ 87 h 438"/>
                <a:gd name="T16" fmla="*/ 210 w 232"/>
                <a:gd name="T17" fmla="*/ 92 h 438"/>
                <a:gd name="T18" fmla="*/ 230 w 232"/>
                <a:gd name="T19" fmla="*/ 118 h 438"/>
                <a:gd name="T20" fmla="*/ 232 w 232"/>
                <a:gd name="T21" fmla="*/ 185 h 438"/>
                <a:gd name="T22" fmla="*/ 219 w 232"/>
                <a:gd name="T23" fmla="*/ 210 h 438"/>
                <a:gd name="T24" fmla="*/ 212 w 232"/>
                <a:gd name="T25" fmla="*/ 223 h 438"/>
                <a:gd name="T26" fmla="*/ 208 w 232"/>
                <a:gd name="T27" fmla="*/ 230 h 438"/>
                <a:gd name="T28" fmla="*/ 194 w 232"/>
                <a:gd name="T29" fmla="*/ 255 h 438"/>
                <a:gd name="T30" fmla="*/ 201 w 232"/>
                <a:gd name="T31" fmla="*/ 293 h 438"/>
                <a:gd name="T32" fmla="*/ 199 w 232"/>
                <a:gd name="T33" fmla="*/ 335 h 438"/>
                <a:gd name="T34" fmla="*/ 190 w 232"/>
                <a:gd name="T35" fmla="*/ 351 h 438"/>
                <a:gd name="T36" fmla="*/ 167 w 232"/>
                <a:gd name="T37" fmla="*/ 371 h 438"/>
                <a:gd name="T38" fmla="*/ 132 w 232"/>
                <a:gd name="T39" fmla="*/ 393 h 438"/>
                <a:gd name="T40" fmla="*/ 118 w 232"/>
                <a:gd name="T41" fmla="*/ 393 h 438"/>
                <a:gd name="T42" fmla="*/ 105 w 232"/>
                <a:gd name="T43" fmla="*/ 393 h 438"/>
                <a:gd name="T44" fmla="*/ 100 w 232"/>
                <a:gd name="T45" fmla="*/ 400 h 438"/>
                <a:gd name="T46" fmla="*/ 91 w 232"/>
                <a:gd name="T47" fmla="*/ 411 h 438"/>
                <a:gd name="T48" fmla="*/ 85 w 232"/>
                <a:gd name="T49" fmla="*/ 420 h 438"/>
                <a:gd name="T50" fmla="*/ 73 w 232"/>
                <a:gd name="T51" fmla="*/ 425 h 438"/>
                <a:gd name="T52" fmla="*/ 56 w 232"/>
                <a:gd name="T53" fmla="*/ 438 h 438"/>
                <a:gd name="T54" fmla="*/ 33 w 232"/>
                <a:gd name="T55" fmla="*/ 418 h 438"/>
                <a:gd name="T56" fmla="*/ 13 w 232"/>
                <a:gd name="T57" fmla="*/ 393 h 438"/>
                <a:gd name="T58" fmla="*/ 15 w 232"/>
                <a:gd name="T59" fmla="*/ 382 h 438"/>
                <a:gd name="T60" fmla="*/ 27 w 232"/>
                <a:gd name="T61" fmla="*/ 380 h 438"/>
                <a:gd name="T62" fmla="*/ 40 w 232"/>
                <a:gd name="T63" fmla="*/ 382 h 438"/>
                <a:gd name="T64" fmla="*/ 44 w 232"/>
                <a:gd name="T65" fmla="*/ 369 h 438"/>
                <a:gd name="T66" fmla="*/ 40 w 232"/>
                <a:gd name="T67" fmla="*/ 353 h 438"/>
                <a:gd name="T68" fmla="*/ 31 w 232"/>
                <a:gd name="T69" fmla="*/ 344 h 438"/>
                <a:gd name="T70" fmla="*/ 33 w 232"/>
                <a:gd name="T71" fmla="*/ 317 h 438"/>
                <a:gd name="T72" fmla="*/ 31 w 232"/>
                <a:gd name="T73" fmla="*/ 291 h 438"/>
                <a:gd name="T74" fmla="*/ 38 w 232"/>
                <a:gd name="T75" fmla="*/ 288 h 438"/>
                <a:gd name="T76" fmla="*/ 44 w 232"/>
                <a:gd name="T77" fmla="*/ 279 h 438"/>
                <a:gd name="T78" fmla="*/ 38 w 232"/>
                <a:gd name="T79" fmla="*/ 270 h 438"/>
                <a:gd name="T80" fmla="*/ 24 w 232"/>
                <a:gd name="T81" fmla="*/ 268 h 438"/>
                <a:gd name="T82" fmla="*/ 13 w 232"/>
                <a:gd name="T83" fmla="*/ 253 h 438"/>
                <a:gd name="T84" fmla="*/ 0 w 232"/>
                <a:gd name="T85" fmla="*/ 237 h 438"/>
                <a:gd name="T86" fmla="*/ 18 w 232"/>
                <a:gd name="T87" fmla="*/ 221 h 438"/>
                <a:gd name="T88" fmla="*/ 29 w 232"/>
                <a:gd name="T89" fmla="*/ 203 h 438"/>
                <a:gd name="T90" fmla="*/ 42 w 232"/>
                <a:gd name="T91" fmla="*/ 192 h 438"/>
                <a:gd name="T92" fmla="*/ 49 w 232"/>
                <a:gd name="T93" fmla="*/ 181 h 438"/>
                <a:gd name="T94" fmla="*/ 51 w 232"/>
                <a:gd name="T95" fmla="*/ 150 h 438"/>
                <a:gd name="T96" fmla="*/ 44 w 232"/>
                <a:gd name="T97" fmla="*/ 98 h 438"/>
                <a:gd name="T98" fmla="*/ 51 w 232"/>
                <a:gd name="T99" fmla="*/ 92 h 438"/>
                <a:gd name="T100" fmla="*/ 51 w 232"/>
                <a:gd name="T101" fmla="*/ 76 h 438"/>
                <a:gd name="T102" fmla="*/ 44 w 232"/>
                <a:gd name="T103" fmla="*/ 67 h 438"/>
                <a:gd name="T104" fmla="*/ 40 w 232"/>
                <a:gd name="T105" fmla="*/ 4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2" h="438">
                  <a:moveTo>
                    <a:pt x="31" y="42"/>
                  </a:moveTo>
                  <a:lnTo>
                    <a:pt x="29" y="29"/>
                  </a:lnTo>
                  <a:lnTo>
                    <a:pt x="27" y="18"/>
                  </a:lnTo>
                  <a:lnTo>
                    <a:pt x="29" y="9"/>
                  </a:lnTo>
                  <a:lnTo>
                    <a:pt x="38" y="0"/>
                  </a:lnTo>
                  <a:lnTo>
                    <a:pt x="69" y="11"/>
                  </a:lnTo>
                  <a:lnTo>
                    <a:pt x="100" y="24"/>
                  </a:lnTo>
                  <a:lnTo>
                    <a:pt x="127" y="42"/>
                  </a:lnTo>
                  <a:lnTo>
                    <a:pt x="149" y="62"/>
                  </a:lnTo>
                  <a:lnTo>
                    <a:pt x="152" y="65"/>
                  </a:lnTo>
                  <a:lnTo>
                    <a:pt x="154" y="67"/>
                  </a:lnTo>
                  <a:lnTo>
                    <a:pt x="158" y="69"/>
                  </a:lnTo>
                  <a:lnTo>
                    <a:pt x="161" y="69"/>
                  </a:lnTo>
                  <a:lnTo>
                    <a:pt x="165" y="69"/>
                  </a:lnTo>
                  <a:lnTo>
                    <a:pt x="170" y="71"/>
                  </a:lnTo>
                  <a:lnTo>
                    <a:pt x="174" y="71"/>
                  </a:lnTo>
                  <a:lnTo>
                    <a:pt x="176" y="74"/>
                  </a:lnTo>
                  <a:lnTo>
                    <a:pt x="176" y="80"/>
                  </a:lnTo>
                  <a:lnTo>
                    <a:pt x="179" y="83"/>
                  </a:lnTo>
                  <a:lnTo>
                    <a:pt x="183" y="85"/>
                  </a:lnTo>
                  <a:lnTo>
                    <a:pt x="187" y="87"/>
                  </a:lnTo>
                  <a:lnTo>
                    <a:pt x="194" y="87"/>
                  </a:lnTo>
                  <a:lnTo>
                    <a:pt x="199" y="87"/>
                  </a:lnTo>
                  <a:lnTo>
                    <a:pt x="201" y="87"/>
                  </a:lnTo>
                  <a:lnTo>
                    <a:pt x="205" y="89"/>
                  </a:lnTo>
                  <a:lnTo>
                    <a:pt x="208" y="92"/>
                  </a:lnTo>
                  <a:lnTo>
                    <a:pt x="210" y="92"/>
                  </a:lnTo>
                  <a:lnTo>
                    <a:pt x="212" y="94"/>
                  </a:lnTo>
                  <a:lnTo>
                    <a:pt x="225" y="103"/>
                  </a:lnTo>
                  <a:lnTo>
                    <a:pt x="230" y="118"/>
                  </a:lnTo>
                  <a:lnTo>
                    <a:pt x="232" y="138"/>
                  </a:lnTo>
                  <a:lnTo>
                    <a:pt x="232" y="161"/>
                  </a:lnTo>
                  <a:lnTo>
                    <a:pt x="232" y="185"/>
                  </a:lnTo>
                  <a:lnTo>
                    <a:pt x="232" y="206"/>
                  </a:lnTo>
                  <a:lnTo>
                    <a:pt x="225" y="206"/>
                  </a:lnTo>
                  <a:lnTo>
                    <a:pt x="219" y="210"/>
                  </a:lnTo>
                  <a:lnTo>
                    <a:pt x="214" y="212"/>
                  </a:lnTo>
                  <a:lnTo>
                    <a:pt x="212" y="219"/>
                  </a:lnTo>
                  <a:lnTo>
                    <a:pt x="212" y="223"/>
                  </a:lnTo>
                  <a:lnTo>
                    <a:pt x="212" y="228"/>
                  </a:lnTo>
                  <a:lnTo>
                    <a:pt x="210" y="230"/>
                  </a:lnTo>
                  <a:lnTo>
                    <a:pt x="208" y="230"/>
                  </a:lnTo>
                  <a:lnTo>
                    <a:pt x="201" y="230"/>
                  </a:lnTo>
                  <a:lnTo>
                    <a:pt x="194" y="241"/>
                  </a:lnTo>
                  <a:lnTo>
                    <a:pt x="194" y="255"/>
                  </a:lnTo>
                  <a:lnTo>
                    <a:pt x="199" y="268"/>
                  </a:lnTo>
                  <a:lnTo>
                    <a:pt x="201" y="282"/>
                  </a:lnTo>
                  <a:lnTo>
                    <a:pt x="201" y="293"/>
                  </a:lnTo>
                  <a:lnTo>
                    <a:pt x="201" y="308"/>
                  </a:lnTo>
                  <a:lnTo>
                    <a:pt x="201" y="322"/>
                  </a:lnTo>
                  <a:lnTo>
                    <a:pt x="199" y="335"/>
                  </a:lnTo>
                  <a:lnTo>
                    <a:pt x="194" y="344"/>
                  </a:lnTo>
                  <a:lnTo>
                    <a:pt x="192" y="349"/>
                  </a:lnTo>
                  <a:lnTo>
                    <a:pt x="190" y="351"/>
                  </a:lnTo>
                  <a:lnTo>
                    <a:pt x="185" y="355"/>
                  </a:lnTo>
                  <a:lnTo>
                    <a:pt x="181" y="355"/>
                  </a:lnTo>
                  <a:lnTo>
                    <a:pt x="167" y="371"/>
                  </a:lnTo>
                  <a:lnTo>
                    <a:pt x="154" y="385"/>
                  </a:lnTo>
                  <a:lnTo>
                    <a:pt x="138" y="393"/>
                  </a:lnTo>
                  <a:lnTo>
                    <a:pt x="132" y="393"/>
                  </a:lnTo>
                  <a:lnTo>
                    <a:pt x="127" y="396"/>
                  </a:lnTo>
                  <a:lnTo>
                    <a:pt x="123" y="393"/>
                  </a:lnTo>
                  <a:lnTo>
                    <a:pt x="118" y="393"/>
                  </a:lnTo>
                  <a:lnTo>
                    <a:pt x="114" y="393"/>
                  </a:lnTo>
                  <a:lnTo>
                    <a:pt x="109" y="393"/>
                  </a:lnTo>
                  <a:lnTo>
                    <a:pt x="105" y="393"/>
                  </a:lnTo>
                  <a:lnTo>
                    <a:pt x="103" y="393"/>
                  </a:lnTo>
                  <a:lnTo>
                    <a:pt x="100" y="396"/>
                  </a:lnTo>
                  <a:lnTo>
                    <a:pt x="100" y="400"/>
                  </a:lnTo>
                  <a:lnTo>
                    <a:pt x="98" y="405"/>
                  </a:lnTo>
                  <a:lnTo>
                    <a:pt x="96" y="407"/>
                  </a:lnTo>
                  <a:lnTo>
                    <a:pt x="91" y="411"/>
                  </a:lnTo>
                  <a:lnTo>
                    <a:pt x="89" y="414"/>
                  </a:lnTo>
                  <a:lnTo>
                    <a:pt x="87" y="418"/>
                  </a:lnTo>
                  <a:lnTo>
                    <a:pt x="85" y="420"/>
                  </a:lnTo>
                  <a:lnTo>
                    <a:pt x="80" y="423"/>
                  </a:lnTo>
                  <a:lnTo>
                    <a:pt x="78" y="425"/>
                  </a:lnTo>
                  <a:lnTo>
                    <a:pt x="73" y="425"/>
                  </a:lnTo>
                  <a:lnTo>
                    <a:pt x="71" y="427"/>
                  </a:lnTo>
                  <a:lnTo>
                    <a:pt x="69" y="432"/>
                  </a:lnTo>
                  <a:lnTo>
                    <a:pt x="56" y="438"/>
                  </a:lnTo>
                  <a:lnTo>
                    <a:pt x="47" y="436"/>
                  </a:lnTo>
                  <a:lnTo>
                    <a:pt x="40" y="429"/>
                  </a:lnTo>
                  <a:lnTo>
                    <a:pt x="33" y="418"/>
                  </a:lnTo>
                  <a:lnTo>
                    <a:pt x="29" y="407"/>
                  </a:lnTo>
                  <a:lnTo>
                    <a:pt x="22" y="398"/>
                  </a:lnTo>
                  <a:lnTo>
                    <a:pt x="13" y="393"/>
                  </a:lnTo>
                  <a:lnTo>
                    <a:pt x="13" y="387"/>
                  </a:lnTo>
                  <a:lnTo>
                    <a:pt x="13" y="385"/>
                  </a:lnTo>
                  <a:lnTo>
                    <a:pt x="15" y="382"/>
                  </a:lnTo>
                  <a:lnTo>
                    <a:pt x="18" y="380"/>
                  </a:lnTo>
                  <a:lnTo>
                    <a:pt x="22" y="380"/>
                  </a:lnTo>
                  <a:lnTo>
                    <a:pt x="27" y="380"/>
                  </a:lnTo>
                  <a:lnTo>
                    <a:pt x="31" y="382"/>
                  </a:lnTo>
                  <a:lnTo>
                    <a:pt x="35" y="382"/>
                  </a:lnTo>
                  <a:lnTo>
                    <a:pt x="40" y="382"/>
                  </a:lnTo>
                  <a:lnTo>
                    <a:pt x="44" y="382"/>
                  </a:lnTo>
                  <a:lnTo>
                    <a:pt x="44" y="376"/>
                  </a:lnTo>
                  <a:lnTo>
                    <a:pt x="44" y="369"/>
                  </a:lnTo>
                  <a:lnTo>
                    <a:pt x="44" y="362"/>
                  </a:lnTo>
                  <a:lnTo>
                    <a:pt x="42" y="358"/>
                  </a:lnTo>
                  <a:lnTo>
                    <a:pt x="40" y="353"/>
                  </a:lnTo>
                  <a:lnTo>
                    <a:pt x="35" y="351"/>
                  </a:lnTo>
                  <a:lnTo>
                    <a:pt x="31" y="351"/>
                  </a:lnTo>
                  <a:lnTo>
                    <a:pt x="31" y="344"/>
                  </a:lnTo>
                  <a:lnTo>
                    <a:pt x="38" y="335"/>
                  </a:lnTo>
                  <a:lnTo>
                    <a:pt x="38" y="326"/>
                  </a:lnTo>
                  <a:lnTo>
                    <a:pt x="33" y="317"/>
                  </a:lnTo>
                  <a:lnTo>
                    <a:pt x="29" y="306"/>
                  </a:lnTo>
                  <a:lnTo>
                    <a:pt x="31" y="293"/>
                  </a:lnTo>
                  <a:lnTo>
                    <a:pt x="31" y="291"/>
                  </a:lnTo>
                  <a:lnTo>
                    <a:pt x="33" y="288"/>
                  </a:lnTo>
                  <a:lnTo>
                    <a:pt x="35" y="288"/>
                  </a:lnTo>
                  <a:lnTo>
                    <a:pt x="38" y="288"/>
                  </a:lnTo>
                  <a:lnTo>
                    <a:pt x="42" y="286"/>
                  </a:lnTo>
                  <a:lnTo>
                    <a:pt x="44" y="282"/>
                  </a:lnTo>
                  <a:lnTo>
                    <a:pt x="44" y="279"/>
                  </a:lnTo>
                  <a:lnTo>
                    <a:pt x="42" y="277"/>
                  </a:lnTo>
                  <a:lnTo>
                    <a:pt x="40" y="273"/>
                  </a:lnTo>
                  <a:lnTo>
                    <a:pt x="38" y="270"/>
                  </a:lnTo>
                  <a:lnTo>
                    <a:pt x="33" y="268"/>
                  </a:lnTo>
                  <a:lnTo>
                    <a:pt x="29" y="268"/>
                  </a:lnTo>
                  <a:lnTo>
                    <a:pt x="24" y="268"/>
                  </a:lnTo>
                  <a:lnTo>
                    <a:pt x="22" y="262"/>
                  </a:lnTo>
                  <a:lnTo>
                    <a:pt x="18" y="257"/>
                  </a:lnTo>
                  <a:lnTo>
                    <a:pt x="13" y="253"/>
                  </a:lnTo>
                  <a:lnTo>
                    <a:pt x="6" y="248"/>
                  </a:lnTo>
                  <a:lnTo>
                    <a:pt x="2" y="244"/>
                  </a:lnTo>
                  <a:lnTo>
                    <a:pt x="0" y="237"/>
                  </a:lnTo>
                  <a:lnTo>
                    <a:pt x="6" y="232"/>
                  </a:lnTo>
                  <a:lnTo>
                    <a:pt x="11" y="226"/>
                  </a:lnTo>
                  <a:lnTo>
                    <a:pt x="18" y="221"/>
                  </a:lnTo>
                  <a:lnTo>
                    <a:pt x="22" y="215"/>
                  </a:lnTo>
                  <a:lnTo>
                    <a:pt x="24" y="206"/>
                  </a:lnTo>
                  <a:lnTo>
                    <a:pt x="29" y="203"/>
                  </a:lnTo>
                  <a:lnTo>
                    <a:pt x="33" y="201"/>
                  </a:lnTo>
                  <a:lnTo>
                    <a:pt x="38" y="197"/>
                  </a:lnTo>
                  <a:lnTo>
                    <a:pt x="42" y="192"/>
                  </a:lnTo>
                  <a:lnTo>
                    <a:pt x="44" y="188"/>
                  </a:lnTo>
                  <a:lnTo>
                    <a:pt x="44" y="181"/>
                  </a:lnTo>
                  <a:lnTo>
                    <a:pt x="49" y="181"/>
                  </a:lnTo>
                  <a:lnTo>
                    <a:pt x="49" y="172"/>
                  </a:lnTo>
                  <a:lnTo>
                    <a:pt x="51" y="161"/>
                  </a:lnTo>
                  <a:lnTo>
                    <a:pt x="51" y="150"/>
                  </a:lnTo>
                  <a:lnTo>
                    <a:pt x="49" y="141"/>
                  </a:lnTo>
                  <a:lnTo>
                    <a:pt x="44" y="136"/>
                  </a:lnTo>
                  <a:lnTo>
                    <a:pt x="44" y="98"/>
                  </a:lnTo>
                  <a:lnTo>
                    <a:pt x="47" y="98"/>
                  </a:lnTo>
                  <a:lnTo>
                    <a:pt x="49" y="96"/>
                  </a:lnTo>
                  <a:lnTo>
                    <a:pt x="51" y="92"/>
                  </a:lnTo>
                  <a:lnTo>
                    <a:pt x="51" y="87"/>
                  </a:lnTo>
                  <a:lnTo>
                    <a:pt x="51" y="80"/>
                  </a:lnTo>
                  <a:lnTo>
                    <a:pt x="51" y="76"/>
                  </a:lnTo>
                  <a:lnTo>
                    <a:pt x="49" y="71"/>
                  </a:lnTo>
                  <a:lnTo>
                    <a:pt x="47" y="69"/>
                  </a:lnTo>
                  <a:lnTo>
                    <a:pt x="44" y="67"/>
                  </a:lnTo>
                  <a:lnTo>
                    <a:pt x="44" y="62"/>
                  </a:lnTo>
                  <a:lnTo>
                    <a:pt x="42" y="56"/>
                  </a:lnTo>
                  <a:lnTo>
                    <a:pt x="40" y="49"/>
                  </a:lnTo>
                  <a:lnTo>
                    <a:pt x="35" y="45"/>
                  </a:lnTo>
                  <a:lnTo>
                    <a:pt x="31" y="4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39" name="Freeform 255"/>
            <p:cNvSpPr>
              <a:spLocks/>
            </p:cNvSpPr>
            <p:nvPr/>
          </p:nvSpPr>
          <p:spPr bwMode="auto">
            <a:xfrm>
              <a:off x="4708199" y="3593378"/>
              <a:ext cx="448828" cy="614124"/>
            </a:xfrm>
            <a:custGeom>
              <a:avLst/>
              <a:gdLst>
                <a:gd name="T0" fmla="*/ 344 w 391"/>
                <a:gd name="T1" fmla="*/ 20 h 535"/>
                <a:gd name="T2" fmla="*/ 355 w 391"/>
                <a:gd name="T3" fmla="*/ 40 h 535"/>
                <a:gd name="T4" fmla="*/ 355 w 391"/>
                <a:gd name="T5" fmla="*/ 74 h 535"/>
                <a:gd name="T6" fmla="*/ 362 w 391"/>
                <a:gd name="T7" fmla="*/ 101 h 535"/>
                <a:gd name="T8" fmla="*/ 368 w 391"/>
                <a:gd name="T9" fmla="*/ 107 h 535"/>
                <a:gd name="T10" fmla="*/ 380 w 391"/>
                <a:gd name="T11" fmla="*/ 112 h 535"/>
                <a:gd name="T12" fmla="*/ 386 w 391"/>
                <a:gd name="T13" fmla="*/ 127 h 535"/>
                <a:gd name="T14" fmla="*/ 388 w 391"/>
                <a:gd name="T15" fmla="*/ 143 h 535"/>
                <a:gd name="T16" fmla="*/ 368 w 391"/>
                <a:gd name="T17" fmla="*/ 157 h 535"/>
                <a:gd name="T18" fmla="*/ 348 w 391"/>
                <a:gd name="T19" fmla="*/ 170 h 535"/>
                <a:gd name="T20" fmla="*/ 337 w 391"/>
                <a:gd name="T21" fmla="*/ 221 h 535"/>
                <a:gd name="T22" fmla="*/ 337 w 391"/>
                <a:gd name="T23" fmla="*/ 259 h 535"/>
                <a:gd name="T24" fmla="*/ 328 w 391"/>
                <a:gd name="T25" fmla="*/ 277 h 535"/>
                <a:gd name="T26" fmla="*/ 315 w 391"/>
                <a:gd name="T27" fmla="*/ 289 h 535"/>
                <a:gd name="T28" fmla="*/ 308 w 391"/>
                <a:gd name="T29" fmla="*/ 304 h 535"/>
                <a:gd name="T30" fmla="*/ 306 w 391"/>
                <a:gd name="T31" fmla="*/ 315 h 535"/>
                <a:gd name="T32" fmla="*/ 301 w 391"/>
                <a:gd name="T33" fmla="*/ 331 h 535"/>
                <a:gd name="T34" fmla="*/ 290 w 391"/>
                <a:gd name="T35" fmla="*/ 353 h 535"/>
                <a:gd name="T36" fmla="*/ 279 w 391"/>
                <a:gd name="T37" fmla="*/ 376 h 535"/>
                <a:gd name="T38" fmla="*/ 268 w 391"/>
                <a:gd name="T39" fmla="*/ 403 h 535"/>
                <a:gd name="T40" fmla="*/ 261 w 391"/>
                <a:gd name="T41" fmla="*/ 423 h 535"/>
                <a:gd name="T42" fmla="*/ 275 w 391"/>
                <a:gd name="T43" fmla="*/ 438 h 535"/>
                <a:gd name="T44" fmla="*/ 288 w 391"/>
                <a:gd name="T45" fmla="*/ 456 h 535"/>
                <a:gd name="T46" fmla="*/ 306 w 391"/>
                <a:gd name="T47" fmla="*/ 470 h 535"/>
                <a:gd name="T48" fmla="*/ 310 w 391"/>
                <a:gd name="T49" fmla="*/ 481 h 535"/>
                <a:gd name="T50" fmla="*/ 315 w 391"/>
                <a:gd name="T51" fmla="*/ 494 h 535"/>
                <a:gd name="T52" fmla="*/ 315 w 391"/>
                <a:gd name="T53" fmla="*/ 499 h 535"/>
                <a:gd name="T54" fmla="*/ 310 w 391"/>
                <a:gd name="T55" fmla="*/ 503 h 535"/>
                <a:gd name="T56" fmla="*/ 304 w 391"/>
                <a:gd name="T57" fmla="*/ 512 h 535"/>
                <a:gd name="T58" fmla="*/ 297 w 391"/>
                <a:gd name="T59" fmla="*/ 514 h 535"/>
                <a:gd name="T60" fmla="*/ 279 w 391"/>
                <a:gd name="T61" fmla="*/ 526 h 535"/>
                <a:gd name="T62" fmla="*/ 221 w 391"/>
                <a:gd name="T63" fmla="*/ 535 h 535"/>
                <a:gd name="T64" fmla="*/ 196 w 391"/>
                <a:gd name="T65" fmla="*/ 519 h 535"/>
                <a:gd name="T66" fmla="*/ 172 w 391"/>
                <a:gd name="T67" fmla="*/ 514 h 535"/>
                <a:gd name="T68" fmla="*/ 145 w 391"/>
                <a:gd name="T69" fmla="*/ 514 h 535"/>
                <a:gd name="T70" fmla="*/ 120 w 391"/>
                <a:gd name="T71" fmla="*/ 472 h 535"/>
                <a:gd name="T72" fmla="*/ 98 w 391"/>
                <a:gd name="T73" fmla="*/ 454 h 535"/>
                <a:gd name="T74" fmla="*/ 87 w 391"/>
                <a:gd name="T75" fmla="*/ 445 h 535"/>
                <a:gd name="T76" fmla="*/ 67 w 391"/>
                <a:gd name="T77" fmla="*/ 407 h 535"/>
                <a:gd name="T78" fmla="*/ 58 w 391"/>
                <a:gd name="T79" fmla="*/ 400 h 535"/>
                <a:gd name="T80" fmla="*/ 49 w 391"/>
                <a:gd name="T81" fmla="*/ 394 h 535"/>
                <a:gd name="T82" fmla="*/ 40 w 391"/>
                <a:gd name="T83" fmla="*/ 389 h 535"/>
                <a:gd name="T84" fmla="*/ 35 w 391"/>
                <a:gd name="T85" fmla="*/ 371 h 535"/>
                <a:gd name="T86" fmla="*/ 31 w 391"/>
                <a:gd name="T87" fmla="*/ 351 h 535"/>
                <a:gd name="T88" fmla="*/ 22 w 391"/>
                <a:gd name="T89" fmla="*/ 331 h 535"/>
                <a:gd name="T90" fmla="*/ 13 w 391"/>
                <a:gd name="T91" fmla="*/ 324 h 535"/>
                <a:gd name="T92" fmla="*/ 11 w 391"/>
                <a:gd name="T93" fmla="*/ 313 h 535"/>
                <a:gd name="T94" fmla="*/ 11 w 391"/>
                <a:gd name="T95" fmla="*/ 259 h 535"/>
                <a:gd name="T96" fmla="*/ 9 w 391"/>
                <a:gd name="T97" fmla="*/ 246 h 535"/>
                <a:gd name="T98" fmla="*/ 0 w 391"/>
                <a:gd name="T99" fmla="*/ 242 h 535"/>
                <a:gd name="T100" fmla="*/ 4 w 391"/>
                <a:gd name="T101" fmla="*/ 239 h 535"/>
                <a:gd name="T102" fmla="*/ 17 w 391"/>
                <a:gd name="T103" fmla="*/ 224 h 535"/>
                <a:gd name="T104" fmla="*/ 35 w 391"/>
                <a:gd name="T105" fmla="*/ 208 h 535"/>
                <a:gd name="T106" fmla="*/ 42 w 391"/>
                <a:gd name="T107" fmla="*/ 183 h 535"/>
                <a:gd name="T108" fmla="*/ 73 w 391"/>
                <a:gd name="T109" fmla="*/ 81 h 535"/>
                <a:gd name="T110" fmla="*/ 73 w 391"/>
                <a:gd name="T111" fmla="*/ 40 h 535"/>
                <a:gd name="T112" fmla="*/ 152 w 391"/>
                <a:gd name="T113" fmla="*/ 31 h 535"/>
                <a:gd name="T114" fmla="*/ 254 w 391"/>
                <a:gd name="T115" fmla="*/ 36 h 535"/>
                <a:gd name="T116" fmla="*/ 304 w 391"/>
                <a:gd name="T117" fmla="*/ 13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" h="535">
                  <a:moveTo>
                    <a:pt x="317" y="0"/>
                  </a:moveTo>
                  <a:lnTo>
                    <a:pt x="324" y="0"/>
                  </a:lnTo>
                  <a:lnTo>
                    <a:pt x="344" y="20"/>
                  </a:lnTo>
                  <a:lnTo>
                    <a:pt x="348" y="25"/>
                  </a:lnTo>
                  <a:lnTo>
                    <a:pt x="353" y="31"/>
                  </a:lnTo>
                  <a:lnTo>
                    <a:pt x="355" y="40"/>
                  </a:lnTo>
                  <a:lnTo>
                    <a:pt x="355" y="51"/>
                  </a:lnTo>
                  <a:lnTo>
                    <a:pt x="357" y="60"/>
                  </a:lnTo>
                  <a:lnTo>
                    <a:pt x="355" y="74"/>
                  </a:lnTo>
                  <a:lnTo>
                    <a:pt x="355" y="85"/>
                  </a:lnTo>
                  <a:lnTo>
                    <a:pt x="355" y="96"/>
                  </a:lnTo>
                  <a:lnTo>
                    <a:pt x="362" y="101"/>
                  </a:lnTo>
                  <a:lnTo>
                    <a:pt x="364" y="105"/>
                  </a:lnTo>
                  <a:lnTo>
                    <a:pt x="366" y="107"/>
                  </a:lnTo>
                  <a:lnTo>
                    <a:pt x="368" y="107"/>
                  </a:lnTo>
                  <a:lnTo>
                    <a:pt x="373" y="110"/>
                  </a:lnTo>
                  <a:lnTo>
                    <a:pt x="375" y="110"/>
                  </a:lnTo>
                  <a:lnTo>
                    <a:pt x="380" y="112"/>
                  </a:lnTo>
                  <a:lnTo>
                    <a:pt x="380" y="116"/>
                  </a:lnTo>
                  <a:lnTo>
                    <a:pt x="380" y="121"/>
                  </a:lnTo>
                  <a:lnTo>
                    <a:pt x="386" y="127"/>
                  </a:lnTo>
                  <a:lnTo>
                    <a:pt x="391" y="132"/>
                  </a:lnTo>
                  <a:lnTo>
                    <a:pt x="391" y="139"/>
                  </a:lnTo>
                  <a:lnTo>
                    <a:pt x="388" y="143"/>
                  </a:lnTo>
                  <a:lnTo>
                    <a:pt x="382" y="148"/>
                  </a:lnTo>
                  <a:lnTo>
                    <a:pt x="375" y="152"/>
                  </a:lnTo>
                  <a:lnTo>
                    <a:pt x="368" y="157"/>
                  </a:lnTo>
                  <a:lnTo>
                    <a:pt x="362" y="161"/>
                  </a:lnTo>
                  <a:lnTo>
                    <a:pt x="355" y="166"/>
                  </a:lnTo>
                  <a:lnTo>
                    <a:pt x="348" y="170"/>
                  </a:lnTo>
                  <a:lnTo>
                    <a:pt x="344" y="170"/>
                  </a:lnTo>
                  <a:lnTo>
                    <a:pt x="344" y="215"/>
                  </a:lnTo>
                  <a:lnTo>
                    <a:pt x="337" y="221"/>
                  </a:lnTo>
                  <a:lnTo>
                    <a:pt x="335" y="233"/>
                  </a:lnTo>
                  <a:lnTo>
                    <a:pt x="337" y="244"/>
                  </a:lnTo>
                  <a:lnTo>
                    <a:pt x="337" y="259"/>
                  </a:lnTo>
                  <a:lnTo>
                    <a:pt x="337" y="271"/>
                  </a:lnTo>
                  <a:lnTo>
                    <a:pt x="333" y="273"/>
                  </a:lnTo>
                  <a:lnTo>
                    <a:pt x="328" y="277"/>
                  </a:lnTo>
                  <a:lnTo>
                    <a:pt x="321" y="280"/>
                  </a:lnTo>
                  <a:lnTo>
                    <a:pt x="319" y="284"/>
                  </a:lnTo>
                  <a:lnTo>
                    <a:pt x="315" y="289"/>
                  </a:lnTo>
                  <a:lnTo>
                    <a:pt x="312" y="295"/>
                  </a:lnTo>
                  <a:lnTo>
                    <a:pt x="312" y="302"/>
                  </a:lnTo>
                  <a:lnTo>
                    <a:pt x="308" y="304"/>
                  </a:lnTo>
                  <a:lnTo>
                    <a:pt x="306" y="306"/>
                  </a:lnTo>
                  <a:lnTo>
                    <a:pt x="306" y="311"/>
                  </a:lnTo>
                  <a:lnTo>
                    <a:pt x="306" y="315"/>
                  </a:lnTo>
                  <a:lnTo>
                    <a:pt x="306" y="322"/>
                  </a:lnTo>
                  <a:lnTo>
                    <a:pt x="306" y="327"/>
                  </a:lnTo>
                  <a:lnTo>
                    <a:pt x="301" y="331"/>
                  </a:lnTo>
                  <a:lnTo>
                    <a:pt x="297" y="338"/>
                  </a:lnTo>
                  <a:lnTo>
                    <a:pt x="295" y="347"/>
                  </a:lnTo>
                  <a:lnTo>
                    <a:pt x="290" y="353"/>
                  </a:lnTo>
                  <a:lnTo>
                    <a:pt x="286" y="358"/>
                  </a:lnTo>
                  <a:lnTo>
                    <a:pt x="281" y="365"/>
                  </a:lnTo>
                  <a:lnTo>
                    <a:pt x="279" y="376"/>
                  </a:lnTo>
                  <a:lnTo>
                    <a:pt x="279" y="387"/>
                  </a:lnTo>
                  <a:lnTo>
                    <a:pt x="277" y="398"/>
                  </a:lnTo>
                  <a:lnTo>
                    <a:pt x="268" y="403"/>
                  </a:lnTo>
                  <a:lnTo>
                    <a:pt x="261" y="403"/>
                  </a:lnTo>
                  <a:lnTo>
                    <a:pt x="261" y="412"/>
                  </a:lnTo>
                  <a:lnTo>
                    <a:pt x="261" y="423"/>
                  </a:lnTo>
                  <a:lnTo>
                    <a:pt x="261" y="432"/>
                  </a:lnTo>
                  <a:lnTo>
                    <a:pt x="266" y="438"/>
                  </a:lnTo>
                  <a:lnTo>
                    <a:pt x="275" y="438"/>
                  </a:lnTo>
                  <a:lnTo>
                    <a:pt x="279" y="445"/>
                  </a:lnTo>
                  <a:lnTo>
                    <a:pt x="283" y="450"/>
                  </a:lnTo>
                  <a:lnTo>
                    <a:pt x="288" y="456"/>
                  </a:lnTo>
                  <a:lnTo>
                    <a:pt x="292" y="463"/>
                  </a:lnTo>
                  <a:lnTo>
                    <a:pt x="299" y="467"/>
                  </a:lnTo>
                  <a:lnTo>
                    <a:pt x="306" y="470"/>
                  </a:lnTo>
                  <a:lnTo>
                    <a:pt x="308" y="472"/>
                  </a:lnTo>
                  <a:lnTo>
                    <a:pt x="310" y="476"/>
                  </a:lnTo>
                  <a:lnTo>
                    <a:pt x="310" y="481"/>
                  </a:lnTo>
                  <a:lnTo>
                    <a:pt x="312" y="485"/>
                  </a:lnTo>
                  <a:lnTo>
                    <a:pt x="312" y="490"/>
                  </a:lnTo>
                  <a:lnTo>
                    <a:pt x="315" y="494"/>
                  </a:lnTo>
                  <a:lnTo>
                    <a:pt x="317" y="497"/>
                  </a:lnTo>
                  <a:lnTo>
                    <a:pt x="317" y="499"/>
                  </a:lnTo>
                  <a:lnTo>
                    <a:pt x="315" y="499"/>
                  </a:lnTo>
                  <a:lnTo>
                    <a:pt x="315" y="501"/>
                  </a:lnTo>
                  <a:lnTo>
                    <a:pt x="312" y="501"/>
                  </a:lnTo>
                  <a:lnTo>
                    <a:pt x="310" y="503"/>
                  </a:lnTo>
                  <a:lnTo>
                    <a:pt x="308" y="506"/>
                  </a:lnTo>
                  <a:lnTo>
                    <a:pt x="306" y="508"/>
                  </a:lnTo>
                  <a:lnTo>
                    <a:pt x="304" y="512"/>
                  </a:lnTo>
                  <a:lnTo>
                    <a:pt x="301" y="512"/>
                  </a:lnTo>
                  <a:lnTo>
                    <a:pt x="299" y="514"/>
                  </a:lnTo>
                  <a:lnTo>
                    <a:pt x="297" y="514"/>
                  </a:lnTo>
                  <a:lnTo>
                    <a:pt x="292" y="514"/>
                  </a:lnTo>
                  <a:lnTo>
                    <a:pt x="286" y="519"/>
                  </a:lnTo>
                  <a:lnTo>
                    <a:pt x="279" y="526"/>
                  </a:lnTo>
                  <a:lnTo>
                    <a:pt x="275" y="532"/>
                  </a:lnTo>
                  <a:lnTo>
                    <a:pt x="237" y="532"/>
                  </a:lnTo>
                  <a:lnTo>
                    <a:pt x="221" y="535"/>
                  </a:lnTo>
                  <a:lnTo>
                    <a:pt x="210" y="532"/>
                  </a:lnTo>
                  <a:lnTo>
                    <a:pt x="203" y="526"/>
                  </a:lnTo>
                  <a:lnTo>
                    <a:pt x="196" y="519"/>
                  </a:lnTo>
                  <a:lnTo>
                    <a:pt x="187" y="514"/>
                  </a:lnTo>
                  <a:lnTo>
                    <a:pt x="181" y="514"/>
                  </a:lnTo>
                  <a:lnTo>
                    <a:pt x="172" y="514"/>
                  </a:lnTo>
                  <a:lnTo>
                    <a:pt x="163" y="514"/>
                  </a:lnTo>
                  <a:lnTo>
                    <a:pt x="154" y="514"/>
                  </a:lnTo>
                  <a:lnTo>
                    <a:pt x="145" y="514"/>
                  </a:lnTo>
                  <a:lnTo>
                    <a:pt x="143" y="508"/>
                  </a:lnTo>
                  <a:lnTo>
                    <a:pt x="134" y="488"/>
                  </a:lnTo>
                  <a:lnTo>
                    <a:pt x="120" y="472"/>
                  </a:lnTo>
                  <a:lnTo>
                    <a:pt x="105" y="459"/>
                  </a:lnTo>
                  <a:lnTo>
                    <a:pt x="100" y="456"/>
                  </a:lnTo>
                  <a:lnTo>
                    <a:pt x="98" y="454"/>
                  </a:lnTo>
                  <a:lnTo>
                    <a:pt x="93" y="450"/>
                  </a:lnTo>
                  <a:lnTo>
                    <a:pt x="91" y="447"/>
                  </a:lnTo>
                  <a:lnTo>
                    <a:pt x="87" y="445"/>
                  </a:lnTo>
                  <a:lnTo>
                    <a:pt x="87" y="427"/>
                  </a:lnTo>
                  <a:lnTo>
                    <a:pt x="80" y="416"/>
                  </a:lnTo>
                  <a:lnTo>
                    <a:pt x="67" y="407"/>
                  </a:lnTo>
                  <a:lnTo>
                    <a:pt x="62" y="407"/>
                  </a:lnTo>
                  <a:lnTo>
                    <a:pt x="60" y="403"/>
                  </a:lnTo>
                  <a:lnTo>
                    <a:pt x="58" y="400"/>
                  </a:lnTo>
                  <a:lnTo>
                    <a:pt x="53" y="398"/>
                  </a:lnTo>
                  <a:lnTo>
                    <a:pt x="49" y="396"/>
                  </a:lnTo>
                  <a:lnTo>
                    <a:pt x="49" y="394"/>
                  </a:lnTo>
                  <a:lnTo>
                    <a:pt x="47" y="391"/>
                  </a:lnTo>
                  <a:lnTo>
                    <a:pt x="42" y="389"/>
                  </a:lnTo>
                  <a:lnTo>
                    <a:pt x="40" y="389"/>
                  </a:lnTo>
                  <a:lnTo>
                    <a:pt x="35" y="389"/>
                  </a:lnTo>
                  <a:lnTo>
                    <a:pt x="35" y="380"/>
                  </a:lnTo>
                  <a:lnTo>
                    <a:pt x="35" y="371"/>
                  </a:lnTo>
                  <a:lnTo>
                    <a:pt x="38" y="362"/>
                  </a:lnTo>
                  <a:lnTo>
                    <a:pt x="35" y="356"/>
                  </a:lnTo>
                  <a:lnTo>
                    <a:pt x="31" y="351"/>
                  </a:lnTo>
                  <a:lnTo>
                    <a:pt x="29" y="344"/>
                  </a:lnTo>
                  <a:lnTo>
                    <a:pt x="26" y="336"/>
                  </a:lnTo>
                  <a:lnTo>
                    <a:pt x="22" y="331"/>
                  </a:lnTo>
                  <a:lnTo>
                    <a:pt x="17" y="327"/>
                  </a:lnTo>
                  <a:lnTo>
                    <a:pt x="15" y="327"/>
                  </a:lnTo>
                  <a:lnTo>
                    <a:pt x="13" y="324"/>
                  </a:lnTo>
                  <a:lnTo>
                    <a:pt x="13" y="320"/>
                  </a:lnTo>
                  <a:lnTo>
                    <a:pt x="11" y="318"/>
                  </a:lnTo>
                  <a:lnTo>
                    <a:pt x="11" y="313"/>
                  </a:lnTo>
                  <a:lnTo>
                    <a:pt x="11" y="271"/>
                  </a:lnTo>
                  <a:lnTo>
                    <a:pt x="11" y="264"/>
                  </a:lnTo>
                  <a:lnTo>
                    <a:pt x="11" y="259"/>
                  </a:lnTo>
                  <a:lnTo>
                    <a:pt x="11" y="255"/>
                  </a:lnTo>
                  <a:lnTo>
                    <a:pt x="11" y="251"/>
                  </a:lnTo>
                  <a:lnTo>
                    <a:pt x="9" y="246"/>
                  </a:lnTo>
                  <a:lnTo>
                    <a:pt x="4" y="246"/>
                  </a:lnTo>
                  <a:lnTo>
                    <a:pt x="2" y="244"/>
                  </a:lnTo>
                  <a:lnTo>
                    <a:pt x="0" y="242"/>
                  </a:lnTo>
                  <a:lnTo>
                    <a:pt x="2" y="242"/>
                  </a:lnTo>
                  <a:lnTo>
                    <a:pt x="2" y="239"/>
                  </a:lnTo>
                  <a:lnTo>
                    <a:pt x="4" y="239"/>
                  </a:lnTo>
                  <a:lnTo>
                    <a:pt x="11" y="239"/>
                  </a:lnTo>
                  <a:lnTo>
                    <a:pt x="13" y="230"/>
                  </a:lnTo>
                  <a:lnTo>
                    <a:pt x="17" y="224"/>
                  </a:lnTo>
                  <a:lnTo>
                    <a:pt x="24" y="217"/>
                  </a:lnTo>
                  <a:lnTo>
                    <a:pt x="31" y="212"/>
                  </a:lnTo>
                  <a:lnTo>
                    <a:pt x="35" y="208"/>
                  </a:lnTo>
                  <a:lnTo>
                    <a:pt x="40" y="201"/>
                  </a:lnTo>
                  <a:lnTo>
                    <a:pt x="42" y="192"/>
                  </a:lnTo>
                  <a:lnTo>
                    <a:pt x="42" y="183"/>
                  </a:lnTo>
                  <a:lnTo>
                    <a:pt x="42" y="87"/>
                  </a:lnTo>
                  <a:lnTo>
                    <a:pt x="67" y="87"/>
                  </a:lnTo>
                  <a:lnTo>
                    <a:pt x="73" y="81"/>
                  </a:lnTo>
                  <a:lnTo>
                    <a:pt x="73" y="67"/>
                  </a:lnTo>
                  <a:lnTo>
                    <a:pt x="73" y="51"/>
                  </a:lnTo>
                  <a:lnTo>
                    <a:pt x="73" y="40"/>
                  </a:lnTo>
                  <a:lnTo>
                    <a:pt x="80" y="31"/>
                  </a:lnTo>
                  <a:lnTo>
                    <a:pt x="114" y="34"/>
                  </a:lnTo>
                  <a:lnTo>
                    <a:pt x="152" y="31"/>
                  </a:lnTo>
                  <a:lnTo>
                    <a:pt x="187" y="31"/>
                  </a:lnTo>
                  <a:lnTo>
                    <a:pt x="223" y="31"/>
                  </a:lnTo>
                  <a:lnTo>
                    <a:pt x="254" y="36"/>
                  </a:lnTo>
                  <a:lnTo>
                    <a:pt x="281" y="45"/>
                  </a:lnTo>
                  <a:lnTo>
                    <a:pt x="290" y="27"/>
                  </a:lnTo>
                  <a:lnTo>
                    <a:pt x="304" y="13"/>
                  </a:lnTo>
                  <a:lnTo>
                    <a:pt x="317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40" name="Freeform 256"/>
            <p:cNvSpPr>
              <a:spLocks/>
            </p:cNvSpPr>
            <p:nvPr/>
          </p:nvSpPr>
          <p:spPr bwMode="auto">
            <a:xfrm>
              <a:off x="4708199" y="3593378"/>
              <a:ext cx="448828" cy="614124"/>
            </a:xfrm>
            <a:custGeom>
              <a:avLst/>
              <a:gdLst>
                <a:gd name="T0" fmla="*/ 344 w 391"/>
                <a:gd name="T1" fmla="*/ 20 h 535"/>
                <a:gd name="T2" fmla="*/ 355 w 391"/>
                <a:gd name="T3" fmla="*/ 40 h 535"/>
                <a:gd name="T4" fmla="*/ 355 w 391"/>
                <a:gd name="T5" fmla="*/ 74 h 535"/>
                <a:gd name="T6" fmla="*/ 362 w 391"/>
                <a:gd name="T7" fmla="*/ 101 h 535"/>
                <a:gd name="T8" fmla="*/ 368 w 391"/>
                <a:gd name="T9" fmla="*/ 107 h 535"/>
                <a:gd name="T10" fmla="*/ 380 w 391"/>
                <a:gd name="T11" fmla="*/ 112 h 535"/>
                <a:gd name="T12" fmla="*/ 386 w 391"/>
                <a:gd name="T13" fmla="*/ 127 h 535"/>
                <a:gd name="T14" fmla="*/ 388 w 391"/>
                <a:gd name="T15" fmla="*/ 143 h 535"/>
                <a:gd name="T16" fmla="*/ 368 w 391"/>
                <a:gd name="T17" fmla="*/ 157 h 535"/>
                <a:gd name="T18" fmla="*/ 348 w 391"/>
                <a:gd name="T19" fmla="*/ 170 h 535"/>
                <a:gd name="T20" fmla="*/ 337 w 391"/>
                <a:gd name="T21" fmla="*/ 221 h 535"/>
                <a:gd name="T22" fmla="*/ 337 w 391"/>
                <a:gd name="T23" fmla="*/ 259 h 535"/>
                <a:gd name="T24" fmla="*/ 328 w 391"/>
                <a:gd name="T25" fmla="*/ 277 h 535"/>
                <a:gd name="T26" fmla="*/ 315 w 391"/>
                <a:gd name="T27" fmla="*/ 289 h 535"/>
                <a:gd name="T28" fmla="*/ 308 w 391"/>
                <a:gd name="T29" fmla="*/ 304 h 535"/>
                <a:gd name="T30" fmla="*/ 306 w 391"/>
                <a:gd name="T31" fmla="*/ 315 h 535"/>
                <a:gd name="T32" fmla="*/ 301 w 391"/>
                <a:gd name="T33" fmla="*/ 331 h 535"/>
                <a:gd name="T34" fmla="*/ 290 w 391"/>
                <a:gd name="T35" fmla="*/ 353 h 535"/>
                <a:gd name="T36" fmla="*/ 279 w 391"/>
                <a:gd name="T37" fmla="*/ 376 h 535"/>
                <a:gd name="T38" fmla="*/ 268 w 391"/>
                <a:gd name="T39" fmla="*/ 403 h 535"/>
                <a:gd name="T40" fmla="*/ 261 w 391"/>
                <a:gd name="T41" fmla="*/ 423 h 535"/>
                <a:gd name="T42" fmla="*/ 275 w 391"/>
                <a:gd name="T43" fmla="*/ 438 h 535"/>
                <a:gd name="T44" fmla="*/ 288 w 391"/>
                <a:gd name="T45" fmla="*/ 456 h 535"/>
                <a:gd name="T46" fmla="*/ 306 w 391"/>
                <a:gd name="T47" fmla="*/ 470 h 535"/>
                <a:gd name="T48" fmla="*/ 310 w 391"/>
                <a:gd name="T49" fmla="*/ 481 h 535"/>
                <a:gd name="T50" fmla="*/ 315 w 391"/>
                <a:gd name="T51" fmla="*/ 494 h 535"/>
                <a:gd name="T52" fmla="*/ 315 w 391"/>
                <a:gd name="T53" fmla="*/ 499 h 535"/>
                <a:gd name="T54" fmla="*/ 310 w 391"/>
                <a:gd name="T55" fmla="*/ 503 h 535"/>
                <a:gd name="T56" fmla="*/ 304 w 391"/>
                <a:gd name="T57" fmla="*/ 512 h 535"/>
                <a:gd name="T58" fmla="*/ 297 w 391"/>
                <a:gd name="T59" fmla="*/ 514 h 535"/>
                <a:gd name="T60" fmla="*/ 279 w 391"/>
                <a:gd name="T61" fmla="*/ 526 h 535"/>
                <a:gd name="T62" fmla="*/ 221 w 391"/>
                <a:gd name="T63" fmla="*/ 535 h 535"/>
                <a:gd name="T64" fmla="*/ 196 w 391"/>
                <a:gd name="T65" fmla="*/ 519 h 535"/>
                <a:gd name="T66" fmla="*/ 172 w 391"/>
                <a:gd name="T67" fmla="*/ 514 h 535"/>
                <a:gd name="T68" fmla="*/ 145 w 391"/>
                <a:gd name="T69" fmla="*/ 514 h 535"/>
                <a:gd name="T70" fmla="*/ 120 w 391"/>
                <a:gd name="T71" fmla="*/ 472 h 535"/>
                <a:gd name="T72" fmla="*/ 98 w 391"/>
                <a:gd name="T73" fmla="*/ 454 h 535"/>
                <a:gd name="T74" fmla="*/ 87 w 391"/>
                <a:gd name="T75" fmla="*/ 445 h 535"/>
                <a:gd name="T76" fmla="*/ 67 w 391"/>
                <a:gd name="T77" fmla="*/ 407 h 535"/>
                <a:gd name="T78" fmla="*/ 58 w 391"/>
                <a:gd name="T79" fmla="*/ 400 h 535"/>
                <a:gd name="T80" fmla="*/ 49 w 391"/>
                <a:gd name="T81" fmla="*/ 394 h 535"/>
                <a:gd name="T82" fmla="*/ 40 w 391"/>
                <a:gd name="T83" fmla="*/ 389 h 535"/>
                <a:gd name="T84" fmla="*/ 35 w 391"/>
                <a:gd name="T85" fmla="*/ 371 h 535"/>
                <a:gd name="T86" fmla="*/ 31 w 391"/>
                <a:gd name="T87" fmla="*/ 351 h 535"/>
                <a:gd name="T88" fmla="*/ 22 w 391"/>
                <a:gd name="T89" fmla="*/ 331 h 535"/>
                <a:gd name="T90" fmla="*/ 13 w 391"/>
                <a:gd name="T91" fmla="*/ 324 h 535"/>
                <a:gd name="T92" fmla="*/ 11 w 391"/>
                <a:gd name="T93" fmla="*/ 313 h 535"/>
                <a:gd name="T94" fmla="*/ 11 w 391"/>
                <a:gd name="T95" fmla="*/ 259 h 535"/>
                <a:gd name="T96" fmla="*/ 9 w 391"/>
                <a:gd name="T97" fmla="*/ 246 h 535"/>
                <a:gd name="T98" fmla="*/ 0 w 391"/>
                <a:gd name="T99" fmla="*/ 242 h 535"/>
                <a:gd name="T100" fmla="*/ 4 w 391"/>
                <a:gd name="T101" fmla="*/ 239 h 535"/>
                <a:gd name="T102" fmla="*/ 17 w 391"/>
                <a:gd name="T103" fmla="*/ 224 h 535"/>
                <a:gd name="T104" fmla="*/ 35 w 391"/>
                <a:gd name="T105" fmla="*/ 208 h 535"/>
                <a:gd name="T106" fmla="*/ 42 w 391"/>
                <a:gd name="T107" fmla="*/ 183 h 535"/>
                <a:gd name="T108" fmla="*/ 73 w 391"/>
                <a:gd name="T109" fmla="*/ 81 h 535"/>
                <a:gd name="T110" fmla="*/ 73 w 391"/>
                <a:gd name="T111" fmla="*/ 40 h 535"/>
                <a:gd name="T112" fmla="*/ 152 w 391"/>
                <a:gd name="T113" fmla="*/ 31 h 535"/>
                <a:gd name="T114" fmla="*/ 254 w 391"/>
                <a:gd name="T115" fmla="*/ 36 h 535"/>
                <a:gd name="T116" fmla="*/ 304 w 391"/>
                <a:gd name="T117" fmla="*/ 13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" h="535">
                  <a:moveTo>
                    <a:pt x="317" y="0"/>
                  </a:moveTo>
                  <a:lnTo>
                    <a:pt x="324" y="0"/>
                  </a:lnTo>
                  <a:lnTo>
                    <a:pt x="344" y="20"/>
                  </a:lnTo>
                  <a:lnTo>
                    <a:pt x="348" y="25"/>
                  </a:lnTo>
                  <a:lnTo>
                    <a:pt x="353" y="31"/>
                  </a:lnTo>
                  <a:lnTo>
                    <a:pt x="355" y="40"/>
                  </a:lnTo>
                  <a:lnTo>
                    <a:pt x="355" y="51"/>
                  </a:lnTo>
                  <a:lnTo>
                    <a:pt x="357" y="60"/>
                  </a:lnTo>
                  <a:lnTo>
                    <a:pt x="355" y="74"/>
                  </a:lnTo>
                  <a:lnTo>
                    <a:pt x="355" y="85"/>
                  </a:lnTo>
                  <a:lnTo>
                    <a:pt x="355" y="96"/>
                  </a:lnTo>
                  <a:lnTo>
                    <a:pt x="362" y="101"/>
                  </a:lnTo>
                  <a:lnTo>
                    <a:pt x="364" y="105"/>
                  </a:lnTo>
                  <a:lnTo>
                    <a:pt x="366" y="107"/>
                  </a:lnTo>
                  <a:lnTo>
                    <a:pt x="368" y="107"/>
                  </a:lnTo>
                  <a:lnTo>
                    <a:pt x="373" y="110"/>
                  </a:lnTo>
                  <a:lnTo>
                    <a:pt x="375" y="110"/>
                  </a:lnTo>
                  <a:lnTo>
                    <a:pt x="380" y="112"/>
                  </a:lnTo>
                  <a:lnTo>
                    <a:pt x="380" y="116"/>
                  </a:lnTo>
                  <a:lnTo>
                    <a:pt x="380" y="121"/>
                  </a:lnTo>
                  <a:lnTo>
                    <a:pt x="386" y="127"/>
                  </a:lnTo>
                  <a:lnTo>
                    <a:pt x="391" y="132"/>
                  </a:lnTo>
                  <a:lnTo>
                    <a:pt x="391" y="139"/>
                  </a:lnTo>
                  <a:lnTo>
                    <a:pt x="388" y="143"/>
                  </a:lnTo>
                  <a:lnTo>
                    <a:pt x="382" y="148"/>
                  </a:lnTo>
                  <a:lnTo>
                    <a:pt x="375" y="152"/>
                  </a:lnTo>
                  <a:lnTo>
                    <a:pt x="368" y="157"/>
                  </a:lnTo>
                  <a:lnTo>
                    <a:pt x="362" y="161"/>
                  </a:lnTo>
                  <a:lnTo>
                    <a:pt x="355" y="166"/>
                  </a:lnTo>
                  <a:lnTo>
                    <a:pt x="348" y="170"/>
                  </a:lnTo>
                  <a:lnTo>
                    <a:pt x="344" y="170"/>
                  </a:lnTo>
                  <a:lnTo>
                    <a:pt x="344" y="215"/>
                  </a:lnTo>
                  <a:lnTo>
                    <a:pt x="337" y="221"/>
                  </a:lnTo>
                  <a:lnTo>
                    <a:pt x="335" y="233"/>
                  </a:lnTo>
                  <a:lnTo>
                    <a:pt x="337" y="244"/>
                  </a:lnTo>
                  <a:lnTo>
                    <a:pt x="337" y="259"/>
                  </a:lnTo>
                  <a:lnTo>
                    <a:pt x="337" y="271"/>
                  </a:lnTo>
                  <a:lnTo>
                    <a:pt x="333" y="273"/>
                  </a:lnTo>
                  <a:lnTo>
                    <a:pt x="328" y="277"/>
                  </a:lnTo>
                  <a:lnTo>
                    <a:pt x="321" y="280"/>
                  </a:lnTo>
                  <a:lnTo>
                    <a:pt x="319" y="284"/>
                  </a:lnTo>
                  <a:lnTo>
                    <a:pt x="315" y="289"/>
                  </a:lnTo>
                  <a:lnTo>
                    <a:pt x="312" y="295"/>
                  </a:lnTo>
                  <a:lnTo>
                    <a:pt x="312" y="302"/>
                  </a:lnTo>
                  <a:lnTo>
                    <a:pt x="308" y="304"/>
                  </a:lnTo>
                  <a:lnTo>
                    <a:pt x="306" y="306"/>
                  </a:lnTo>
                  <a:lnTo>
                    <a:pt x="306" y="311"/>
                  </a:lnTo>
                  <a:lnTo>
                    <a:pt x="306" y="315"/>
                  </a:lnTo>
                  <a:lnTo>
                    <a:pt x="306" y="322"/>
                  </a:lnTo>
                  <a:lnTo>
                    <a:pt x="306" y="327"/>
                  </a:lnTo>
                  <a:lnTo>
                    <a:pt x="301" y="331"/>
                  </a:lnTo>
                  <a:lnTo>
                    <a:pt x="297" y="338"/>
                  </a:lnTo>
                  <a:lnTo>
                    <a:pt x="295" y="347"/>
                  </a:lnTo>
                  <a:lnTo>
                    <a:pt x="290" y="353"/>
                  </a:lnTo>
                  <a:lnTo>
                    <a:pt x="286" y="358"/>
                  </a:lnTo>
                  <a:lnTo>
                    <a:pt x="281" y="365"/>
                  </a:lnTo>
                  <a:lnTo>
                    <a:pt x="279" y="376"/>
                  </a:lnTo>
                  <a:lnTo>
                    <a:pt x="279" y="387"/>
                  </a:lnTo>
                  <a:lnTo>
                    <a:pt x="277" y="398"/>
                  </a:lnTo>
                  <a:lnTo>
                    <a:pt x="268" y="403"/>
                  </a:lnTo>
                  <a:lnTo>
                    <a:pt x="261" y="403"/>
                  </a:lnTo>
                  <a:lnTo>
                    <a:pt x="261" y="412"/>
                  </a:lnTo>
                  <a:lnTo>
                    <a:pt x="261" y="423"/>
                  </a:lnTo>
                  <a:lnTo>
                    <a:pt x="261" y="432"/>
                  </a:lnTo>
                  <a:lnTo>
                    <a:pt x="266" y="438"/>
                  </a:lnTo>
                  <a:lnTo>
                    <a:pt x="275" y="438"/>
                  </a:lnTo>
                  <a:lnTo>
                    <a:pt x="279" y="445"/>
                  </a:lnTo>
                  <a:lnTo>
                    <a:pt x="283" y="450"/>
                  </a:lnTo>
                  <a:lnTo>
                    <a:pt x="288" y="456"/>
                  </a:lnTo>
                  <a:lnTo>
                    <a:pt x="292" y="463"/>
                  </a:lnTo>
                  <a:lnTo>
                    <a:pt x="299" y="467"/>
                  </a:lnTo>
                  <a:lnTo>
                    <a:pt x="306" y="470"/>
                  </a:lnTo>
                  <a:lnTo>
                    <a:pt x="308" y="472"/>
                  </a:lnTo>
                  <a:lnTo>
                    <a:pt x="310" y="476"/>
                  </a:lnTo>
                  <a:lnTo>
                    <a:pt x="310" y="481"/>
                  </a:lnTo>
                  <a:lnTo>
                    <a:pt x="312" y="485"/>
                  </a:lnTo>
                  <a:lnTo>
                    <a:pt x="312" y="490"/>
                  </a:lnTo>
                  <a:lnTo>
                    <a:pt x="315" y="494"/>
                  </a:lnTo>
                  <a:lnTo>
                    <a:pt x="317" y="497"/>
                  </a:lnTo>
                  <a:lnTo>
                    <a:pt x="317" y="499"/>
                  </a:lnTo>
                  <a:lnTo>
                    <a:pt x="315" y="499"/>
                  </a:lnTo>
                  <a:lnTo>
                    <a:pt x="315" y="501"/>
                  </a:lnTo>
                  <a:lnTo>
                    <a:pt x="312" y="501"/>
                  </a:lnTo>
                  <a:lnTo>
                    <a:pt x="310" y="503"/>
                  </a:lnTo>
                  <a:lnTo>
                    <a:pt x="308" y="506"/>
                  </a:lnTo>
                  <a:lnTo>
                    <a:pt x="306" y="508"/>
                  </a:lnTo>
                  <a:lnTo>
                    <a:pt x="304" y="512"/>
                  </a:lnTo>
                  <a:lnTo>
                    <a:pt x="301" y="512"/>
                  </a:lnTo>
                  <a:lnTo>
                    <a:pt x="299" y="514"/>
                  </a:lnTo>
                  <a:lnTo>
                    <a:pt x="297" y="514"/>
                  </a:lnTo>
                  <a:lnTo>
                    <a:pt x="292" y="514"/>
                  </a:lnTo>
                  <a:lnTo>
                    <a:pt x="286" y="519"/>
                  </a:lnTo>
                  <a:lnTo>
                    <a:pt x="279" y="526"/>
                  </a:lnTo>
                  <a:lnTo>
                    <a:pt x="275" y="532"/>
                  </a:lnTo>
                  <a:lnTo>
                    <a:pt x="237" y="532"/>
                  </a:lnTo>
                  <a:lnTo>
                    <a:pt x="221" y="535"/>
                  </a:lnTo>
                  <a:lnTo>
                    <a:pt x="210" y="532"/>
                  </a:lnTo>
                  <a:lnTo>
                    <a:pt x="203" y="526"/>
                  </a:lnTo>
                  <a:lnTo>
                    <a:pt x="196" y="519"/>
                  </a:lnTo>
                  <a:lnTo>
                    <a:pt x="187" y="514"/>
                  </a:lnTo>
                  <a:lnTo>
                    <a:pt x="181" y="514"/>
                  </a:lnTo>
                  <a:lnTo>
                    <a:pt x="172" y="514"/>
                  </a:lnTo>
                  <a:lnTo>
                    <a:pt x="163" y="514"/>
                  </a:lnTo>
                  <a:lnTo>
                    <a:pt x="154" y="514"/>
                  </a:lnTo>
                  <a:lnTo>
                    <a:pt x="145" y="514"/>
                  </a:lnTo>
                  <a:lnTo>
                    <a:pt x="143" y="508"/>
                  </a:lnTo>
                  <a:lnTo>
                    <a:pt x="134" y="488"/>
                  </a:lnTo>
                  <a:lnTo>
                    <a:pt x="120" y="472"/>
                  </a:lnTo>
                  <a:lnTo>
                    <a:pt x="105" y="459"/>
                  </a:lnTo>
                  <a:lnTo>
                    <a:pt x="100" y="456"/>
                  </a:lnTo>
                  <a:lnTo>
                    <a:pt x="98" y="454"/>
                  </a:lnTo>
                  <a:lnTo>
                    <a:pt x="93" y="450"/>
                  </a:lnTo>
                  <a:lnTo>
                    <a:pt x="91" y="447"/>
                  </a:lnTo>
                  <a:lnTo>
                    <a:pt x="87" y="445"/>
                  </a:lnTo>
                  <a:lnTo>
                    <a:pt x="87" y="427"/>
                  </a:lnTo>
                  <a:lnTo>
                    <a:pt x="80" y="416"/>
                  </a:lnTo>
                  <a:lnTo>
                    <a:pt x="67" y="407"/>
                  </a:lnTo>
                  <a:lnTo>
                    <a:pt x="62" y="407"/>
                  </a:lnTo>
                  <a:lnTo>
                    <a:pt x="60" y="403"/>
                  </a:lnTo>
                  <a:lnTo>
                    <a:pt x="58" y="400"/>
                  </a:lnTo>
                  <a:lnTo>
                    <a:pt x="53" y="398"/>
                  </a:lnTo>
                  <a:lnTo>
                    <a:pt x="49" y="396"/>
                  </a:lnTo>
                  <a:lnTo>
                    <a:pt x="49" y="394"/>
                  </a:lnTo>
                  <a:lnTo>
                    <a:pt x="47" y="391"/>
                  </a:lnTo>
                  <a:lnTo>
                    <a:pt x="42" y="389"/>
                  </a:lnTo>
                  <a:lnTo>
                    <a:pt x="40" y="389"/>
                  </a:lnTo>
                  <a:lnTo>
                    <a:pt x="35" y="389"/>
                  </a:lnTo>
                  <a:lnTo>
                    <a:pt x="35" y="380"/>
                  </a:lnTo>
                  <a:lnTo>
                    <a:pt x="35" y="371"/>
                  </a:lnTo>
                  <a:lnTo>
                    <a:pt x="38" y="362"/>
                  </a:lnTo>
                  <a:lnTo>
                    <a:pt x="35" y="356"/>
                  </a:lnTo>
                  <a:lnTo>
                    <a:pt x="31" y="351"/>
                  </a:lnTo>
                  <a:lnTo>
                    <a:pt x="29" y="344"/>
                  </a:lnTo>
                  <a:lnTo>
                    <a:pt x="26" y="336"/>
                  </a:lnTo>
                  <a:lnTo>
                    <a:pt x="22" y="331"/>
                  </a:lnTo>
                  <a:lnTo>
                    <a:pt x="17" y="327"/>
                  </a:lnTo>
                  <a:lnTo>
                    <a:pt x="15" y="327"/>
                  </a:lnTo>
                  <a:lnTo>
                    <a:pt x="13" y="324"/>
                  </a:lnTo>
                  <a:lnTo>
                    <a:pt x="13" y="320"/>
                  </a:lnTo>
                  <a:lnTo>
                    <a:pt x="11" y="318"/>
                  </a:lnTo>
                  <a:lnTo>
                    <a:pt x="11" y="313"/>
                  </a:lnTo>
                  <a:lnTo>
                    <a:pt x="11" y="271"/>
                  </a:lnTo>
                  <a:lnTo>
                    <a:pt x="11" y="264"/>
                  </a:lnTo>
                  <a:lnTo>
                    <a:pt x="11" y="259"/>
                  </a:lnTo>
                  <a:lnTo>
                    <a:pt x="11" y="255"/>
                  </a:lnTo>
                  <a:lnTo>
                    <a:pt x="11" y="251"/>
                  </a:lnTo>
                  <a:lnTo>
                    <a:pt x="9" y="246"/>
                  </a:lnTo>
                  <a:lnTo>
                    <a:pt x="4" y="246"/>
                  </a:lnTo>
                  <a:lnTo>
                    <a:pt x="2" y="244"/>
                  </a:lnTo>
                  <a:lnTo>
                    <a:pt x="0" y="242"/>
                  </a:lnTo>
                  <a:lnTo>
                    <a:pt x="2" y="242"/>
                  </a:lnTo>
                  <a:lnTo>
                    <a:pt x="2" y="239"/>
                  </a:lnTo>
                  <a:lnTo>
                    <a:pt x="4" y="239"/>
                  </a:lnTo>
                  <a:lnTo>
                    <a:pt x="11" y="239"/>
                  </a:lnTo>
                  <a:lnTo>
                    <a:pt x="13" y="230"/>
                  </a:lnTo>
                  <a:lnTo>
                    <a:pt x="17" y="224"/>
                  </a:lnTo>
                  <a:lnTo>
                    <a:pt x="24" y="217"/>
                  </a:lnTo>
                  <a:lnTo>
                    <a:pt x="31" y="212"/>
                  </a:lnTo>
                  <a:lnTo>
                    <a:pt x="35" y="208"/>
                  </a:lnTo>
                  <a:lnTo>
                    <a:pt x="40" y="201"/>
                  </a:lnTo>
                  <a:lnTo>
                    <a:pt x="42" y="192"/>
                  </a:lnTo>
                  <a:lnTo>
                    <a:pt x="42" y="183"/>
                  </a:lnTo>
                  <a:lnTo>
                    <a:pt x="42" y="87"/>
                  </a:lnTo>
                  <a:lnTo>
                    <a:pt x="67" y="87"/>
                  </a:lnTo>
                  <a:lnTo>
                    <a:pt x="73" y="81"/>
                  </a:lnTo>
                  <a:lnTo>
                    <a:pt x="73" y="67"/>
                  </a:lnTo>
                  <a:lnTo>
                    <a:pt x="73" y="51"/>
                  </a:lnTo>
                  <a:lnTo>
                    <a:pt x="73" y="40"/>
                  </a:lnTo>
                  <a:lnTo>
                    <a:pt x="80" y="31"/>
                  </a:lnTo>
                  <a:lnTo>
                    <a:pt x="114" y="34"/>
                  </a:lnTo>
                  <a:lnTo>
                    <a:pt x="152" y="31"/>
                  </a:lnTo>
                  <a:lnTo>
                    <a:pt x="187" y="31"/>
                  </a:lnTo>
                  <a:lnTo>
                    <a:pt x="223" y="31"/>
                  </a:lnTo>
                  <a:lnTo>
                    <a:pt x="254" y="36"/>
                  </a:lnTo>
                  <a:lnTo>
                    <a:pt x="281" y="45"/>
                  </a:lnTo>
                  <a:lnTo>
                    <a:pt x="290" y="27"/>
                  </a:lnTo>
                  <a:lnTo>
                    <a:pt x="304" y="13"/>
                  </a:lnTo>
                  <a:lnTo>
                    <a:pt x="317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41" name="Freeform 257"/>
            <p:cNvSpPr>
              <a:spLocks/>
            </p:cNvSpPr>
            <p:nvPr/>
          </p:nvSpPr>
          <p:spPr bwMode="auto">
            <a:xfrm>
              <a:off x="5023870" y="3878056"/>
              <a:ext cx="391433" cy="342073"/>
            </a:xfrm>
            <a:custGeom>
              <a:avLst/>
              <a:gdLst>
                <a:gd name="T0" fmla="*/ 187 w 341"/>
                <a:gd name="T1" fmla="*/ 20 h 298"/>
                <a:gd name="T2" fmla="*/ 205 w 341"/>
                <a:gd name="T3" fmla="*/ 34 h 298"/>
                <a:gd name="T4" fmla="*/ 216 w 341"/>
                <a:gd name="T5" fmla="*/ 56 h 298"/>
                <a:gd name="T6" fmla="*/ 205 w 341"/>
                <a:gd name="T7" fmla="*/ 85 h 298"/>
                <a:gd name="T8" fmla="*/ 221 w 341"/>
                <a:gd name="T9" fmla="*/ 103 h 298"/>
                <a:gd name="T10" fmla="*/ 239 w 341"/>
                <a:gd name="T11" fmla="*/ 121 h 298"/>
                <a:gd name="T12" fmla="*/ 243 w 341"/>
                <a:gd name="T13" fmla="*/ 148 h 298"/>
                <a:gd name="T14" fmla="*/ 270 w 341"/>
                <a:gd name="T15" fmla="*/ 161 h 298"/>
                <a:gd name="T16" fmla="*/ 308 w 341"/>
                <a:gd name="T17" fmla="*/ 170 h 298"/>
                <a:gd name="T18" fmla="*/ 337 w 341"/>
                <a:gd name="T19" fmla="*/ 186 h 298"/>
                <a:gd name="T20" fmla="*/ 341 w 341"/>
                <a:gd name="T21" fmla="*/ 193 h 298"/>
                <a:gd name="T22" fmla="*/ 339 w 341"/>
                <a:gd name="T23" fmla="*/ 197 h 298"/>
                <a:gd name="T24" fmla="*/ 337 w 341"/>
                <a:gd name="T25" fmla="*/ 204 h 298"/>
                <a:gd name="T26" fmla="*/ 328 w 341"/>
                <a:gd name="T27" fmla="*/ 215 h 298"/>
                <a:gd name="T28" fmla="*/ 310 w 341"/>
                <a:gd name="T29" fmla="*/ 228 h 298"/>
                <a:gd name="T30" fmla="*/ 299 w 341"/>
                <a:gd name="T31" fmla="*/ 249 h 298"/>
                <a:gd name="T32" fmla="*/ 299 w 341"/>
                <a:gd name="T33" fmla="*/ 253 h 298"/>
                <a:gd name="T34" fmla="*/ 295 w 341"/>
                <a:gd name="T35" fmla="*/ 255 h 298"/>
                <a:gd name="T36" fmla="*/ 259 w 341"/>
                <a:gd name="T37" fmla="*/ 255 h 298"/>
                <a:gd name="T38" fmla="*/ 234 w 341"/>
                <a:gd name="T39" fmla="*/ 271 h 298"/>
                <a:gd name="T40" fmla="*/ 212 w 341"/>
                <a:gd name="T41" fmla="*/ 280 h 298"/>
                <a:gd name="T42" fmla="*/ 185 w 341"/>
                <a:gd name="T43" fmla="*/ 273 h 298"/>
                <a:gd name="T44" fmla="*/ 167 w 341"/>
                <a:gd name="T45" fmla="*/ 287 h 298"/>
                <a:gd name="T46" fmla="*/ 165 w 341"/>
                <a:gd name="T47" fmla="*/ 291 h 298"/>
                <a:gd name="T48" fmla="*/ 163 w 341"/>
                <a:gd name="T49" fmla="*/ 298 h 298"/>
                <a:gd name="T50" fmla="*/ 154 w 341"/>
                <a:gd name="T51" fmla="*/ 298 h 298"/>
                <a:gd name="T52" fmla="*/ 149 w 341"/>
                <a:gd name="T53" fmla="*/ 293 h 298"/>
                <a:gd name="T54" fmla="*/ 143 w 341"/>
                <a:gd name="T55" fmla="*/ 291 h 298"/>
                <a:gd name="T56" fmla="*/ 116 w 341"/>
                <a:gd name="T57" fmla="*/ 275 h 298"/>
                <a:gd name="T58" fmla="*/ 80 w 341"/>
                <a:gd name="T59" fmla="*/ 266 h 298"/>
                <a:gd name="T60" fmla="*/ 73 w 341"/>
                <a:gd name="T61" fmla="*/ 266 h 298"/>
                <a:gd name="T62" fmla="*/ 69 w 341"/>
                <a:gd name="T63" fmla="*/ 260 h 298"/>
                <a:gd name="T64" fmla="*/ 69 w 341"/>
                <a:gd name="T65" fmla="*/ 253 h 298"/>
                <a:gd name="T66" fmla="*/ 67 w 341"/>
                <a:gd name="T67" fmla="*/ 244 h 298"/>
                <a:gd name="T68" fmla="*/ 62 w 341"/>
                <a:gd name="T69" fmla="*/ 240 h 298"/>
                <a:gd name="T70" fmla="*/ 55 w 341"/>
                <a:gd name="T71" fmla="*/ 235 h 298"/>
                <a:gd name="T72" fmla="*/ 49 w 341"/>
                <a:gd name="T73" fmla="*/ 231 h 298"/>
                <a:gd name="T74" fmla="*/ 49 w 341"/>
                <a:gd name="T75" fmla="*/ 224 h 298"/>
                <a:gd name="T76" fmla="*/ 42 w 341"/>
                <a:gd name="T77" fmla="*/ 206 h 298"/>
                <a:gd name="T78" fmla="*/ 24 w 341"/>
                <a:gd name="T79" fmla="*/ 193 h 298"/>
                <a:gd name="T80" fmla="*/ 17 w 341"/>
                <a:gd name="T81" fmla="*/ 188 h 298"/>
                <a:gd name="T82" fmla="*/ 13 w 341"/>
                <a:gd name="T83" fmla="*/ 184 h 298"/>
                <a:gd name="T84" fmla="*/ 8 w 341"/>
                <a:gd name="T85" fmla="*/ 179 h 298"/>
                <a:gd name="T86" fmla="*/ 0 w 341"/>
                <a:gd name="T87" fmla="*/ 179 h 298"/>
                <a:gd name="T88" fmla="*/ 8 w 341"/>
                <a:gd name="T89" fmla="*/ 170 h 298"/>
                <a:gd name="T90" fmla="*/ 24 w 341"/>
                <a:gd name="T91" fmla="*/ 166 h 298"/>
                <a:gd name="T92" fmla="*/ 29 w 341"/>
                <a:gd name="T93" fmla="*/ 112 h 298"/>
                <a:gd name="T94" fmla="*/ 37 w 341"/>
                <a:gd name="T95" fmla="*/ 96 h 298"/>
                <a:gd name="T96" fmla="*/ 37 w 341"/>
                <a:gd name="T97" fmla="*/ 92 h 298"/>
                <a:gd name="T98" fmla="*/ 42 w 341"/>
                <a:gd name="T99" fmla="*/ 92 h 298"/>
                <a:gd name="T100" fmla="*/ 49 w 341"/>
                <a:gd name="T101" fmla="*/ 85 h 298"/>
                <a:gd name="T102" fmla="*/ 49 w 341"/>
                <a:gd name="T103" fmla="*/ 76 h 298"/>
                <a:gd name="T104" fmla="*/ 49 w 341"/>
                <a:gd name="T105" fmla="*/ 65 h 298"/>
                <a:gd name="T106" fmla="*/ 62 w 341"/>
                <a:gd name="T107" fmla="*/ 43 h 298"/>
                <a:gd name="T108" fmla="*/ 80 w 341"/>
                <a:gd name="T109" fmla="*/ 23 h 298"/>
                <a:gd name="T110" fmla="*/ 105 w 341"/>
                <a:gd name="T111" fmla="*/ 20 h 298"/>
                <a:gd name="T112" fmla="*/ 120 w 341"/>
                <a:gd name="T113" fmla="*/ 11 h 298"/>
                <a:gd name="T114" fmla="*/ 143 w 341"/>
                <a:gd name="T115" fmla="*/ 3 h 298"/>
                <a:gd name="T116" fmla="*/ 169 w 341"/>
                <a:gd name="T117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1" h="298">
                  <a:moveTo>
                    <a:pt x="181" y="9"/>
                  </a:moveTo>
                  <a:lnTo>
                    <a:pt x="187" y="20"/>
                  </a:lnTo>
                  <a:lnTo>
                    <a:pt x="196" y="29"/>
                  </a:lnTo>
                  <a:lnTo>
                    <a:pt x="205" y="34"/>
                  </a:lnTo>
                  <a:lnTo>
                    <a:pt x="216" y="45"/>
                  </a:lnTo>
                  <a:lnTo>
                    <a:pt x="216" y="56"/>
                  </a:lnTo>
                  <a:lnTo>
                    <a:pt x="210" y="70"/>
                  </a:lnTo>
                  <a:lnTo>
                    <a:pt x="205" y="85"/>
                  </a:lnTo>
                  <a:lnTo>
                    <a:pt x="212" y="96"/>
                  </a:lnTo>
                  <a:lnTo>
                    <a:pt x="221" y="103"/>
                  </a:lnTo>
                  <a:lnTo>
                    <a:pt x="230" y="112"/>
                  </a:lnTo>
                  <a:lnTo>
                    <a:pt x="239" y="121"/>
                  </a:lnTo>
                  <a:lnTo>
                    <a:pt x="243" y="132"/>
                  </a:lnTo>
                  <a:lnTo>
                    <a:pt x="243" y="148"/>
                  </a:lnTo>
                  <a:lnTo>
                    <a:pt x="257" y="155"/>
                  </a:lnTo>
                  <a:lnTo>
                    <a:pt x="270" y="161"/>
                  </a:lnTo>
                  <a:lnTo>
                    <a:pt x="288" y="166"/>
                  </a:lnTo>
                  <a:lnTo>
                    <a:pt x="308" y="170"/>
                  </a:lnTo>
                  <a:lnTo>
                    <a:pt x="324" y="175"/>
                  </a:lnTo>
                  <a:lnTo>
                    <a:pt x="337" y="186"/>
                  </a:lnTo>
                  <a:lnTo>
                    <a:pt x="339" y="188"/>
                  </a:lnTo>
                  <a:lnTo>
                    <a:pt x="341" y="193"/>
                  </a:lnTo>
                  <a:lnTo>
                    <a:pt x="341" y="195"/>
                  </a:lnTo>
                  <a:lnTo>
                    <a:pt x="339" y="197"/>
                  </a:lnTo>
                  <a:lnTo>
                    <a:pt x="339" y="199"/>
                  </a:lnTo>
                  <a:lnTo>
                    <a:pt x="337" y="204"/>
                  </a:lnTo>
                  <a:lnTo>
                    <a:pt x="330" y="204"/>
                  </a:lnTo>
                  <a:lnTo>
                    <a:pt x="328" y="215"/>
                  </a:lnTo>
                  <a:lnTo>
                    <a:pt x="319" y="224"/>
                  </a:lnTo>
                  <a:lnTo>
                    <a:pt x="310" y="228"/>
                  </a:lnTo>
                  <a:lnTo>
                    <a:pt x="303" y="237"/>
                  </a:lnTo>
                  <a:lnTo>
                    <a:pt x="299" y="249"/>
                  </a:lnTo>
                  <a:lnTo>
                    <a:pt x="299" y="251"/>
                  </a:lnTo>
                  <a:lnTo>
                    <a:pt x="299" y="253"/>
                  </a:lnTo>
                  <a:lnTo>
                    <a:pt x="297" y="253"/>
                  </a:lnTo>
                  <a:lnTo>
                    <a:pt x="295" y="255"/>
                  </a:lnTo>
                  <a:lnTo>
                    <a:pt x="272" y="253"/>
                  </a:lnTo>
                  <a:lnTo>
                    <a:pt x="259" y="255"/>
                  </a:lnTo>
                  <a:lnTo>
                    <a:pt x="245" y="262"/>
                  </a:lnTo>
                  <a:lnTo>
                    <a:pt x="234" y="271"/>
                  </a:lnTo>
                  <a:lnTo>
                    <a:pt x="225" y="280"/>
                  </a:lnTo>
                  <a:lnTo>
                    <a:pt x="212" y="280"/>
                  </a:lnTo>
                  <a:lnTo>
                    <a:pt x="198" y="275"/>
                  </a:lnTo>
                  <a:lnTo>
                    <a:pt x="185" y="273"/>
                  </a:lnTo>
                  <a:lnTo>
                    <a:pt x="176" y="275"/>
                  </a:lnTo>
                  <a:lnTo>
                    <a:pt x="167" y="287"/>
                  </a:lnTo>
                  <a:lnTo>
                    <a:pt x="167" y="289"/>
                  </a:lnTo>
                  <a:lnTo>
                    <a:pt x="165" y="291"/>
                  </a:lnTo>
                  <a:lnTo>
                    <a:pt x="163" y="293"/>
                  </a:lnTo>
                  <a:lnTo>
                    <a:pt x="163" y="298"/>
                  </a:lnTo>
                  <a:lnTo>
                    <a:pt x="158" y="298"/>
                  </a:lnTo>
                  <a:lnTo>
                    <a:pt x="154" y="298"/>
                  </a:lnTo>
                  <a:lnTo>
                    <a:pt x="151" y="296"/>
                  </a:lnTo>
                  <a:lnTo>
                    <a:pt x="149" y="293"/>
                  </a:lnTo>
                  <a:lnTo>
                    <a:pt x="147" y="293"/>
                  </a:lnTo>
                  <a:lnTo>
                    <a:pt x="143" y="291"/>
                  </a:lnTo>
                  <a:lnTo>
                    <a:pt x="129" y="284"/>
                  </a:lnTo>
                  <a:lnTo>
                    <a:pt x="116" y="275"/>
                  </a:lnTo>
                  <a:lnTo>
                    <a:pt x="100" y="269"/>
                  </a:lnTo>
                  <a:lnTo>
                    <a:pt x="80" y="266"/>
                  </a:lnTo>
                  <a:lnTo>
                    <a:pt x="75" y="266"/>
                  </a:lnTo>
                  <a:lnTo>
                    <a:pt x="73" y="266"/>
                  </a:lnTo>
                  <a:lnTo>
                    <a:pt x="71" y="264"/>
                  </a:lnTo>
                  <a:lnTo>
                    <a:pt x="69" y="260"/>
                  </a:lnTo>
                  <a:lnTo>
                    <a:pt x="69" y="258"/>
                  </a:lnTo>
                  <a:lnTo>
                    <a:pt x="69" y="253"/>
                  </a:lnTo>
                  <a:lnTo>
                    <a:pt x="69" y="249"/>
                  </a:lnTo>
                  <a:lnTo>
                    <a:pt x="67" y="244"/>
                  </a:lnTo>
                  <a:lnTo>
                    <a:pt x="64" y="242"/>
                  </a:lnTo>
                  <a:lnTo>
                    <a:pt x="62" y="240"/>
                  </a:lnTo>
                  <a:lnTo>
                    <a:pt x="60" y="237"/>
                  </a:lnTo>
                  <a:lnTo>
                    <a:pt x="55" y="235"/>
                  </a:lnTo>
                  <a:lnTo>
                    <a:pt x="53" y="233"/>
                  </a:lnTo>
                  <a:lnTo>
                    <a:pt x="49" y="231"/>
                  </a:lnTo>
                  <a:lnTo>
                    <a:pt x="49" y="228"/>
                  </a:lnTo>
                  <a:lnTo>
                    <a:pt x="49" y="224"/>
                  </a:lnTo>
                  <a:lnTo>
                    <a:pt x="49" y="217"/>
                  </a:lnTo>
                  <a:lnTo>
                    <a:pt x="42" y="206"/>
                  </a:lnTo>
                  <a:lnTo>
                    <a:pt x="35" y="197"/>
                  </a:lnTo>
                  <a:lnTo>
                    <a:pt x="24" y="193"/>
                  </a:lnTo>
                  <a:lnTo>
                    <a:pt x="20" y="190"/>
                  </a:lnTo>
                  <a:lnTo>
                    <a:pt x="17" y="188"/>
                  </a:lnTo>
                  <a:lnTo>
                    <a:pt x="15" y="186"/>
                  </a:lnTo>
                  <a:lnTo>
                    <a:pt x="13" y="184"/>
                  </a:lnTo>
                  <a:lnTo>
                    <a:pt x="11" y="181"/>
                  </a:lnTo>
                  <a:lnTo>
                    <a:pt x="8" y="179"/>
                  </a:lnTo>
                  <a:lnTo>
                    <a:pt x="4" y="179"/>
                  </a:lnTo>
                  <a:lnTo>
                    <a:pt x="0" y="179"/>
                  </a:lnTo>
                  <a:lnTo>
                    <a:pt x="4" y="173"/>
                  </a:lnTo>
                  <a:lnTo>
                    <a:pt x="8" y="170"/>
                  </a:lnTo>
                  <a:lnTo>
                    <a:pt x="15" y="168"/>
                  </a:lnTo>
                  <a:lnTo>
                    <a:pt x="24" y="166"/>
                  </a:lnTo>
                  <a:lnTo>
                    <a:pt x="24" y="117"/>
                  </a:lnTo>
                  <a:lnTo>
                    <a:pt x="29" y="112"/>
                  </a:lnTo>
                  <a:lnTo>
                    <a:pt x="33" y="105"/>
                  </a:lnTo>
                  <a:lnTo>
                    <a:pt x="37" y="96"/>
                  </a:lnTo>
                  <a:lnTo>
                    <a:pt x="37" y="94"/>
                  </a:lnTo>
                  <a:lnTo>
                    <a:pt x="37" y="92"/>
                  </a:lnTo>
                  <a:lnTo>
                    <a:pt x="40" y="92"/>
                  </a:lnTo>
                  <a:lnTo>
                    <a:pt x="42" y="92"/>
                  </a:lnTo>
                  <a:lnTo>
                    <a:pt x="46" y="90"/>
                  </a:lnTo>
                  <a:lnTo>
                    <a:pt x="49" y="85"/>
                  </a:lnTo>
                  <a:lnTo>
                    <a:pt x="49" y="81"/>
                  </a:lnTo>
                  <a:lnTo>
                    <a:pt x="49" y="76"/>
                  </a:lnTo>
                  <a:lnTo>
                    <a:pt x="49" y="72"/>
                  </a:lnTo>
                  <a:lnTo>
                    <a:pt x="49" y="65"/>
                  </a:lnTo>
                  <a:lnTo>
                    <a:pt x="53" y="52"/>
                  </a:lnTo>
                  <a:lnTo>
                    <a:pt x="62" y="43"/>
                  </a:lnTo>
                  <a:lnTo>
                    <a:pt x="73" y="34"/>
                  </a:lnTo>
                  <a:lnTo>
                    <a:pt x="80" y="23"/>
                  </a:lnTo>
                  <a:lnTo>
                    <a:pt x="96" y="23"/>
                  </a:lnTo>
                  <a:lnTo>
                    <a:pt x="105" y="20"/>
                  </a:lnTo>
                  <a:lnTo>
                    <a:pt x="113" y="16"/>
                  </a:lnTo>
                  <a:lnTo>
                    <a:pt x="120" y="11"/>
                  </a:lnTo>
                  <a:lnTo>
                    <a:pt x="131" y="9"/>
                  </a:lnTo>
                  <a:lnTo>
                    <a:pt x="143" y="3"/>
                  </a:lnTo>
                  <a:lnTo>
                    <a:pt x="156" y="0"/>
                  </a:lnTo>
                  <a:lnTo>
                    <a:pt x="169" y="0"/>
                  </a:lnTo>
                  <a:lnTo>
                    <a:pt x="181" y="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42" name="Freeform 258"/>
            <p:cNvSpPr>
              <a:spLocks/>
            </p:cNvSpPr>
            <p:nvPr/>
          </p:nvSpPr>
          <p:spPr bwMode="auto">
            <a:xfrm>
              <a:off x="5023870" y="3878056"/>
              <a:ext cx="391433" cy="342073"/>
            </a:xfrm>
            <a:custGeom>
              <a:avLst/>
              <a:gdLst>
                <a:gd name="T0" fmla="*/ 187 w 341"/>
                <a:gd name="T1" fmla="*/ 20 h 298"/>
                <a:gd name="T2" fmla="*/ 205 w 341"/>
                <a:gd name="T3" fmla="*/ 34 h 298"/>
                <a:gd name="T4" fmla="*/ 216 w 341"/>
                <a:gd name="T5" fmla="*/ 56 h 298"/>
                <a:gd name="T6" fmla="*/ 205 w 341"/>
                <a:gd name="T7" fmla="*/ 85 h 298"/>
                <a:gd name="T8" fmla="*/ 221 w 341"/>
                <a:gd name="T9" fmla="*/ 103 h 298"/>
                <a:gd name="T10" fmla="*/ 239 w 341"/>
                <a:gd name="T11" fmla="*/ 121 h 298"/>
                <a:gd name="T12" fmla="*/ 243 w 341"/>
                <a:gd name="T13" fmla="*/ 148 h 298"/>
                <a:gd name="T14" fmla="*/ 270 w 341"/>
                <a:gd name="T15" fmla="*/ 161 h 298"/>
                <a:gd name="T16" fmla="*/ 308 w 341"/>
                <a:gd name="T17" fmla="*/ 170 h 298"/>
                <a:gd name="T18" fmla="*/ 337 w 341"/>
                <a:gd name="T19" fmla="*/ 186 h 298"/>
                <a:gd name="T20" fmla="*/ 341 w 341"/>
                <a:gd name="T21" fmla="*/ 193 h 298"/>
                <a:gd name="T22" fmla="*/ 339 w 341"/>
                <a:gd name="T23" fmla="*/ 197 h 298"/>
                <a:gd name="T24" fmla="*/ 337 w 341"/>
                <a:gd name="T25" fmla="*/ 204 h 298"/>
                <a:gd name="T26" fmla="*/ 328 w 341"/>
                <a:gd name="T27" fmla="*/ 215 h 298"/>
                <a:gd name="T28" fmla="*/ 310 w 341"/>
                <a:gd name="T29" fmla="*/ 228 h 298"/>
                <a:gd name="T30" fmla="*/ 299 w 341"/>
                <a:gd name="T31" fmla="*/ 249 h 298"/>
                <a:gd name="T32" fmla="*/ 299 w 341"/>
                <a:gd name="T33" fmla="*/ 253 h 298"/>
                <a:gd name="T34" fmla="*/ 295 w 341"/>
                <a:gd name="T35" fmla="*/ 255 h 298"/>
                <a:gd name="T36" fmla="*/ 259 w 341"/>
                <a:gd name="T37" fmla="*/ 255 h 298"/>
                <a:gd name="T38" fmla="*/ 234 w 341"/>
                <a:gd name="T39" fmla="*/ 271 h 298"/>
                <a:gd name="T40" fmla="*/ 212 w 341"/>
                <a:gd name="T41" fmla="*/ 280 h 298"/>
                <a:gd name="T42" fmla="*/ 185 w 341"/>
                <a:gd name="T43" fmla="*/ 273 h 298"/>
                <a:gd name="T44" fmla="*/ 167 w 341"/>
                <a:gd name="T45" fmla="*/ 287 h 298"/>
                <a:gd name="T46" fmla="*/ 165 w 341"/>
                <a:gd name="T47" fmla="*/ 291 h 298"/>
                <a:gd name="T48" fmla="*/ 163 w 341"/>
                <a:gd name="T49" fmla="*/ 298 h 298"/>
                <a:gd name="T50" fmla="*/ 154 w 341"/>
                <a:gd name="T51" fmla="*/ 298 h 298"/>
                <a:gd name="T52" fmla="*/ 149 w 341"/>
                <a:gd name="T53" fmla="*/ 293 h 298"/>
                <a:gd name="T54" fmla="*/ 143 w 341"/>
                <a:gd name="T55" fmla="*/ 291 h 298"/>
                <a:gd name="T56" fmla="*/ 116 w 341"/>
                <a:gd name="T57" fmla="*/ 275 h 298"/>
                <a:gd name="T58" fmla="*/ 80 w 341"/>
                <a:gd name="T59" fmla="*/ 266 h 298"/>
                <a:gd name="T60" fmla="*/ 73 w 341"/>
                <a:gd name="T61" fmla="*/ 266 h 298"/>
                <a:gd name="T62" fmla="*/ 69 w 341"/>
                <a:gd name="T63" fmla="*/ 260 h 298"/>
                <a:gd name="T64" fmla="*/ 69 w 341"/>
                <a:gd name="T65" fmla="*/ 253 h 298"/>
                <a:gd name="T66" fmla="*/ 67 w 341"/>
                <a:gd name="T67" fmla="*/ 244 h 298"/>
                <a:gd name="T68" fmla="*/ 62 w 341"/>
                <a:gd name="T69" fmla="*/ 240 h 298"/>
                <a:gd name="T70" fmla="*/ 55 w 341"/>
                <a:gd name="T71" fmla="*/ 235 h 298"/>
                <a:gd name="T72" fmla="*/ 49 w 341"/>
                <a:gd name="T73" fmla="*/ 231 h 298"/>
                <a:gd name="T74" fmla="*/ 49 w 341"/>
                <a:gd name="T75" fmla="*/ 224 h 298"/>
                <a:gd name="T76" fmla="*/ 42 w 341"/>
                <a:gd name="T77" fmla="*/ 206 h 298"/>
                <a:gd name="T78" fmla="*/ 24 w 341"/>
                <a:gd name="T79" fmla="*/ 193 h 298"/>
                <a:gd name="T80" fmla="*/ 17 w 341"/>
                <a:gd name="T81" fmla="*/ 188 h 298"/>
                <a:gd name="T82" fmla="*/ 13 w 341"/>
                <a:gd name="T83" fmla="*/ 184 h 298"/>
                <a:gd name="T84" fmla="*/ 8 w 341"/>
                <a:gd name="T85" fmla="*/ 179 h 298"/>
                <a:gd name="T86" fmla="*/ 0 w 341"/>
                <a:gd name="T87" fmla="*/ 179 h 298"/>
                <a:gd name="T88" fmla="*/ 8 w 341"/>
                <a:gd name="T89" fmla="*/ 170 h 298"/>
                <a:gd name="T90" fmla="*/ 24 w 341"/>
                <a:gd name="T91" fmla="*/ 166 h 298"/>
                <a:gd name="T92" fmla="*/ 29 w 341"/>
                <a:gd name="T93" fmla="*/ 112 h 298"/>
                <a:gd name="T94" fmla="*/ 37 w 341"/>
                <a:gd name="T95" fmla="*/ 96 h 298"/>
                <a:gd name="T96" fmla="*/ 37 w 341"/>
                <a:gd name="T97" fmla="*/ 92 h 298"/>
                <a:gd name="T98" fmla="*/ 42 w 341"/>
                <a:gd name="T99" fmla="*/ 92 h 298"/>
                <a:gd name="T100" fmla="*/ 49 w 341"/>
                <a:gd name="T101" fmla="*/ 85 h 298"/>
                <a:gd name="T102" fmla="*/ 49 w 341"/>
                <a:gd name="T103" fmla="*/ 76 h 298"/>
                <a:gd name="T104" fmla="*/ 49 w 341"/>
                <a:gd name="T105" fmla="*/ 65 h 298"/>
                <a:gd name="T106" fmla="*/ 62 w 341"/>
                <a:gd name="T107" fmla="*/ 43 h 298"/>
                <a:gd name="T108" fmla="*/ 80 w 341"/>
                <a:gd name="T109" fmla="*/ 23 h 298"/>
                <a:gd name="T110" fmla="*/ 105 w 341"/>
                <a:gd name="T111" fmla="*/ 20 h 298"/>
                <a:gd name="T112" fmla="*/ 120 w 341"/>
                <a:gd name="T113" fmla="*/ 11 h 298"/>
                <a:gd name="T114" fmla="*/ 143 w 341"/>
                <a:gd name="T115" fmla="*/ 3 h 298"/>
                <a:gd name="T116" fmla="*/ 169 w 341"/>
                <a:gd name="T117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1" h="298">
                  <a:moveTo>
                    <a:pt x="181" y="9"/>
                  </a:moveTo>
                  <a:lnTo>
                    <a:pt x="187" y="20"/>
                  </a:lnTo>
                  <a:lnTo>
                    <a:pt x="196" y="29"/>
                  </a:lnTo>
                  <a:lnTo>
                    <a:pt x="205" y="34"/>
                  </a:lnTo>
                  <a:lnTo>
                    <a:pt x="216" y="45"/>
                  </a:lnTo>
                  <a:lnTo>
                    <a:pt x="216" y="56"/>
                  </a:lnTo>
                  <a:lnTo>
                    <a:pt x="210" y="70"/>
                  </a:lnTo>
                  <a:lnTo>
                    <a:pt x="205" y="85"/>
                  </a:lnTo>
                  <a:lnTo>
                    <a:pt x="212" y="96"/>
                  </a:lnTo>
                  <a:lnTo>
                    <a:pt x="221" y="103"/>
                  </a:lnTo>
                  <a:lnTo>
                    <a:pt x="230" y="112"/>
                  </a:lnTo>
                  <a:lnTo>
                    <a:pt x="239" y="121"/>
                  </a:lnTo>
                  <a:lnTo>
                    <a:pt x="243" y="132"/>
                  </a:lnTo>
                  <a:lnTo>
                    <a:pt x="243" y="148"/>
                  </a:lnTo>
                  <a:lnTo>
                    <a:pt x="257" y="155"/>
                  </a:lnTo>
                  <a:lnTo>
                    <a:pt x="270" y="161"/>
                  </a:lnTo>
                  <a:lnTo>
                    <a:pt x="288" y="166"/>
                  </a:lnTo>
                  <a:lnTo>
                    <a:pt x="308" y="170"/>
                  </a:lnTo>
                  <a:lnTo>
                    <a:pt x="324" y="175"/>
                  </a:lnTo>
                  <a:lnTo>
                    <a:pt x="337" y="186"/>
                  </a:lnTo>
                  <a:lnTo>
                    <a:pt x="339" y="188"/>
                  </a:lnTo>
                  <a:lnTo>
                    <a:pt x="341" y="193"/>
                  </a:lnTo>
                  <a:lnTo>
                    <a:pt x="341" y="195"/>
                  </a:lnTo>
                  <a:lnTo>
                    <a:pt x="339" y="197"/>
                  </a:lnTo>
                  <a:lnTo>
                    <a:pt x="339" y="199"/>
                  </a:lnTo>
                  <a:lnTo>
                    <a:pt x="337" y="204"/>
                  </a:lnTo>
                  <a:lnTo>
                    <a:pt x="330" y="204"/>
                  </a:lnTo>
                  <a:lnTo>
                    <a:pt x="328" y="215"/>
                  </a:lnTo>
                  <a:lnTo>
                    <a:pt x="319" y="224"/>
                  </a:lnTo>
                  <a:lnTo>
                    <a:pt x="310" y="228"/>
                  </a:lnTo>
                  <a:lnTo>
                    <a:pt x="303" y="237"/>
                  </a:lnTo>
                  <a:lnTo>
                    <a:pt x="299" y="249"/>
                  </a:lnTo>
                  <a:lnTo>
                    <a:pt x="299" y="251"/>
                  </a:lnTo>
                  <a:lnTo>
                    <a:pt x="299" y="253"/>
                  </a:lnTo>
                  <a:lnTo>
                    <a:pt x="297" y="253"/>
                  </a:lnTo>
                  <a:lnTo>
                    <a:pt x="295" y="255"/>
                  </a:lnTo>
                  <a:lnTo>
                    <a:pt x="272" y="253"/>
                  </a:lnTo>
                  <a:lnTo>
                    <a:pt x="259" y="255"/>
                  </a:lnTo>
                  <a:lnTo>
                    <a:pt x="245" y="262"/>
                  </a:lnTo>
                  <a:lnTo>
                    <a:pt x="234" y="271"/>
                  </a:lnTo>
                  <a:lnTo>
                    <a:pt x="225" y="280"/>
                  </a:lnTo>
                  <a:lnTo>
                    <a:pt x="212" y="280"/>
                  </a:lnTo>
                  <a:lnTo>
                    <a:pt x="198" y="275"/>
                  </a:lnTo>
                  <a:lnTo>
                    <a:pt x="185" y="273"/>
                  </a:lnTo>
                  <a:lnTo>
                    <a:pt x="176" y="275"/>
                  </a:lnTo>
                  <a:lnTo>
                    <a:pt x="167" y="287"/>
                  </a:lnTo>
                  <a:lnTo>
                    <a:pt x="167" y="289"/>
                  </a:lnTo>
                  <a:lnTo>
                    <a:pt x="165" y="291"/>
                  </a:lnTo>
                  <a:lnTo>
                    <a:pt x="163" y="293"/>
                  </a:lnTo>
                  <a:lnTo>
                    <a:pt x="163" y="298"/>
                  </a:lnTo>
                  <a:lnTo>
                    <a:pt x="158" y="298"/>
                  </a:lnTo>
                  <a:lnTo>
                    <a:pt x="154" y="298"/>
                  </a:lnTo>
                  <a:lnTo>
                    <a:pt x="151" y="296"/>
                  </a:lnTo>
                  <a:lnTo>
                    <a:pt x="149" y="293"/>
                  </a:lnTo>
                  <a:lnTo>
                    <a:pt x="147" y="293"/>
                  </a:lnTo>
                  <a:lnTo>
                    <a:pt x="143" y="291"/>
                  </a:lnTo>
                  <a:lnTo>
                    <a:pt x="129" y="284"/>
                  </a:lnTo>
                  <a:lnTo>
                    <a:pt x="116" y="275"/>
                  </a:lnTo>
                  <a:lnTo>
                    <a:pt x="100" y="269"/>
                  </a:lnTo>
                  <a:lnTo>
                    <a:pt x="80" y="266"/>
                  </a:lnTo>
                  <a:lnTo>
                    <a:pt x="75" y="266"/>
                  </a:lnTo>
                  <a:lnTo>
                    <a:pt x="73" y="266"/>
                  </a:lnTo>
                  <a:lnTo>
                    <a:pt x="71" y="264"/>
                  </a:lnTo>
                  <a:lnTo>
                    <a:pt x="69" y="260"/>
                  </a:lnTo>
                  <a:lnTo>
                    <a:pt x="69" y="258"/>
                  </a:lnTo>
                  <a:lnTo>
                    <a:pt x="69" y="253"/>
                  </a:lnTo>
                  <a:lnTo>
                    <a:pt x="69" y="249"/>
                  </a:lnTo>
                  <a:lnTo>
                    <a:pt x="67" y="244"/>
                  </a:lnTo>
                  <a:lnTo>
                    <a:pt x="64" y="242"/>
                  </a:lnTo>
                  <a:lnTo>
                    <a:pt x="62" y="240"/>
                  </a:lnTo>
                  <a:lnTo>
                    <a:pt x="60" y="237"/>
                  </a:lnTo>
                  <a:lnTo>
                    <a:pt x="55" y="235"/>
                  </a:lnTo>
                  <a:lnTo>
                    <a:pt x="53" y="233"/>
                  </a:lnTo>
                  <a:lnTo>
                    <a:pt x="49" y="231"/>
                  </a:lnTo>
                  <a:lnTo>
                    <a:pt x="49" y="228"/>
                  </a:lnTo>
                  <a:lnTo>
                    <a:pt x="49" y="224"/>
                  </a:lnTo>
                  <a:lnTo>
                    <a:pt x="49" y="217"/>
                  </a:lnTo>
                  <a:lnTo>
                    <a:pt x="42" y="206"/>
                  </a:lnTo>
                  <a:lnTo>
                    <a:pt x="35" y="197"/>
                  </a:lnTo>
                  <a:lnTo>
                    <a:pt x="24" y="193"/>
                  </a:lnTo>
                  <a:lnTo>
                    <a:pt x="20" y="190"/>
                  </a:lnTo>
                  <a:lnTo>
                    <a:pt x="17" y="188"/>
                  </a:lnTo>
                  <a:lnTo>
                    <a:pt x="15" y="186"/>
                  </a:lnTo>
                  <a:lnTo>
                    <a:pt x="13" y="184"/>
                  </a:lnTo>
                  <a:lnTo>
                    <a:pt x="11" y="181"/>
                  </a:lnTo>
                  <a:lnTo>
                    <a:pt x="8" y="179"/>
                  </a:lnTo>
                  <a:lnTo>
                    <a:pt x="4" y="179"/>
                  </a:lnTo>
                  <a:lnTo>
                    <a:pt x="0" y="179"/>
                  </a:lnTo>
                  <a:lnTo>
                    <a:pt x="4" y="173"/>
                  </a:lnTo>
                  <a:lnTo>
                    <a:pt x="8" y="170"/>
                  </a:lnTo>
                  <a:lnTo>
                    <a:pt x="15" y="168"/>
                  </a:lnTo>
                  <a:lnTo>
                    <a:pt x="24" y="166"/>
                  </a:lnTo>
                  <a:lnTo>
                    <a:pt x="24" y="117"/>
                  </a:lnTo>
                  <a:lnTo>
                    <a:pt x="29" y="112"/>
                  </a:lnTo>
                  <a:lnTo>
                    <a:pt x="33" y="105"/>
                  </a:lnTo>
                  <a:lnTo>
                    <a:pt x="37" y="96"/>
                  </a:lnTo>
                  <a:lnTo>
                    <a:pt x="37" y="94"/>
                  </a:lnTo>
                  <a:lnTo>
                    <a:pt x="37" y="92"/>
                  </a:lnTo>
                  <a:lnTo>
                    <a:pt x="40" y="92"/>
                  </a:lnTo>
                  <a:lnTo>
                    <a:pt x="42" y="92"/>
                  </a:lnTo>
                  <a:lnTo>
                    <a:pt x="46" y="90"/>
                  </a:lnTo>
                  <a:lnTo>
                    <a:pt x="49" y="85"/>
                  </a:lnTo>
                  <a:lnTo>
                    <a:pt x="49" y="81"/>
                  </a:lnTo>
                  <a:lnTo>
                    <a:pt x="49" y="76"/>
                  </a:lnTo>
                  <a:lnTo>
                    <a:pt x="49" y="72"/>
                  </a:lnTo>
                  <a:lnTo>
                    <a:pt x="49" y="65"/>
                  </a:lnTo>
                  <a:lnTo>
                    <a:pt x="53" y="52"/>
                  </a:lnTo>
                  <a:lnTo>
                    <a:pt x="62" y="43"/>
                  </a:lnTo>
                  <a:lnTo>
                    <a:pt x="73" y="34"/>
                  </a:lnTo>
                  <a:lnTo>
                    <a:pt x="80" y="23"/>
                  </a:lnTo>
                  <a:lnTo>
                    <a:pt x="96" y="23"/>
                  </a:lnTo>
                  <a:lnTo>
                    <a:pt x="105" y="20"/>
                  </a:lnTo>
                  <a:lnTo>
                    <a:pt x="113" y="16"/>
                  </a:lnTo>
                  <a:lnTo>
                    <a:pt x="120" y="11"/>
                  </a:lnTo>
                  <a:lnTo>
                    <a:pt x="131" y="9"/>
                  </a:lnTo>
                  <a:lnTo>
                    <a:pt x="143" y="3"/>
                  </a:lnTo>
                  <a:lnTo>
                    <a:pt x="156" y="0"/>
                  </a:lnTo>
                  <a:lnTo>
                    <a:pt x="169" y="0"/>
                  </a:lnTo>
                  <a:lnTo>
                    <a:pt x="181" y="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43" name="Freeform 259"/>
            <p:cNvSpPr>
              <a:spLocks/>
            </p:cNvSpPr>
            <p:nvPr/>
          </p:nvSpPr>
          <p:spPr bwMode="auto">
            <a:xfrm>
              <a:off x="4151469" y="3888387"/>
              <a:ext cx="314524" cy="311080"/>
            </a:xfrm>
            <a:custGeom>
              <a:avLst/>
              <a:gdLst>
                <a:gd name="T0" fmla="*/ 76 w 274"/>
                <a:gd name="T1" fmla="*/ 20 h 271"/>
                <a:gd name="T2" fmla="*/ 84 w 274"/>
                <a:gd name="T3" fmla="*/ 25 h 271"/>
                <a:gd name="T4" fmla="*/ 96 w 274"/>
                <a:gd name="T5" fmla="*/ 25 h 271"/>
                <a:gd name="T6" fmla="*/ 125 w 274"/>
                <a:gd name="T7" fmla="*/ 18 h 271"/>
                <a:gd name="T8" fmla="*/ 152 w 274"/>
                <a:gd name="T9" fmla="*/ 32 h 271"/>
                <a:gd name="T10" fmla="*/ 178 w 274"/>
                <a:gd name="T11" fmla="*/ 18 h 271"/>
                <a:gd name="T12" fmla="*/ 196 w 274"/>
                <a:gd name="T13" fmla="*/ 16 h 271"/>
                <a:gd name="T14" fmla="*/ 203 w 274"/>
                <a:gd name="T15" fmla="*/ 18 h 271"/>
                <a:gd name="T16" fmla="*/ 210 w 274"/>
                <a:gd name="T17" fmla="*/ 20 h 271"/>
                <a:gd name="T18" fmla="*/ 214 w 274"/>
                <a:gd name="T19" fmla="*/ 25 h 271"/>
                <a:gd name="T20" fmla="*/ 219 w 274"/>
                <a:gd name="T21" fmla="*/ 32 h 271"/>
                <a:gd name="T22" fmla="*/ 230 w 274"/>
                <a:gd name="T23" fmla="*/ 34 h 271"/>
                <a:gd name="T24" fmla="*/ 239 w 274"/>
                <a:gd name="T25" fmla="*/ 29 h 271"/>
                <a:gd name="T26" fmla="*/ 245 w 274"/>
                <a:gd name="T27" fmla="*/ 23 h 271"/>
                <a:gd name="T28" fmla="*/ 245 w 274"/>
                <a:gd name="T29" fmla="*/ 16 h 271"/>
                <a:gd name="T30" fmla="*/ 252 w 274"/>
                <a:gd name="T31" fmla="*/ 14 h 271"/>
                <a:gd name="T32" fmla="*/ 259 w 274"/>
                <a:gd name="T33" fmla="*/ 14 h 271"/>
                <a:gd name="T34" fmla="*/ 266 w 274"/>
                <a:gd name="T35" fmla="*/ 29 h 271"/>
                <a:gd name="T36" fmla="*/ 274 w 274"/>
                <a:gd name="T37" fmla="*/ 49 h 271"/>
                <a:gd name="T38" fmla="*/ 263 w 274"/>
                <a:gd name="T39" fmla="*/ 70 h 271"/>
                <a:gd name="T40" fmla="*/ 232 w 274"/>
                <a:gd name="T41" fmla="*/ 132 h 271"/>
                <a:gd name="T42" fmla="*/ 221 w 274"/>
                <a:gd name="T43" fmla="*/ 134 h 271"/>
                <a:gd name="T44" fmla="*/ 216 w 274"/>
                <a:gd name="T45" fmla="*/ 141 h 271"/>
                <a:gd name="T46" fmla="*/ 214 w 274"/>
                <a:gd name="T47" fmla="*/ 150 h 271"/>
                <a:gd name="T48" fmla="*/ 214 w 274"/>
                <a:gd name="T49" fmla="*/ 164 h 271"/>
                <a:gd name="T50" fmla="*/ 214 w 274"/>
                <a:gd name="T51" fmla="*/ 172 h 271"/>
                <a:gd name="T52" fmla="*/ 210 w 274"/>
                <a:gd name="T53" fmla="*/ 179 h 271"/>
                <a:gd name="T54" fmla="*/ 207 w 274"/>
                <a:gd name="T55" fmla="*/ 186 h 271"/>
                <a:gd name="T56" fmla="*/ 207 w 274"/>
                <a:gd name="T57" fmla="*/ 195 h 271"/>
                <a:gd name="T58" fmla="*/ 198 w 274"/>
                <a:gd name="T59" fmla="*/ 195 h 271"/>
                <a:gd name="T60" fmla="*/ 196 w 274"/>
                <a:gd name="T61" fmla="*/ 188 h 271"/>
                <a:gd name="T62" fmla="*/ 167 w 274"/>
                <a:gd name="T63" fmla="*/ 186 h 271"/>
                <a:gd name="T64" fmla="*/ 145 w 274"/>
                <a:gd name="T65" fmla="*/ 208 h 271"/>
                <a:gd name="T66" fmla="*/ 140 w 274"/>
                <a:gd name="T67" fmla="*/ 226 h 271"/>
                <a:gd name="T68" fmla="*/ 138 w 274"/>
                <a:gd name="T69" fmla="*/ 235 h 271"/>
                <a:gd name="T70" fmla="*/ 134 w 274"/>
                <a:gd name="T71" fmla="*/ 240 h 271"/>
                <a:gd name="T72" fmla="*/ 129 w 274"/>
                <a:gd name="T73" fmla="*/ 242 h 271"/>
                <a:gd name="T74" fmla="*/ 127 w 274"/>
                <a:gd name="T75" fmla="*/ 249 h 271"/>
                <a:gd name="T76" fmla="*/ 120 w 274"/>
                <a:gd name="T77" fmla="*/ 251 h 271"/>
                <a:gd name="T78" fmla="*/ 111 w 274"/>
                <a:gd name="T79" fmla="*/ 251 h 271"/>
                <a:gd name="T80" fmla="*/ 102 w 274"/>
                <a:gd name="T81" fmla="*/ 255 h 271"/>
                <a:gd name="T82" fmla="*/ 100 w 274"/>
                <a:gd name="T83" fmla="*/ 260 h 271"/>
                <a:gd name="T84" fmla="*/ 96 w 274"/>
                <a:gd name="T85" fmla="*/ 264 h 271"/>
                <a:gd name="T86" fmla="*/ 89 w 274"/>
                <a:gd name="T87" fmla="*/ 266 h 271"/>
                <a:gd name="T88" fmla="*/ 87 w 274"/>
                <a:gd name="T89" fmla="*/ 269 h 271"/>
                <a:gd name="T90" fmla="*/ 80 w 274"/>
                <a:gd name="T91" fmla="*/ 264 h 271"/>
                <a:gd name="T92" fmla="*/ 73 w 274"/>
                <a:gd name="T93" fmla="*/ 257 h 271"/>
                <a:gd name="T94" fmla="*/ 71 w 274"/>
                <a:gd name="T95" fmla="*/ 240 h 271"/>
                <a:gd name="T96" fmla="*/ 55 w 274"/>
                <a:gd name="T97" fmla="*/ 219 h 271"/>
                <a:gd name="T98" fmla="*/ 33 w 274"/>
                <a:gd name="T99" fmla="*/ 208 h 271"/>
                <a:gd name="T100" fmla="*/ 2 w 274"/>
                <a:gd name="T101" fmla="*/ 190 h 271"/>
                <a:gd name="T102" fmla="*/ 4 w 274"/>
                <a:gd name="T103" fmla="*/ 143 h 271"/>
                <a:gd name="T104" fmla="*/ 17 w 274"/>
                <a:gd name="T105" fmla="*/ 108 h 271"/>
                <a:gd name="T106" fmla="*/ 20 w 274"/>
                <a:gd name="T107" fmla="*/ 72 h 271"/>
                <a:gd name="T108" fmla="*/ 22 w 274"/>
                <a:gd name="T109" fmla="*/ 36 h 271"/>
                <a:gd name="T110" fmla="*/ 40 w 274"/>
                <a:gd name="T111" fmla="*/ 16 h 271"/>
                <a:gd name="T112" fmla="*/ 51 w 274"/>
                <a:gd name="T113" fmla="*/ 7 h 271"/>
                <a:gd name="T114" fmla="*/ 55 w 274"/>
                <a:gd name="T115" fmla="*/ 0 h 271"/>
                <a:gd name="T116" fmla="*/ 62 w 274"/>
                <a:gd name="T117" fmla="*/ 2 h 271"/>
                <a:gd name="T118" fmla="*/ 69 w 274"/>
                <a:gd name="T119" fmla="*/ 7 h 271"/>
                <a:gd name="T120" fmla="*/ 76 w 274"/>
                <a:gd name="T121" fmla="*/ 1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4" h="271">
                  <a:moveTo>
                    <a:pt x="76" y="14"/>
                  </a:moveTo>
                  <a:lnTo>
                    <a:pt x="76" y="20"/>
                  </a:lnTo>
                  <a:lnTo>
                    <a:pt x="80" y="23"/>
                  </a:lnTo>
                  <a:lnTo>
                    <a:pt x="84" y="25"/>
                  </a:lnTo>
                  <a:lnTo>
                    <a:pt x="89" y="25"/>
                  </a:lnTo>
                  <a:lnTo>
                    <a:pt x="96" y="25"/>
                  </a:lnTo>
                  <a:lnTo>
                    <a:pt x="111" y="18"/>
                  </a:lnTo>
                  <a:lnTo>
                    <a:pt x="125" y="18"/>
                  </a:lnTo>
                  <a:lnTo>
                    <a:pt x="136" y="23"/>
                  </a:lnTo>
                  <a:lnTo>
                    <a:pt x="152" y="32"/>
                  </a:lnTo>
                  <a:lnTo>
                    <a:pt x="165" y="25"/>
                  </a:lnTo>
                  <a:lnTo>
                    <a:pt x="178" y="18"/>
                  </a:lnTo>
                  <a:lnTo>
                    <a:pt x="196" y="14"/>
                  </a:lnTo>
                  <a:lnTo>
                    <a:pt x="196" y="16"/>
                  </a:lnTo>
                  <a:lnTo>
                    <a:pt x="201" y="18"/>
                  </a:lnTo>
                  <a:lnTo>
                    <a:pt x="203" y="18"/>
                  </a:lnTo>
                  <a:lnTo>
                    <a:pt x="207" y="20"/>
                  </a:lnTo>
                  <a:lnTo>
                    <a:pt x="210" y="20"/>
                  </a:lnTo>
                  <a:lnTo>
                    <a:pt x="214" y="23"/>
                  </a:lnTo>
                  <a:lnTo>
                    <a:pt x="214" y="25"/>
                  </a:lnTo>
                  <a:lnTo>
                    <a:pt x="216" y="29"/>
                  </a:lnTo>
                  <a:lnTo>
                    <a:pt x="219" y="32"/>
                  </a:lnTo>
                  <a:lnTo>
                    <a:pt x="223" y="34"/>
                  </a:lnTo>
                  <a:lnTo>
                    <a:pt x="230" y="34"/>
                  </a:lnTo>
                  <a:lnTo>
                    <a:pt x="234" y="32"/>
                  </a:lnTo>
                  <a:lnTo>
                    <a:pt x="239" y="29"/>
                  </a:lnTo>
                  <a:lnTo>
                    <a:pt x="243" y="27"/>
                  </a:lnTo>
                  <a:lnTo>
                    <a:pt x="245" y="23"/>
                  </a:lnTo>
                  <a:lnTo>
                    <a:pt x="245" y="20"/>
                  </a:lnTo>
                  <a:lnTo>
                    <a:pt x="245" y="16"/>
                  </a:lnTo>
                  <a:lnTo>
                    <a:pt x="248" y="14"/>
                  </a:lnTo>
                  <a:lnTo>
                    <a:pt x="252" y="14"/>
                  </a:lnTo>
                  <a:lnTo>
                    <a:pt x="254" y="14"/>
                  </a:lnTo>
                  <a:lnTo>
                    <a:pt x="259" y="14"/>
                  </a:lnTo>
                  <a:lnTo>
                    <a:pt x="263" y="14"/>
                  </a:lnTo>
                  <a:lnTo>
                    <a:pt x="266" y="29"/>
                  </a:lnTo>
                  <a:lnTo>
                    <a:pt x="270" y="40"/>
                  </a:lnTo>
                  <a:lnTo>
                    <a:pt x="274" y="49"/>
                  </a:lnTo>
                  <a:lnTo>
                    <a:pt x="274" y="58"/>
                  </a:lnTo>
                  <a:lnTo>
                    <a:pt x="263" y="70"/>
                  </a:lnTo>
                  <a:lnTo>
                    <a:pt x="252" y="103"/>
                  </a:lnTo>
                  <a:lnTo>
                    <a:pt x="232" y="132"/>
                  </a:lnTo>
                  <a:lnTo>
                    <a:pt x="228" y="132"/>
                  </a:lnTo>
                  <a:lnTo>
                    <a:pt x="221" y="134"/>
                  </a:lnTo>
                  <a:lnTo>
                    <a:pt x="219" y="137"/>
                  </a:lnTo>
                  <a:lnTo>
                    <a:pt x="216" y="141"/>
                  </a:lnTo>
                  <a:lnTo>
                    <a:pt x="214" y="146"/>
                  </a:lnTo>
                  <a:lnTo>
                    <a:pt x="214" y="150"/>
                  </a:lnTo>
                  <a:lnTo>
                    <a:pt x="214" y="157"/>
                  </a:lnTo>
                  <a:lnTo>
                    <a:pt x="214" y="164"/>
                  </a:lnTo>
                  <a:lnTo>
                    <a:pt x="214" y="168"/>
                  </a:lnTo>
                  <a:lnTo>
                    <a:pt x="214" y="172"/>
                  </a:lnTo>
                  <a:lnTo>
                    <a:pt x="212" y="175"/>
                  </a:lnTo>
                  <a:lnTo>
                    <a:pt x="210" y="179"/>
                  </a:lnTo>
                  <a:lnTo>
                    <a:pt x="207" y="181"/>
                  </a:lnTo>
                  <a:lnTo>
                    <a:pt x="207" y="186"/>
                  </a:lnTo>
                  <a:lnTo>
                    <a:pt x="207" y="190"/>
                  </a:lnTo>
                  <a:lnTo>
                    <a:pt x="207" y="195"/>
                  </a:lnTo>
                  <a:lnTo>
                    <a:pt x="203" y="195"/>
                  </a:lnTo>
                  <a:lnTo>
                    <a:pt x="198" y="195"/>
                  </a:lnTo>
                  <a:lnTo>
                    <a:pt x="196" y="193"/>
                  </a:lnTo>
                  <a:lnTo>
                    <a:pt x="196" y="188"/>
                  </a:lnTo>
                  <a:lnTo>
                    <a:pt x="181" y="181"/>
                  </a:lnTo>
                  <a:lnTo>
                    <a:pt x="167" y="186"/>
                  </a:lnTo>
                  <a:lnTo>
                    <a:pt x="156" y="195"/>
                  </a:lnTo>
                  <a:lnTo>
                    <a:pt x="145" y="208"/>
                  </a:lnTo>
                  <a:lnTo>
                    <a:pt x="138" y="219"/>
                  </a:lnTo>
                  <a:lnTo>
                    <a:pt x="140" y="226"/>
                  </a:lnTo>
                  <a:lnTo>
                    <a:pt x="138" y="231"/>
                  </a:lnTo>
                  <a:lnTo>
                    <a:pt x="138" y="235"/>
                  </a:lnTo>
                  <a:lnTo>
                    <a:pt x="136" y="237"/>
                  </a:lnTo>
                  <a:lnTo>
                    <a:pt x="134" y="240"/>
                  </a:lnTo>
                  <a:lnTo>
                    <a:pt x="129" y="240"/>
                  </a:lnTo>
                  <a:lnTo>
                    <a:pt x="129" y="242"/>
                  </a:lnTo>
                  <a:lnTo>
                    <a:pt x="127" y="244"/>
                  </a:lnTo>
                  <a:lnTo>
                    <a:pt x="127" y="249"/>
                  </a:lnTo>
                  <a:lnTo>
                    <a:pt x="127" y="251"/>
                  </a:lnTo>
                  <a:lnTo>
                    <a:pt x="120" y="251"/>
                  </a:lnTo>
                  <a:lnTo>
                    <a:pt x="116" y="251"/>
                  </a:lnTo>
                  <a:lnTo>
                    <a:pt x="111" y="251"/>
                  </a:lnTo>
                  <a:lnTo>
                    <a:pt x="107" y="253"/>
                  </a:lnTo>
                  <a:lnTo>
                    <a:pt x="102" y="255"/>
                  </a:lnTo>
                  <a:lnTo>
                    <a:pt x="102" y="257"/>
                  </a:lnTo>
                  <a:lnTo>
                    <a:pt x="100" y="260"/>
                  </a:lnTo>
                  <a:lnTo>
                    <a:pt x="98" y="262"/>
                  </a:lnTo>
                  <a:lnTo>
                    <a:pt x="96" y="264"/>
                  </a:lnTo>
                  <a:lnTo>
                    <a:pt x="91" y="264"/>
                  </a:lnTo>
                  <a:lnTo>
                    <a:pt x="89" y="266"/>
                  </a:lnTo>
                  <a:lnTo>
                    <a:pt x="89" y="271"/>
                  </a:lnTo>
                  <a:lnTo>
                    <a:pt x="87" y="269"/>
                  </a:lnTo>
                  <a:lnTo>
                    <a:pt x="82" y="266"/>
                  </a:lnTo>
                  <a:lnTo>
                    <a:pt x="80" y="264"/>
                  </a:lnTo>
                  <a:lnTo>
                    <a:pt x="76" y="264"/>
                  </a:lnTo>
                  <a:lnTo>
                    <a:pt x="73" y="257"/>
                  </a:lnTo>
                  <a:lnTo>
                    <a:pt x="71" y="249"/>
                  </a:lnTo>
                  <a:lnTo>
                    <a:pt x="71" y="240"/>
                  </a:lnTo>
                  <a:lnTo>
                    <a:pt x="62" y="228"/>
                  </a:lnTo>
                  <a:lnTo>
                    <a:pt x="55" y="219"/>
                  </a:lnTo>
                  <a:lnTo>
                    <a:pt x="46" y="213"/>
                  </a:lnTo>
                  <a:lnTo>
                    <a:pt x="33" y="208"/>
                  </a:lnTo>
                  <a:lnTo>
                    <a:pt x="8" y="208"/>
                  </a:lnTo>
                  <a:lnTo>
                    <a:pt x="2" y="190"/>
                  </a:lnTo>
                  <a:lnTo>
                    <a:pt x="0" y="168"/>
                  </a:lnTo>
                  <a:lnTo>
                    <a:pt x="4" y="143"/>
                  </a:lnTo>
                  <a:lnTo>
                    <a:pt x="8" y="125"/>
                  </a:lnTo>
                  <a:lnTo>
                    <a:pt x="17" y="108"/>
                  </a:lnTo>
                  <a:lnTo>
                    <a:pt x="20" y="90"/>
                  </a:lnTo>
                  <a:lnTo>
                    <a:pt x="20" y="72"/>
                  </a:lnTo>
                  <a:lnTo>
                    <a:pt x="17" y="54"/>
                  </a:lnTo>
                  <a:lnTo>
                    <a:pt x="22" y="36"/>
                  </a:lnTo>
                  <a:lnTo>
                    <a:pt x="33" y="20"/>
                  </a:lnTo>
                  <a:lnTo>
                    <a:pt x="40" y="16"/>
                  </a:lnTo>
                  <a:lnTo>
                    <a:pt x="46" y="11"/>
                  </a:lnTo>
                  <a:lnTo>
                    <a:pt x="51" y="7"/>
                  </a:lnTo>
                  <a:lnTo>
                    <a:pt x="53" y="2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62" y="2"/>
                  </a:lnTo>
                  <a:lnTo>
                    <a:pt x="67" y="2"/>
                  </a:lnTo>
                  <a:lnTo>
                    <a:pt x="69" y="7"/>
                  </a:lnTo>
                  <a:lnTo>
                    <a:pt x="73" y="9"/>
                  </a:lnTo>
                  <a:lnTo>
                    <a:pt x="76" y="11"/>
                  </a:lnTo>
                  <a:lnTo>
                    <a:pt x="76" y="1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44" name="Freeform 260"/>
            <p:cNvSpPr>
              <a:spLocks/>
            </p:cNvSpPr>
            <p:nvPr/>
          </p:nvSpPr>
          <p:spPr bwMode="auto">
            <a:xfrm>
              <a:off x="4151469" y="3888387"/>
              <a:ext cx="314524" cy="311080"/>
            </a:xfrm>
            <a:custGeom>
              <a:avLst/>
              <a:gdLst>
                <a:gd name="T0" fmla="*/ 76 w 274"/>
                <a:gd name="T1" fmla="*/ 20 h 271"/>
                <a:gd name="T2" fmla="*/ 84 w 274"/>
                <a:gd name="T3" fmla="*/ 25 h 271"/>
                <a:gd name="T4" fmla="*/ 96 w 274"/>
                <a:gd name="T5" fmla="*/ 25 h 271"/>
                <a:gd name="T6" fmla="*/ 125 w 274"/>
                <a:gd name="T7" fmla="*/ 18 h 271"/>
                <a:gd name="T8" fmla="*/ 152 w 274"/>
                <a:gd name="T9" fmla="*/ 32 h 271"/>
                <a:gd name="T10" fmla="*/ 178 w 274"/>
                <a:gd name="T11" fmla="*/ 18 h 271"/>
                <a:gd name="T12" fmla="*/ 196 w 274"/>
                <a:gd name="T13" fmla="*/ 16 h 271"/>
                <a:gd name="T14" fmla="*/ 203 w 274"/>
                <a:gd name="T15" fmla="*/ 18 h 271"/>
                <a:gd name="T16" fmla="*/ 210 w 274"/>
                <a:gd name="T17" fmla="*/ 20 h 271"/>
                <a:gd name="T18" fmla="*/ 214 w 274"/>
                <a:gd name="T19" fmla="*/ 25 h 271"/>
                <a:gd name="T20" fmla="*/ 219 w 274"/>
                <a:gd name="T21" fmla="*/ 32 h 271"/>
                <a:gd name="T22" fmla="*/ 230 w 274"/>
                <a:gd name="T23" fmla="*/ 34 h 271"/>
                <a:gd name="T24" fmla="*/ 239 w 274"/>
                <a:gd name="T25" fmla="*/ 29 h 271"/>
                <a:gd name="T26" fmla="*/ 245 w 274"/>
                <a:gd name="T27" fmla="*/ 23 h 271"/>
                <a:gd name="T28" fmla="*/ 245 w 274"/>
                <a:gd name="T29" fmla="*/ 16 h 271"/>
                <a:gd name="T30" fmla="*/ 252 w 274"/>
                <a:gd name="T31" fmla="*/ 14 h 271"/>
                <a:gd name="T32" fmla="*/ 259 w 274"/>
                <a:gd name="T33" fmla="*/ 14 h 271"/>
                <a:gd name="T34" fmla="*/ 266 w 274"/>
                <a:gd name="T35" fmla="*/ 29 h 271"/>
                <a:gd name="T36" fmla="*/ 274 w 274"/>
                <a:gd name="T37" fmla="*/ 49 h 271"/>
                <a:gd name="T38" fmla="*/ 263 w 274"/>
                <a:gd name="T39" fmla="*/ 70 h 271"/>
                <a:gd name="T40" fmla="*/ 232 w 274"/>
                <a:gd name="T41" fmla="*/ 132 h 271"/>
                <a:gd name="T42" fmla="*/ 221 w 274"/>
                <a:gd name="T43" fmla="*/ 134 h 271"/>
                <a:gd name="T44" fmla="*/ 216 w 274"/>
                <a:gd name="T45" fmla="*/ 141 h 271"/>
                <a:gd name="T46" fmla="*/ 214 w 274"/>
                <a:gd name="T47" fmla="*/ 150 h 271"/>
                <a:gd name="T48" fmla="*/ 214 w 274"/>
                <a:gd name="T49" fmla="*/ 164 h 271"/>
                <a:gd name="T50" fmla="*/ 214 w 274"/>
                <a:gd name="T51" fmla="*/ 172 h 271"/>
                <a:gd name="T52" fmla="*/ 210 w 274"/>
                <a:gd name="T53" fmla="*/ 179 h 271"/>
                <a:gd name="T54" fmla="*/ 207 w 274"/>
                <a:gd name="T55" fmla="*/ 186 h 271"/>
                <a:gd name="T56" fmla="*/ 207 w 274"/>
                <a:gd name="T57" fmla="*/ 195 h 271"/>
                <a:gd name="T58" fmla="*/ 198 w 274"/>
                <a:gd name="T59" fmla="*/ 195 h 271"/>
                <a:gd name="T60" fmla="*/ 196 w 274"/>
                <a:gd name="T61" fmla="*/ 188 h 271"/>
                <a:gd name="T62" fmla="*/ 167 w 274"/>
                <a:gd name="T63" fmla="*/ 186 h 271"/>
                <a:gd name="T64" fmla="*/ 145 w 274"/>
                <a:gd name="T65" fmla="*/ 208 h 271"/>
                <a:gd name="T66" fmla="*/ 140 w 274"/>
                <a:gd name="T67" fmla="*/ 226 h 271"/>
                <a:gd name="T68" fmla="*/ 138 w 274"/>
                <a:gd name="T69" fmla="*/ 235 h 271"/>
                <a:gd name="T70" fmla="*/ 134 w 274"/>
                <a:gd name="T71" fmla="*/ 240 h 271"/>
                <a:gd name="T72" fmla="*/ 129 w 274"/>
                <a:gd name="T73" fmla="*/ 242 h 271"/>
                <a:gd name="T74" fmla="*/ 127 w 274"/>
                <a:gd name="T75" fmla="*/ 249 h 271"/>
                <a:gd name="T76" fmla="*/ 120 w 274"/>
                <a:gd name="T77" fmla="*/ 251 h 271"/>
                <a:gd name="T78" fmla="*/ 111 w 274"/>
                <a:gd name="T79" fmla="*/ 251 h 271"/>
                <a:gd name="T80" fmla="*/ 102 w 274"/>
                <a:gd name="T81" fmla="*/ 255 h 271"/>
                <a:gd name="T82" fmla="*/ 100 w 274"/>
                <a:gd name="T83" fmla="*/ 260 h 271"/>
                <a:gd name="T84" fmla="*/ 96 w 274"/>
                <a:gd name="T85" fmla="*/ 264 h 271"/>
                <a:gd name="T86" fmla="*/ 89 w 274"/>
                <a:gd name="T87" fmla="*/ 266 h 271"/>
                <a:gd name="T88" fmla="*/ 87 w 274"/>
                <a:gd name="T89" fmla="*/ 269 h 271"/>
                <a:gd name="T90" fmla="*/ 80 w 274"/>
                <a:gd name="T91" fmla="*/ 264 h 271"/>
                <a:gd name="T92" fmla="*/ 73 w 274"/>
                <a:gd name="T93" fmla="*/ 257 h 271"/>
                <a:gd name="T94" fmla="*/ 71 w 274"/>
                <a:gd name="T95" fmla="*/ 240 h 271"/>
                <a:gd name="T96" fmla="*/ 55 w 274"/>
                <a:gd name="T97" fmla="*/ 219 h 271"/>
                <a:gd name="T98" fmla="*/ 33 w 274"/>
                <a:gd name="T99" fmla="*/ 208 h 271"/>
                <a:gd name="T100" fmla="*/ 2 w 274"/>
                <a:gd name="T101" fmla="*/ 190 h 271"/>
                <a:gd name="T102" fmla="*/ 4 w 274"/>
                <a:gd name="T103" fmla="*/ 143 h 271"/>
                <a:gd name="T104" fmla="*/ 17 w 274"/>
                <a:gd name="T105" fmla="*/ 108 h 271"/>
                <a:gd name="T106" fmla="*/ 20 w 274"/>
                <a:gd name="T107" fmla="*/ 72 h 271"/>
                <a:gd name="T108" fmla="*/ 22 w 274"/>
                <a:gd name="T109" fmla="*/ 36 h 271"/>
                <a:gd name="T110" fmla="*/ 40 w 274"/>
                <a:gd name="T111" fmla="*/ 16 h 271"/>
                <a:gd name="T112" fmla="*/ 51 w 274"/>
                <a:gd name="T113" fmla="*/ 7 h 271"/>
                <a:gd name="T114" fmla="*/ 55 w 274"/>
                <a:gd name="T115" fmla="*/ 0 h 271"/>
                <a:gd name="T116" fmla="*/ 62 w 274"/>
                <a:gd name="T117" fmla="*/ 2 h 271"/>
                <a:gd name="T118" fmla="*/ 69 w 274"/>
                <a:gd name="T119" fmla="*/ 7 h 271"/>
                <a:gd name="T120" fmla="*/ 76 w 274"/>
                <a:gd name="T121" fmla="*/ 1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4" h="271">
                  <a:moveTo>
                    <a:pt x="76" y="14"/>
                  </a:moveTo>
                  <a:lnTo>
                    <a:pt x="76" y="20"/>
                  </a:lnTo>
                  <a:lnTo>
                    <a:pt x="80" y="23"/>
                  </a:lnTo>
                  <a:lnTo>
                    <a:pt x="84" y="25"/>
                  </a:lnTo>
                  <a:lnTo>
                    <a:pt x="89" y="25"/>
                  </a:lnTo>
                  <a:lnTo>
                    <a:pt x="96" y="25"/>
                  </a:lnTo>
                  <a:lnTo>
                    <a:pt x="111" y="18"/>
                  </a:lnTo>
                  <a:lnTo>
                    <a:pt x="125" y="18"/>
                  </a:lnTo>
                  <a:lnTo>
                    <a:pt x="136" y="23"/>
                  </a:lnTo>
                  <a:lnTo>
                    <a:pt x="152" y="32"/>
                  </a:lnTo>
                  <a:lnTo>
                    <a:pt x="165" y="25"/>
                  </a:lnTo>
                  <a:lnTo>
                    <a:pt x="178" y="18"/>
                  </a:lnTo>
                  <a:lnTo>
                    <a:pt x="196" y="14"/>
                  </a:lnTo>
                  <a:lnTo>
                    <a:pt x="196" y="16"/>
                  </a:lnTo>
                  <a:lnTo>
                    <a:pt x="201" y="18"/>
                  </a:lnTo>
                  <a:lnTo>
                    <a:pt x="203" y="18"/>
                  </a:lnTo>
                  <a:lnTo>
                    <a:pt x="207" y="20"/>
                  </a:lnTo>
                  <a:lnTo>
                    <a:pt x="210" y="20"/>
                  </a:lnTo>
                  <a:lnTo>
                    <a:pt x="214" y="23"/>
                  </a:lnTo>
                  <a:lnTo>
                    <a:pt x="214" y="25"/>
                  </a:lnTo>
                  <a:lnTo>
                    <a:pt x="216" y="29"/>
                  </a:lnTo>
                  <a:lnTo>
                    <a:pt x="219" y="32"/>
                  </a:lnTo>
                  <a:lnTo>
                    <a:pt x="223" y="34"/>
                  </a:lnTo>
                  <a:lnTo>
                    <a:pt x="230" y="34"/>
                  </a:lnTo>
                  <a:lnTo>
                    <a:pt x="234" y="32"/>
                  </a:lnTo>
                  <a:lnTo>
                    <a:pt x="239" y="29"/>
                  </a:lnTo>
                  <a:lnTo>
                    <a:pt x="243" y="27"/>
                  </a:lnTo>
                  <a:lnTo>
                    <a:pt x="245" y="23"/>
                  </a:lnTo>
                  <a:lnTo>
                    <a:pt x="245" y="20"/>
                  </a:lnTo>
                  <a:lnTo>
                    <a:pt x="245" y="16"/>
                  </a:lnTo>
                  <a:lnTo>
                    <a:pt x="248" y="14"/>
                  </a:lnTo>
                  <a:lnTo>
                    <a:pt x="252" y="14"/>
                  </a:lnTo>
                  <a:lnTo>
                    <a:pt x="254" y="14"/>
                  </a:lnTo>
                  <a:lnTo>
                    <a:pt x="259" y="14"/>
                  </a:lnTo>
                  <a:lnTo>
                    <a:pt x="263" y="14"/>
                  </a:lnTo>
                  <a:lnTo>
                    <a:pt x="266" y="29"/>
                  </a:lnTo>
                  <a:lnTo>
                    <a:pt x="270" y="40"/>
                  </a:lnTo>
                  <a:lnTo>
                    <a:pt x="274" y="49"/>
                  </a:lnTo>
                  <a:lnTo>
                    <a:pt x="274" y="58"/>
                  </a:lnTo>
                  <a:lnTo>
                    <a:pt x="263" y="70"/>
                  </a:lnTo>
                  <a:lnTo>
                    <a:pt x="252" y="103"/>
                  </a:lnTo>
                  <a:lnTo>
                    <a:pt x="232" y="132"/>
                  </a:lnTo>
                  <a:lnTo>
                    <a:pt x="228" y="132"/>
                  </a:lnTo>
                  <a:lnTo>
                    <a:pt x="221" y="134"/>
                  </a:lnTo>
                  <a:lnTo>
                    <a:pt x="219" y="137"/>
                  </a:lnTo>
                  <a:lnTo>
                    <a:pt x="216" y="141"/>
                  </a:lnTo>
                  <a:lnTo>
                    <a:pt x="214" y="146"/>
                  </a:lnTo>
                  <a:lnTo>
                    <a:pt x="214" y="150"/>
                  </a:lnTo>
                  <a:lnTo>
                    <a:pt x="214" y="157"/>
                  </a:lnTo>
                  <a:lnTo>
                    <a:pt x="214" y="164"/>
                  </a:lnTo>
                  <a:lnTo>
                    <a:pt x="214" y="168"/>
                  </a:lnTo>
                  <a:lnTo>
                    <a:pt x="214" y="172"/>
                  </a:lnTo>
                  <a:lnTo>
                    <a:pt x="212" y="175"/>
                  </a:lnTo>
                  <a:lnTo>
                    <a:pt x="210" y="179"/>
                  </a:lnTo>
                  <a:lnTo>
                    <a:pt x="207" y="181"/>
                  </a:lnTo>
                  <a:lnTo>
                    <a:pt x="207" y="186"/>
                  </a:lnTo>
                  <a:lnTo>
                    <a:pt x="207" y="190"/>
                  </a:lnTo>
                  <a:lnTo>
                    <a:pt x="207" y="195"/>
                  </a:lnTo>
                  <a:lnTo>
                    <a:pt x="203" y="195"/>
                  </a:lnTo>
                  <a:lnTo>
                    <a:pt x="198" y="195"/>
                  </a:lnTo>
                  <a:lnTo>
                    <a:pt x="196" y="193"/>
                  </a:lnTo>
                  <a:lnTo>
                    <a:pt x="196" y="188"/>
                  </a:lnTo>
                  <a:lnTo>
                    <a:pt x="181" y="181"/>
                  </a:lnTo>
                  <a:lnTo>
                    <a:pt x="167" y="186"/>
                  </a:lnTo>
                  <a:lnTo>
                    <a:pt x="156" y="195"/>
                  </a:lnTo>
                  <a:lnTo>
                    <a:pt x="145" y="208"/>
                  </a:lnTo>
                  <a:lnTo>
                    <a:pt x="138" y="219"/>
                  </a:lnTo>
                  <a:lnTo>
                    <a:pt x="140" y="226"/>
                  </a:lnTo>
                  <a:lnTo>
                    <a:pt x="138" y="231"/>
                  </a:lnTo>
                  <a:lnTo>
                    <a:pt x="138" y="235"/>
                  </a:lnTo>
                  <a:lnTo>
                    <a:pt x="136" y="237"/>
                  </a:lnTo>
                  <a:lnTo>
                    <a:pt x="134" y="240"/>
                  </a:lnTo>
                  <a:lnTo>
                    <a:pt x="129" y="240"/>
                  </a:lnTo>
                  <a:lnTo>
                    <a:pt x="129" y="242"/>
                  </a:lnTo>
                  <a:lnTo>
                    <a:pt x="127" y="244"/>
                  </a:lnTo>
                  <a:lnTo>
                    <a:pt x="127" y="249"/>
                  </a:lnTo>
                  <a:lnTo>
                    <a:pt x="127" y="251"/>
                  </a:lnTo>
                  <a:lnTo>
                    <a:pt x="120" y="251"/>
                  </a:lnTo>
                  <a:lnTo>
                    <a:pt x="116" y="251"/>
                  </a:lnTo>
                  <a:lnTo>
                    <a:pt x="111" y="251"/>
                  </a:lnTo>
                  <a:lnTo>
                    <a:pt x="107" y="253"/>
                  </a:lnTo>
                  <a:lnTo>
                    <a:pt x="102" y="255"/>
                  </a:lnTo>
                  <a:lnTo>
                    <a:pt x="102" y="257"/>
                  </a:lnTo>
                  <a:lnTo>
                    <a:pt x="100" y="260"/>
                  </a:lnTo>
                  <a:lnTo>
                    <a:pt x="98" y="262"/>
                  </a:lnTo>
                  <a:lnTo>
                    <a:pt x="96" y="264"/>
                  </a:lnTo>
                  <a:lnTo>
                    <a:pt x="91" y="264"/>
                  </a:lnTo>
                  <a:lnTo>
                    <a:pt x="89" y="266"/>
                  </a:lnTo>
                  <a:lnTo>
                    <a:pt x="89" y="271"/>
                  </a:lnTo>
                  <a:lnTo>
                    <a:pt x="87" y="269"/>
                  </a:lnTo>
                  <a:lnTo>
                    <a:pt x="82" y="266"/>
                  </a:lnTo>
                  <a:lnTo>
                    <a:pt x="80" y="264"/>
                  </a:lnTo>
                  <a:lnTo>
                    <a:pt x="76" y="264"/>
                  </a:lnTo>
                  <a:lnTo>
                    <a:pt x="73" y="257"/>
                  </a:lnTo>
                  <a:lnTo>
                    <a:pt x="71" y="249"/>
                  </a:lnTo>
                  <a:lnTo>
                    <a:pt x="71" y="240"/>
                  </a:lnTo>
                  <a:lnTo>
                    <a:pt x="62" y="228"/>
                  </a:lnTo>
                  <a:lnTo>
                    <a:pt x="55" y="219"/>
                  </a:lnTo>
                  <a:lnTo>
                    <a:pt x="46" y="213"/>
                  </a:lnTo>
                  <a:lnTo>
                    <a:pt x="33" y="208"/>
                  </a:lnTo>
                  <a:lnTo>
                    <a:pt x="8" y="208"/>
                  </a:lnTo>
                  <a:lnTo>
                    <a:pt x="2" y="190"/>
                  </a:lnTo>
                  <a:lnTo>
                    <a:pt x="0" y="168"/>
                  </a:lnTo>
                  <a:lnTo>
                    <a:pt x="4" y="143"/>
                  </a:lnTo>
                  <a:lnTo>
                    <a:pt x="8" y="125"/>
                  </a:lnTo>
                  <a:lnTo>
                    <a:pt x="17" y="108"/>
                  </a:lnTo>
                  <a:lnTo>
                    <a:pt x="20" y="90"/>
                  </a:lnTo>
                  <a:lnTo>
                    <a:pt x="20" y="72"/>
                  </a:lnTo>
                  <a:lnTo>
                    <a:pt x="17" y="54"/>
                  </a:lnTo>
                  <a:lnTo>
                    <a:pt x="22" y="36"/>
                  </a:lnTo>
                  <a:lnTo>
                    <a:pt x="33" y="20"/>
                  </a:lnTo>
                  <a:lnTo>
                    <a:pt x="40" y="16"/>
                  </a:lnTo>
                  <a:lnTo>
                    <a:pt x="46" y="11"/>
                  </a:lnTo>
                  <a:lnTo>
                    <a:pt x="51" y="7"/>
                  </a:lnTo>
                  <a:lnTo>
                    <a:pt x="53" y="2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62" y="2"/>
                  </a:lnTo>
                  <a:lnTo>
                    <a:pt x="67" y="2"/>
                  </a:lnTo>
                  <a:lnTo>
                    <a:pt x="69" y="7"/>
                  </a:lnTo>
                  <a:lnTo>
                    <a:pt x="73" y="9"/>
                  </a:lnTo>
                  <a:lnTo>
                    <a:pt x="76" y="11"/>
                  </a:lnTo>
                  <a:lnTo>
                    <a:pt x="76" y="14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45" name="Freeform 261"/>
            <p:cNvSpPr>
              <a:spLocks/>
            </p:cNvSpPr>
            <p:nvPr/>
          </p:nvSpPr>
          <p:spPr bwMode="auto">
            <a:xfrm>
              <a:off x="5251154" y="3960704"/>
              <a:ext cx="288122" cy="410946"/>
            </a:xfrm>
            <a:custGeom>
              <a:avLst/>
              <a:gdLst>
                <a:gd name="T0" fmla="*/ 237 w 251"/>
                <a:gd name="T1" fmla="*/ 4 h 358"/>
                <a:gd name="T2" fmla="*/ 242 w 251"/>
                <a:gd name="T3" fmla="*/ 11 h 358"/>
                <a:gd name="T4" fmla="*/ 251 w 251"/>
                <a:gd name="T5" fmla="*/ 18 h 358"/>
                <a:gd name="T6" fmla="*/ 246 w 251"/>
                <a:gd name="T7" fmla="*/ 29 h 358"/>
                <a:gd name="T8" fmla="*/ 240 w 251"/>
                <a:gd name="T9" fmla="*/ 33 h 358"/>
                <a:gd name="T10" fmla="*/ 240 w 251"/>
                <a:gd name="T11" fmla="*/ 47 h 358"/>
                <a:gd name="T12" fmla="*/ 240 w 251"/>
                <a:gd name="T13" fmla="*/ 60 h 358"/>
                <a:gd name="T14" fmla="*/ 224 w 251"/>
                <a:gd name="T15" fmla="*/ 98 h 358"/>
                <a:gd name="T16" fmla="*/ 206 w 251"/>
                <a:gd name="T17" fmla="*/ 118 h 358"/>
                <a:gd name="T18" fmla="*/ 197 w 251"/>
                <a:gd name="T19" fmla="*/ 132 h 358"/>
                <a:gd name="T20" fmla="*/ 184 w 251"/>
                <a:gd name="T21" fmla="*/ 177 h 358"/>
                <a:gd name="T22" fmla="*/ 159 w 251"/>
                <a:gd name="T23" fmla="*/ 212 h 358"/>
                <a:gd name="T24" fmla="*/ 141 w 251"/>
                <a:gd name="T25" fmla="*/ 226 h 358"/>
                <a:gd name="T26" fmla="*/ 128 w 251"/>
                <a:gd name="T27" fmla="*/ 255 h 358"/>
                <a:gd name="T28" fmla="*/ 90 w 251"/>
                <a:gd name="T29" fmla="*/ 282 h 358"/>
                <a:gd name="T30" fmla="*/ 65 w 251"/>
                <a:gd name="T31" fmla="*/ 309 h 358"/>
                <a:gd name="T32" fmla="*/ 52 w 251"/>
                <a:gd name="T33" fmla="*/ 324 h 358"/>
                <a:gd name="T34" fmla="*/ 38 w 251"/>
                <a:gd name="T35" fmla="*/ 340 h 358"/>
                <a:gd name="T36" fmla="*/ 27 w 251"/>
                <a:gd name="T37" fmla="*/ 347 h 358"/>
                <a:gd name="T38" fmla="*/ 18 w 251"/>
                <a:gd name="T39" fmla="*/ 356 h 358"/>
                <a:gd name="T40" fmla="*/ 7 w 251"/>
                <a:gd name="T41" fmla="*/ 353 h 358"/>
                <a:gd name="T42" fmla="*/ 5 w 251"/>
                <a:gd name="T43" fmla="*/ 342 h 358"/>
                <a:gd name="T44" fmla="*/ 0 w 251"/>
                <a:gd name="T45" fmla="*/ 333 h 358"/>
                <a:gd name="T46" fmla="*/ 7 w 251"/>
                <a:gd name="T47" fmla="*/ 313 h 358"/>
                <a:gd name="T48" fmla="*/ 7 w 251"/>
                <a:gd name="T49" fmla="*/ 275 h 358"/>
                <a:gd name="T50" fmla="*/ 12 w 251"/>
                <a:gd name="T51" fmla="*/ 246 h 358"/>
                <a:gd name="T52" fmla="*/ 27 w 251"/>
                <a:gd name="T53" fmla="*/ 226 h 358"/>
                <a:gd name="T54" fmla="*/ 34 w 251"/>
                <a:gd name="T55" fmla="*/ 221 h 358"/>
                <a:gd name="T56" fmla="*/ 50 w 251"/>
                <a:gd name="T57" fmla="*/ 212 h 358"/>
                <a:gd name="T58" fmla="*/ 94 w 251"/>
                <a:gd name="T59" fmla="*/ 199 h 358"/>
                <a:gd name="T60" fmla="*/ 119 w 251"/>
                <a:gd name="T61" fmla="*/ 174 h 358"/>
                <a:gd name="T62" fmla="*/ 139 w 251"/>
                <a:gd name="T63" fmla="*/ 163 h 358"/>
                <a:gd name="T64" fmla="*/ 170 w 251"/>
                <a:gd name="T65" fmla="*/ 101 h 358"/>
                <a:gd name="T66" fmla="*/ 166 w 251"/>
                <a:gd name="T67" fmla="*/ 94 h 358"/>
                <a:gd name="T68" fmla="*/ 152 w 251"/>
                <a:gd name="T69" fmla="*/ 94 h 358"/>
                <a:gd name="T70" fmla="*/ 139 w 251"/>
                <a:gd name="T71" fmla="*/ 94 h 358"/>
                <a:gd name="T72" fmla="*/ 132 w 251"/>
                <a:gd name="T73" fmla="*/ 87 h 358"/>
                <a:gd name="T74" fmla="*/ 121 w 251"/>
                <a:gd name="T75" fmla="*/ 83 h 358"/>
                <a:gd name="T76" fmla="*/ 59 w 251"/>
                <a:gd name="T77" fmla="*/ 62 h 358"/>
                <a:gd name="T78" fmla="*/ 63 w 251"/>
                <a:gd name="T79" fmla="*/ 47 h 358"/>
                <a:gd name="T80" fmla="*/ 70 w 251"/>
                <a:gd name="T81" fmla="*/ 40 h 358"/>
                <a:gd name="T82" fmla="*/ 83 w 251"/>
                <a:gd name="T83" fmla="*/ 33 h 358"/>
                <a:gd name="T84" fmla="*/ 112 w 251"/>
                <a:gd name="T85" fmla="*/ 31 h 358"/>
                <a:gd name="T86" fmla="*/ 141 w 251"/>
                <a:gd name="T87" fmla="*/ 31 h 358"/>
                <a:gd name="T88" fmla="*/ 148 w 251"/>
                <a:gd name="T89" fmla="*/ 20 h 358"/>
                <a:gd name="T90" fmla="*/ 159 w 251"/>
                <a:gd name="T91" fmla="*/ 20 h 358"/>
                <a:gd name="T92" fmla="*/ 175 w 251"/>
                <a:gd name="T93" fmla="*/ 20 h 358"/>
                <a:gd name="T94" fmla="*/ 184 w 251"/>
                <a:gd name="T95" fmla="*/ 13 h 358"/>
                <a:gd name="T96" fmla="*/ 206 w 251"/>
                <a:gd name="T97" fmla="*/ 13 h 358"/>
                <a:gd name="T98" fmla="*/ 219 w 251"/>
                <a:gd name="T99" fmla="*/ 11 h 358"/>
                <a:gd name="T100" fmla="*/ 224 w 251"/>
                <a:gd name="T101" fmla="*/ 2 h 358"/>
                <a:gd name="T102" fmla="*/ 233 w 251"/>
                <a:gd name="T103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1" h="358">
                  <a:moveTo>
                    <a:pt x="233" y="0"/>
                  </a:moveTo>
                  <a:lnTo>
                    <a:pt x="235" y="2"/>
                  </a:lnTo>
                  <a:lnTo>
                    <a:pt x="237" y="4"/>
                  </a:lnTo>
                  <a:lnTo>
                    <a:pt x="240" y="7"/>
                  </a:lnTo>
                  <a:lnTo>
                    <a:pt x="240" y="11"/>
                  </a:lnTo>
                  <a:lnTo>
                    <a:pt x="242" y="11"/>
                  </a:lnTo>
                  <a:lnTo>
                    <a:pt x="246" y="13"/>
                  </a:lnTo>
                  <a:lnTo>
                    <a:pt x="251" y="16"/>
                  </a:lnTo>
                  <a:lnTo>
                    <a:pt x="251" y="18"/>
                  </a:lnTo>
                  <a:lnTo>
                    <a:pt x="251" y="22"/>
                  </a:lnTo>
                  <a:lnTo>
                    <a:pt x="249" y="24"/>
                  </a:lnTo>
                  <a:lnTo>
                    <a:pt x="246" y="29"/>
                  </a:lnTo>
                  <a:lnTo>
                    <a:pt x="246" y="31"/>
                  </a:lnTo>
                  <a:lnTo>
                    <a:pt x="242" y="31"/>
                  </a:lnTo>
                  <a:lnTo>
                    <a:pt x="240" y="33"/>
                  </a:lnTo>
                  <a:lnTo>
                    <a:pt x="240" y="38"/>
                  </a:lnTo>
                  <a:lnTo>
                    <a:pt x="240" y="42"/>
                  </a:lnTo>
                  <a:lnTo>
                    <a:pt x="240" y="47"/>
                  </a:lnTo>
                  <a:lnTo>
                    <a:pt x="240" y="51"/>
                  </a:lnTo>
                  <a:lnTo>
                    <a:pt x="240" y="56"/>
                  </a:lnTo>
                  <a:lnTo>
                    <a:pt x="240" y="60"/>
                  </a:lnTo>
                  <a:lnTo>
                    <a:pt x="240" y="62"/>
                  </a:lnTo>
                  <a:lnTo>
                    <a:pt x="233" y="80"/>
                  </a:lnTo>
                  <a:lnTo>
                    <a:pt x="224" y="98"/>
                  </a:lnTo>
                  <a:lnTo>
                    <a:pt x="215" y="114"/>
                  </a:lnTo>
                  <a:lnTo>
                    <a:pt x="211" y="116"/>
                  </a:lnTo>
                  <a:lnTo>
                    <a:pt x="206" y="118"/>
                  </a:lnTo>
                  <a:lnTo>
                    <a:pt x="202" y="123"/>
                  </a:lnTo>
                  <a:lnTo>
                    <a:pt x="197" y="125"/>
                  </a:lnTo>
                  <a:lnTo>
                    <a:pt x="197" y="132"/>
                  </a:lnTo>
                  <a:lnTo>
                    <a:pt x="195" y="139"/>
                  </a:lnTo>
                  <a:lnTo>
                    <a:pt x="193" y="161"/>
                  </a:lnTo>
                  <a:lnTo>
                    <a:pt x="184" y="177"/>
                  </a:lnTo>
                  <a:lnTo>
                    <a:pt x="175" y="192"/>
                  </a:lnTo>
                  <a:lnTo>
                    <a:pt x="164" y="208"/>
                  </a:lnTo>
                  <a:lnTo>
                    <a:pt x="159" y="212"/>
                  </a:lnTo>
                  <a:lnTo>
                    <a:pt x="155" y="217"/>
                  </a:lnTo>
                  <a:lnTo>
                    <a:pt x="148" y="221"/>
                  </a:lnTo>
                  <a:lnTo>
                    <a:pt x="141" y="226"/>
                  </a:lnTo>
                  <a:lnTo>
                    <a:pt x="137" y="232"/>
                  </a:lnTo>
                  <a:lnTo>
                    <a:pt x="132" y="239"/>
                  </a:lnTo>
                  <a:lnTo>
                    <a:pt x="128" y="255"/>
                  </a:lnTo>
                  <a:lnTo>
                    <a:pt x="117" y="266"/>
                  </a:lnTo>
                  <a:lnTo>
                    <a:pt x="103" y="275"/>
                  </a:lnTo>
                  <a:lnTo>
                    <a:pt x="90" y="282"/>
                  </a:lnTo>
                  <a:lnTo>
                    <a:pt x="79" y="288"/>
                  </a:lnTo>
                  <a:lnTo>
                    <a:pt x="72" y="297"/>
                  </a:lnTo>
                  <a:lnTo>
                    <a:pt x="65" y="309"/>
                  </a:lnTo>
                  <a:lnTo>
                    <a:pt x="61" y="313"/>
                  </a:lnTo>
                  <a:lnTo>
                    <a:pt x="56" y="320"/>
                  </a:lnTo>
                  <a:lnTo>
                    <a:pt x="52" y="324"/>
                  </a:lnTo>
                  <a:lnTo>
                    <a:pt x="47" y="326"/>
                  </a:lnTo>
                  <a:lnTo>
                    <a:pt x="43" y="333"/>
                  </a:lnTo>
                  <a:lnTo>
                    <a:pt x="38" y="340"/>
                  </a:lnTo>
                  <a:lnTo>
                    <a:pt x="34" y="340"/>
                  </a:lnTo>
                  <a:lnTo>
                    <a:pt x="32" y="342"/>
                  </a:lnTo>
                  <a:lnTo>
                    <a:pt x="27" y="347"/>
                  </a:lnTo>
                  <a:lnTo>
                    <a:pt x="25" y="351"/>
                  </a:lnTo>
                  <a:lnTo>
                    <a:pt x="23" y="353"/>
                  </a:lnTo>
                  <a:lnTo>
                    <a:pt x="18" y="356"/>
                  </a:lnTo>
                  <a:lnTo>
                    <a:pt x="14" y="358"/>
                  </a:lnTo>
                  <a:lnTo>
                    <a:pt x="7" y="358"/>
                  </a:lnTo>
                  <a:lnTo>
                    <a:pt x="7" y="353"/>
                  </a:lnTo>
                  <a:lnTo>
                    <a:pt x="7" y="349"/>
                  </a:lnTo>
                  <a:lnTo>
                    <a:pt x="5" y="347"/>
                  </a:lnTo>
                  <a:lnTo>
                    <a:pt x="5" y="342"/>
                  </a:lnTo>
                  <a:lnTo>
                    <a:pt x="3" y="340"/>
                  </a:lnTo>
                  <a:lnTo>
                    <a:pt x="0" y="338"/>
                  </a:lnTo>
                  <a:lnTo>
                    <a:pt x="0" y="333"/>
                  </a:lnTo>
                  <a:lnTo>
                    <a:pt x="3" y="326"/>
                  </a:lnTo>
                  <a:lnTo>
                    <a:pt x="3" y="320"/>
                  </a:lnTo>
                  <a:lnTo>
                    <a:pt x="7" y="313"/>
                  </a:lnTo>
                  <a:lnTo>
                    <a:pt x="9" y="302"/>
                  </a:lnTo>
                  <a:lnTo>
                    <a:pt x="7" y="288"/>
                  </a:lnTo>
                  <a:lnTo>
                    <a:pt x="7" y="275"/>
                  </a:lnTo>
                  <a:lnTo>
                    <a:pt x="7" y="264"/>
                  </a:lnTo>
                  <a:lnTo>
                    <a:pt x="7" y="253"/>
                  </a:lnTo>
                  <a:lnTo>
                    <a:pt x="12" y="246"/>
                  </a:lnTo>
                  <a:lnTo>
                    <a:pt x="18" y="241"/>
                  </a:lnTo>
                  <a:lnTo>
                    <a:pt x="25" y="235"/>
                  </a:lnTo>
                  <a:lnTo>
                    <a:pt x="27" y="226"/>
                  </a:lnTo>
                  <a:lnTo>
                    <a:pt x="27" y="224"/>
                  </a:lnTo>
                  <a:lnTo>
                    <a:pt x="29" y="221"/>
                  </a:lnTo>
                  <a:lnTo>
                    <a:pt x="34" y="221"/>
                  </a:lnTo>
                  <a:lnTo>
                    <a:pt x="36" y="221"/>
                  </a:lnTo>
                  <a:lnTo>
                    <a:pt x="38" y="219"/>
                  </a:lnTo>
                  <a:lnTo>
                    <a:pt x="50" y="212"/>
                  </a:lnTo>
                  <a:lnTo>
                    <a:pt x="63" y="208"/>
                  </a:lnTo>
                  <a:lnTo>
                    <a:pt x="79" y="203"/>
                  </a:lnTo>
                  <a:lnTo>
                    <a:pt x="94" y="199"/>
                  </a:lnTo>
                  <a:lnTo>
                    <a:pt x="108" y="194"/>
                  </a:lnTo>
                  <a:lnTo>
                    <a:pt x="114" y="183"/>
                  </a:lnTo>
                  <a:lnTo>
                    <a:pt x="119" y="174"/>
                  </a:lnTo>
                  <a:lnTo>
                    <a:pt x="126" y="168"/>
                  </a:lnTo>
                  <a:lnTo>
                    <a:pt x="132" y="163"/>
                  </a:lnTo>
                  <a:lnTo>
                    <a:pt x="139" y="163"/>
                  </a:lnTo>
                  <a:lnTo>
                    <a:pt x="155" y="141"/>
                  </a:lnTo>
                  <a:lnTo>
                    <a:pt x="170" y="121"/>
                  </a:lnTo>
                  <a:lnTo>
                    <a:pt x="170" y="101"/>
                  </a:lnTo>
                  <a:lnTo>
                    <a:pt x="170" y="96"/>
                  </a:lnTo>
                  <a:lnTo>
                    <a:pt x="168" y="94"/>
                  </a:lnTo>
                  <a:lnTo>
                    <a:pt x="166" y="94"/>
                  </a:lnTo>
                  <a:lnTo>
                    <a:pt x="161" y="94"/>
                  </a:lnTo>
                  <a:lnTo>
                    <a:pt x="157" y="94"/>
                  </a:lnTo>
                  <a:lnTo>
                    <a:pt x="152" y="94"/>
                  </a:lnTo>
                  <a:lnTo>
                    <a:pt x="148" y="96"/>
                  </a:lnTo>
                  <a:lnTo>
                    <a:pt x="143" y="96"/>
                  </a:lnTo>
                  <a:lnTo>
                    <a:pt x="139" y="94"/>
                  </a:lnTo>
                  <a:lnTo>
                    <a:pt x="137" y="92"/>
                  </a:lnTo>
                  <a:lnTo>
                    <a:pt x="135" y="89"/>
                  </a:lnTo>
                  <a:lnTo>
                    <a:pt x="132" y="87"/>
                  </a:lnTo>
                  <a:lnTo>
                    <a:pt x="130" y="83"/>
                  </a:lnTo>
                  <a:lnTo>
                    <a:pt x="126" y="83"/>
                  </a:lnTo>
                  <a:lnTo>
                    <a:pt x="121" y="83"/>
                  </a:lnTo>
                  <a:lnTo>
                    <a:pt x="97" y="78"/>
                  </a:lnTo>
                  <a:lnTo>
                    <a:pt x="76" y="74"/>
                  </a:lnTo>
                  <a:lnTo>
                    <a:pt x="59" y="62"/>
                  </a:lnTo>
                  <a:lnTo>
                    <a:pt x="59" y="51"/>
                  </a:lnTo>
                  <a:lnTo>
                    <a:pt x="65" y="51"/>
                  </a:lnTo>
                  <a:lnTo>
                    <a:pt x="63" y="47"/>
                  </a:lnTo>
                  <a:lnTo>
                    <a:pt x="65" y="42"/>
                  </a:lnTo>
                  <a:lnTo>
                    <a:pt x="67" y="40"/>
                  </a:lnTo>
                  <a:lnTo>
                    <a:pt x="70" y="40"/>
                  </a:lnTo>
                  <a:lnTo>
                    <a:pt x="74" y="38"/>
                  </a:lnTo>
                  <a:lnTo>
                    <a:pt x="76" y="38"/>
                  </a:lnTo>
                  <a:lnTo>
                    <a:pt x="83" y="33"/>
                  </a:lnTo>
                  <a:lnTo>
                    <a:pt x="92" y="31"/>
                  </a:lnTo>
                  <a:lnTo>
                    <a:pt x="101" y="31"/>
                  </a:lnTo>
                  <a:lnTo>
                    <a:pt x="112" y="31"/>
                  </a:lnTo>
                  <a:lnTo>
                    <a:pt x="121" y="31"/>
                  </a:lnTo>
                  <a:lnTo>
                    <a:pt x="132" y="33"/>
                  </a:lnTo>
                  <a:lnTo>
                    <a:pt x="141" y="31"/>
                  </a:lnTo>
                  <a:lnTo>
                    <a:pt x="146" y="24"/>
                  </a:lnTo>
                  <a:lnTo>
                    <a:pt x="146" y="22"/>
                  </a:lnTo>
                  <a:lnTo>
                    <a:pt x="148" y="20"/>
                  </a:lnTo>
                  <a:lnTo>
                    <a:pt x="152" y="20"/>
                  </a:lnTo>
                  <a:lnTo>
                    <a:pt x="155" y="20"/>
                  </a:lnTo>
                  <a:lnTo>
                    <a:pt x="159" y="20"/>
                  </a:lnTo>
                  <a:lnTo>
                    <a:pt x="164" y="20"/>
                  </a:lnTo>
                  <a:lnTo>
                    <a:pt x="168" y="20"/>
                  </a:lnTo>
                  <a:lnTo>
                    <a:pt x="175" y="20"/>
                  </a:lnTo>
                  <a:lnTo>
                    <a:pt x="179" y="18"/>
                  </a:lnTo>
                  <a:lnTo>
                    <a:pt x="181" y="16"/>
                  </a:lnTo>
                  <a:lnTo>
                    <a:pt x="184" y="13"/>
                  </a:lnTo>
                  <a:lnTo>
                    <a:pt x="195" y="13"/>
                  </a:lnTo>
                  <a:lnTo>
                    <a:pt x="202" y="13"/>
                  </a:lnTo>
                  <a:lnTo>
                    <a:pt x="206" y="13"/>
                  </a:lnTo>
                  <a:lnTo>
                    <a:pt x="213" y="13"/>
                  </a:lnTo>
                  <a:lnTo>
                    <a:pt x="217" y="13"/>
                  </a:lnTo>
                  <a:lnTo>
                    <a:pt x="219" y="11"/>
                  </a:lnTo>
                  <a:lnTo>
                    <a:pt x="222" y="7"/>
                  </a:lnTo>
                  <a:lnTo>
                    <a:pt x="222" y="4"/>
                  </a:lnTo>
                  <a:lnTo>
                    <a:pt x="224" y="2"/>
                  </a:lnTo>
                  <a:lnTo>
                    <a:pt x="226" y="2"/>
                  </a:lnTo>
                  <a:lnTo>
                    <a:pt x="231" y="2"/>
                  </a:lnTo>
                  <a:lnTo>
                    <a:pt x="233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46" name="Freeform 262"/>
            <p:cNvSpPr>
              <a:spLocks/>
            </p:cNvSpPr>
            <p:nvPr/>
          </p:nvSpPr>
          <p:spPr bwMode="auto">
            <a:xfrm>
              <a:off x="5251154" y="3960704"/>
              <a:ext cx="288122" cy="410946"/>
            </a:xfrm>
            <a:custGeom>
              <a:avLst/>
              <a:gdLst>
                <a:gd name="T0" fmla="*/ 237 w 251"/>
                <a:gd name="T1" fmla="*/ 4 h 358"/>
                <a:gd name="T2" fmla="*/ 242 w 251"/>
                <a:gd name="T3" fmla="*/ 11 h 358"/>
                <a:gd name="T4" fmla="*/ 251 w 251"/>
                <a:gd name="T5" fmla="*/ 18 h 358"/>
                <a:gd name="T6" fmla="*/ 246 w 251"/>
                <a:gd name="T7" fmla="*/ 29 h 358"/>
                <a:gd name="T8" fmla="*/ 240 w 251"/>
                <a:gd name="T9" fmla="*/ 33 h 358"/>
                <a:gd name="T10" fmla="*/ 240 w 251"/>
                <a:gd name="T11" fmla="*/ 47 h 358"/>
                <a:gd name="T12" fmla="*/ 240 w 251"/>
                <a:gd name="T13" fmla="*/ 60 h 358"/>
                <a:gd name="T14" fmla="*/ 224 w 251"/>
                <a:gd name="T15" fmla="*/ 98 h 358"/>
                <a:gd name="T16" fmla="*/ 206 w 251"/>
                <a:gd name="T17" fmla="*/ 118 h 358"/>
                <a:gd name="T18" fmla="*/ 197 w 251"/>
                <a:gd name="T19" fmla="*/ 132 h 358"/>
                <a:gd name="T20" fmla="*/ 184 w 251"/>
                <a:gd name="T21" fmla="*/ 177 h 358"/>
                <a:gd name="T22" fmla="*/ 159 w 251"/>
                <a:gd name="T23" fmla="*/ 212 h 358"/>
                <a:gd name="T24" fmla="*/ 141 w 251"/>
                <a:gd name="T25" fmla="*/ 226 h 358"/>
                <a:gd name="T26" fmla="*/ 128 w 251"/>
                <a:gd name="T27" fmla="*/ 255 h 358"/>
                <a:gd name="T28" fmla="*/ 90 w 251"/>
                <a:gd name="T29" fmla="*/ 282 h 358"/>
                <a:gd name="T30" fmla="*/ 65 w 251"/>
                <a:gd name="T31" fmla="*/ 309 h 358"/>
                <a:gd name="T32" fmla="*/ 52 w 251"/>
                <a:gd name="T33" fmla="*/ 324 h 358"/>
                <a:gd name="T34" fmla="*/ 38 w 251"/>
                <a:gd name="T35" fmla="*/ 340 h 358"/>
                <a:gd name="T36" fmla="*/ 27 w 251"/>
                <a:gd name="T37" fmla="*/ 347 h 358"/>
                <a:gd name="T38" fmla="*/ 18 w 251"/>
                <a:gd name="T39" fmla="*/ 356 h 358"/>
                <a:gd name="T40" fmla="*/ 7 w 251"/>
                <a:gd name="T41" fmla="*/ 353 h 358"/>
                <a:gd name="T42" fmla="*/ 5 w 251"/>
                <a:gd name="T43" fmla="*/ 342 h 358"/>
                <a:gd name="T44" fmla="*/ 0 w 251"/>
                <a:gd name="T45" fmla="*/ 333 h 358"/>
                <a:gd name="T46" fmla="*/ 7 w 251"/>
                <a:gd name="T47" fmla="*/ 313 h 358"/>
                <a:gd name="T48" fmla="*/ 7 w 251"/>
                <a:gd name="T49" fmla="*/ 275 h 358"/>
                <a:gd name="T50" fmla="*/ 12 w 251"/>
                <a:gd name="T51" fmla="*/ 246 h 358"/>
                <a:gd name="T52" fmla="*/ 27 w 251"/>
                <a:gd name="T53" fmla="*/ 226 h 358"/>
                <a:gd name="T54" fmla="*/ 34 w 251"/>
                <a:gd name="T55" fmla="*/ 221 h 358"/>
                <a:gd name="T56" fmla="*/ 50 w 251"/>
                <a:gd name="T57" fmla="*/ 212 h 358"/>
                <a:gd name="T58" fmla="*/ 94 w 251"/>
                <a:gd name="T59" fmla="*/ 199 h 358"/>
                <a:gd name="T60" fmla="*/ 119 w 251"/>
                <a:gd name="T61" fmla="*/ 174 h 358"/>
                <a:gd name="T62" fmla="*/ 139 w 251"/>
                <a:gd name="T63" fmla="*/ 163 h 358"/>
                <a:gd name="T64" fmla="*/ 170 w 251"/>
                <a:gd name="T65" fmla="*/ 101 h 358"/>
                <a:gd name="T66" fmla="*/ 166 w 251"/>
                <a:gd name="T67" fmla="*/ 94 h 358"/>
                <a:gd name="T68" fmla="*/ 152 w 251"/>
                <a:gd name="T69" fmla="*/ 94 h 358"/>
                <a:gd name="T70" fmla="*/ 139 w 251"/>
                <a:gd name="T71" fmla="*/ 94 h 358"/>
                <a:gd name="T72" fmla="*/ 132 w 251"/>
                <a:gd name="T73" fmla="*/ 87 h 358"/>
                <a:gd name="T74" fmla="*/ 121 w 251"/>
                <a:gd name="T75" fmla="*/ 83 h 358"/>
                <a:gd name="T76" fmla="*/ 59 w 251"/>
                <a:gd name="T77" fmla="*/ 62 h 358"/>
                <a:gd name="T78" fmla="*/ 63 w 251"/>
                <a:gd name="T79" fmla="*/ 47 h 358"/>
                <a:gd name="T80" fmla="*/ 70 w 251"/>
                <a:gd name="T81" fmla="*/ 40 h 358"/>
                <a:gd name="T82" fmla="*/ 83 w 251"/>
                <a:gd name="T83" fmla="*/ 33 h 358"/>
                <a:gd name="T84" fmla="*/ 112 w 251"/>
                <a:gd name="T85" fmla="*/ 31 h 358"/>
                <a:gd name="T86" fmla="*/ 141 w 251"/>
                <a:gd name="T87" fmla="*/ 31 h 358"/>
                <a:gd name="T88" fmla="*/ 148 w 251"/>
                <a:gd name="T89" fmla="*/ 20 h 358"/>
                <a:gd name="T90" fmla="*/ 159 w 251"/>
                <a:gd name="T91" fmla="*/ 20 h 358"/>
                <a:gd name="T92" fmla="*/ 175 w 251"/>
                <a:gd name="T93" fmla="*/ 20 h 358"/>
                <a:gd name="T94" fmla="*/ 184 w 251"/>
                <a:gd name="T95" fmla="*/ 13 h 358"/>
                <a:gd name="T96" fmla="*/ 206 w 251"/>
                <a:gd name="T97" fmla="*/ 13 h 358"/>
                <a:gd name="T98" fmla="*/ 219 w 251"/>
                <a:gd name="T99" fmla="*/ 11 h 358"/>
                <a:gd name="T100" fmla="*/ 224 w 251"/>
                <a:gd name="T101" fmla="*/ 2 h 358"/>
                <a:gd name="T102" fmla="*/ 233 w 251"/>
                <a:gd name="T103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1" h="358">
                  <a:moveTo>
                    <a:pt x="233" y="0"/>
                  </a:moveTo>
                  <a:lnTo>
                    <a:pt x="235" y="2"/>
                  </a:lnTo>
                  <a:lnTo>
                    <a:pt x="237" y="4"/>
                  </a:lnTo>
                  <a:lnTo>
                    <a:pt x="240" y="7"/>
                  </a:lnTo>
                  <a:lnTo>
                    <a:pt x="240" y="11"/>
                  </a:lnTo>
                  <a:lnTo>
                    <a:pt x="242" y="11"/>
                  </a:lnTo>
                  <a:lnTo>
                    <a:pt x="246" y="13"/>
                  </a:lnTo>
                  <a:lnTo>
                    <a:pt x="251" y="16"/>
                  </a:lnTo>
                  <a:lnTo>
                    <a:pt x="251" y="18"/>
                  </a:lnTo>
                  <a:lnTo>
                    <a:pt x="251" y="22"/>
                  </a:lnTo>
                  <a:lnTo>
                    <a:pt x="249" y="24"/>
                  </a:lnTo>
                  <a:lnTo>
                    <a:pt x="246" y="29"/>
                  </a:lnTo>
                  <a:lnTo>
                    <a:pt x="246" y="31"/>
                  </a:lnTo>
                  <a:lnTo>
                    <a:pt x="242" y="31"/>
                  </a:lnTo>
                  <a:lnTo>
                    <a:pt x="240" y="33"/>
                  </a:lnTo>
                  <a:lnTo>
                    <a:pt x="240" y="38"/>
                  </a:lnTo>
                  <a:lnTo>
                    <a:pt x="240" y="42"/>
                  </a:lnTo>
                  <a:lnTo>
                    <a:pt x="240" y="47"/>
                  </a:lnTo>
                  <a:lnTo>
                    <a:pt x="240" y="51"/>
                  </a:lnTo>
                  <a:lnTo>
                    <a:pt x="240" y="56"/>
                  </a:lnTo>
                  <a:lnTo>
                    <a:pt x="240" y="60"/>
                  </a:lnTo>
                  <a:lnTo>
                    <a:pt x="240" y="62"/>
                  </a:lnTo>
                  <a:lnTo>
                    <a:pt x="233" y="80"/>
                  </a:lnTo>
                  <a:lnTo>
                    <a:pt x="224" y="98"/>
                  </a:lnTo>
                  <a:lnTo>
                    <a:pt x="215" y="114"/>
                  </a:lnTo>
                  <a:lnTo>
                    <a:pt x="211" y="116"/>
                  </a:lnTo>
                  <a:lnTo>
                    <a:pt x="206" y="118"/>
                  </a:lnTo>
                  <a:lnTo>
                    <a:pt x="202" y="123"/>
                  </a:lnTo>
                  <a:lnTo>
                    <a:pt x="197" y="125"/>
                  </a:lnTo>
                  <a:lnTo>
                    <a:pt x="197" y="132"/>
                  </a:lnTo>
                  <a:lnTo>
                    <a:pt x="195" y="139"/>
                  </a:lnTo>
                  <a:lnTo>
                    <a:pt x="193" y="161"/>
                  </a:lnTo>
                  <a:lnTo>
                    <a:pt x="184" y="177"/>
                  </a:lnTo>
                  <a:lnTo>
                    <a:pt x="175" y="192"/>
                  </a:lnTo>
                  <a:lnTo>
                    <a:pt x="164" y="208"/>
                  </a:lnTo>
                  <a:lnTo>
                    <a:pt x="159" y="212"/>
                  </a:lnTo>
                  <a:lnTo>
                    <a:pt x="155" y="217"/>
                  </a:lnTo>
                  <a:lnTo>
                    <a:pt x="148" y="221"/>
                  </a:lnTo>
                  <a:lnTo>
                    <a:pt x="141" y="226"/>
                  </a:lnTo>
                  <a:lnTo>
                    <a:pt x="137" y="232"/>
                  </a:lnTo>
                  <a:lnTo>
                    <a:pt x="132" y="239"/>
                  </a:lnTo>
                  <a:lnTo>
                    <a:pt x="128" y="255"/>
                  </a:lnTo>
                  <a:lnTo>
                    <a:pt x="117" y="266"/>
                  </a:lnTo>
                  <a:lnTo>
                    <a:pt x="103" y="275"/>
                  </a:lnTo>
                  <a:lnTo>
                    <a:pt x="90" y="282"/>
                  </a:lnTo>
                  <a:lnTo>
                    <a:pt x="79" y="288"/>
                  </a:lnTo>
                  <a:lnTo>
                    <a:pt x="72" y="297"/>
                  </a:lnTo>
                  <a:lnTo>
                    <a:pt x="65" y="309"/>
                  </a:lnTo>
                  <a:lnTo>
                    <a:pt x="61" y="313"/>
                  </a:lnTo>
                  <a:lnTo>
                    <a:pt x="56" y="320"/>
                  </a:lnTo>
                  <a:lnTo>
                    <a:pt x="52" y="324"/>
                  </a:lnTo>
                  <a:lnTo>
                    <a:pt x="47" y="326"/>
                  </a:lnTo>
                  <a:lnTo>
                    <a:pt x="43" y="333"/>
                  </a:lnTo>
                  <a:lnTo>
                    <a:pt x="38" y="340"/>
                  </a:lnTo>
                  <a:lnTo>
                    <a:pt x="34" y="340"/>
                  </a:lnTo>
                  <a:lnTo>
                    <a:pt x="32" y="342"/>
                  </a:lnTo>
                  <a:lnTo>
                    <a:pt x="27" y="347"/>
                  </a:lnTo>
                  <a:lnTo>
                    <a:pt x="25" y="351"/>
                  </a:lnTo>
                  <a:lnTo>
                    <a:pt x="23" y="353"/>
                  </a:lnTo>
                  <a:lnTo>
                    <a:pt x="18" y="356"/>
                  </a:lnTo>
                  <a:lnTo>
                    <a:pt x="14" y="358"/>
                  </a:lnTo>
                  <a:lnTo>
                    <a:pt x="7" y="358"/>
                  </a:lnTo>
                  <a:lnTo>
                    <a:pt x="7" y="353"/>
                  </a:lnTo>
                  <a:lnTo>
                    <a:pt x="7" y="349"/>
                  </a:lnTo>
                  <a:lnTo>
                    <a:pt x="5" y="347"/>
                  </a:lnTo>
                  <a:lnTo>
                    <a:pt x="5" y="342"/>
                  </a:lnTo>
                  <a:lnTo>
                    <a:pt x="3" y="340"/>
                  </a:lnTo>
                  <a:lnTo>
                    <a:pt x="0" y="338"/>
                  </a:lnTo>
                  <a:lnTo>
                    <a:pt x="0" y="333"/>
                  </a:lnTo>
                  <a:lnTo>
                    <a:pt x="3" y="326"/>
                  </a:lnTo>
                  <a:lnTo>
                    <a:pt x="3" y="320"/>
                  </a:lnTo>
                  <a:lnTo>
                    <a:pt x="7" y="313"/>
                  </a:lnTo>
                  <a:lnTo>
                    <a:pt x="9" y="302"/>
                  </a:lnTo>
                  <a:lnTo>
                    <a:pt x="7" y="288"/>
                  </a:lnTo>
                  <a:lnTo>
                    <a:pt x="7" y="275"/>
                  </a:lnTo>
                  <a:lnTo>
                    <a:pt x="7" y="264"/>
                  </a:lnTo>
                  <a:lnTo>
                    <a:pt x="7" y="253"/>
                  </a:lnTo>
                  <a:lnTo>
                    <a:pt x="12" y="246"/>
                  </a:lnTo>
                  <a:lnTo>
                    <a:pt x="18" y="241"/>
                  </a:lnTo>
                  <a:lnTo>
                    <a:pt x="25" y="235"/>
                  </a:lnTo>
                  <a:lnTo>
                    <a:pt x="27" y="226"/>
                  </a:lnTo>
                  <a:lnTo>
                    <a:pt x="27" y="224"/>
                  </a:lnTo>
                  <a:lnTo>
                    <a:pt x="29" y="221"/>
                  </a:lnTo>
                  <a:lnTo>
                    <a:pt x="34" y="221"/>
                  </a:lnTo>
                  <a:lnTo>
                    <a:pt x="36" y="221"/>
                  </a:lnTo>
                  <a:lnTo>
                    <a:pt x="38" y="219"/>
                  </a:lnTo>
                  <a:lnTo>
                    <a:pt x="50" y="212"/>
                  </a:lnTo>
                  <a:lnTo>
                    <a:pt x="63" y="208"/>
                  </a:lnTo>
                  <a:lnTo>
                    <a:pt x="79" y="203"/>
                  </a:lnTo>
                  <a:lnTo>
                    <a:pt x="94" y="199"/>
                  </a:lnTo>
                  <a:lnTo>
                    <a:pt x="108" y="194"/>
                  </a:lnTo>
                  <a:lnTo>
                    <a:pt x="114" y="183"/>
                  </a:lnTo>
                  <a:lnTo>
                    <a:pt x="119" y="174"/>
                  </a:lnTo>
                  <a:lnTo>
                    <a:pt x="126" y="168"/>
                  </a:lnTo>
                  <a:lnTo>
                    <a:pt x="132" y="163"/>
                  </a:lnTo>
                  <a:lnTo>
                    <a:pt x="139" y="163"/>
                  </a:lnTo>
                  <a:lnTo>
                    <a:pt x="155" y="141"/>
                  </a:lnTo>
                  <a:lnTo>
                    <a:pt x="170" y="121"/>
                  </a:lnTo>
                  <a:lnTo>
                    <a:pt x="170" y="101"/>
                  </a:lnTo>
                  <a:lnTo>
                    <a:pt x="170" y="96"/>
                  </a:lnTo>
                  <a:lnTo>
                    <a:pt x="168" y="94"/>
                  </a:lnTo>
                  <a:lnTo>
                    <a:pt x="166" y="94"/>
                  </a:lnTo>
                  <a:lnTo>
                    <a:pt x="161" y="94"/>
                  </a:lnTo>
                  <a:lnTo>
                    <a:pt x="157" y="94"/>
                  </a:lnTo>
                  <a:lnTo>
                    <a:pt x="152" y="94"/>
                  </a:lnTo>
                  <a:lnTo>
                    <a:pt x="148" y="96"/>
                  </a:lnTo>
                  <a:lnTo>
                    <a:pt x="143" y="96"/>
                  </a:lnTo>
                  <a:lnTo>
                    <a:pt x="139" y="94"/>
                  </a:lnTo>
                  <a:lnTo>
                    <a:pt x="137" y="92"/>
                  </a:lnTo>
                  <a:lnTo>
                    <a:pt x="135" y="89"/>
                  </a:lnTo>
                  <a:lnTo>
                    <a:pt x="132" y="87"/>
                  </a:lnTo>
                  <a:lnTo>
                    <a:pt x="130" y="83"/>
                  </a:lnTo>
                  <a:lnTo>
                    <a:pt x="126" y="83"/>
                  </a:lnTo>
                  <a:lnTo>
                    <a:pt x="121" y="83"/>
                  </a:lnTo>
                  <a:lnTo>
                    <a:pt x="97" y="78"/>
                  </a:lnTo>
                  <a:lnTo>
                    <a:pt x="76" y="74"/>
                  </a:lnTo>
                  <a:lnTo>
                    <a:pt x="59" y="62"/>
                  </a:lnTo>
                  <a:lnTo>
                    <a:pt x="59" y="51"/>
                  </a:lnTo>
                  <a:lnTo>
                    <a:pt x="65" y="51"/>
                  </a:lnTo>
                  <a:lnTo>
                    <a:pt x="63" y="47"/>
                  </a:lnTo>
                  <a:lnTo>
                    <a:pt x="65" y="42"/>
                  </a:lnTo>
                  <a:lnTo>
                    <a:pt x="67" y="40"/>
                  </a:lnTo>
                  <a:lnTo>
                    <a:pt x="70" y="40"/>
                  </a:lnTo>
                  <a:lnTo>
                    <a:pt x="74" y="38"/>
                  </a:lnTo>
                  <a:lnTo>
                    <a:pt x="76" y="38"/>
                  </a:lnTo>
                  <a:lnTo>
                    <a:pt x="83" y="33"/>
                  </a:lnTo>
                  <a:lnTo>
                    <a:pt x="92" y="31"/>
                  </a:lnTo>
                  <a:lnTo>
                    <a:pt x="101" y="31"/>
                  </a:lnTo>
                  <a:lnTo>
                    <a:pt x="112" y="31"/>
                  </a:lnTo>
                  <a:lnTo>
                    <a:pt x="121" y="31"/>
                  </a:lnTo>
                  <a:lnTo>
                    <a:pt x="132" y="33"/>
                  </a:lnTo>
                  <a:lnTo>
                    <a:pt x="141" y="31"/>
                  </a:lnTo>
                  <a:lnTo>
                    <a:pt x="146" y="24"/>
                  </a:lnTo>
                  <a:lnTo>
                    <a:pt x="146" y="22"/>
                  </a:lnTo>
                  <a:lnTo>
                    <a:pt x="148" y="20"/>
                  </a:lnTo>
                  <a:lnTo>
                    <a:pt x="152" y="20"/>
                  </a:lnTo>
                  <a:lnTo>
                    <a:pt x="155" y="20"/>
                  </a:lnTo>
                  <a:lnTo>
                    <a:pt x="159" y="20"/>
                  </a:lnTo>
                  <a:lnTo>
                    <a:pt x="164" y="20"/>
                  </a:lnTo>
                  <a:lnTo>
                    <a:pt x="168" y="20"/>
                  </a:lnTo>
                  <a:lnTo>
                    <a:pt x="175" y="20"/>
                  </a:lnTo>
                  <a:lnTo>
                    <a:pt x="179" y="18"/>
                  </a:lnTo>
                  <a:lnTo>
                    <a:pt x="181" y="16"/>
                  </a:lnTo>
                  <a:lnTo>
                    <a:pt x="184" y="13"/>
                  </a:lnTo>
                  <a:lnTo>
                    <a:pt x="195" y="13"/>
                  </a:lnTo>
                  <a:lnTo>
                    <a:pt x="202" y="13"/>
                  </a:lnTo>
                  <a:lnTo>
                    <a:pt x="206" y="13"/>
                  </a:lnTo>
                  <a:lnTo>
                    <a:pt x="213" y="13"/>
                  </a:lnTo>
                  <a:lnTo>
                    <a:pt x="217" y="13"/>
                  </a:lnTo>
                  <a:lnTo>
                    <a:pt x="219" y="11"/>
                  </a:lnTo>
                  <a:lnTo>
                    <a:pt x="222" y="7"/>
                  </a:lnTo>
                  <a:lnTo>
                    <a:pt x="222" y="4"/>
                  </a:lnTo>
                  <a:lnTo>
                    <a:pt x="224" y="2"/>
                  </a:lnTo>
                  <a:lnTo>
                    <a:pt x="226" y="2"/>
                  </a:lnTo>
                  <a:lnTo>
                    <a:pt x="231" y="2"/>
                  </a:lnTo>
                  <a:lnTo>
                    <a:pt x="233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47" name="Freeform 263"/>
            <p:cNvSpPr>
              <a:spLocks/>
            </p:cNvSpPr>
            <p:nvPr/>
          </p:nvSpPr>
          <p:spPr bwMode="auto">
            <a:xfrm>
              <a:off x="3966658" y="3975627"/>
              <a:ext cx="114790" cy="195142"/>
            </a:xfrm>
            <a:custGeom>
              <a:avLst/>
              <a:gdLst>
                <a:gd name="T0" fmla="*/ 17 w 100"/>
                <a:gd name="T1" fmla="*/ 18 h 170"/>
                <a:gd name="T2" fmla="*/ 17 w 100"/>
                <a:gd name="T3" fmla="*/ 14 h 170"/>
                <a:gd name="T4" fmla="*/ 17 w 100"/>
                <a:gd name="T5" fmla="*/ 9 h 170"/>
                <a:gd name="T6" fmla="*/ 20 w 100"/>
                <a:gd name="T7" fmla="*/ 7 h 170"/>
                <a:gd name="T8" fmla="*/ 22 w 100"/>
                <a:gd name="T9" fmla="*/ 7 h 170"/>
                <a:gd name="T10" fmla="*/ 26 w 100"/>
                <a:gd name="T11" fmla="*/ 5 h 170"/>
                <a:gd name="T12" fmla="*/ 31 w 100"/>
                <a:gd name="T13" fmla="*/ 5 h 170"/>
                <a:gd name="T14" fmla="*/ 35 w 100"/>
                <a:gd name="T15" fmla="*/ 7 h 170"/>
                <a:gd name="T16" fmla="*/ 40 w 100"/>
                <a:gd name="T17" fmla="*/ 7 h 170"/>
                <a:gd name="T18" fmla="*/ 44 w 100"/>
                <a:gd name="T19" fmla="*/ 7 h 170"/>
                <a:gd name="T20" fmla="*/ 49 w 100"/>
                <a:gd name="T21" fmla="*/ 7 h 170"/>
                <a:gd name="T22" fmla="*/ 60 w 100"/>
                <a:gd name="T23" fmla="*/ 7 h 170"/>
                <a:gd name="T24" fmla="*/ 71 w 100"/>
                <a:gd name="T25" fmla="*/ 5 h 170"/>
                <a:gd name="T26" fmla="*/ 80 w 100"/>
                <a:gd name="T27" fmla="*/ 0 h 170"/>
                <a:gd name="T28" fmla="*/ 87 w 100"/>
                <a:gd name="T29" fmla="*/ 0 h 170"/>
                <a:gd name="T30" fmla="*/ 93 w 100"/>
                <a:gd name="T31" fmla="*/ 7 h 170"/>
                <a:gd name="T32" fmla="*/ 93 w 100"/>
                <a:gd name="T33" fmla="*/ 9 h 170"/>
                <a:gd name="T34" fmla="*/ 93 w 100"/>
                <a:gd name="T35" fmla="*/ 14 h 170"/>
                <a:gd name="T36" fmla="*/ 93 w 100"/>
                <a:gd name="T37" fmla="*/ 18 h 170"/>
                <a:gd name="T38" fmla="*/ 93 w 100"/>
                <a:gd name="T39" fmla="*/ 23 h 170"/>
                <a:gd name="T40" fmla="*/ 91 w 100"/>
                <a:gd name="T41" fmla="*/ 27 h 170"/>
                <a:gd name="T42" fmla="*/ 93 w 100"/>
                <a:gd name="T43" fmla="*/ 32 h 170"/>
                <a:gd name="T44" fmla="*/ 93 w 100"/>
                <a:gd name="T45" fmla="*/ 36 h 170"/>
                <a:gd name="T46" fmla="*/ 96 w 100"/>
                <a:gd name="T47" fmla="*/ 36 h 170"/>
                <a:gd name="T48" fmla="*/ 100 w 100"/>
                <a:gd name="T49" fmla="*/ 38 h 170"/>
                <a:gd name="T50" fmla="*/ 100 w 100"/>
                <a:gd name="T51" fmla="*/ 150 h 170"/>
                <a:gd name="T52" fmla="*/ 80 w 100"/>
                <a:gd name="T53" fmla="*/ 152 h 170"/>
                <a:gd name="T54" fmla="*/ 64 w 100"/>
                <a:gd name="T55" fmla="*/ 159 h 170"/>
                <a:gd name="T56" fmla="*/ 49 w 100"/>
                <a:gd name="T57" fmla="*/ 166 h 170"/>
                <a:gd name="T58" fmla="*/ 31 w 100"/>
                <a:gd name="T59" fmla="*/ 170 h 170"/>
                <a:gd name="T60" fmla="*/ 24 w 100"/>
                <a:gd name="T61" fmla="*/ 170 h 170"/>
                <a:gd name="T62" fmla="*/ 22 w 100"/>
                <a:gd name="T63" fmla="*/ 168 h 170"/>
                <a:gd name="T64" fmla="*/ 20 w 100"/>
                <a:gd name="T65" fmla="*/ 166 h 170"/>
                <a:gd name="T66" fmla="*/ 17 w 100"/>
                <a:gd name="T67" fmla="*/ 164 h 170"/>
                <a:gd name="T68" fmla="*/ 17 w 100"/>
                <a:gd name="T69" fmla="*/ 159 h 170"/>
                <a:gd name="T70" fmla="*/ 17 w 100"/>
                <a:gd name="T71" fmla="*/ 157 h 170"/>
                <a:gd name="T72" fmla="*/ 15 w 100"/>
                <a:gd name="T73" fmla="*/ 152 h 170"/>
                <a:gd name="T74" fmla="*/ 15 w 100"/>
                <a:gd name="T75" fmla="*/ 148 h 170"/>
                <a:gd name="T76" fmla="*/ 13 w 100"/>
                <a:gd name="T77" fmla="*/ 146 h 170"/>
                <a:gd name="T78" fmla="*/ 11 w 100"/>
                <a:gd name="T79" fmla="*/ 143 h 170"/>
                <a:gd name="T80" fmla="*/ 6 w 100"/>
                <a:gd name="T81" fmla="*/ 143 h 170"/>
                <a:gd name="T82" fmla="*/ 0 w 100"/>
                <a:gd name="T83" fmla="*/ 139 h 170"/>
                <a:gd name="T84" fmla="*/ 0 w 100"/>
                <a:gd name="T85" fmla="*/ 130 h 170"/>
                <a:gd name="T86" fmla="*/ 2 w 100"/>
                <a:gd name="T87" fmla="*/ 121 h 170"/>
                <a:gd name="T88" fmla="*/ 6 w 100"/>
                <a:gd name="T89" fmla="*/ 112 h 170"/>
                <a:gd name="T90" fmla="*/ 11 w 100"/>
                <a:gd name="T91" fmla="*/ 108 h 170"/>
                <a:gd name="T92" fmla="*/ 15 w 100"/>
                <a:gd name="T93" fmla="*/ 108 h 170"/>
                <a:gd name="T94" fmla="*/ 17 w 100"/>
                <a:gd name="T95" fmla="*/ 105 h 170"/>
                <a:gd name="T96" fmla="*/ 17 w 100"/>
                <a:gd name="T97" fmla="*/ 101 h 170"/>
                <a:gd name="T98" fmla="*/ 20 w 100"/>
                <a:gd name="T99" fmla="*/ 96 h 170"/>
                <a:gd name="T100" fmla="*/ 20 w 100"/>
                <a:gd name="T101" fmla="*/ 92 h 170"/>
                <a:gd name="T102" fmla="*/ 17 w 100"/>
                <a:gd name="T103" fmla="*/ 88 h 170"/>
                <a:gd name="T104" fmla="*/ 17 w 100"/>
                <a:gd name="T105" fmla="*/ 83 h 170"/>
                <a:gd name="T106" fmla="*/ 15 w 100"/>
                <a:gd name="T107" fmla="*/ 81 h 170"/>
                <a:gd name="T108" fmla="*/ 11 w 100"/>
                <a:gd name="T109" fmla="*/ 81 h 170"/>
                <a:gd name="T110" fmla="*/ 11 w 100"/>
                <a:gd name="T111" fmla="*/ 74 h 170"/>
                <a:gd name="T112" fmla="*/ 17 w 100"/>
                <a:gd name="T113" fmla="*/ 67 h 170"/>
                <a:gd name="T114" fmla="*/ 22 w 100"/>
                <a:gd name="T115" fmla="*/ 58 h 170"/>
                <a:gd name="T116" fmla="*/ 24 w 100"/>
                <a:gd name="T117" fmla="*/ 45 h 170"/>
                <a:gd name="T118" fmla="*/ 24 w 100"/>
                <a:gd name="T119" fmla="*/ 34 h 170"/>
                <a:gd name="T120" fmla="*/ 17 w 100"/>
                <a:gd name="T121" fmla="*/ 25 h 170"/>
                <a:gd name="T122" fmla="*/ 17 w 100"/>
                <a:gd name="T123" fmla="*/ 1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0" h="170">
                  <a:moveTo>
                    <a:pt x="17" y="18"/>
                  </a:moveTo>
                  <a:lnTo>
                    <a:pt x="17" y="14"/>
                  </a:lnTo>
                  <a:lnTo>
                    <a:pt x="17" y="9"/>
                  </a:lnTo>
                  <a:lnTo>
                    <a:pt x="20" y="7"/>
                  </a:lnTo>
                  <a:lnTo>
                    <a:pt x="22" y="7"/>
                  </a:lnTo>
                  <a:lnTo>
                    <a:pt x="26" y="5"/>
                  </a:lnTo>
                  <a:lnTo>
                    <a:pt x="31" y="5"/>
                  </a:lnTo>
                  <a:lnTo>
                    <a:pt x="35" y="7"/>
                  </a:lnTo>
                  <a:lnTo>
                    <a:pt x="40" y="7"/>
                  </a:lnTo>
                  <a:lnTo>
                    <a:pt x="44" y="7"/>
                  </a:lnTo>
                  <a:lnTo>
                    <a:pt x="49" y="7"/>
                  </a:lnTo>
                  <a:lnTo>
                    <a:pt x="60" y="7"/>
                  </a:lnTo>
                  <a:lnTo>
                    <a:pt x="71" y="5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3" y="7"/>
                  </a:lnTo>
                  <a:lnTo>
                    <a:pt x="93" y="9"/>
                  </a:lnTo>
                  <a:lnTo>
                    <a:pt x="93" y="14"/>
                  </a:lnTo>
                  <a:lnTo>
                    <a:pt x="93" y="18"/>
                  </a:lnTo>
                  <a:lnTo>
                    <a:pt x="93" y="23"/>
                  </a:lnTo>
                  <a:lnTo>
                    <a:pt x="91" y="27"/>
                  </a:lnTo>
                  <a:lnTo>
                    <a:pt x="93" y="32"/>
                  </a:lnTo>
                  <a:lnTo>
                    <a:pt x="93" y="36"/>
                  </a:lnTo>
                  <a:lnTo>
                    <a:pt x="96" y="36"/>
                  </a:lnTo>
                  <a:lnTo>
                    <a:pt x="100" y="38"/>
                  </a:lnTo>
                  <a:lnTo>
                    <a:pt x="100" y="150"/>
                  </a:lnTo>
                  <a:lnTo>
                    <a:pt x="80" y="152"/>
                  </a:lnTo>
                  <a:lnTo>
                    <a:pt x="64" y="159"/>
                  </a:lnTo>
                  <a:lnTo>
                    <a:pt x="49" y="166"/>
                  </a:lnTo>
                  <a:lnTo>
                    <a:pt x="31" y="170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20" y="166"/>
                  </a:lnTo>
                  <a:lnTo>
                    <a:pt x="17" y="164"/>
                  </a:lnTo>
                  <a:lnTo>
                    <a:pt x="17" y="159"/>
                  </a:lnTo>
                  <a:lnTo>
                    <a:pt x="17" y="157"/>
                  </a:lnTo>
                  <a:lnTo>
                    <a:pt x="15" y="152"/>
                  </a:lnTo>
                  <a:lnTo>
                    <a:pt x="15" y="148"/>
                  </a:lnTo>
                  <a:lnTo>
                    <a:pt x="13" y="146"/>
                  </a:lnTo>
                  <a:lnTo>
                    <a:pt x="11" y="143"/>
                  </a:lnTo>
                  <a:lnTo>
                    <a:pt x="6" y="143"/>
                  </a:lnTo>
                  <a:lnTo>
                    <a:pt x="0" y="139"/>
                  </a:lnTo>
                  <a:lnTo>
                    <a:pt x="0" y="130"/>
                  </a:lnTo>
                  <a:lnTo>
                    <a:pt x="2" y="121"/>
                  </a:lnTo>
                  <a:lnTo>
                    <a:pt x="6" y="112"/>
                  </a:lnTo>
                  <a:lnTo>
                    <a:pt x="11" y="108"/>
                  </a:lnTo>
                  <a:lnTo>
                    <a:pt x="15" y="108"/>
                  </a:lnTo>
                  <a:lnTo>
                    <a:pt x="17" y="105"/>
                  </a:lnTo>
                  <a:lnTo>
                    <a:pt x="17" y="101"/>
                  </a:lnTo>
                  <a:lnTo>
                    <a:pt x="20" y="96"/>
                  </a:lnTo>
                  <a:lnTo>
                    <a:pt x="20" y="92"/>
                  </a:lnTo>
                  <a:lnTo>
                    <a:pt x="17" y="88"/>
                  </a:lnTo>
                  <a:lnTo>
                    <a:pt x="17" y="83"/>
                  </a:lnTo>
                  <a:lnTo>
                    <a:pt x="15" y="81"/>
                  </a:lnTo>
                  <a:lnTo>
                    <a:pt x="11" y="81"/>
                  </a:lnTo>
                  <a:lnTo>
                    <a:pt x="11" y="74"/>
                  </a:lnTo>
                  <a:lnTo>
                    <a:pt x="17" y="67"/>
                  </a:lnTo>
                  <a:lnTo>
                    <a:pt x="22" y="58"/>
                  </a:lnTo>
                  <a:lnTo>
                    <a:pt x="24" y="45"/>
                  </a:lnTo>
                  <a:lnTo>
                    <a:pt x="24" y="34"/>
                  </a:lnTo>
                  <a:lnTo>
                    <a:pt x="17" y="25"/>
                  </a:lnTo>
                  <a:lnTo>
                    <a:pt x="17" y="1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48" name="Freeform 264"/>
            <p:cNvSpPr>
              <a:spLocks/>
            </p:cNvSpPr>
            <p:nvPr/>
          </p:nvSpPr>
          <p:spPr bwMode="auto">
            <a:xfrm>
              <a:off x="3966658" y="3975627"/>
              <a:ext cx="114790" cy="195142"/>
            </a:xfrm>
            <a:custGeom>
              <a:avLst/>
              <a:gdLst>
                <a:gd name="T0" fmla="*/ 17 w 100"/>
                <a:gd name="T1" fmla="*/ 18 h 170"/>
                <a:gd name="T2" fmla="*/ 17 w 100"/>
                <a:gd name="T3" fmla="*/ 14 h 170"/>
                <a:gd name="T4" fmla="*/ 17 w 100"/>
                <a:gd name="T5" fmla="*/ 9 h 170"/>
                <a:gd name="T6" fmla="*/ 20 w 100"/>
                <a:gd name="T7" fmla="*/ 7 h 170"/>
                <a:gd name="T8" fmla="*/ 22 w 100"/>
                <a:gd name="T9" fmla="*/ 7 h 170"/>
                <a:gd name="T10" fmla="*/ 26 w 100"/>
                <a:gd name="T11" fmla="*/ 5 h 170"/>
                <a:gd name="T12" fmla="*/ 31 w 100"/>
                <a:gd name="T13" fmla="*/ 5 h 170"/>
                <a:gd name="T14" fmla="*/ 35 w 100"/>
                <a:gd name="T15" fmla="*/ 7 h 170"/>
                <a:gd name="T16" fmla="*/ 40 w 100"/>
                <a:gd name="T17" fmla="*/ 7 h 170"/>
                <a:gd name="T18" fmla="*/ 44 w 100"/>
                <a:gd name="T19" fmla="*/ 7 h 170"/>
                <a:gd name="T20" fmla="*/ 49 w 100"/>
                <a:gd name="T21" fmla="*/ 7 h 170"/>
                <a:gd name="T22" fmla="*/ 60 w 100"/>
                <a:gd name="T23" fmla="*/ 7 h 170"/>
                <a:gd name="T24" fmla="*/ 71 w 100"/>
                <a:gd name="T25" fmla="*/ 5 h 170"/>
                <a:gd name="T26" fmla="*/ 80 w 100"/>
                <a:gd name="T27" fmla="*/ 0 h 170"/>
                <a:gd name="T28" fmla="*/ 87 w 100"/>
                <a:gd name="T29" fmla="*/ 0 h 170"/>
                <a:gd name="T30" fmla="*/ 93 w 100"/>
                <a:gd name="T31" fmla="*/ 7 h 170"/>
                <a:gd name="T32" fmla="*/ 93 w 100"/>
                <a:gd name="T33" fmla="*/ 9 h 170"/>
                <a:gd name="T34" fmla="*/ 93 w 100"/>
                <a:gd name="T35" fmla="*/ 14 h 170"/>
                <a:gd name="T36" fmla="*/ 93 w 100"/>
                <a:gd name="T37" fmla="*/ 18 h 170"/>
                <a:gd name="T38" fmla="*/ 93 w 100"/>
                <a:gd name="T39" fmla="*/ 23 h 170"/>
                <a:gd name="T40" fmla="*/ 91 w 100"/>
                <a:gd name="T41" fmla="*/ 27 h 170"/>
                <a:gd name="T42" fmla="*/ 93 w 100"/>
                <a:gd name="T43" fmla="*/ 32 h 170"/>
                <a:gd name="T44" fmla="*/ 93 w 100"/>
                <a:gd name="T45" fmla="*/ 36 h 170"/>
                <a:gd name="T46" fmla="*/ 96 w 100"/>
                <a:gd name="T47" fmla="*/ 36 h 170"/>
                <a:gd name="T48" fmla="*/ 100 w 100"/>
                <a:gd name="T49" fmla="*/ 38 h 170"/>
                <a:gd name="T50" fmla="*/ 100 w 100"/>
                <a:gd name="T51" fmla="*/ 150 h 170"/>
                <a:gd name="T52" fmla="*/ 80 w 100"/>
                <a:gd name="T53" fmla="*/ 152 h 170"/>
                <a:gd name="T54" fmla="*/ 64 w 100"/>
                <a:gd name="T55" fmla="*/ 159 h 170"/>
                <a:gd name="T56" fmla="*/ 49 w 100"/>
                <a:gd name="T57" fmla="*/ 166 h 170"/>
                <a:gd name="T58" fmla="*/ 31 w 100"/>
                <a:gd name="T59" fmla="*/ 170 h 170"/>
                <a:gd name="T60" fmla="*/ 24 w 100"/>
                <a:gd name="T61" fmla="*/ 170 h 170"/>
                <a:gd name="T62" fmla="*/ 22 w 100"/>
                <a:gd name="T63" fmla="*/ 168 h 170"/>
                <a:gd name="T64" fmla="*/ 20 w 100"/>
                <a:gd name="T65" fmla="*/ 166 h 170"/>
                <a:gd name="T66" fmla="*/ 17 w 100"/>
                <a:gd name="T67" fmla="*/ 164 h 170"/>
                <a:gd name="T68" fmla="*/ 17 w 100"/>
                <a:gd name="T69" fmla="*/ 159 h 170"/>
                <a:gd name="T70" fmla="*/ 17 w 100"/>
                <a:gd name="T71" fmla="*/ 157 h 170"/>
                <a:gd name="T72" fmla="*/ 15 w 100"/>
                <a:gd name="T73" fmla="*/ 152 h 170"/>
                <a:gd name="T74" fmla="*/ 15 w 100"/>
                <a:gd name="T75" fmla="*/ 148 h 170"/>
                <a:gd name="T76" fmla="*/ 13 w 100"/>
                <a:gd name="T77" fmla="*/ 146 h 170"/>
                <a:gd name="T78" fmla="*/ 11 w 100"/>
                <a:gd name="T79" fmla="*/ 143 h 170"/>
                <a:gd name="T80" fmla="*/ 6 w 100"/>
                <a:gd name="T81" fmla="*/ 143 h 170"/>
                <a:gd name="T82" fmla="*/ 0 w 100"/>
                <a:gd name="T83" fmla="*/ 139 h 170"/>
                <a:gd name="T84" fmla="*/ 0 w 100"/>
                <a:gd name="T85" fmla="*/ 130 h 170"/>
                <a:gd name="T86" fmla="*/ 2 w 100"/>
                <a:gd name="T87" fmla="*/ 121 h 170"/>
                <a:gd name="T88" fmla="*/ 6 w 100"/>
                <a:gd name="T89" fmla="*/ 112 h 170"/>
                <a:gd name="T90" fmla="*/ 11 w 100"/>
                <a:gd name="T91" fmla="*/ 108 h 170"/>
                <a:gd name="T92" fmla="*/ 15 w 100"/>
                <a:gd name="T93" fmla="*/ 108 h 170"/>
                <a:gd name="T94" fmla="*/ 17 w 100"/>
                <a:gd name="T95" fmla="*/ 105 h 170"/>
                <a:gd name="T96" fmla="*/ 17 w 100"/>
                <a:gd name="T97" fmla="*/ 101 h 170"/>
                <a:gd name="T98" fmla="*/ 20 w 100"/>
                <a:gd name="T99" fmla="*/ 96 h 170"/>
                <a:gd name="T100" fmla="*/ 20 w 100"/>
                <a:gd name="T101" fmla="*/ 92 h 170"/>
                <a:gd name="T102" fmla="*/ 17 w 100"/>
                <a:gd name="T103" fmla="*/ 88 h 170"/>
                <a:gd name="T104" fmla="*/ 17 w 100"/>
                <a:gd name="T105" fmla="*/ 83 h 170"/>
                <a:gd name="T106" fmla="*/ 15 w 100"/>
                <a:gd name="T107" fmla="*/ 81 h 170"/>
                <a:gd name="T108" fmla="*/ 11 w 100"/>
                <a:gd name="T109" fmla="*/ 81 h 170"/>
                <a:gd name="T110" fmla="*/ 11 w 100"/>
                <a:gd name="T111" fmla="*/ 74 h 170"/>
                <a:gd name="T112" fmla="*/ 17 w 100"/>
                <a:gd name="T113" fmla="*/ 67 h 170"/>
                <a:gd name="T114" fmla="*/ 22 w 100"/>
                <a:gd name="T115" fmla="*/ 58 h 170"/>
                <a:gd name="T116" fmla="*/ 24 w 100"/>
                <a:gd name="T117" fmla="*/ 45 h 170"/>
                <a:gd name="T118" fmla="*/ 24 w 100"/>
                <a:gd name="T119" fmla="*/ 34 h 170"/>
                <a:gd name="T120" fmla="*/ 17 w 100"/>
                <a:gd name="T121" fmla="*/ 25 h 170"/>
                <a:gd name="T122" fmla="*/ 17 w 100"/>
                <a:gd name="T123" fmla="*/ 1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0" h="170">
                  <a:moveTo>
                    <a:pt x="17" y="18"/>
                  </a:moveTo>
                  <a:lnTo>
                    <a:pt x="17" y="14"/>
                  </a:lnTo>
                  <a:lnTo>
                    <a:pt x="17" y="9"/>
                  </a:lnTo>
                  <a:lnTo>
                    <a:pt x="20" y="7"/>
                  </a:lnTo>
                  <a:lnTo>
                    <a:pt x="22" y="7"/>
                  </a:lnTo>
                  <a:lnTo>
                    <a:pt x="26" y="5"/>
                  </a:lnTo>
                  <a:lnTo>
                    <a:pt x="31" y="5"/>
                  </a:lnTo>
                  <a:lnTo>
                    <a:pt x="35" y="7"/>
                  </a:lnTo>
                  <a:lnTo>
                    <a:pt x="40" y="7"/>
                  </a:lnTo>
                  <a:lnTo>
                    <a:pt x="44" y="7"/>
                  </a:lnTo>
                  <a:lnTo>
                    <a:pt x="49" y="7"/>
                  </a:lnTo>
                  <a:lnTo>
                    <a:pt x="60" y="7"/>
                  </a:lnTo>
                  <a:lnTo>
                    <a:pt x="71" y="5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3" y="7"/>
                  </a:lnTo>
                  <a:lnTo>
                    <a:pt x="93" y="9"/>
                  </a:lnTo>
                  <a:lnTo>
                    <a:pt x="93" y="14"/>
                  </a:lnTo>
                  <a:lnTo>
                    <a:pt x="93" y="18"/>
                  </a:lnTo>
                  <a:lnTo>
                    <a:pt x="93" y="23"/>
                  </a:lnTo>
                  <a:lnTo>
                    <a:pt x="91" y="27"/>
                  </a:lnTo>
                  <a:lnTo>
                    <a:pt x="93" y="32"/>
                  </a:lnTo>
                  <a:lnTo>
                    <a:pt x="93" y="36"/>
                  </a:lnTo>
                  <a:lnTo>
                    <a:pt x="96" y="36"/>
                  </a:lnTo>
                  <a:lnTo>
                    <a:pt x="100" y="38"/>
                  </a:lnTo>
                  <a:lnTo>
                    <a:pt x="100" y="150"/>
                  </a:lnTo>
                  <a:lnTo>
                    <a:pt x="80" y="152"/>
                  </a:lnTo>
                  <a:lnTo>
                    <a:pt x="64" y="159"/>
                  </a:lnTo>
                  <a:lnTo>
                    <a:pt x="49" y="166"/>
                  </a:lnTo>
                  <a:lnTo>
                    <a:pt x="31" y="170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20" y="166"/>
                  </a:lnTo>
                  <a:lnTo>
                    <a:pt x="17" y="164"/>
                  </a:lnTo>
                  <a:lnTo>
                    <a:pt x="17" y="159"/>
                  </a:lnTo>
                  <a:lnTo>
                    <a:pt x="17" y="157"/>
                  </a:lnTo>
                  <a:lnTo>
                    <a:pt x="15" y="152"/>
                  </a:lnTo>
                  <a:lnTo>
                    <a:pt x="15" y="148"/>
                  </a:lnTo>
                  <a:lnTo>
                    <a:pt x="13" y="146"/>
                  </a:lnTo>
                  <a:lnTo>
                    <a:pt x="11" y="143"/>
                  </a:lnTo>
                  <a:lnTo>
                    <a:pt x="6" y="143"/>
                  </a:lnTo>
                  <a:lnTo>
                    <a:pt x="0" y="139"/>
                  </a:lnTo>
                  <a:lnTo>
                    <a:pt x="0" y="130"/>
                  </a:lnTo>
                  <a:lnTo>
                    <a:pt x="2" y="121"/>
                  </a:lnTo>
                  <a:lnTo>
                    <a:pt x="6" y="112"/>
                  </a:lnTo>
                  <a:lnTo>
                    <a:pt x="11" y="108"/>
                  </a:lnTo>
                  <a:lnTo>
                    <a:pt x="15" y="108"/>
                  </a:lnTo>
                  <a:lnTo>
                    <a:pt x="17" y="105"/>
                  </a:lnTo>
                  <a:lnTo>
                    <a:pt x="17" y="101"/>
                  </a:lnTo>
                  <a:lnTo>
                    <a:pt x="20" y="96"/>
                  </a:lnTo>
                  <a:lnTo>
                    <a:pt x="20" y="92"/>
                  </a:lnTo>
                  <a:lnTo>
                    <a:pt x="17" y="88"/>
                  </a:lnTo>
                  <a:lnTo>
                    <a:pt x="17" y="83"/>
                  </a:lnTo>
                  <a:lnTo>
                    <a:pt x="15" y="81"/>
                  </a:lnTo>
                  <a:lnTo>
                    <a:pt x="11" y="81"/>
                  </a:lnTo>
                  <a:lnTo>
                    <a:pt x="11" y="74"/>
                  </a:lnTo>
                  <a:lnTo>
                    <a:pt x="17" y="67"/>
                  </a:lnTo>
                  <a:lnTo>
                    <a:pt x="22" y="58"/>
                  </a:lnTo>
                  <a:lnTo>
                    <a:pt x="24" y="45"/>
                  </a:lnTo>
                  <a:lnTo>
                    <a:pt x="24" y="34"/>
                  </a:lnTo>
                  <a:lnTo>
                    <a:pt x="17" y="25"/>
                  </a:lnTo>
                  <a:lnTo>
                    <a:pt x="17" y="1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49" name="Freeform 265"/>
            <p:cNvSpPr>
              <a:spLocks/>
            </p:cNvSpPr>
            <p:nvPr/>
          </p:nvSpPr>
          <p:spPr bwMode="auto">
            <a:xfrm>
              <a:off x="4461401" y="3975627"/>
              <a:ext cx="28698" cy="26402"/>
            </a:xfrm>
            <a:custGeom>
              <a:avLst/>
              <a:gdLst>
                <a:gd name="T0" fmla="*/ 0 w 25"/>
                <a:gd name="T1" fmla="*/ 11 h 23"/>
                <a:gd name="T2" fmla="*/ 4 w 25"/>
                <a:gd name="T3" fmla="*/ 11 h 23"/>
                <a:gd name="T4" fmla="*/ 9 w 25"/>
                <a:gd name="T5" fmla="*/ 7 h 23"/>
                <a:gd name="T6" fmla="*/ 11 w 25"/>
                <a:gd name="T7" fmla="*/ 5 h 23"/>
                <a:gd name="T8" fmla="*/ 13 w 25"/>
                <a:gd name="T9" fmla="*/ 0 h 23"/>
                <a:gd name="T10" fmla="*/ 16 w 25"/>
                <a:gd name="T11" fmla="*/ 0 h 23"/>
                <a:gd name="T12" fmla="*/ 18 w 25"/>
                <a:gd name="T13" fmla="*/ 3 h 23"/>
                <a:gd name="T14" fmla="*/ 20 w 25"/>
                <a:gd name="T15" fmla="*/ 5 h 23"/>
                <a:gd name="T16" fmla="*/ 20 w 25"/>
                <a:gd name="T17" fmla="*/ 9 h 23"/>
                <a:gd name="T18" fmla="*/ 22 w 25"/>
                <a:gd name="T19" fmla="*/ 11 h 23"/>
                <a:gd name="T20" fmla="*/ 25 w 25"/>
                <a:gd name="T21" fmla="*/ 11 h 23"/>
                <a:gd name="T22" fmla="*/ 25 w 25"/>
                <a:gd name="T23" fmla="*/ 14 h 23"/>
                <a:gd name="T24" fmla="*/ 22 w 25"/>
                <a:gd name="T25" fmla="*/ 16 h 23"/>
                <a:gd name="T26" fmla="*/ 18 w 25"/>
                <a:gd name="T27" fmla="*/ 18 h 23"/>
                <a:gd name="T28" fmla="*/ 13 w 25"/>
                <a:gd name="T29" fmla="*/ 20 h 23"/>
                <a:gd name="T30" fmla="*/ 9 w 25"/>
                <a:gd name="T31" fmla="*/ 23 h 23"/>
                <a:gd name="T32" fmla="*/ 4 w 25"/>
                <a:gd name="T33" fmla="*/ 23 h 23"/>
                <a:gd name="T34" fmla="*/ 2 w 25"/>
                <a:gd name="T35" fmla="*/ 23 h 23"/>
                <a:gd name="T36" fmla="*/ 0 w 25"/>
                <a:gd name="T37" fmla="*/ 20 h 23"/>
                <a:gd name="T38" fmla="*/ 0 w 25"/>
                <a:gd name="T39" fmla="*/ 18 h 23"/>
                <a:gd name="T40" fmla="*/ 0 w 25"/>
                <a:gd name="T41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" h="23">
                  <a:moveTo>
                    <a:pt x="0" y="11"/>
                  </a:moveTo>
                  <a:lnTo>
                    <a:pt x="4" y="11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3"/>
                  </a:lnTo>
                  <a:lnTo>
                    <a:pt x="20" y="5"/>
                  </a:lnTo>
                  <a:lnTo>
                    <a:pt x="20" y="9"/>
                  </a:lnTo>
                  <a:lnTo>
                    <a:pt x="22" y="11"/>
                  </a:lnTo>
                  <a:lnTo>
                    <a:pt x="25" y="11"/>
                  </a:lnTo>
                  <a:lnTo>
                    <a:pt x="25" y="14"/>
                  </a:lnTo>
                  <a:lnTo>
                    <a:pt x="22" y="16"/>
                  </a:lnTo>
                  <a:lnTo>
                    <a:pt x="18" y="18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3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50" name="Freeform 266"/>
            <p:cNvSpPr>
              <a:spLocks/>
            </p:cNvSpPr>
            <p:nvPr/>
          </p:nvSpPr>
          <p:spPr bwMode="auto">
            <a:xfrm>
              <a:off x="4461401" y="3975627"/>
              <a:ext cx="28698" cy="26402"/>
            </a:xfrm>
            <a:custGeom>
              <a:avLst/>
              <a:gdLst>
                <a:gd name="T0" fmla="*/ 0 w 25"/>
                <a:gd name="T1" fmla="*/ 11 h 23"/>
                <a:gd name="T2" fmla="*/ 4 w 25"/>
                <a:gd name="T3" fmla="*/ 11 h 23"/>
                <a:gd name="T4" fmla="*/ 9 w 25"/>
                <a:gd name="T5" fmla="*/ 7 h 23"/>
                <a:gd name="T6" fmla="*/ 11 w 25"/>
                <a:gd name="T7" fmla="*/ 5 h 23"/>
                <a:gd name="T8" fmla="*/ 13 w 25"/>
                <a:gd name="T9" fmla="*/ 0 h 23"/>
                <a:gd name="T10" fmla="*/ 16 w 25"/>
                <a:gd name="T11" fmla="*/ 0 h 23"/>
                <a:gd name="T12" fmla="*/ 18 w 25"/>
                <a:gd name="T13" fmla="*/ 3 h 23"/>
                <a:gd name="T14" fmla="*/ 20 w 25"/>
                <a:gd name="T15" fmla="*/ 5 h 23"/>
                <a:gd name="T16" fmla="*/ 20 w 25"/>
                <a:gd name="T17" fmla="*/ 9 h 23"/>
                <a:gd name="T18" fmla="*/ 22 w 25"/>
                <a:gd name="T19" fmla="*/ 11 h 23"/>
                <a:gd name="T20" fmla="*/ 25 w 25"/>
                <a:gd name="T21" fmla="*/ 11 h 23"/>
                <a:gd name="T22" fmla="*/ 25 w 25"/>
                <a:gd name="T23" fmla="*/ 14 h 23"/>
                <a:gd name="T24" fmla="*/ 22 w 25"/>
                <a:gd name="T25" fmla="*/ 16 h 23"/>
                <a:gd name="T26" fmla="*/ 18 w 25"/>
                <a:gd name="T27" fmla="*/ 18 h 23"/>
                <a:gd name="T28" fmla="*/ 13 w 25"/>
                <a:gd name="T29" fmla="*/ 20 h 23"/>
                <a:gd name="T30" fmla="*/ 9 w 25"/>
                <a:gd name="T31" fmla="*/ 23 h 23"/>
                <a:gd name="T32" fmla="*/ 4 w 25"/>
                <a:gd name="T33" fmla="*/ 23 h 23"/>
                <a:gd name="T34" fmla="*/ 2 w 25"/>
                <a:gd name="T35" fmla="*/ 23 h 23"/>
                <a:gd name="T36" fmla="*/ 0 w 25"/>
                <a:gd name="T37" fmla="*/ 20 h 23"/>
                <a:gd name="T38" fmla="*/ 0 w 25"/>
                <a:gd name="T39" fmla="*/ 18 h 23"/>
                <a:gd name="T40" fmla="*/ 0 w 25"/>
                <a:gd name="T41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" h="23">
                  <a:moveTo>
                    <a:pt x="0" y="11"/>
                  </a:moveTo>
                  <a:lnTo>
                    <a:pt x="4" y="11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3"/>
                  </a:lnTo>
                  <a:lnTo>
                    <a:pt x="20" y="5"/>
                  </a:lnTo>
                  <a:lnTo>
                    <a:pt x="20" y="9"/>
                  </a:lnTo>
                  <a:lnTo>
                    <a:pt x="22" y="11"/>
                  </a:lnTo>
                  <a:lnTo>
                    <a:pt x="25" y="11"/>
                  </a:lnTo>
                  <a:lnTo>
                    <a:pt x="25" y="14"/>
                  </a:lnTo>
                  <a:lnTo>
                    <a:pt x="22" y="16"/>
                  </a:lnTo>
                  <a:lnTo>
                    <a:pt x="18" y="18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3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51" name="Freeform 267"/>
            <p:cNvSpPr>
              <a:spLocks/>
            </p:cNvSpPr>
            <p:nvPr/>
          </p:nvSpPr>
          <p:spPr bwMode="auto">
            <a:xfrm>
              <a:off x="4317914" y="4024987"/>
              <a:ext cx="202030" cy="246798"/>
            </a:xfrm>
            <a:custGeom>
              <a:avLst/>
              <a:gdLst>
                <a:gd name="T0" fmla="*/ 109 w 176"/>
                <a:gd name="T1" fmla="*/ 13 h 215"/>
                <a:gd name="T2" fmla="*/ 114 w 176"/>
                <a:gd name="T3" fmla="*/ 9 h 215"/>
                <a:gd name="T4" fmla="*/ 116 w 176"/>
                <a:gd name="T5" fmla="*/ 2 h 215"/>
                <a:gd name="T6" fmla="*/ 121 w 176"/>
                <a:gd name="T7" fmla="*/ 0 h 215"/>
                <a:gd name="T8" fmla="*/ 129 w 176"/>
                <a:gd name="T9" fmla="*/ 13 h 215"/>
                <a:gd name="T10" fmla="*/ 145 w 176"/>
                <a:gd name="T11" fmla="*/ 27 h 215"/>
                <a:gd name="T12" fmla="*/ 156 w 176"/>
                <a:gd name="T13" fmla="*/ 45 h 215"/>
                <a:gd name="T14" fmla="*/ 161 w 176"/>
                <a:gd name="T15" fmla="*/ 47 h 215"/>
                <a:gd name="T16" fmla="*/ 163 w 176"/>
                <a:gd name="T17" fmla="*/ 51 h 215"/>
                <a:gd name="T18" fmla="*/ 147 w 176"/>
                <a:gd name="T19" fmla="*/ 89 h 215"/>
                <a:gd name="T20" fmla="*/ 138 w 176"/>
                <a:gd name="T21" fmla="*/ 123 h 215"/>
                <a:gd name="T22" fmla="*/ 150 w 176"/>
                <a:gd name="T23" fmla="*/ 152 h 215"/>
                <a:gd name="T24" fmla="*/ 159 w 176"/>
                <a:gd name="T25" fmla="*/ 165 h 215"/>
                <a:gd name="T26" fmla="*/ 170 w 176"/>
                <a:gd name="T27" fmla="*/ 179 h 215"/>
                <a:gd name="T28" fmla="*/ 176 w 176"/>
                <a:gd name="T29" fmla="*/ 208 h 215"/>
                <a:gd name="T30" fmla="*/ 174 w 176"/>
                <a:gd name="T31" fmla="*/ 212 h 215"/>
                <a:gd name="T32" fmla="*/ 170 w 176"/>
                <a:gd name="T33" fmla="*/ 215 h 215"/>
                <a:gd name="T34" fmla="*/ 138 w 176"/>
                <a:gd name="T35" fmla="*/ 203 h 215"/>
                <a:gd name="T36" fmla="*/ 109 w 176"/>
                <a:gd name="T37" fmla="*/ 197 h 215"/>
                <a:gd name="T38" fmla="*/ 76 w 176"/>
                <a:gd name="T39" fmla="*/ 194 h 215"/>
                <a:gd name="T40" fmla="*/ 51 w 176"/>
                <a:gd name="T41" fmla="*/ 201 h 215"/>
                <a:gd name="T42" fmla="*/ 42 w 176"/>
                <a:gd name="T43" fmla="*/ 206 h 215"/>
                <a:gd name="T44" fmla="*/ 31 w 176"/>
                <a:gd name="T45" fmla="*/ 208 h 215"/>
                <a:gd name="T46" fmla="*/ 20 w 176"/>
                <a:gd name="T47" fmla="*/ 172 h 215"/>
                <a:gd name="T48" fmla="*/ 11 w 176"/>
                <a:gd name="T49" fmla="*/ 152 h 215"/>
                <a:gd name="T50" fmla="*/ 4 w 176"/>
                <a:gd name="T51" fmla="*/ 143 h 215"/>
                <a:gd name="T52" fmla="*/ 0 w 176"/>
                <a:gd name="T53" fmla="*/ 134 h 215"/>
                <a:gd name="T54" fmla="*/ 2 w 176"/>
                <a:gd name="T55" fmla="*/ 112 h 215"/>
                <a:gd name="T56" fmla="*/ 22 w 176"/>
                <a:gd name="T57" fmla="*/ 87 h 215"/>
                <a:gd name="T58" fmla="*/ 51 w 176"/>
                <a:gd name="T59" fmla="*/ 89 h 215"/>
                <a:gd name="T60" fmla="*/ 58 w 176"/>
                <a:gd name="T61" fmla="*/ 96 h 215"/>
                <a:gd name="T62" fmla="*/ 67 w 176"/>
                <a:gd name="T63" fmla="*/ 94 h 215"/>
                <a:gd name="T64" fmla="*/ 71 w 176"/>
                <a:gd name="T65" fmla="*/ 85 h 215"/>
                <a:gd name="T66" fmla="*/ 74 w 176"/>
                <a:gd name="T67" fmla="*/ 76 h 215"/>
                <a:gd name="T68" fmla="*/ 83 w 176"/>
                <a:gd name="T69" fmla="*/ 47 h 215"/>
                <a:gd name="T70" fmla="*/ 107 w 176"/>
                <a:gd name="T71" fmla="*/ 1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6" h="215">
                  <a:moveTo>
                    <a:pt x="107" y="13"/>
                  </a:moveTo>
                  <a:lnTo>
                    <a:pt x="109" y="13"/>
                  </a:lnTo>
                  <a:lnTo>
                    <a:pt x="112" y="11"/>
                  </a:lnTo>
                  <a:lnTo>
                    <a:pt x="114" y="9"/>
                  </a:lnTo>
                  <a:lnTo>
                    <a:pt x="114" y="6"/>
                  </a:lnTo>
                  <a:lnTo>
                    <a:pt x="116" y="2"/>
                  </a:lnTo>
                  <a:lnTo>
                    <a:pt x="118" y="2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13"/>
                  </a:lnTo>
                  <a:lnTo>
                    <a:pt x="136" y="20"/>
                  </a:lnTo>
                  <a:lnTo>
                    <a:pt x="145" y="27"/>
                  </a:lnTo>
                  <a:lnTo>
                    <a:pt x="152" y="36"/>
                  </a:lnTo>
                  <a:lnTo>
                    <a:pt x="156" y="45"/>
                  </a:lnTo>
                  <a:lnTo>
                    <a:pt x="161" y="45"/>
                  </a:lnTo>
                  <a:lnTo>
                    <a:pt x="161" y="47"/>
                  </a:lnTo>
                  <a:lnTo>
                    <a:pt x="161" y="49"/>
                  </a:lnTo>
                  <a:lnTo>
                    <a:pt x="163" y="51"/>
                  </a:lnTo>
                  <a:lnTo>
                    <a:pt x="156" y="71"/>
                  </a:lnTo>
                  <a:lnTo>
                    <a:pt x="147" y="89"/>
                  </a:lnTo>
                  <a:lnTo>
                    <a:pt x="141" y="105"/>
                  </a:lnTo>
                  <a:lnTo>
                    <a:pt x="138" y="123"/>
                  </a:lnTo>
                  <a:lnTo>
                    <a:pt x="145" y="145"/>
                  </a:lnTo>
                  <a:lnTo>
                    <a:pt x="150" y="152"/>
                  </a:lnTo>
                  <a:lnTo>
                    <a:pt x="152" y="159"/>
                  </a:lnTo>
                  <a:lnTo>
                    <a:pt x="159" y="165"/>
                  </a:lnTo>
                  <a:lnTo>
                    <a:pt x="163" y="170"/>
                  </a:lnTo>
                  <a:lnTo>
                    <a:pt x="170" y="179"/>
                  </a:lnTo>
                  <a:lnTo>
                    <a:pt x="174" y="192"/>
                  </a:lnTo>
                  <a:lnTo>
                    <a:pt x="176" y="208"/>
                  </a:lnTo>
                  <a:lnTo>
                    <a:pt x="176" y="210"/>
                  </a:lnTo>
                  <a:lnTo>
                    <a:pt x="174" y="212"/>
                  </a:lnTo>
                  <a:lnTo>
                    <a:pt x="172" y="215"/>
                  </a:lnTo>
                  <a:lnTo>
                    <a:pt x="170" y="215"/>
                  </a:lnTo>
                  <a:lnTo>
                    <a:pt x="154" y="208"/>
                  </a:lnTo>
                  <a:lnTo>
                    <a:pt x="138" y="203"/>
                  </a:lnTo>
                  <a:lnTo>
                    <a:pt x="118" y="201"/>
                  </a:lnTo>
                  <a:lnTo>
                    <a:pt x="109" y="197"/>
                  </a:lnTo>
                  <a:lnTo>
                    <a:pt x="94" y="194"/>
                  </a:lnTo>
                  <a:lnTo>
                    <a:pt x="76" y="194"/>
                  </a:lnTo>
                  <a:lnTo>
                    <a:pt x="60" y="197"/>
                  </a:lnTo>
                  <a:lnTo>
                    <a:pt x="51" y="201"/>
                  </a:lnTo>
                  <a:lnTo>
                    <a:pt x="47" y="203"/>
                  </a:lnTo>
                  <a:lnTo>
                    <a:pt x="42" y="206"/>
                  </a:lnTo>
                  <a:lnTo>
                    <a:pt x="38" y="208"/>
                  </a:lnTo>
                  <a:lnTo>
                    <a:pt x="31" y="208"/>
                  </a:lnTo>
                  <a:lnTo>
                    <a:pt x="27" y="190"/>
                  </a:lnTo>
                  <a:lnTo>
                    <a:pt x="20" y="172"/>
                  </a:lnTo>
                  <a:lnTo>
                    <a:pt x="13" y="159"/>
                  </a:lnTo>
                  <a:lnTo>
                    <a:pt x="11" y="152"/>
                  </a:lnTo>
                  <a:lnTo>
                    <a:pt x="9" y="147"/>
                  </a:lnTo>
                  <a:lnTo>
                    <a:pt x="4" y="143"/>
                  </a:lnTo>
                  <a:lnTo>
                    <a:pt x="2" y="138"/>
                  </a:lnTo>
                  <a:lnTo>
                    <a:pt x="0" y="134"/>
                  </a:lnTo>
                  <a:lnTo>
                    <a:pt x="0" y="127"/>
                  </a:lnTo>
                  <a:lnTo>
                    <a:pt x="2" y="112"/>
                  </a:lnTo>
                  <a:lnTo>
                    <a:pt x="11" y="96"/>
                  </a:lnTo>
                  <a:lnTo>
                    <a:pt x="22" y="87"/>
                  </a:lnTo>
                  <a:lnTo>
                    <a:pt x="38" y="83"/>
                  </a:lnTo>
                  <a:lnTo>
                    <a:pt x="51" y="89"/>
                  </a:lnTo>
                  <a:lnTo>
                    <a:pt x="51" y="96"/>
                  </a:lnTo>
                  <a:lnTo>
                    <a:pt x="58" y="96"/>
                  </a:lnTo>
                  <a:lnTo>
                    <a:pt x="62" y="94"/>
                  </a:lnTo>
                  <a:lnTo>
                    <a:pt x="67" y="94"/>
                  </a:lnTo>
                  <a:lnTo>
                    <a:pt x="69" y="89"/>
                  </a:lnTo>
                  <a:lnTo>
                    <a:pt x="71" y="85"/>
                  </a:lnTo>
                  <a:lnTo>
                    <a:pt x="74" y="80"/>
                  </a:lnTo>
                  <a:lnTo>
                    <a:pt x="74" y="76"/>
                  </a:lnTo>
                  <a:lnTo>
                    <a:pt x="76" y="69"/>
                  </a:lnTo>
                  <a:lnTo>
                    <a:pt x="83" y="47"/>
                  </a:lnTo>
                  <a:lnTo>
                    <a:pt x="94" y="29"/>
                  </a:lnTo>
                  <a:lnTo>
                    <a:pt x="107" y="1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52" name="Freeform 268"/>
            <p:cNvSpPr>
              <a:spLocks/>
            </p:cNvSpPr>
            <p:nvPr/>
          </p:nvSpPr>
          <p:spPr bwMode="auto">
            <a:xfrm>
              <a:off x="4317914" y="4024987"/>
              <a:ext cx="202030" cy="246798"/>
            </a:xfrm>
            <a:custGeom>
              <a:avLst/>
              <a:gdLst>
                <a:gd name="T0" fmla="*/ 109 w 176"/>
                <a:gd name="T1" fmla="*/ 13 h 215"/>
                <a:gd name="T2" fmla="*/ 114 w 176"/>
                <a:gd name="T3" fmla="*/ 9 h 215"/>
                <a:gd name="T4" fmla="*/ 116 w 176"/>
                <a:gd name="T5" fmla="*/ 2 h 215"/>
                <a:gd name="T6" fmla="*/ 121 w 176"/>
                <a:gd name="T7" fmla="*/ 0 h 215"/>
                <a:gd name="T8" fmla="*/ 129 w 176"/>
                <a:gd name="T9" fmla="*/ 13 h 215"/>
                <a:gd name="T10" fmla="*/ 145 w 176"/>
                <a:gd name="T11" fmla="*/ 27 h 215"/>
                <a:gd name="T12" fmla="*/ 156 w 176"/>
                <a:gd name="T13" fmla="*/ 45 h 215"/>
                <a:gd name="T14" fmla="*/ 161 w 176"/>
                <a:gd name="T15" fmla="*/ 47 h 215"/>
                <a:gd name="T16" fmla="*/ 163 w 176"/>
                <a:gd name="T17" fmla="*/ 51 h 215"/>
                <a:gd name="T18" fmla="*/ 147 w 176"/>
                <a:gd name="T19" fmla="*/ 89 h 215"/>
                <a:gd name="T20" fmla="*/ 138 w 176"/>
                <a:gd name="T21" fmla="*/ 123 h 215"/>
                <a:gd name="T22" fmla="*/ 150 w 176"/>
                <a:gd name="T23" fmla="*/ 152 h 215"/>
                <a:gd name="T24" fmla="*/ 159 w 176"/>
                <a:gd name="T25" fmla="*/ 165 h 215"/>
                <a:gd name="T26" fmla="*/ 170 w 176"/>
                <a:gd name="T27" fmla="*/ 179 h 215"/>
                <a:gd name="T28" fmla="*/ 176 w 176"/>
                <a:gd name="T29" fmla="*/ 208 h 215"/>
                <a:gd name="T30" fmla="*/ 174 w 176"/>
                <a:gd name="T31" fmla="*/ 212 h 215"/>
                <a:gd name="T32" fmla="*/ 170 w 176"/>
                <a:gd name="T33" fmla="*/ 215 h 215"/>
                <a:gd name="T34" fmla="*/ 138 w 176"/>
                <a:gd name="T35" fmla="*/ 203 h 215"/>
                <a:gd name="T36" fmla="*/ 109 w 176"/>
                <a:gd name="T37" fmla="*/ 197 h 215"/>
                <a:gd name="T38" fmla="*/ 76 w 176"/>
                <a:gd name="T39" fmla="*/ 194 h 215"/>
                <a:gd name="T40" fmla="*/ 51 w 176"/>
                <a:gd name="T41" fmla="*/ 201 h 215"/>
                <a:gd name="T42" fmla="*/ 42 w 176"/>
                <a:gd name="T43" fmla="*/ 206 h 215"/>
                <a:gd name="T44" fmla="*/ 31 w 176"/>
                <a:gd name="T45" fmla="*/ 208 h 215"/>
                <a:gd name="T46" fmla="*/ 20 w 176"/>
                <a:gd name="T47" fmla="*/ 172 h 215"/>
                <a:gd name="T48" fmla="*/ 11 w 176"/>
                <a:gd name="T49" fmla="*/ 152 h 215"/>
                <a:gd name="T50" fmla="*/ 4 w 176"/>
                <a:gd name="T51" fmla="*/ 143 h 215"/>
                <a:gd name="T52" fmla="*/ 0 w 176"/>
                <a:gd name="T53" fmla="*/ 134 h 215"/>
                <a:gd name="T54" fmla="*/ 2 w 176"/>
                <a:gd name="T55" fmla="*/ 112 h 215"/>
                <a:gd name="T56" fmla="*/ 22 w 176"/>
                <a:gd name="T57" fmla="*/ 87 h 215"/>
                <a:gd name="T58" fmla="*/ 51 w 176"/>
                <a:gd name="T59" fmla="*/ 89 h 215"/>
                <a:gd name="T60" fmla="*/ 58 w 176"/>
                <a:gd name="T61" fmla="*/ 96 h 215"/>
                <a:gd name="T62" fmla="*/ 67 w 176"/>
                <a:gd name="T63" fmla="*/ 94 h 215"/>
                <a:gd name="T64" fmla="*/ 71 w 176"/>
                <a:gd name="T65" fmla="*/ 85 h 215"/>
                <a:gd name="T66" fmla="*/ 74 w 176"/>
                <a:gd name="T67" fmla="*/ 76 h 215"/>
                <a:gd name="T68" fmla="*/ 83 w 176"/>
                <a:gd name="T69" fmla="*/ 47 h 215"/>
                <a:gd name="T70" fmla="*/ 107 w 176"/>
                <a:gd name="T71" fmla="*/ 1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6" h="215">
                  <a:moveTo>
                    <a:pt x="107" y="13"/>
                  </a:moveTo>
                  <a:lnTo>
                    <a:pt x="109" y="13"/>
                  </a:lnTo>
                  <a:lnTo>
                    <a:pt x="112" y="11"/>
                  </a:lnTo>
                  <a:lnTo>
                    <a:pt x="114" y="9"/>
                  </a:lnTo>
                  <a:lnTo>
                    <a:pt x="114" y="6"/>
                  </a:lnTo>
                  <a:lnTo>
                    <a:pt x="116" y="2"/>
                  </a:lnTo>
                  <a:lnTo>
                    <a:pt x="118" y="2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13"/>
                  </a:lnTo>
                  <a:lnTo>
                    <a:pt x="136" y="20"/>
                  </a:lnTo>
                  <a:lnTo>
                    <a:pt x="145" y="27"/>
                  </a:lnTo>
                  <a:lnTo>
                    <a:pt x="152" y="36"/>
                  </a:lnTo>
                  <a:lnTo>
                    <a:pt x="156" y="45"/>
                  </a:lnTo>
                  <a:lnTo>
                    <a:pt x="161" y="45"/>
                  </a:lnTo>
                  <a:lnTo>
                    <a:pt x="161" y="47"/>
                  </a:lnTo>
                  <a:lnTo>
                    <a:pt x="161" y="49"/>
                  </a:lnTo>
                  <a:lnTo>
                    <a:pt x="163" y="51"/>
                  </a:lnTo>
                  <a:lnTo>
                    <a:pt x="156" y="71"/>
                  </a:lnTo>
                  <a:lnTo>
                    <a:pt x="147" y="89"/>
                  </a:lnTo>
                  <a:lnTo>
                    <a:pt x="141" y="105"/>
                  </a:lnTo>
                  <a:lnTo>
                    <a:pt x="138" y="123"/>
                  </a:lnTo>
                  <a:lnTo>
                    <a:pt x="145" y="145"/>
                  </a:lnTo>
                  <a:lnTo>
                    <a:pt x="150" y="152"/>
                  </a:lnTo>
                  <a:lnTo>
                    <a:pt x="152" y="159"/>
                  </a:lnTo>
                  <a:lnTo>
                    <a:pt x="159" y="165"/>
                  </a:lnTo>
                  <a:lnTo>
                    <a:pt x="163" y="170"/>
                  </a:lnTo>
                  <a:lnTo>
                    <a:pt x="170" y="179"/>
                  </a:lnTo>
                  <a:lnTo>
                    <a:pt x="174" y="192"/>
                  </a:lnTo>
                  <a:lnTo>
                    <a:pt x="176" y="208"/>
                  </a:lnTo>
                  <a:lnTo>
                    <a:pt x="176" y="210"/>
                  </a:lnTo>
                  <a:lnTo>
                    <a:pt x="174" y="212"/>
                  </a:lnTo>
                  <a:lnTo>
                    <a:pt x="172" y="215"/>
                  </a:lnTo>
                  <a:lnTo>
                    <a:pt x="170" y="215"/>
                  </a:lnTo>
                  <a:lnTo>
                    <a:pt x="154" y="208"/>
                  </a:lnTo>
                  <a:lnTo>
                    <a:pt x="138" y="203"/>
                  </a:lnTo>
                  <a:lnTo>
                    <a:pt x="118" y="201"/>
                  </a:lnTo>
                  <a:lnTo>
                    <a:pt x="109" y="197"/>
                  </a:lnTo>
                  <a:lnTo>
                    <a:pt x="94" y="194"/>
                  </a:lnTo>
                  <a:lnTo>
                    <a:pt x="76" y="194"/>
                  </a:lnTo>
                  <a:lnTo>
                    <a:pt x="60" y="197"/>
                  </a:lnTo>
                  <a:lnTo>
                    <a:pt x="51" y="201"/>
                  </a:lnTo>
                  <a:lnTo>
                    <a:pt x="47" y="203"/>
                  </a:lnTo>
                  <a:lnTo>
                    <a:pt x="42" y="206"/>
                  </a:lnTo>
                  <a:lnTo>
                    <a:pt x="38" y="208"/>
                  </a:lnTo>
                  <a:lnTo>
                    <a:pt x="31" y="208"/>
                  </a:lnTo>
                  <a:lnTo>
                    <a:pt x="27" y="190"/>
                  </a:lnTo>
                  <a:lnTo>
                    <a:pt x="20" y="172"/>
                  </a:lnTo>
                  <a:lnTo>
                    <a:pt x="13" y="159"/>
                  </a:lnTo>
                  <a:lnTo>
                    <a:pt x="11" y="152"/>
                  </a:lnTo>
                  <a:lnTo>
                    <a:pt x="9" y="147"/>
                  </a:lnTo>
                  <a:lnTo>
                    <a:pt x="4" y="143"/>
                  </a:lnTo>
                  <a:lnTo>
                    <a:pt x="2" y="138"/>
                  </a:lnTo>
                  <a:lnTo>
                    <a:pt x="0" y="134"/>
                  </a:lnTo>
                  <a:lnTo>
                    <a:pt x="0" y="127"/>
                  </a:lnTo>
                  <a:lnTo>
                    <a:pt x="2" y="112"/>
                  </a:lnTo>
                  <a:lnTo>
                    <a:pt x="11" y="96"/>
                  </a:lnTo>
                  <a:lnTo>
                    <a:pt x="22" y="87"/>
                  </a:lnTo>
                  <a:lnTo>
                    <a:pt x="38" y="83"/>
                  </a:lnTo>
                  <a:lnTo>
                    <a:pt x="51" y="89"/>
                  </a:lnTo>
                  <a:lnTo>
                    <a:pt x="51" y="96"/>
                  </a:lnTo>
                  <a:lnTo>
                    <a:pt x="58" y="96"/>
                  </a:lnTo>
                  <a:lnTo>
                    <a:pt x="62" y="94"/>
                  </a:lnTo>
                  <a:lnTo>
                    <a:pt x="67" y="94"/>
                  </a:lnTo>
                  <a:lnTo>
                    <a:pt x="69" y="89"/>
                  </a:lnTo>
                  <a:lnTo>
                    <a:pt x="71" y="85"/>
                  </a:lnTo>
                  <a:lnTo>
                    <a:pt x="74" y="80"/>
                  </a:lnTo>
                  <a:lnTo>
                    <a:pt x="74" y="76"/>
                  </a:lnTo>
                  <a:lnTo>
                    <a:pt x="76" y="69"/>
                  </a:lnTo>
                  <a:lnTo>
                    <a:pt x="83" y="47"/>
                  </a:lnTo>
                  <a:lnTo>
                    <a:pt x="94" y="29"/>
                  </a:lnTo>
                  <a:lnTo>
                    <a:pt x="107" y="1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53" name="Freeform 269"/>
            <p:cNvSpPr>
              <a:spLocks/>
            </p:cNvSpPr>
            <p:nvPr/>
          </p:nvSpPr>
          <p:spPr bwMode="auto">
            <a:xfrm>
              <a:off x="4496986" y="3991697"/>
              <a:ext cx="323707" cy="235319"/>
            </a:xfrm>
            <a:custGeom>
              <a:avLst/>
              <a:gdLst>
                <a:gd name="T0" fmla="*/ 163 w 282"/>
                <a:gd name="T1" fmla="*/ 24 h 205"/>
                <a:gd name="T2" fmla="*/ 170 w 282"/>
                <a:gd name="T3" fmla="*/ 15 h 205"/>
                <a:gd name="T4" fmla="*/ 175 w 282"/>
                <a:gd name="T5" fmla="*/ 6 h 205"/>
                <a:gd name="T6" fmla="*/ 181 w 282"/>
                <a:gd name="T7" fmla="*/ 0 h 205"/>
                <a:gd name="T8" fmla="*/ 190 w 282"/>
                <a:gd name="T9" fmla="*/ 0 h 205"/>
                <a:gd name="T10" fmla="*/ 199 w 282"/>
                <a:gd name="T11" fmla="*/ 11 h 205"/>
                <a:gd name="T12" fmla="*/ 201 w 282"/>
                <a:gd name="T13" fmla="*/ 33 h 205"/>
                <a:gd name="T14" fmla="*/ 206 w 282"/>
                <a:gd name="T15" fmla="*/ 51 h 205"/>
                <a:gd name="T16" fmla="*/ 219 w 282"/>
                <a:gd name="T17" fmla="*/ 56 h 205"/>
                <a:gd name="T18" fmla="*/ 224 w 282"/>
                <a:gd name="T19" fmla="*/ 58 h 205"/>
                <a:gd name="T20" fmla="*/ 226 w 282"/>
                <a:gd name="T21" fmla="*/ 65 h 205"/>
                <a:gd name="T22" fmla="*/ 228 w 282"/>
                <a:gd name="T23" fmla="*/ 74 h 205"/>
                <a:gd name="T24" fmla="*/ 237 w 282"/>
                <a:gd name="T25" fmla="*/ 80 h 205"/>
                <a:gd name="T26" fmla="*/ 246 w 282"/>
                <a:gd name="T27" fmla="*/ 85 h 205"/>
                <a:gd name="T28" fmla="*/ 253 w 282"/>
                <a:gd name="T29" fmla="*/ 89 h 205"/>
                <a:gd name="T30" fmla="*/ 255 w 282"/>
                <a:gd name="T31" fmla="*/ 96 h 205"/>
                <a:gd name="T32" fmla="*/ 260 w 282"/>
                <a:gd name="T33" fmla="*/ 107 h 205"/>
                <a:gd name="T34" fmla="*/ 264 w 282"/>
                <a:gd name="T35" fmla="*/ 116 h 205"/>
                <a:gd name="T36" fmla="*/ 271 w 282"/>
                <a:gd name="T37" fmla="*/ 123 h 205"/>
                <a:gd name="T38" fmla="*/ 280 w 282"/>
                <a:gd name="T39" fmla="*/ 129 h 205"/>
                <a:gd name="T40" fmla="*/ 282 w 282"/>
                <a:gd name="T41" fmla="*/ 136 h 205"/>
                <a:gd name="T42" fmla="*/ 277 w 282"/>
                <a:gd name="T43" fmla="*/ 143 h 205"/>
                <a:gd name="T44" fmla="*/ 269 w 282"/>
                <a:gd name="T45" fmla="*/ 143 h 205"/>
                <a:gd name="T46" fmla="*/ 264 w 282"/>
                <a:gd name="T47" fmla="*/ 147 h 205"/>
                <a:gd name="T48" fmla="*/ 257 w 282"/>
                <a:gd name="T49" fmla="*/ 150 h 205"/>
                <a:gd name="T50" fmla="*/ 251 w 282"/>
                <a:gd name="T51" fmla="*/ 150 h 205"/>
                <a:gd name="T52" fmla="*/ 239 w 282"/>
                <a:gd name="T53" fmla="*/ 150 h 205"/>
                <a:gd name="T54" fmla="*/ 233 w 282"/>
                <a:gd name="T55" fmla="*/ 147 h 205"/>
                <a:gd name="T56" fmla="*/ 226 w 282"/>
                <a:gd name="T57" fmla="*/ 152 h 205"/>
                <a:gd name="T58" fmla="*/ 210 w 282"/>
                <a:gd name="T59" fmla="*/ 163 h 205"/>
                <a:gd name="T60" fmla="*/ 168 w 282"/>
                <a:gd name="T61" fmla="*/ 174 h 205"/>
                <a:gd name="T62" fmla="*/ 141 w 282"/>
                <a:gd name="T63" fmla="*/ 159 h 205"/>
                <a:gd name="T64" fmla="*/ 121 w 282"/>
                <a:gd name="T65" fmla="*/ 147 h 205"/>
                <a:gd name="T66" fmla="*/ 101 w 282"/>
                <a:gd name="T67" fmla="*/ 156 h 205"/>
                <a:gd name="T68" fmla="*/ 96 w 282"/>
                <a:gd name="T69" fmla="*/ 163 h 205"/>
                <a:gd name="T70" fmla="*/ 87 w 282"/>
                <a:gd name="T71" fmla="*/ 167 h 205"/>
                <a:gd name="T72" fmla="*/ 83 w 282"/>
                <a:gd name="T73" fmla="*/ 172 h 205"/>
                <a:gd name="T74" fmla="*/ 83 w 282"/>
                <a:gd name="T75" fmla="*/ 181 h 205"/>
                <a:gd name="T76" fmla="*/ 56 w 282"/>
                <a:gd name="T77" fmla="*/ 188 h 205"/>
                <a:gd name="T78" fmla="*/ 45 w 282"/>
                <a:gd name="T79" fmla="*/ 190 h 205"/>
                <a:gd name="T80" fmla="*/ 38 w 282"/>
                <a:gd name="T81" fmla="*/ 199 h 205"/>
                <a:gd name="T82" fmla="*/ 32 w 282"/>
                <a:gd name="T83" fmla="*/ 203 h 205"/>
                <a:gd name="T84" fmla="*/ 25 w 282"/>
                <a:gd name="T85" fmla="*/ 205 h 205"/>
                <a:gd name="T86" fmla="*/ 20 w 282"/>
                <a:gd name="T87" fmla="*/ 201 h 205"/>
                <a:gd name="T88" fmla="*/ 16 w 282"/>
                <a:gd name="T89" fmla="*/ 192 h 205"/>
                <a:gd name="T90" fmla="*/ 14 w 282"/>
                <a:gd name="T91" fmla="*/ 185 h 205"/>
                <a:gd name="T92" fmla="*/ 5 w 282"/>
                <a:gd name="T93" fmla="*/ 167 h 205"/>
                <a:gd name="T94" fmla="*/ 0 w 282"/>
                <a:gd name="T95" fmla="*/ 129 h 205"/>
                <a:gd name="T96" fmla="*/ 3 w 282"/>
                <a:gd name="T97" fmla="*/ 120 h 205"/>
                <a:gd name="T98" fmla="*/ 7 w 282"/>
                <a:gd name="T99" fmla="*/ 118 h 205"/>
                <a:gd name="T100" fmla="*/ 18 w 282"/>
                <a:gd name="T101" fmla="*/ 103 h 205"/>
                <a:gd name="T102" fmla="*/ 43 w 282"/>
                <a:gd name="T103" fmla="*/ 98 h 205"/>
                <a:gd name="T104" fmla="*/ 65 w 282"/>
                <a:gd name="T105" fmla="*/ 85 h 205"/>
                <a:gd name="T106" fmla="*/ 85 w 282"/>
                <a:gd name="T107" fmla="*/ 65 h 205"/>
                <a:gd name="T108" fmla="*/ 114 w 282"/>
                <a:gd name="T109" fmla="*/ 49 h 205"/>
                <a:gd name="T110" fmla="*/ 157 w 282"/>
                <a:gd name="T111" fmla="*/ 2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" h="205">
                  <a:moveTo>
                    <a:pt x="157" y="24"/>
                  </a:moveTo>
                  <a:lnTo>
                    <a:pt x="163" y="24"/>
                  </a:lnTo>
                  <a:lnTo>
                    <a:pt x="166" y="20"/>
                  </a:lnTo>
                  <a:lnTo>
                    <a:pt x="170" y="15"/>
                  </a:lnTo>
                  <a:lnTo>
                    <a:pt x="172" y="11"/>
                  </a:lnTo>
                  <a:lnTo>
                    <a:pt x="175" y="6"/>
                  </a:lnTo>
                  <a:lnTo>
                    <a:pt x="177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4"/>
                  </a:lnTo>
                  <a:lnTo>
                    <a:pt x="199" y="11"/>
                  </a:lnTo>
                  <a:lnTo>
                    <a:pt x="201" y="22"/>
                  </a:lnTo>
                  <a:lnTo>
                    <a:pt x="201" y="33"/>
                  </a:lnTo>
                  <a:lnTo>
                    <a:pt x="201" y="44"/>
                  </a:lnTo>
                  <a:lnTo>
                    <a:pt x="206" y="51"/>
                  </a:lnTo>
                  <a:lnTo>
                    <a:pt x="215" y="56"/>
                  </a:lnTo>
                  <a:lnTo>
                    <a:pt x="219" y="56"/>
                  </a:lnTo>
                  <a:lnTo>
                    <a:pt x="222" y="56"/>
                  </a:lnTo>
                  <a:lnTo>
                    <a:pt x="224" y="58"/>
                  </a:lnTo>
                  <a:lnTo>
                    <a:pt x="226" y="60"/>
                  </a:lnTo>
                  <a:lnTo>
                    <a:pt x="226" y="65"/>
                  </a:lnTo>
                  <a:lnTo>
                    <a:pt x="226" y="67"/>
                  </a:lnTo>
                  <a:lnTo>
                    <a:pt x="228" y="74"/>
                  </a:lnTo>
                  <a:lnTo>
                    <a:pt x="233" y="76"/>
                  </a:lnTo>
                  <a:lnTo>
                    <a:pt x="237" y="80"/>
                  </a:lnTo>
                  <a:lnTo>
                    <a:pt x="242" y="82"/>
                  </a:lnTo>
                  <a:lnTo>
                    <a:pt x="246" y="85"/>
                  </a:lnTo>
                  <a:lnTo>
                    <a:pt x="251" y="87"/>
                  </a:lnTo>
                  <a:lnTo>
                    <a:pt x="253" y="89"/>
                  </a:lnTo>
                  <a:lnTo>
                    <a:pt x="255" y="94"/>
                  </a:lnTo>
                  <a:lnTo>
                    <a:pt x="255" y="96"/>
                  </a:lnTo>
                  <a:lnTo>
                    <a:pt x="257" y="100"/>
                  </a:lnTo>
                  <a:lnTo>
                    <a:pt x="260" y="107"/>
                  </a:lnTo>
                  <a:lnTo>
                    <a:pt x="264" y="112"/>
                  </a:lnTo>
                  <a:lnTo>
                    <a:pt x="264" y="116"/>
                  </a:lnTo>
                  <a:lnTo>
                    <a:pt x="269" y="118"/>
                  </a:lnTo>
                  <a:lnTo>
                    <a:pt x="271" y="123"/>
                  </a:lnTo>
                  <a:lnTo>
                    <a:pt x="275" y="125"/>
                  </a:lnTo>
                  <a:lnTo>
                    <a:pt x="280" y="129"/>
                  </a:lnTo>
                  <a:lnTo>
                    <a:pt x="282" y="132"/>
                  </a:lnTo>
                  <a:lnTo>
                    <a:pt x="282" y="136"/>
                  </a:lnTo>
                  <a:lnTo>
                    <a:pt x="282" y="138"/>
                  </a:lnTo>
                  <a:lnTo>
                    <a:pt x="277" y="143"/>
                  </a:lnTo>
                  <a:lnTo>
                    <a:pt x="273" y="143"/>
                  </a:lnTo>
                  <a:lnTo>
                    <a:pt x="269" y="143"/>
                  </a:lnTo>
                  <a:lnTo>
                    <a:pt x="266" y="145"/>
                  </a:lnTo>
                  <a:lnTo>
                    <a:pt x="264" y="147"/>
                  </a:lnTo>
                  <a:lnTo>
                    <a:pt x="262" y="147"/>
                  </a:lnTo>
                  <a:lnTo>
                    <a:pt x="257" y="150"/>
                  </a:lnTo>
                  <a:lnTo>
                    <a:pt x="255" y="150"/>
                  </a:lnTo>
                  <a:lnTo>
                    <a:pt x="251" y="150"/>
                  </a:lnTo>
                  <a:lnTo>
                    <a:pt x="246" y="150"/>
                  </a:lnTo>
                  <a:lnTo>
                    <a:pt x="239" y="150"/>
                  </a:lnTo>
                  <a:lnTo>
                    <a:pt x="235" y="147"/>
                  </a:lnTo>
                  <a:lnTo>
                    <a:pt x="233" y="147"/>
                  </a:lnTo>
                  <a:lnTo>
                    <a:pt x="228" y="150"/>
                  </a:lnTo>
                  <a:lnTo>
                    <a:pt x="226" y="152"/>
                  </a:lnTo>
                  <a:lnTo>
                    <a:pt x="226" y="156"/>
                  </a:lnTo>
                  <a:lnTo>
                    <a:pt x="210" y="163"/>
                  </a:lnTo>
                  <a:lnTo>
                    <a:pt x="190" y="170"/>
                  </a:lnTo>
                  <a:lnTo>
                    <a:pt x="168" y="174"/>
                  </a:lnTo>
                  <a:lnTo>
                    <a:pt x="146" y="167"/>
                  </a:lnTo>
                  <a:lnTo>
                    <a:pt x="141" y="159"/>
                  </a:lnTo>
                  <a:lnTo>
                    <a:pt x="132" y="152"/>
                  </a:lnTo>
                  <a:lnTo>
                    <a:pt x="121" y="147"/>
                  </a:lnTo>
                  <a:lnTo>
                    <a:pt x="110" y="150"/>
                  </a:lnTo>
                  <a:lnTo>
                    <a:pt x="101" y="156"/>
                  </a:lnTo>
                  <a:lnTo>
                    <a:pt x="99" y="159"/>
                  </a:lnTo>
                  <a:lnTo>
                    <a:pt x="96" y="163"/>
                  </a:lnTo>
                  <a:lnTo>
                    <a:pt x="94" y="165"/>
                  </a:lnTo>
                  <a:lnTo>
                    <a:pt x="87" y="167"/>
                  </a:lnTo>
                  <a:lnTo>
                    <a:pt x="85" y="170"/>
                  </a:lnTo>
                  <a:lnTo>
                    <a:pt x="83" y="172"/>
                  </a:lnTo>
                  <a:lnTo>
                    <a:pt x="83" y="176"/>
                  </a:lnTo>
                  <a:lnTo>
                    <a:pt x="83" y="181"/>
                  </a:lnTo>
                  <a:lnTo>
                    <a:pt x="83" y="188"/>
                  </a:lnTo>
                  <a:lnTo>
                    <a:pt x="56" y="188"/>
                  </a:lnTo>
                  <a:lnTo>
                    <a:pt x="49" y="188"/>
                  </a:lnTo>
                  <a:lnTo>
                    <a:pt x="45" y="190"/>
                  </a:lnTo>
                  <a:lnTo>
                    <a:pt x="41" y="194"/>
                  </a:lnTo>
                  <a:lnTo>
                    <a:pt x="38" y="199"/>
                  </a:lnTo>
                  <a:lnTo>
                    <a:pt x="36" y="201"/>
                  </a:lnTo>
                  <a:lnTo>
                    <a:pt x="32" y="203"/>
                  </a:lnTo>
                  <a:lnTo>
                    <a:pt x="29" y="205"/>
                  </a:lnTo>
                  <a:lnTo>
                    <a:pt x="25" y="205"/>
                  </a:lnTo>
                  <a:lnTo>
                    <a:pt x="20" y="205"/>
                  </a:lnTo>
                  <a:lnTo>
                    <a:pt x="20" y="201"/>
                  </a:lnTo>
                  <a:lnTo>
                    <a:pt x="18" y="197"/>
                  </a:lnTo>
                  <a:lnTo>
                    <a:pt x="16" y="192"/>
                  </a:lnTo>
                  <a:lnTo>
                    <a:pt x="14" y="190"/>
                  </a:lnTo>
                  <a:lnTo>
                    <a:pt x="14" y="185"/>
                  </a:lnTo>
                  <a:lnTo>
                    <a:pt x="14" y="181"/>
                  </a:lnTo>
                  <a:lnTo>
                    <a:pt x="5" y="167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0" y="125"/>
                  </a:lnTo>
                  <a:lnTo>
                    <a:pt x="3" y="120"/>
                  </a:lnTo>
                  <a:lnTo>
                    <a:pt x="5" y="118"/>
                  </a:lnTo>
                  <a:lnTo>
                    <a:pt x="7" y="118"/>
                  </a:lnTo>
                  <a:lnTo>
                    <a:pt x="11" y="107"/>
                  </a:lnTo>
                  <a:lnTo>
                    <a:pt x="18" y="103"/>
                  </a:lnTo>
                  <a:lnTo>
                    <a:pt x="29" y="100"/>
                  </a:lnTo>
                  <a:lnTo>
                    <a:pt x="43" y="98"/>
                  </a:lnTo>
                  <a:lnTo>
                    <a:pt x="52" y="94"/>
                  </a:lnTo>
                  <a:lnTo>
                    <a:pt x="65" y="85"/>
                  </a:lnTo>
                  <a:lnTo>
                    <a:pt x="76" y="76"/>
                  </a:lnTo>
                  <a:lnTo>
                    <a:pt x="85" y="65"/>
                  </a:lnTo>
                  <a:lnTo>
                    <a:pt x="99" y="53"/>
                  </a:lnTo>
                  <a:lnTo>
                    <a:pt x="114" y="49"/>
                  </a:lnTo>
                  <a:lnTo>
                    <a:pt x="137" y="38"/>
                  </a:lnTo>
                  <a:lnTo>
                    <a:pt x="157" y="2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54" name="Freeform 270"/>
            <p:cNvSpPr>
              <a:spLocks/>
            </p:cNvSpPr>
            <p:nvPr/>
          </p:nvSpPr>
          <p:spPr bwMode="auto">
            <a:xfrm>
              <a:off x="4496986" y="3991697"/>
              <a:ext cx="323707" cy="235319"/>
            </a:xfrm>
            <a:custGeom>
              <a:avLst/>
              <a:gdLst>
                <a:gd name="T0" fmla="*/ 163 w 282"/>
                <a:gd name="T1" fmla="*/ 24 h 205"/>
                <a:gd name="T2" fmla="*/ 170 w 282"/>
                <a:gd name="T3" fmla="*/ 15 h 205"/>
                <a:gd name="T4" fmla="*/ 175 w 282"/>
                <a:gd name="T5" fmla="*/ 6 h 205"/>
                <a:gd name="T6" fmla="*/ 181 w 282"/>
                <a:gd name="T7" fmla="*/ 0 h 205"/>
                <a:gd name="T8" fmla="*/ 190 w 282"/>
                <a:gd name="T9" fmla="*/ 0 h 205"/>
                <a:gd name="T10" fmla="*/ 199 w 282"/>
                <a:gd name="T11" fmla="*/ 11 h 205"/>
                <a:gd name="T12" fmla="*/ 201 w 282"/>
                <a:gd name="T13" fmla="*/ 33 h 205"/>
                <a:gd name="T14" fmla="*/ 206 w 282"/>
                <a:gd name="T15" fmla="*/ 51 h 205"/>
                <a:gd name="T16" fmla="*/ 219 w 282"/>
                <a:gd name="T17" fmla="*/ 56 h 205"/>
                <a:gd name="T18" fmla="*/ 224 w 282"/>
                <a:gd name="T19" fmla="*/ 58 h 205"/>
                <a:gd name="T20" fmla="*/ 226 w 282"/>
                <a:gd name="T21" fmla="*/ 65 h 205"/>
                <a:gd name="T22" fmla="*/ 228 w 282"/>
                <a:gd name="T23" fmla="*/ 74 h 205"/>
                <a:gd name="T24" fmla="*/ 237 w 282"/>
                <a:gd name="T25" fmla="*/ 80 h 205"/>
                <a:gd name="T26" fmla="*/ 246 w 282"/>
                <a:gd name="T27" fmla="*/ 85 h 205"/>
                <a:gd name="T28" fmla="*/ 253 w 282"/>
                <a:gd name="T29" fmla="*/ 89 h 205"/>
                <a:gd name="T30" fmla="*/ 255 w 282"/>
                <a:gd name="T31" fmla="*/ 96 h 205"/>
                <a:gd name="T32" fmla="*/ 260 w 282"/>
                <a:gd name="T33" fmla="*/ 107 h 205"/>
                <a:gd name="T34" fmla="*/ 264 w 282"/>
                <a:gd name="T35" fmla="*/ 116 h 205"/>
                <a:gd name="T36" fmla="*/ 271 w 282"/>
                <a:gd name="T37" fmla="*/ 123 h 205"/>
                <a:gd name="T38" fmla="*/ 280 w 282"/>
                <a:gd name="T39" fmla="*/ 129 h 205"/>
                <a:gd name="T40" fmla="*/ 282 w 282"/>
                <a:gd name="T41" fmla="*/ 136 h 205"/>
                <a:gd name="T42" fmla="*/ 277 w 282"/>
                <a:gd name="T43" fmla="*/ 143 h 205"/>
                <a:gd name="T44" fmla="*/ 269 w 282"/>
                <a:gd name="T45" fmla="*/ 143 h 205"/>
                <a:gd name="T46" fmla="*/ 264 w 282"/>
                <a:gd name="T47" fmla="*/ 147 h 205"/>
                <a:gd name="T48" fmla="*/ 257 w 282"/>
                <a:gd name="T49" fmla="*/ 150 h 205"/>
                <a:gd name="T50" fmla="*/ 251 w 282"/>
                <a:gd name="T51" fmla="*/ 150 h 205"/>
                <a:gd name="T52" fmla="*/ 239 w 282"/>
                <a:gd name="T53" fmla="*/ 150 h 205"/>
                <a:gd name="T54" fmla="*/ 233 w 282"/>
                <a:gd name="T55" fmla="*/ 147 h 205"/>
                <a:gd name="T56" fmla="*/ 226 w 282"/>
                <a:gd name="T57" fmla="*/ 152 h 205"/>
                <a:gd name="T58" fmla="*/ 210 w 282"/>
                <a:gd name="T59" fmla="*/ 163 h 205"/>
                <a:gd name="T60" fmla="*/ 168 w 282"/>
                <a:gd name="T61" fmla="*/ 174 h 205"/>
                <a:gd name="T62" fmla="*/ 141 w 282"/>
                <a:gd name="T63" fmla="*/ 159 h 205"/>
                <a:gd name="T64" fmla="*/ 121 w 282"/>
                <a:gd name="T65" fmla="*/ 147 h 205"/>
                <a:gd name="T66" fmla="*/ 101 w 282"/>
                <a:gd name="T67" fmla="*/ 156 h 205"/>
                <a:gd name="T68" fmla="*/ 96 w 282"/>
                <a:gd name="T69" fmla="*/ 163 h 205"/>
                <a:gd name="T70" fmla="*/ 87 w 282"/>
                <a:gd name="T71" fmla="*/ 167 h 205"/>
                <a:gd name="T72" fmla="*/ 83 w 282"/>
                <a:gd name="T73" fmla="*/ 172 h 205"/>
                <a:gd name="T74" fmla="*/ 83 w 282"/>
                <a:gd name="T75" fmla="*/ 181 h 205"/>
                <a:gd name="T76" fmla="*/ 56 w 282"/>
                <a:gd name="T77" fmla="*/ 188 h 205"/>
                <a:gd name="T78" fmla="*/ 45 w 282"/>
                <a:gd name="T79" fmla="*/ 190 h 205"/>
                <a:gd name="T80" fmla="*/ 38 w 282"/>
                <a:gd name="T81" fmla="*/ 199 h 205"/>
                <a:gd name="T82" fmla="*/ 32 w 282"/>
                <a:gd name="T83" fmla="*/ 203 h 205"/>
                <a:gd name="T84" fmla="*/ 25 w 282"/>
                <a:gd name="T85" fmla="*/ 205 h 205"/>
                <a:gd name="T86" fmla="*/ 20 w 282"/>
                <a:gd name="T87" fmla="*/ 201 h 205"/>
                <a:gd name="T88" fmla="*/ 16 w 282"/>
                <a:gd name="T89" fmla="*/ 192 h 205"/>
                <a:gd name="T90" fmla="*/ 14 w 282"/>
                <a:gd name="T91" fmla="*/ 185 h 205"/>
                <a:gd name="T92" fmla="*/ 5 w 282"/>
                <a:gd name="T93" fmla="*/ 167 h 205"/>
                <a:gd name="T94" fmla="*/ 0 w 282"/>
                <a:gd name="T95" fmla="*/ 129 h 205"/>
                <a:gd name="T96" fmla="*/ 3 w 282"/>
                <a:gd name="T97" fmla="*/ 120 h 205"/>
                <a:gd name="T98" fmla="*/ 7 w 282"/>
                <a:gd name="T99" fmla="*/ 118 h 205"/>
                <a:gd name="T100" fmla="*/ 18 w 282"/>
                <a:gd name="T101" fmla="*/ 103 h 205"/>
                <a:gd name="T102" fmla="*/ 43 w 282"/>
                <a:gd name="T103" fmla="*/ 98 h 205"/>
                <a:gd name="T104" fmla="*/ 65 w 282"/>
                <a:gd name="T105" fmla="*/ 85 h 205"/>
                <a:gd name="T106" fmla="*/ 85 w 282"/>
                <a:gd name="T107" fmla="*/ 65 h 205"/>
                <a:gd name="T108" fmla="*/ 114 w 282"/>
                <a:gd name="T109" fmla="*/ 49 h 205"/>
                <a:gd name="T110" fmla="*/ 157 w 282"/>
                <a:gd name="T111" fmla="*/ 2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" h="205">
                  <a:moveTo>
                    <a:pt x="157" y="24"/>
                  </a:moveTo>
                  <a:lnTo>
                    <a:pt x="163" y="24"/>
                  </a:lnTo>
                  <a:lnTo>
                    <a:pt x="166" y="20"/>
                  </a:lnTo>
                  <a:lnTo>
                    <a:pt x="170" y="15"/>
                  </a:lnTo>
                  <a:lnTo>
                    <a:pt x="172" y="11"/>
                  </a:lnTo>
                  <a:lnTo>
                    <a:pt x="175" y="6"/>
                  </a:lnTo>
                  <a:lnTo>
                    <a:pt x="177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4"/>
                  </a:lnTo>
                  <a:lnTo>
                    <a:pt x="199" y="11"/>
                  </a:lnTo>
                  <a:lnTo>
                    <a:pt x="201" y="22"/>
                  </a:lnTo>
                  <a:lnTo>
                    <a:pt x="201" y="33"/>
                  </a:lnTo>
                  <a:lnTo>
                    <a:pt x="201" y="44"/>
                  </a:lnTo>
                  <a:lnTo>
                    <a:pt x="206" y="51"/>
                  </a:lnTo>
                  <a:lnTo>
                    <a:pt x="215" y="56"/>
                  </a:lnTo>
                  <a:lnTo>
                    <a:pt x="219" y="56"/>
                  </a:lnTo>
                  <a:lnTo>
                    <a:pt x="222" y="56"/>
                  </a:lnTo>
                  <a:lnTo>
                    <a:pt x="224" y="58"/>
                  </a:lnTo>
                  <a:lnTo>
                    <a:pt x="226" y="60"/>
                  </a:lnTo>
                  <a:lnTo>
                    <a:pt x="226" y="65"/>
                  </a:lnTo>
                  <a:lnTo>
                    <a:pt x="226" y="67"/>
                  </a:lnTo>
                  <a:lnTo>
                    <a:pt x="228" y="74"/>
                  </a:lnTo>
                  <a:lnTo>
                    <a:pt x="233" y="76"/>
                  </a:lnTo>
                  <a:lnTo>
                    <a:pt x="237" y="80"/>
                  </a:lnTo>
                  <a:lnTo>
                    <a:pt x="242" y="82"/>
                  </a:lnTo>
                  <a:lnTo>
                    <a:pt x="246" y="85"/>
                  </a:lnTo>
                  <a:lnTo>
                    <a:pt x="251" y="87"/>
                  </a:lnTo>
                  <a:lnTo>
                    <a:pt x="253" y="89"/>
                  </a:lnTo>
                  <a:lnTo>
                    <a:pt x="255" y="94"/>
                  </a:lnTo>
                  <a:lnTo>
                    <a:pt x="255" y="96"/>
                  </a:lnTo>
                  <a:lnTo>
                    <a:pt x="257" y="100"/>
                  </a:lnTo>
                  <a:lnTo>
                    <a:pt x="260" y="107"/>
                  </a:lnTo>
                  <a:lnTo>
                    <a:pt x="264" y="112"/>
                  </a:lnTo>
                  <a:lnTo>
                    <a:pt x="264" y="116"/>
                  </a:lnTo>
                  <a:lnTo>
                    <a:pt x="269" y="118"/>
                  </a:lnTo>
                  <a:lnTo>
                    <a:pt x="271" y="123"/>
                  </a:lnTo>
                  <a:lnTo>
                    <a:pt x="275" y="125"/>
                  </a:lnTo>
                  <a:lnTo>
                    <a:pt x="280" y="129"/>
                  </a:lnTo>
                  <a:lnTo>
                    <a:pt x="282" y="132"/>
                  </a:lnTo>
                  <a:lnTo>
                    <a:pt x="282" y="136"/>
                  </a:lnTo>
                  <a:lnTo>
                    <a:pt x="282" y="138"/>
                  </a:lnTo>
                  <a:lnTo>
                    <a:pt x="277" y="143"/>
                  </a:lnTo>
                  <a:lnTo>
                    <a:pt x="273" y="143"/>
                  </a:lnTo>
                  <a:lnTo>
                    <a:pt x="269" y="143"/>
                  </a:lnTo>
                  <a:lnTo>
                    <a:pt x="266" y="145"/>
                  </a:lnTo>
                  <a:lnTo>
                    <a:pt x="264" y="147"/>
                  </a:lnTo>
                  <a:lnTo>
                    <a:pt x="262" y="147"/>
                  </a:lnTo>
                  <a:lnTo>
                    <a:pt x="257" y="150"/>
                  </a:lnTo>
                  <a:lnTo>
                    <a:pt x="255" y="150"/>
                  </a:lnTo>
                  <a:lnTo>
                    <a:pt x="251" y="150"/>
                  </a:lnTo>
                  <a:lnTo>
                    <a:pt x="246" y="150"/>
                  </a:lnTo>
                  <a:lnTo>
                    <a:pt x="239" y="150"/>
                  </a:lnTo>
                  <a:lnTo>
                    <a:pt x="235" y="147"/>
                  </a:lnTo>
                  <a:lnTo>
                    <a:pt x="233" y="147"/>
                  </a:lnTo>
                  <a:lnTo>
                    <a:pt x="228" y="150"/>
                  </a:lnTo>
                  <a:lnTo>
                    <a:pt x="226" y="152"/>
                  </a:lnTo>
                  <a:lnTo>
                    <a:pt x="226" y="156"/>
                  </a:lnTo>
                  <a:lnTo>
                    <a:pt x="210" y="163"/>
                  </a:lnTo>
                  <a:lnTo>
                    <a:pt x="190" y="170"/>
                  </a:lnTo>
                  <a:lnTo>
                    <a:pt x="168" y="174"/>
                  </a:lnTo>
                  <a:lnTo>
                    <a:pt x="146" y="167"/>
                  </a:lnTo>
                  <a:lnTo>
                    <a:pt x="141" y="159"/>
                  </a:lnTo>
                  <a:lnTo>
                    <a:pt x="132" y="152"/>
                  </a:lnTo>
                  <a:lnTo>
                    <a:pt x="121" y="147"/>
                  </a:lnTo>
                  <a:lnTo>
                    <a:pt x="110" y="150"/>
                  </a:lnTo>
                  <a:lnTo>
                    <a:pt x="101" y="156"/>
                  </a:lnTo>
                  <a:lnTo>
                    <a:pt x="99" y="159"/>
                  </a:lnTo>
                  <a:lnTo>
                    <a:pt x="96" y="163"/>
                  </a:lnTo>
                  <a:lnTo>
                    <a:pt x="94" y="165"/>
                  </a:lnTo>
                  <a:lnTo>
                    <a:pt x="87" y="167"/>
                  </a:lnTo>
                  <a:lnTo>
                    <a:pt x="85" y="170"/>
                  </a:lnTo>
                  <a:lnTo>
                    <a:pt x="83" y="172"/>
                  </a:lnTo>
                  <a:lnTo>
                    <a:pt x="83" y="176"/>
                  </a:lnTo>
                  <a:lnTo>
                    <a:pt x="83" y="181"/>
                  </a:lnTo>
                  <a:lnTo>
                    <a:pt x="83" y="188"/>
                  </a:lnTo>
                  <a:lnTo>
                    <a:pt x="56" y="188"/>
                  </a:lnTo>
                  <a:lnTo>
                    <a:pt x="49" y="188"/>
                  </a:lnTo>
                  <a:lnTo>
                    <a:pt x="45" y="190"/>
                  </a:lnTo>
                  <a:lnTo>
                    <a:pt x="41" y="194"/>
                  </a:lnTo>
                  <a:lnTo>
                    <a:pt x="38" y="199"/>
                  </a:lnTo>
                  <a:lnTo>
                    <a:pt x="36" y="201"/>
                  </a:lnTo>
                  <a:lnTo>
                    <a:pt x="32" y="203"/>
                  </a:lnTo>
                  <a:lnTo>
                    <a:pt x="29" y="205"/>
                  </a:lnTo>
                  <a:lnTo>
                    <a:pt x="25" y="205"/>
                  </a:lnTo>
                  <a:lnTo>
                    <a:pt x="20" y="205"/>
                  </a:lnTo>
                  <a:lnTo>
                    <a:pt x="20" y="201"/>
                  </a:lnTo>
                  <a:lnTo>
                    <a:pt x="18" y="197"/>
                  </a:lnTo>
                  <a:lnTo>
                    <a:pt x="16" y="192"/>
                  </a:lnTo>
                  <a:lnTo>
                    <a:pt x="14" y="190"/>
                  </a:lnTo>
                  <a:lnTo>
                    <a:pt x="14" y="185"/>
                  </a:lnTo>
                  <a:lnTo>
                    <a:pt x="14" y="181"/>
                  </a:lnTo>
                  <a:lnTo>
                    <a:pt x="5" y="167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0" y="125"/>
                  </a:lnTo>
                  <a:lnTo>
                    <a:pt x="3" y="120"/>
                  </a:lnTo>
                  <a:lnTo>
                    <a:pt x="5" y="118"/>
                  </a:lnTo>
                  <a:lnTo>
                    <a:pt x="7" y="118"/>
                  </a:lnTo>
                  <a:lnTo>
                    <a:pt x="11" y="107"/>
                  </a:lnTo>
                  <a:lnTo>
                    <a:pt x="18" y="103"/>
                  </a:lnTo>
                  <a:lnTo>
                    <a:pt x="29" y="100"/>
                  </a:lnTo>
                  <a:lnTo>
                    <a:pt x="43" y="98"/>
                  </a:lnTo>
                  <a:lnTo>
                    <a:pt x="52" y="94"/>
                  </a:lnTo>
                  <a:lnTo>
                    <a:pt x="65" y="85"/>
                  </a:lnTo>
                  <a:lnTo>
                    <a:pt x="76" y="76"/>
                  </a:lnTo>
                  <a:lnTo>
                    <a:pt x="85" y="65"/>
                  </a:lnTo>
                  <a:lnTo>
                    <a:pt x="99" y="53"/>
                  </a:lnTo>
                  <a:lnTo>
                    <a:pt x="114" y="49"/>
                  </a:lnTo>
                  <a:lnTo>
                    <a:pt x="137" y="38"/>
                  </a:lnTo>
                  <a:lnTo>
                    <a:pt x="157" y="2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55" name="Freeform 271"/>
            <p:cNvSpPr>
              <a:spLocks/>
            </p:cNvSpPr>
            <p:nvPr/>
          </p:nvSpPr>
          <p:spPr bwMode="auto">
            <a:xfrm>
              <a:off x="4432704" y="4174213"/>
              <a:ext cx="523441" cy="548694"/>
            </a:xfrm>
            <a:custGeom>
              <a:avLst/>
              <a:gdLst>
                <a:gd name="T0" fmla="*/ 338 w 456"/>
                <a:gd name="T1" fmla="*/ 8 h 478"/>
                <a:gd name="T2" fmla="*/ 356 w 456"/>
                <a:gd name="T3" fmla="*/ 8 h 478"/>
                <a:gd name="T4" fmla="*/ 371 w 456"/>
                <a:gd name="T5" fmla="*/ 13 h 478"/>
                <a:gd name="T6" fmla="*/ 403 w 456"/>
                <a:gd name="T7" fmla="*/ 26 h 478"/>
                <a:gd name="T8" fmla="*/ 456 w 456"/>
                <a:gd name="T9" fmla="*/ 73 h 478"/>
                <a:gd name="T10" fmla="*/ 427 w 456"/>
                <a:gd name="T11" fmla="*/ 123 h 478"/>
                <a:gd name="T12" fmla="*/ 421 w 456"/>
                <a:gd name="T13" fmla="*/ 136 h 478"/>
                <a:gd name="T14" fmla="*/ 416 w 456"/>
                <a:gd name="T15" fmla="*/ 185 h 478"/>
                <a:gd name="T16" fmla="*/ 398 w 456"/>
                <a:gd name="T17" fmla="*/ 201 h 478"/>
                <a:gd name="T18" fmla="*/ 396 w 456"/>
                <a:gd name="T19" fmla="*/ 219 h 478"/>
                <a:gd name="T20" fmla="*/ 403 w 456"/>
                <a:gd name="T21" fmla="*/ 237 h 478"/>
                <a:gd name="T22" fmla="*/ 407 w 456"/>
                <a:gd name="T23" fmla="*/ 266 h 478"/>
                <a:gd name="T24" fmla="*/ 409 w 456"/>
                <a:gd name="T25" fmla="*/ 335 h 478"/>
                <a:gd name="T26" fmla="*/ 412 w 456"/>
                <a:gd name="T27" fmla="*/ 375 h 478"/>
                <a:gd name="T28" fmla="*/ 378 w 456"/>
                <a:gd name="T29" fmla="*/ 413 h 478"/>
                <a:gd name="T30" fmla="*/ 389 w 456"/>
                <a:gd name="T31" fmla="*/ 438 h 478"/>
                <a:gd name="T32" fmla="*/ 378 w 456"/>
                <a:gd name="T33" fmla="*/ 447 h 478"/>
                <a:gd name="T34" fmla="*/ 376 w 456"/>
                <a:gd name="T35" fmla="*/ 463 h 478"/>
                <a:gd name="T36" fmla="*/ 376 w 456"/>
                <a:gd name="T37" fmla="*/ 478 h 478"/>
                <a:gd name="T38" fmla="*/ 358 w 456"/>
                <a:gd name="T39" fmla="*/ 472 h 478"/>
                <a:gd name="T40" fmla="*/ 338 w 456"/>
                <a:gd name="T41" fmla="*/ 478 h 478"/>
                <a:gd name="T42" fmla="*/ 318 w 456"/>
                <a:gd name="T43" fmla="*/ 460 h 478"/>
                <a:gd name="T44" fmla="*/ 251 w 456"/>
                <a:gd name="T45" fmla="*/ 447 h 478"/>
                <a:gd name="T46" fmla="*/ 244 w 456"/>
                <a:gd name="T47" fmla="*/ 438 h 478"/>
                <a:gd name="T48" fmla="*/ 235 w 456"/>
                <a:gd name="T49" fmla="*/ 431 h 478"/>
                <a:gd name="T50" fmla="*/ 231 w 456"/>
                <a:gd name="T51" fmla="*/ 411 h 478"/>
                <a:gd name="T52" fmla="*/ 226 w 456"/>
                <a:gd name="T53" fmla="*/ 366 h 478"/>
                <a:gd name="T54" fmla="*/ 190 w 456"/>
                <a:gd name="T55" fmla="*/ 335 h 478"/>
                <a:gd name="T56" fmla="*/ 161 w 456"/>
                <a:gd name="T57" fmla="*/ 348 h 478"/>
                <a:gd name="T58" fmla="*/ 152 w 456"/>
                <a:gd name="T59" fmla="*/ 357 h 478"/>
                <a:gd name="T60" fmla="*/ 135 w 456"/>
                <a:gd name="T61" fmla="*/ 360 h 478"/>
                <a:gd name="T62" fmla="*/ 112 w 456"/>
                <a:gd name="T63" fmla="*/ 366 h 478"/>
                <a:gd name="T64" fmla="*/ 108 w 456"/>
                <a:gd name="T65" fmla="*/ 346 h 478"/>
                <a:gd name="T66" fmla="*/ 108 w 456"/>
                <a:gd name="T67" fmla="*/ 331 h 478"/>
                <a:gd name="T68" fmla="*/ 105 w 456"/>
                <a:gd name="T69" fmla="*/ 317 h 478"/>
                <a:gd name="T70" fmla="*/ 63 w 456"/>
                <a:gd name="T71" fmla="*/ 304 h 478"/>
                <a:gd name="T72" fmla="*/ 0 w 456"/>
                <a:gd name="T73" fmla="*/ 290 h 478"/>
                <a:gd name="T74" fmla="*/ 16 w 456"/>
                <a:gd name="T75" fmla="*/ 286 h 478"/>
                <a:gd name="T76" fmla="*/ 32 w 456"/>
                <a:gd name="T77" fmla="*/ 288 h 478"/>
                <a:gd name="T78" fmla="*/ 50 w 456"/>
                <a:gd name="T79" fmla="*/ 293 h 478"/>
                <a:gd name="T80" fmla="*/ 67 w 456"/>
                <a:gd name="T81" fmla="*/ 270 h 478"/>
                <a:gd name="T82" fmla="*/ 99 w 456"/>
                <a:gd name="T83" fmla="*/ 237 h 478"/>
                <a:gd name="T84" fmla="*/ 101 w 456"/>
                <a:gd name="T85" fmla="*/ 217 h 478"/>
                <a:gd name="T86" fmla="*/ 94 w 456"/>
                <a:gd name="T87" fmla="*/ 190 h 478"/>
                <a:gd name="T88" fmla="*/ 105 w 456"/>
                <a:gd name="T89" fmla="*/ 183 h 478"/>
                <a:gd name="T90" fmla="*/ 112 w 456"/>
                <a:gd name="T91" fmla="*/ 172 h 478"/>
                <a:gd name="T92" fmla="*/ 137 w 456"/>
                <a:gd name="T93" fmla="*/ 100 h 478"/>
                <a:gd name="T94" fmla="*/ 150 w 456"/>
                <a:gd name="T95" fmla="*/ 67 h 478"/>
                <a:gd name="T96" fmla="*/ 157 w 456"/>
                <a:gd name="T97" fmla="*/ 46 h 478"/>
                <a:gd name="T98" fmla="*/ 170 w 456"/>
                <a:gd name="T99" fmla="*/ 8 h 478"/>
                <a:gd name="T100" fmla="*/ 195 w 456"/>
                <a:gd name="T101" fmla="*/ 29 h 478"/>
                <a:gd name="T102" fmla="*/ 235 w 456"/>
                <a:gd name="T103" fmla="*/ 35 h 478"/>
                <a:gd name="T104" fmla="*/ 257 w 456"/>
                <a:gd name="T105" fmla="*/ 24 h 478"/>
                <a:gd name="T106" fmla="*/ 275 w 456"/>
                <a:gd name="T107" fmla="*/ 22 h 478"/>
                <a:gd name="T108" fmla="*/ 291 w 456"/>
                <a:gd name="T109" fmla="*/ 11 h 478"/>
                <a:gd name="T110" fmla="*/ 333 w 456"/>
                <a:gd name="T111" fmla="*/ 2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6" h="478">
                  <a:moveTo>
                    <a:pt x="333" y="2"/>
                  </a:moveTo>
                  <a:lnTo>
                    <a:pt x="333" y="6"/>
                  </a:lnTo>
                  <a:lnTo>
                    <a:pt x="336" y="8"/>
                  </a:lnTo>
                  <a:lnTo>
                    <a:pt x="338" y="8"/>
                  </a:lnTo>
                  <a:lnTo>
                    <a:pt x="342" y="8"/>
                  </a:lnTo>
                  <a:lnTo>
                    <a:pt x="347" y="8"/>
                  </a:lnTo>
                  <a:lnTo>
                    <a:pt x="351" y="8"/>
                  </a:lnTo>
                  <a:lnTo>
                    <a:pt x="356" y="8"/>
                  </a:lnTo>
                  <a:lnTo>
                    <a:pt x="360" y="8"/>
                  </a:lnTo>
                  <a:lnTo>
                    <a:pt x="365" y="8"/>
                  </a:lnTo>
                  <a:lnTo>
                    <a:pt x="367" y="11"/>
                  </a:lnTo>
                  <a:lnTo>
                    <a:pt x="371" y="13"/>
                  </a:lnTo>
                  <a:lnTo>
                    <a:pt x="374" y="17"/>
                  </a:lnTo>
                  <a:lnTo>
                    <a:pt x="376" y="22"/>
                  </a:lnTo>
                  <a:lnTo>
                    <a:pt x="376" y="29"/>
                  </a:lnTo>
                  <a:lnTo>
                    <a:pt x="403" y="26"/>
                  </a:lnTo>
                  <a:lnTo>
                    <a:pt x="423" y="31"/>
                  </a:lnTo>
                  <a:lnTo>
                    <a:pt x="436" y="42"/>
                  </a:lnTo>
                  <a:lnTo>
                    <a:pt x="445" y="60"/>
                  </a:lnTo>
                  <a:lnTo>
                    <a:pt x="456" y="73"/>
                  </a:lnTo>
                  <a:lnTo>
                    <a:pt x="454" y="87"/>
                  </a:lnTo>
                  <a:lnTo>
                    <a:pt x="447" y="98"/>
                  </a:lnTo>
                  <a:lnTo>
                    <a:pt x="436" y="109"/>
                  </a:lnTo>
                  <a:lnTo>
                    <a:pt x="427" y="123"/>
                  </a:lnTo>
                  <a:lnTo>
                    <a:pt x="423" y="123"/>
                  </a:lnTo>
                  <a:lnTo>
                    <a:pt x="421" y="127"/>
                  </a:lnTo>
                  <a:lnTo>
                    <a:pt x="421" y="131"/>
                  </a:lnTo>
                  <a:lnTo>
                    <a:pt x="421" y="136"/>
                  </a:lnTo>
                  <a:lnTo>
                    <a:pt x="421" y="143"/>
                  </a:lnTo>
                  <a:lnTo>
                    <a:pt x="421" y="147"/>
                  </a:lnTo>
                  <a:lnTo>
                    <a:pt x="421" y="167"/>
                  </a:lnTo>
                  <a:lnTo>
                    <a:pt x="416" y="185"/>
                  </a:lnTo>
                  <a:lnTo>
                    <a:pt x="407" y="196"/>
                  </a:lnTo>
                  <a:lnTo>
                    <a:pt x="405" y="196"/>
                  </a:lnTo>
                  <a:lnTo>
                    <a:pt x="401" y="199"/>
                  </a:lnTo>
                  <a:lnTo>
                    <a:pt x="398" y="201"/>
                  </a:lnTo>
                  <a:lnTo>
                    <a:pt x="396" y="205"/>
                  </a:lnTo>
                  <a:lnTo>
                    <a:pt x="394" y="210"/>
                  </a:lnTo>
                  <a:lnTo>
                    <a:pt x="394" y="214"/>
                  </a:lnTo>
                  <a:lnTo>
                    <a:pt x="396" y="219"/>
                  </a:lnTo>
                  <a:lnTo>
                    <a:pt x="398" y="221"/>
                  </a:lnTo>
                  <a:lnTo>
                    <a:pt x="401" y="221"/>
                  </a:lnTo>
                  <a:lnTo>
                    <a:pt x="401" y="228"/>
                  </a:lnTo>
                  <a:lnTo>
                    <a:pt x="403" y="237"/>
                  </a:lnTo>
                  <a:lnTo>
                    <a:pt x="401" y="246"/>
                  </a:lnTo>
                  <a:lnTo>
                    <a:pt x="401" y="255"/>
                  </a:lnTo>
                  <a:lnTo>
                    <a:pt x="403" y="263"/>
                  </a:lnTo>
                  <a:lnTo>
                    <a:pt x="407" y="266"/>
                  </a:lnTo>
                  <a:lnTo>
                    <a:pt x="407" y="284"/>
                  </a:lnTo>
                  <a:lnTo>
                    <a:pt x="407" y="302"/>
                  </a:lnTo>
                  <a:lnTo>
                    <a:pt x="407" y="319"/>
                  </a:lnTo>
                  <a:lnTo>
                    <a:pt x="409" y="335"/>
                  </a:lnTo>
                  <a:lnTo>
                    <a:pt x="414" y="346"/>
                  </a:lnTo>
                  <a:lnTo>
                    <a:pt x="427" y="353"/>
                  </a:lnTo>
                  <a:lnTo>
                    <a:pt x="423" y="366"/>
                  </a:lnTo>
                  <a:lnTo>
                    <a:pt x="412" y="375"/>
                  </a:lnTo>
                  <a:lnTo>
                    <a:pt x="401" y="384"/>
                  </a:lnTo>
                  <a:lnTo>
                    <a:pt x="389" y="393"/>
                  </a:lnTo>
                  <a:lnTo>
                    <a:pt x="380" y="402"/>
                  </a:lnTo>
                  <a:lnTo>
                    <a:pt x="378" y="413"/>
                  </a:lnTo>
                  <a:lnTo>
                    <a:pt x="383" y="429"/>
                  </a:lnTo>
                  <a:lnTo>
                    <a:pt x="385" y="431"/>
                  </a:lnTo>
                  <a:lnTo>
                    <a:pt x="387" y="433"/>
                  </a:lnTo>
                  <a:lnTo>
                    <a:pt x="389" y="438"/>
                  </a:lnTo>
                  <a:lnTo>
                    <a:pt x="387" y="442"/>
                  </a:lnTo>
                  <a:lnTo>
                    <a:pt x="387" y="447"/>
                  </a:lnTo>
                  <a:lnTo>
                    <a:pt x="383" y="447"/>
                  </a:lnTo>
                  <a:lnTo>
                    <a:pt x="378" y="447"/>
                  </a:lnTo>
                  <a:lnTo>
                    <a:pt x="376" y="449"/>
                  </a:lnTo>
                  <a:lnTo>
                    <a:pt x="376" y="454"/>
                  </a:lnTo>
                  <a:lnTo>
                    <a:pt x="376" y="458"/>
                  </a:lnTo>
                  <a:lnTo>
                    <a:pt x="376" y="463"/>
                  </a:lnTo>
                  <a:lnTo>
                    <a:pt x="376" y="467"/>
                  </a:lnTo>
                  <a:lnTo>
                    <a:pt x="376" y="472"/>
                  </a:lnTo>
                  <a:lnTo>
                    <a:pt x="376" y="476"/>
                  </a:lnTo>
                  <a:lnTo>
                    <a:pt x="376" y="478"/>
                  </a:lnTo>
                  <a:lnTo>
                    <a:pt x="371" y="476"/>
                  </a:lnTo>
                  <a:lnTo>
                    <a:pt x="369" y="474"/>
                  </a:lnTo>
                  <a:lnTo>
                    <a:pt x="363" y="474"/>
                  </a:lnTo>
                  <a:lnTo>
                    <a:pt x="358" y="472"/>
                  </a:lnTo>
                  <a:lnTo>
                    <a:pt x="351" y="474"/>
                  </a:lnTo>
                  <a:lnTo>
                    <a:pt x="347" y="476"/>
                  </a:lnTo>
                  <a:lnTo>
                    <a:pt x="342" y="476"/>
                  </a:lnTo>
                  <a:lnTo>
                    <a:pt x="338" y="478"/>
                  </a:lnTo>
                  <a:lnTo>
                    <a:pt x="336" y="478"/>
                  </a:lnTo>
                  <a:lnTo>
                    <a:pt x="331" y="476"/>
                  </a:lnTo>
                  <a:lnTo>
                    <a:pt x="327" y="472"/>
                  </a:lnTo>
                  <a:lnTo>
                    <a:pt x="318" y="460"/>
                  </a:lnTo>
                  <a:lnTo>
                    <a:pt x="304" y="454"/>
                  </a:lnTo>
                  <a:lnTo>
                    <a:pt x="289" y="451"/>
                  </a:lnTo>
                  <a:lnTo>
                    <a:pt x="269" y="449"/>
                  </a:lnTo>
                  <a:lnTo>
                    <a:pt x="251" y="447"/>
                  </a:lnTo>
                  <a:lnTo>
                    <a:pt x="249" y="447"/>
                  </a:lnTo>
                  <a:lnTo>
                    <a:pt x="246" y="445"/>
                  </a:lnTo>
                  <a:lnTo>
                    <a:pt x="246" y="440"/>
                  </a:lnTo>
                  <a:lnTo>
                    <a:pt x="244" y="438"/>
                  </a:lnTo>
                  <a:lnTo>
                    <a:pt x="242" y="436"/>
                  </a:lnTo>
                  <a:lnTo>
                    <a:pt x="240" y="436"/>
                  </a:lnTo>
                  <a:lnTo>
                    <a:pt x="235" y="433"/>
                  </a:lnTo>
                  <a:lnTo>
                    <a:pt x="235" y="431"/>
                  </a:lnTo>
                  <a:lnTo>
                    <a:pt x="233" y="429"/>
                  </a:lnTo>
                  <a:lnTo>
                    <a:pt x="233" y="425"/>
                  </a:lnTo>
                  <a:lnTo>
                    <a:pt x="233" y="422"/>
                  </a:lnTo>
                  <a:lnTo>
                    <a:pt x="231" y="411"/>
                  </a:lnTo>
                  <a:lnTo>
                    <a:pt x="233" y="398"/>
                  </a:lnTo>
                  <a:lnTo>
                    <a:pt x="233" y="384"/>
                  </a:lnTo>
                  <a:lnTo>
                    <a:pt x="231" y="373"/>
                  </a:lnTo>
                  <a:lnTo>
                    <a:pt x="226" y="366"/>
                  </a:lnTo>
                  <a:lnTo>
                    <a:pt x="226" y="353"/>
                  </a:lnTo>
                  <a:lnTo>
                    <a:pt x="219" y="344"/>
                  </a:lnTo>
                  <a:lnTo>
                    <a:pt x="206" y="337"/>
                  </a:lnTo>
                  <a:lnTo>
                    <a:pt x="190" y="335"/>
                  </a:lnTo>
                  <a:lnTo>
                    <a:pt x="175" y="335"/>
                  </a:lnTo>
                  <a:lnTo>
                    <a:pt x="164" y="342"/>
                  </a:lnTo>
                  <a:lnTo>
                    <a:pt x="164" y="346"/>
                  </a:lnTo>
                  <a:lnTo>
                    <a:pt x="161" y="348"/>
                  </a:lnTo>
                  <a:lnTo>
                    <a:pt x="161" y="353"/>
                  </a:lnTo>
                  <a:lnTo>
                    <a:pt x="157" y="353"/>
                  </a:lnTo>
                  <a:lnTo>
                    <a:pt x="155" y="357"/>
                  </a:lnTo>
                  <a:lnTo>
                    <a:pt x="152" y="357"/>
                  </a:lnTo>
                  <a:lnTo>
                    <a:pt x="148" y="360"/>
                  </a:lnTo>
                  <a:lnTo>
                    <a:pt x="143" y="360"/>
                  </a:lnTo>
                  <a:lnTo>
                    <a:pt x="139" y="360"/>
                  </a:lnTo>
                  <a:lnTo>
                    <a:pt x="135" y="360"/>
                  </a:lnTo>
                  <a:lnTo>
                    <a:pt x="130" y="360"/>
                  </a:lnTo>
                  <a:lnTo>
                    <a:pt x="128" y="362"/>
                  </a:lnTo>
                  <a:lnTo>
                    <a:pt x="126" y="366"/>
                  </a:lnTo>
                  <a:lnTo>
                    <a:pt x="112" y="366"/>
                  </a:lnTo>
                  <a:lnTo>
                    <a:pt x="110" y="362"/>
                  </a:lnTo>
                  <a:lnTo>
                    <a:pt x="110" y="357"/>
                  </a:lnTo>
                  <a:lnTo>
                    <a:pt x="108" y="353"/>
                  </a:lnTo>
                  <a:lnTo>
                    <a:pt x="108" y="346"/>
                  </a:lnTo>
                  <a:lnTo>
                    <a:pt x="105" y="344"/>
                  </a:lnTo>
                  <a:lnTo>
                    <a:pt x="105" y="340"/>
                  </a:lnTo>
                  <a:lnTo>
                    <a:pt x="108" y="335"/>
                  </a:lnTo>
                  <a:lnTo>
                    <a:pt x="108" y="331"/>
                  </a:lnTo>
                  <a:lnTo>
                    <a:pt x="108" y="326"/>
                  </a:lnTo>
                  <a:lnTo>
                    <a:pt x="108" y="322"/>
                  </a:lnTo>
                  <a:lnTo>
                    <a:pt x="108" y="319"/>
                  </a:lnTo>
                  <a:lnTo>
                    <a:pt x="105" y="317"/>
                  </a:lnTo>
                  <a:lnTo>
                    <a:pt x="101" y="315"/>
                  </a:lnTo>
                  <a:lnTo>
                    <a:pt x="101" y="304"/>
                  </a:lnTo>
                  <a:lnTo>
                    <a:pt x="83" y="302"/>
                  </a:lnTo>
                  <a:lnTo>
                    <a:pt x="63" y="304"/>
                  </a:lnTo>
                  <a:lnTo>
                    <a:pt x="43" y="304"/>
                  </a:lnTo>
                  <a:lnTo>
                    <a:pt x="25" y="304"/>
                  </a:lnTo>
                  <a:lnTo>
                    <a:pt x="9" y="299"/>
                  </a:lnTo>
                  <a:lnTo>
                    <a:pt x="0" y="290"/>
                  </a:lnTo>
                  <a:lnTo>
                    <a:pt x="3" y="288"/>
                  </a:lnTo>
                  <a:lnTo>
                    <a:pt x="5" y="286"/>
                  </a:lnTo>
                  <a:lnTo>
                    <a:pt x="9" y="286"/>
                  </a:lnTo>
                  <a:lnTo>
                    <a:pt x="16" y="286"/>
                  </a:lnTo>
                  <a:lnTo>
                    <a:pt x="21" y="286"/>
                  </a:lnTo>
                  <a:lnTo>
                    <a:pt x="25" y="284"/>
                  </a:lnTo>
                  <a:lnTo>
                    <a:pt x="27" y="286"/>
                  </a:lnTo>
                  <a:lnTo>
                    <a:pt x="32" y="288"/>
                  </a:lnTo>
                  <a:lnTo>
                    <a:pt x="34" y="290"/>
                  </a:lnTo>
                  <a:lnTo>
                    <a:pt x="41" y="290"/>
                  </a:lnTo>
                  <a:lnTo>
                    <a:pt x="45" y="293"/>
                  </a:lnTo>
                  <a:lnTo>
                    <a:pt x="50" y="293"/>
                  </a:lnTo>
                  <a:lnTo>
                    <a:pt x="52" y="290"/>
                  </a:lnTo>
                  <a:lnTo>
                    <a:pt x="56" y="288"/>
                  </a:lnTo>
                  <a:lnTo>
                    <a:pt x="56" y="284"/>
                  </a:lnTo>
                  <a:lnTo>
                    <a:pt x="67" y="270"/>
                  </a:lnTo>
                  <a:lnTo>
                    <a:pt x="83" y="257"/>
                  </a:lnTo>
                  <a:lnTo>
                    <a:pt x="94" y="241"/>
                  </a:lnTo>
                  <a:lnTo>
                    <a:pt x="97" y="241"/>
                  </a:lnTo>
                  <a:lnTo>
                    <a:pt x="99" y="237"/>
                  </a:lnTo>
                  <a:lnTo>
                    <a:pt x="101" y="232"/>
                  </a:lnTo>
                  <a:lnTo>
                    <a:pt x="103" y="228"/>
                  </a:lnTo>
                  <a:lnTo>
                    <a:pt x="103" y="223"/>
                  </a:lnTo>
                  <a:lnTo>
                    <a:pt x="101" y="217"/>
                  </a:lnTo>
                  <a:lnTo>
                    <a:pt x="99" y="212"/>
                  </a:lnTo>
                  <a:lnTo>
                    <a:pt x="97" y="210"/>
                  </a:lnTo>
                  <a:lnTo>
                    <a:pt x="94" y="210"/>
                  </a:lnTo>
                  <a:lnTo>
                    <a:pt x="94" y="190"/>
                  </a:lnTo>
                  <a:lnTo>
                    <a:pt x="99" y="190"/>
                  </a:lnTo>
                  <a:lnTo>
                    <a:pt x="101" y="187"/>
                  </a:lnTo>
                  <a:lnTo>
                    <a:pt x="103" y="185"/>
                  </a:lnTo>
                  <a:lnTo>
                    <a:pt x="105" y="183"/>
                  </a:lnTo>
                  <a:lnTo>
                    <a:pt x="105" y="178"/>
                  </a:lnTo>
                  <a:lnTo>
                    <a:pt x="108" y="176"/>
                  </a:lnTo>
                  <a:lnTo>
                    <a:pt x="110" y="172"/>
                  </a:lnTo>
                  <a:lnTo>
                    <a:pt x="112" y="172"/>
                  </a:lnTo>
                  <a:lnTo>
                    <a:pt x="126" y="161"/>
                  </a:lnTo>
                  <a:lnTo>
                    <a:pt x="132" y="145"/>
                  </a:lnTo>
                  <a:lnTo>
                    <a:pt x="137" y="125"/>
                  </a:lnTo>
                  <a:lnTo>
                    <a:pt x="137" y="100"/>
                  </a:lnTo>
                  <a:lnTo>
                    <a:pt x="139" y="78"/>
                  </a:lnTo>
                  <a:lnTo>
                    <a:pt x="143" y="76"/>
                  </a:lnTo>
                  <a:lnTo>
                    <a:pt x="148" y="73"/>
                  </a:lnTo>
                  <a:lnTo>
                    <a:pt x="150" y="67"/>
                  </a:lnTo>
                  <a:lnTo>
                    <a:pt x="152" y="60"/>
                  </a:lnTo>
                  <a:lnTo>
                    <a:pt x="150" y="53"/>
                  </a:lnTo>
                  <a:lnTo>
                    <a:pt x="150" y="46"/>
                  </a:lnTo>
                  <a:lnTo>
                    <a:pt x="157" y="46"/>
                  </a:lnTo>
                  <a:lnTo>
                    <a:pt x="157" y="33"/>
                  </a:lnTo>
                  <a:lnTo>
                    <a:pt x="157" y="22"/>
                  </a:lnTo>
                  <a:lnTo>
                    <a:pt x="161" y="13"/>
                  </a:lnTo>
                  <a:lnTo>
                    <a:pt x="170" y="8"/>
                  </a:lnTo>
                  <a:lnTo>
                    <a:pt x="177" y="13"/>
                  </a:lnTo>
                  <a:lnTo>
                    <a:pt x="181" y="17"/>
                  </a:lnTo>
                  <a:lnTo>
                    <a:pt x="188" y="24"/>
                  </a:lnTo>
                  <a:lnTo>
                    <a:pt x="195" y="29"/>
                  </a:lnTo>
                  <a:lnTo>
                    <a:pt x="208" y="29"/>
                  </a:lnTo>
                  <a:lnTo>
                    <a:pt x="213" y="33"/>
                  </a:lnTo>
                  <a:lnTo>
                    <a:pt x="222" y="35"/>
                  </a:lnTo>
                  <a:lnTo>
                    <a:pt x="235" y="35"/>
                  </a:lnTo>
                  <a:lnTo>
                    <a:pt x="246" y="33"/>
                  </a:lnTo>
                  <a:lnTo>
                    <a:pt x="251" y="29"/>
                  </a:lnTo>
                  <a:lnTo>
                    <a:pt x="253" y="24"/>
                  </a:lnTo>
                  <a:lnTo>
                    <a:pt x="257" y="24"/>
                  </a:lnTo>
                  <a:lnTo>
                    <a:pt x="260" y="22"/>
                  </a:lnTo>
                  <a:lnTo>
                    <a:pt x="264" y="22"/>
                  </a:lnTo>
                  <a:lnTo>
                    <a:pt x="271" y="22"/>
                  </a:lnTo>
                  <a:lnTo>
                    <a:pt x="275" y="22"/>
                  </a:lnTo>
                  <a:lnTo>
                    <a:pt x="278" y="20"/>
                  </a:lnTo>
                  <a:lnTo>
                    <a:pt x="282" y="20"/>
                  </a:lnTo>
                  <a:lnTo>
                    <a:pt x="282" y="15"/>
                  </a:lnTo>
                  <a:lnTo>
                    <a:pt x="291" y="11"/>
                  </a:lnTo>
                  <a:lnTo>
                    <a:pt x="304" y="6"/>
                  </a:lnTo>
                  <a:lnTo>
                    <a:pt x="316" y="2"/>
                  </a:lnTo>
                  <a:lnTo>
                    <a:pt x="327" y="0"/>
                  </a:lnTo>
                  <a:lnTo>
                    <a:pt x="333" y="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56" name="Freeform 272"/>
            <p:cNvSpPr>
              <a:spLocks/>
            </p:cNvSpPr>
            <p:nvPr/>
          </p:nvSpPr>
          <p:spPr bwMode="auto">
            <a:xfrm>
              <a:off x="4432704" y="4174213"/>
              <a:ext cx="523441" cy="548694"/>
            </a:xfrm>
            <a:custGeom>
              <a:avLst/>
              <a:gdLst>
                <a:gd name="T0" fmla="*/ 338 w 456"/>
                <a:gd name="T1" fmla="*/ 8 h 478"/>
                <a:gd name="T2" fmla="*/ 356 w 456"/>
                <a:gd name="T3" fmla="*/ 8 h 478"/>
                <a:gd name="T4" fmla="*/ 371 w 456"/>
                <a:gd name="T5" fmla="*/ 13 h 478"/>
                <a:gd name="T6" fmla="*/ 403 w 456"/>
                <a:gd name="T7" fmla="*/ 26 h 478"/>
                <a:gd name="T8" fmla="*/ 456 w 456"/>
                <a:gd name="T9" fmla="*/ 73 h 478"/>
                <a:gd name="T10" fmla="*/ 427 w 456"/>
                <a:gd name="T11" fmla="*/ 123 h 478"/>
                <a:gd name="T12" fmla="*/ 421 w 456"/>
                <a:gd name="T13" fmla="*/ 136 h 478"/>
                <a:gd name="T14" fmla="*/ 416 w 456"/>
                <a:gd name="T15" fmla="*/ 185 h 478"/>
                <a:gd name="T16" fmla="*/ 398 w 456"/>
                <a:gd name="T17" fmla="*/ 201 h 478"/>
                <a:gd name="T18" fmla="*/ 396 w 456"/>
                <a:gd name="T19" fmla="*/ 219 h 478"/>
                <a:gd name="T20" fmla="*/ 403 w 456"/>
                <a:gd name="T21" fmla="*/ 237 h 478"/>
                <a:gd name="T22" fmla="*/ 407 w 456"/>
                <a:gd name="T23" fmla="*/ 266 h 478"/>
                <a:gd name="T24" fmla="*/ 409 w 456"/>
                <a:gd name="T25" fmla="*/ 335 h 478"/>
                <a:gd name="T26" fmla="*/ 412 w 456"/>
                <a:gd name="T27" fmla="*/ 375 h 478"/>
                <a:gd name="T28" fmla="*/ 378 w 456"/>
                <a:gd name="T29" fmla="*/ 413 h 478"/>
                <a:gd name="T30" fmla="*/ 389 w 456"/>
                <a:gd name="T31" fmla="*/ 438 h 478"/>
                <a:gd name="T32" fmla="*/ 378 w 456"/>
                <a:gd name="T33" fmla="*/ 447 h 478"/>
                <a:gd name="T34" fmla="*/ 376 w 456"/>
                <a:gd name="T35" fmla="*/ 463 h 478"/>
                <a:gd name="T36" fmla="*/ 376 w 456"/>
                <a:gd name="T37" fmla="*/ 478 h 478"/>
                <a:gd name="T38" fmla="*/ 358 w 456"/>
                <a:gd name="T39" fmla="*/ 472 h 478"/>
                <a:gd name="T40" fmla="*/ 338 w 456"/>
                <a:gd name="T41" fmla="*/ 478 h 478"/>
                <a:gd name="T42" fmla="*/ 318 w 456"/>
                <a:gd name="T43" fmla="*/ 460 h 478"/>
                <a:gd name="T44" fmla="*/ 251 w 456"/>
                <a:gd name="T45" fmla="*/ 447 h 478"/>
                <a:gd name="T46" fmla="*/ 244 w 456"/>
                <a:gd name="T47" fmla="*/ 438 h 478"/>
                <a:gd name="T48" fmla="*/ 235 w 456"/>
                <a:gd name="T49" fmla="*/ 431 h 478"/>
                <a:gd name="T50" fmla="*/ 231 w 456"/>
                <a:gd name="T51" fmla="*/ 411 h 478"/>
                <a:gd name="T52" fmla="*/ 226 w 456"/>
                <a:gd name="T53" fmla="*/ 366 h 478"/>
                <a:gd name="T54" fmla="*/ 190 w 456"/>
                <a:gd name="T55" fmla="*/ 335 h 478"/>
                <a:gd name="T56" fmla="*/ 161 w 456"/>
                <a:gd name="T57" fmla="*/ 348 h 478"/>
                <a:gd name="T58" fmla="*/ 152 w 456"/>
                <a:gd name="T59" fmla="*/ 357 h 478"/>
                <a:gd name="T60" fmla="*/ 135 w 456"/>
                <a:gd name="T61" fmla="*/ 360 h 478"/>
                <a:gd name="T62" fmla="*/ 112 w 456"/>
                <a:gd name="T63" fmla="*/ 366 h 478"/>
                <a:gd name="T64" fmla="*/ 108 w 456"/>
                <a:gd name="T65" fmla="*/ 346 h 478"/>
                <a:gd name="T66" fmla="*/ 108 w 456"/>
                <a:gd name="T67" fmla="*/ 331 h 478"/>
                <a:gd name="T68" fmla="*/ 105 w 456"/>
                <a:gd name="T69" fmla="*/ 317 h 478"/>
                <a:gd name="T70" fmla="*/ 63 w 456"/>
                <a:gd name="T71" fmla="*/ 304 h 478"/>
                <a:gd name="T72" fmla="*/ 0 w 456"/>
                <a:gd name="T73" fmla="*/ 290 h 478"/>
                <a:gd name="T74" fmla="*/ 16 w 456"/>
                <a:gd name="T75" fmla="*/ 286 h 478"/>
                <a:gd name="T76" fmla="*/ 32 w 456"/>
                <a:gd name="T77" fmla="*/ 288 h 478"/>
                <a:gd name="T78" fmla="*/ 50 w 456"/>
                <a:gd name="T79" fmla="*/ 293 h 478"/>
                <a:gd name="T80" fmla="*/ 67 w 456"/>
                <a:gd name="T81" fmla="*/ 270 h 478"/>
                <a:gd name="T82" fmla="*/ 99 w 456"/>
                <a:gd name="T83" fmla="*/ 237 h 478"/>
                <a:gd name="T84" fmla="*/ 101 w 456"/>
                <a:gd name="T85" fmla="*/ 217 h 478"/>
                <a:gd name="T86" fmla="*/ 94 w 456"/>
                <a:gd name="T87" fmla="*/ 190 h 478"/>
                <a:gd name="T88" fmla="*/ 105 w 456"/>
                <a:gd name="T89" fmla="*/ 183 h 478"/>
                <a:gd name="T90" fmla="*/ 112 w 456"/>
                <a:gd name="T91" fmla="*/ 172 h 478"/>
                <a:gd name="T92" fmla="*/ 137 w 456"/>
                <a:gd name="T93" fmla="*/ 100 h 478"/>
                <a:gd name="T94" fmla="*/ 150 w 456"/>
                <a:gd name="T95" fmla="*/ 67 h 478"/>
                <a:gd name="T96" fmla="*/ 157 w 456"/>
                <a:gd name="T97" fmla="*/ 46 h 478"/>
                <a:gd name="T98" fmla="*/ 170 w 456"/>
                <a:gd name="T99" fmla="*/ 8 h 478"/>
                <a:gd name="T100" fmla="*/ 195 w 456"/>
                <a:gd name="T101" fmla="*/ 29 h 478"/>
                <a:gd name="T102" fmla="*/ 235 w 456"/>
                <a:gd name="T103" fmla="*/ 35 h 478"/>
                <a:gd name="T104" fmla="*/ 257 w 456"/>
                <a:gd name="T105" fmla="*/ 24 h 478"/>
                <a:gd name="T106" fmla="*/ 275 w 456"/>
                <a:gd name="T107" fmla="*/ 22 h 478"/>
                <a:gd name="T108" fmla="*/ 291 w 456"/>
                <a:gd name="T109" fmla="*/ 11 h 478"/>
                <a:gd name="T110" fmla="*/ 333 w 456"/>
                <a:gd name="T111" fmla="*/ 2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6" h="478">
                  <a:moveTo>
                    <a:pt x="333" y="2"/>
                  </a:moveTo>
                  <a:lnTo>
                    <a:pt x="333" y="6"/>
                  </a:lnTo>
                  <a:lnTo>
                    <a:pt x="336" y="8"/>
                  </a:lnTo>
                  <a:lnTo>
                    <a:pt x="338" y="8"/>
                  </a:lnTo>
                  <a:lnTo>
                    <a:pt x="342" y="8"/>
                  </a:lnTo>
                  <a:lnTo>
                    <a:pt x="347" y="8"/>
                  </a:lnTo>
                  <a:lnTo>
                    <a:pt x="351" y="8"/>
                  </a:lnTo>
                  <a:lnTo>
                    <a:pt x="356" y="8"/>
                  </a:lnTo>
                  <a:lnTo>
                    <a:pt x="360" y="8"/>
                  </a:lnTo>
                  <a:lnTo>
                    <a:pt x="365" y="8"/>
                  </a:lnTo>
                  <a:lnTo>
                    <a:pt x="367" y="11"/>
                  </a:lnTo>
                  <a:lnTo>
                    <a:pt x="371" y="13"/>
                  </a:lnTo>
                  <a:lnTo>
                    <a:pt x="374" y="17"/>
                  </a:lnTo>
                  <a:lnTo>
                    <a:pt x="376" y="22"/>
                  </a:lnTo>
                  <a:lnTo>
                    <a:pt x="376" y="29"/>
                  </a:lnTo>
                  <a:lnTo>
                    <a:pt x="403" y="26"/>
                  </a:lnTo>
                  <a:lnTo>
                    <a:pt x="423" y="31"/>
                  </a:lnTo>
                  <a:lnTo>
                    <a:pt x="436" y="42"/>
                  </a:lnTo>
                  <a:lnTo>
                    <a:pt x="445" y="60"/>
                  </a:lnTo>
                  <a:lnTo>
                    <a:pt x="456" y="73"/>
                  </a:lnTo>
                  <a:lnTo>
                    <a:pt x="454" y="87"/>
                  </a:lnTo>
                  <a:lnTo>
                    <a:pt x="447" y="98"/>
                  </a:lnTo>
                  <a:lnTo>
                    <a:pt x="436" y="109"/>
                  </a:lnTo>
                  <a:lnTo>
                    <a:pt x="427" y="123"/>
                  </a:lnTo>
                  <a:lnTo>
                    <a:pt x="423" y="123"/>
                  </a:lnTo>
                  <a:lnTo>
                    <a:pt x="421" y="127"/>
                  </a:lnTo>
                  <a:lnTo>
                    <a:pt x="421" y="131"/>
                  </a:lnTo>
                  <a:lnTo>
                    <a:pt x="421" y="136"/>
                  </a:lnTo>
                  <a:lnTo>
                    <a:pt x="421" y="143"/>
                  </a:lnTo>
                  <a:lnTo>
                    <a:pt x="421" y="147"/>
                  </a:lnTo>
                  <a:lnTo>
                    <a:pt x="421" y="167"/>
                  </a:lnTo>
                  <a:lnTo>
                    <a:pt x="416" y="185"/>
                  </a:lnTo>
                  <a:lnTo>
                    <a:pt x="407" y="196"/>
                  </a:lnTo>
                  <a:lnTo>
                    <a:pt x="405" y="196"/>
                  </a:lnTo>
                  <a:lnTo>
                    <a:pt x="401" y="199"/>
                  </a:lnTo>
                  <a:lnTo>
                    <a:pt x="398" y="201"/>
                  </a:lnTo>
                  <a:lnTo>
                    <a:pt x="396" y="205"/>
                  </a:lnTo>
                  <a:lnTo>
                    <a:pt x="394" y="210"/>
                  </a:lnTo>
                  <a:lnTo>
                    <a:pt x="394" y="214"/>
                  </a:lnTo>
                  <a:lnTo>
                    <a:pt x="396" y="219"/>
                  </a:lnTo>
                  <a:lnTo>
                    <a:pt x="398" y="221"/>
                  </a:lnTo>
                  <a:lnTo>
                    <a:pt x="401" y="221"/>
                  </a:lnTo>
                  <a:lnTo>
                    <a:pt x="401" y="228"/>
                  </a:lnTo>
                  <a:lnTo>
                    <a:pt x="403" y="237"/>
                  </a:lnTo>
                  <a:lnTo>
                    <a:pt x="401" y="246"/>
                  </a:lnTo>
                  <a:lnTo>
                    <a:pt x="401" y="255"/>
                  </a:lnTo>
                  <a:lnTo>
                    <a:pt x="403" y="263"/>
                  </a:lnTo>
                  <a:lnTo>
                    <a:pt x="407" y="266"/>
                  </a:lnTo>
                  <a:lnTo>
                    <a:pt x="407" y="284"/>
                  </a:lnTo>
                  <a:lnTo>
                    <a:pt x="407" y="302"/>
                  </a:lnTo>
                  <a:lnTo>
                    <a:pt x="407" y="319"/>
                  </a:lnTo>
                  <a:lnTo>
                    <a:pt x="409" y="335"/>
                  </a:lnTo>
                  <a:lnTo>
                    <a:pt x="414" y="346"/>
                  </a:lnTo>
                  <a:lnTo>
                    <a:pt x="427" y="353"/>
                  </a:lnTo>
                  <a:lnTo>
                    <a:pt x="423" y="366"/>
                  </a:lnTo>
                  <a:lnTo>
                    <a:pt x="412" y="375"/>
                  </a:lnTo>
                  <a:lnTo>
                    <a:pt x="401" y="384"/>
                  </a:lnTo>
                  <a:lnTo>
                    <a:pt x="389" y="393"/>
                  </a:lnTo>
                  <a:lnTo>
                    <a:pt x="380" y="402"/>
                  </a:lnTo>
                  <a:lnTo>
                    <a:pt x="378" y="413"/>
                  </a:lnTo>
                  <a:lnTo>
                    <a:pt x="383" y="429"/>
                  </a:lnTo>
                  <a:lnTo>
                    <a:pt x="385" y="431"/>
                  </a:lnTo>
                  <a:lnTo>
                    <a:pt x="387" y="433"/>
                  </a:lnTo>
                  <a:lnTo>
                    <a:pt x="389" y="438"/>
                  </a:lnTo>
                  <a:lnTo>
                    <a:pt x="387" y="442"/>
                  </a:lnTo>
                  <a:lnTo>
                    <a:pt x="387" y="447"/>
                  </a:lnTo>
                  <a:lnTo>
                    <a:pt x="383" y="447"/>
                  </a:lnTo>
                  <a:lnTo>
                    <a:pt x="378" y="447"/>
                  </a:lnTo>
                  <a:lnTo>
                    <a:pt x="376" y="449"/>
                  </a:lnTo>
                  <a:lnTo>
                    <a:pt x="376" y="454"/>
                  </a:lnTo>
                  <a:lnTo>
                    <a:pt x="376" y="458"/>
                  </a:lnTo>
                  <a:lnTo>
                    <a:pt x="376" y="463"/>
                  </a:lnTo>
                  <a:lnTo>
                    <a:pt x="376" y="467"/>
                  </a:lnTo>
                  <a:lnTo>
                    <a:pt x="376" y="472"/>
                  </a:lnTo>
                  <a:lnTo>
                    <a:pt x="376" y="476"/>
                  </a:lnTo>
                  <a:lnTo>
                    <a:pt x="376" y="478"/>
                  </a:lnTo>
                  <a:lnTo>
                    <a:pt x="371" y="476"/>
                  </a:lnTo>
                  <a:lnTo>
                    <a:pt x="369" y="474"/>
                  </a:lnTo>
                  <a:lnTo>
                    <a:pt x="363" y="474"/>
                  </a:lnTo>
                  <a:lnTo>
                    <a:pt x="358" y="472"/>
                  </a:lnTo>
                  <a:lnTo>
                    <a:pt x="351" y="474"/>
                  </a:lnTo>
                  <a:lnTo>
                    <a:pt x="347" y="476"/>
                  </a:lnTo>
                  <a:lnTo>
                    <a:pt x="342" y="476"/>
                  </a:lnTo>
                  <a:lnTo>
                    <a:pt x="338" y="478"/>
                  </a:lnTo>
                  <a:lnTo>
                    <a:pt x="336" y="478"/>
                  </a:lnTo>
                  <a:lnTo>
                    <a:pt x="331" y="476"/>
                  </a:lnTo>
                  <a:lnTo>
                    <a:pt x="327" y="472"/>
                  </a:lnTo>
                  <a:lnTo>
                    <a:pt x="318" y="460"/>
                  </a:lnTo>
                  <a:lnTo>
                    <a:pt x="304" y="454"/>
                  </a:lnTo>
                  <a:lnTo>
                    <a:pt x="289" y="451"/>
                  </a:lnTo>
                  <a:lnTo>
                    <a:pt x="269" y="449"/>
                  </a:lnTo>
                  <a:lnTo>
                    <a:pt x="251" y="447"/>
                  </a:lnTo>
                  <a:lnTo>
                    <a:pt x="249" y="447"/>
                  </a:lnTo>
                  <a:lnTo>
                    <a:pt x="246" y="445"/>
                  </a:lnTo>
                  <a:lnTo>
                    <a:pt x="246" y="440"/>
                  </a:lnTo>
                  <a:lnTo>
                    <a:pt x="244" y="438"/>
                  </a:lnTo>
                  <a:lnTo>
                    <a:pt x="242" y="436"/>
                  </a:lnTo>
                  <a:lnTo>
                    <a:pt x="240" y="436"/>
                  </a:lnTo>
                  <a:lnTo>
                    <a:pt x="235" y="433"/>
                  </a:lnTo>
                  <a:lnTo>
                    <a:pt x="235" y="431"/>
                  </a:lnTo>
                  <a:lnTo>
                    <a:pt x="233" y="429"/>
                  </a:lnTo>
                  <a:lnTo>
                    <a:pt x="233" y="425"/>
                  </a:lnTo>
                  <a:lnTo>
                    <a:pt x="233" y="422"/>
                  </a:lnTo>
                  <a:lnTo>
                    <a:pt x="231" y="411"/>
                  </a:lnTo>
                  <a:lnTo>
                    <a:pt x="233" y="398"/>
                  </a:lnTo>
                  <a:lnTo>
                    <a:pt x="233" y="384"/>
                  </a:lnTo>
                  <a:lnTo>
                    <a:pt x="231" y="373"/>
                  </a:lnTo>
                  <a:lnTo>
                    <a:pt x="226" y="366"/>
                  </a:lnTo>
                  <a:lnTo>
                    <a:pt x="226" y="353"/>
                  </a:lnTo>
                  <a:lnTo>
                    <a:pt x="219" y="344"/>
                  </a:lnTo>
                  <a:lnTo>
                    <a:pt x="206" y="337"/>
                  </a:lnTo>
                  <a:lnTo>
                    <a:pt x="190" y="335"/>
                  </a:lnTo>
                  <a:lnTo>
                    <a:pt x="175" y="335"/>
                  </a:lnTo>
                  <a:lnTo>
                    <a:pt x="164" y="342"/>
                  </a:lnTo>
                  <a:lnTo>
                    <a:pt x="164" y="346"/>
                  </a:lnTo>
                  <a:lnTo>
                    <a:pt x="161" y="348"/>
                  </a:lnTo>
                  <a:lnTo>
                    <a:pt x="161" y="353"/>
                  </a:lnTo>
                  <a:lnTo>
                    <a:pt x="157" y="353"/>
                  </a:lnTo>
                  <a:lnTo>
                    <a:pt x="155" y="357"/>
                  </a:lnTo>
                  <a:lnTo>
                    <a:pt x="152" y="357"/>
                  </a:lnTo>
                  <a:lnTo>
                    <a:pt x="148" y="360"/>
                  </a:lnTo>
                  <a:lnTo>
                    <a:pt x="143" y="360"/>
                  </a:lnTo>
                  <a:lnTo>
                    <a:pt x="139" y="360"/>
                  </a:lnTo>
                  <a:lnTo>
                    <a:pt x="135" y="360"/>
                  </a:lnTo>
                  <a:lnTo>
                    <a:pt x="130" y="360"/>
                  </a:lnTo>
                  <a:lnTo>
                    <a:pt x="128" y="362"/>
                  </a:lnTo>
                  <a:lnTo>
                    <a:pt x="126" y="366"/>
                  </a:lnTo>
                  <a:lnTo>
                    <a:pt x="112" y="366"/>
                  </a:lnTo>
                  <a:lnTo>
                    <a:pt x="110" y="362"/>
                  </a:lnTo>
                  <a:lnTo>
                    <a:pt x="110" y="357"/>
                  </a:lnTo>
                  <a:lnTo>
                    <a:pt x="108" y="353"/>
                  </a:lnTo>
                  <a:lnTo>
                    <a:pt x="108" y="346"/>
                  </a:lnTo>
                  <a:lnTo>
                    <a:pt x="105" y="344"/>
                  </a:lnTo>
                  <a:lnTo>
                    <a:pt x="105" y="340"/>
                  </a:lnTo>
                  <a:lnTo>
                    <a:pt x="108" y="335"/>
                  </a:lnTo>
                  <a:lnTo>
                    <a:pt x="108" y="331"/>
                  </a:lnTo>
                  <a:lnTo>
                    <a:pt x="108" y="326"/>
                  </a:lnTo>
                  <a:lnTo>
                    <a:pt x="108" y="322"/>
                  </a:lnTo>
                  <a:lnTo>
                    <a:pt x="108" y="319"/>
                  </a:lnTo>
                  <a:lnTo>
                    <a:pt x="105" y="317"/>
                  </a:lnTo>
                  <a:lnTo>
                    <a:pt x="101" y="315"/>
                  </a:lnTo>
                  <a:lnTo>
                    <a:pt x="101" y="304"/>
                  </a:lnTo>
                  <a:lnTo>
                    <a:pt x="83" y="302"/>
                  </a:lnTo>
                  <a:lnTo>
                    <a:pt x="63" y="304"/>
                  </a:lnTo>
                  <a:lnTo>
                    <a:pt x="43" y="304"/>
                  </a:lnTo>
                  <a:lnTo>
                    <a:pt x="25" y="304"/>
                  </a:lnTo>
                  <a:lnTo>
                    <a:pt x="9" y="299"/>
                  </a:lnTo>
                  <a:lnTo>
                    <a:pt x="0" y="290"/>
                  </a:lnTo>
                  <a:lnTo>
                    <a:pt x="3" y="288"/>
                  </a:lnTo>
                  <a:lnTo>
                    <a:pt x="5" y="286"/>
                  </a:lnTo>
                  <a:lnTo>
                    <a:pt x="9" y="286"/>
                  </a:lnTo>
                  <a:lnTo>
                    <a:pt x="16" y="286"/>
                  </a:lnTo>
                  <a:lnTo>
                    <a:pt x="21" y="286"/>
                  </a:lnTo>
                  <a:lnTo>
                    <a:pt x="25" y="284"/>
                  </a:lnTo>
                  <a:lnTo>
                    <a:pt x="27" y="286"/>
                  </a:lnTo>
                  <a:lnTo>
                    <a:pt x="32" y="288"/>
                  </a:lnTo>
                  <a:lnTo>
                    <a:pt x="34" y="290"/>
                  </a:lnTo>
                  <a:lnTo>
                    <a:pt x="41" y="290"/>
                  </a:lnTo>
                  <a:lnTo>
                    <a:pt x="45" y="293"/>
                  </a:lnTo>
                  <a:lnTo>
                    <a:pt x="50" y="293"/>
                  </a:lnTo>
                  <a:lnTo>
                    <a:pt x="52" y="290"/>
                  </a:lnTo>
                  <a:lnTo>
                    <a:pt x="56" y="288"/>
                  </a:lnTo>
                  <a:lnTo>
                    <a:pt x="56" y="284"/>
                  </a:lnTo>
                  <a:lnTo>
                    <a:pt x="67" y="270"/>
                  </a:lnTo>
                  <a:lnTo>
                    <a:pt x="83" y="257"/>
                  </a:lnTo>
                  <a:lnTo>
                    <a:pt x="94" y="241"/>
                  </a:lnTo>
                  <a:lnTo>
                    <a:pt x="97" y="241"/>
                  </a:lnTo>
                  <a:lnTo>
                    <a:pt x="99" y="237"/>
                  </a:lnTo>
                  <a:lnTo>
                    <a:pt x="101" y="232"/>
                  </a:lnTo>
                  <a:lnTo>
                    <a:pt x="103" y="228"/>
                  </a:lnTo>
                  <a:lnTo>
                    <a:pt x="103" y="223"/>
                  </a:lnTo>
                  <a:lnTo>
                    <a:pt x="101" y="217"/>
                  </a:lnTo>
                  <a:lnTo>
                    <a:pt x="99" y="212"/>
                  </a:lnTo>
                  <a:lnTo>
                    <a:pt x="97" y="210"/>
                  </a:lnTo>
                  <a:lnTo>
                    <a:pt x="94" y="210"/>
                  </a:lnTo>
                  <a:lnTo>
                    <a:pt x="94" y="190"/>
                  </a:lnTo>
                  <a:lnTo>
                    <a:pt x="99" y="190"/>
                  </a:lnTo>
                  <a:lnTo>
                    <a:pt x="101" y="187"/>
                  </a:lnTo>
                  <a:lnTo>
                    <a:pt x="103" y="185"/>
                  </a:lnTo>
                  <a:lnTo>
                    <a:pt x="105" y="183"/>
                  </a:lnTo>
                  <a:lnTo>
                    <a:pt x="105" y="178"/>
                  </a:lnTo>
                  <a:lnTo>
                    <a:pt x="108" y="176"/>
                  </a:lnTo>
                  <a:lnTo>
                    <a:pt x="110" y="172"/>
                  </a:lnTo>
                  <a:lnTo>
                    <a:pt x="112" y="172"/>
                  </a:lnTo>
                  <a:lnTo>
                    <a:pt x="126" y="161"/>
                  </a:lnTo>
                  <a:lnTo>
                    <a:pt x="132" y="145"/>
                  </a:lnTo>
                  <a:lnTo>
                    <a:pt x="137" y="125"/>
                  </a:lnTo>
                  <a:lnTo>
                    <a:pt x="137" y="100"/>
                  </a:lnTo>
                  <a:lnTo>
                    <a:pt x="139" y="78"/>
                  </a:lnTo>
                  <a:lnTo>
                    <a:pt x="143" y="76"/>
                  </a:lnTo>
                  <a:lnTo>
                    <a:pt x="148" y="73"/>
                  </a:lnTo>
                  <a:lnTo>
                    <a:pt x="150" y="67"/>
                  </a:lnTo>
                  <a:lnTo>
                    <a:pt x="152" y="60"/>
                  </a:lnTo>
                  <a:lnTo>
                    <a:pt x="150" y="53"/>
                  </a:lnTo>
                  <a:lnTo>
                    <a:pt x="150" y="46"/>
                  </a:lnTo>
                  <a:lnTo>
                    <a:pt x="157" y="46"/>
                  </a:lnTo>
                  <a:lnTo>
                    <a:pt x="157" y="33"/>
                  </a:lnTo>
                  <a:lnTo>
                    <a:pt x="157" y="22"/>
                  </a:lnTo>
                  <a:lnTo>
                    <a:pt x="161" y="13"/>
                  </a:lnTo>
                  <a:lnTo>
                    <a:pt x="170" y="8"/>
                  </a:lnTo>
                  <a:lnTo>
                    <a:pt x="177" y="13"/>
                  </a:lnTo>
                  <a:lnTo>
                    <a:pt x="181" y="17"/>
                  </a:lnTo>
                  <a:lnTo>
                    <a:pt x="188" y="24"/>
                  </a:lnTo>
                  <a:lnTo>
                    <a:pt x="195" y="29"/>
                  </a:lnTo>
                  <a:lnTo>
                    <a:pt x="208" y="29"/>
                  </a:lnTo>
                  <a:lnTo>
                    <a:pt x="213" y="33"/>
                  </a:lnTo>
                  <a:lnTo>
                    <a:pt x="222" y="35"/>
                  </a:lnTo>
                  <a:lnTo>
                    <a:pt x="235" y="35"/>
                  </a:lnTo>
                  <a:lnTo>
                    <a:pt x="246" y="33"/>
                  </a:lnTo>
                  <a:lnTo>
                    <a:pt x="251" y="29"/>
                  </a:lnTo>
                  <a:lnTo>
                    <a:pt x="253" y="24"/>
                  </a:lnTo>
                  <a:lnTo>
                    <a:pt x="257" y="24"/>
                  </a:lnTo>
                  <a:lnTo>
                    <a:pt x="260" y="22"/>
                  </a:lnTo>
                  <a:lnTo>
                    <a:pt x="264" y="22"/>
                  </a:lnTo>
                  <a:lnTo>
                    <a:pt x="271" y="22"/>
                  </a:lnTo>
                  <a:lnTo>
                    <a:pt x="275" y="22"/>
                  </a:lnTo>
                  <a:lnTo>
                    <a:pt x="278" y="20"/>
                  </a:lnTo>
                  <a:lnTo>
                    <a:pt x="282" y="20"/>
                  </a:lnTo>
                  <a:lnTo>
                    <a:pt x="282" y="15"/>
                  </a:lnTo>
                  <a:lnTo>
                    <a:pt x="291" y="11"/>
                  </a:lnTo>
                  <a:lnTo>
                    <a:pt x="304" y="6"/>
                  </a:lnTo>
                  <a:lnTo>
                    <a:pt x="316" y="2"/>
                  </a:lnTo>
                  <a:lnTo>
                    <a:pt x="327" y="0"/>
                  </a:lnTo>
                  <a:lnTo>
                    <a:pt x="333" y="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57" name="Freeform 273"/>
            <p:cNvSpPr>
              <a:spLocks/>
            </p:cNvSpPr>
            <p:nvPr/>
          </p:nvSpPr>
          <p:spPr bwMode="auto">
            <a:xfrm>
              <a:off x="5057159" y="4199467"/>
              <a:ext cx="197438" cy="286974"/>
            </a:xfrm>
            <a:custGeom>
              <a:avLst/>
              <a:gdLst>
                <a:gd name="T0" fmla="*/ 2 w 172"/>
                <a:gd name="T1" fmla="*/ 2 h 250"/>
                <a:gd name="T2" fmla="*/ 8 w 172"/>
                <a:gd name="T3" fmla="*/ 0 h 250"/>
                <a:gd name="T4" fmla="*/ 22 w 172"/>
                <a:gd name="T5" fmla="*/ 0 h 250"/>
                <a:gd name="T6" fmla="*/ 33 w 172"/>
                <a:gd name="T7" fmla="*/ 16 h 250"/>
                <a:gd name="T8" fmla="*/ 51 w 172"/>
                <a:gd name="T9" fmla="*/ 47 h 250"/>
                <a:gd name="T10" fmla="*/ 64 w 172"/>
                <a:gd name="T11" fmla="*/ 63 h 250"/>
                <a:gd name="T12" fmla="*/ 76 w 172"/>
                <a:gd name="T13" fmla="*/ 54 h 250"/>
                <a:gd name="T14" fmla="*/ 76 w 172"/>
                <a:gd name="T15" fmla="*/ 38 h 250"/>
                <a:gd name="T16" fmla="*/ 64 w 172"/>
                <a:gd name="T17" fmla="*/ 31 h 250"/>
                <a:gd name="T18" fmla="*/ 58 w 172"/>
                <a:gd name="T19" fmla="*/ 18 h 250"/>
                <a:gd name="T20" fmla="*/ 58 w 172"/>
                <a:gd name="T21" fmla="*/ 4 h 250"/>
                <a:gd name="T22" fmla="*/ 67 w 172"/>
                <a:gd name="T23" fmla="*/ 0 h 250"/>
                <a:gd name="T24" fmla="*/ 71 w 172"/>
                <a:gd name="T25" fmla="*/ 11 h 250"/>
                <a:gd name="T26" fmla="*/ 102 w 172"/>
                <a:gd name="T27" fmla="*/ 31 h 250"/>
                <a:gd name="T28" fmla="*/ 140 w 172"/>
                <a:gd name="T29" fmla="*/ 29 h 250"/>
                <a:gd name="T30" fmla="*/ 163 w 172"/>
                <a:gd name="T31" fmla="*/ 18 h 250"/>
                <a:gd name="T32" fmla="*/ 169 w 172"/>
                <a:gd name="T33" fmla="*/ 29 h 250"/>
                <a:gd name="T34" fmla="*/ 158 w 172"/>
                <a:gd name="T35" fmla="*/ 40 h 250"/>
                <a:gd name="T36" fmla="*/ 158 w 172"/>
                <a:gd name="T37" fmla="*/ 85 h 250"/>
                <a:gd name="T38" fmla="*/ 149 w 172"/>
                <a:gd name="T39" fmla="*/ 121 h 250"/>
                <a:gd name="T40" fmla="*/ 163 w 172"/>
                <a:gd name="T41" fmla="*/ 165 h 250"/>
                <a:gd name="T42" fmla="*/ 160 w 172"/>
                <a:gd name="T43" fmla="*/ 188 h 250"/>
                <a:gd name="T44" fmla="*/ 152 w 172"/>
                <a:gd name="T45" fmla="*/ 195 h 250"/>
                <a:gd name="T46" fmla="*/ 145 w 172"/>
                <a:gd name="T47" fmla="*/ 208 h 250"/>
                <a:gd name="T48" fmla="*/ 140 w 172"/>
                <a:gd name="T49" fmla="*/ 224 h 250"/>
                <a:gd name="T50" fmla="*/ 134 w 172"/>
                <a:gd name="T51" fmla="*/ 230 h 250"/>
                <a:gd name="T52" fmla="*/ 127 w 172"/>
                <a:gd name="T53" fmla="*/ 239 h 250"/>
                <a:gd name="T54" fmla="*/ 125 w 172"/>
                <a:gd name="T55" fmla="*/ 248 h 250"/>
                <a:gd name="T56" fmla="*/ 111 w 172"/>
                <a:gd name="T57" fmla="*/ 248 h 250"/>
                <a:gd name="T58" fmla="*/ 102 w 172"/>
                <a:gd name="T59" fmla="*/ 239 h 250"/>
                <a:gd name="T60" fmla="*/ 93 w 172"/>
                <a:gd name="T61" fmla="*/ 217 h 250"/>
                <a:gd name="T62" fmla="*/ 82 w 172"/>
                <a:gd name="T63" fmla="*/ 208 h 250"/>
                <a:gd name="T64" fmla="*/ 67 w 172"/>
                <a:gd name="T65" fmla="*/ 186 h 250"/>
                <a:gd name="T66" fmla="*/ 35 w 172"/>
                <a:gd name="T67" fmla="*/ 168 h 250"/>
                <a:gd name="T68" fmla="*/ 26 w 172"/>
                <a:gd name="T69" fmla="*/ 163 h 250"/>
                <a:gd name="T70" fmla="*/ 17 w 172"/>
                <a:gd name="T71" fmla="*/ 156 h 250"/>
                <a:gd name="T72" fmla="*/ 6 w 172"/>
                <a:gd name="T73" fmla="*/ 152 h 250"/>
                <a:gd name="T74" fmla="*/ 0 w 172"/>
                <a:gd name="T75" fmla="*/ 143 h 250"/>
                <a:gd name="T76" fmla="*/ 2 w 172"/>
                <a:gd name="T77" fmla="*/ 112 h 250"/>
                <a:gd name="T78" fmla="*/ 17 w 172"/>
                <a:gd name="T79" fmla="*/ 92 h 250"/>
                <a:gd name="T80" fmla="*/ 20 w 172"/>
                <a:gd name="T81" fmla="*/ 60 h 250"/>
                <a:gd name="T82" fmla="*/ 20 w 172"/>
                <a:gd name="T83" fmla="*/ 33 h 250"/>
                <a:gd name="T84" fmla="*/ 4 w 172"/>
                <a:gd name="T85" fmla="*/ 2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2" h="250">
                  <a:moveTo>
                    <a:pt x="2" y="11"/>
                  </a:moveTo>
                  <a:lnTo>
                    <a:pt x="0" y="7"/>
                  </a:lnTo>
                  <a:lnTo>
                    <a:pt x="2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16"/>
                  </a:lnTo>
                  <a:lnTo>
                    <a:pt x="38" y="27"/>
                  </a:lnTo>
                  <a:lnTo>
                    <a:pt x="44" y="38"/>
                  </a:lnTo>
                  <a:lnTo>
                    <a:pt x="51" y="47"/>
                  </a:lnTo>
                  <a:lnTo>
                    <a:pt x="58" y="56"/>
                  </a:lnTo>
                  <a:lnTo>
                    <a:pt x="58" y="63"/>
                  </a:lnTo>
                  <a:lnTo>
                    <a:pt x="64" y="63"/>
                  </a:lnTo>
                  <a:lnTo>
                    <a:pt x="69" y="60"/>
                  </a:lnTo>
                  <a:lnTo>
                    <a:pt x="73" y="58"/>
                  </a:lnTo>
                  <a:lnTo>
                    <a:pt x="76" y="54"/>
                  </a:lnTo>
                  <a:lnTo>
                    <a:pt x="76" y="49"/>
                  </a:lnTo>
                  <a:lnTo>
                    <a:pt x="76" y="45"/>
                  </a:lnTo>
                  <a:lnTo>
                    <a:pt x="76" y="38"/>
                  </a:lnTo>
                  <a:lnTo>
                    <a:pt x="73" y="36"/>
                  </a:lnTo>
                  <a:lnTo>
                    <a:pt x="69" y="31"/>
                  </a:lnTo>
                  <a:lnTo>
                    <a:pt x="64" y="31"/>
                  </a:lnTo>
                  <a:lnTo>
                    <a:pt x="62" y="27"/>
                  </a:lnTo>
                  <a:lnTo>
                    <a:pt x="60" y="22"/>
                  </a:lnTo>
                  <a:lnTo>
                    <a:pt x="58" y="18"/>
                  </a:lnTo>
                  <a:lnTo>
                    <a:pt x="58" y="11"/>
                  </a:lnTo>
                  <a:lnTo>
                    <a:pt x="58" y="7"/>
                  </a:lnTo>
                  <a:lnTo>
                    <a:pt x="58" y="4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69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80" y="18"/>
                  </a:lnTo>
                  <a:lnTo>
                    <a:pt x="91" y="27"/>
                  </a:lnTo>
                  <a:lnTo>
                    <a:pt x="102" y="31"/>
                  </a:lnTo>
                  <a:lnTo>
                    <a:pt x="120" y="31"/>
                  </a:lnTo>
                  <a:lnTo>
                    <a:pt x="134" y="31"/>
                  </a:lnTo>
                  <a:lnTo>
                    <a:pt x="140" y="29"/>
                  </a:lnTo>
                  <a:lnTo>
                    <a:pt x="147" y="22"/>
                  </a:lnTo>
                  <a:lnTo>
                    <a:pt x="156" y="18"/>
                  </a:lnTo>
                  <a:lnTo>
                    <a:pt x="163" y="18"/>
                  </a:lnTo>
                  <a:lnTo>
                    <a:pt x="169" y="24"/>
                  </a:lnTo>
                  <a:lnTo>
                    <a:pt x="172" y="27"/>
                  </a:lnTo>
                  <a:lnTo>
                    <a:pt x="169" y="29"/>
                  </a:lnTo>
                  <a:lnTo>
                    <a:pt x="167" y="31"/>
                  </a:lnTo>
                  <a:lnTo>
                    <a:pt x="165" y="31"/>
                  </a:lnTo>
                  <a:lnTo>
                    <a:pt x="158" y="40"/>
                  </a:lnTo>
                  <a:lnTo>
                    <a:pt x="156" y="54"/>
                  </a:lnTo>
                  <a:lnTo>
                    <a:pt x="158" y="69"/>
                  </a:lnTo>
                  <a:lnTo>
                    <a:pt x="158" y="85"/>
                  </a:lnTo>
                  <a:lnTo>
                    <a:pt x="158" y="101"/>
                  </a:lnTo>
                  <a:lnTo>
                    <a:pt x="158" y="105"/>
                  </a:lnTo>
                  <a:lnTo>
                    <a:pt x="149" y="121"/>
                  </a:lnTo>
                  <a:lnTo>
                    <a:pt x="152" y="136"/>
                  </a:lnTo>
                  <a:lnTo>
                    <a:pt x="158" y="150"/>
                  </a:lnTo>
                  <a:lnTo>
                    <a:pt x="163" y="165"/>
                  </a:lnTo>
                  <a:lnTo>
                    <a:pt x="165" y="181"/>
                  </a:lnTo>
                  <a:lnTo>
                    <a:pt x="163" y="183"/>
                  </a:lnTo>
                  <a:lnTo>
                    <a:pt x="160" y="188"/>
                  </a:lnTo>
                  <a:lnTo>
                    <a:pt x="158" y="190"/>
                  </a:lnTo>
                  <a:lnTo>
                    <a:pt x="158" y="195"/>
                  </a:lnTo>
                  <a:lnTo>
                    <a:pt x="152" y="195"/>
                  </a:lnTo>
                  <a:lnTo>
                    <a:pt x="149" y="199"/>
                  </a:lnTo>
                  <a:lnTo>
                    <a:pt x="147" y="203"/>
                  </a:lnTo>
                  <a:lnTo>
                    <a:pt x="145" y="208"/>
                  </a:lnTo>
                  <a:lnTo>
                    <a:pt x="143" y="215"/>
                  </a:lnTo>
                  <a:lnTo>
                    <a:pt x="138" y="219"/>
                  </a:lnTo>
                  <a:lnTo>
                    <a:pt x="140" y="224"/>
                  </a:lnTo>
                  <a:lnTo>
                    <a:pt x="138" y="228"/>
                  </a:lnTo>
                  <a:lnTo>
                    <a:pt x="136" y="230"/>
                  </a:lnTo>
                  <a:lnTo>
                    <a:pt x="134" y="230"/>
                  </a:lnTo>
                  <a:lnTo>
                    <a:pt x="129" y="233"/>
                  </a:lnTo>
                  <a:lnTo>
                    <a:pt x="129" y="235"/>
                  </a:lnTo>
                  <a:lnTo>
                    <a:pt x="127" y="239"/>
                  </a:lnTo>
                  <a:lnTo>
                    <a:pt x="127" y="244"/>
                  </a:lnTo>
                  <a:lnTo>
                    <a:pt x="127" y="246"/>
                  </a:lnTo>
                  <a:lnTo>
                    <a:pt x="125" y="248"/>
                  </a:lnTo>
                  <a:lnTo>
                    <a:pt x="120" y="250"/>
                  </a:lnTo>
                  <a:lnTo>
                    <a:pt x="116" y="250"/>
                  </a:lnTo>
                  <a:lnTo>
                    <a:pt x="111" y="248"/>
                  </a:lnTo>
                  <a:lnTo>
                    <a:pt x="109" y="246"/>
                  </a:lnTo>
                  <a:lnTo>
                    <a:pt x="107" y="244"/>
                  </a:lnTo>
                  <a:lnTo>
                    <a:pt x="102" y="239"/>
                  </a:lnTo>
                  <a:lnTo>
                    <a:pt x="100" y="233"/>
                  </a:lnTo>
                  <a:lnTo>
                    <a:pt x="98" y="224"/>
                  </a:lnTo>
                  <a:lnTo>
                    <a:pt x="93" y="217"/>
                  </a:lnTo>
                  <a:lnTo>
                    <a:pt x="89" y="212"/>
                  </a:lnTo>
                  <a:lnTo>
                    <a:pt x="84" y="210"/>
                  </a:lnTo>
                  <a:lnTo>
                    <a:pt x="82" y="208"/>
                  </a:lnTo>
                  <a:lnTo>
                    <a:pt x="78" y="203"/>
                  </a:lnTo>
                  <a:lnTo>
                    <a:pt x="76" y="199"/>
                  </a:lnTo>
                  <a:lnTo>
                    <a:pt x="67" y="186"/>
                  </a:lnTo>
                  <a:lnTo>
                    <a:pt x="53" y="177"/>
                  </a:lnTo>
                  <a:lnTo>
                    <a:pt x="40" y="168"/>
                  </a:lnTo>
                  <a:lnTo>
                    <a:pt x="35" y="168"/>
                  </a:lnTo>
                  <a:lnTo>
                    <a:pt x="33" y="165"/>
                  </a:lnTo>
                  <a:lnTo>
                    <a:pt x="31" y="163"/>
                  </a:lnTo>
                  <a:lnTo>
                    <a:pt x="26" y="163"/>
                  </a:lnTo>
                  <a:lnTo>
                    <a:pt x="24" y="159"/>
                  </a:lnTo>
                  <a:lnTo>
                    <a:pt x="22" y="156"/>
                  </a:lnTo>
                  <a:lnTo>
                    <a:pt x="17" y="156"/>
                  </a:lnTo>
                  <a:lnTo>
                    <a:pt x="13" y="154"/>
                  </a:lnTo>
                  <a:lnTo>
                    <a:pt x="11" y="154"/>
                  </a:lnTo>
                  <a:lnTo>
                    <a:pt x="6" y="152"/>
                  </a:lnTo>
                  <a:lnTo>
                    <a:pt x="4" y="150"/>
                  </a:lnTo>
                  <a:lnTo>
                    <a:pt x="2" y="148"/>
                  </a:lnTo>
                  <a:lnTo>
                    <a:pt x="0" y="143"/>
                  </a:lnTo>
                  <a:lnTo>
                    <a:pt x="2" y="136"/>
                  </a:lnTo>
                  <a:lnTo>
                    <a:pt x="2" y="125"/>
                  </a:lnTo>
                  <a:lnTo>
                    <a:pt x="2" y="112"/>
                  </a:lnTo>
                  <a:lnTo>
                    <a:pt x="6" y="105"/>
                  </a:lnTo>
                  <a:lnTo>
                    <a:pt x="13" y="98"/>
                  </a:lnTo>
                  <a:lnTo>
                    <a:pt x="17" y="92"/>
                  </a:lnTo>
                  <a:lnTo>
                    <a:pt x="20" y="80"/>
                  </a:lnTo>
                  <a:lnTo>
                    <a:pt x="20" y="69"/>
                  </a:lnTo>
                  <a:lnTo>
                    <a:pt x="20" y="60"/>
                  </a:lnTo>
                  <a:lnTo>
                    <a:pt x="20" y="51"/>
                  </a:lnTo>
                  <a:lnTo>
                    <a:pt x="22" y="40"/>
                  </a:lnTo>
                  <a:lnTo>
                    <a:pt x="20" y="33"/>
                  </a:lnTo>
                  <a:lnTo>
                    <a:pt x="13" y="31"/>
                  </a:lnTo>
                  <a:lnTo>
                    <a:pt x="8" y="29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2" y="1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58" name="Freeform 274"/>
            <p:cNvSpPr>
              <a:spLocks/>
            </p:cNvSpPr>
            <p:nvPr/>
          </p:nvSpPr>
          <p:spPr bwMode="auto">
            <a:xfrm>
              <a:off x="5057159" y="4199467"/>
              <a:ext cx="197438" cy="286974"/>
            </a:xfrm>
            <a:custGeom>
              <a:avLst/>
              <a:gdLst>
                <a:gd name="T0" fmla="*/ 2 w 172"/>
                <a:gd name="T1" fmla="*/ 2 h 250"/>
                <a:gd name="T2" fmla="*/ 8 w 172"/>
                <a:gd name="T3" fmla="*/ 0 h 250"/>
                <a:gd name="T4" fmla="*/ 22 w 172"/>
                <a:gd name="T5" fmla="*/ 0 h 250"/>
                <a:gd name="T6" fmla="*/ 33 w 172"/>
                <a:gd name="T7" fmla="*/ 16 h 250"/>
                <a:gd name="T8" fmla="*/ 51 w 172"/>
                <a:gd name="T9" fmla="*/ 47 h 250"/>
                <a:gd name="T10" fmla="*/ 64 w 172"/>
                <a:gd name="T11" fmla="*/ 63 h 250"/>
                <a:gd name="T12" fmla="*/ 76 w 172"/>
                <a:gd name="T13" fmla="*/ 54 h 250"/>
                <a:gd name="T14" fmla="*/ 76 w 172"/>
                <a:gd name="T15" fmla="*/ 38 h 250"/>
                <a:gd name="T16" fmla="*/ 64 w 172"/>
                <a:gd name="T17" fmla="*/ 31 h 250"/>
                <a:gd name="T18" fmla="*/ 58 w 172"/>
                <a:gd name="T19" fmla="*/ 18 h 250"/>
                <a:gd name="T20" fmla="*/ 58 w 172"/>
                <a:gd name="T21" fmla="*/ 4 h 250"/>
                <a:gd name="T22" fmla="*/ 67 w 172"/>
                <a:gd name="T23" fmla="*/ 0 h 250"/>
                <a:gd name="T24" fmla="*/ 71 w 172"/>
                <a:gd name="T25" fmla="*/ 11 h 250"/>
                <a:gd name="T26" fmla="*/ 102 w 172"/>
                <a:gd name="T27" fmla="*/ 31 h 250"/>
                <a:gd name="T28" fmla="*/ 140 w 172"/>
                <a:gd name="T29" fmla="*/ 29 h 250"/>
                <a:gd name="T30" fmla="*/ 163 w 172"/>
                <a:gd name="T31" fmla="*/ 18 h 250"/>
                <a:gd name="T32" fmla="*/ 169 w 172"/>
                <a:gd name="T33" fmla="*/ 29 h 250"/>
                <a:gd name="T34" fmla="*/ 158 w 172"/>
                <a:gd name="T35" fmla="*/ 40 h 250"/>
                <a:gd name="T36" fmla="*/ 158 w 172"/>
                <a:gd name="T37" fmla="*/ 85 h 250"/>
                <a:gd name="T38" fmla="*/ 149 w 172"/>
                <a:gd name="T39" fmla="*/ 121 h 250"/>
                <a:gd name="T40" fmla="*/ 163 w 172"/>
                <a:gd name="T41" fmla="*/ 165 h 250"/>
                <a:gd name="T42" fmla="*/ 160 w 172"/>
                <a:gd name="T43" fmla="*/ 188 h 250"/>
                <a:gd name="T44" fmla="*/ 152 w 172"/>
                <a:gd name="T45" fmla="*/ 195 h 250"/>
                <a:gd name="T46" fmla="*/ 145 w 172"/>
                <a:gd name="T47" fmla="*/ 208 h 250"/>
                <a:gd name="T48" fmla="*/ 140 w 172"/>
                <a:gd name="T49" fmla="*/ 224 h 250"/>
                <a:gd name="T50" fmla="*/ 134 w 172"/>
                <a:gd name="T51" fmla="*/ 230 h 250"/>
                <a:gd name="T52" fmla="*/ 127 w 172"/>
                <a:gd name="T53" fmla="*/ 239 h 250"/>
                <a:gd name="T54" fmla="*/ 125 w 172"/>
                <a:gd name="T55" fmla="*/ 248 h 250"/>
                <a:gd name="T56" fmla="*/ 111 w 172"/>
                <a:gd name="T57" fmla="*/ 248 h 250"/>
                <a:gd name="T58" fmla="*/ 102 w 172"/>
                <a:gd name="T59" fmla="*/ 239 h 250"/>
                <a:gd name="T60" fmla="*/ 93 w 172"/>
                <a:gd name="T61" fmla="*/ 217 h 250"/>
                <a:gd name="T62" fmla="*/ 82 w 172"/>
                <a:gd name="T63" fmla="*/ 208 h 250"/>
                <a:gd name="T64" fmla="*/ 67 w 172"/>
                <a:gd name="T65" fmla="*/ 186 h 250"/>
                <a:gd name="T66" fmla="*/ 35 w 172"/>
                <a:gd name="T67" fmla="*/ 168 h 250"/>
                <a:gd name="T68" fmla="*/ 26 w 172"/>
                <a:gd name="T69" fmla="*/ 163 h 250"/>
                <a:gd name="T70" fmla="*/ 17 w 172"/>
                <a:gd name="T71" fmla="*/ 156 h 250"/>
                <a:gd name="T72" fmla="*/ 6 w 172"/>
                <a:gd name="T73" fmla="*/ 152 h 250"/>
                <a:gd name="T74" fmla="*/ 0 w 172"/>
                <a:gd name="T75" fmla="*/ 143 h 250"/>
                <a:gd name="T76" fmla="*/ 2 w 172"/>
                <a:gd name="T77" fmla="*/ 112 h 250"/>
                <a:gd name="T78" fmla="*/ 17 w 172"/>
                <a:gd name="T79" fmla="*/ 92 h 250"/>
                <a:gd name="T80" fmla="*/ 20 w 172"/>
                <a:gd name="T81" fmla="*/ 60 h 250"/>
                <a:gd name="T82" fmla="*/ 20 w 172"/>
                <a:gd name="T83" fmla="*/ 33 h 250"/>
                <a:gd name="T84" fmla="*/ 4 w 172"/>
                <a:gd name="T85" fmla="*/ 2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2" h="250">
                  <a:moveTo>
                    <a:pt x="2" y="11"/>
                  </a:moveTo>
                  <a:lnTo>
                    <a:pt x="0" y="7"/>
                  </a:lnTo>
                  <a:lnTo>
                    <a:pt x="2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16"/>
                  </a:lnTo>
                  <a:lnTo>
                    <a:pt x="38" y="27"/>
                  </a:lnTo>
                  <a:lnTo>
                    <a:pt x="44" y="38"/>
                  </a:lnTo>
                  <a:lnTo>
                    <a:pt x="51" y="47"/>
                  </a:lnTo>
                  <a:lnTo>
                    <a:pt x="58" y="56"/>
                  </a:lnTo>
                  <a:lnTo>
                    <a:pt x="58" y="63"/>
                  </a:lnTo>
                  <a:lnTo>
                    <a:pt x="64" y="63"/>
                  </a:lnTo>
                  <a:lnTo>
                    <a:pt x="69" y="60"/>
                  </a:lnTo>
                  <a:lnTo>
                    <a:pt x="73" y="58"/>
                  </a:lnTo>
                  <a:lnTo>
                    <a:pt x="76" y="54"/>
                  </a:lnTo>
                  <a:lnTo>
                    <a:pt x="76" y="49"/>
                  </a:lnTo>
                  <a:lnTo>
                    <a:pt x="76" y="45"/>
                  </a:lnTo>
                  <a:lnTo>
                    <a:pt x="76" y="38"/>
                  </a:lnTo>
                  <a:lnTo>
                    <a:pt x="73" y="36"/>
                  </a:lnTo>
                  <a:lnTo>
                    <a:pt x="69" y="31"/>
                  </a:lnTo>
                  <a:lnTo>
                    <a:pt x="64" y="31"/>
                  </a:lnTo>
                  <a:lnTo>
                    <a:pt x="62" y="27"/>
                  </a:lnTo>
                  <a:lnTo>
                    <a:pt x="60" y="22"/>
                  </a:lnTo>
                  <a:lnTo>
                    <a:pt x="58" y="18"/>
                  </a:lnTo>
                  <a:lnTo>
                    <a:pt x="58" y="11"/>
                  </a:lnTo>
                  <a:lnTo>
                    <a:pt x="58" y="7"/>
                  </a:lnTo>
                  <a:lnTo>
                    <a:pt x="58" y="4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69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80" y="18"/>
                  </a:lnTo>
                  <a:lnTo>
                    <a:pt x="91" y="27"/>
                  </a:lnTo>
                  <a:lnTo>
                    <a:pt x="102" y="31"/>
                  </a:lnTo>
                  <a:lnTo>
                    <a:pt x="120" y="31"/>
                  </a:lnTo>
                  <a:lnTo>
                    <a:pt x="134" y="31"/>
                  </a:lnTo>
                  <a:lnTo>
                    <a:pt x="140" y="29"/>
                  </a:lnTo>
                  <a:lnTo>
                    <a:pt x="147" y="22"/>
                  </a:lnTo>
                  <a:lnTo>
                    <a:pt x="156" y="18"/>
                  </a:lnTo>
                  <a:lnTo>
                    <a:pt x="163" y="18"/>
                  </a:lnTo>
                  <a:lnTo>
                    <a:pt x="169" y="24"/>
                  </a:lnTo>
                  <a:lnTo>
                    <a:pt x="172" y="27"/>
                  </a:lnTo>
                  <a:lnTo>
                    <a:pt x="169" y="29"/>
                  </a:lnTo>
                  <a:lnTo>
                    <a:pt x="167" y="31"/>
                  </a:lnTo>
                  <a:lnTo>
                    <a:pt x="165" y="31"/>
                  </a:lnTo>
                  <a:lnTo>
                    <a:pt x="158" y="40"/>
                  </a:lnTo>
                  <a:lnTo>
                    <a:pt x="156" y="54"/>
                  </a:lnTo>
                  <a:lnTo>
                    <a:pt x="158" y="69"/>
                  </a:lnTo>
                  <a:lnTo>
                    <a:pt x="158" y="85"/>
                  </a:lnTo>
                  <a:lnTo>
                    <a:pt x="158" y="101"/>
                  </a:lnTo>
                  <a:lnTo>
                    <a:pt x="158" y="105"/>
                  </a:lnTo>
                  <a:lnTo>
                    <a:pt x="149" y="121"/>
                  </a:lnTo>
                  <a:lnTo>
                    <a:pt x="152" y="136"/>
                  </a:lnTo>
                  <a:lnTo>
                    <a:pt x="158" y="150"/>
                  </a:lnTo>
                  <a:lnTo>
                    <a:pt x="163" y="165"/>
                  </a:lnTo>
                  <a:lnTo>
                    <a:pt x="165" y="181"/>
                  </a:lnTo>
                  <a:lnTo>
                    <a:pt x="163" y="183"/>
                  </a:lnTo>
                  <a:lnTo>
                    <a:pt x="160" y="188"/>
                  </a:lnTo>
                  <a:lnTo>
                    <a:pt x="158" y="190"/>
                  </a:lnTo>
                  <a:lnTo>
                    <a:pt x="158" y="195"/>
                  </a:lnTo>
                  <a:lnTo>
                    <a:pt x="152" y="195"/>
                  </a:lnTo>
                  <a:lnTo>
                    <a:pt x="149" y="199"/>
                  </a:lnTo>
                  <a:lnTo>
                    <a:pt x="147" y="203"/>
                  </a:lnTo>
                  <a:lnTo>
                    <a:pt x="145" y="208"/>
                  </a:lnTo>
                  <a:lnTo>
                    <a:pt x="143" y="215"/>
                  </a:lnTo>
                  <a:lnTo>
                    <a:pt x="138" y="219"/>
                  </a:lnTo>
                  <a:lnTo>
                    <a:pt x="140" y="224"/>
                  </a:lnTo>
                  <a:lnTo>
                    <a:pt x="138" y="228"/>
                  </a:lnTo>
                  <a:lnTo>
                    <a:pt x="136" y="230"/>
                  </a:lnTo>
                  <a:lnTo>
                    <a:pt x="134" y="230"/>
                  </a:lnTo>
                  <a:lnTo>
                    <a:pt x="129" y="233"/>
                  </a:lnTo>
                  <a:lnTo>
                    <a:pt x="129" y="235"/>
                  </a:lnTo>
                  <a:lnTo>
                    <a:pt x="127" y="239"/>
                  </a:lnTo>
                  <a:lnTo>
                    <a:pt x="127" y="244"/>
                  </a:lnTo>
                  <a:lnTo>
                    <a:pt x="127" y="246"/>
                  </a:lnTo>
                  <a:lnTo>
                    <a:pt x="125" y="248"/>
                  </a:lnTo>
                  <a:lnTo>
                    <a:pt x="120" y="250"/>
                  </a:lnTo>
                  <a:lnTo>
                    <a:pt x="116" y="250"/>
                  </a:lnTo>
                  <a:lnTo>
                    <a:pt x="111" y="248"/>
                  </a:lnTo>
                  <a:lnTo>
                    <a:pt x="109" y="246"/>
                  </a:lnTo>
                  <a:lnTo>
                    <a:pt x="107" y="244"/>
                  </a:lnTo>
                  <a:lnTo>
                    <a:pt x="102" y="239"/>
                  </a:lnTo>
                  <a:lnTo>
                    <a:pt x="100" y="233"/>
                  </a:lnTo>
                  <a:lnTo>
                    <a:pt x="98" y="224"/>
                  </a:lnTo>
                  <a:lnTo>
                    <a:pt x="93" y="217"/>
                  </a:lnTo>
                  <a:lnTo>
                    <a:pt x="89" y="212"/>
                  </a:lnTo>
                  <a:lnTo>
                    <a:pt x="84" y="210"/>
                  </a:lnTo>
                  <a:lnTo>
                    <a:pt x="82" y="208"/>
                  </a:lnTo>
                  <a:lnTo>
                    <a:pt x="78" y="203"/>
                  </a:lnTo>
                  <a:lnTo>
                    <a:pt x="76" y="199"/>
                  </a:lnTo>
                  <a:lnTo>
                    <a:pt x="67" y="186"/>
                  </a:lnTo>
                  <a:lnTo>
                    <a:pt x="53" y="177"/>
                  </a:lnTo>
                  <a:lnTo>
                    <a:pt x="40" y="168"/>
                  </a:lnTo>
                  <a:lnTo>
                    <a:pt x="35" y="168"/>
                  </a:lnTo>
                  <a:lnTo>
                    <a:pt x="33" y="165"/>
                  </a:lnTo>
                  <a:lnTo>
                    <a:pt x="31" y="163"/>
                  </a:lnTo>
                  <a:lnTo>
                    <a:pt x="26" y="163"/>
                  </a:lnTo>
                  <a:lnTo>
                    <a:pt x="24" y="159"/>
                  </a:lnTo>
                  <a:lnTo>
                    <a:pt x="22" y="156"/>
                  </a:lnTo>
                  <a:lnTo>
                    <a:pt x="17" y="156"/>
                  </a:lnTo>
                  <a:lnTo>
                    <a:pt x="13" y="154"/>
                  </a:lnTo>
                  <a:lnTo>
                    <a:pt x="11" y="154"/>
                  </a:lnTo>
                  <a:lnTo>
                    <a:pt x="6" y="152"/>
                  </a:lnTo>
                  <a:lnTo>
                    <a:pt x="4" y="150"/>
                  </a:lnTo>
                  <a:lnTo>
                    <a:pt x="2" y="148"/>
                  </a:lnTo>
                  <a:lnTo>
                    <a:pt x="0" y="143"/>
                  </a:lnTo>
                  <a:lnTo>
                    <a:pt x="2" y="136"/>
                  </a:lnTo>
                  <a:lnTo>
                    <a:pt x="2" y="125"/>
                  </a:lnTo>
                  <a:lnTo>
                    <a:pt x="2" y="112"/>
                  </a:lnTo>
                  <a:lnTo>
                    <a:pt x="6" y="105"/>
                  </a:lnTo>
                  <a:lnTo>
                    <a:pt x="13" y="98"/>
                  </a:lnTo>
                  <a:lnTo>
                    <a:pt x="17" y="92"/>
                  </a:lnTo>
                  <a:lnTo>
                    <a:pt x="20" y="80"/>
                  </a:lnTo>
                  <a:lnTo>
                    <a:pt x="20" y="69"/>
                  </a:lnTo>
                  <a:lnTo>
                    <a:pt x="20" y="60"/>
                  </a:lnTo>
                  <a:lnTo>
                    <a:pt x="20" y="51"/>
                  </a:lnTo>
                  <a:lnTo>
                    <a:pt x="22" y="40"/>
                  </a:lnTo>
                  <a:lnTo>
                    <a:pt x="20" y="33"/>
                  </a:lnTo>
                  <a:lnTo>
                    <a:pt x="13" y="31"/>
                  </a:lnTo>
                  <a:lnTo>
                    <a:pt x="8" y="29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2" y="1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59" name="Freeform 275"/>
            <p:cNvSpPr>
              <a:spLocks/>
            </p:cNvSpPr>
            <p:nvPr/>
          </p:nvSpPr>
          <p:spPr bwMode="auto">
            <a:xfrm>
              <a:off x="4332836" y="4271784"/>
              <a:ext cx="130860" cy="171037"/>
            </a:xfrm>
            <a:custGeom>
              <a:avLst/>
              <a:gdLst>
                <a:gd name="T0" fmla="*/ 56 w 114"/>
                <a:gd name="T1" fmla="*/ 0 h 149"/>
                <a:gd name="T2" fmla="*/ 87 w 114"/>
                <a:gd name="T3" fmla="*/ 0 h 149"/>
                <a:gd name="T4" fmla="*/ 85 w 114"/>
                <a:gd name="T5" fmla="*/ 11 h 149"/>
                <a:gd name="T6" fmla="*/ 87 w 114"/>
                <a:gd name="T7" fmla="*/ 20 h 149"/>
                <a:gd name="T8" fmla="*/ 94 w 114"/>
                <a:gd name="T9" fmla="*/ 24 h 149"/>
                <a:gd name="T10" fmla="*/ 99 w 114"/>
                <a:gd name="T11" fmla="*/ 29 h 149"/>
                <a:gd name="T12" fmla="*/ 103 w 114"/>
                <a:gd name="T13" fmla="*/ 35 h 149"/>
                <a:gd name="T14" fmla="*/ 105 w 114"/>
                <a:gd name="T15" fmla="*/ 42 h 149"/>
                <a:gd name="T16" fmla="*/ 103 w 114"/>
                <a:gd name="T17" fmla="*/ 44 h 149"/>
                <a:gd name="T18" fmla="*/ 101 w 114"/>
                <a:gd name="T19" fmla="*/ 46 h 149"/>
                <a:gd name="T20" fmla="*/ 99 w 114"/>
                <a:gd name="T21" fmla="*/ 51 h 149"/>
                <a:gd name="T22" fmla="*/ 99 w 114"/>
                <a:gd name="T23" fmla="*/ 55 h 149"/>
                <a:gd name="T24" fmla="*/ 101 w 114"/>
                <a:gd name="T25" fmla="*/ 60 h 149"/>
                <a:gd name="T26" fmla="*/ 103 w 114"/>
                <a:gd name="T27" fmla="*/ 62 h 149"/>
                <a:gd name="T28" fmla="*/ 105 w 114"/>
                <a:gd name="T29" fmla="*/ 67 h 149"/>
                <a:gd name="T30" fmla="*/ 110 w 114"/>
                <a:gd name="T31" fmla="*/ 69 h 149"/>
                <a:gd name="T32" fmla="*/ 112 w 114"/>
                <a:gd name="T33" fmla="*/ 69 h 149"/>
                <a:gd name="T34" fmla="*/ 114 w 114"/>
                <a:gd name="T35" fmla="*/ 89 h 149"/>
                <a:gd name="T36" fmla="*/ 112 w 114"/>
                <a:gd name="T37" fmla="*/ 100 h 149"/>
                <a:gd name="T38" fmla="*/ 105 w 114"/>
                <a:gd name="T39" fmla="*/ 105 h 149"/>
                <a:gd name="T40" fmla="*/ 96 w 114"/>
                <a:gd name="T41" fmla="*/ 107 h 149"/>
                <a:gd name="T42" fmla="*/ 85 w 114"/>
                <a:gd name="T43" fmla="*/ 105 h 149"/>
                <a:gd name="T44" fmla="*/ 74 w 114"/>
                <a:gd name="T45" fmla="*/ 105 h 149"/>
                <a:gd name="T46" fmla="*/ 63 w 114"/>
                <a:gd name="T47" fmla="*/ 107 h 149"/>
                <a:gd name="T48" fmla="*/ 52 w 114"/>
                <a:gd name="T49" fmla="*/ 111 h 149"/>
                <a:gd name="T50" fmla="*/ 43 w 114"/>
                <a:gd name="T51" fmla="*/ 125 h 149"/>
                <a:gd name="T52" fmla="*/ 43 w 114"/>
                <a:gd name="T53" fmla="*/ 143 h 149"/>
                <a:gd name="T54" fmla="*/ 40 w 114"/>
                <a:gd name="T55" fmla="*/ 145 h 149"/>
                <a:gd name="T56" fmla="*/ 36 w 114"/>
                <a:gd name="T57" fmla="*/ 147 h 149"/>
                <a:gd name="T58" fmla="*/ 32 w 114"/>
                <a:gd name="T59" fmla="*/ 149 h 149"/>
                <a:gd name="T60" fmla="*/ 25 w 114"/>
                <a:gd name="T61" fmla="*/ 149 h 149"/>
                <a:gd name="T62" fmla="*/ 25 w 114"/>
                <a:gd name="T63" fmla="*/ 145 h 149"/>
                <a:gd name="T64" fmla="*/ 25 w 114"/>
                <a:gd name="T65" fmla="*/ 140 h 149"/>
                <a:gd name="T66" fmla="*/ 23 w 114"/>
                <a:gd name="T67" fmla="*/ 138 h 149"/>
                <a:gd name="T68" fmla="*/ 18 w 114"/>
                <a:gd name="T69" fmla="*/ 136 h 149"/>
                <a:gd name="T70" fmla="*/ 7 w 114"/>
                <a:gd name="T71" fmla="*/ 120 h 149"/>
                <a:gd name="T72" fmla="*/ 0 w 114"/>
                <a:gd name="T73" fmla="*/ 100 h 149"/>
                <a:gd name="T74" fmla="*/ 0 w 114"/>
                <a:gd name="T75" fmla="*/ 55 h 149"/>
                <a:gd name="T76" fmla="*/ 2 w 114"/>
                <a:gd name="T77" fmla="*/ 53 h 149"/>
                <a:gd name="T78" fmla="*/ 5 w 114"/>
                <a:gd name="T79" fmla="*/ 51 h 149"/>
                <a:gd name="T80" fmla="*/ 5 w 114"/>
                <a:gd name="T81" fmla="*/ 49 h 149"/>
                <a:gd name="T82" fmla="*/ 5 w 114"/>
                <a:gd name="T83" fmla="*/ 44 h 149"/>
                <a:gd name="T84" fmla="*/ 5 w 114"/>
                <a:gd name="T85" fmla="*/ 40 h 149"/>
                <a:gd name="T86" fmla="*/ 7 w 114"/>
                <a:gd name="T87" fmla="*/ 38 h 149"/>
                <a:gd name="T88" fmla="*/ 14 w 114"/>
                <a:gd name="T89" fmla="*/ 35 h 149"/>
                <a:gd name="T90" fmla="*/ 25 w 114"/>
                <a:gd name="T91" fmla="*/ 38 h 149"/>
                <a:gd name="T92" fmla="*/ 34 w 114"/>
                <a:gd name="T93" fmla="*/ 38 h 149"/>
                <a:gd name="T94" fmla="*/ 40 w 114"/>
                <a:gd name="T95" fmla="*/ 35 h 149"/>
                <a:gd name="T96" fmla="*/ 43 w 114"/>
                <a:gd name="T97" fmla="*/ 31 h 149"/>
                <a:gd name="T98" fmla="*/ 47 w 114"/>
                <a:gd name="T99" fmla="*/ 29 h 149"/>
                <a:gd name="T100" fmla="*/ 47 w 114"/>
                <a:gd name="T101" fmla="*/ 24 h 149"/>
                <a:gd name="T102" fmla="*/ 49 w 114"/>
                <a:gd name="T103" fmla="*/ 22 h 149"/>
                <a:gd name="T104" fmla="*/ 49 w 114"/>
                <a:gd name="T105" fmla="*/ 15 h 149"/>
                <a:gd name="T106" fmla="*/ 49 w 114"/>
                <a:gd name="T107" fmla="*/ 11 h 149"/>
                <a:gd name="T108" fmla="*/ 49 w 114"/>
                <a:gd name="T109" fmla="*/ 6 h 149"/>
                <a:gd name="T110" fmla="*/ 52 w 114"/>
                <a:gd name="T111" fmla="*/ 4 h 149"/>
                <a:gd name="T112" fmla="*/ 52 w 114"/>
                <a:gd name="T113" fmla="*/ 0 h 149"/>
                <a:gd name="T114" fmla="*/ 56 w 114"/>
                <a:gd name="T1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4" h="149">
                  <a:moveTo>
                    <a:pt x="56" y="0"/>
                  </a:moveTo>
                  <a:lnTo>
                    <a:pt x="87" y="0"/>
                  </a:lnTo>
                  <a:lnTo>
                    <a:pt x="85" y="11"/>
                  </a:lnTo>
                  <a:lnTo>
                    <a:pt x="87" y="20"/>
                  </a:lnTo>
                  <a:lnTo>
                    <a:pt x="94" y="24"/>
                  </a:lnTo>
                  <a:lnTo>
                    <a:pt x="99" y="29"/>
                  </a:lnTo>
                  <a:lnTo>
                    <a:pt x="103" y="35"/>
                  </a:lnTo>
                  <a:lnTo>
                    <a:pt x="105" y="42"/>
                  </a:lnTo>
                  <a:lnTo>
                    <a:pt x="103" y="44"/>
                  </a:lnTo>
                  <a:lnTo>
                    <a:pt x="101" y="46"/>
                  </a:lnTo>
                  <a:lnTo>
                    <a:pt x="99" y="51"/>
                  </a:lnTo>
                  <a:lnTo>
                    <a:pt x="99" y="55"/>
                  </a:lnTo>
                  <a:lnTo>
                    <a:pt x="101" y="60"/>
                  </a:lnTo>
                  <a:lnTo>
                    <a:pt x="103" y="62"/>
                  </a:lnTo>
                  <a:lnTo>
                    <a:pt x="105" y="67"/>
                  </a:lnTo>
                  <a:lnTo>
                    <a:pt x="110" y="69"/>
                  </a:lnTo>
                  <a:lnTo>
                    <a:pt x="112" y="69"/>
                  </a:lnTo>
                  <a:lnTo>
                    <a:pt x="114" y="89"/>
                  </a:lnTo>
                  <a:lnTo>
                    <a:pt x="112" y="100"/>
                  </a:lnTo>
                  <a:lnTo>
                    <a:pt x="105" y="105"/>
                  </a:lnTo>
                  <a:lnTo>
                    <a:pt x="96" y="107"/>
                  </a:lnTo>
                  <a:lnTo>
                    <a:pt x="85" y="105"/>
                  </a:lnTo>
                  <a:lnTo>
                    <a:pt x="74" y="105"/>
                  </a:lnTo>
                  <a:lnTo>
                    <a:pt x="63" y="107"/>
                  </a:lnTo>
                  <a:lnTo>
                    <a:pt x="52" y="111"/>
                  </a:lnTo>
                  <a:lnTo>
                    <a:pt x="43" y="125"/>
                  </a:lnTo>
                  <a:lnTo>
                    <a:pt x="43" y="143"/>
                  </a:lnTo>
                  <a:lnTo>
                    <a:pt x="40" y="145"/>
                  </a:lnTo>
                  <a:lnTo>
                    <a:pt x="36" y="147"/>
                  </a:lnTo>
                  <a:lnTo>
                    <a:pt x="32" y="149"/>
                  </a:lnTo>
                  <a:lnTo>
                    <a:pt x="25" y="149"/>
                  </a:lnTo>
                  <a:lnTo>
                    <a:pt x="25" y="145"/>
                  </a:lnTo>
                  <a:lnTo>
                    <a:pt x="25" y="140"/>
                  </a:lnTo>
                  <a:lnTo>
                    <a:pt x="23" y="138"/>
                  </a:lnTo>
                  <a:lnTo>
                    <a:pt x="18" y="136"/>
                  </a:lnTo>
                  <a:lnTo>
                    <a:pt x="7" y="120"/>
                  </a:lnTo>
                  <a:lnTo>
                    <a:pt x="0" y="100"/>
                  </a:lnTo>
                  <a:lnTo>
                    <a:pt x="0" y="55"/>
                  </a:lnTo>
                  <a:lnTo>
                    <a:pt x="2" y="53"/>
                  </a:lnTo>
                  <a:lnTo>
                    <a:pt x="5" y="51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0"/>
                  </a:lnTo>
                  <a:lnTo>
                    <a:pt x="7" y="38"/>
                  </a:lnTo>
                  <a:lnTo>
                    <a:pt x="14" y="35"/>
                  </a:lnTo>
                  <a:lnTo>
                    <a:pt x="25" y="38"/>
                  </a:lnTo>
                  <a:lnTo>
                    <a:pt x="34" y="38"/>
                  </a:lnTo>
                  <a:lnTo>
                    <a:pt x="40" y="35"/>
                  </a:lnTo>
                  <a:lnTo>
                    <a:pt x="43" y="31"/>
                  </a:lnTo>
                  <a:lnTo>
                    <a:pt x="47" y="29"/>
                  </a:lnTo>
                  <a:lnTo>
                    <a:pt x="47" y="24"/>
                  </a:lnTo>
                  <a:lnTo>
                    <a:pt x="49" y="22"/>
                  </a:lnTo>
                  <a:lnTo>
                    <a:pt x="49" y="15"/>
                  </a:lnTo>
                  <a:lnTo>
                    <a:pt x="49" y="11"/>
                  </a:lnTo>
                  <a:lnTo>
                    <a:pt x="49" y="6"/>
                  </a:lnTo>
                  <a:lnTo>
                    <a:pt x="52" y="4"/>
                  </a:lnTo>
                  <a:lnTo>
                    <a:pt x="52" y="0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60" name="Freeform 276"/>
            <p:cNvSpPr>
              <a:spLocks/>
            </p:cNvSpPr>
            <p:nvPr/>
          </p:nvSpPr>
          <p:spPr bwMode="auto">
            <a:xfrm>
              <a:off x="4332836" y="4271784"/>
              <a:ext cx="130860" cy="171037"/>
            </a:xfrm>
            <a:custGeom>
              <a:avLst/>
              <a:gdLst>
                <a:gd name="T0" fmla="*/ 56 w 114"/>
                <a:gd name="T1" fmla="*/ 0 h 149"/>
                <a:gd name="T2" fmla="*/ 87 w 114"/>
                <a:gd name="T3" fmla="*/ 0 h 149"/>
                <a:gd name="T4" fmla="*/ 85 w 114"/>
                <a:gd name="T5" fmla="*/ 11 h 149"/>
                <a:gd name="T6" fmla="*/ 87 w 114"/>
                <a:gd name="T7" fmla="*/ 20 h 149"/>
                <a:gd name="T8" fmla="*/ 94 w 114"/>
                <a:gd name="T9" fmla="*/ 24 h 149"/>
                <a:gd name="T10" fmla="*/ 99 w 114"/>
                <a:gd name="T11" fmla="*/ 29 h 149"/>
                <a:gd name="T12" fmla="*/ 103 w 114"/>
                <a:gd name="T13" fmla="*/ 35 h 149"/>
                <a:gd name="T14" fmla="*/ 105 w 114"/>
                <a:gd name="T15" fmla="*/ 42 h 149"/>
                <a:gd name="T16" fmla="*/ 103 w 114"/>
                <a:gd name="T17" fmla="*/ 44 h 149"/>
                <a:gd name="T18" fmla="*/ 101 w 114"/>
                <a:gd name="T19" fmla="*/ 46 h 149"/>
                <a:gd name="T20" fmla="*/ 99 w 114"/>
                <a:gd name="T21" fmla="*/ 51 h 149"/>
                <a:gd name="T22" fmla="*/ 99 w 114"/>
                <a:gd name="T23" fmla="*/ 55 h 149"/>
                <a:gd name="T24" fmla="*/ 101 w 114"/>
                <a:gd name="T25" fmla="*/ 60 h 149"/>
                <a:gd name="T26" fmla="*/ 103 w 114"/>
                <a:gd name="T27" fmla="*/ 62 h 149"/>
                <a:gd name="T28" fmla="*/ 105 w 114"/>
                <a:gd name="T29" fmla="*/ 67 h 149"/>
                <a:gd name="T30" fmla="*/ 110 w 114"/>
                <a:gd name="T31" fmla="*/ 69 h 149"/>
                <a:gd name="T32" fmla="*/ 112 w 114"/>
                <a:gd name="T33" fmla="*/ 69 h 149"/>
                <a:gd name="T34" fmla="*/ 114 w 114"/>
                <a:gd name="T35" fmla="*/ 89 h 149"/>
                <a:gd name="T36" fmla="*/ 112 w 114"/>
                <a:gd name="T37" fmla="*/ 100 h 149"/>
                <a:gd name="T38" fmla="*/ 105 w 114"/>
                <a:gd name="T39" fmla="*/ 105 h 149"/>
                <a:gd name="T40" fmla="*/ 96 w 114"/>
                <a:gd name="T41" fmla="*/ 107 h 149"/>
                <a:gd name="T42" fmla="*/ 85 w 114"/>
                <a:gd name="T43" fmla="*/ 105 h 149"/>
                <a:gd name="T44" fmla="*/ 74 w 114"/>
                <a:gd name="T45" fmla="*/ 105 h 149"/>
                <a:gd name="T46" fmla="*/ 63 w 114"/>
                <a:gd name="T47" fmla="*/ 107 h 149"/>
                <a:gd name="T48" fmla="*/ 52 w 114"/>
                <a:gd name="T49" fmla="*/ 111 h 149"/>
                <a:gd name="T50" fmla="*/ 43 w 114"/>
                <a:gd name="T51" fmla="*/ 125 h 149"/>
                <a:gd name="T52" fmla="*/ 43 w 114"/>
                <a:gd name="T53" fmla="*/ 143 h 149"/>
                <a:gd name="T54" fmla="*/ 40 w 114"/>
                <a:gd name="T55" fmla="*/ 145 h 149"/>
                <a:gd name="T56" fmla="*/ 36 w 114"/>
                <a:gd name="T57" fmla="*/ 147 h 149"/>
                <a:gd name="T58" fmla="*/ 32 w 114"/>
                <a:gd name="T59" fmla="*/ 149 h 149"/>
                <a:gd name="T60" fmla="*/ 25 w 114"/>
                <a:gd name="T61" fmla="*/ 149 h 149"/>
                <a:gd name="T62" fmla="*/ 25 w 114"/>
                <a:gd name="T63" fmla="*/ 145 h 149"/>
                <a:gd name="T64" fmla="*/ 25 w 114"/>
                <a:gd name="T65" fmla="*/ 140 h 149"/>
                <a:gd name="T66" fmla="*/ 23 w 114"/>
                <a:gd name="T67" fmla="*/ 138 h 149"/>
                <a:gd name="T68" fmla="*/ 18 w 114"/>
                <a:gd name="T69" fmla="*/ 136 h 149"/>
                <a:gd name="T70" fmla="*/ 7 w 114"/>
                <a:gd name="T71" fmla="*/ 120 h 149"/>
                <a:gd name="T72" fmla="*/ 0 w 114"/>
                <a:gd name="T73" fmla="*/ 100 h 149"/>
                <a:gd name="T74" fmla="*/ 0 w 114"/>
                <a:gd name="T75" fmla="*/ 55 h 149"/>
                <a:gd name="T76" fmla="*/ 2 w 114"/>
                <a:gd name="T77" fmla="*/ 53 h 149"/>
                <a:gd name="T78" fmla="*/ 5 w 114"/>
                <a:gd name="T79" fmla="*/ 51 h 149"/>
                <a:gd name="T80" fmla="*/ 5 w 114"/>
                <a:gd name="T81" fmla="*/ 49 h 149"/>
                <a:gd name="T82" fmla="*/ 5 w 114"/>
                <a:gd name="T83" fmla="*/ 44 h 149"/>
                <a:gd name="T84" fmla="*/ 5 w 114"/>
                <a:gd name="T85" fmla="*/ 40 h 149"/>
                <a:gd name="T86" fmla="*/ 7 w 114"/>
                <a:gd name="T87" fmla="*/ 38 h 149"/>
                <a:gd name="T88" fmla="*/ 14 w 114"/>
                <a:gd name="T89" fmla="*/ 35 h 149"/>
                <a:gd name="T90" fmla="*/ 25 w 114"/>
                <a:gd name="T91" fmla="*/ 38 h 149"/>
                <a:gd name="T92" fmla="*/ 34 w 114"/>
                <a:gd name="T93" fmla="*/ 38 h 149"/>
                <a:gd name="T94" fmla="*/ 40 w 114"/>
                <a:gd name="T95" fmla="*/ 35 h 149"/>
                <a:gd name="T96" fmla="*/ 43 w 114"/>
                <a:gd name="T97" fmla="*/ 31 h 149"/>
                <a:gd name="T98" fmla="*/ 47 w 114"/>
                <a:gd name="T99" fmla="*/ 29 h 149"/>
                <a:gd name="T100" fmla="*/ 47 w 114"/>
                <a:gd name="T101" fmla="*/ 24 h 149"/>
                <a:gd name="T102" fmla="*/ 49 w 114"/>
                <a:gd name="T103" fmla="*/ 22 h 149"/>
                <a:gd name="T104" fmla="*/ 49 w 114"/>
                <a:gd name="T105" fmla="*/ 15 h 149"/>
                <a:gd name="T106" fmla="*/ 49 w 114"/>
                <a:gd name="T107" fmla="*/ 11 h 149"/>
                <a:gd name="T108" fmla="*/ 49 w 114"/>
                <a:gd name="T109" fmla="*/ 6 h 149"/>
                <a:gd name="T110" fmla="*/ 52 w 114"/>
                <a:gd name="T111" fmla="*/ 4 h 149"/>
                <a:gd name="T112" fmla="*/ 52 w 114"/>
                <a:gd name="T113" fmla="*/ 0 h 149"/>
                <a:gd name="T114" fmla="*/ 56 w 114"/>
                <a:gd name="T1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4" h="149">
                  <a:moveTo>
                    <a:pt x="56" y="0"/>
                  </a:moveTo>
                  <a:lnTo>
                    <a:pt x="87" y="0"/>
                  </a:lnTo>
                  <a:lnTo>
                    <a:pt x="85" y="11"/>
                  </a:lnTo>
                  <a:lnTo>
                    <a:pt x="87" y="20"/>
                  </a:lnTo>
                  <a:lnTo>
                    <a:pt x="94" y="24"/>
                  </a:lnTo>
                  <a:lnTo>
                    <a:pt x="99" y="29"/>
                  </a:lnTo>
                  <a:lnTo>
                    <a:pt x="103" y="35"/>
                  </a:lnTo>
                  <a:lnTo>
                    <a:pt x="105" y="42"/>
                  </a:lnTo>
                  <a:lnTo>
                    <a:pt x="103" y="44"/>
                  </a:lnTo>
                  <a:lnTo>
                    <a:pt x="101" y="46"/>
                  </a:lnTo>
                  <a:lnTo>
                    <a:pt x="99" y="51"/>
                  </a:lnTo>
                  <a:lnTo>
                    <a:pt x="99" y="55"/>
                  </a:lnTo>
                  <a:lnTo>
                    <a:pt x="101" y="60"/>
                  </a:lnTo>
                  <a:lnTo>
                    <a:pt x="103" y="62"/>
                  </a:lnTo>
                  <a:lnTo>
                    <a:pt x="105" y="67"/>
                  </a:lnTo>
                  <a:lnTo>
                    <a:pt x="110" y="69"/>
                  </a:lnTo>
                  <a:lnTo>
                    <a:pt x="112" y="69"/>
                  </a:lnTo>
                  <a:lnTo>
                    <a:pt x="114" y="89"/>
                  </a:lnTo>
                  <a:lnTo>
                    <a:pt x="112" y="100"/>
                  </a:lnTo>
                  <a:lnTo>
                    <a:pt x="105" y="105"/>
                  </a:lnTo>
                  <a:lnTo>
                    <a:pt x="96" y="107"/>
                  </a:lnTo>
                  <a:lnTo>
                    <a:pt x="85" y="105"/>
                  </a:lnTo>
                  <a:lnTo>
                    <a:pt x="74" y="105"/>
                  </a:lnTo>
                  <a:lnTo>
                    <a:pt x="63" y="107"/>
                  </a:lnTo>
                  <a:lnTo>
                    <a:pt x="52" y="111"/>
                  </a:lnTo>
                  <a:lnTo>
                    <a:pt x="43" y="125"/>
                  </a:lnTo>
                  <a:lnTo>
                    <a:pt x="43" y="143"/>
                  </a:lnTo>
                  <a:lnTo>
                    <a:pt x="40" y="145"/>
                  </a:lnTo>
                  <a:lnTo>
                    <a:pt x="36" y="147"/>
                  </a:lnTo>
                  <a:lnTo>
                    <a:pt x="32" y="149"/>
                  </a:lnTo>
                  <a:lnTo>
                    <a:pt x="25" y="149"/>
                  </a:lnTo>
                  <a:lnTo>
                    <a:pt x="25" y="145"/>
                  </a:lnTo>
                  <a:lnTo>
                    <a:pt x="25" y="140"/>
                  </a:lnTo>
                  <a:lnTo>
                    <a:pt x="23" y="138"/>
                  </a:lnTo>
                  <a:lnTo>
                    <a:pt x="18" y="136"/>
                  </a:lnTo>
                  <a:lnTo>
                    <a:pt x="7" y="120"/>
                  </a:lnTo>
                  <a:lnTo>
                    <a:pt x="0" y="100"/>
                  </a:lnTo>
                  <a:lnTo>
                    <a:pt x="0" y="55"/>
                  </a:lnTo>
                  <a:lnTo>
                    <a:pt x="2" y="53"/>
                  </a:lnTo>
                  <a:lnTo>
                    <a:pt x="5" y="51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0"/>
                  </a:lnTo>
                  <a:lnTo>
                    <a:pt x="7" y="38"/>
                  </a:lnTo>
                  <a:lnTo>
                    <a:pt x="14" y="35"/>
                  </a:lnTo>
                  <a:lnTo>
                    <a:pt x="25" y="38"/>
                  </a:lnTo>
                  <a:lnTo>
                    <a:pt x="34" y="38"/>
                  </a:lnTo>
                  <a:lnTo>
                    <a:pt x="40" y="35"/>
                  </a:lnTo>
                  <a:lnTo>
                    <a:pt x="43" y="31"/>
                  </a:lnTo>
                  <a:lnTo>
                    <a:pt x="47" y="29"/>
                  </a:lnTo>
                  <a:lnTo>
                    <a:pt x="47" y="24"/>
                  </a:lnTo>
                  <a:lnTo>
                    <a:pt x="49" y="22"/>
                  </a:lnTo>
                  <a:lnTo>
                    <a:pt x="49" y="15"/>
                  </a:lnTo>
                  <a:lnTo>
                    <a:pt x="49" y="11"/>
                  </a:lnTo>
                  <a:lnTo>
                    <a:pt x="49" y="6"/>
                  </a:lnTo>
                  <a:lnTo>
                    <a:pt x="52" y="4"/>
                  </a:lnTo>
                  <a:lnTo>
                    <a:pt x="52" y="0"/>
                  </a:lnTo>
                  <a:lnTo>
                    <a:pt x="56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61" name="Freeform 277"/>
            <p:cNvSpPr>
              <a:spLocks/>
            </p:cNvSpPr>
            <p:nvPr/>
          </p:nvSpPr>
          <p:spPr bwMode="auto">
            <a:xfrm>
              <a:off x="4928595" y="4386573"/>
              <a:ext cx="278939" cy="329446"/>
            </a:xfrm>
            <a:custGeom>
              <a:avLst/>
              <a:gdLst>
                <a:gd name="T0" fmla="*/ 38 w 243"/>
                <a:gd name="T1" fmla="*/ 0 h 287"/>
                <a:gd name="T2" fmla="*/ 38 w 243"/>
                <a:gd name="T3" fmla="*/ 14 h 287"/>
                <a:gd name="T4" fmla="*/ 38 w 243"/>
                <a:gd name="T5" fmla="*/ 25 h 287"/>
                <a:gd name="T6" fmla="*/ 45 w 243"/>
                <a:gd name="T7" fmla="*/ 32 h 287"/>
                <a:gd name="T8" fmla="*/ 51 w 243"/>
                <a:gd name="T9" fmla="*/ 34 h 287"/>
                <a:gd name="T10" fmla="*/ 76 w 243"/>
                <a:gd name="T11" fmla="*/ 43 h 287"/>
                <a:gd name="T12" fmla="*/ 89 w 243"/>
                <a:gd name="T13" fmla="*/ 38 h 287"/>
                <a:gd name="T14" fmla="*/ 103 w 243"/>
                <a:gd name="T15" fmla="*/ 27 h 287"/>
                <a:gd name="T16" fmla="*/ 94 w 243"/>
                <a:gd name="T17" fmla="*/ 5 h 287"/>
                <a:gd name="T18" fmla="*/ 123 w 243"/>
                <a:gd name="T19" fmla="*/ 5 h 287"/>
                <a:gd name="T20" fmla="*/ 132 w 243"/>
                <a:gd name="T21" fmla="*/ 11 h 287"/>
                <a:gd name="T22" fmla="*/ 156 w 243"/>
                <a:gd name="T23" fmla="*/ 40 h 287"/>
                <a:gd name="T24" fmla="*/ 185 w 243"/>
                <a:gd name="T25" fmla="*/ 52 h 287"/>
                <a:gd name="T26" fmla="*/ 188 w 243"/>
                <a:gd name="T27" fmla="*/ 63 h 287"/>
                <a:gd name="T28" fmla="*/ 192 w 243"/>
                <a:gd name="T29" fmla="*/ 83 h 287"/>
                <a:gd name="T30" fmla="*/ 214 w 243"/>
                <a:gd name="T31" fmla="*/ 94 h 287"/>
                <a:gd name="T32" fmla="*/ 226 w 243"/>
                <a:gd name="T33" fmla="*/ 96 h 287"/>
                <a:gd name="T34" fmla="*/ 232 w 243"/>
                <a:gd name="T35" fmla="*/ 105 h 287"/>
                <a:gd name="T36" fmla="*/ 234 w 243"/>
                <a:gd name="T37" fmla="*/ 110 h 287"/>
                <a:gd name="T38" fmla="*/ 232 w 243"/>
                <a:gd name="T39" fmla="*/ 119 h 287"/>
                <a:gd name="T40" fmla="*/ 219 w 243"/>
                <a:gd name="T41" fmla="*/ 143 h 287"/>
                <a:gd name="T42" fmla="*/ 226 w 243"/>
                <a:gd name="T43" fmla="*/ 152 h 287"/>
                <a:gd name="T44" fmla="*/ 232 w 243"/>
                <a:gd name="T45" fmla="*/ 159 h 287"/>
                <a:gd name="T46" fmla="*/ 232 w 243"/>
                <a:gd name="T47" fmla="*/ 175 h 287"/>
                <a:gd name="T48" fmla="*/ 226 w 243"/>
                <a:gd name="T49" fmla="*/ 199 h 287"/>
                <a:gd name="T50" fmla="*/ 232 w 243"/>
                <a:gd name="T51" fmla="*/ 219 h 287"/>
                <a:gd name="T52" fmla="*/ 232 w 243"/>
                <a:gd name="T53" fmla="*/ 235 h 287"/>
                <a:gd name="T54" fmla="*/ 239 w 243"/>
                <a:gd name="T55" fmla="*/ 244 h 287"/>
                <a:gd name="T56" fmla="*/ 226 w 243"/>
                <a:gd name="T57" fmla="*/ 275 h 287"/>
                <a:gd name="T58" fmla="*/ 179 w 243"/>
                <a:gd name="T59" fmla="*/ 287 h 287"/>
                <a:gd name="T60" fmla="*/ 156 w 243"/>
                <a:gd name="T61" fmla="*/ 280 h 287"/>
                <a:gd name="T62" fmla="*/ 125 w 243"/>
                <a:gd name="T63" fmla="*/ 282 h 287"/>
                <a:gd name="T64" fmla="*/ 120 w 243"/>
                <a:gd name="T65" fmla="*/ 278 h 287"/>
                <a:gd name="T66" fmla="*/ 114 w 243"/>
                <a:gd name="T67" fmla="*/ 242 h 287"/>
                <a:gd name="T68" fmla="*/ 83 w 243"/>
                <a:gd name="T69" fmla="*/ 224 h 287"/>
                <a:gd name="T70" fmla="*/ 40 w 243"/>
                <a:gd name="T71" fmla="*/ 197 h 287"/>
                <a:gd name="T72" fmla="*/ 24 w 243"/>
                <a:gd name="T73" fmla="*/ 184 h 287"/>
                <a:gd name="T74" fmla="*/ 27 w 243"/>
                <a:gd name="T75" fmla="*/ 170 h 287"/>
                <a:gd name="T76" fmla="*/ 24 w 243"/>
                <a:gd name="T77" fmla="*/ 159 h 287"/>
                <a:gd name="T78" fmla="*/ 13 w 243"/>
                <a:gd name="T79" fmla="*/ 143 h 287"/>
                <a:gd name="T80" fmla="*/ 2 w 243"/>
                <a:gd name="T81" fmla="*/ 99 h 287"/>
                <a:gd name="T82" fmla="*/ 20 w 243"/>
                <a:gd name="T83" fmla="*/ 67 h 287"/>
                <a:gd name="T84" fmla="*/ 31 w 243"/>
                <a:gd name="T85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3" h="287">
                  <a:moveTo>
                    <a:pt x="31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0" y="5"/>
                  </a:lnTo>
                  <a:lnTo>
                    <a:pt x="40" y="9"/>
                  </a:lnTo>
                  <a:lnTo>
                    <a:pt x="38" y="14"/>
                  </a:lnTo>
                  <a:lnTo>
                    <a:pt x="38" y="18"/>
                  </a:lnTo>
                  <a:lnTo>
                    <a:pt x="38" y="23"/>
                  </a:lnTo>
                  <a:lnTo>
                    <a:pt x="38" y="25"/>
                  </a:lnTo>
                  <a:lnTo>
                    <a:pt x="38" y="29"/>
                  </a:lnTo>
                  <a:lnTo>
                    <a:pt x="40" y="32"/>
                  </a:lnTo>
                  <a:lnTo>
                    <a:pt x="45" y="32"/>
                  </a:lnTo>
                  <a:lnTo>
                    <a:pt x="47" y="32"/>
                  </a:lnTo>
                  <a:lnTo>
                    <a:pt x="49" y="32"/>
                  </a:lnTo>
                  <a:lnTo>
                    <a:pt x="51" y="34"/>
                  </a:lnTo>
                  <a:lnTo>
                    <a:pt x="51" y="36"/>
                  </a:lnTo>
                  <a:lnTo>
                    <a:pt x="51" y="43"/>
                  </a:lnTo>
                  <a:lnTo>
                    <a:pt x="76" y="43"/>
                  </a:lnTo>
                  <a:lnTo>
                    <a:pt x="80" y="40"/>
                  </a:lnTo>
                  <a:lnTo>
                    <a:pt x="85" y="38"/>
                  </a:lnTo>
                  <a:lnTo>
                    <a:pt x="89" y="38"/>
                  </a:lnTo>
                  <a:lnTo>
                    <a:pt x="94" y="36"/>
                  </a:lnTo>
                  <a:lnTo>
                    <a:pt x="100" y="36"/>
                  </a:lnTo>
                  <a:lnTo>
                    <a:pt x="103" y="27"/>
                  </a:lnTo>
                  <a:lnTo>
                    <a:pt x="100" y="18"/>
                  </a:lnTo>
                  <a:lnTo>
                    <a:pt x="98" y="11"/>
                  </a:lnTo>
                  <a:lnTo>
                    <a:pt x="94" y="5"/>
                  </a:lnTo>
                  <a:lnTo>
                    <a:pt x="114" y="5"/>
                  </a:lnTo>
                  <a:lnTo>
                    <a:pt x="118" y="5"/>
                  </a:lnTo>
                  <a:lnTo>
                    <a:pt x="123" y="5"/>
                  </a:lnTo>
                  <a:lnTo>
                    <a:pt x="127" y="7"/>
                  </a:lnTo>
                  <a:lnTo>
                    <a:pt x="132" y="9"/>
                  </a:lnTo>
                  <a:lnTo>
                    <a:pt x="132" y="11"/>
                  </a:lnTo>
                  <a:lnTo>
                    <a:pt x="143" y="18"/>
                  </a:lnTo>
                  <a:lnTo>
                    <a:pt x="150" y="29"/>
                  </a:lnTo>
                  <a:lnTo>
                    <a:pt x="156" y="40"/>
                  </a:lnTo>
                  <a:lnTo>
                    <a:pt x="167" y="47"/>
                  </a:lnTo>
                  <a:lnTo>
                    <a:pt x="183" y="49"/>
                  </a:lnTo>
                  <a:lnTo>
                    <a:pt x="185" y="52"/>
                  </a:lnTo>
                  <a:lnTo>
                    <a:pt x="188" y="54"/>
                  </a:lnTo>
                  <a:lnTo>
                    <a:pt x="188" y="58"/>
                  </a:lnTo>
                  <a:lnTo>
                    <a:pt x="188" y="63"/>
                  </a:lnTo>
                  <a:lnTo>
                    <a:pt x="188" y="67"/>
                  </a:lnTo>
                  <a:lnTo>
                    <a:pt x="190" y="76"/>
                  </a:lnTo>
                  <a:lnTo>
                    <a:pt x="192" y="83"/>
                  </a:lnTo>
                  <a:lnTo>
                    <a:pt x="199" y="90"/>
                  </a:lnTo>
                  <a:lnTo>
                    <a:pt x="205" y="92"/>
                  </a:lnTo>
                  <a:lnTo>
                    <a:pt x="214" y="94"/>
                  </a:lnTo>
                  <a:lnTo>
                    <a:pt x="219" y="94"/>
                  </a:lnTo>
                  <a:lnTo>
                    <a:pt x="221" y="94"/>
                  </a:lnTo>
                  <a:lnTo>
                    <a:pt x="226" y="96"/>
                  </a:lnTo>
                  <a:lnTo>
                    <a:pt x="226" y="99"/>
                  </a:lnTo>
                  <a:lnTo>
                    <a:pt x="226" y="105"/>
                  </a:lnTo>
                  <a:lnTo>
                    <a:pt x="232" y="105"/>
                  </a:lnTo>
                  <a:lnTo>
                    <a:pt x="234" y="108"/>
                  </a:lnTo>
                  <a:lnTo>
                    <a:pt x="237" y="108"/>
                  </a:lnTo>
                  <a:lnTo>
                    <a:pt x="234" y="110"/>
                  </a:lnTo>
                  <a:lnTo>
                    <a:pt x="234" y="112"/>
                  </a:lnTo>
                  <a:lnTo>
                    <a:pt x="232" y="114"/>
                  </a:lnTo>
                  <a:lnTo>
                    <a:pt x="232" y="119"/>
                  </a:lnTo>
                  <a:lnTo>
                    <a:pt x="228" y="128"/>
                  </a:lnTo>
                  <a:lnTo>
                    <a:pt x="223" y="134"/>
                  </a:lnTo>
                  <a:lnTo>
                    <a:pt x="219" y="143"/>
                  </a:lnTo>
                  <a:lnTo>
                    <a:pt x="221" y="148"/>
                  </a:lnTo>
                  <a:lnTo>
                    <a:pt x="223" y="150"/>
                  </a:lnTo>
                  <a:lnTo>
                    <a:pt x="226" y="152"/>
                  </a:lnTo>
                  <a:lnTo>
                    <a:pt x="228" y="155"/>
                  </a:lnTo>
                  <a:lnTo>
                    <a:pt x="230" y="157"/>
                  </a:lnTo>
                  <a:lnTo>
                    <a:pt x="232" y="159"/>
                  </a:lnTo>
                  <a:lnTo>
                    <a:pt x="232" y="163"/>
                  </a:lnTo>
                  <a:lnTo>
                    <a:pt x="232" y="168"/>
                  </a:lnTo>
                  <a:lnTo>
                    <a:pt x="232" y="175"/>
                  </a:lnTo>
                  <a:lnTo>
                    <a:pt x="228" y="179"/>
                  </a:lnTo>
                  <a:lnTo>
                    <a:pt x="226" y="188"/>
                  </a:lnTo>
                  <a:lnTo>
                    <a:pt x="226" y="199"/>
                  </a:lnTo>
                  <a:lnTo>
                    <a:pt x="228" y="208"/>
                  </a:lnTo>
                  <a:lnTo>
                    <a:pt x="232" y="213"/>
                  </a:lnTo>
                  <a:lnTo>
                    <a:pt x="232" y="219"/>
                  </a:lnTo>
                  <a:lnTo>
                    <a:pt x="232" y="224"/>
                  </a:lnTo>
                  <a:lnTo>
                    <a:pt x="232" y="228"/>
                  </a:lnTo>
                  <a:lnTo>
                    <a:pt x="232" y="235"/>
                  </a:lnTo>
                  <a:lnTo>
                    <a:pt x="232" y="240"/>
                  </a:lnTo>
                  <a:lnTo>
                    <a:pt x="234" y="242"/>
                  </a:lnTo>
                  <a:lnTo>
                    <a:pt x="239" y="244"/>
                  </a:lnTo>
                  <a:lnTo>
                    <a:pt x="243" y="257"/>
                  </a:lnTo>
                  <a:lnTo>
                    <a:pt x="237" y="266"/>
                  </a:lnTo>
                  <a:lnTo>
                    <a:pt x="226" y="275"/>
                  </a:lnTo>
                  <a:lnTo>
                    <a:pt x="208" y="282"/>
                  </a:lnTo>
                  <a:lnTo>
                    <a:pt x="192" y="284"/>
                  </a:lnTo>
                  <a:lnTo>
                    <a:pt x="179" y="287"/>
                  </a:lnTo>
                  <a:lnTo>
                    <a:pt x="170" y="287"/>
                  </a:lnTo>
                  <a:lnTo>
                    <a:pt x="165" y="282"/>
                  </a:lnTo>
                  <a:lnTo>
                    <a:pt x="156" y="280"/>
                  </a:lnTo>
                  <a:lnTo>
                    <a:pt x="145" y="282"/>
                  </a:lnTo>
                  <a:lnTo>
                    <a:pt x="136" y="282"/>
                  </a:lnTo>
                  <a:lnTo>
                    <a:pt x="125" y="282"/>
                  </a:lnTo>
                  <a:lnTo>
                    <a:pt x="123" y="282"/>
                  </a:lnTo>
                  <a:lnTo>
                    <a:pt x="120" y="280"/>
                  </a:lnTo>
                  <a:lnTo>
                    <a:pt x="120" y="278"/>
                  </a:lnTo>
                  <a:lnTo>
                    <a:pt x="120" y="275"/>
                  </a:lnTo>
                  <a:lnTo>
                    <a:pt x="120" y="251"/>
                  </a:lnTo>
                  <a:lnTo>
                    <a:pt x="114" y="242"/>
                  </a:lnTo>
                  <a:lnTo>
                    <a:pt x="107" y="233"/>
                  </a:lnTo>
                  <a:lnTo>
                    <a:pt x="96" y="226"/>
                  </a:lnTo>
                  <a:lnTo>
                    <a:pt x="83" y="224"/>
                  </a:lnTo>
                  <a:lnTo>
                    <a:pt x="60" y="217"/>
                  </a:lnTo>
                  <a:lnTo>
                    <a:pt x="45" y="206"/>
                  </a:lnTo>
                  <a:lnTo>
                    <a:pt x="40" y="197"/>
                  </a:lnTo>
                  <a:lnTo>
                    <a:pt x="33" y="193"/>
                  </a:lnTo>
                  <a:lnTo>
                    <a:pt x="27" y="188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7" y="175"/>
                  </a:lnTo>
                  <a:lnTo>
                    <a:pt x="27" y="170"/>
                  </a:lnTo>
                  <a:lnTo>
                    <a:pt x="27" y="166"/>
                  </a:lnTo>
                  <a:lnTo>
                    <a:pt x="27" y="161"/>
                  </a:lnTo>
                  <a:lnTo>
                    <a:pt x="24" y="159"/>
                  </a:lnTo>
                  <a:lnTo>
                    <a:pt x="22" y="157"/>
                  </a:lnTo>
                  <a:lnTo>
                    <a:pt x="20" y="157"/>
                  </a:lnTo>
                  <a:lnTo>
                    <a:pt x="13" y="143"/>
                  </a:lnTo>
                  <a:lnTo>
                    <a:pt x="7" y="128"/>
                  </a:lnTo>
                  <a:lnTo>
                    <a:pt x="0" y="112"/>
                  </a:lnTo>
                  <a:lnTo>
                    <a:pt x="2" y="99"/>
                  </a:lnTo>
                  <a:lnTo>
                    <a:pt x="9" y="87"/>
                  </a:lnTo>
                  <a:lnTo>
                    <a:pt x="15" y="78"/>
                  </a:lnTo>
                  <a:lnTo>
                    <a:pt x="20" y="67"/>
                  </a:lnTo>
                  <a:lnTo>
                    <a:pt x="27" y="49"/>
                  </a:lnTo>
                  <a:lnTo>
                    <a:pt x="31" y="25"/>
                  </a:lnTo>
                  <a:lnTo>
                    <a:pt x="31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62" name="Freeform 278"/>
            <p:cNvSpPr>
              <a:spLocks/>
            </p:cNvSpPr>
            <p:nvPr/>
          </p:nvSpPr>
          <p:spPr bwMode="auto">
            <a:xfrm>
              <a:off x="4928595" y="4386573"/>
              <a:ext cx="278939" cy="329446"/>
            </a:xfrm>
            <a:custGeom>
              <a:avLst/>
              <a:gdLst>
                <a:gd name="T0" fmla="*/ 38 w 243"/>
                <a:gd name="T1" fmla="*/ 0 h 287"/>
                <a:gd name="T2" fmla="*/ 38 w 243"/>
                <a:gd name="T3" fmla="*/ 14 h 287"/>
                <a:gd name="T4" fmla="*/ 38 w 243"/>
                <a:gd name="T5" fmla="*/ 25 h 287"/>
                <a:gd name="T6" fmla="*/ 45 w 243"/>
                <a:gd name="T7" fmla="*/ 32 h 287"/>
                <a:gd name="T8" fmla="*/ 51 w 243"/>
                <a:gd name="T9" fmla="*/ 34 h 287"/>
                <a:gd name="T10" fmla="*/ 76 w 243"/>
                <a:gd name="T11" fmla="*/ 43 h 287"/>
                <a:gd name="T12" fmla="*/ 89 w 243"/>
                <a:gd name="T13" fmla="*/ 38 h 287"/>
                <a:gd name="T14" fmla="*/ 103 w 243"/>
                <a:gd name="T15" fmla="*/ 27 h 287"/>
                <a:gd name="T16" fmla="*/ 94 w 243"/>
                <a:gd name="T17" fmla="*/ 5 h 287"/>
                <a:gd name="T18" fmla="*/ 123 w 243"/>
                <a:gd name="T19" fmla="*/ 5 h 287"/>
                <a:gd name="T20" fmla="*/ 132 w 243"/>
                <a:gd name="T21" fmla="*/ 11 h 287"/>
                <a:gd name="T22" fmla="*/ 156 w 243"/>
                <a:gd name="T23" fmla="*/ 40 h 287"/>
                <a:gd name="T24" fmla="*/ 185 w 243"/>
                <a:gd name="T25" fmla="*/ 52 h 287"/>
                <a:gd name="T26" fmla="*/ 188 w 243"/>
                <a:gd name="T27" fmla="*/ 63 h 287"/>
                <a:gd name="T28" fmla="*/ 192 w 243"/>
                <a:gd name="T29" fmla="*/ 83 h 287"/>
                <a:gd name="T30" fmla="*/ 214 w 243"/>
                <a:gd name="T31" fmla="*/ 94 h 287"/>
                <a:gd name="T32" fmla="*/ 226 w 243"/>
                <a:gd name="T33" fmla="*/ 96 h 287"/>
                <a:gd name="T34" fmla="*/ 232 w 243"/>
                <a:gd name="T35" fmla="*/ 105 h 287"/>
                <a:gd name="T36" fmla="*/ 234 w 243"/>
                <a:gd name="T37" fmla="*/ 110 h 287"/>
                <a:gd name="T38" fmla="*/ 232 w 243"/>
                <a:gd name="T39" fmla="*/ 119 h 287"/>
                <a:gd name="T40" fmla="*/ 219 w 243"/>
                <a:gd name="T41" fmla="*/ 143 h 287"/>
                <a:gd name="T42" fmla="*/ 226 w 243"/>
                <a:gd name="T43" fmla="*/ 152 h 287"/>
                <a:gd name="T44" fmla="*/ 232 w 243"/>
                <a:gd name="T45" fmla="*/ 159 h 287"/>
                <a:gd name="T46" fmla="*/ 232 w 243"/>
                <a:gd name="T47" fmla="*/ 175 h 287"/>
                <a:gd name="T48" fmla="*/ 226 w 243"/>
                <a:gd name="T49" fmla="*/ 199 h 287"/>
                <a:gd name="T50" fmla="*/ 232 w 243"/>
                <a:gd name="T51" fmla="*/ 219 h 287"/>
                <a:gd name="T52" fmla="*/ 232 w 243"/>
                <a:gd name="T53" fmla="*/ 235 h 287"/>
                <a:gd name="T54" fmla="*/ 239 w 243"/>
                <a:gd name="T55" fmla="*/ 244 h 287"/>
                <a:gd name="T56" fmla="*/ 226 w 243"/>
                <a:gd name="T57" fmla="*/ 275 h 287"/>
                <a:gd name="T58" fmla="*/ 179 w 243"/>
                <a:gd name="T59" fmla="*/ 287 h 287"/>
                <a:gd name="T60" fmla="*/ 156 w 243"/>
                <a:gd name="T61" fmla="*/ 280 h 287"/>
                <a:gd name="T62" fmla="*/ 125 w 243"/>
                <a:gd name="T63" fmla="*/ 282 h 287"/>
                <a:gd name="T64" fmla="*/ 120 w 243"/>
                <a:gd name="T65" fmla="*/ 278 h 287"/>
                <a:gd name="T66" fmla="*/ 114 w 243"/>
                <a:gd name="T67" fmla="*/ 242 h 287"/>
                <a:gd name="T68" fmla="*/ 83 w 243"/>
                <a:gd name="T69" fmla="*/ 224 h 287"/>
                <a:gd name="T70" fmla="*/ 40 w 243"/>
                <a:gd name="T71" fmla="*/ 197 h 287"/>
                <a:gd name="T72" fmla="*/ 24 w 243"/>
                <a:gd name="T73" fmla="*/ 184 h 287"/>
                <a:gd name="T74" fmla="*/ 27 w 243"/>
                <a:gd name="T75" fmla="*/ 170 h 287"/>
                <a:gd name="T76" fmla="*/ 24 w 243"/>
                <a:gd name="T77" fmla="*/ 159 h 287"/>
                <a:gd name="T78" fmla="*/ 13 w 243"/>
                <a:gd name="T79" fmla="*/ 143 h 287"/>
                <a:gd name="T80" fmla="*/ 2 w 243"/>
                <a:gd name="T81" fmla="*/ 99 h 287"/>
                <a:gd name="T82" fmla="*/ 20 w 243"/>
                <a:gd name="T83" fmla="*/ 67 h 287"/>
                <a:gd name="T84" fmla="*/ 31 w 243"/>
                <a:gd name="T85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3" h="287">
                  <a:moveTo>
                    <a:pt x="31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0" y="5"/>
                  </a:lnTo>
                  <a:lnTo>
                    <a:pt x="40" y="9"/>
                  </a:lnTo>
                  <a:lnTo>
                    <a:pt x="38" y="14"/>
                  </a:lnTo>
                  <a:lnTo>
                    <a:pt x="38" y="18"/>
                  </a:lnTo>
                  <a:lnTo>
                    <a:pt x="38" y="23"/>
                  </a:lnTo>
                  <a:lnTo>
                    <a:pt x="38" y="25"/>
                  </a:lnTo>
                  <a:lnTo>
                    <a:pt x="38" y="29"/>
                  </a:lnTo>
                  <a:lnTo>
                    <a:pt x="40" y="32"/>
                  </a:lnTo>
                  <a:lnTo>
                    <a:pt x="45" y="32"/>
                  </a:lnTo>
                  <a:lnTo>
                    <a:pt x="47" y="32"/>
                  </a:lnTo>
                  <a:lnTo>
                    <a:pt x="49" y="32"/>
                  </a:lnTo>
                  <a:lnTo>
                    <a:pt x="51" y="34"/>
                  </a:lnTo>
                  <a:lnTo>
                    <a:pt x="51" y="36"/>
                  </a:lnTo>
                  <a:lnTo>
                    <a:pt x="51" y="43"/>
                  </a:lnTo>
                  <a:lnTo>
                    <a:pt x="76" y="43"/>
                  </a:lnTo>
                  <a:lnTo>
                    <a:pt x="80" y="40"/>
                  </a:lnTo>
                  <a:lnTo>
                    <a:pt x="85" y="38"/>
                  </a:lnTo>
                  <a:lnTo>
                    <a:pt x="89" y="38"/>
                  </a:lnTo>
                  <a:lnTo>
                    <a:pt x="94" y="36"/>
                  </a:lnTo>
                  <a:lnTo>
                    <a:pt x="100" y="36"/>
                  </a:lnTo>
                  <a:lnTo>
                    <a:pt x="103" y="27"/>
                  </a:lnTo>
                  <a:lnTo>
                    <a:pt x="100" y="18"/>
                  </a:lnTo>
                  <a:lnTo>
                    <a:pt x="98" y="11"/>
                  </a:lnTo>
                  <a:lnTo>
                    <a:pt x="94" y="5"/>
                  </a:lnTo>
                  <a:lnTo>
                    <a:pt x="114" y="5"/>
                  </a:lnTo>
                  <a:lnTo>
                    <a:pt x="118" y="5"/>
                  </a:lnTo>
                  <a:lnTo>
                    <a:pt x="123" y="5"/>
                  </a:lnTo>
                  <a:lnTo>
                    <a:pt x="127" y="7"/>
                  </a:lnTo>
                  <a:lnTo>
                    <a:pt x="132" y="9"/>
                  </a:lnTo>
                  <a:lnTo>
                    <a:pt x="132" y="11"/>
                  </a:lnTo>
                  <a:lnTo>
                    <a:pt x="143" y="18"/>
                  </a:lnTo>
                  <a:lnTo>
                    <a:pt x="150" y="29"/>
                  </a:lnTo>
                  <a:lnTo>
                    <a:pt x="156" y="40"/>
                  </a:lnTo>
                  <a:lnTo>
                    <a:pt x="167" y="47"/>
                  </a:lnTo>
                  <a:lnTo>
                    <a:pt x="183" y="49"/>
                  </a:lnTo>
                  <a:lnTo>
                    <a:pt x="185" y="52"/>
                  </a:lnTo>
                  <a:lnTo>
                    <a:pt x="188" y="54"/>
                  </a:lnTo>
                  <a:lnTo>
                    <a:pt x="188" y="58"/>
                  </a:lnTo>
                  <a:lnTo>
                    <a:pt x="188" y="63"/>
                  </a:lnTo>
                  <a:lnTo>
                    <a:pt x="188" y="67"/>
                  </a:lnTo>
                  <a:lnTo>
                    <a:pt x="190" y="76"/>
                  </a:lnTo>
                  <a:lnTo>
                    <a:pt x="192" y="83"/>
                  </a:lnTo>
                  <a:lnTo>
                    <a:pt x="199" y="90"/>
                  </a:lnTo>
                  <a:lnTo>
                    <a:pt x="205" y="92"/>
                  </a:lnTo>
                  <a:lnTo>
                    <a:pt x="214" y="94"/>
                  </a:lnTo>
                  <a:lnTo>
                    <a:pt x="219" y="94"/>
                  </a:lnTo>
                  <a:lnTo>
                    <a:pt x="221" y="94"/>
                  </a:lnTo>
                  <a:lnTo>
                    <a:pt x="226" y="96"/>
                  </a:lnTo>
                  <a:lnTo>
                    <a:pt x="226" y="99"/>
                  </a:lnTo>
                  <a:lnTo>
                    <a:pt x="226" y="105"/>
                  </a:lnTo>
                  <a:lnTo>
                    <a:pt x="232" y="105"/>
                  </a:lnTo>
                  <a:lnTo>
                    <a:pt x="234" y="108"/>
                  </a:lnTo>
                  <a:lnTo>
                    <a:pt x="237" y="108"/>
                  </a:lnTo>
                  <a:lnTo>
                    <a:pt x="234" y="110"/>
                  </a:lnTo>
                  <a:lnTo>
                    <a:pt x="234" y="112"/>
                  </a:lnTo>
                  <a:lnTo>
                    <a:pt x="232" y="114"/>
                  </a:lnTo>
                  <a:lnTo>
                    <a:pt x="232" y="119"/>
                  </a:lnTo>
                  <a:lnTo>
                    <a:pt x="228" y="128"/>
                  </a:lnTo>
                  <a:lnTo>
                    <a:pt x="223" y="134"/>
                  </a:lnTo>
                  <a:lnTo>
                    <a:pt x="219" y="143"/>
                  </a:lnTo>
                  <a:lnTo>
                    <a:pt x="221" y="148"/>
                  </a:lnTo>
                  <a:lnTo>
                    <a:pt x="223" y="150"/>
                  </a:lnTo>
                  <a:lnTo>
                    <a:pt x="226" y="152"/>
                  </a:lnTo>
                  <a:lnTo>
                    <a:pt x="228" y="155"/>
                  </a:lnTo>
                  <a:lnTo>
                    <a:pt x="230" y="157"/>
                  </a:lnTo>
                  <a:lnTo>
                    <a:pt x="232" y="159"/>
                  </a:lnTo>
                  <a:lnTo>
                    <a:pt x="232" y="163"/>
                  </a:lnTo>
                  <a:lnTo>
                    <a:pt x="232" y="168"/>
                  </a:lnTo>
                  <a:lnTo>
                    <a:pt x="232" y="175"/>
                  </a:lnTo>
                  <a:lnTo>
                    <a:pt x="228" y="179"/>
                  </a:lnTo>
                  <a:lnTo>
                    <a:pt x="226" y="188"/>
                  </a:lnTo>
                  <a:lnTo>
                    <a:pt x="226" y="199"/>
                  </a:lnTo>
                  <a:lnTo>
                    <a:pt x="228" y="208"/>
                  </a:lnTo>
                  <a:lnTo>
                    <a:pt x="232" y="213"/>
                  </a:lnTo>
                  <a:lnTo>
                    <a:pt x="232" y="219"/>
                  </a:lnTo>
                  <a:lnTo>
                    <a:pt x="232" y="224"/>
                  </a:lnTo>
                  <a:lnTo>
                    <a:pt x="232" y="228"/>
                  </a:lnTo>
                  <a:lnTo>
                    <a:pt x="232" y="235"/>
                  </a:lnTo>
                  <a:lnTo>
                    <a:pt x="232" y="240"/>
                  </a:lnTo>
                  <a:lnTo>
                    <a:pt x="234" y="242"/>
                  </a:lnTo>
                  <a:lnTo>
                    <a:pt x="239" y="244"/>
                  </a:lnTo>
                  <a:lnTo>
                    <a:pt x="243" y="257"/>
                  </a:lnTo>
                  <a:lnTo>
                    <a:pt x="237" y="266"/>
                  </a:lnTo>
                  <a:lnTo>
                    <a:pt x="226" y="275"/>
                  </a:lnTo>
                  <a:lnTo>
                    <a:pt x="208" y="282"/>
                  </a:lnTo>
                  <a:lnTo>
                    <a:pt x="192" y="284"/>
                  </a:lnTo>
                  <a:lnTo>
                    <a:pt x="179" y="287"/>
                  </a:lnTo>
                  <a:lnTo>
                    <a:pt x="170" y="287"/>
                  </a:lnTo>
                  <a:lnTo>
                    <a:pt x="165" y="282"/>
                  </a:lnTo>
                  <a:lnTo>
                    <a:pt x="156" y="280"/>
                  </a:lnTo>
                  <a:lnTo>
                    <a:pt x="145" y="282"/>
                  </a:lnTo>
                  <a:lnTo>
                    <a:pt x="136" y="282"/>
                  </a:lnTo>
                  <a:lnTo>
                    <a:pt x="125" y="282"/>
                  </a:lnTo>
                  <a:lnTo>
                    <a:pt x="123" y="282"/>
                  </a:lnTo>
                  <a:lnTo>
                    <a:pt x="120" y="280"/>
                  </a:lnTo>
                  <a:lnTo>
                    <a:pt x="120" y="278"/>
                  </a:lnTo>
                  <a:lnTo>
                    <a:pt x="120" y="275"/>
                  </a:lnTo>
                  <a:lnTo>
                    <a:pt x="120" y="251"/>
                  </a:lnTo>
                  <a:lnTo>
                    <a:pt x="114" y="242"/>
                  </a:lnTo>
                  <a:lnTo>
                    <a:pt x="107" y="233"/>
                  </a:lnTo>
                  <a:lnTo>
                    <a:pt x="96" y="226"/>
                  </a:lnTo>
                  <a:lnTo>
                    <a:pt x="83" y="224"/>
                  </a:lnTo>
                  <a:lnTo>
                    <a:pt x="60" y="217"/>
                  </a:lnTo>
                  <a:lnTo>
                    <a:pt x="45" y="206"/>
                  </a:lnTo>
                  <a:lnTo>
                    <a:pt x="40" y="197"/>
                  </a:lnTo>
                  <a:lnTo>
                    <a:pt x="33" y="193"/>
                  </a:lnTo>
                  <a:lnTo>
                    <a:pt x="27" y="188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7" y="175"/>
                  </a:lnTo>
                  <a:lnTo>
                    <a:pt x="27" y="170"/>
                  </a:lnTo>
                  <a:lnTo>
                    <a:pt x="27" y="166"/>
                  </a:lnTo>
                  <a:lnTo>
                    <a:pt x="27" y="161"/>
                  </a:lnTo>
                  <a:lnTo>
                    <a:pt x="24" y="159"/>
                  </a:lnTo>
                  <a:lnTo>
                    <a:pt x="22" y="157"/>
                  </a:lnTo>
                  <a:lnTo>
                    <a:pt x="20" y="157"/>
                  </a:lnTo>
                  <a:lnTo>
                    <a:pt x="13" y="143"/>
                  </a:lnTo>
                  <a:lnTo>
                    <a:pt x="7" y="128"/>
                  </a:lnTo>
                  <a:lnTo>
                    <a:pt x="0" y="112"/>
                  </a:lnTo>
                  <a:lnTo>
                    <a:pt x="2" y="99"/>
                  </a:lnTo>
                  <a:lnTo>
                    <a:pt x="9" y="87"/>
                  </a:lnTo>
                  <a:lnTo>
                    <a:pt x="15" y="78"/>
                  </a:lnTo>
                  <a:lnTo>
                    <a:pt x="20" y="67"/>
                  </a:lnTo>
                  <a:lnTo>
                    <a:pt x="27" y="49"/>
                  </a:lnTo>
                  <a:lnTo>
                    <a:pt x="31" y="25"/>
                  </a:lnTo>
                  <a:lnTo>
                    <a:pt x="31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63" name="Freeform 279"/>
            <p:cNvSpPr>
              <a:spLocks/>
            </p:cNvSpPr>
            <p:nvPr/>
          </p:nvSpPr>
          <p:spPr bwMode="auto">
            <a:xfrm>
              <a:off x="4405154" y="4543835"/>
              <a:ext cx="330594" cy="384545"/>
            </a:xfrm>
            <a:custGeom>
              <a:avLst/>
              <a:gdLst>
                <a:gd name="T0" fmla="*/ 27 w 288"/>
                <a:gd name="T1" fmla="*/ 35 h 335"/>
                <a:gd name="T2" fmla="*/ 31 w 288"/>
                <a:gd name="T3" fmla="*/ 0 h 335"/>
                <a:gd name="T4" fmla="*/ 96 w 288"/>
                <a:gd name="T5" fmla="*/ 0 h 335"/>
                <a:gd name="T6" fmla="*/ 136 w 288"/>
                <a:gd name="T7" fmla="*/ 56 h 335"/>
                <a:gd name="T8" fmla="*/ 192 w 288"/>
                <a:gd name="T9" fmla="*/ 53 h 335"/>
                <a:gd name="T10" fmla="*/ 194 w 288"/>
                <a:gd name="T11" fmla="*/ 40 h 335"/>
                <a:gd name="T12" fmla="*/ 201 w 288"/>
                <a:gd name="T13" fmla="*/ 31 h 335"/>
                <a:gd name="T14" fmla="*/ 210 w 288"/>
                <a:gd name="T15" fmla="*/ 33 h 335"/>
                <a:gd name="T16" fmla="*/ 219 w 288"/>
                <a:gd name="T17" fmla="*/ 38 h 335"/>
                <a:gd name="T18" fmla="*/ 228 w 288"/>
                <a:gd name="T19" fmla="*/ 33 h 335"/>
                <a:gd name="T20" fmla="*/ 237 w 288"/>
                <a:gd name="T21" fmla="*/ 38 h 335"/>
                <a:gd name="T22" fmla="*/ 237 w 288"/>
                <a:gd name="T23" fmla="*/ 91 h 335"/>
                <a:gd name="T24" fmla="*/ 243 w 288"/>
                <a:gd name="T25" fmla="*/ 103 h 335"/>
                <a:gd name="T26" fmla="*/ 243 w 288"/>
                <a:gd name="T27" fmla="*/ 114 h 335"/>
                <a:gd name="T28" fmla="*/ 243 w 288"/>
                <a:gd name="T29" fmla="*/ 129 h 335"/>
                <a:gd name="T30" fmla="*/ 246 w 288"/>
                <a:gd name="T31" fmla="*/ 138 h 335"/>
                <a:gd name="T32" fmla="*/ 259 w 288"/>
                <a:gd name="T33" fmla="*/ 141 h 335"/>
                <a:gd name="T34" fmla="*/ 270 w 288"/>
                <a:gd name="T35" fmla="*/ 145 h 335"/>
                <a:gd name="T36" fmla="*/ 286 w 288"/>
                <a:gd name="T37" fmla="*/ 152 h 335"/>
                <a:gd name="T38" fmla="*/ 286 w 288"/>
                <a:gd name="T39" fmla="*/ 179 h 335"/>
                <a:gd name="T40" fmla="*/ 264 w 288"/>
                <a:gd name="T41" fmla="*/ 181 h 335"/>
                <a:gd name="T42" fmla="*/ 243 w 288"/>
                <a:gd name="T43" fmla="*/ 188 h 335"/>
                <a:gd name="T44" fmla="*/ 237 w 288"/>
                <a:gd name="T45" fmla="*/ 194 h 335"/>
                <a:gd name="T46" fmla="*/ 237 w 288"/>
                <a:gd name="T47" fmla="*/ 208 h 335"/>
                <a:gd name="T48" fmla="*/ 237 w 288"/>
                <a:gd name="T49" fmla="*/ 219 h 335"/>
                <a:gd name="T50" fmla="*/ 230 w 288"/>
                <a:gd name="T51" fmla="*/ 237 h 335"/>
                <a:gd name="T52" fmla="*/ 232 w 288"/>
                <a:gd name="T53" fmla="*/ 264 h 335"/>
                <a:gd name="T54" fmla="*/ 232 w 288"/>
                <a:gd name="T55" fmla="*/ 275 h 335"/>
                <a:gd name="T56" fmla="*/ 230 w 288"/>
                <a:gd name="T57" fmla="*/ 288 h 335"/>
                <a:gd name="T58" fmla="*/ 237 w 288"/>
                <a:gd name="T59" fmla="*/ 295 h 335"/>
                <a:gd name="T60" fmla="*/ 246 w 288"/>
                <a:gd name="T61" fmla="*/ 308 h 335"/>
                <a:gd name="T62" fmla="*/ 250 w 288"/>
                <a:gd name="T63" fmla="*/ 326 h 335"/>
                <a:gd name="T64" fmla="*/ 235 w 288"/>
                <a:gd name="T65" fmla="*/ 326 h 335"/>
                <a:gd name="T66" fmla="*/ 226 w 288"/>
                <a:gd name="T67" fmla="*/ 333 h 335"/>
                <a:gd name="T68" fmla="*/ 219 w 288"/>
                <a:gd name="T69" fmla="*/ 335 h 335"/>
                <a:gd name="T70" fmla="*/ 205 w 288"/>
                <a:gd name="T71" fmla="*/ 326 h 335"/>
                <a:gd name="T72" fmla="*/ 170 w 288"/>
                <a:gd name="T73" fmla="*/ 326 h 335"/>
                <a:gd name="T74" fmla="*/ 123 w 288"/>
                <a:gd name="T75" fmla="*/ 313 h 335"/>
                <a:gd name="T76" fmla="*/ 53 w 288"/>
                <a:gd name="T77" fmla="*/ 313 h 335"/>
                <a:gd name="T78" fmla="*/ 24 w 288"/>
                <a:gd name="T79" fmla="*/ 299 h 335"/>
                <a:gd name="T80" fmla="*/ 0 w 288"/>
                <a:gd name="T81" fmla="*/ 308 h 335"/>
                <a:gd name="T82" fmla="*/ 4 w 288"/>
                <a:gd name="T83" fmla="*/ 261 h 335"/>
                <a:gd name="T84" fmla="*/ 11 w 288"/>
                <a:gd name="T85" fmla="*/ 250 h 335"/>
                <a:gd name="T86" fmla="*/ 18 w 288"/>
                <a:gd name="T87" fmla="*/ 241 h 335"/>
                <a:gd name="T88" fmla="*/ 18 w 288"/>
                <a:gd name="T89" fmla="*/ 230 h 335"/>
                <a:gd name="T90" fmla="*/ 18 w 288"/>
                <a:gd name="T91" fmla="*/ 217 h 335"/>
                <a:gd name="T92" fmla="*/ 24 w 288"/>
                <a:gd name="T93" fmla="*/ 210 h 335"/>
                <a:gd name="T94" fmla="*/ 24 w 288"/>
                <a:gd name="T95" fmla="*/ 199 h 335"/>
                <a:gd name="T96" fmla="*/ 24 w 288"/>
                <a:gd name="T97" fmla="*/ 185 h 335"/>
                <a:gd name="T98" fmla="*/ 40 w 288"/>
                <a:gd name="T99" fmla="*/ 163 h 335"/>
                <a:gd name="T100" fmla="*/ 56 w 288"/>
                <a:gd name="T101" fmla="*/ 154 h 335"/>
                <a:gd name="T102" fmla="*/ 58 w 288"/>
                <a:gd name="T103" fmla="*/ 143 h 335"/>
                <a:gd name="T104" fmla="*/ 53 w 288"/>
                <a:gd name="T105" fmla="*/ 132 h 335"/>
                <a:gd name="T106" fmla="*/ 42 w 288"/>
                <a:gd name="T107" fmla="*/ 125 h 335"/>
                <a:gd name="T108" fmla="*/ 38 w 288"/>
                <a:gd name="T109" fmla="*/ 10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8" h="335">
                  <a:moveTo>
                    <a:pt x="38" y="76"/>
                  </a:moveTo>
                  <a:lnTo>
                    <a:pt x="33" y="53"/>
                  </a:lnTo>
                  <a:lnTo>
                    <a:pt x="27" y="35"/>
                  </a:lnTo>
                  <a:lnTo>
                    <a:pt x="18" y="20"/>
                  </a:lnTo>
                  <a:lnTo>
                    <a:pt x="11" y="0"/>
                  </a:lnTo>
                  <a:lnTo>
                    <a:pt x="31" y="0"/>
                  </a:lnTo>
                  <a:lnTo>
                    <a:pt x="53" y="0"/>
                  </a:lnTo>
                  <a:lnTo>
                    <a:pt x="76" y="0"/>
                  </a:lnTo>
                  <a:lnTo>
                    <a:pt x="96" y="0"/>
                  </a:lnTo>
                  <a:lnTo>
                    <a:pt x="112" y="6"/>
                  </a:lnTo>
                  <a:lnTo>
                    <a:pt x="123" y="33"/>
                  </a:lnTo>
                  <a:lnTo>
                    <a:pt x="136" y="56"/>
                  </a:lnTo>
                  <a:lnTo>
                    <a:pt x="188" y="56"/>
                  </a:lnTo>
                  <a:lnTo>
                    <a:pt x="190" y="56"/>
                  </a:lnTo>
                  <a:lnTo>
                    <a:pt x="192" y="53"/>
                  </a:lnTo>
                  <a:lnTo>
                    <a:pt x="194" y="49"/>
                  </a:lnTo>
                  <a:lnTo>
                    <a:pt x="194" y="44"/>
                  </a:lnTo>
                  <a:lnTo>
                    <a:pt x="194" y="40"/>
                  </a:lnTo>
                  <a:lnTo>
                    <a:pt x="197" y="38"/>
                  </a:lnTo>
                  <a:lnTo>
                    <a:pt x="197" y="33"/>
                  </a:lnTo>
                  <a:lnTo>
                    <a:pt x="201" y="31"/>
                  </a:lnTo>
                  <a:lnTo>
                    <a:pt x="203" y="31"/>
                  </a:lnTo>
                  <a:lnTo>
                    <a:pt x="208" y="33"/>
                  </a:lnTo>
                  <a:lnTo>
                    <a:pt x="210" y="33"/>
                  </a:lnTo>
                  <a:lnTo>
                    <a:pt x="212" y="35"/>
                  </a:lnTo>
                  <a:lnTo>
                    <a:pt x="214" y="38"/>
                  </a:lnTo>
                  <a:lnTo>
                    <a:pt x="219" y="38"/>
                  </a:lnTo>
                  <a:lnTo>
                    <a:pt x="223" y="35"/>
                  </a:lnTo>
                  <a:lnTo>
                    <a:pt x="226" y="33"/>
                  </a:lnTo>
                  <a:lnTo>
                    <a:pt x="228" y="33"/>
                  </a:lnTo>
                  <a:lnTo>
                    <a:pt x="230" y="35"/>
                  </a:lnTo>
                  <a:lnTo>
                    <a:pt x="235" y="35"/>
                  </a:lnTo>
                  <a:lnTo>
                    <a:pt x="237" y="38"/>
                  </a:lnTo>
                  <a:lnTo>
                    <a:pt x="237" y="82"/>
                  </a:lnTo>
                  <a:lnTo>
                    <a:pt x="237" y="87"/>
                  </a:lnTo>
                  <a:lnTo>
                    <a:pt x="237" y="91"/>
                  </a:lnTo>
                  <a:lnTo>
                    <a:pt x="239" y="96"/>
                  </a:lnTo>
                  <a:lnTo>
                    <a:pt x="241" y="100"/>
                  </a:lnTo>
                  <a:lnTo>
                    <a:pt x="243" y="103"/>
                  </a:lnTo>
                  <a:lnTo>
                    <a:pt x="243" y="107"/>
                  </a:lnTo>
                  <a:lnTo>
                    <a:pt x="243" y="109"/>
                  </a:lnTo>
                  <a:lnTo>
                    <a:pt x="243" y="114"/>
                  </a:lnTo>
                  <a:lnTo>
                    <a:pt x="243" y="118"/>
                  </a:lnTo>
                  <a:lnTo>
                    <a:pt x="243" y="125"/>
                  </a:lnTo>
                  <a:lnTo>
                    <a:pt x="243" y="129"/>
                  </a:lnTo>
                  <a:lnTo>
                    <a:pt x="243" y="132"/>
                  </a:lnTo>
                  <a:lnTo>
                    <a:pt x="243" y="136"/>
                  </a:lnTo>
                  <a:lnTo>
                    <a:pt x="246" y="138"/>
                  </a:lnTo>
                  <a:lnTo>
                    <a:pt x="250" y="138"/>
                  </a:lnTo>
                  <a:lnTo>
                    <a:pt x="255" y="138"/>
                  </a:lnTo>
                  <a:lnTo>
                    <a:pt x="259" y="141"/>
                  </a:lnTo>
                  <a:lnTo>
                    <a:pt x="261" y="141"/>
                  </a:lnTo>
                  <a:lnTo>
                    <a:pt x="266" y="143"/>
                  </a:lnTo>
                  <a:lnTo>
                    <a:pt x="270" y="145"/>
                  </a:lnTo>
                  <a:lnTo>
                    <a:pt x="275" y="145"/>
                  </a:lnTo>
                  <a:lnTo>
                    <a:pt x="288" y="145"/>
                  </a:lnTo>
                  <a:lnTo>
                    <a:pt x="286" y="152"/>
                  </a:lnTo>
                  <a:lnTo>
                    <a:pt x="288" y="163"/>
                  </a:lnTo>
                  <a:lnTo>
                    <a:pt x="288" y="172"/>
                  </a:lnTo>
                  <a:lnTo>
                    <a:pt x="286" y="179"/>
                  </a:lnTo>
                  <a:lnTo>
                    <a:pt x="281" y="181"/>
                  </a:lnTo>
                  <a:lnTo>
                    <a:pt x="273" y="183"/>
                  </a:lnTo>
                  <a:lnTo>
                    <a:pt x="264" y="181"/>
                  </a:lnTo>
                  <a:lnTo>
                    <a:pt x="255" y="181"/>
                  </a:lnTo>
                  <a:lnTo>
                    <a:pt x="248" y="183"/>
                  </a:lnTo>
                  <a:lnTo>
                    <a:pt x="243" y="188"/>
                  </a:lnTo>
                  <a:lnTo>
                    <a:pt x="239" y="190"/>
                  </a:lnTo>
                  <a:lnTo>
                    <a:pt x="237" y="190"/>
                  </a:lnTo>
                  <a:lnTo>
                    <a:pt x="237" y="194"/>
                  </a:lnTo>
                  <a:lnTo>
                    <a:pt x="237" y="199"/>
                  </a:lnTo>
                  <a:lnTo>
                    <a:pt x="237" y="203"/>
                  </a:lnTo>
                  <a:lnTo>
                    <a:pt x="237" y="208"/>
                  </a:lnTo>
                  <a:lnTo>
                    <a:pt x="239" y="212"/>
                  </a:lnTo>
                  <a:lnTo>
                    <a:pt x="239" y="217"/>
                  </a:lnTo>
                  <a:lnTo>
                    <a:pt x="237" y="219"/>
                  </a:lnTo>
                  <a:lnTo>
                    <a:pt x="237" y="226"/>
                  </a:lnTo>
                  <a:lnTo>
                    <a:pt x="232" y="230"/>
                  </a:lnTo>
                  <a:lnTo>
                    <a:pt x="230" y="237"/>
                  </a:lnTo>
                  <a:lnTo>
                    <a:pt x="230" y="246"/>
                  </a:lnTo>
                  <a:lnTo>
                    <a:pt x="232" y="255"/>
                  </a:lnTo>
                  <a:lnTo>
                    <a:pt x="232" y="264"/>
                  </a:lnTo>
                  <a:lnTo>
                    <a:pt x="232" y="266"/>
                  </a:lnTo>
                  <a:lnTo>
                    <a:pt x="232" y="270"/>
                  </a:lnTo>
                  <a:lnTo>
                    <a:pt x="232" y="275"/>
                  </a:lnTo>
                  <a:lnTo>
                    <a:pt x="230" y="281"/>
                  </a:lnTo>
                  <a:lnTo>
                    <a:pt x="230" y="286"/>
                  </a:lnTo>
                  <a:lnTo>
                    <a:pt x="230" y="288"/>
                  </a:lnTo>
                  <a:lnTo>
                    <a:pt x="232" y="293"/>
                  </a:lnTo>
                  <a:lnTo>
                    <a:pt x="235" y="295"/>
                  </a:lnTo>
                  <a:lnTo>
                    <a:pt x="237" y="295"/>
                  </a:lnTo>
                  <a:lnTo>
                    <a:pt x="239" y="299"/>
                  </a:lnTo>
                  <a:lnTo>
                    <a:pt x="241" y="304"/>
                  </a:lnTo>
                  <a:lnTo>
                    <a:pt x="246" y="308"/>
                  </a:lnTo>
                  <a:lnTo>
                    <a:pt x="248" y="313"/>
                  </a:lnTo>
                  <a:lnTo>
                    <a:pt x="250" y="320"/>
                  </a:lnTo>
                  <a:lnTo>
                    <a:pt x="250" y="326"/>
                  </a:lnTo>
                  <a:lnTo>
                    <a:pt x="246" y="326"/>
                  </a:lnTo>
                  <a:lnTo>
                    <a:pt x="239" y="326"/>
                  </a:lnTo>
                  <a:lnTo>
                    <a:pt x="235" y="326"/>
                  </a:lnTo>
                  <a:lnTo>
                    <a:pt x="230" y="326"/>
                  </a:lnTo>
                  <a:lnTo>
                    <a:pt x="226" y="328"/>
                  </a:lnTo>
                  <a:lnTo>
                    <a:pt x="226" y="333"/>
                  </a:lnTo>
                  <a:lnTo>
                    <a:pt x="223" y="335"/>
                  </a:lnTo>
                  <a:lnTo>
                    <a:pt x="221" y="335"/>
                  </a:lnTo>
                  <a:lnTo>
                    <a:pt x="219" y="335"/>
                  </a:lnTo>
                  <a:lnTo>
                    <a:pt x="217" y="333"/>
                  </a:lnTo>
                  <a:lnTo>
                    <a:pt x="212" y="333"/>
                  </a:lnTo>
                  <a:lnTo>
                    <a:pt x="205" y="326"/>
                  </a:lnTo>
                  <a:lnTo>
                    <a:pt x="194" y="326"/>
                  </a:lnTo>
                  <a:lnTo>
                    <a:pt x="181" y="326"/>
                  </a:lnTo>
                  <a:lnTo>
                    <a:pt x="170" y="326"/>
                  </a:lnTo>
                  <a:lnTo>
                    <a:pt x="163" y="320"/>
                  </a:lnTo>
                  <a:lnTo>
                    <a:pt x="145" y="315"/>
                  </a:lnTo>
                  <a:lnTo>
                    <a:pt x="123" y="313"/>
                  </a:lnTo>
                  <a:lnTo>
                    <a:pt x="100" y="313"/>
                  </a:lnTo>
                  <a:lnTo>
                    <a:pt x="76" y="315"/>
                  </a:lnTo>
                  <a:lnTo>
                    <a:pt x="53" y="313"/>
                  </a:lnTo>
                  <a:lnTo>
                    <a:pt x="38" y="308"/>
                  </a:lnTo>
                  <a:lnTo>
                    <a:pt x="31" y="302"/>
                  </a:lnTo>
                  <a:lnTo>
                    <a:pt x="24" y="299"/>
                  </a:lnTo>
                  <a:lnTo>
                    <a:pt x="15" y="304"/>
                  </a:lnTo>
                  <a:lnTo>
                    <a:pt x="7" y="306"/>
                  </a:lnTo>
                  <a:lnTo>
                    <a:pt x="0" y="308"/>
                  </a:lnTo>
                  <a:lnTo>
                    <a:pt x="0" y="270"/>
                  </a:lnTo>
                  <a:lnTo>
                    <a:pt x="2" y="266"/>
                  </a:lnTo>
                  <a:lnTo>
                    <a:pt x="4" y="261"/>
                  </a:lnTo>
                  <a:lnTo>
                    <a:pt x="7" y="259"/>
                  </a:lnTo>
                  <a:lnTo>
                    <a:pt x="11" y="255"/>
                  </a:lnTo>
                  <a:lnTo>
                    <a:pt x="11" y="250"/>
                  </a:lnTo>
                  <a:lnTo>
                    <a:pt x="11" y="246"/>
                  </a:lnTo>
                  <a:lnTo>
                    <a:pt x="15" y="243"/>
                  </a:lnTo>
                  <a:lnTo>
                    <a:pt x="18" y="241"/>
                  </a:lnTo>
                  <a:lnTo>
                    <a:pt x="20" y="239"/>
                  </a:lnTo>
                  <a:lnTo>
                    <a:pt x="20" y="235"/>
                  </a:lnTo>
                  <a:lnTo>
                    <a:pt x="18" y="230"/>
                  </a:lnTo>
                  <a:lnTo>
                    <a:pt x="18" y="226"/>
                  </a:lnTo>
                  <a:lnTo>
                    <a:pt x="18" y="221"/>
                  </a:lnTo>
                  <a:lnTo>
                    <a:pt x="18" y="217"/>
                  </a:lnTo>
                  <a:lnTo>
                    <a:pt x="18" y="214"/>
                  </a:lnTo>
                  <a:lnTo>
                    <a:pt x="22" y="212"/>
                  </a:lnTo>
                  <a:lnTo>
                    <a:pt x="24" y="210"/>
                  </a:lnTo>
                  <a:lnTo>
                    <a:pt x="24" y="208"/>
                  </a:lnTo>
                  <a:lnTo>
                    <a:pt x="24" y="203"/>
                  </a:lnTo>
                  <a:lnTo>
                    <a:pt x="24" y="199"/>
                  </a:lnTo>
                  <a:lnTo>
                    <a:pt x="24" y="194"/>
                  </a:lnTo>
                  <a:lnTo>
                    <a:pt x="24" y="190"/>
                  </a:lnTo>
                  <a:lnTo>
                    <a:pt x="24" y="185"/>
                  </a:lnTo>
                  <a:lnTo>
                    <a:pt x="24" y="181"/>
                  </a:lnTo>
                  <a:lnTo>
                    <a:pt x="31" y="172"/>
                  </a:lnTo>
                  <a:lnTo>
                    <a:pt x="40" y="163"/>
                  </a:lnTo>
                  <a:lnTo>
                    <a:pt x="49" y="156"/>
                  </a:lnTo>
                  <a:lnTo>
                    <a:pt x="53" y="156"/>
                  </a:lnTo>
                  <a:lnTo>
                    <a:pt x="56" y="154"/>
                  </a:lnTo>
                  <a:lnTo>
                    <a:pt x="56" y="152"/>
                  </a:lnTo>
                  <a:lnTo>
                    <a:pt x="58" y="147"/>
                  </a:lnTo>
                  <a:lnTo>
                    <a:pt x="58" y="143"/>
                  </a:lnTo>
                  <a:lnTo>
                    <a:pt x="56" y="138"/>
                  </a:lnTo>
                  <a:lnTo>
                    <a:pt x="56" y="134"/>
                  </a:lnTo>
                  <a:lnTo>
                    <a:pt x="53" y="132"/>
                  </a:lnTo>
                  <a:lnTo>
                    <a:pt x="49" y="132"/>
                  </a:lnTo>
                  <a:lnTo>
                    <a:pt x="45" y="129"/>
                  </a:lnTo>
                  <a:lnTo>
                    <a:pt x="42" y="125"/>
                  </a:lnTo>
                  <a:lnTo>
                    <a:pt x="40" y="118"/>
                  </a:lnTo>
                  <a:lnTo>
                    <a:pt x="40" y="111"/>
                  </a:lnTo>
                  <a:lnTo>
                    <a:pt x="38" y="107"/>
                  </a:lnTo>
                  <a:lnTo>
                    <a:pt x="38" y="100"/>
                  </a:lnTo>
                  <a:lnTo>
                    <a:pt x="38" y="7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64" name="Freeform 280"/>
            <p:cNvSpPr>
              <a:spLocks/>
            </p:cNvSpPr>
            <p:nvPr/>
          </p:nvSpPr>
          <p:spPr bwMode="auto">
            <a:xfrm>
              <a:off x="4405154" y="4543835"/>
              <a:ext cx="330594" cy="384545"/>
            </a:xfrm>
            <a:custGeom>
              <a:avLst/>
              <a:gdLst>
                <a:gd name="T0" fmla="*/ 27 w 288"/>
                <a:gd name="T1" fmla="*/ 35 h 335"/>
                <a:gd name="T2" fmla="*/ 31 w 288"/>
                <a:gd name="T3" fmla="*/ 0 h 335"/>
                <a:gd name="T4" fmla="*/ 96 w 288"/>
                <a:gd name="T5" fmla="*/ 0 h 335"/>
                <a:gd name="T6" fmla="*/ 136 w 288"/>
                <a:gd name="T7" fmla="*/ 56 h 335"/>
                <a:gd name="T8" fmla="*/ 192 w 288"/>
                <a:gd name="T9" fmla="*/ 53 h 335"/>
                <a:gd name="T10" fmla="*/ 194 w 288"/>
                <a:gd name="T11" fmla="*/ 40 h 335"/>
                <a:gd name="T12" fmla="*/ 201 w 288"/>
                <a:gd name="T13" fmla="*/ 31 h 335"/>
                <a:gd name="T14" fmla="*/ 210 w 288"/>
                <a:gd name="T15" fmla="*/ 33 h 335"/>
                <a:gd name="T16" fmla="*/ 219 w 288"/>
                <a:gd name="T17" fmla="*/ 38 h 335"/>
                <a:gd name="T18" fmla="*/ 228 w 288"/>
                <a:gd name="T19" fmla="*/ 33 h 335"/>
                <a:gd name="T20" fmla="*/ 237 w 288"/>
                <a:gd name="T21" fmla="*/ 38 h 335"/>
                <a:gd name="T22" fmla="*/ 237 w 288"/>
                <a:gd name="T23" fmla="*/ 91 h 335"/>
                <a:gd name="T24" fmla="*/ 243 w 288"/>
                <a:gd name="T25" fmla="*/ 103 h 335"/>
                <a:gd name="T26" fmla="*/ 243 w 288"/>
                <a:gd name="T27" fmla="*/ 114 h 335"/>
                <a:gd name="T28" fmla="*/ 243 w 288"/>
                <a:gd name="T29" fmla="*/ 129 h 335"/>
                <a:gd name="T30" fmla="*/ 246 w 288"/>
                <a:gd name="T31" fmla="*/ 138 h 335"/>
                <a:gd name="T32" fmla="*/ 259 w 288"/>
                <a:gd name="T33" fmla="*/ 141 h 335"/>
                <a:gd name="T34" fmla="*/ 270 w 288"/>
                <a:gd name="T35" fmla="*/ 145 h 335"/>
                <a:gd name="T36" fmla="*/ 286 w 288"/>
                <a:gd name="T37" fmla="*/ 152 h 335"/>
                <a:gd name="T38" fmla="*/ 286 w 288"/>
                <a:gd name="T39" fmla="*/ 179 h 335"/>
                <a:gd name="T40" fmla="*/ 264 w 288"/>
                <a:gd name="T41" fmla="*/ 181 h 335"/>
                <a:gd name="T42" fmla="*/ 243 w 288"/>
                <a:gd name="T43" fmla="*/ 188 h 335"/>
                <a:gd name="T44" fmla="*/ 237 w 288"/>
                <a:gd name="T45" fmla="*/ 194 h 335"/>
                <a:gd name="T46" fmla="*/ 237 w 288"/>
                <a:gd name="T47" fmla="*/ 208 h 335"/>
                <a:gd name="T48" fmla="*/ 237 w 288"/>
                <a:gd name="T49" fmla="*/ 219 h 335"/>
                <a:gd name="T50" fmla="*/ 230 w 288"/>
                <a:gd name="T51" fmla="*/ 237 h 335"/>
                <a:gd name="T52" fmla="*/ 232 w 288"/>
                <a:gd name="T53" fmla="*/ 264 h 335"/>
                <a:gd name="T54" fmla="*/ 232 w 288"/>
                <a:gd name="T55" fmla="*/ 275 h 335"/>
                <a:gd name="T56" fmla="*/ 230 w 288"/>
                <a:gd name="T57" fmla="*/ 288 h 335"/>
                <a:gd name="T58" fmla="*/ 237 w 288"/>
                <a:gd name="T59" fmla="*/ 295 h 335"/>
                <a:gd name="T60" fmla="*/ 246 w 288"/>
                <a:gd name="T61" fmla="*/ 308 h 335"/>
                <a:gd name="T62" fmla="*/ 250 w 288"/>
                <a:gd name="T63" fmla="*/ 326 h 335"/>
                <a:gd name="T64" fmla="*/ 235 w 288"/>
                <a:gd name="T65" fmla="*/ 326 h 335"/>
                <a:gd name="T66" fmla="*/ 226 w 288"/>
                <a:gd name="T67" fmla="*/ 333 h 335"/>
                <a:gd name="T68" fmla="*/ 219 w 288"/>
                <a:gd name="T69" fmla="*/ 335 h 335"/>
                <a:gd name="T70" fmla="*/ 205 w 288"/>
                <a:gd name="T71" fmla="*/ 326 h 335"/>
                <a:gd name="T72" fmla="*/ 170 w 288"/>
                <a:gd name="T73" fmla="*/ 326 h 335"/>
                <a:gd name="T74" fmla="*/ 123 w 288"/>
                <a:gd name="T75" fmla="*/ 313 h 335"/>
                <a:gd name="T76" fmla="*/ 53 w 288"/>
                <a:gd name="T77" fmla="*/ 313 h 335"/>
                <a:gd name="T78" fmla="*/ 24 w 288"/>
                <a:gd name="T79" fmla="*/ 299 h 335"/>
                <a:gd name="T80" fmla="*/ 0 w 288"/>
                <a:gd name="T81" fmla="*/ 308 h 335"/>
                <a:gd name="T82" fmla="*/ 4 w 288"/>
                <a:gd name="T83" fmla="*/ 261 h 335"/>
                <a:gd name="T84" fmla="*/ 11 w 288"/>
                <a:gd name="T85" fmla="*/ 250 h 335"/>
                <a:gd name="T86" fmla="*/ 18 w 288"/>
                <a:gd name="T87" fmla="*/ 241 h 335"/>
                <a:gd name="T88" fmla="*/ 18 w 288"/>
                <a:gd name="T89" fmla="*/ 230 h 335"/>
                <a:gd name="T90" fmla="*/ 18 w 288"/>
                <a:gd name="T91" fmla="*/ 217 h 335"/>
                <a:gd name="T92" fmla="*/ 24 w 288"/>
                <a:gd name="T93" fmla="*/ 210 h 335"/>
                <a:gd name="T94" fmla="*/ 24 w 288"/>
                <a:gd name="T95" fmla="*/ 199 h 335"/>
                <a:gd name="T96" fmla="*/ 24 w 288"/>
                <a:gd name="T97" fmla="*/ 185 h 335"/>
                <a:gd name="T98" fmla="*/ 40 w 288"/>
                <a:gd name="T99" fmla="*/ 163 h 335"/>
                <a:gd name="T100" fmla="*/ 56 w 288"/>
                <a:gd name="T101" fmla="*/ 154 h 335"/>
                <a:gd name="T102" fmla="*/ 58 w 288"/>
                <a:gd name="T103" fmla="*/ 143 h 335"/>
                <a:gd name="T104" fmla="*/ 53 w 288"/>
                <a:gd name="T105" fmla="*/ 132 h 335"/>
                <a:gd name="T106" fmla="*/ 42 w 288"/>
                <a:gd name="T107" fmla="*/ 125 h 335"/>
                <a:gd name="T108" fmla="*/ 38 w 288"/>
                <a:gd name="T109" fmla="*/ 10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8" h="335">
                  <a:moveTo>
                    <a:pt x="38" y="76"/>
                  </a:moveTo>
                  <a:lnTo>
                    <a:pt x="33" y="53"/>
                  </a:lnTo>
                  <a:lnTo>
                    <a:pt x="27" y="35"/>
                  </a:lnTo>
                  <a:lnTo>
                    <a:pt x="18" y="20"/>
                  </a:lnTo>
                  <a:lnTo>
                    <a:pt x="11" y="0"/>
                  </a:lnTo>
                  <a:lnTo>
                    <a:pt x="31" y="0"/>
                  </a:lnTo>
                  <a:lnTo>
                    <a:pt x="53" y="0"/>
                  </a:lnTo>
                  <a:lnTo>
                    <a:pt x="76" y="0"/>
                  </a:lnTo>
                  <a:lnTo>
                    <a:pt x="96" y="0"/>
                  </a:lnTo>
                  <a:lnTo>
                    <a:pt x="112" y="6"/>
                  </a:lnTo>
                  <a:lnTo>
                    <a:pt x="123" y="33"/>
                  </a:lnTo>
                  <a:lnTo>
                    <a:pt x="136" y="56"/>
                  </a:lnTo>
                  <a:lnTo>
                    <a:pt x="188" y="56"/>
                  </a:lnTo>
                  <a:lnTo>
                    <a:pt x="190" y="56"/>
                  </a:lnTo>
                  <a:lnTo>
                    <a:pt x="192" y="53"/>
                  </a:lnTo>
                  <a:lnTo>
                    <a:pt x="194" y="49"/>
                  </a:lnTo>
                  <a:lnTo>
                    <a:pt x="194" y="44"/>
                  </a:lnTo>
                  <a:lnTo>
                    <a:pt x="194" y="40"/>
                  </a:lnTo>
                  <a:lnTo>
                    <a:pt x="197" y="38"/>
                  </a:lnTo>
                  <a:lnTo>
                    <a:pt x="197" y="33"/>
                  </a:lnTo>
                  <a:lnTo>
                    <a:pt x="201" y="31"/>
                  </a:lnTo>
                  <a:lnTo>
                    <a:pt x="203" y="31"/>
                  </a:lnTo>
                  <a:lnTo>
                    <a:pt x="208" y="33"/>
                  </a:lnTo>
                  <a:lnTo>
                    <a:pt x="210" y="33"/>
                  </a:lnTo>
                  <a:lnTo>
                    <a:pt x="212" y="35"/>
                  </a:lnTo>
                  <a:lnTo>
                    <a:pt x="214" y="38"/>
                  </a:lnTo>
                  <a:lnTo>
                    <a:pt x="219" y="38"/>
                  </a:lnTo>
                  <a:lnTo>
                    <a:pt x="223" y="35"/>
                  </a:lnTo>
                  <a:lnTo>
                    <a:pt x="226" y="33"/>
                  </a:lnTo>
                  <a:lnTo>
                    <a:pt x="228" y="33"/>
                  </a:lnTo>
                  <a:lnTo>
                    <a:pt x="230" y="35"/>
                  </a:lnTo>
                  <a:lnTo>
                    <a:pt x="235" y="35"/>
                  </a:lnTo>
                  <a:lnTo>
                    <a:pt x="237" y="38"/>
                  </a:lnTo>
                  <a:lnTo>
                    <a:pt x="237" y="82"/>
                  </a:lnTo>
                  <a:lnTo>
                    <a:pt x="237" y="87"/>
                  </a:lnTo>
                  <a:lnTo>
                    <a:pt x="237" y="91"/>
                  </a:lnTo>
                  <a:lnTo>
                    <a:pt x="239" y="96"/>
                  </a:lnTo>
                  <a:lnTo>
                    <a:pt x="241" y="100"/>
                  </a:lnTo>
                  <a:lnTo>
                    <a:pt x="243" y="103"/>
                  </a:lnTo>
                  <a:lnTo>
                    <a:pt x="243" y="107"/>
                  </a:lnTo>
                  <a:lnTo>
                    <a:pt x="243" y="109"/>
                  </a:lnTo>
                  <a:lnTo>
                    <a:pt x="243" y="114"/>
                  </a:lnTo>
                  <a:lnTo>
                    <a:pt x="243" y="118"/>
                  </a:lnTo>
                  <a:lnTo>
                    <a:pt x="243" y="125"/>
                  </a:lnTo>
                  <a:lnTo>
                    <a:pt x="243" y="129"/>
                  </a:lnTo>
                  <a:lnTo>
                    <a:pt x="243" y="132"/>
                  </a:lnTo>
                  <a:lnTo>
                    <a:pt x="243" y="136"/>
                  </a:lnTo>
                  <a:lnTo>
                    <a:pt x="246" y="138"/>
                  </a:lnTo>
                  <a:lnTo>
                    <a:pt x="250" y="138"/>
                  </a:lnTo>
                  <a:lnTo>
                    <a:pt x="255" y="138"/>
                  </a:lnTo>
                  <a:lnTo>
                    <a:pt x="259" y="141"/>
                  </a:lnTo>
                  <a:lnTo>
                    <a:pt x="261" y="141"/>
                  </a:lnTo>
                  <a:lnTo>
                    <a:pt x="266" y="143"/>
                  </a:lnTo>
                  <a:lnTo>
                    <a:pt x="270" y="145"/>
                  </a:lnTo>
                  <a:lnTo>
                    <a:pt x="275" y="145"/>
                  </a:lnTo>
                  <a:lnTo>
                    <a:pt x="288" y="145"/>
                  </a:lnTo>
                  <a:lnTo>
                    <a:pt x="286" y="152"/>
                  </a:lnTo>
                  <a:lnTo>
                    <a:pt x="288" y="163"/>
                  </a:lnTo>
                  <a:lnTo>
                    <a:pt x="288" y="172"/>
                  </a:lnTo>
                  <a:lnTo>
                    <a:pt x="286" y="179"/>
                  </a:lnTo>
                  <a:lnTo>
                    <a:pt x="281" y="181"/>
                  </a:lnTo>
                  <a:lnTo>
                    <a:pt x="273" y="183"/>
                  </a:lnTo>
                  <a:lnTo>
                    <a:pt x="264" y="181"/>
                  </a:lnTo>
                  <a:lnTo>
                    <a:pt x="255" y="181"/>
                  </a:lnTo>
                  <a:lnTo>
                    <a:pt x="248" y="183"/>
                  </a:lnTo>
                  <a:lnTo>
                    <a:pt x="243" y="188"/>
                  </a:lnTo>
                  <a:lnTo>
                    <a:pt x="239" y="190"/>
                  </a:lnTo>
                  <a:lnTo>
                    <a:pt x="237" y="190"/>
                  </a:lnTo>
                  <a:lnTo>
                    <a:pt x="237" y="194"/>
                  </a:lnTo>
                  <a:lnTo>
                    <a:pt x="237" y="199"/>
                  </a:lnTo>
                  <a:lnTo>
                    <a:pt x="237" y="203"/>
                  </a:lnTo>
                  <a:lnTo>
                    <a:pt x="237" y="208"/>
                  </a:lnTo>
                  <a:lnTo>
                    <a:pt x="239" y="212"/>
                  </a:lnTo>
                  <a:lnTo>
                    <a:pt x="239" y="217"/>
                  </a:lnTo>
                  <a:lnTo>
                    <a:pt x="237" y="219"/>
                  </a:lnTo>
                  <a:lnTo>
                    <a:pt x="237" y="226"/>
                  </a:lnTo>
                  <a:lnTo>
                    <a:pt x="232" y="230"/>
                  </a:lnTo>
                  <a:lnTo>
                    <a:pt x="230" y="237"/>
                  </a:lnTo>
                  <a:lnTo>
                    <a:pt x="230" y="246"/>
                  </a:lnTo>
                  <a:lnTo>
                    <a:pt x="232" y="255"/>
                  </a:lnTo>
                  <a:lnTo>
                    <a:pt x="232" y="264"/>
                  </a:lnTo>
                  <a:lnTo>
                    <a:pt x="232" y="266"/>
                  </a:lnTo>
                  <a:lnTo>
                    <a:pt x="232" y="270"/>
                  </a:lnTo>
                  <a:lnTo>
                    <a:pt x="232" y="275"/>
                  </a:lnTo>
                  <a:lnTo>
                    <a:pt x="230" y="281"/>
                  </a:lnTo>
                  <a:lnTo>
                    <a:pt x="230" y="286"/>
                  </a:lnTo>
                  <a:lnTo>
                    <a:pt x="230" y="288"/>
                  </a:lnTo>
                  <a:lnTo>
                    <a:pt x="232" y="293"/>
                  </a:lnTo>
                  <a:lnTo>
                    <a:pt x="235" y="295"/>
                  </a:lnTo>
                  <a:lnTo>
                    <a:pt x="237" y="295"/>
                  </a:lnTo>
                  <a:lnTo>
                    <a:pt x="239" y="299"/>
                  </a:lnTo>
                  <a:lnTo>
                    <a:pt x="241" y="304"/>
                  </a:lnTo>
                  <a:lnTo>
                    <a:pt x="246" y="308"/>
                  </a:lnTo>
                  <a:lnTo>
                    <a:pt x="248" y="313"/>
                  </a:lnTo>
                  <a:lnTo>
                    <a:pt x="250" y="320"/>
                  </a:lnTo>
                  <a:lnTo>
                    <a:pt x="250" y="326"/>
                  </a:lnTo>
                  <a:lnTo>
                    <a:pt x="246" y="326"/>
                  </a:lnTo>
                  <a:lnTo>
                    <a:pt x="239" y="326"/>
                  </a:lnTo>
                  <a:lnTo>
                    <a:pt x="235" y="326"/>
                  </a:lnTo>
                  <a:lnTo>
                    <a:pt x="230" y="326"/>
                  </a:lnTo>
                  <a:lnTo>
                    <a:pt x="226" y="328"/>
                  </a:lnTo>
                  <a:lnTo>
                    <a:pt x="226" y="333"/>
                  </a:lnTo>
                  <a:lnTo>
                    <a:pt x="223" y="335"/>
                  </a:lnTo>
                  <a:lnTo>
                    <a:pt x="221" y="335"/>
                  </a:lnTo>
                  <a:lnTo>
                    <a:pt x="219" y="335"/>
                  </a:lnTo>
                  <a:lnTo>
                    <a:pt x="217" y="333"/>
                  </a:lnTo>
                  <a:lnTo>
                    <a:pt x="212" y="333"/>
                  </a:lnTo>
                  <a:lnTo>
                    <a:pt x="205" y="326"/>
                  </a:lnTo>
                  <a:lnTo>
                    <a:pt x="194" y="326"/>
                  </a:lnTo>
                  <a:lnTo>
                    <a:pt x="181" y="326"/>
                  </a:lnTo>
                  <a:lnTo>
                    <a:pt x="170" y="326"/>
                  </a:lnTo>
                  <a:lnTo>
                    <a:pt x="163" y="320"/>
                  </a:lnTo>
                  <a:lnTo>
                    <a:pt x="145" y="315"/>
                  </a:lnTo>
                  <a:lnTo>
                    <a:pt x="123" y="313"/>
                  </a:lnTo>
                  <a:lnTo>
                    <a:pt x="100" y="313"/>
                  </a:lnTo>
                  <a:lnTo>
                    <a:pt x="76" y="315"/>
                  </a:lnTo>
                  <a:lnTo>
                    <a:pt x="53" y="313"/>
                  </a:lnTo>
                  <a:lnTo>
                    <a:pt x="38" y="308"/>
                  </a:lnTo>
                  <a:lnTo>
                    <a:pt x="31" y="302"/>
                  </a:lnTo>
                  <a:lnTo>
                    <a:pt x="24" y="299"/>
                  </a:lnTo>
                  <a:lnTo>
                    <a:pt x="15" y="304"/>
                  </a:lnTo>
                  <a:lnTo>
                    <a:pt x="7" y="306"/>
                  </a:lnTo>
                  <a:lnTo>
                    <a:pt x="0" y="308"/>
                  </a:lnTo>
                  <a:lnTo>
                    <a:pt x="0" y="270"/>
                  </a:lnTo>
                  <a:lnTo>
                    <a:pt x="2" y="266"/>
                  </a:lnTo>
                  <a:lnTo>
                    <a:pt x="4" y="261"/>
                  </a:lnTo>
                  <a:lnTo>
                    <a:pt x="7" y="259"/>
                  </a:lnTo>
                  <a:lnTo>
                    <a:pt x="11" y="255"/>
                  </a:lnTo>
                  <a:lnTo>
                    <a:pt x="11" y="250"/>
                  </a:lnTo>
                  <a:lnTo>
                    <a:pt x="11" y="246"/>
                  </a:lnTo>
                  <a:lnTo>
                    <a:pt x="15" y="243"/>
                  </a:lnTo>
                  <a:lnTo>
                    <a:pt x="18" y="241"/>
                  </a:lnTo>
                  <a:lnTo>
                    <a:pt x="20" y="239"/>
                  </a:lnTo>
                  <a:lnTo>
                    <a:pt x="20" y="235"/>
                  </a:lnTo>
                  <a:lnTo>
                    <a:pt x="18" y="230"/>
                  </a:lnTo>
                  <a:lnTo>
                    <a:pt x="18" y="226"/>
                  </a:lnTo>
                  <a:lnTo>
                    <a:pt x="18" y="221"/>
                  </a:lnTo>
                  <a:lnTo>
                    <a:pt x="18" y="217"/>
                  </a:lnTo>
                  <a:lnTo>
                    <a:pt x="18" y="214"/>
                  </a:lnTo>
                  <a:lnTo>
                    <a:pt x="22" y="212"/>
                  </a:lnTo>
                  <a:lnTo>
                    <a:pt x="24" y="210"/>
                  </a:lnTo>
                  <a:lnTo>
                    <a:pt x="24" y="208"/>
                  </a:lnTo>
                  <a:lnTo>
                    <a:pt x="24" y="203"/>
                  </a:lnTo>
                  <a:lnTo>
                    <a:pt x="24" y="199"/>
                  </a:lnTo>
                  <a:lnTo>
                    <a:pt x="24" y="194"/>
                  </a:lnTo>
                  <a:lnTo>
                    <a:pt x="24" y="190"/>
                  </a:lnTo>
                  <a:lnTo>
                    <a:pt x="24" y="185"/>
                  </a:lnTo>
                  <a:lnTo>
                    <a:pt x="24" y="181"/>
                  </a:lnTo>
                  <a:lnTo>
                    <a:pt x="31" y="172"/>
                  </a:lnTo>
                  <a:lnTo>
                    <a:pt x="40" y="163"/>
                  </a:lnTo>
                  <a:lnTo>
                    <a:pt x="49" y="156"/>
                  </a:lnTo>
                  <a:lnTo>
                    <a:pt x="53" y="156"/>
                  </a:lnTo>
                  <a:lnTo>
                    <a:pt x="56" y="154"/>
                  </a:lnTo>
                  <a:lnTo>
                    <a:pt x="56" y="152"/>
                  </a:lnTo>
                  <a:lnTo>
                    <a:pt x="58" y="147"/>
                  </a:lnTo>
                  <a:lnTo>
                    <a:pt x="58" y="143"/>
                  </a:lnTo>
                  <a:lnTo>
                    <a:pt x="56" y="138"/>
                  </a:lnTo>
                  <a:lnTo>
                    <a:pt x="56" y="134"/>
                  </a:lnTo>
                  <a:lnTo>
                    <a:pt x="53" y="132"/>
                  </a:lnTo>
                  <a:lnTo>
                    <a:pt x="49" y="132"/>
                  </a:lnTo>
                  <a:lnTo>
                    <a:pt x="45" y="129"/>
                  </a:lnTo>
                  <a:lnTo>
                    <a:pt x="42" y="125"/>
                  </a:lnTo>
                  <a:lnTo>
                    <a:pt x="40" y="118"/>
                  </a:lnTo>
                  <a:lnTo>
                    <a:pt x="40" y="111"/>
                  </a:lnTo>
                  <a:lnTo>
                    <a:pt x="38" y="107"/>
                  </a:lnTo>
                  <a:lnTo>
                    <a:pt x="38" y="100"/>
                  </a:lnTo>
                  <a:lnTo>
                    <a:pt x="38" y="7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65" name="Freeform 281"/>
            <p:cNvSpPr>
              <a:spLocks/>
            </p:cNvSpPr>
            <p:nvPr/>
          </p:nvSpPr>
          <p:spPr bwMode="auto">
            <a:xfrm>
              <a:off x="4692128" y="4623039"/>
              <a:ext cx="315672" cy="303044"/>
            </a:xfrm>
            <a:custGeom>
              <a:avLst/>
              <a:gdLst>
                <a:gd name="T0" fmla="*/ 18 w 275"/>
                <a:gd name="T1" fmla="*/ 134 h 264"/>
                <a:gd name="T2" fmla="*/ 56 w 275"/>
                <a:gd name="T3" fmla="*/ 87 h 264"/>
                <a:gd name="T4" fmla="*/ 69 w 275"/>
                <a:gd name="T5" fmla="*/ 87 h 264"/>
                <a:gd name="T6" fmla="*/ 78 w 275"/>
                <a:gd name="T7" fmla="*/ 94 h 264"/>
                <a:gd name="T8" fmla="*/ 103 w 275"/>
                <a:gd name="T9" fmla="*/ 96 h 264"/>
                <a:gd name="T10" fmla="*/ 132 w 275"/>
                <a:gd name="T11" fmla="*/ 101 h 264"/>
                <a:gd name="T12" fmla="*/ 150 w 275"/>
                <a:gd name="T13" fmla="*/ 119 h 264"/>
                <a:gd name="T14" fmla="*/ 157 w 275"/>
                <a:gd name="T15" fmla="*/ 123 h 264"/>
                <a:gd name="T16" fmla="*/ 159 w 275"/>
                <a:gd name="T17" fmla="*/ 130 h 264"/>
                <a:gd name="T18" fmla="*/ 172 w 275"/>
                <a:gd name="T19" fmla="*/ 132 h 264"/>
                <a:gd name="T20" fmla="*/ 181 w 275"/>
                <a:gd name="T21" fmla="*/ 127 h 264"/>
                <a:gd name="T22" fmla="*/ 183 w 275"/>
                <a:gd name="T23" fmla="*/ 116 h 264"/>
                <a:gd name="T24" fmla="*/ 188 w 275"/>
                <a:gd name="T25" fmla="*/ 105 h 264"/>
                <a:gd name="T26" fmla="*/ 188 w 275"/>
                <a:gd name="T27" fmla="*/ 92 h 264"/>
                <a:gd name="T28" fmla="*/ 179 w 275"/>
                <a:gd name="T29" fmla="*/ 87 h 264"/>
                <a:gd name="T30" fmla="*/ 170 w 275"/>
                <a:gd name="T31" fmla="*/ 85 h 264"/>
                <a:gd name="T32" fmla="*/ 168 w 275"/>
                <a:gd name="T33" fmla="*/ 76 h 264"/>
                <a:gd name="T34" fmla="*/ 172 w 275"/>
                <a:gd name="T35" fmla="*/ 49 h 264"/>
                <a:gd name="T36" fmla="*/ 177 w 275"/>
                <a:gd name="T37" fmla="*/ 11 h 264"/>
                <a:gd name="T38" fmla="*/ 226 w 275"/>
                <a:gd name="T39" fmla="*/ 9 h 264"/>
                <a:gd name="T40" fmla="*/ 259 w 275"/>
                <a:gd name="T41" fmla="*/ 18 h 264"/>
                <a:gd name="T42" fmla="*/ 266 w 275"/>
                <a:gd name="T43" fmla="*/ 27 h 264"/>
                <a:gd name="T44" fmla="*/ 275 w 275"/>
                <a:gd name="T45" fmla="*/ 31 h 264"/>
                <a:gd name="T46" fmla="*/ 268 w 275"/>
                <a:gd name="T47" fmla="*/ 85 h 264"/>
                <a:gd name="T48" fmla="*/ 268 w 275"/>
                <a:gd name="T49" fmla="*/ 112 h 264"/>
                <a:gd name="T50" fmla="*/ 264 w 275"/>
                <a:gd name="T51" fmla="*/ 123 h 264"/>
                <a:gd name="T52" fmla="*/ 264 w 275"/>
                <a:gd name="T53" fmla="*/ 139 h 264"/>
                <a:gd name="T54" fmla="*/ 257 w 275"/>
                <a:gd name="T55" fmla="*/ 145 h 264"/>
                <a:gd name="T56" fmla="*/ 255 w 275"/>
                <a:gd name="T57" fmla="*/ 157 h 264"/>
                <a:gd name="T58" fmla="*/ 246 w 275"/>
                <a:gd name="T59" fmla="*/ 166 h 264"/>
                <a:gd name="T60" fmla="*/ 233 w 275"/>
                <a:gd name="T61" fmla="*/ 170 h 264"/>
                <a:gd name="T62" fmla="*/ 217 w 275"/>
                <a:gd name="T63" fmla="*/ 170 h 264"/>
                <a:gd name="T64" fmla="*/ 206 w 275"/>
                <a:gd name="T65" fmla="*/ 177 h 264"/>
                <a:gd name="T66" fmla="*/ 157 w 275"/>
                <a:gd name="T67" fmla="*/ 212 h 264"/>
                <a:gd name="T68" fmla="*/ 152 w 275"/>
                <a:gd name="T69" fmla="*/ 221 h 264"/>
                <a:gd name="T70" fmla="*/ 148 w 275"/>
                <a:gd name="T71" fmla="*/ 230 h 264"/>
                <a:gd name="T72" fmla="*/ 128 w 275"/>
                <a:gd name="T73" fmla="*/ 248 h 264"/>
                <a:gd name="T74" fmla="*/ 94 w 275"/>
                <a:gd name="T75" fmla="*/ 264 h 264"/>
                <a:gd name="T76" fmla="*/ 49 w 275"/>
                <a:gd name="T77" fmla="*/ 251 h 264"/>
                <a:gd name="T78" fmla="*/ 40 w 275"/>
                <a:gd name="T79" fmla="*/ 246 h 264"/>
                <a:gd name="T80" fmla="*/ 25 w 275"/>
                <a:gd name="T81" fmla="*/ 244 h 264"/>
                <a:gd name="T82" fmla="*/ 0 w 275"/>
                <a:gd name="T83" fmla="*/ 19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5" h="264">
                  <a:moveTo>
                    <a:pt x="0" y="157"/>
                  </a:moveTo>
                  <a:lnTo>
                    <a:pt x="5" y="141"/>
                  </a:lnTo>
                  <a:lnTo>
                    <a:pt x="18" y="134"/>
                  </a:lnTo>
                  <a:lnTo>
                    <a:pt x="34" y="130"/>
                  </a:lnTo>
                  <a:lnTo>
                    <a:pt x="56" y="132"/>
                  </a:lnTo>
                  <a:lnTo>
                    <a:pt x="56" y="87"/>
                  </a:lnTo>
                  <a:lnTo>
                    <a:pt x="63" y="87"/>
                  </a:lnTo>
                  <a:lnTo>
                    <a:pt x="67" y="87"/>
                  </a:lnTo>
                  <a:lnTo>
                    <a:pt x="69" y="87"/>
                  </a:lnTo>
                  <a:lnTo>
                    <a:pt x="74" y="89"/>
                  </a:lnTo>
                  <a:lnTo>
                    <a:pt x="76" y="92"/>
                  </a:lnTo>
                  <a:lnTo>
                    <a:pt x="78" y="94"/>
                  </a:lnTo>
                  <a:lnTo>
                    <a:pt x="83" y="94"/>
                  </a:lnTo>
                  <a:lnTo>
                    <a:pt x="87" y="94"/>
                  </a:lnTo>
                  <a:lnTo>
                    <a:pt x="103" y="96"/>
                  </a:lnTo>
                  <a:lnTo>
                    <a:pt x="114" y="96"/>
                  </a:lnTo>
                  <a:lnTo>
                    <a:pt x="123" y="96"/>
                  </a:lnTo>
                  <a:lnTo>
                    <a:pt x="132" y="101"/>
                  </a:lnTo>
                  <a:lnTo>
                    <a:pt x="137" y="110"/>
                  </a:lnTo>
                  <a:lnTo>
                    <a:pt x="143" y="114"/>
                  </a:lnTo>
                  <a:lnTo>
                    <a:pt x="150" y="119"/>
                  </a:lnTo>
                  <a:lnTo>
                    <a:pt x="154" y="119"/>
                  </a:lnTo>
                  <a:lnTo>
                    <a:pt x="154" y="121"/>
                  </a:lnTo>
                  <a:lnTo>
                    <a:pt x="157" y="123"/>
                  </a:lnTo>
                  <a:lnTo>
                    <a:pt x="157" y="125"/>
                  </a:lnTo>
                  <a:lnTo>
                    <a:pt x="157" y="127"/>
                  </a:lnTo>
                  <a:lnTo>
                    <a:pt x="159" y="130"/>
                  </a:lnTo>
                  <a:lnTo>
                    <a:pt x="161" y="132"/>
                  </a:lnTo>
                  <a:lnTo>
                    <a:pt x="166" y="132"/>
                  </a:lnTo>
                  <a:lnTo>
                    <a:pt x="172" y="132"/>
                  </a:lnTo>
                  <a:lnTo>
                    <a:pt x="177" y="132"/>
                  </a:lnTo>
                  <a:lnTo>
                    <a:pt x="179" y="130"/>
                  </a:lnTo>
                  <a:lnTo>
                    <a:pt x="181" y="127"/>
                  </a:lnTo>
                  <a:lnTo>
                    <a:pt x="181" y="125"/>
                  </a:lnTo>
                  <a:lnTo>
                    <a:pt x="181" y="121"/>
                  </a:lnTo>
                  <a:lnTo>
                    <a:pt x="183" y="116"/>
                  </a:lnTo>
                  <a:lnTo>
                    <a:pt x="186" y="114"/>
                  </a:lnTo>
                  <a:lnTo>
                    <a:pt x="186" y="110"/>
                  </a:lnTo>
                  <a:lnTo>
                    <a:pt x="188" y="105"/>
                  </a:lnTo>
                  <a:lnTo>
                    <a:pt x="188" y="101"/>
                  </a:lnTo>
                  <a:lnTo>
                    <a:pt x="188" y="96"/>
                  </a:lnTo>
                  <a:lnTo>
                    <a:pt x="188" y="92"/>
                  </a:lnTo>
                  <a:lnTo>
                    <a:pt x="186" y="89"/>
                  </a:lnTo>
                  <a:lnTo>
                    <a:pt x="183" y="89"/>
                  </a:lnTo>
                  <a:lnTo>
                    <a:pt x="179" y="87"/>
                  </a:lnTo>
                  <a:lnTo>
                    <a:pt x="177" y="87"/>
                  </a:lnTo>
                  <a:lnTo>
                    <a:pt x="172" y="85"/>
                  </a:lnTo>
                  <a:lnTo>
                    <a:pt x="170" y="85"/>
                  </a:lnTo>
                  <a:lnTo>
                    <a:pt x="168" y="83"/>
                  </a:lnTo>
                  <a:lnTo>
                    <a:pt x="168" y="81"/>
                  </a:lnTo>
                  <a:lnTo>
                    <a:pt x="168" y="76"/>
                  </a:lnTo>
                  <a:lnTo>
                    <a:pt x="170" y="69"/>
                  </a:lnTo>
                  <a:lnTo>
                    <a:pt x="170" y="63"/>
                  </a:lnTo>
                  <a:lnTo>
                    <a:pt x="172" y="49"/>
                  </a:lnTo>
                  <a:lnTo>
                    <a:pt x="175" y="36"/>
                  </a:lnTo>
                  <a:lnTo>
                    <a:pt x="175" y="22"/>
                  </a:lnTo>
                  <a:lnTo>
                    <a:pt x="177" y="11"/>
                  </a:lnTo>
                  <a:lnTo>
                    <a:pt x="183" y="4"/>
                  </a:lnTo>
                  <a:lnTo>
                    <a:pt x="201" y="0"/>
                  </a:lnTo>
                  <a:lnTo>
                    <a:pt x="226" y="9"/>
                  </a:lnTo>
                  <a:lnTo>
                    <a:pt x="251" y="18"/>
                  </a:lnTo>
                  <a:lnTo>
                    <a:pt x="255" y="18"/>
                  </a:lnTo>
                  <a:lnTo>
                    <a:pt x="259" y="18"/>
                  </a:lnTo>
                  <a:lnTo>
                    <a:pt x="262" y="20"/>
                  </a:lnTo>
                  <a:lnTo>
                    <a:pt x="264" y="22"/>
                  </a:lnTo>
                  <a:lnTo>
                    <a:pt x="266" y="27"/>
                  </a:lnTo>
                  <a:lnTo>
                    <a:pt x="268" y="29"/>
                  </a:lnTo>
                  <a:lnTo>
                    <a:pt x="271" y="31"/>
                  </a:lnTo>
                  <a:lnTo>
                    <a:pt x="275" y="31"/>
                  </a:lnTo>
                  <a:lnTo>
                    <a:pt x="275" y="76"/>
                  </a:lnTo>
                  <a:lnTo>
                    <a:pt x="271" y="78"/>
                  </a:lnTo>
                  <a:lnTo>
                    <a:pt x="268" y="85"/>
                  </a:lnTo>
                  <a:lnTo>
                    <a:pt x="268" y="96"/>
                  </a:lnTo>
                  <a:lnTo>
                    <a:pt x="271" y="105"/>
                  </a:lnTo>
                  <a:lnTo>
                    <a:pt x="268" y="112"/>
                  </a:lnTo>
                  <a:lnTo>
                    <a:pt x="266" y="114"/>
                  </a:lnTo>
                  <a:lnTo>
                    <a:pt x="264" y="119"/>
                  </a:lnTo>
                  <a:lnTo>
                    <a:pt x="264" y="123"/>
                  </a:lnTo>
                  <a:lnTo>
                    <a:pt x="264" y="127"/>
                  </a:lnTo>
                  <a:lnTo>
                    <a:pt x="264" y="132"/>
                  </a:lnTo>
                  <a:lnTo>
                    <a:pt x="264" y="139"/>
                  </a:lnTo>
                  <a:lnTo>
                    <a:pt x="259" y="139"/>
                  </a:lnTo>
                  <a:lnTo>
                    <a:pt x="257" y="141"/>
                  </a:lnTo>
                  <a:lnTo>
                    <a:pt x="257" y="145"/>
                  </a:lnTo>
                  <a:lnTo>
                    <a:pt x="255" y="150"/>
                  </a:lnTo>
                  <a:lnTo>
                    <a:pt x="255" y="154"/>
                  </a:lnTo>
                  <a:lnTo>
                    <a:pt x="255" y="157"/>
                  </a:lnTo>
                  <a:lnTo>
                    <a:pt x="253" y="161"/>
                  </a:lnTo>
                  <a:lnTo>
                    <a:pt x="251" y="163"/>
                  </a:lnTo>
                  <a:lnTo>
                    <a:pt x="246" y="166"/>
                  </a:lnTo>
                  <a:lnTo>
                    <a:pt x="242" y="168"/>
                  </a:lnTo>
                  <a:lnTo>
                    <a:pt x="237" y="170"/>
                  </a:lnTo>
                  <a:lnTo>
                    <a:pt x="233" y="170"/>
                  </a:lnTo>
                  <a:lnTo>
                    <a:pt x="226" y="170"/>
                  </a:lnTo>
                  <a:lnTo>
                    <a:pt x="221" y="170"/>
                  </a:lnTo>
                  <a:lnTo>
                    <a:pt x="217" y="170"/>
                  </a:lnTo>
                  <a:lnTo>
                    <a:pt x="213" y="170"/>
                  </a:lnTo>
                  <a:lnTo>
                    <a:pt x="208" y="172"/>
                  </a:lnTo>
                  <a:lnTo>
                    <a:pt x="206" y="177"/>
                  </a:lnTo>
                  <a:lnTo>
                    <a:pt x="195" y="192"/>
                  </a:lnTo>
                  <a:lnTo>
                    <a:pt x="177" y="206"/>
                  </a:lnTo>
                  <a:lnTo>
                    <a:pt x="157" y="212"/>
                  </a:lnTo>
                  <a:lnTo>
                    <a:pt x="154" y="215"/>
                  </a:lnTo>
                  <a:lnTo>
                    <a:pt x="152" y="217"/>
                  </a:lnTo>
                  <a:lnTo>
                    <a:pt x="152" y="221"/>
                  </a:lnTo>
                  <a:lnTo>
                    <a:pt x="150" y="226"/>
                  </a:lnTo>
                  <a:lnTo>
                    <a:pt x="150" y="228"/>
                  </a:lnTo>
                  <a:lnTo>
                    <a:pt x="148" y="230"/>
                  </a:lnTo>
                  <a:lnTo>
                    <a:pt x="143" y="233"/>
                  </a:lnTo>
                  <a:lnTo>
                    <a:pt x="134" y="239"/>
                  </a:lnTo>
                  <a:lnTo>
                    <a:pt x="128" y="248"/>
                  </a:lnTo>
                  <a:lnTo>
                    <a:pt x="119" y="257"/>
                  </a:lnTo>
                  <a:lnTo>
                    <a:pt x="110" y="262"/>
                  </a:lnTo>
                  <a:lnTo>
                    <a:pt x="94" y="264"/>
                  </a:lnTo>
                  <a:lnTo>
                    <a:pt x="78" y="262"/>
                  </a:lnTo>
                  <a:lnTo>
                    <a:pt x="63" y="257"/>
                  </a:lnTo>
                  <a:lnTo>
                    <a:pt x="49" y="251"/>
                  </a:lnTo>
                  <a:lnTo>
                    <a:pt x="47" y="248"/>
                  </a:lnTo>
                  <a:lnTo>
                    <a:pt x="45" y="246"/>
                  </a:lnTo>
                  <a:lnTo>
                    <a:pt x="40" y="246"/>
                  </a:lnTo>
                  <a:lnTo>
                    <a:pt x="36" y="244"/>
                  </a:lnTo>
                  <a:lnTo>
                    <a:pt x="29" y="244"/>
                  </a:lnTo>
                  <a:lnTo>
                    <a:pt x="25" y="244"/>
                  </a:lnTo>
                  <a:lnTo>
                    <a:pt x="11" y="233"/>
                  </a:lnTo>
                  <a:lnTo>
                    <a:pt x="2" y="217"/>
                  </a:lnTo>
                  <a:lnTo>
                    <a:pt x="0" y="195"/>
                  </a:lnTo>
                  <a:lnTo>
                    <a:pt x="0" y="170"/>
                  </a:lnTo>
                  <a:lnTo>
                    <a:pt x="0" y="15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66" name="Freeform 282"/>
            <p:cNvSpPr>
              <a:spLocks/>
            </p:cNvSpPr>
            <p:nvPr/>
          </p:nvSpPr>
          <p:spPr bwMode="auto">
            <a:xfrm>
              <a:off x="4692128" y="4623039"/>
              <a:ext cx="315672" cy="303044"/>
            </a:xfrm>
            <a:custGeom>
              <a:avLst/>
              <a:gdLst>
                <a:gd name="T0" fmla="*/ 18 w 275"/>
                <a:gd name="T1" fmla="*/ 134 h 264"/>
                <a:gd name="T2" fmla="*/ 56 w 275"/>
                <a:gd name="T3" fmla="*/ 87 h 264"/>
                <a:gd name="T4" fmla="*/ 69 w 275"/>
                <a:gd name="T5" fmla="*/ 87 h 264"/>
                <a:gd name="T6" fmla="*/ 78 w 275"/>
                <a:gd name="T7" fmla="*/ 94 h 264"/>
                <a:gd name="T8" fmla="*/ 103 w 275"/>
                <a:gd name="T9" fmla="*/ 96 h 264"/>
                <a:gd name="T10" fmla="*/ 132 w 275"/>
                <a:gd name="T11" fmla="*/ 101 h 264"/>
                <a:gd name="T12" fmla="*/ 150 w 275"/>
                <a:gd name="T13" fmla="*/ 119 h 264"/>
                <a:gd name="T14" fmla="*/ 157 w 275"/>
                <a:gd name="T15" fmla="*/ 123 h 264"/>
                <a:gd name="T16" fmla="*/ 159 w 275"/>
                <a:gd name="T17" fmla="*/ 130 h 264"/>
                <a:gd name="T18" fmla="*/ 172 w 275"/>
                <a:gd name="T19" fmla="*/ 132 h 264"/>
                <a:gd name="T20" fmla="*/ 181 w 275"/>
                <a:gd name="T21" fmla="*/ 127 h 264"/>
                <a:gd name="T22" fmla="*/ 183 w 275"/>
                <a:gd name="T23" fmla="*/ 116 h 264"/>
                <a:gd name="T24" fmla="*/ 188 w 275"/>
                <a:gd name="T25" fmla="*/ 105 h 264"/>
                <a:gd name="T26" fmla="*/ 188 w 275"/>
                <a:gd name="T27" fmla="*/ 92 h 264"/>
                <a:gd name="T28" fmla="*/ 179 w 275"/>
                <a:gd name="T29" fmla="*/ 87 h 264"/>
                <a:gd name="T30" fmla="*/ 170 w 275"/>
                <a:gd name="T31" fmla="*/ 85 h 264"/>
                <a:gd name="T32" fmla="*/ 168 w 275"/>
                <a:gd name="T33" fmla="*/ 76 h 264"/>
                <a:gd name="T34" fmla="*/ 172 w 275"/>
                <a:gd name="T35" fmla="*/ 49 h 264"/>
                <a:gd name="T36" fmla="*/ 177 w 275"/>
                <a:gd name="T37" fmla="*/ 11 h 264"/>
                <a:gd name="T38" fmla="*/ 226 w 275"/>
                <a:gd name="T39" fmla="*/ 9 h 264"/>
                <a:gd name="T40" fmla="*/ 259 w 275"/>
                <a:gd name="T41" fmla="*/ 18 h 264"/>
                <a:gd name="T42" fmla="*/ 266 w 275"/>
                <a:gd name="T43" fmla="*/ 27 h 264"/>
                <a:gd name="T44" fmla="*/ 275 w 275"/>
                <a:gd name="T45" fmla="*/ 31 h 264"/>
                <a:gd name="T46" fmla="*/ 268 w 275"/>
                <a:gd name="T47" fmla="*/ 85 h 264"/>
                <a:gd name="T48" fmla="*/ 268 w 275"/>
                <a:gd name="T49" fmla="*/ 112 h 264"/>
                <a:gd name="T50" fmla="*/ 264 w 275"/>
                <a:gd name="T51" fmla="*/ 123 h 264"/>
                <a:gd name="T52" fmla="*/ 264 w 275"/>
                <a:gd name="T53" fmla="*/ 139 h 264"/>
                <a:gd name="T54" fmla="*/ 257 w 275"/>
                <a:gd name="T55" fmla="*/ 145 h 264"/>
                <a:gd name="T56" fmla="*/ 255 w 275"/>
                <a:gd name="T57" fmla="*/ 157 h 264"/>
                <a:gd name="T58" fmla="*/ 246 w 275"/>
                <a:gd name="T59" fmla="*/ 166 h 264"/>
                <a:gd name="T60" fmla="*/ 233 w 275"/>
                <a:gd name="T61" fmla="*/ 170 h 264"/>
                <a:gd name="T62" fmla="*/ 217 w 275"/>
                <a:gd name="T63" fmla="*/ 170 h 264"/>
                <a:gd name="T64" fmla="*/ 206 w 275"/>
                <a:gd name="T65" fmla="*/ 177 h 264"/>
                <a:gd name="T66" fmla="*/ 157 w 275"/>
                <a:gd name="T67" fmla="*/ 212 h 264"/>
                <a:gd name="T68" fmla="*/ 152 w 275"/>
                <a:gd name="T69" fmla="*/ 221 h 264"/>
                <a:gd name="T70" fmla="*/ 148 w 275"/>
                <a:gd name="T71" fmla="*/ 230 h 264"/>
                <a:gd name="T72" fmla="*/ 128 w 275"/>
                <a:gd name="T73" fmla="*/ 248 h 264"/>
                <a:gd name="T74" fmla="*/ 94 w 275"/>
                <a:gd name="T75" fmla="*/ 264 h 264"/>
                <a:gd name="T76" fmla="*/ 49 w 275"/>
                <a:gd name="T77" fmla="*/ 251 h 264"/>
                <a:gd name="T78" fmla="*/ 40 w 275"/>
                <a:gd name="T79" fmla="*/ 246 h 264"/>
                <a:gd name="T80" fmla="*/ 25 w 275"/>
                <a:gd name="T81" fmla="*/ 244 h 264"/>
                <a:gd name="T82" fmla="*/ 0 w 275"/>
                <a:gd name="T83" fmla="*/ 19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5" h="264">
                  <a:moveTo>
                    <a:pt x="0" y="157"/>
                  </a:moveTo>
                  <a:lnTo>
                    <a:pt x="5" y="141"/>
                  </a:lnTo>
                  <a:lnTo>
                    <a:pt x="18" y="134"/>
                  </a:lnTo>
                  <a:lnTo>
                    <a:pt x="34" y="130"/>
                  </a:lnTo>
                  <a:lnTo>
                    <a:pt x="56" y="132"/>
                  </a:lnTo>
                  <a:lnTo>
                    <a:pt x="56" y="87"/>
                  </a:lnTo>
                  <a:lnTo>
                    <a:pt x="63" y="87"/>
                  </a:lnTo>
                  <a:lnTo>
                    <a:pt x="67" y="87"/>
                  </a:lnTo>
                  <a:lnTo>
                    <a:pt x="69" y="87"/>
                  </a:lnTo>
                  <a:lnTo>
                    <a:pt x="74" y="89"/>
                  </a:lnTo>
                  <a:lnTo>
                    <a:pt x="76" y="92"/>
                  </a:lnTo>
                  <a:lnTo>
                    <a:pt x="78" y="94"/>
                  </a:lnTo>
                  <a:lnTo>
                    <a:pt x="83" y="94"/>
                  </a:lnTo>
                  <a:lnTo>
                    <a:pt x="87" y="94"/>
                  </a:lnTo>
                  <a:lnTo>
                    <a:pt x="103" y="96"/>
                  </a:lnTo>
                  <a:lnTo>
                    <a:pt x="114" y="96"/>
                  </a:lnTo>
                  <a:lnTo>
                    <a:pt x="123" y="96"/>
                  </a:lnTo>
                  <a:lnTo>
                    <a:pt x="132" y="101"/>
                  </a:lnTo>
                  <a:lnTo>
                    <a:pt x="137" y="110"/>
                  </a:lnTo>
                  <a:lnTo>
                    <a:pt x="143" y="114"/>
                  </a:lnTo>
                  <a:lnTo>
                    <a:pt x="150" y="119"/>
                  </a:lnTo>
                  <a:lnTo>
                    <a:pt x="154" y="119"/>
                  </a:lnTo>
                  <a:lnTo>
                    <a:pt x="154" y="121"/>
                  </a:lnTo>
                  <a:lnTo>
                    <a:pt x="157" y="123"/>
                  </a:lnTo>
                  <a:lnTo>
                    <a:pt x="157" y="125"/>
                  </a:lnTo>
                  <a:lnTo>
                    <a:pt x="157" y="127"/>
                  </a:lnTo>
                  <a:lnTo>
                    <a:pt x="159" y="130"/>
                  </a:lnTo>
                  <a:lnTo>
                    <a:pt x="161" y="132"/>
                  </a:lnTo>
                  <a:lnTo>
                    <a:pt x="166" y="132"/>
                  </a:lnTo>
                  <a:lnTo>
                    <a:pt x="172" y="132"/>
                  </a:lnTo>
                  <a:lnTo>
                    <a:pt x="177" y="132"/>
                  </a:lnTo>
                  <a:lnTo>
                    <a:pt x="179" y="130"/>
                  </a:lnTo>
                  <a:lnTo>
                    <a:pt x="181" y="127"/>
                  </a:lnTo>
                  <a:lnTo>
                    <a:pt x="181" y="125"/>
                  </a:lnTo>
                  <a:lnTo>
                    <a:pt x="181" y="121"/>
                  </a:lnTo>
                  <a:lnTo>
                    <a:pt x="183" y="116"/>
                  </a:lnTo>
                  <a:lnTo>
                    <a:pt x="186" y="114"/>
                  </a:lnTo>
                  <a:lnTo>
                    <a:pt x="186" y="110"/>
                  </a:lnTo>
                  <a:lnTo>
                    <a:pt x="188" y="105"/>
                  </a:lnTo>
                  <a:lnTo>
                    <a:pt x="188" y="101"/>
                  </a:lnTo>
                  <a:lnTo>
                    <a:pt x="188" y="96"/>
                  </a:lnTo>
                  <a:lnTo>
                    <a:pt x="188" y="92"/>
                  </a:lnTo>
                  <a:lnTo>
                    <a:pt x="186" y="89"/>
                  </a:lnTo>
                  <a:lnTo>
                    <a:pt x="183" y="89"/>
                  </a:lnTo>
                  <a:lnTo>
                    <a:pt x="179" y="87"/>
                  </a:lnTo>
                  <a:lnTo>
                    <a:pt x="177" y="87"/>
                  </a:lnTo>
                  <a:lnTo>
                    <a:pt x="172" y="85"/>
                  </a:lnTo>
                  <a:lnTo>
                    <a:pt x="170" y="85"/>
                  </a:lnTo>
                  <a:lnTo>
                    <a:pt x="168" y="83"/>
                  </a:lnTo>
                  <a:lnTo>
                    <a:pt x="168" y="81"/>
                  </a:lnTo>
                  <a:lnTo>
                    <a:pt x="168" y="76"/>
                  </a:lnTo>
                  <a:lnTo>
                    <a:pt x="170" y="69"/>
                  </a:lnTo>
                  <a:lnTo>
                    <a:pt x="170" y="63"/>
                  </a:lnTo>
                  <a:lnTo>
                    <a:pt x="172" y="49"/>
                  </a:lnTo>
                  <a:lnTo>
                    <a:pt x="175" y="36"/>
                  </a:lnTo>
                  <a:lnTo>
                    <a:pt x="175" y="22"/>
                  </a:lnTo>
                  <a:lnTo>
                    <a:pt x="177" y="11"/>
                  </a:lnTo>
                  <a:lnTo>
                    <a:pt x="183" y="4"/>
                  </a:lnTo>
                  <a:lnTo>
                    <a:pt x="201" y="0"/>
                  </a:lnTo>
                  <a:lnTo>
                    <a:pt x="226" y="9"/>
                  </a:lnTo>
                  <a:lnTo>
                    <a:pt x="251" y="18"/>
                  </a:lnTo>
                  <a:lnTo>
                    <a:pt x="255" y="18"/>
                  </a:lnTo>
                  <a:lnTo>
                    <a:pt x="259" y="18"/>
                  </a:lnTo>
                  <a:lnTo>
                    <a:pt x="262" y="20"/>
                  </a:lnTo>
                  <a:lnTo>
                    <a:pt x="264" y="22"/>
                  </a:lnTo>
                  <a:lnTo>
                    <a:pt x="266" y="27"/>
                  </a:lnTo>
                  <a:lnTo>
                    <a:pt x="268" y="29"/>
                  </a:lnTo>
                  <a:lnTo>
                    <a:pt x="271" y="31"/>
                  </a:lnTo>
                  <a:lnTo>
                    <a:pt x="275" y="31"/>
                  </a:lnTo>
                  <a:lnTo>
                    <a:pt x="275" y="76"/>
                  </a:lnTo>
                  <a:lnTo>
                    <a:pt x="271" y="78"/>
                  </a:lnTo>
                  <a:lnTo>
                    <a:pt x="268" y="85"/>
                  </a:lnTo>
                  <a:lnTo>
                    <a:pt x="268" y="96"/>
                  </a:lnTo>
                  <a:lnTo>
                    <a:pt x="271" y="105"/>
                  </a:lnTo>
                  <a:lnTo>
                    <a:pt x="268" y="112"/>
                  </a:lnTo>
                  <a:lnTo>
                    <a:pt x="266" y="114"/>
                  </a:lnTo>
                  <a:lnTo>
                    <a:pt x="264" y="119"/>
                  </a:lnTo>
                  <a:lnTo>
                    <a:pt x="264" y="123"/>
                  </a:lnTo>
                  <a:lnTo>
                    <a:pt x="264" y="127"/>
                  </a:lnTo>
                  <a:lnTo>
                    <a:pt x="264" y="132"/>
                  </a:lnTo>
                  <a:lnTo>
                    <a:pt x="264" y="139"/>
                  </a:lnTo>
                  <a:lnTo>
                    <a:pt x="259" y="139"/>
                  </a:lnTo>
                  <a:lnTo>
                    <a:pt x="257" y="141"/>
                  </a:lnTo>
                  <a:lnTo>
                    <a:pt x="257" y="145"/>
                  </a:lnTo>
                  <a:lnTo>
                    <a:pt x="255" y="150"/>
                  </a:lnTo>
                  <a:lnTo>
                    <a:pt x="255" y="154"/>
                  </a:lnTo>
                  <a:lnTo>
                    <a:pt x="255" y="157"/>
                  </a:lnTo>
                  <a:lnTo>
                    <a:pt x="253" y="161"/>
                  </a:lnTo>
                  <a:lnTo>
                    <a:pt x="251" y="163"/>
                  </a:lnTo>
                  <a:lnTo>
                    <a:pt x="246" y="166"/>
                  </a:lnTo>
                  <a:lnTo>
                    <a:pt x="242" y="168"/>
                  </a:lnTo>
                  <a:lnTo>
                    <a:pt x="237" y="170"/>
                  </a:lnTo>
                  <a:lnTo>
                    <a:pt x="233" y="170"/>
                  </a:lnTo>
                  <a:lnTo>
                    <a:pt x="226" y="170"/>
                  </a:lnTo>
                  <a:lnTo>
                    <a:pt x="221" y="170"/>
                  </a:lnTo>
                  <a:lnTo>
                    <a:pt x="217" y="170"/>
                  </a:lnTo>
                  <a:lnTo>
                    <a:pt x="213" y="170"/>
                  </a:lnTo>
                  <a:lnTo>
                    <a:pt x="208" y="172"/>
                  </a:lnTo>
                  <a:lnTo>
                    <a:pt x="206" y="177"/>
                  </a:lnTo>
                  <a:lnTo>
                    <a:pt x="195" y="192"/>
                  </a:lnTo>
                  <a:lnTo>
                    <a:pt x="177" y="206"/>
                  </a:lnTo>
                  <a:lnTo>
                    <a:pt x="157" y="212"/>
                  </a:lnTo>
                  <a:lnTo>
                    <a:pt x="154" y="215"/>
                  </a:lnTo>
                  <a:lnTo>
                    <a:pt x="152" y="217"/>
                  </a:lnTo>
                  <a:lnTo>
                    <a:pt x="152" y="221"/>
                  </a:lnTo>
                  <a:lnTo>
                    <a:pt x="150" y="226"/>
                  </a:lnTo>
                  <a:lnTo>
                    <a:pt x="150" y="228"/>
                  </a:lnTo>
                  <a:lnTo>
                    <a:pt x="148" y="230"/>
                  </a:lnTo>
                  <a:lnTo>
                    <a:pt x="143" y="233"/>
                  </a:lnTo>
                  <a:lnTo>
                    <a:pt x="134" y="239"/>
                  </a:lnTo>
                  <a:lnTo>
                    <a:pt x="128" y="248"/>
                  </a:lnTo>
                  <a:lnTo>
                    <a:pt x="119" y="257"/>
                  </a:lnTo>
                  <a:lnTo>
                    <a:pt x="110" y="262"/>
                  </a:lnTo>
                  <a:lnTo>
                    <a:pt x="94" y="264"/>
                  </a:lnTo>
                  <a:lnTo>
                    <a:pt x="78" y="262"/>
                  </a:lnTo>
                  <a:lnTo>
                    <a:pt x="63" y="257"/>
                  </a:lnTo>
                  <a:lnTo>
                    <a:pt x="49" y="251"/>
                  </a:lnTo>
                  <a:lnTo>
                    <a:pt x="47" y="248"/>
                  </a:lnTo>
                  <a:lnTo>
                    <a:pt x="45" y="246"/>
                  </a:lnTo>
                  <a:lnTo>
                    <a:pt x="40" y="246"/>
                  </a:lnTo>
                  <a:lnTo>
                    <a:pt x="36" y="244"/>
                  </a:lnTo>
                  <a:lnTo>
                    <a:pt x="29" y="244"/>
                  </a:lnTo>
                  <a:lnTo>
                    <a:pt x="25" y="244"/>
                  </a:lnTo>
                  <a:lnTo>
                    <a:pt x="11" y="233"/>
                  </a:lnTo>
                  <a:lnTo>
                    <a:pt x="2" y="217"/>
                  </a:lnTo>
                  <a:lnTo>
                    <a:pt x="0" y="195"/>
                  </a:lnTo>
                  <a:lnTo>
                    <a:pt x="0" y="170"/>
                  </a:lnTo>
                  <a:lnTo>
                    <a:pt x="0" y="15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67" name="Freeform 283"/>
            <p:cNvSpPr>
              <a:spLocks/>
            </p:cNvSpPr>
            <p:nvPr/>
          </p:nvSpPr>
          <p:spPr bwMode="auto">
            <a:xfrm>
              <a:off x="4936630" y="4695357"/>
              <a:ext cx="301897" cy="510814"/>
            </a:xfrm>
            <a:custGeom>
              <a:avLst/>
              <a:gdLst>
                <a:gd name="T0" fmla="*/ 250 w 263"/>
                <a:gd name="T1" fmla="*/ 29 h 445"/>
                <a:gd name="T2" fmla="*/ 250 w 263"/>
                <a:gd name="T3" fmla="*/ 62 h 445"/>
                <a:gd name="T4" fmla="*/ 243 w 263"/>
                <a:gd name="T5" fmla="*/ 132 h 445"/>
                <a:gd name="T6" fmla="*/ 219 w 263"/>
                <a:gd name="T7" fmla="*/ 174 h 445"/>
                <a:gd name="T8" fmla="*/ 169 w 263"/>
                <a:gd name="T9" fmla="*/ 194 h 445"/>
                <a:gd name="T10" fmla="*/ 131 w 263"/>
                <a:gd name="T11" fmla="*/ 230 h 445"/>
                <a:gd name="T12" fmla="*/ 111 w 263"/>
                <a:gd name="T13" fmla="*/ 248 h 445"/>
                <a:gd name="T14" fmla="*/ 102 w 263"/>
                <a:gd name="T15" fmla="*/ 252 h 445"/>
                <a:gd name="T16" fmla="*/ 96 w 263"/>
                <a:gd name="T17" fmla="*/ 264 h 445"/>
                <a:gd name="T18" fmla="*/ 89 w 263"/>
                <a:gd name="T19" fmla="*/ 275 h 445"/>
                <a:gd name="T20" fmla="*/ 93 w 263"/>
                <a:gd name="T21" fmla="*/ 286 h 445"/>
                <a:gd name="T22" fmla="*/ 93 w 263"/>
                <a:gd name="T23" fmla="*/ 313 h 445"/>
                <a:gd name="T24" fmla="*/ 100 w 263"/>
                <a:gd name="T25" fmla="*/ 358 h 445"/>
                <a:gd name="T26" fmla="*/ 93 w 263"/>
                <a:gd name="T27" fmla="*/ 366 h 445"/>
                <a:gd name="T28" fmla="*/ 93 w 263"/>
                <a:gd name="T29" fmla="*/ 378 h 445"/>
                <a:gd name="T30" fmla="*/ 96 w 263"/>
                <a:gd name="T31" fmla="*/ 391 h 445"/>
                <a:gd name="T32" fmla="*/ 67 w 263"/>
                <a:gd name="T33" fmla="*/ 404 h 445"/>
                <a:gd name="T34" fmla="*/ 38 w 263"/>
                <a:gd name="T35" fmla="*/ 431 h 445"/>
                <a:gd name="T36" fmla="*/ 33 w 263"/>
                <a:gd name="T37" fmla="*/ 438 h 445"/>
                <a:gd name="T38" fmla="*/ 26 w 263"/>
                <a:gd name="T39" fmla="*/ 443 h 445"/>
                <a:gd name="T40" fmla="*/ 26 w 263"/>
                <a:gd name="T41" fmla="*/ 416 h 445"/>
                <a:gd name="T42" fmla="*/ 31 w 263"/>
                <a:gd name="T43" fmla="*/ 387 h 445"/>
                <a:gd name="T44" fmla="*/ 15 w 263"/>
                <a:gd name="T45" fmla="*/ 355 h 445"/>
                <a:gd name="T46" fmla="*/ 17 w 263"/>
                <a:gd name="T47" fmla="*/ 331 h 445"/>
                <a:gd name="T48" fmla="*/ 26 w 263"/>
                <a:gd name="T49" fmla="*/ 322 h 445"/>
                <a:gd name="T50" fmla="*/ 40 w 263"/>
                <a:gd name="T51" fmla="*/ 313 h 445"/>
                <a:gd name="T52" fmla="*/ 46 w 263"/>
                <a:gd name="T53" fmla="*/ 286 h 445"/>
                <a:gd name="T54" fmla="*/ 60 w 263"/>
                <a:gd name="T55" fmla="*/ 246 h 445"/>
                <a:gd name="T56" fmla="*/ 64 w 263"/>
                <a:gd name="T57" fmla="*/ 194 h 445"/>
                <a:gd name="T58" fmla="*/ 44 w 263"/>
                <a:gd name="T59" fmla="*/ 163 h 445"/>
                <a:gd name="T60" fmla="*/ 4 w 263"/>
                <a:gd name="T61" fmla="*/ 145 h 445"/>
                <a:gd name="T62" fmla="*/ 6 w 263"/>
                <a:gd name="T63" fmla="*/ 127 h 445"/>
                <a:gd name="T64" fmla="*/ 17 w 263"/>
                <a:gd name="T65" fmla="*/ 125 h 445"/>
                <a:gd name="T66" fmla="*/ 24 w 263"/>
                <a:gd name="T67" fmla="*/ 118 h 445"/>
                <a:gd name="T68" fmla="*/ 53 w 263"/>
                <a:gd name="T69" fmla="*/ 109 h 445"/>
                <a:gd name="T70" fmla="*/ 67 w 263"/>
                <a:gd name="T71" fmla="*/ 111 h 445"/>
                <a:gd name="T72" fmla="*/ 69 w 263"/>
                <a:gd name="T73" fmla="*/ 123 h 445"/>
                <a:gd name="T74" fmla="*/ 76 w 263"/>
                <a:gd name="T75" fmla="*/ 125 h 445"/>
                <a:gd name="T76" fmla="*/ 87 w 263"/>
                <a:gd name="T77" fmla="*/ 127 h 445"/>
                <a:gd name="T78" fmla="*/ 89 w 263"/>
                <a:gd name="T79" fmla="*/ 132 h 445"/>
                <a:gd name="T80" fmla="*/ 87 w 263"/>
                <a:gd name="T81" fmla="*/ 147 h 445"/>
                <a:gd name="T82" fmla="*/ 93 w 263"/>
                <a:gd name="T83" fmla="*/ 158 h 445"/>
                <a:gd name="T84" fmla="*/ 125 w 263"/>
                <a:gd name="T85" fmla="*/ 156 h 445"/>
                <a:gd name="T86" fmla="*/ 131 w 263"/>
                <a:gd name="T87" fmla="*/ 111 h 445"/>
                <a:gd name="T88" fmla="*/ 118 w 263"/>
                <a:gd name="T89" fmla="*/ 76 h 445"/>
                <a:gd name="T90" fmla="*/ 118 w 263"/>
                <a:gd name="T91" fmla="*/ 60 h 445"/>
                <a:gd name="T92" fmla="*/ 113 w 263"/>
                <a:gd name="T93" fmla="*/ 49 h 445"/>
                <a:gd name="T94" fmla="*/ 118 w 263"/>
                <a:gd name="T95" fmla="*/ 33 h 445"/>
                <a:gd name="T96" fmla="*/ 138 w 263"/>
                <a:gd name="T97" fmla="*/ 31 h 445"/>
                <a:gd name="T98" fmla="*/ 167 w 263"/>
                <a:gd name="T99" fmla="*/ 38 h 445"/>
                <a:gd name="T100" fmla="*/ 194 w 263"/>
                <a:gd name="T101" fmla="*/ 26 h 445"/>
                <a:gd name="T102" fmla="*/ 239 w 263"/>
                <a:gd name="T103" fmla="*/ 13 h 445"/>
                <a:gd name="T104" fmla="*/ 245 w 263"/>
                <a:gd name="T105" fmla="*/ 2 h 445"/>
                <a:gd name="T106" fmla="*/ 259 w 263"/>
                <a:gd name="T107" fmla="*/ 4 h 445"/>
                <a:gd name="T108" fmla="*/ 261 w 263"/>
                <a:gd name="T109" fmla="*/ 11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3" h="445">
                  <a:moveTo>
                    <a:pt x="257" y="13"/>
                  </a:moveTo>
                  <a:lnTo>
                    <a:pt x="252" y="18"/>
                  </a:lnTo>
                  <a:lnTo>
                    <a:pt x="250" y="29"/>
                  </a:lnTo>
                  <a:lnTo>
                    <a:pt x="250" y="40"/>
                  </a:lnTo>
                  <a:lnTo>
                    <a:pt x="252" y="51"/>
                  </a:lnTo>
                  <a:lnTo>
                    <a:pt x="250" y="62"/>
                  </a:lnTo>
                  <a:lnTo>
                    <a:pt x="252" y="89"/>
                  </a:lnTo>
                  <a:lnTo>
                    <a:pt x="250" y="111"/>
                  </a:lnTo>
                  <a:lnTo>
                    <a:pt x="243" y="132"/>
                  </a:lnTo>
                  <a:lnTo>
                    <a:pt x="232" y="145"/>
                  </a:lnTo>
                  <a:lnTo>
                    <a:pt x="227" y="163"/>
                  </a:lnTo>
                  <a:lnTo>
                    <a:pt x="219" y="174"/>
                  </a:lnTo>
                  <a:lnTo>
                    <a:pt x="203" y="183"/>
                  </a:lnTo>
                  <a:lnTo>
                    <a:pt x="187" y="190"/>
                  </a:lnTo>
                  <a:lnTo>
                    <a:pt x="169" y="194"/>
                  </a:lnTo>
                  <a:lnTo>
                    <a:pt x="154" y="203"/>
                  </a:lnTo>
                  <a:lnTo>
                    <a:pt x="140" y="217"/>
                  </a:lnTo>
                  <a:lnTo>
                    <a:pt x="131" y="230"/>
                  </a:lnTo>
                  <a:lnTo>
                    <a:pt x="118" y="243"/>
                  </a:lnTo>
                  <a:lnTo>
                    <a:pt x="116" y="246"/>
                  </a:lnTo>
                  <a:lnTo>
                    <a:pt x="111" y="248"/>
                  </a:lnTo>
                  <a:lnTo>
                    <a:pt x="109" y="250"/>
                  </a:lnTo>
                  <a:lnTo>
                    <a:pt x="105" y="250"/>
                  </a:lnTo>
                  <a:lnTo>
                    <a:pt x="102" y="252"/>
                  </a:lnTo>
                  <a:lnTo>
                    <a:pt x="100" y="257"/>
                  </a:lnTo>
                  <a:lnTo>
                    <a:pt x="98" y="261"/>
                  </a:lnTo>
                  <a:lnTo>
                    <a:pt x="96" y="264"/>
                  </a:lnTo>
                  <a:lnTo>
                    <a:pt x="91" y="268"/>
                  </a:lnTo>
                  <a:lnTo>
                    <a:pt x="87" y="270"/>
                  </a:lnTo>
                  <a:lnTo>
                    <a:pt x="89" y="275"/>
                  </a:lnTo>
                  <a:lnTo>
                    <a:pt x="89" y="279"/>
                  </a:lnTo>
                  <a:lnTo>
                    <a:pt x="91" y="281"/>
                  </a:lnTo>
                  <a:lnTo>
                    <a:pt x="93" y="286"/>
                  </a:lnTo>
                  <a:lnTo>
                    <a:pt x="93" y="288"/>
                  </a:lnTo>
                  <a:lnTo>
                    <a:pt x="93" y="295"/>
                  </a:lnTo>
                  <a:lnTo>
                    <a:pt x="93" y="313"/>
                  </a:lnTo>
                  <a:lnTo>
                    <a:pt x="98" y="326"/>
                  </a:lnTo>
                  <a:lnTo>
                    <a:pt x="100" y="340"/>
                  </a:lnTo>
                  <a:lnTo>
                    <a:pt x="100" y="358"/>
                  </a:lnTo>
                  <a:lnTo>
                    <a:pt x="100" y="364"/>
                  </a:lnTo>
                  <a:lnTo>
                    <a:pt x="96" y="364"/>
                  </a:lnTo>
                  <a:lnTo>
                    <a:pt x="93" y="366"/>
                  </a:lnTo>
                  <a:lnTo>
                    <a:pt x="93" y="369"/>
                  </a:lnTo>
                  <a:lnTo>
                    <a:pt x="93" y="373"/>
                  </a:lnTo>
                  <a:lnTo>
                    <a:pt x="93" y="378"/>
                  </a:lnTo>
                  <a:lnTo>
                    <a:pt x="93" y="382"/>
                  </a:lnTo>
                  <a:lnTo>
                    <a:pt x="96" y="387"/>
                  </a:lnTo>
                  <a:lnTo>
                    <a:pt x="96" y="391"/>
                  </a:lnTo>
                  <a:lnTo>
                    <a:pt x="93" y="396"/>
                  </a:lnTo>
                  <a:lnTo>
                    <a:pt x="80" y="400"/>
                  </a:lnTo>
                  <a:lnTo>
                    <a:pt x="67" y="404"/>
                  </a:lnTo>
                  <a:lnTo>
                    <a:pt x="53" y="409"/>
                  </a:lnTo>
                  <a:lnTo>
                    <a:pt x="42" y="418"/>
                  </a:lnTo>
                  <a:lnTo>
                    <a:pt x="38" y="431"/>
                  </a:lnTo>
                  <a:lnTo>
                    <a:pt x="35" y="434"/>
                  </a:lnTo>
                  <a:lnTo>
                    <a:pt x="33" y="436"/>
                  </a:lnTo>
                  <a:lnTo>
                    <a:pt x="33" y="438"/>
                  </a:lnTo>
                  <a:lnTo>
                    <a:pt x="31" y="443"/>
                  </a:lnTo>
                  <a:lnTo>
                    <a:pt x="31" y="445"/>
                  </a:lnTo>
                  <a:lnTo>
                    <a:pt x="26" y="443"/>
                  </a:lnTo>
                  <a:lnTo>
                    <a:pt x="24" y="434"/>
                  </a:lnTo>
                  <a:lnTo>
                    <a:pt x="24" y="425"/>
                  </a:lnTo>
                  <a:lnTo>
                    <a:pt x="26" y="416"/>
                  </a:lnTo>
                  <a:lnTo>
                    <a:pt x="24" y="407"/>
                  </a:lnTo>
                  <a:lnTo>
                    <a:pt x="24" y="396"/>
                  </a:lnTo>
                  <a:lnTo>
                    <a:pt x="31" y="387"/>
                  </a:lnTo>
                  <a:lnTo>
                    <a:pt x="29" y="375"/>
                  </a:lnTo>
                  <a:lnTo>
                    <a:pt x="22" y="364"/>
                  </a:lnTo>
                  <a:lnTo>
                    <a:pt x="15" y="355"/>
                  </a:lnTo>
                  <a:lnTo>
                    <a:pt x="13" y="344"/>
                  </a:lnTo>
                  <a:lnTo>
                    <a:pt x="13" y="333"/>
                  </a:lnTo>
                  <a:lnTo>
                    <a:pt x="17" y="331"/>
                  </a:lnTo>
                  <a:lnTo>
                    <a:pt x="20" y="326"/>
                  </a:lnTo>
                  <a:lnTo>
                    <a:pt x="24" y="324"/>
                  </a:lnTo>
                  <a:lnTo>
                    <a:pt x="26" y="322"/>
                  </a:lnTo>
                  <a:lnTo>
                    <a:pt x="31" y="319"/>
                  </a:lnTo>
                  <a:lnTo>
                    <a:pt x="38" y="317"/>
                  </a:lnTo>
                  <a:lnTo>
                    <a:pt x="40" y="313"/>
                  </a:lnTo>
                  <a:lnTo>
                    <a:pt x="42" y="308"/>
                  </a:lnTo>
                  <a:lnTo>
                    <a:pt x="44" y="302"/>
                  </a:lnTo>
                  <a:lnTo>
                    <a:pt x="46" y="286"/>
                  </a:lnTo>
                  <a:lnTo>
                    <a:pt x="51" y="270"/>
                  </a:lnTo>
                  <a:lnTo>
                    <a:pt x="55" y="257"/>
                  </a:lnTo>
                  <a:lnTo>
                    <a:pt x="60" y="246"/>
                  </a:lnTo>
                  <a:lnTo>
                    <a:pt x="62" y="230"/>
                  </a:lnTo>
                  <a:lnTo>
                    <a:pt x="64" y="212"/>
                  </a:lnTo>
                  <a:lnTo>
                    <a:pt x="64" y="194"/>
                  </a:lnTo>
                  <a:lnTo>
                    <a:pt x="62" y="179"/>
                  </a:lnTo>
                  <a:lnTo>
                    <a:pt x="55" y="167"/>
                  </a:lnTo>
                  <a:lnTo>
                    <a:pt x="44" y="163"/>
                  </a:lnTo>
                  <a:lnTo>
                    <a:pt x="29" y="158"/>
                  </a:lnTo>
                  <a:lnTo>
                    <a:pt x="15" y="154"/>
                  </a:lnTo>
                  <a:lnTo>
                    <a:pt x="4" y="145"/>
                  </a:lnTo>
                  <a:lnTo>
                    <a:pt x="0" y="132"/>
                  </a:lnTo>
                  <a:lnTo>
                    <a:pt x="2" y="129"/>
                  </a:lnTo>
                  <a:lnTo>
                    <a:pt x="6" y="127"/>
                  </a:lnTo>
                  <a:lnTo>
                    <a:pt x="8" y="127"/>
                  </a:lnTo>
                  <a:lnTo>
                    <a:pt x="13" y="127"/>
                  </a:lnTo>
                  <a:lnTo>
                    <a:pt x="17" y="125"/>
                  </a:lnTo>
                  <a:lnTo>
                    <a:pt x="22" y="125"/>
                  </a:lnTo>
                  <a:lnTo>
                    <a:pt x="24" y="123"/>
                  </a:lnTo>
                  <a:lnTo>
                    <a:pt x="24" y="118"/>
                  </a:lnTo>
                  <a:lnTo>
                    <a:pt x="33" y="114"/>
                  </a:lnTo>
                  <a:lnTo>
                    <a:pt x="42" y="111"/>
                  </a:lnTo>
                  <a:lnTo>
                    <a:pt x="53" y="109"/>
                  </a:lnTo>
                  <a:lnTo>
                    <a:pt x="62" y="107"/>
                  </a:lnTo>
                  <a:lnTo>
                    <a:pt x="64" y="109"/>
                  </a:lnTo>
                  <a:lnTo>
                    <a:pt x="67" y="111"/>
                  </a:lnTo>
                  <a:lnTo>
                    <a:pt x="69" y="116"/>
                  </a:lnTo>
                  <a:lnTo>
                    <a:pt x="69" y="118"/>
                  </a:lnTo>
                  <a:lnTo>
                    <a:pt x="69" y="123"/>
                  </a:lnTo>
                  <a:lnTo>
                    <a:pt x="71" y="125"/>
                  </a:lnTo>
                  <a:lnTo>
                    <a:pt x="73" y="125"/>
                  </a:lnTo>
                  <a:lnTo>
                    <a:pt x="76" y="125"/>
                  </a:lnTo>
                  <a:lnTo>
                    <a:pt x="80" y="125"/>
                  </a:lnTo>
                  <a:lnTo>
                    <a:pt x="82" y="125"/>
                  </a:lnTo>
                  <a:lnTo>
                    <a:pt x="87" y="127"/>
                  </a:lnTo>
                  <a:lnTo>
                    <a:pt x="89" y="127"/>
                  </a:lnTo>
                  <a:lnTo>
                    <a:pt x="89" y="129"/>
                  </a:lnTo>
                  <a:lnTo>
                    <a:pt x="89" y="132"/>
                  </a:lnTo>
                  <a:lnTo>
                    <a:pt x="87" y="138"/>
                  </a:lnTo>
                  <a:lnTo>
                    <a:pt x="87" y="143"/>
                  </a:lnTo>
                  <a:lnTo>
                    <a:pt x="87" y="147"/>
                  </a:lnTo>
                  <a:lnTo>
                    <a:pt x="89" y="152"/>
                  </a:lnTo>
                  <a:lnTo>
                    <a:pt x="91" y="156"/>
                  </a:lnTo>
                  <a:lnTo>
                    <a:pt x="93" y="158"/>
                  </a:lnTo>
                  <a:lnTo>
                    <a:pt x="93" y="163"/>
                  </a:lnTo>
                  <a:lnTo>
                    <a:pt x="111" y="163"/>
                  </a:lnTo>
                  <a:lnTo>
                    <a:pt x="125" y="156"/>
                  </a:lnTo>
                  <a:lnTo>
                    <a:pt x="131" y="145"/>
                  </a:lnTo>
                  <a:lnTo>
                    <a:pt x="136" y="127"/>
                  </a:lnTo>
                  <a:lnTo>
                    <a:pt x="131" y="111"/>
                  </a:lnTo>
                  <a:lnTo>
                    <a:pt x="125" y="98"/>
                  </a:lnTo>
                  <a:lnTo>
                    <a:pt x="118" y="82"/>
                  </a:lnTo>
                  <a:lnTo>
                    <a:pt x="118" y="76"/>
                  </a:lnTo>
                  <a:lnTo>
                    <a:pt x="120" y="71"/>
                  </a:lnTo>
                  <a:lnTo>
                    <a:pt x="118" y="64"/>
                  </a:lnTo>
                  <a:lnTo>
                    <a:pt x="118" y="60"/>
                  </a:lnTo>
                  <a:lnTo>
                    <a:pt x="116" y="58"/>
                  </a:lnTo>
                  <a:lnTo>
                    <a:pt x="113" y="56"/>
                  </a:lnTo>
                  <a:lnTo>
                    <a:pt x="113" y="49"/>
                  </a:lnTo>
                  <a:lnTo>
                    <a:pt x="113" y="42"/>
                  </a:lnTo>
                  <a:lnTo>
                    <a:pt x="116" y="38"/>
                  </a:lnTo>
                  <a:lnTo>
                    <a:pt x="118" y="33"/>
                  </a:lnTo>
                  <a:lnTo>
                    <a:pt x="125" y="31"/>
                  </a:lnTo>
                  <a:lnTo>
                    <a:pt x="129" y="31"/>
                  </a:lnTo>
                  <a:lnTo>
                    <a:pt x="138" y="31"/>
                  </a:lnTo>
                  <a:lnTo>
                    <a:pt x="143" y="35"/>
                  </a:lnTo>
                  <a:lnTo>
                    <a:pt x="154" y="38"/>
                  </a:lnTo>
                  <a:lnTo>
                    <a:pt x="167" y="38"/>
                  </a:lnTo>
                  <a:lnTo>
                    <a:pt x="176" y="35"/>
                  </a:lnTo>
                  <a:lnTo>
                    <a:pt x="181" y="31"/>
                  </a:lnTo>
                  <a:lnTo>
                    <a:pt x="194" y="26"/>
                  </a:lnTo>
                  <a:lnTo>
                    <a:pt x="210" y="22"/>
                  </a:lnTo>
                  <a:lnTo>
                    <a:pt x="225" y="20"/>
                  </a:lnTo>
                  <a:lnTo>
                    <a:pt x="239" y="13"/>
                  </a:lnTo>
                  <a:lnTo>
                    <a:pt x="239" y="6"/>
                  </a:lnTo>
                  <a:lnTo>
                    <a:pt x="243" y="4"/>
                  </a:lnTo>
                  <a:lnTo>
                    <a:pt x="245" y="2"/>
                  </a:lnTo>
                  <a:lnTo>
                    <a:pt x="250" y="0"/>
                  </a:lnTo>
                  <a:lnTo>
                    <a:pt x="254" y="2"/>
                  </a:lnTo>
                  <a:lnTo>
                    <a:pt x="259" y="4"/>
                  </a:lnTo>
                  <a:lnTo>
                    <a:pt x="263" y="6"/>
                  </a:lnTo>
                  <a:lnTo>
                    <a:pt x="263" y="9"/>
                  </a:lnTo>
                  <a:lnTo>
                    <a:pt x="261" y="11"/>
                  </a:lnTo>
                  <a:lnTo>
                    <a:pt x="259" y="13"/>
                  </a:lnTo>
                  <a:lnTo>
                    <a:pt x="257" y="1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68" name="Freeform 284"/>
            <p:cNvSpPr>
              <a:spLocks/>
            </p:cNvSpPr>
            <p:nvPr/>
          </p:nvSpPr>
          <p:spPr bwMode="auto">
            <a:xfrm>
              <a:off x="4936630" y="4695357"/>
              <a:ext cx="301897" cy="510814"/>
            </a:xfrm>
            <a:custGeom>
              <a:avLst/>
              <a:gdLst>
                <a:gd name="T0" fmla="*/ 250 w 263"/>
                <a:gd name="T1" fmla="*/ 29 h 445"/>
                <a:gd name="T2" fmla="*/ 250 w 263"/>
                <a:gd name="T3" fmla="*/ 62 h 445"/>
                <a:gd name="T4" fmla="*/ 243 w 263"/>
                <a:gd name="T5" fmla="*/ 132 h 445"/>
                <a:gd name="T6" fmla="*/ 219 w 263"/>
                <a:gd name="T7" fmla="*/ 174 h 445"/>
                <a:gd name="T8" fmla="*/ 169 w 263"/>
                <a:gd name="T9" fmla="*/ 194 h 445"/>
                <a:gd name="T10" fmla="*/ 131 w 263"/>
                <a:gd name="T11" fmla="*/ 230 h 445"/>
                <a:gd name="T12" fmla="*/ 111 w 263"/>
                <a:gd name="T13" fmla="*/ 248 h 445"/>
                <a:gd name="T14" fmla="*/ 102 w 263"/>
                <a:gd name="T15" fmla="*/ 252 h 445"/>
                <a:gd name="T16" fmla="*/ 96 w 263"/>
                <a:gd name="T17" fmla="*/ 264 h 445"/>
                <a:gd name="T18" fmla="*/ 89 w 263"/>
                <a:gd name="T19" fmla="*/ 275 h 445"/>
                <a:gd name="T20" fmla="*/ 93 w 263"/>
                <a:gd name="T21" fmla="*/ 286 h 445"/>
                <a:gd name="T22" fmla="*/ 93 w 263"/>
                <a:gd name="T23" fmla="*/ 313 h 445"/>
                <a:gd name="T24" fmla="*/ 100 w 263"/>
                <a:gd name="T25" fmla="*/ 358 h 445"/>
                <a:gd name="T26" fmla="*/ 93 w 263"/>
                <a:gd name="T27" fmla="*/ 366 h 445"/>
                <a:gd name="T28" fmla="*/ 93 w 263"/>
                <a:gd name="T29" fmla="*/ 378 h 445"/>
                <a:gd name="T30" fmla="*/ 96 w 263"/>
                <a:gd name="T31" fmla="*/ 391 h 445"/>
                <a:gd name="T32" fmla="*/ 67 w 263"/>
                <a:gd name="T33" fmla="*/ 404 h 445"/>
                <a:gd name="T34" fmla="*/ 38 w 263"/>
                <a:gd name="T35" fmla="*/ 431 h 445"/>
                <a:gd name="T36" fmla="*/ 33 w 263"/>
                <a:gd name="T37" fmla="*/ 438 h 445"/>
                <a:gd name="T38" fmla="*/ 26 w 263"/>
                <a:gd name="T39" fmla="*/ 443 h 445"/>
                <a:gd name="T40" fmla="*/ 26 w 263"/>
                <a:gd name="T41" fmla="*/ 416 h 445"/>
                <a:gd name="T42" fmla="*/ 31 w 263"/>
                <a:gd name="T43" fmla="*/ 387 h 445"/>
                <a:gd name="T44" fmla="*/ 15 w 263"/>
                <a:gd name="T45" fmla="*/ 355 h 445"/>
                <a:gd name="T46" fmla="*/ 17 w 263"/>
                <a:gd name="T47" fmla="*/ 331 h 445"/>
                <a:gd name="T48" fmla="*/ 26 w 263"/>
                <a:gd name="T49" fmla="*/ 322 h 445"/>
                <a:gd name="T50" fmla="*/ 40 w 263"/>
                <a:gd name="T51" fmla="*/ 313 h 445"/>
                <a:gd name="T52" fmla="*/ 46 w 263"/>
                <a:gd name="T53" fmla="*/ 286 h 445"/>
                <a:gd name="T54" fmla="*/ 60 w 263"/>
                <a:gd name="T55" fmla="*/ 246 h 445"/>
                <a:gd name="T56" fmla="*/ 64 w 263"/>
                <a:gd name="T57" fmla="*/ 194 h 445"/>
                <a:gd name="T58" fmla="*/ 44 w 263"/>
                <a:gd name="T59" fmla="*/ 163 h 445"/>
                <a:gd name="T60" fmla="*/ 4 w 263"/>
                <a:gd name="T61" fmla="*/ 145 h 445"/>
                <a:gd name="T62" fmla="*/ 6 w 263"/>
                <a:gd name="T63" fmla="*/ 127 h 445"/>
                <a:gd name="T64" fmla="*/ 17 w 263"/>
                <a:gd name="T65" fmla="*/ 125 h 445"/>
                <a:gd name="T66" fmla="*/ 24 w 263"/>
                <a:gd name="T67" fmla="*/ 118 h 445"/>
                <a:gd name="T68" fmla="*/ 53 w 263"/>
                <a:gd name="T69" fmla="*/ 109 h 445"/>
                <a:gd name="T70" fmla="*/ 67 w 263"/>
                <a:gd name="T71" fmla="*/ 111 h 445"/>
                <a:gd name="T72" fmla="*/ 69 w 263"/>
                <a:gd name="T73" fmla="*/ 123 h 445"/>
                <a:gd name="T74" fmla="*/ 76 w 263"/>
                <a:gd name="T75" fmla="*/ 125 h 445"/>
                <a:gd name="T76" fmla="*/ 87 w 263"/>
                <a:gd name="T77" fmla="*/ 127 h 445"/>
                <a:gd name="T78" fmla="*/ 89 w 263"/>
                <a:gd name="T79" fmla="*/ 132 h 445"/>
                <a:gd name="T80" fmla="*/ 87 w 263"/>
                <a:gd name="T81" fmla="*/ 147 h 445"/>
                <a:gd name="T82" fmla="*/ 93 w 263"/>
                <a:gd name="T83" fmla="*/ 158 h 445"/>
                <a:gd name="T84" fmla="*/ 125 w 263"/>
                <a:gd name="T85" fmla="*/ 156 h 445"/>
                <a:gd name="T86" fmla="*/ 131 w 263"/>
                <a:gd name="T87" fmla="*/ 111 h 445"/>
                <a:gd name="T88" fmla="*/ 118 w 263"/>
                <a:gd name="T89" fmla="*/ 76 h 445"/>
                <a:gd name="T90" fmla="*/ 118 w 263"/>
                <a:gd name="T91" fmla="*/ 60 h 445"/>
                <a:gd name="T92" fmla="*/ 113 w 263"/>
                <a:gd name="T93" fmla="*/ 49 h 445"/>
                <a:gd name="T94" fmla="*/ 118 w 263"/>
                <a:gd name="T95" fmla="*/ 33 h 445"/>
                <a:gd name="T96" fmla="*/ 138 w 263"/>
                <a:gd name="T97" fmla="*/ 31 h 445"/>
                <a:gd name="T98" fmla="*/ 167 w 263"/>
                <a:gd name="T99" fmla="*/ 38 h 445"/>
                <a:gd name="T100" fmla="*/ 194 w 263"/>
                <a:gd name="T101" fmla="*/ 26 h 445"/>
                <a:gd name="T102" fmla="*/ 239 w 263"/>
                <a:gd name="T103" fmla="*/ 13 h 445"/>
                <a:gd name="T104" fmla="*/ 245 w 263"/>
                <a:gd name="T105" fmla="*/ 2 h 445"/>
                <a:gd name="T106" fmla="*/ 259 w 263"/>
                <a:gd name="T107" fmla="*/ 4 h 445"/>
                <a:gd name="T108" fmla="*/ 261 w 263"/>
                <a:gd name="T109" fmla="*/ 11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3" h="445">
                  <a:moveTo>
                    <a:pt x="257" y="13"/>
                  </a:moveTo>
                  <a:lnTo>
                    <a:pt x="252" y="18"/>
                  </a:lnTo>
                  <a:lnTo>
                    <a:pt x="250" y="29"/>
                  </a:lnTo>
                  <a:lnTo>
                    <a:pt x="250" y="40"/>
                  </a:lnTo>
                  <a:lnTo>
                    <a:pt x="252" y="51"/>
                  </a:lnTo>
                  <a:lnTo>
                    <a:pt x="250" y="62"/>
                  </a:lnTo>
                  <a:lnTo>
                    <a:pt x="252" y="89"/>
                  </a:lnTo>
                  <a:lnTo>
                    <a:pt x="250" y="111"/>
                  </a:lnTo>
                  <a:lnTo>
                    <a:pt x="243" y="132"/>
                  </a:lnTo>
                  <a:lnTo>
                    <a:pt x="232" y="145"/>
                  </a:lnTo>
                  <a:lnTo>
                    <a:pt x="227" y="163"/>
                  </a:lnTo>
                  <a:lnTo>
                    <a:pt x="219" y="174"/>
                  </a:lnTo>
                  <a:lnTo>
                    <a:pt x="203" y="183"/>
                  </a:lnTo>
                  <a:lnTo>
                    <a:pt x="187" y="190"/>
                  </a:lnTo>
                  <a:lnTo>
                    <a:pt x="169" y="194"/>
                  </a:lnTo>
                  <a:lnTo>
                    <a:pt x="154" y="203"/>
                  </a:lnTo>
                  <a:lnTo>
                    <a:pt x="140" y="217"/>
                  </a:lnTo>
                  <a:lnTo>
                    <a:pt x="131" y="230"/>
                  </a:lnTo>
                  <a:lnTo>
                    <a:pt x="118" y="243"/>
                  </a:lnTo>
                  <a:lnTo>
                    <a:pt x="116" y="246"/>
                  </a:lnTo>
                  <a:lnTo>
                    <a:pt x="111" y="248"/>
                  </a:lnTo>
                  <a:lnTo>
                    <a:pt x="109" y="250"/>
                  </a:lnTo>
                  <a:lnTo>
                    <a:pt x="105" y="250"/>
                  </a:lnTo>
                  <a:lnTo>
                    <a:pt x="102" y="252"/>
                  </a:lnTo>
                  <a:lnTo>
                    <a:pt x="100" y="257"/>
                  </a:lnTo>
                  <a:lnTo>
                    <a:pt x="98" y="261"/>
                  </a:lnTo>
                  <a:lnTo>
                    <a:pt x="96" y="264"/>
                  </a:lnTo>
                  <a:lnTo>
                    <a:pt x="91" y="268"/>
                  </a:lnTo>
                  <a:lnTo>
                    <a:pt x="87" y="270"/>
                  </a:lnTo>
                  <a:lnTo>
                    <a:pt x="89" y="275"/>
                  </a:lnTo>
                  <a:lnTo>
                    <a:pt x="89" y="279"/>
                  </a:lnTo>
                  <a:lnTo>
                    <a:pt x="91" y="281"/>
                  </a:lnTo>
                  <a:lnTo>
                    <a:pt x="93" y="286"/>
                  </a:lnTo>
                  <a:lnTo>
                    <a:pt x="93" y="288"/>
                  </a:lnTo>
                  <a:lnTo>
                    <a:pt x="93" y="295"/>
                  </a:lnTo>
                  <a:lnTo>
                    <a:pt x="93" y="313"/>
                  </a:lnTo>
                  <a:lnTo>
                    <a:pt x="98" y="326"/>
                  </a:lnTo>
                  <a:lnTo>
                    <a:pt x="100" y="340"/>
                  </a:lnTo>
                  <a:lnTo>
                    <a:pt x="100" y="358"/>
                  </a:lnTo>
                  <a:lnTo>
                    <a:pt x="100" y="364"/>
                  </a:lnTo>
                  <a:lnTo>
                    <a:pt x="96" y="364"/>
                  </a:lnTo>
                  <a:lnTo>
                    <a:pt x="93" y="366"/>
                  </a:lnTo>
                  <a:lnTo>
                    <a:pt x="93" y="369"/>
                  </a:lnTo>
                  <a:lnTo>
                    <a:pt x="93" y="373"/>
                  </a:lnTo>
                  <a:lnTo>
                    <a:pt x="93" y="378"/>
                  </a:lnTo>
                  <a:lnTo>
                    <a:pt x="93" y="382"/>
                  </a:lnTo>
                  <a:lnTo>
                    <a:pt x="96" y="387"/>
                  </a:lnTo>
                  <a:lnTo>
                    <a:pt x="96" y="391"/>
                  </a:lnTo>
                  <a:lnTo>
                    <a:pt x="93" y="396"/>
                  </a:lnTo>
                  <a:lnTo>
                    <a:pt x="80" y="400"/>
                  </a:lnTo>
                  <a:lnTo>
                    <a:pt x="67" y="404"/>
                  </a:lnTo>
                  <a:lnTo>
                    <a:pt x="53" y="409"/>
                  </a:lnTo>
                  <a:lnTo>
                    <a:pt x="42" y="418"/>
                  </a:lnTo>
                  <a:lnTo>
                    <a:pt x="38" y="431"/>
                  </a:lnTo>
                  <a:lnTo>
                    <a:pt x="35" y="434"/>
                  </a:lnTo>
                  <a:lnTo>
                    <a:pt x="33" y="436"/>
                  </a:lnTo>
                  <a:lnTo>
                    <a:pt x="33" y="438"/>
                  </a:lnTo>
                  <a:lnTo>
                    <a:pt x="31" y="443"/>
                  </a:lnTo>
                  <a:lnTo>
                    <a:pt x="31" y="445"/>
                  </a:lnTo>
                  <a:lnTo>
                    <a:pt x="26" y="443"/>
                  </a:lnTo>
                  <a:lnTo>
                    <a:pt x="24" y="434"/>
                  </a:lnTo>
                  <a:lnTo>
                    <a:pt x="24" y="425"/>
                  </a:lnTo>
                  <a:lnTo>
                    <a:pt x="26" y="416"/>
                  </a:lnTo>
                  <a:lnTo>
                    <a:pt x="24" y="407"/>
                  </a:lnTo>
                  <a:lnTo>
                    <a:pt x="24" y="396"/>
                  </a:lnTo>
                  <a:lnTo>
                    <a:pt x="31" y="387"/>
                  </a:lnTo>
                  <a:lnTo>
                    <a:pt x="29" y="375"/>
                  </a:lnTo>
                  <a:lnTo>
                    <a:pt x="22" y="364"/>
                  </a:lnTo>
                  <a:lnTo>
                    <a:pt x="15" y="355"/>
                  </a:lnTo>
                  <a:lnTo>
                    <a:pt x="13" y="344"/>
                  </a:lnTo>
                  <a:lnTo>
                    <a:pt x="13" y="333"/>
                  </a:lnTo>
                  <a:lnTo>
                    <a:pt x="17" y="331"/>
                  </a:lnTo>
                  <a:lnTo>
                    <a:pt x="20" y="326"/>
                  </a:lnTo>
                  <a:lnTo>
                    <a:pt x="24" y="324"/>
                  </a:lnTo>
                  <a:lnTo>
                    <a:pt x="26" y="322"/>
                  </a:lnTo>
                  <a:lnTo>
                    <a:pt x="31" y="319"/>
                  </a:lnTo>
                  <a:lnTo>
                    <a:pt x="38" y="317"/>
                  </a:lnTo>
                  <a:lnTo>
                    <a:pt x="40" y="313"/>
                  </a:lnTo>
                  <a:lnTo>
                    <a:pt x="42" y="308"/>
                  </a:lnTo>
                  <a:lnTo>
                    <a:pt x="44" y="302"/>
                  </a:lnTo>
                  <a:lnTo>
                    <a:pt x="46" y="286"/>
                  </a:lnTo>
                  <a:lnTo>
                    <a:pt x="51" y="270"/>
                  </a:lnTo>
                  <a:lnTo>
                    <a:pt x="55" y="257"/>
                  </a:lnTo>
                  <a:lnTo>
                    <a:pt x="60" y="246"/>
                  </a:lnTo>
                  <a:lnTo>
                    <a:pt x="62" y="230"/>
                  </a:lnTo>
                  <a:lnTo>
                    <a:pt x="64" y="212"/>
                  </a:lnTo>
                  <a:lnTo>
                    <a:pt x="64" y="194"/>
                  </a:lnTo>
                  <a:lnTo>
                    <a:pt x="62" y="179"/>
                  </a:lnTo>
                  <a:lnTo>
                    <a:pt x="55" y="167"/>
                  </a:lnTo>
                  <a:lnTo>
                    <a:pt x="44" y="163"/>
                  </a:lnTo>
                  <a:lnTo>
                    <a:pt x="29" y="158"/>
                  </a:lnTo>
                  <a:lnTo>
                    <a:pt x="15" y="154"/>
                  </a:lnTo>
                  <a:lnTo>
                    <a:pt x="4" y="145"/>
                  </a:lnTo>
                  <a:lnTo>
                    <a:pt x="0" y="132"/>
                  </a:lnTo>
                  <a:lnTo>
                    <a:pt x="2" y="129"/>
                  </a:lnTo>
                  <a:lnTo>
                    <a:pt x="6" y="127"/>
                  </a:lnTo>
                  <a:lnTo>
                    <a:pt x="8" y="127"/>
                  </a:lnTo>
                  <a:lnTo>
                    <a:pt x="13" y="127"/>
                  </a:lnTo>
                  <a:lnTo>
                    <a:pt x="17" y="125"/>
                  </a:lnTo>
                  <a:lnTo>
                    <a:pt x="22" y="125"/>
                  </a:lnTo>
                  <a:lnTo>
                    <a:pt x="24" y="123"/>
                  </a:lnTo>
                  <a:lnTo>
                    <a:pt x="24" y="118"/>
                  </a:lnTo>
                  <a:lnTo>
                    <a:pt x="33" y="114"/>
                  </a:lnTo>
                  <a:lnTo>
                    <a:pt x="42" y="111"/>
                  </a:lnTo>
                  <a:lnTo>
                    <a:pt x="53" y="109"/>
                  </a:lnTo>
                  <a:lnTo>
                    <a:pt x="62" y="107"/>
                  </a:lnTo>
                  <a:lnTo>
                    <a:pt x="64" y="109"/>
                  </a:lnTo>
                  <a:lnTo>
                    <a:pt x="67" y="111"/>
                  </a:lnTo>
                  <a:lnTo>
                    <a:pt x="69" y="116"/>
                  </a:lnTo>
                  <a:lnTo>
                    <a:pt x="69" y="118"/>
                  </a:lnTo>
                  <a:lnTo>
                    <a:pt x="69" y="123"/>
                  </a:lnTo>
                  <a:lnTo>
                    <a:pt x="71" y="125"/>
                  </a:lnTo>
                  <a:lnTo>
                    <a:pt x="73" y="125"/>
                  </a:lnTo>
                  <a:lnTo>
                    <a:pt x="76" y="125"/>
                  </a:lnTo>
                  <a:lnTo>
                    <a:pt x="80" y="125"/>
                  </a:lnTo>
                  <a:lnTo>
                    <a:pt x="82" y="125"/>
                  </a:lnTo>
                  <a:lnTo>
                    <a:pt x="87" y="127"/>
                  </a:lnTo>
                  <a:lnTo>
                    <a:pt x="89" y="127"/>
                  </a:lnTo>
                  <a:lnTo>
                    <a:pt x="89" y="129"/>
                  </a:lnTo>
                  <a:lnTo>
                    <a:pt x="89" y="132"/>
                  </a:lnTo>
                  <a:lnTo>
                    <a:pt x="87" y="138"/>
                  </a:lnTo>
                  <a:lnTo>
                    <a:pt x="87" y="143"/>
                  </a:lnTo>
                  <a:lnTo>
                    <a:pt x="87" y="147"/>
                  </a:lnTo>
                  <a:lnTo>
                    <a:pt x="89" y="152"/>
                  </a:lnTo>
                  <a:lnTo>
                    <a:pt x="91" y="156"/>
                  </a:lnTo>
                  <a:lnTo>
                    <a:pt x="93" y="158"/>
                  </a:lnTo>
                  <a:lnTo>
                    <a:pt x="93" y="163"/>
                  </a:lnTo>
                  <a:lnTo>
                    <a:pt x="111" y="163"/>
                  </a:lnTo>
                  <a:lnTo>
                    <a:pt x="125" y="156"/>
                  </a:lnTo>
                  <a:lnTo>
                    <a:pt x="131" y="145"/>
                  </a:lnTo>
                  <a:lnTo>
                    <a:pt x="136" y="127"/>
                  </a:lnTo>
                  <a:lnTo>
                    <a:pt x="131" y="111"/>
                  </a:lnTo>
                  <a:lnTo>
                    <a:pt x="125" y="98"/>
                  </a:lnTo>
                  <a:lnTo>
                    <a:pt x="118" y="82"/>
                  </a:lnTo>
                  <a:lnTo>
                    <a:pt x="118" y="76"/>
                  </a:lnTo>
                  <a:lnTo>
                    <a:pt x="120" y="71"/>
                  </a:lnTo>
                  <a:lnTo>
                    <a:pt x="118" y="64"/>
                  </a:lnTo>
                  <a:lnTo>
                    <a:pt x="118" y="60"/>
                  </a:lnTo>
                  <a:lnTo>
                    <a:pt x="116" y="58"/>
                  </a:lnTo>
                  <a:lnTo>
                    <a:pt x="113" y="56"/>
                  </a:lnTo>
                  <a:lnTo>
                    <a:pt x="113" y="49"/>
                  </a:lnTo>
                  <a:lnTo>
                    <a:pt x="113" y="42"/>
                  </a:lnTo>
                  <a:lnTo>
                    <a:pt x="116" y="38"/>
                  </a:lnTo>
                  <a:lnTo>
                    <a:pt x="118" y="33"/>
                  </a:lnTo>
                  <a:lnTo>
                    <a:pt x="125" y="31"/>
                  </a:lnTo>
                  <a:lnTo>
                    <a:pt x="129" y="31"/>
                  </a:lnTo>
                  <a:lnTo>
                    <a:pt x="138" y="31"/>
                  </a:lnTo>
                  <a:lnTo>
                    <a:pt x="143" y="35"/>
                  </a:lnTo>
                  <a:lnTo>
                    <a:pt x="154" y="38"/>
                  </a:lnTo>
                  <a:lnTo>
                    <a:pt x="167" y="38"/>
                  </a:lnTo>
                  <a:lnTo>
                    <a:pt x="176" y="35"/>
                  </a:lnTo>
                  <a:lnTo>
                    <a:pt x="181" y="31"/>
                  </a:lnTo>
                  <a:lnTo>
                    <a:pt x="194" y="26"/>
                  </a:lnTo>
                  <a:lnTo>
                    <a:pt x="210" y="22"/>
                  </a:lnTo>
                  <a:lnTo>
                    <a:pt x="225" y="20"/>
                  </a:lnTo>
                  <a:lnTo>
                    <a:pt x="239" y="13"/>
                  </a:lnTo>
                  <a:lnTo>
                    <a:pt x="239" y="6"/>
                  </a:lnTo>
                  <a:lnTo>
                    <a:pt x="243" y="4"/>
                  </a:lnTo>
                  <a:lnTo>
                    <a:pt x="245" y="2"/>
                  </a:lnTo>
                  <a:lnTo>
                    <a:pt x="250" y="0"/>
                  </a:lnTo>
                  <a:lnTo>
                    <a:pt x="254" y="2"/>
                  </a:lnTo>
                  <a:lnTo>
                    <a:pt x="259" y="4"/>
                  </a:lnTo>
                  <a:lnTo>
                    <a:pt x="263" y="6"/>
                  </a:lnTo>
                  <a:lnTo>
                    <a:pt x="263" y="9"/>
                  </a:lnTo>
                  <a:lnTo>
                    <a:pt x="261" y="11"/>
                  </a:lnTo>
                  <a:lnTo>
                    <a:pt x="259" y="13"/>
                  </a:lnTo>
                  <a:lnTo>
                    <a:pt x="257" y="1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69" name="Freeform 285"/>
            <p:cNvSpPr>
              <a:spLocks/>
            </p:cNvSpPr>
            <p:nvPr/>
          </p:nvSpPr>
          <p:spPr bwMode="auto">
            <a:xfrm>
              <a:off x="5290182" y="4759639"/>
              <a:ext cx="215805" cy="420130"/>
            </a:xfrm>
            <a:custGeom>
              <a:avLst/>
              <a:gdLst>
                <a:gd name="T0" fmla="*/ 143 w 188"/>
                <a:gd name="T1" fmla="*/ 183 h 366"/>
                <a:gd name="T2" fmla="*/ 141 w 188"/>
                <a:gd name="T3" fmla="*/ 199 h 366"/>
                <a:gd name="T4" fmla="*/ 130 w 188"/>
                <a:gd name="T5" fmla="*/ 208 h 366"/>
                <a:gd name="T6" fmla="*/ 121 w 188"/>
                <a:gd name="T7" fmla="*/ 217 h 366"/>
                <a:gd name="T8" fmla="*/ 118 w 188"/>
                <a:gd name="T9" fmla="*/ 232 h 366"/>
                <a:gd name="T10" fmla="*/ 105 w 188"/>
                <a:gd name="T11" fmla="*/ 279 h 366"/>
                <a:gd name="T12" fmla="*/ 96 w 188"/>
                <a:gd name="T13" fmla="*/ 322 h 366"/>
                <a:gd name="T14" fmla="*/ 74 w 188"/>
                <a:gd name="T15" fmla="*/ 355 h 366"/>
                <a:gd name="T16" fmla="*/ 38 w 188"/>
                <a:gd name="T17" fmla="*/ 366 h 366"/>
                <a:gd name="T18" fmla="*/ 22 w 188"/>
                <a:gd name="T19" fmla="*/ 351 h 366"/>
                <a:gd name="T20" fmla="*/ 16 w 188"/>
                <a:gd name="T21" fmla="*/ 326 h 366"/>
                <a:gd name="T22" fmla="*/ 4 w 188"/>
                <a:gd name="T23" fmla="*/ 304 h 366"/>
                <a:gd name="T24" fmla="*/ 0 w 188"/>
                <a:gd name="T25" fmla="*/ 270 h 366"/>
                <a:gd name="T26" fmla="*/ 11 w 188"/>
                <a:gd name="T27" fmla="*/ 261 h 366"/>
                <a:gd name="T28" fmla="*/ 22 w 188"/>
                <a:gd name="T29" fmla="*/ 243 h 366"/>
                <a:gd name="T30" fmla="*/ 25 w 188"/>
                <a:gd name="T31" fmla="*/ 225 h 366"/>
                <a:gd name="T32" fmla="*/ 29 w 188"/>
                <a:gd name="T33" fmla="*/ 214 h 366"/>
                <a:gd name="T34" fmla="*/ 36 w 188"/>
                <a:gd name="T35" fmla="*/ 205 h 366"/>
                <a:gd name="T36" fmla="*/ 38 w 188"/>
                <a:gd name="T37" fmla="*/ 187 h 366"/>
                <a:gd name="T38" fmla="*/ 27 w 188"/>
                <a:gd name="T39" fmla="*/ 170 h 366"/>
                <a:gd name="T40" fmla="*/ 25 w 188"/>
                <a:gd name="T41" fmla="*/ 145 h 366"/>
                <a:gd name="T42" fmla="*/ 42 w 188"/>
                <a:gd name="T43" fmla="*/ 109 h 366"/>
                <a:gd name="T44" fmla="*/ 80 w 188"/>
                <a:gd name="T45" fmla="*/ 93 h 366"/>
                <a:gd name="T46" fmla="*/ 103 w 188"/>
                <a:gd name="T47" fmla="*/ 80 h 366"/>
                <a:gd name="T48" fmla="*/ 125 w 188"/>
                <a:gd name="T49" fmla="*/ 62 h 366"/>
                <a:gd name="T50" fmla="*/ 127 w 188"/>
                <a:gd name="T51" fmla="*/ 49 h 366"/>
                <a:gd name="T52" fmla="*/ 136 w 188"/>
                <a:gd name="T53" fmla="*/ 38 h 366"/>
                <a:gd name="T54" fmla="*/ 145 w 188"/>
                <a:gd name="T55" fmla="*/ 33 h 366"/>
                <a:gd name="T56" fmla="*/ 154 w 188"/>
                <a:gd name="T57" fmla="*/ 24 h 366"/>
                <a:gd name="T58" fmla="*/ 156 w 188"/>
                <a:gd name="T59" fmla="*/ 13 h 366"/>
                <a:gd name="T60" fmla="*/ 161 w 188"/>
                <a:gd name="T61" fmla="*/ 8 h 366"/>
                <a:gd name="T62" fmla="*/ 161 w 188"/>
                <a:gd name="T63" fmla="*/ 0 h 366"/>
                <a:gd name="T64" fmla="*/ 181 w 188"/>
                <a:gd name="T65" fmla="*/ 13 h 366"/>
                <a:gd name="T66" fmla="*/ 185 w 188"/>
                <a:gd name="T67" fmla="*/ 47 h 366"/>
                <a:gd name="T68" fmla="*/ 188 w 188"/>
                <a:gd name="T69" fmla="*/ 89 h 366"/>
                <a:gd name="T70" fmla="*/ 168 w 188"/>
                <a:gd name="T71" fmla="*/ 105 h 366"/>
                <a:gd name="T72" fmla="*/ 156 w 188"/>
                <a:gd name="T73" fmla="*/ 134 h 366"/>
                <a:gd name="T74" fmla="*/ 147 w 188"/>
                <a:gd name="T75" fmla="*/ 145 h 366"/>
                <a:gd name="T76" fmla="*/ 145 w 188"/>
                <a:gd name="T77" fmla="*/ 152 h 366"/>
                <a:gd name="T78" fmla="*/ 143 w 188"/>
                <a:gd name="T79" fmla="*/ 15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8" h="366">
                  <a:moveTo>
                    <a:pt x="143" y="163"/>
                  </a:moveTo>
                  <a:lnTo>
                    <a:pt x="143" y="183"/>
                  </a:lnTo>
                  <a:lnTo>
                    <a:pt x="143" y="190"/>
                  </a:lnTo>
                  <a:lnTo>
                    <a:pt x="141" y="199"/>
                  </a:lnTo>
                  <a:lnTo>
                    <a:pt x="136" y="203"/>
                  </a:lnTo>
                  <a:lnTo>
                    <a:pt x="130" y="208"/>
                  </a:lnTo>
                  <a:lnTo>
                    <a:pt x="125" y="212"/>
                  </a:lnTo>
                  <a:lnTo>
                    <a:pt x="121" y="217"/>
                  </a:lnTo>
                  <a:lnTo>
                    <a:pt x="118" y="223"/>
                  </a:lnTo>
                  <a:lnTo>
                    <a:pt x="118" y="232"/>
                  </a:lnTo>
                  <a:lnTo>
                    <a:pt x="109" y="257"/>
                  </a:lnTo>
                  <a:lnTo>
                    <a:pt x="105" y="279"/>
                  </a:lnTo>
                  <a:lnTo>
                    <a:pt x="101" y="302"/>
                  </a:lnTo>
                  <a:lnTo>
                    <a:pt x="96" y="322"/>
                  </a:lnTo>
                  <a:lnTo>
                    <a:pt x="87" y="340"/>
                  </a:lnTo>
                  <a:lnTo>
                    <a:pt x="74" y="355"/>
                  </a:lnTo>
                  <a:lnTo>
                    <a:pt x="56" y="364"/>
                  </a:lnTo>
                  <a:lnTo>
                    <a:pt x="38" y="366"/>
                  </a:lnTo>
                  <a:lnTo>
                    <a:pt x="27" y="360"/>
                  </a:lnTo>
                  <a:lnTo>
                    <a:pt x="22" y="351"/>
                  </a:lnTo>
                  <a:lnTo>
                    <a:pt x="18" y="337"/>
                  </a:lnTo>
                  <a:lnTo>
                    <a:pt x="16" y="326"/>
                  </a:lnTo>
                  <a:lnTo>
                    <a:pt x="11" y="313"/>
                  </a:lnTo>
                  <a:lnTo>
                    <a:pt x="4" y="304"/>
                  </a:lnTo>
                  <a:lnTo>
                    <a:pt x="0" y="288"/>
                  </a:lnTo>
                  <a:lnTo>
                    <a:pt x="0" y="270"/>
                  </a:lnTo>
                  <a:lnTo>
                    <a:pt x="4" y="270"/>
                  </a:lnTo>
                  <a:lnTo>
                    <a:pt x="11" y="261"/>
                  </a:lnTo>
                  <a:lnTo>
                    <a:pt x="18" y="252"/>
                  </a:lnTo>
                  <a:lnTo>
                    <a:pt x="22" y="243"/>
                  </a:lnTo>
                  <a:lnTo>
                    <a:pt x="25" y="232"/>
                  </a:lnTo>
                  <a:lnTo>
                    <a:pt x="25" y="225"/>
                  </a:lnTo>
                  <a:lnTo>
                    <a:pt x="27" y="221"/>
                  </a:lnTo>
                  <a:lnTo>
                    <a:pt x="29" y="214"/>
                  </a:lnTo>
                  <a:lnTo>
                    <a:pt x="31" y="212"/>
                  </a:lnTo>
                  <a:lnTo>
                    <a:pt x="36" y="205"/>
                  </a:lnTo>
                  <a:lnTo>
                    <a:pt x="36" y="201"/>
                  </a:lnTo>
                  <a:lnTo>
                    <a:pt x="38" y="187"/>
                  </a:lnTo>
                  <a:lnTo>
                    <a:pt x="33" y="176"/>
                  </a:lnTo>
                  <a:lnTo>
                    <a:pt x="27" y="170"/>
                  </a:lnTo>
                  <a:lnTo>
                    <a:pt x="22" y="158"/>
                  </a:lnTo>
                  <a:lnTo>
                    <a:pt x="25" y="145"/>
                  </a:lnTo>
                  <a:lnTo>
                    <a:pt x="31" y="125"/>
                  </a:lnTo>
                  <a:lnTo>
                    <a:pt x="42" y="109"/>
                  </a:lnTo>
                  <a:lnTo>
                    <a:pt x="58" y="98"/>
                  </a:lnTo>
                  <a:lnTo>
                    <a:pt x="80" y="93"/>
                  </a:lnTo>
                  <a:lnTo>
                    <a:pt x="94" y="89"/>
                  </a:lnTo>
                  <a:lnTo>
                    <a:pt x="103" y="80"/>
                  </a:lnTo>
                  <a:lnTo>
                    <a:pt x="112" y="69"/>
                  </a:lnTo>
                  <a:lnTo>
                    <a:pt x="125" y="62"/>
                  </a:lnTo>
                  <a:lnTo>
                    <a:pt x="125" y="55"/>
                  </a:lnTo>
                  <a:lnTo>
                    <a:pt x="127" y="49"/>
                  </a:lnTo>
                  <a:lnTo>
                    <a:pt x="132" y="42"/>
                  </a:lnTo>
                  <a:lnTo>
                    <a:pt x="136" y="38"/>
                  </a:lnTo>
                  <a:lnTo>
                    <a:pt x="141" y="35"/>
                  </a:lnTo>
                  <a:lnTo>
                    <a:pt x="145" y="33"/>
                  </a:lnTo>
                  <a:lnTo>
                    <a:pt x="150" y="29"/>
                  </a:lnTo>
                  <a:lnTo>
                    <a:pt x="154" y="24"/>
                  </a:lnTo>
                  <a:lnTo>
                    <a:pt x="154" y="20"/>
                  </a:lnTo>
                  <a:lnTo>
                    <a:pt x="156" y="13"/>
                  </a:lnTo>
                  <a:lnTo>
                    <a:pt x="159" y="11"/>
                  </a:lnTo>
                  <a:lnTo>
                    <a:pt x="161" y="8"/>
                  </a:lnTo>
                  <a:lnTo>
                    <a:pt x="163" y="6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81" y="13"/>
                  </a:lnTo>
                  <a:lnTo>
                    <a:pt x="185" y="29"/>
                  </a:lnTo>
                  <a:lnTo>
                    <a:pt x="185" y="47"/>
                  </a:lnTo>
                  <a:lnTo>
                    <a:pt x="183" y="67"/>
                  </a:lnTo>
                  <a:lnTo>
                    <a:pt x="188" y="89"/>
                  </a:lnTo>
                  <a:lnTo>
                    <a:pt x="174" y="93"/>
                  </a:lnTo>
                  <a:lnTo>
                    <a:pt x="168" y="105"/>
                  </a:lnTo>
                  <a:lnTo>
                    <a:pt x="161" y="120"/>
                  </a:lnTo>
                  <a:lnTo>
                    <a:pt x="156" y="134"/>
                  </a:lnTo>
                  <a:lnTo>
                    <a:pt x="150" y="145"/>
                  </a:lnTo>
                  <a:lnTo>
                    <a:pt x="147" y="145"/>
                  </a:lnTo>
                  <a:lnTo>
                    <a:pt x="145" y="147"/>
                  </a:lnTo>
                  <a:lnTo>
                    <a:pt x="145" y="152"/>
                  </a:lnTo>
                  <a:lnTo>
                    <a:pt x="143" y="154"/>
                  </a:lnTo>
                  <a:lnTo>
                    <a:pt x="143" y="156"/>
                  </a:lnTo>
                  <a:lnTo>
                    <a:pt x="143" y="16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70" name="Freeform 286"/>
            <p:cNvSpPr>
              <a:spLocks/>
            </p:cNvSpPr>
            <p:nvPr/>
          </p:nvSpPr>
          <p:spPr bwMode="auto">
            <a:xfrm>
              <a:off x="5290182" y="4759639"/>
              <a:ext cx="215805" cy="420130"/>
            </a:xfrm>
            <a:custGeom>
              <a:avLst/>
              <a:gdLst>
                <a:gd name="T0" fmla="*/ 143 w 188"/>
                <a:gd name="T1" fmla="*/ 183 h 366"/>
                <a:gd name="T2" fmla="*/ 141 w 188"/>
                <a:gd name="T3" fmla="*/ 199 h 366"/>
                <a:gd name="T4" fmla="*/ 130 w 188"/>
                <a:gd name="T5" fmla="*/ 208 h 366"/>
                <a:gd name="T6" fmla="*/ 121 w 188"/>
                <a:gd name="T7" fmla="*/ 217 h 366"/>
                <a:gd name="T8" fmla="*/ 118 w 188"/>
                <a:gd name="T9" fmla="*/ 232 h 366"/>
                <a:gd name="T10" fmla="*/ 105 w 188"/>
                <a:gd name="T11" fmla="*/ 279 h 366"/>
                <a:gd name="T12" fmla="*/ 96 w 188"/>
                <a:gd name="T13" fmla="*/ 322 h 366"/>
                <a:gd name="T14" fmla="*/ 74 w 188"/>
                <a:gd name="T15" fmla="*/ 355 h 366"/>
                <a:gd name="T16" fmla="*/ 38 w 188"/>
                <a:gd name="T17" fmla="*/ 366 h 366"/>
                <a:gd name="T18" fmla="*/ 22 w 188"/>
                <a:gd name="T19" fmla="*/ 351 h 366"/>
                <a:gd name="T20" fmla="*/ 16 w 188"/>
                <a:gd name="T21" fmla="*/ 326 h 366"/>
                <a:gd name="T22" fmla="*/ 4 w 188"/>
                <a:gd name="T23" fmla="*/ 304 h 366"/>
                <a:gd name="T24" fmla="*/ 0 w 188"/>
                <a:gd name="T25" fmla="*/ 270 h 366"/>
                <a:gd name="T26" fmla="*/ 11 w 188"/>
                <a:gd name="T27" fmla="*/ 261 h 366"/>
                <a:gd name="T28" fmla="*/ 22 w 188"/>
                <a:gd name="T29" fmla="*/ 243 h 366"/>
                <a:gd name="T30" fmla="*/ 25 w 188"/>
                <a:gd name="T31" fmla="*/ 225 h 366"/>
                <a:gd name="T32" fmla="*/ 29 w 188"/>
                <a:gd name="T33" fmla="*/ 214 h 366"/>
                <a:gd name="T34" fmla="*/ 36 w 188"/>
                <a:gd name="T35" fmla="*/ 205 h 366"/>
                <a:gd name="T36" fmla="*/ 38 w 188"/>
                <a:gd name="T37" fmla="*/ 187 h 366"/>
                <a:gd name="T38" fmla="*/ 27 w 188"/>
                <a:gd name="T39" fmla="*/ 170 h 366"/>
                <a:gd name="T40" fmla="*/ 25 w 188"/>
                <a:gd name="T41" fmla="*/ 145 h 366"/>
                <a:gd name="T42" fmla="*/ 42 w 188"/>
                <a:gd name="T43" fmla="*/ 109 h 366"/>
                <a:gd name="T44" fmla="*/ 80 w 188"/>
                <a:gd name="T45" fmla="*/ 93 h 366"/>
                <a:gd name="T46" fmla="*/ 103 w 188"/>
                <a:gd name="T47" fmla="*/ 80 h 366"/>
                <a:gd name="T48" fmla="*/ 125 w 188"/>
                <a:gd name="T49" fmla="*/ 62 h 366"/>
                <a:gd name="T50" fmla="*/ 127 w 188"/>
                <a:gd name="T51" fmla="*/ 49 h 366"/>
                <a:gd name="T52" fmla="*/ 136 w 188"/>
                <a:gd name="T53" fmla="*/ 38 h 366"/>
                <a:gd name="T54" fmla="*/ 145 w 188"/>
                <a:gd name="T55" fmla="*/ 33 h 366"/>
                <a:gd name="T56" fmla="*/ 154 w 188"/>
                <a:gd name="T57" fmla="*/ 24 h 366"/>
                <a:gd name="T58" fmla="*/ 156 w 188"/>
                <a:gd name="T59" fmla="*/ 13 h 366"/>
                <a:gd name="T60" fmla="*/ 161 w 188"/>
                <a:gd name="T61" fmla="*/ 8 h 366"/>
                <a:gd name="T62" fmla="*/ 161 w 188"/>
                <a:gd name="T63" fmla="*/ 0 h 366"/>
                <a:gd name="T64" fmla="*/ 181 w 188"/>
                <a:gd name="T65" fmla="*/ 13 h 366"/>
                <a:gd name="T66" fmla="*/ 185 w 188"/>
                <a:gd name="T67" fmla="*/ 47 h 366"/>
                <a:gd name="T68" fmla="*/ 188 w 188"/>
                <a:gd name="T69" fmla="*/ 89 h 366"/>
                <a:gd name="T70" fmla="*/ 168 w 188"/>
                <a:gd name="T71" fmla="*/ 105 h 366"/>
                <a:gd name="T72" fmla="*/ 156 w 188"/>
                <a:gd name="T73" fmla="*/ 134 h 366"/>
                <a:gd name="T74" fmla="*/ 147 w 188"/>
                <a:gd name="T75" fmla="*/ 145 h 366"/>
                <a:gd name="T76" fmla="*/ 145 w 188"/>
                <a:gd name="T77" fmla="*/ 152 h 366"/>
                <a:gd name="T78" fmla="*/ 143 w 188"/>
                <a:gd name="T79" fmla="*/ 15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8" h="366">
                  <a:moveTo>
                    <a:pt x="143" y="163"/>
                  </a:moveTo>
                  <a:lnTo>
                    <a:pt x="143" y="183"/>
                  </a:lnTo>
                  <a:lnTo>
                    <a:pt x="143" y="190"/>
                  </a:lnTo>
                  <a:lnTo>
                    <a:pt x="141" y="199"/>
                  </a:lnTo>
                  <a:lnTo>
                    <a:pt x="136" y="203"/>
                  </a:lnTo>
                  <a:lnTo>
                    <a:pt x="130" y="208"/>
                  </a:lnTo>
                  <a:lnTo>
                    <a:pt x="125" y="212"/>
                  </a:lnTo>
                  <a:lnTo>
                    <a:pt x="121" y="217"/>
                  </a:lnTo>
                  <a:lnTo>
                    <a:pt x="118" y="223"/>
                  </a:lnTo>
                  <a:lnTo>
                    <a:pt x="118" y="232"/>
                  </a:lnTo>
                  <a:lnTo>
                    <a:pt x="109" y="257"/>
                  </a:lnTo>
                  <a:lnTo>
                    <a:pt x="105" y="279"/>
                  </a:lnTo>
                  <a:lnTo>
                    <a:pt x="101" y="302"/>
                  </a:lnTo>
                  <a:lnTo>
                    <a:pt x="96" y="322"/>
                  </a:lnTo>
                  <a:lnTo>
                    <a:pt x="87" y="340"/>
                  </a:lnTo>
                  <a:lnTo>
                    <a:pt x="74" y="355"/>
                  </a:lnTo>
                  <a:lnTo>
                    <a:pt x="56" y="364"/>
                  </a:lnTo>
                  <a:lnTo>
                    <a:pt x="38" y="366"/>
                  </a:lnTo>
                  <a:lnTo>
                    <a:pt x="27" y="360"/>
                  </a:lnTo>
                  <a:lnTo>
                    <a:pt x="22" y="351"/>
                  </a:lnTo>
                  <a:lnTo>
                    <a:pt x="18" y="337"/>
                  </a:lnTo>
                  <a:lnTo>
                    <a:pt x="16" y="326"/>
                  </a:lnTo>
                  <a:lnTo>
                    <a:pt x="11" y="313"/>
                  </a:lnTo>
                  <a:lnTo>
                    <a:pt x="4" y="304"/>
                  </a:lnTo>
                  <a:lnTo>
                    <a:pt x="0" y="288"/>
                  </a:lnTo>
                  <a:lnTo>
                    <a:pt x="0" y="270"/>
                  </a:lnTo>
                  <a:lnTo>
                    <a:pt x="4" y="270"/>
                  </a:lnTo>
                  <a:lnTo>
                    <a:pt x="11" y="261"/>
                  </a:lnTo>
                  <a:lnTo>
                    <a:pt x="18" y="252"/>
                  </a:lnTo>
                  <a:lnTo>
                    <a:pt x="22" y="243"/>
                  </a:lnTo>
                  <a:lnTo>
                    <a:pt x="25" y="232"/>
                  </a:lnTo>
                  <a:lnTo>
                    <a:pt x="25" y="225"/>
                  </a:lnTo>
                  <a:lnTo>
                    <a:pt x="27" y="221"/>
                  </a:lnTo>
                  <a:lnTo>
                    <a:pt x="29" y="214"/>
                  </a:lnTo>
                  <a:lnTo>
                    <a:pt x="31" y="212"/>
                  </a:lnTo>
                  <a:lnTo>
                    <a:pt x="36" y="205"/>
                  </a:lnTo>
                  <a:lnTo>
                    <a:pt x="36" y="201"/>
                  </a:lnTo>
                  <a:lnTo>
                    <a:pt x="38" y="187"/>
                  </a:lnTo>
                  <a:lnTo>
                    <a:pt x="33" y="176"/>
                  </a:lnTo>
                  <a:lnTo>
                    <a:pt x="27" y="170"/>
                  </a:lnTo>
                  <a:lnTo>
                    <a:pt x="22" y="158"/>
                  </a:lnTo>
                  <a:lnTo>
                    <a:pt x="25" y="145"/>
                  </a:lnTo>
                  <a:lnTo>
                    <a:pt x="31" y="125"/>
                  </a:lnTo>
                  <a:lnTo>
                    <a:pt x="42" y="109"/>
                  </a:lnTo>
                  <a:lnTo>
                    <a:pt x="58" y="98"/>
                  </a:lnTo>
                  <a:lnTo>
                    <a:pt x="80" y="93"/>
                  </a:lnTo>
                  <a:lnTo>
                    <a:pt x="94" y="89"/>
                  </a:lnTo>
                  <a:lnTo>
                    <a:pt x="103" y="80"/>
                  </a:lnTo>
                  <a:lnTo>
                    <a:pt x="112" y="69"/>
                  </a:lnTo>
                  <a:lnTo>
                    <a:pt x="125" y="62"/>
                  </a:lnTo>
                  <a:lnTo>
                    <a:pt x="125" y="55"/>
                  </a:lnTo>
                  <a:lnTo>
                    <a:pt x="127" y="49"/>
                  </a:lnTo>
                  <a:lnTo>
                    <a:pt x="132" y="42"/>
                  </a:lnTo>
                  <a:lnTo>
                    <a:pt x="136" y="38"/>
                  </a:lnTo>
                  <a:lnTo>
                    <a:pt x="141" y="35"/>
                  </a:lnTo>
                  <a:lnTo>
                    <a:pt x="145" y="33"/>
                  </a:lnTo>
                  <a:lnTo>
                    <a:pt x="150" y="29"/>
                  </a:lnTo>
                  <a:lnTo>
                    <a:pt x="154" y="24"/>
                  </a:lnTo>
                  <a:lnTo>
                    <a:pt x="154" y="20"/>
                  </a:lnTo>
                  <a:lnTo>
                    <a:pt x="156" y="13"/>
                  </a:lnTo>
                  <a:lnTo>
                    <a:pt x="159" y="11"/>
                  </a:lnTo>
                  <a:lnTo>
                    <a:pt x="161" y="8"/>
                  </a:lnTo>
                  <a:lnTo>
                    <a:pt x="163" y="6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81" y="13"/>
                  </a:lnTo>
                  <a:lnTo>
                    <a:pt x="185" y="29"/>
                  </a:lnTo>
                  <a:lnTo>
                    <a:pt x="185" y="47"/>
                  </a:lnTo>
                  <a:lnTo>
                    <a:pt x="183" y="67"/>
                  </a:lnTo>
                  <a:lnTo>
                    <a:pt x="188" y="89"/>
                  </a:lnTo>
                  <a:lnTo>
                    <a:pt x="174" y="93"/>
                  </a:lnTo>
                  <a:lnTo>
                    <a:pt x="168" y="105"/>
                  </a:lnTo>
                  <a:lnTo>
                    <a:pt x="161" y="120"/>
                  </a:lnTo>
                  <a:lnTo>
                    <a:pt x="156" y="134"/>
                  </a:lnTo>
                  <a:lnTo>
                    <a:pt x="150" y="145"/>
                  </a:lnTo>
                  <a:lnTo>
                    <a:pt x="147" y="145"/>
                  </a:lnTo>
                  <a:lnTo>
                    <a:pt x="145" y="147"/>
                  </a:lnTo>
                  <a:lnTo>
                    <a:pt x="145" y="152"/>
                  </a:lnTo>
                  <a:lnTo>
                    <a:pt x="143" y="154"/>
                  </a:lnTo>
                  <a:lnTo>
                    <a:pt x="143" y="156"/>
                  </a:lnTo>
                  <a:lnTo>
                    <a:pt x="143" y="16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71" name="Freeform 287"/>
            <p:cNvSpPr>
              <a:spLocks/>
            </p:cNvSpPr>
            <p:nvPr/>
          </p:nvSpPr>
          <p:spPr bwMode="auto">
            <a:xfrm>
              <a:off x="4397118" y="4911161"/>
              <a:ext cx="243354" cy="374214"/>
            </a:xfrm>
            <a:custGeom>
              <a:avLst/>
              <a:gdLst>
                <a:gd name="T0" fmla="*/ 74 w 212"/>
                <a:gd name="T1" fmla="*/ 190 h 326"/>
                <a:gd name="T2" fmla="*/ 72 w 212"/>
                <a:gd name="T3" fmla="*/ 185 h 326"/>
                <a:gd name="T4" fmla="*/ 72 w 212"/>
                <a:gd name="T5" fmla="*/ 183 h 326"/>
                <a:gd name="T6" fmla="*/ 67 w 212"/>
                <a:gd name="T7" fmla="*/ 154 h 326"/>
                <a:gd name="T8" fmla="*/ 49 w 212"/>
                <a:gd name="T9" fmla="*/ 114 h 326"/>
                <a:gd name="T10" fmla="*/ 31 w 212"/>
                <a:gd name="T11" fmla="*/ 73 h 326"/>
                <a:gd name="T12" fmla="*/ 25 w 212"/>
                <a:gd name="T13" fmla="*/ 40 h 326"/>
                <a:gd name="T14" fmla="*/ 11 w 212"/>
                <a:gd name="T15" fmla="*/ 31 h 326"/>
                <a:gd name="T16" fmla="*/ 0 w 212"/>
                <a:gd name="T17" fmla="*/ 20 h 326"/>
                <a:gd name="T18" fmla="*/ 7 w 212"/>
                <a:gd name="T19" fmla="*/ 2 h 326"/>
                <a:gd name="T20" fmla="*/ 31 w 212"/>
                <a:gd name="T21" fmla="*/ 0 h 326"/>
                <a:gd name="T22" fmla="*/ 49 w 212"/>
                <a:gd name="T23" fmla="*/ 6 h 326"/>
                <a:gd name="T24" fmla="*/ 87 w 212"/>
                <a:gd name="T25" fmla="*/ 13 h 326"/>
                <a:gd name="T26" fmla="*/ 134 w 212"/>
                <a:gd name="T27" fmla="*/ 11 h 326"/>
                <a:gd name="T28" fmla="*/ 168 w 212"/>
                <a:gd name="T29" fmla="*/ 22 h 326"/>
                <a:gd name="T30" fmla="*/ 206 w 212"/>
                <a:gd name="T31" fmla="*/ 24 h 326"/>
                <a:gd name="T32" fmla="*/ 212 w 212"/>
                <a:gd name="T33" fmla="*/ 49 h 326"/>
                <a:gd name="T34" fmla="*/ 212 w 212"/>
                <a:gd name="T35" fmla="*/ 100 h 326"/>
                <a:gd name="T36" fmla="*/ 208 w 212"/>
                <a:gd name="T37" fmla="*/ 105 h 326"/>
                <a:gd name="T38" fmla="*/ 208 w 212"/>
                <a:gd name="T39" fmla="*/ 116 h 326"/>
                <a:gd name="T40" fmla="*/ 206 w 212"/>
                <a:gd name="T41" fmla="*/ 125 h 326"/>
                <a:gd name="T42" fmla="*/ 204 w 212"/>
                <a:gd name="T43" fmla="*/ 129 h 326"/>
                <a:gd name="T44" fmla="*/ 197 w 212"/>
                <a:gd name="T45" fmla="*/ 131 h 326"/>
                <a:gd name="T46" fmla="*/ 195 w 212"/>
                <a:gd name="T47" fmla="*/ 138 h 326"/>
                <a:gd name="T48" fmla="*/ 188 w 212"/>
                <a:gd name="T49" fmla="*/ 140 h 326"/>
                <a:gd name="T50" fmla="*/ 188 w 212"/>
                <a:gd name="T51" fmla="*/ 147 h 326"/>
                <a:gd name="T52" fmla="*/ 188 w 212"/>
                <a:gd name="T53" fmla="*/ 156 h 326"/>
                <a:gd name="T54" fmla="*/ 188 w 212"/>
                <a:gd name="T55" fmla="*/ 165 h 326"/>
                <a:gd name="T56" fmla="*/ 188 w 212"/>
                <a:gd name="T57" fmla="*/ 174 h 326"/>
                <a:gd name="T58" fmla="*/ 186 w 212"/>
                <a:gd name="T59" fmla="*/ 181 h 326"/>
                <a:gd name="T60" fmla="*/ 179 w 212"/>
                <a:gd name="T61" fmla="*/ 187 h 326"/>
                <a:gd name="T62" fmla="*/ 174 w 212"/>
                <a:gd name="T63" fmla="*/ 194 h 326"/>
                <a:gd name="T64" fmla="*/ 177 w 212"/>
                <a:gd name="T65" fmla="*/ 199 h 326"/>
                <a:gd name="T66" fmla="*/ 188 w 212"/>
                <a:gd name="T67" fmla="*/ 201 h 326"/>
                <a:gd name="T68" fmla="*/ 192 w 212"/>
                <a:gd name="T69" fmla="*/ 205 h 326"/>
                <a:gd name="T70" fmla="*/ 190 w 212"/>
                <a:gd name="T71" fmla="*/ 212 h 326"/>
                <a:gd name="T72" fmla="*/ 188 w 212"/>
                <a:gd name="T73" fmla="*/ 219 h 326"/>
                <a:gd name="T74" fmla="*/ 181 w 212"/>
                <a:gd name="T75" fmla="*/ 239 h 326"/>
                <a:gd name="T76" fmla="*/ 183 w 212"/>
                <a:gd name="T77" fmla="*/ 270 h 326"/>
                <a:gd name="T78" fmla="*/ 181 w 212"/>
                <a:gd name="T79" fmla="*/ 297 h 326"/>
                <a:gd name="T80" fmla="*/ 174 w 212"/>
                <a:gd name="T81" fmla="*/ 319 h 326"/>
                <a:gd name="T82" fmla="*/ 161 w 212"/>
                <a:gd name="T83" fmla="*/ 326 h 326"/>
                <a:gd name="T84" fmla="*/ 145 w 212"/>
                <a:gd name="T85" fmla="*/ 322 h 326"/>
                <a:gd name="T86" fmla="*/ 132 w 212"/>
                <a:gd name="T87" fmla="*/ 313 h 326"/>
                <a:gd name="T88" fmla="*/ 116 w 212"/>
                <a:gd name="T89" fmla="*/ 308 h 326"/>
                <a:gd name="T90" fmla="*/ 103 w 212"/>
                <a:gd name="T91" fmla="*/ 317 h 326"/>
                <a:gd name="T92" fmla="*/ 92 w 212"/>
                <a:gd name="T93" fmla="*/ 315 h 326"/>
                <a:gd name="T94" fmla="*/ 90 w 212"/>
                <a:gd name="T95" fmla="*/ 308 h 326"/>
                <a:gd name="T96" fmla="*/ 87 w 212"/>
                <a:gd name="T97" fmla="*/ 299 h 326"/>
                <a:gd name="T98" fmla="*/ 87 w 212"/>
                <a:gd name="T99" fmla="*/ 270 h 326"/>
                <a:gd name="T100" fmla="*/ 87 w 212"/>
                <a:gd name="T101" fmla="*/ 268 h 326"/>
                <a:gd name="T102" fmla="*/ 85 w 212"/>
                <a:gd name="T103" fmla="*/ 263 h 326"/>
                <a:gd name="T104" fmla="*/ 87 w 212"/>
                <a:gd name="T105" fmla="*/ 263 h 326"/>
                <a:gd name="T106" fmla="*/ 81 w 212"/>
                <a:gd name="T107" fmla="*/ 257 h 326"/>
                <a:gd name="T108" fmla="*/ 76 w 212"/>
                <a:gd name="T109" fmla="*/ 19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" h="326">
                  <a:moveTo>
                    <a:pt x="76" y="190"/>
                  </a:moveTo>
                  <a:lnTo>
                    <a:pt x="74" y="190"/>
                  </a:lnTo>
                  <a:lnTo>
                    <a:pt x="74" y="187"/>
                  </a:lnTo>
                  <a:lnTo>
                    <a:pt x="72" y="185"/>
                  </a:lnTo>
                  <a:lnTo>
                    <a:pt x="72" y="183"/>
                  </a:lnTo>
                  <a:lnTo>
                    <a:pt x="72" y="183"/>
                  </a:lnTo>
                  <a:lnTo>
                    <a:pt x="69" y="181"/>
                  </a:lnTo>
                  <a:lnTo>
                    <a:pt x="67" y="154"/>
                  </a:lnTo>
                  <a:lnTo>
                    <a:pt x="60" y="131"/>
                  </a:lnTo>
                  <a:lnTo>
                    <a:pt x="49" y="114"/>
                  </a:lnTo>
                  <a:lnTo>
                    <a:pt x="40" y="93"/>
                  </a:lnTo>
                  <a:lnTo>
                    <a:pt x="31" y="73"/>
                  </a:lnTo>
                  <a:lnTo>
                    <a:pt x="25" y="51"/>
                  </a:lnTo>
                  <a:lnTo>
                    <a:pt x="25" y="40"/>
                  </a:lnTo>
                  <a:lnTo>
                    <a:pt x="18" y="33"/>
                  </a:lnTo>
                  <a:lnTo>
                    <a:pt x="11" y="31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6"/>
                  </a:lnTo>
                  <a:lnTo>
                    <a:pt x="7" y="2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3" y="2"/>
                  </a:lnTo>
                  <a:lnTo>
                    <a:pt x="49" y="6"/>
                  </a:lnTo>
                  <a:lnTo>
                    <a:pt x="67" y="13"/>
                  </a:lnTo>
                  <a:lnTo>
                    <a:pt x="87" y="13"/>
                  </a:lnTo>
                  <a:lnTo>
                    <a:pt x="112" y="13"/>
                  </a:lnTo>
                  <a:lnTo>
                    <a:pt x="134" y="11"/>
                  </a:lnTo>
                  <a:lnTo>
                    <a:pt x="157" y="13"/>
                  </a:lnTo>
                  <a:lnTo>
                    <a:pt x="168" y="22"/>
                  </a:lnTo>
                  <a:lnTo>
                    <a:pt x="186" y="26"/>
                  </a:lnTo>
                  <a:lnTo>
                    <a:pt x="206" y="24"/>
                  </a:lnTo>
                  <a:lnTo>
                    <a:pt x="212" y="35"/>
                  </a:lnTo>
                  <a:lnTo>
                    <a:pt x="212" y="49"/>
                  </a:lnTo>
                  <a:lnTo>
                    <a:pt x="212" y="62"/>
                  </a:lnTo>
                  <a:lnTo>
                    <a:pt x="212" y="100"/>
                  </a:lnTo>
                  <a:lnTo>
                    <a:pt x="210" y="102"/>
                  </a:lnTo>
                  <a:lnTo>
                    <a:pt x="208" y="105"/>
                  </a:lnTo>
                  <a:lnTo>
                    <a:pt x="208" y="109"/>
                  </a:lnTo>
                  <a:lnTo>
                    <a:pt x="208" y="116"/>
                  </a:lnTo>
                  <a:lnTo>
                    <a:pt x="208" y="120"/>
                  </a:lnTo>
                  <a:lnTo>
                    <a:pt x="206" y="125"/>
                  </a:lnTo>
                  <a:lnTo>
                    <a:pt x="206" y="127"/>
                  </a:lnTo>
                  <a:lnTo>
                    <a:pt x="204" y="129"/>
                  </a:lnTo>
                  <a:lnTo>
                    <a:pt x="199" y="131"/>
                  </a:lnTo>
                  <a:lnTo>
                    <a:pt x="197" y="131"/>
                  </a:lnTo>
                  <a:lnTo>
                    <a:pt x="195" y="134"/>
                  </a:lnTo>
                  <a:lnTo>
                    <a:pt x="195" y="138"/>
                  </a:lnTo>
                  <a:lnTo>
                    <a:pt x="190" y="138"/>
                  </a:lnTo>
                  <a:lnTo>
                    <a:pt x="188" y="140"/>
                  </a:lnTo>
                  <a:lnTo>
                    <a:pt x="188" y="143"/>
                  </a:lnTo>
                  <a:lnTo>
                    <a:pt x="188" y="147"/>
                  </a:lnTo>
                  <a:lnTo>
                    <a:pt x="188" y="152"/>
                  </a:lnTo>
                  <a:lnTo>
                    <a:pt x="188" y="156"/>
                  </a:lnTo>
                  <a:lnTo>
                    <a:pt x="188" y="161"/>
                  </a:lnTo>
                  <a:lnTo>
                    <a:pt x="188" y="165"/>
                  </a:lnTo>
                  <a:lnTo>
                    <a:pt x="188" y="170"/>
                  </a:lnTo>
                  <a:lnTo>
                    <a:pt x="188" y="174"/>
                  </a:lnTo>
                  <a:lnTo>
                    <a:pt x="188" y="176"/>
                  </a:lnTo>
                  <a:lnTo>
                    <a:pt x="186" y="181"/>
                  </a:lnTo>
                  <a:lnTo>
                    <a:pt x="183" y="185"/>
                  </a:lnTo>
                  <a:lnTo>
                    <a:pt x="179" y="187"/>
                  </a:lnTo>
                  <a:lnTo>
                    <a:pt x="177" y="192"/>
                  </a:lnTo>
                  <a:lnTo>
                    <a:pt x="174" y="194"/>
                  </a:lnTo>
                  <a:lnTo>
                    <a:pt x="174" y="196"/>
                  </a:lnTo>
                  <a:lnTo>
                    <a:pt x="177" y="199"/>
                  </a:lnTo>
                  <a:lnTo>
                    <a:pt x="181" y="199"/>
                  </a:lnTo>
                  <a:lnTo>
                    <a:pt x="188" y="201"/>
                  </a:lnTo>
                  <a:lnTo>
                    <a:pt x="192" y="203"/>
                  </a:lnTo>
                  <a:lnTo>
                    <a:pt x="192" y="205"/>
                  </a:lnTo>
                  <a:lnTo>
                    <a:pt x="192" y="210"/>
                  </a:lnTo>
                  <a:lnTo>
                    <a:pt x="190" y="212"/>
                  </a:lnTo>
                  <a:lnTo>
                    <a:pt x="190" y="216"/>
                  </a:lnTo>
                  <a:lnTo>
                    <a:pt x="188" y="219"/>
                  </a:lnTo>
                  <a:lnTo>
                    <a:pt x="181" y="228"/>
                  </a:lnTo>
                  <a:lnTo>
                    <a:pt x="181" y="239"/>
                  </a:lnTo>
                  <a:lnTo>
                    <a:pt x="181" y="255"/>
                  </a:lnTo>
                  <a:lnTo>
                    <a:pt x="183" y="270"/>
                  </a:lnTo>
                  <a:lnTo>
                    <a:pt x="181" y="281"/>
                  </a:lnTo>
                  <a:lnTo>
                    <a:pt x="181" y="297"/>
                  </a:lnTo>
                  <a:lnTo>
                    <a:pt x="181" y="310"/>
                  </a:lnTo>
                  <a:lnTo>
                    <a:pt x="174" y="319"/>
                  </a:lnTo>
                  <a:lnTo>
                    <a:pt x="168" y="324"/>
                  </a:lnTo>
                  <a:lnTo>
                    <a:pt x="161" y="326"/>
                  </a:lnTo>
                  <a:lnTo>
                    <a:pt x="150" y="326"/>
                  </a:lnTo>
                  <a:lnTo>
                    <a:pt x="145" y="322"/>
                  </a:lnTo>
                  <a:lnTo>
                    <a:pt x="139" y="317"/>
                  </a:lnTo>
                  <a:lnTo>
                    <a:pt x="132" y="313"/>
                  </a:lnTo>
                  <a:lnTo>
                    <a:pt x="123" y="308"/>
                  </a:lnTo>
                  <a:lnTo>
                    <a:pt x="116" y="308"/>
                  </a:lnTo>
                  <a:lnTo>
                    <a:pt x="110" y="313"/>
                  </a:lnTo>
                  <a:lnTo>
                    <a:pt x="103" y="317"/>
                  </a:lnTo>
                  <a:lnTo>
                    <a:pt x="92" y="319"/>
                  </a:lnTo>
                  <a:lnTo>
                    <a:pt x="92" y="315"/>
                  </a:lnTo>
                  <a:lnTo>
                    <a:pt x="92" y="310"/>
                  </a:lnTo>
                  <a:lnTo>
                    <a:pt x="90" y="308"/>
                  </a:lnTo>
                  <a:lnTo>
                    <a:pt x="90" y="304"/>
                  </a:lnTo>
                  <a:lnTo>
                    <a:pt x="87" y="299"/>
                  </a:lnTo>
                  <a:lnTo>
                    <a:pt x="87" y="295"/>
                  </a:lnTo>
                  <a:lnTo>
                    <a:pt x="87" y="270"/>
                  </a:lnTo>
                  <a:lnTo>
                    <a:pt x="87" y="268"/>
                  </a:lnTo>
                  <a:lnTo>
                    <a:pt x="87" y="268"/>
                  </a:lnTo>
                  <a:lnTo>
                    <a:pt x="87" y="266"/>
                  </a:lnTo>
                  <a:lnTo>
                    <a:pt x="85" y="263"/>
                  </a:lnTo>
                  <a:lnTo>
                    <a:pt x="87" y="263"/>
                  </a:lnTo>
                  <a:lnTo>
                    <a:pt x="87" y="263"/>
                  </a:lnTo>
                  <a:lnTo>
                    <a:pt x="81" y="263"/>
                  </a:lnTo>
                  <a:lnTo>
                    <a:pt x="81" y="257"/>
                  </a:lnTo>
                  <a:lnTo>
                    <a:pt x="81" y="223"/>
                  </a:lnTo>
                  <a:lnTo>
                    <a:pt x="76" y="194"/>
                  </a:lnTo>
                  <a:lnTo>
                    <a:pt x="76" y="19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72" name="Freeform 288"/>
            <p:cNvSpPr>
              <a:spLocks/>
            </p:cNvSpPr>
            <p:nvPr/>
          </p:nvSpPr>
          <p:spPr bwMode="auto">
            <a:xfrm>
              <a:off x="4397118" y="4911161"/>
              <a:ext cx="243354" cy="374214"/>
            </a:xfrm>
            <a:custGeom>
              <a:avLst/>
              <a:gdLst>
                <a:gd name="T0" fmla="*/ 74 w 212"/>
                <a:gd name="T1" fmla="*/ 190 h 326"/>
                <a:gd name="T2" fmla="*/ 72 w 212"/>
                <a:gd name="T3" fmla="*/ 185 h 326"/>
                <a:gd name="T4" fmla="*/ 72 w 212"/>
                <a:gd name="T5" fmla="*/ 183 h 326"/>
                <a:gd name="T6" fmla="*/ 67 w 212"/>
                <a:gd name="T7" fmla="*/ 154 h 326"/>
                <a:gd name="T8" fmla="*/ 49 w 212"/>
                <a:gd name="T9" fmla="*/ 114 h 326"/>
                <a:gd name="T10" fmla="*/ 31 w 212"/>
                <a:gd name="T11" fmla="*/ 73 h 326"/>
                <a:gd name="T12" fmla="*/ 25 w 212"/>
                <a:gd name="T13" fmla="*/ 40 h 326"/>
                <a:gd name="T14" fmla="*/ 11 w 212"/>
                <a:gd name="T15" fmla="*/ 31 h 326"/>
                <a:gd name="T16" fmla="*/ 0 w 212"/>
                <a:gd name="T17" fmla="*/ 20 h 326"/>
                <a:gd name="T18" fmla="*/ 7 w 212"/>
                <a:gd name="T19" fmla="*/ 2 h 326"/>
                <a:gd name="T20" fmla="*/ 31 w 212"/>
                <a:gd name="T21" fmla="*/ 0 h 326"/>
                <a:gd name="T22" fmla="*/ 49 w 212"/>
                <a:gd name="T23" fmla="*/ 6 h 326"/>
                <a:gd name="T24" fmla="*/ 87 w 212"/>
                <a:gd name="T25" fmla="*/ 13 h 326"/>
                <a:gd name="T26" fmla="*/ 134 w 212"/>
                <a:gd name="T27" fmla="*/ 11 h 326"/>
                <a:gd name="T28" fmla="*/ 168 w 212"/>
                <a:gd name="T29" fmla="*/ 22 h 326"/>
                <a:gd name="T30" fmla="*/ 206 w 212"/>
                <a:gd name="T31" fmla="*/ 24 h 326"/>
                <a:gd name="T32" fmla="*/ 212 w 212"/>
                <a:gd name="T33" fmla="*/ 49 h 326"/>
                <a:gd name="T34" fmla="*/ 212 w 212"/>
                <a:gd name="T35" fmla="*/ 100 h 326"/>
                <a:gd name="T36" fmla="*/ 208 w 212"/>
                <a:gd name="T37" fmla="*/ 105 h 326"/>
                <a:gd name="T38" fmla="*/ 208 w 212"/>
                <a:gd name="T39" fmla="*/ 116 h 326"/>
                <a:gd name="T40" fmla="*/ 206 w 212"/>
                <a:gd name="T41" fmla="*/ 125 h 326"/>
                <a:gd name="T42" fmla="*/ 204 w 212"/>
                <a:gd name="T43" fmla="*/ 129 h 326"/>
                <a:gd name="T44" fmla="*/ 197 w 212"/>
                <a:gd name="T45" fmla="*/ 131 h 326"/>
                <a:gd name="T46" fmla="*/ 195 w 212"/>
                <a:gd name="T47" fmla="*/ 138 h 326"/>
                <a:gd name="T48" fmla="*/ 188 w 212"/>
                <a:gd name="T49" fmla="*/ 140 h 326"/>
                <a:gd name="T50" fmla="*/ 188 w 212"/>
                <a:gd name="T51" fmla="*/ 147 h 326"/>
                <a:gd name="T52" fmla="*/ 188 w 212"/>
                <a:gd name="T53" fmla="*/ 156 h 326"/>
                <a:gd name="T54" fmla="*/ 188 w 212"/>
                <a:gd name="T55" fmla="*/ 165 h 326"/>
                <a:gd name="T56" fmla="*/ 188 w 212"/>
                <a:gd name="T57" fmla="*/ 174 h 326"/>
                <a:gd name="T58" fmla="*/ 186 w 212"/>
                <a:gd name="T59" fmla="*/ 181 h 326"/>
                <a:gd name="T60" fmla="*/ 179 w 212"/>
                <a:gd name="T61" fmla="*/ 187 h 326"/>
                <a:gd name="T62" fmla="*/ 174 w 212"/>
                <a:gd name="T63" fmla="*/ 194 h 326"/>
                <a:gd name="T64" fmla="*/ 177 w 212"/>
                <a:gd name="T65" fmla="*/ 199 h 326"/>
                <a:gd name="T66" fmla="*/ 188 w 212"/>
                <a:gd name="T67" fmla="*/ 201 h 326"/>
                <a:gd name="T68" fmla="*/ 192 w 212"/>
                <a:gd name="T69" fmla="*/ 205 h 326"/>
                <a:gd name="T70" fmla="*/ 190 w 212"/>
                <a:gd name="T71" fmla="*/ 212 h 326"/>
                <a:gd name="T72" fmla="*/ 188 w 212"/>
                <a:gd name="T73" fmla="*/ 219 h 326"/>
                <a:gd name="T74" fmla="*/ 181 w 212"/>
                <a:gd name="T75" fmla="*/ 239 h 326"/>
                <a:gd name="T76" fmla="*/ 183 w 212"/>
                <a:gd name="T77" fmla="*/ 270 h 326"/>
                <a:gd name="T78" fmla="*/ 181 w 212"/>
                <a:gd name="T79" fmla="*/ 297 h 326"/>
                <a:gd name="T80" fmla="*/ 174 w 212"/>
                <a:gd name="T81" fmla="*/ 319 h 326"/>
                <a:gd name="T82" fmla="*/ 161 w 212"/>
                <a:gd name="T83" fmla="*/ 326 h 326"/>
                <a:gd name="T84" fmla="*/ 145 w 212"/>
                <a:gd name="T85" fmla="*/ 322 h 326"/>
                <a:gd name="T86" fmla="*/ 132 w 212"/>
                <a:gd name="T87" fmla="*/ 313 h 326"/>
                <a:gd name="T88" fmla="*/ 116 w 212"/>
                <a:gd name="T89" fmla="*/ 308 h 326"/>
                <a:gd name="T90" fmla="*/ 103 w 212"/>
                <a:gd name="T91" fmla="*/ 317 h 326"/>
                <a:gd name="T92" fmla="*/ 92 w 212"/>
                <a:gd name="T93" fmla="*/ 315 h 326"/>
                <a:gd name="T94" fmla="*/ 90 w 212"/>
                <a:gd name="T95" fmla="*/ 308 h 326"/>
                <a:gd name="T96" fmla="*/ 87 w 212"/>
                <a:gd name="T97" fmla="*/ 299 h 326"/>
                <a:gd name="T98" fmla="*/ 87 w 212"/>
                <a:gd name="T99" fmla="*/ 270 h 326"/>
                <a:gd name="T100" fmla="*/ 87 w 212"/>
                <a:gd name="T101" fmla="*/ 268 h 326"/>
                <a:gd name="T102" fmla="*/ 85 w 212"/>
                <a:gd name="T103" fmla="*/ 263 h 326"/>
                <a:gd name="T104" fmla="*/ 87 w 212"/>
                <a:gd name="T105" fmla="*/ 263 h 326"/>
                <a:gd name="T106" fmla="*/ 81 w 212"/>
                <a:gd name="T107" fmla="*/ 257 h 326"/>
                <a:gd name="T108" fmla="*/ 76 w 212"/>
                <a:gd name="T109" fmla="*/ 19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" h="326">
                  <a:moveTo>
                    <a:pt x="76" y="190"/>
                  </a:moveTo>
                  <a:lnTo>
                    <a:pt x="74" y="190"/>
                  </a:lnTo>
                  <a:lnTo>
                    <a:pt x="74" y="187"/>
                  </a:lnTo>
                  <a:lnTo>
                    <a:pt x="72" y="185"/>
                  </a:lnTo>
                  <a:lnTo>
                    <a:pt x="72" y="183"/>
                  </a:lnTo>
                  <a:lnTo>
                    <a:pt x="72" y="183"/>
                  </a:lnTo>
                  <a:lnTo>
                    <a:pt x="69" y="181"/>
                  </a:lnTo>
                  <a:lnTo>
                    <a:pt x="67" y="154"/>
                  </a:lnTo>
                  <a:lnTo>
                    <a:pt x="60" y="131"/>
                  </a:lnTo>
                  <a:lnTo>
                    <a:pt x="49" y="114"/>
                  </a:lnTo>
                  <a:lnTo>
                    <a:pt x="40" y="93"/>
                  </a:lnTo>
                  <a:lnTo>
                    <a:pt x="31" y="73"/>
                  </a:lnTo>
                  <a:lnTo>
                    <a:pt x="25" y="51"/>
                  </a:lnTo>
                  <a:lnTo>
                    <a:pt x="25" y="40"/>
                  </a:lnTo>
                  <a:lnTo>
                    <a:pt x="18" y="33"/>
                  </a:lnTo>
                  <a:lnTo>
                    <a:pt x="11" y="31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6"/>
                  </a:lnTo>
                  <a:lnTo>
                    <a:pt x="7" y="2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3" y="2"/>
                  </a:lnTo>
                  <a:lnTo>
                    <a:pt x="49" y="6"/>
                  </a:lnTo>
                  <a:lnTo>
                    <a:pt x="67" y="13"/>
                  </a:lnTo>
                  <a:lnTo>
                    <a:pt x="87" y="13"/>
                  </a:lnTo>
                  <a:lnTo>
                    <a:pt x="112" y="13"/>
                  </a:lnTo>
                  <a:lnTo>
                    <a:pt x="134" y="11"/>
                  </a:lnTo>
                  <a:lnTo>
                    <a:pt x="157" y="13"/>
                  </a:lnTo>
                  <a:lnTo>
                    <a:pt x="168" y="22"/>
                  </a:lnTo>
                  <a:lnTo>
                    <a:pt x="186" y="26"/>
                  </a:lnTo>
                  <a:lnTo>
                    <a:pt x="206" y="24"/>
                  </a:lnTo>
                  <a:lnTo>
                    <a:pt x="212" y="35"/>
                  </a:lnTo>
                  <a:lnTo>
                    <a:pt x="212" y="49"/>
                  </a:lnTo>
                  <a:lnTo>
                    <a:pt x="212" y="62"/>
                  </a:lnTo>
                  <a:lnTo>
                    <a:pt x="212" y="100"/>
                  </a:lnTo>
                  <a:lnTo>
                    <a:pt x="210" y="102"/>
                  </a:lnTo>
                  <a:lnTo>
                    <a:pt x="208" y="105"/>
                  </a:lnTo>
                  <a:lnTo>
                    <a:pt x="208" y="109"/>
                  </a:lnTo>
                  <a:lnTo>
                    <a:pt x="208" y="116"/>
                  </a:lnTo>
                  <a:lnTo>
                    <a:pt x="208" y="120"/>
                  </a:lnTo>
                  <a:lnTo>
                    <a:pt x="206" y="125"/>
                  </a:lnTo>
                  <a:lnTo>
                    <a:pt x="206" y="127"/>
                  </a:lnTo>
                  <a:lnTo>
                    <a:pt x="204" y="129"/>
                  </a:lnTo>
                  <a:lnTo>
                    <a:pt x="199" y="131"/>
                  </a:lnTo>
                  <a:lnTo>
                    <a:pt x="197" y="131"/>
                  </a:lnTo>
                  <a:lnTo>
                    <a:pt x="195" y="134"/>
                  </a:lnTo>
                  <a:lnTo>
                    <a:pt x="195" y="138"/>
                  </a:lnTo>
                  <a:lnTo>
                    <a:pt x="190" y="138"/>
                  </a:lnTo>
                  <a:lnTo>
                    <a:pt x="188" y="140"/>
                  </a:lnTo>
                  <a:lnTo>
                    <a:pt x="188" y="143"/>
                  </a:lnTo>
                  <a:lnTo>
                    <a:pt x="188" y="147"/>
                  </a:lnTo>
                  <a:lnTo>
                    <a:pt x="188" y="152"/>
                  </a:lnTo>
                  <a:lnTo>
                    <a:pt x="188" y="156"/>
                  </a:lnTo>
                  <a:lnTo>
                    <a:pt x="188" y="161"/>
                  </a:lnTo>
                  <a:lnTo>
                    <a:pt x="188" y="165"/>
                  </a:lnTo>
                  <a:lnTo>
                    <a:pt x="188" y="170"/>
                  </a:lnTo>
                  <a:lnTo>
                    <a:pt x="188" y="174"/>
                  </a:lnTo>
                  <a:lnTo>
                    <a:pt x="188" y="176"/>
                  </a:lnTo>
                  <a:lnTo>
                    <a:pt x="186" y="181"/>
                  </a:lnTo>
                  <a:lnTo>
                    <a:pt x="183" y="185"/>
                  </a:lnTo>
                  <a:lnTo>
                    <a:pt x="179" y="187"/>
                  </a:lnTo>
                  <a:lnTo>
                    <a:pt x="177" y="192"/>
                  </a:lnTo>
                  <a:lnTo>
                    <a:pt x="174" y="194"/>
                  </a:lnTo>
                  <a:lnTo>
                    <a:pt x="174" y="196"/>
                  </a:lnTo>
                  <a:lnTo>
                    <a:pt x="177" y="199"/>
                  </a:lnTo>
                  <a:lnTo>
                    <a:pt x="181" y="199"/>
                  </a:lnTo>
                  <a:lnTo>
                    <a:pt x="188" y="201"/>
                  </a:lnTo>
                  <a:lnTo>
                    <a:pt x="192" y="203"/>
                  </a:lnTo>
                  <a:lnTo>
                    <a:pt x="192" y="205"/>
                  </a:lnTo>
                  <a:lnTo>
                    <a:pt x="192" y="210"/>
                  </a:lnTo>
                  <a:lnTo>
                    <a:pt x="190" y="212"/>
                  </a:lnTo>
                  <a:lnTo>
                    <a:pt x="190" y="216"/>
                  </a:lnTo>
                  <a:lnTo>
                    <a:pt x="188" y="219"/>
                  </a:lnTo>
                  <a:lnTo>
                    <a:pt x="181" y="228"/>
                  </a:lnTo>
                  <a:lnTo>
                    <a:pt x="181" y="239"/>
                  </a:lnTo>
                  <a:lnTo>
                    <a:pt x="181" y="255"/>
                  </a:lnTo>
                  <a:lnTo>
                    <a:pt x="183" y="270"/>
                  </a:lnTo>
                  <a:lnTo>
                    <a:pt x="181" y="281"/>
                  </a:lnTo>
                  <a:lnTo>
                    <a:pt x="181" y="297"/>
                  </a:lnTo>
                  <a:lnTo>
                    <a:pt x="181" y="310"/>
                  </a:lnTo>
                  <a:lnTo>
                    <a:pt x="174" y="319"/>
                  </a:lnTo>
                  <a:lnTo>
                    <a:pt x="168" y="324"/>
                  </a:lnTo>
                  <a:lnTo>
                    <a:pt x="161" y="326"/>
                  </a:lnTo>
                  <a:lnTo>
                    <a:pt x="150" y="326"/>
                  </a:lnTo>
                  <a:lnTo>
                    <a:pt x="145" y="322"/>
                  </a:lnTo>
                  <a:lnTo>
                    <a:pt x="139" y="317"/>
                  </a:lnTo>
                  <a:lnTo>
                    <a:pt x="132" y="313"/>
                  </a:lnTo>
                  <a:lnTo>
                    <a:pt x="123" y="308"/>
                  </a:lnTo>
                  <a:lnTo>
                    <a:pt x="116" y="308"/>
                  </a:lnTo>
                  <a:lnTo>
                    <a:pt x="110" y="313"/>
                  </a:lnTo>
                  <a:lnTo>
                    <a:pt x="103" y="317"/>
                  </a:lnTo>
                  <a:lnTo>
                    <a:pt x="92" y="319"/>
                  </a:lnTo>
                  <a:lnTo>
                    <a:pt x="92" y="315"/>
                  </a:lnTo>
                  <a:lnTo>
                    <a:pt x="92" y="310"/>
                  </a:lnTo>
                  <a:lnTo>
                    <a:pt x="90" y="308"/>
                  </a:lnTo>
                  <a:lnTo>
                    <a:pt x="90" y="304"/>
                  </a:lnTo>
                  <a:lnTo>
                    <a:pt x="87" y="299"/>
                  </a:lnTo>
                  <a:lnTo>
                    <a:pt x="87" y="295"/>
                  </a:lnTo>
                  <a:lnTo>
                    <a:pt x="87" y="270"/>
                  </a:lnTo>
                  <a:lnTo>
                    <a:pt x="87" y="268"/>
                  </a:lnTo>
                  <a:lnTo>
                    <a:pt x="87" y="268"/>
                  </a:lnTo>
                  <a:lnTo>
                    <a:pt x="87" y="266"/>
                  </a:lnTo>
                  <a:lnTo>
                    <a:pt x="85" y="263"/>
                  </a:lnTo>
                  <a:lnTo>
                    <a:pt x="87" y="263"/>
                  </a:lnTo>
                  <a:lnTo>
                    <a:pt x="87" y="263"/>
                  </a:lnTo>
                  <a:lnTo>
                    <a:pt x="81" y="263"/>
                  </a:lnTo>
                  <a:lnTo>
                    <a:pt x="81" y="257"/>
                  </a:lnTo>
                  <a:lnTo>
                    <a:pt x="81" y="223"/>
                  </a:lnTo>
                  <a:lnTo>
                    <a:pt x="76" y="194"/>
                  </a:lnTo>
                  <a:lnTo>
                    <a:pt x="76" y="19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73" name="Freeform 289"/>
            <p:cNvSpPr>
              <a:spLocks/>
            </p:cNvSpPr>
            <p:nvPr/>
          </p:nvSpPr>
          <p:spPr bwMode="auto">
            <a:xfrm>
              <a:off x="4633585" y="4946746"/>
              <a:ext cx="235319" cy="266312"/>
            </a:xfrm>
            <a:custGeom>
              <a:avLst/>
              <a:gdLst>
                <a:gd name="T0" fmla="*/ 141 w 205"/>
                <a:gd name="T1" fmla="*/ 163 h 232"/>
                <a:gd name="T2" fmla="*/ 141 w 205"/>
                <a:gd name="T3" fmla="*/ 170 h 232"/>
                <a:gd name="T4" fmla="*/ 141 w 205"/>
                <a:gd name="T5" fmla="*/ 170 h 232"/>
                <a:gd name="T6" fmla="*/ 138 w 205"/>
                <a:gd name="T7" fmla="*/ 172 h 232"/>
                <a:gd name="T8" fmla="*/ 132 w 205"/>
                <a:gd name="T9" fmla="*/ 177 h 232"/>
                <a:gd name="T10" fmla="*/ 120 w 205"/>
                <a:gd name="T11" fmla="*/ 183 h 232"/>
                <a:gd name="T12" fmla="*/ 114 w 205"/>
                <a:gd name="T13" fmla="*/ 192 h 232"/>
                <a:gd name="T14" fmla="*/ 109 w 205"/>
                <a:gd name="T15" fmla="*/ 203 h 232"/>
                <a:gd name="T16" fmla="*/ 105 w 205"/>
                <a:gd name="T17" fmla="*/ 208 h 232"/>
                <a:gd name="T18" fmla="*/ 103 w 205"/>
                <a:gd name="T19" fmla="*/ 210 h 232"/>
                <a:gd name="T20" fmla="*/ 65 w 205"/>
                <a:gd name="T21" fmla="*/ 194 h 232"/>
                <a:gd name="T22" fmla="*/ 56 w 205"/>
                <a:gd name="T23" fmla="*/ 199 h 232"/>
                <a:gd name="T24" fmla="*/ 49 w 205"/>
                <a:gd name="T25" fmla="*/ 206 h 232"/>
                <a:gd name="T26" fmla="*/ 36 w 205"/>
                <a:gd name="T27" fmla="*/ 217 h 232"/>
                <a:gd name="T28" fmla="*/ 13 w 205"/>
                <a:gd name="T29" fmla="*/ 232 h 232"/>
                <a:gd name="T30" fmla="*/ 13 w 205"/>
                <a:gd name="T31" fmla="*/ 221 h 232"/>
                <a:gd name="T32" fmla="*/ 13 w 205"/>
                <a:gd name="T33" fmla="*/ 212 h 232"/>
                <a:gd name="T34" fmla="*/ 6 w 205"/>
                <a:gd name="T35" fmla="*/ 208 h 232"/>
                <a:gd name="T36" fmla="*/ 2 w 205"/>
                <a:gd name="T37" fmla="*/ 179 h 232"/>
                <a:gd name="T38" fmla="*/ 2 w 205"/>
                <a:gd name="T39" fmla="*/ 125 h 232"/>
                <a:gd name="T40" fmla="*/ 13 w 205"/>
                <a:gd name="T41" fmla="*/ 100 h 232"/>
                <a:gd name="T42" fmla="*/ 22 w 205"/>
                <a:gd name="T43" fmla="*/ 71 h 232"/>
                <a:gd name="T44" fmla="*/ 24 w 205"/>
                <a:gd name="T45" fmla="*/ 47 h 232"/>
                <a:gd name="T46" fmla="*/ 27 w 205"/>
                <a:gd name="T47" fmla="*/ 31 h 232"/>
                <a:gd name="T48" fmla="*/ 27 w 205"/>
                <a:gd name="T49" fmla="*/ 13 h 232"/>
                <a:gd name="T50" fmla="*/ 31 w 205"/>
                <a:gd name="T51" fmla="*/ 9 h 232"/>
                <a:gd name="T52" fmla="*/ 38 w 205"/>
                <a:gd name="T53" fmla="*/ 7 h 232"/>
                <a:gd name="T54" fmla="*/ 44 w 205"/>
                <a:gd name="T55" fmla="*/ 4 h 232"/>
                <a:gd name="T56" fmla="*/ 51 w 205"/>
                <a:gd name="T57" fmla="*/ 0 h 232"/>
                <a:gd name="T58" fmla="*/ 62 w 205"/>
                <a:gd name="T59" fmla="*/ 0 h 232"/>
                <a:gd name="T60" fmla="*/ 69 w 205"/>
                <a:gd name="T61" fmla="*/ 4 h 232"/>
                <a:gd name="T62" fmla="*/ 76 w 205"/>
                <a:gd name="T63" fmla="*/ 7 h 232"/>
                <a:gd name="T64" fmla="*/ 85 w 205"/>
                <a:gd name="T65" fmla="*/ 7 h 232"/>
                <a:gd name="T66" fmla="*/ 89 w 205"/>
                <a:gd name="T67" fmla="*/ 2 h 232"/>
                <a:gd name="T68" fmla="*/ 96 w 205"/>
                <a:gd name="T69" fmla="*/ 0 h 232"/>
                <a:gd name="T70" fmla="*/ 125 w 205"/>
                <a:gd name="T71" fmla="*/ 4 h 232"/>
                <a:gd name="T72" fmla="*/ 158 w 205"/>
                <a:gd name="T73" fmla="*/ 56 h 232"/>
                <a:gd name="T74" fmla="*/ 165 w 205"/>
                <a:gd name="T75" fmla="*/ 69 h 232"/>
                <a:gd name="T76" fmla="*/ 176 w 205"/>
                <a:gd name="T77" fmla="*/ 83 h 232"/>
                <a:gd name="T78" fmla="*/ 183 w 205"/>
                <a:gd name="T79" fmla="*/ 87 h 232"/>
                <a:gd name="T80" fmla="*/ 190 w 205"/>
                <a:gd name="T81" fmla="*/ 94 h 232"/>
                <a:gd name="T82" fmla="*/ 205 w 205"/>
                <a:gd name="T83" fmla="*/ 107 h 232"/>
                <a:gd name="T84" fmla="*/ 196 w 205"/>
                <a:gd name="T85" fmla="*/ 123 h 232"/>
                <a:gd name="T86" fmla="*/ 181 w 205"/>
                <a:gd name="T87" fmla="*/ 134 h 232"/>
                <a:gd name="T88" fmla="*/ 170 w 205"/>
                <a:gd name="T89" fmla="*/ 139 h 232"/>
                <a:gd name="T90" fmla="*/ 163 w 205"/>
                <a:gd name="T91" fmla="*/ 147 h 232"/>
                <a:gd name="T92" fmla="*/ 143 w 205"/>
                <a:gd name="T93" fmla="*/ 15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5" h="232">
                  <a:moveTo>
                    <a:pt x="143" y="156"/>
                  </a:moveTo>
                  <a:lnTo>
                    <a:pt x="141" y="163"/>
                  </a:lnTo>
                  <a:lnTo>
                    <a:pt x="141" y="168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38" y="172"/>
                  </a:lnTo>
                  <a:lnTo>
                    <a:pt x="138" y="172"/>
                  </a:lnTo>
                  <a:lnTo>
                    <a:pt x="136" y="174"/>
                  </a:lnTo>
                  <a:lnTo>
                    <a:pt x="132" y="177"/>
                  </a:lnTo>
                  <a:lnTo>
                    <a:pt x="127" y="181"/>
                  </a:lnTo>
                  <a:lnTo>
                    <a:pt x="120" y="183"/>
                  </a:lnTo>
                  <a:lnTo>
                    <a:pt x="116" y="188"/>
                  </a:lnTo>
                  <a:lnTo>
                    <a:pt x="114" y="192"/>
                  </a:lnTo>
                  <a:lnTo>
                    <a:pt x="112" y="197"/>
                  </a:lnTo>
                  <a:lnTo>
                    <a:pt x="109" y="203"/>
                  </a:lnTo>
                  <a:lnTo>
                    <a:pt x="107" y="208"/>
                  </a:lnTo>
                  <a:lnTo>
                    <a:pt x="105" y="208"/>
                  </a:lnTo>
                  <a:lnTo>
                    <a:pt x="103" y="208"/>
                  </a:lnTo>
                  <a:lnTo>
                    <a:pt x="103" y="210"/>
                  </a:lnTo>
                  <a:lnTo>
                    <a:pt x="100" y="212"/>
                  </a:lnTo>
                  <a:lnTo>
                    <a:pt x="65" y="194"/>
                  </a:lnTo>
                  <a:lnTo>
                    <a:pt x="60" y="197"/>
                  </a:lnTo>
                  <a:lnTo>
                    <a:pt x="56" y="199"/>
                  </a:lnTo>
                  <a:lnTo>
                    <a:pt x="53" y="203"/>
                  </a:lnTo>
                  <a:lnTo>
                    <a:pt x="49" y="206"/>
                  </a:lnTo>
                  <a:lnTo>
                    <a:pt x="44" y="208"/>
                  </a:lnTo>
                  <a:lnTo>
                    <a:pt x="36" y="217"/>
                  </a:lnTo>
                  <a:lnTo>
                    <a:pt x="24" y="226"/>
                  </a:lnTo>
                  <a:lnTo>
                    <a:pt x="13" y="232"/>
                  </a:lnTo>
                  <a:lnTo>
                    <a:pt x="13" y="226"/>
                  </a:lnTo>
                  <a:lnTo>
                    <a:pt x="13" y="221"/>
                  </a:lnTo>
                  <a:lnTo>
                    <a:pt x="13" y="217"/>
                  </a:lnTo>
                  <a:lnTo>
                    <a:pt x="13" y="212"/>
                  </a:lnTo>
                  <a:lnTo>
                    <a:pt x="11" y="208"/>
                  </a:lnTo>
                  <a:lnTo>
                    <a:pt x="6" y="208"/>
                  </a:lnTo>
                  <a:lnTo>
                    <a:pt x="6" y="201"/>
                  </a:lnTo>
                  <a:lnTo>
                    <a:pt x="2" y="179"/>
                  </a:lnTo>
                  <a:lnTo>
                    <a:pt x="0" y="152"/>
                  </a:lnTo>
                  <a:lnTo>
                    <a:pt x="2" y="125"/>
                  </a:lnTo>
                  <a:lnTo>
                    <a:pt x="6" y="112"/>
                  </a:lnTo>
                  <a:lnTo>
                    <a:pt x="13" y="100"/>
                  </a:lnTo>
                  <a:lnTo>
                    <a:pt x="20" y="87"/>
                  </a:lnTo>
                  <a:lnTo>
                    <a:pt x="22" y="71"/>
                  </a:lnTo>
                  <a:lnTo>
                    <a:pt x="20" y="51"/>
                  </a:lnTo>
                  <a:lnTo>
                    <a:pt x="24" y="47"/>
                  </a:lnTo>
                  <a:lnTo>
                    <a:pt x="27" y="40"/>
                  </a:lnTo>
                  <a:lnTo>
                    <a:pt x="27" y="31"/>
                  </a:lnTo>
                  <a:lnTo>
                    <a:pt x="24" y="20"/>
                  </a:lnTo>
                  <a:lnTo>
                    <a:pt x="27" y="13"/>
                  </a:lnTo>
                  <a:lnTo>
                    <a:pt x="27" y="9"/>
                  </a:lnTo>
                  <a:lnTo>
                    <a:pt x="31" y="9"/>
                  </a:lnTo>
                  <a:lnTo>
                    <a:pt x="33" y="7"/>
                  </a:lnTo>
                  <a:lnTo>
                    <a:pt x="38" y="7"/>
                  </a:lnTo>
                  <a:lnTo>
                    <a:pt x="42" y="7"/>
                  </a:lnTo>
                  <a:lnTo>
                    <a:pt x="44" y="4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2"/>
                  </a:lnTo>
                  <a:lnTo>
                    <a:pt x="69" y="4"/>
                  </a:lnTo>
                  <a:lnTo>
                    <a:pt x="71" y="4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5" y="7"/>
                  </a:lnTo>
                  <a:lnTo>
                    <a:pt x="87" y="4"/>
                  </a:lnTo>
                  <a:lnTo>
                    <a:pt x="89" y="2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112" y="0"/>
                  </a:lnTo>
                  <a:lnTo>
                    <a:pt x="125" y="4"/>
                  </a:lnTo>
                  <a:lnTo>
                    <a:pt x="132" y="13"/>
                  </a:lnTo>
                  <a:lnTo>
                    <a:pt x="158" y="56"/>
                  </a:lnTo>
                  <a:lnTo>
                    <a:pt x="163" y="62"/>
                  </a:lnTo>
                  <a:lnTo>
                    <a:pt x="165" y="69"/>
                  </a:lnTo>
                  <a:lnTo>
                    <a:pt x="170" y="76"/>
                  </a:lnTo>
                  <a:lnTo>
                    <a:pt x="176" y="83"/>
                  </a:lnTo>
                  <a:lnTo>
                    <a:pt x="181" y="85"/>
                  </a:lnTo>
                  <a:lnTo>
                    <a:pt x="183" y="87"/>
                  </a:lnTo>
                  <a:lnTo>
                    <a:pt x="188" y="89"/>
                  </a:lnTo>
                  <a:lnTo>
                    <a:pt x="190" y="94"/>
                  </a:lnTo>
                  <a:lnTo>
                    <a:pt x="201" y="100"/>
                  </a:lnTo>
                  <a:lnTo>
                    <a:pt x="205" y="107"/>
                  </a:lnTo>
                  <a:lnTo>
                    <a:pt x="203" y="116"/>
                  </a:lnTo>
                  <a:lnTo>
                    <a:pt x="196" y="123"/>
                  </a:lnTo>
                  <a:lnTo>
                    <a:pt x="190" y="132"/>
                  </a:lnTo>
                  <a:lnTo>
                    <a:pt x="181" y="134"/>
                  </a:lnTo>
                  <a:lnTo>
                    <a:pt x="176" y="136"/>
                  </a:lnTo>
                  <a:lnTo>
                    <a:pt x="170" y="139"/>
                  </a:lnTo>
                  <a:lnTo>
                    <a:pt x="165" y="143"/>
                  </a:lnTo>
                  <a:lnTo>
                    <a:pt x="163" y="147"/>
                  </a:lnTo>
                  <a:lnTo>
                    <a:pt x="158" y="150"/>
                  </a:lnTo>
                  <a:lnTo>
                    <a:pt x="143" y="15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74" name="Freeform 290"/>
            <p:cNvSpPr>
              <a:spLocks/>
            </p:cNvSpPr>
            <p:nvPr/>
          </p:nvSpPr>
          <p:spPr bwMode="auto">
            <a:xfrm>
              <a:off x="4633585" y="4946746"/>
              <a:ext cx="235319" cy="266312"/>
            </a:xfrm>
            <a:custGeom>
              <a:avLst/>
              <a:gdLst>
                <a:gd name="T0" fmla="*/ 141 w 205"/>
                <a:gd name="T1" fmla="*/ 163 h 232"/>
                <a:gd name="T2" fmla="*/ 141 w 205"/>
                <a:gd name="T3" fmla="*/ 170 h 232"/>
                <a:gd name="T4" fmla="*/ 141 w 205"/>
                <a:gd name="T5" fmla="*/ 170 h 232"/>
                <a:gd name="T6" fmla="*/ 138 w 205"/>
                <a:gd name="T7" fmla="*/ 172 h 232"/>
                <a:gd name="T8" fmla="*/ 132 w 205"/>
                <a:gd name="T9" fmla="*/ 177 h 232"/>
                <a:gd name="T10" fmla="*/ 120 w 205"/>
                <a:gd name="T11" fmla="*/ 183 h 232"/>
                <a:gd name="T12" fmla="*/ 114 w 205"/>
                <a:gd name="T13" fmla="*/ 192 h 232"/>
                <a:gd name="T14" fmla="*/ 109 w 205"/>
                <a:gd name="T15" fmla="*/ 203 h 232"/>
                <a:gd name="T16" fmla="*/ 105 w 205"/>
                <a:gd name="T17" fmla="*/ 208 h 232"/>
                <a:gd name="T18" fmla="*/ 103 w 205"/>
                <a:gd name="T19" fmla="*/ 210 h 232"/>
                <a:gd name="T20" fmla="*/ 65 w 205"/>
                <a:gd name="T21" fmla="*/ 194 h 232"/>
                <a:gd name="T22" fmla="*/ 56 w 205"/>
                <a:gd name="T23" fmla="*/ 199 h 232"/>
                <a:gd name="T24" fmla="*/ 49 w 205"/>
                <a:gd name="T25" fmla="*/ 206 h 232"/>
                <a:gd name="T26" fmla="*/ 36 w 205"/>
                <a:gd name="T27" fmla="*/ 217 h 232"/>
                <a:gd name="T28" fmla="*/ 13 w 205"/>
                <a:gd name="T29" fmla="*/ 232 h 232"/>
                <a:gd name="T30" fmla="*/ 13 w 205"/>
                <a:gd name="T31" fmla="*/ 221 h 232"/>
                <a:gd name="T32" fmla="*/ 13 w 205"/>
                <a:gd name="T33" fmla="*/ 212 h 232"/>
                <a:gd name="T34" fmla="*/ 6 w 205"/>
                <a:gd name="T35" fmla="*/ 208 h 232"/>
                <a:gd name="T36" fmla="*/ 2 w 205"/>
                <a:gd name="T37" fmla="*/ 179 h 232"/>
                <a:gd name="T38" fmla="*/ 2 w 205"/>
                <a:gd name="T39" fmla="*/ 125 h 232"/>
                <a:gd name="T40" fmla="*/ 13 w 205"/>
                <a:gd name="T41" fmla="*/ 100 h 232"/>
                <a:gd name="T42" fmla="*/ 22 w 205"/>
                <a:gd name="T43" fmla="*/ 71 h 232"/>
                <a:gd name="T44" fmla="*/ 24 w 205"/>
                <a:gd name="T45" fmla="*/ 47 h 232"/>
                <a:gd name="T46" fmla="*/ 27 w 205"/>
                <a:gd name="T47" fmla="*/ 31 h 232"/>
                <a:gd name="T48" fmla="*/ 27 w 205"/>
                <a:gd name="T49" fmla="*/ 13 h 232"/>
                <a:gd name="T50" fmla="*/ 31 w 205"/>
                <a:gd name="T51" fmla="*/ 9 h 232"/>
                <a:gd name="T52" fmla="*/ 38 w 205"/>
                <a:gd name="T53" fmla="*/ 7 h 232"/>
                <a:gd name="T54" fmla="*/ 44 w 205"/>
                <a:gd name="T55" fmla="*/ 4 h 232"/>
                <a:gd name="T56" fmla="*/ 51 w 205"/>
                <a:gd name="T57" fmla="*/ 0 h 232"/>
                <a:gd name="T58" fmla="*/ 62 w 205"/>
                <a:gd name="T59" fmla="*/ 0 h 232"/>
                <a:gd name="T60" fmla="*/ 69 w 205"/>
                <a:gd name="T61" fmla="*/ 4 h 232"/>
                <a:gd name="T62" fmla="*/ 76 w 205"/>
                <a:gd name="T63" fmla="*/ 7 h 232"/>
                <a:gd name="T64" fmla="*/ 85 w 205"/>
                <a:gd name="T65" fmla="*/ 7 h 232"/>
                <a:gd name="T66" fmla="*/ 89 w 205"/>
                <a:gd name="T67" fmla="*/ 2 h 232"/>
                <a:gd name="T68" fmla="*/ 96 w 205"/>
                <a:gd name="T69" fmla="*/ 0 h 232"/>
                <a:gd name="T70" fmla="*/ 125 w 205"/>
                <a:gd name="T71" fmla="*/ 4 h 232"/>
                <a:gd name="T72" fmla="*/ 158 w 205"/>
                <a:gd name="T73" fmla="*/ 56 h 232"/>
                <a:gd name="T74" fmla="*/ 165 w 205"/>
                <a:gd name="T75" fmla="*/ 69 h 232"/>
                <a:gd name="T76" fmla="*/ 176 w 205"/>
                <a:gd name="T77" fmla="*/ 83 h 232"/>
                <a:gd name="T78" fmla="*/ 183 w 205"/>
                <a:gd name="T79" fmla="*/ 87 h 232"/>
                <a:gd name="T80" fmla="*/ 190 w 205"/>
                <a:gd name="T81" fmla="*/ 94 h 232"/>
                <a:gd name="T82" fmla="*/ 205 w 205"/>
                <a:gd name="T83" fmla="*/ 107 h 232"/>
                <a:gd name="T84" fmla="*/ 196 w 205"/>
                <a:gd name="T85" fmla="*/ 123 h 232"/>
                <a:gd name="T86" fmla="*/ 181 w 205"/>
                <a:gd name="T87" fmla="*/ 134 h 232"/>
                <a:gd name="T88" fmla="*/ 170 w 205"/>
                <a:gd name="T89" fmla="*/ 139 h 232"/>
                <a:gd name="T90" fmla="*/ 163 w 205"/>
                <a:gd name="T91" fmla="*/ 147 h 232"/>
                <a:gd name="T92" fmla="*/ 143 w 205"/>
                <a:gd name="T93" fmla="*/ 15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5" h="232">
                  <a:moveTo>
                    <a:pt x="143" y="156"/>
                  </a:moveTo>
                  <a:lnTo>
                    <a:pt x="141" y="163"/>
                  </a:lnTo>
                  <a:lnTo>
                    <a:pt x="141" y="168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38" y="172"/>
                  </a:lnTo>
                  <a:lnTo>
                    <a:pt x="138" y="172"/>
                  </a:lnTo>
                  <a:lnTo>
                    <a:pt x="136" y="174"/>
                  </a:lnTo>
                  <a:lnTo>
                    <a:pt x="132" y="177"/>
                  </a:lnTo>
                  <a:lnTo>
                    <a:pt x="127" y="181"/>
                  </a:lnTo>
                  <a:lnTo>
                    <a:pt x="120" y="183"/>
                  </a:lnTo>
                  <a:lnTo>
                    <a:pt x="116" y="188"/>
                  </a:lnTo>
                  <a:lnTo>
                    <a:pt x="114" y="192"/>
                  </a:lnTo>
                  <a:lnTo>
                    <a:pt x="112" y="197"/>
                  </a:lnTo>
                  <a:lnTo>
                    <a:pt x="109" y="203"/>
                  </a:lnTo>
                  <a:lnTo>
                    <a:pt x="107" y="208"/>
                  </a:lnTo>
                  <a:lnTo>
                    <a:pt x="105" y="208"/>
                  </a:lnTo>
                  <a:lnTo>
                    <a:pt x="103" y="208"/>
                  </a:lnTo>
                  <a:lnTo>
                    <a:pt x="103" y="210"/>
                  </a:lnTo>
                  <a:lnTo>
                    <a:pt x="100" y="212"/>
                  </a:lnTo>
                  <a:lnTo>
                    <a:pt x="65" y="194"/>
                  </a:lnTo>
                  <a:lnTo>
                    <a:pt x="60" y="197"/>
                  </a:lnTo>
                  <a:lnTo>
                    <a:pt x="56" y="199"/>
                  </a:lnTo>
                  <a:lnTo>
                    <a:pt x="53" y="203"/>
                  </a:lnTo>
                  <a:lnTo>
                    <a:pt x="49" y="206"/>
                  </a:lnTo>
                  <a:lnTo>
                    <a:pt x="44" y="208"/>
                  </a:lnTo>
                  <a:lnTo>
                    <a:pt x="36" y="217"/>
                  </a:lnTo>
                  <a:lnTo>
                    <a:pt x="24" y="226"/>
                  </a:lnTo>
                  <a:lnTo>
                    <a:pt x="13" y="232"/>
                  </a:lnTo>
                  <a:lnTo>
                    <a:pt x="13" y="226"/>
                  </a:lnTo>
                  <a:lnTo>
                    <a:pt x="13" y="221"/>
                  </a:lnTo>
                  <a:lnTo>
                    <a:pt x="13" y="217"/>
                  </a:lnTo>
                  <a:lnTo>
                    <a:pt x="13" y="212"/>
                  </a:lnTo>
                  <a:lnTo>
                    <a:pt x="11" y="208"/>
                  </a:lnTo>
                  <a:lnTo>
                    <a:pt x="6" y="208"/>
                  </a:lnTo>
                  <a:lnTo>
                    <a:pt x="6" y="201"/>
                  </a:lnTo>
                  <a:lnTo>
                    <a:pt x="2" y="179"/>
                  </a:lnTo>
                  <a:lnTo>
                    <a:pt x="0" y="152"/>
                  </a:lnTo>
                  <a:lnTo>
                    <a:pt x="2" y="125"/>
                  </a:lnTo>
                  <a:lnTo>
                    <a:pt x="6" y="112"/>
                  </a:lnTo>
                  <a:lnTo>
                    <a:pt x="13" y="100"/>
                  </a:lnTo>
                  <a:lnTo>
                    <a:pt x="20" y="87"/>
                  </a:lnTo>
                  <a:lnTo>
                    <a:pt x="22" y="71"/>
                  </a:lnTo>
                  <a:lnTo>
                    <a:pt x="20" y="51"/>
                  </a:lnTo>
                  <a:lnTo>
                    <a:pt x="24" y="47"/>
                  </a:lnTo>
                  <a:lnTo>
                    <a:pt x="27" y="40"/>
                  </a:lnTo>
                  <a:lnTo>
                    <a:pt x="27" y="31"/>
                  </a:lnTo>
                  <a:lnTo>
                    <a:pt x="24" y="20"/>
                  </a:lnTo>
                  <a:lnTo>
                    <a:pt x="27" y="13"/>
                  </a:lnTo>
                  <a:lnTo>
                    <a:pt x="27" y="9"/>
                  </a:lnTo>
                  <a:lnTo>
                    <a:pt x="31" y="9"/>
                  </a:lnTo>
                  <a:lnTo>
                    <a:pt x="33" y="7"/>
                  </a:lnTo>
                  <a:lnTo>
                    <a:pt x="38" y="7"/>
                  </a:lnTo>
                  <a:lnTo>
                    <a:pt x="42" y="7"/>
                  </a:lnTo>
                  <a:lnTo>
                    <a:pt x="44" y="4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2"/>
                  </a:lnTo>
                  <a:lnTo>
                    <a:pt x="69" y="4"/>
                  </a:lnTo>
                  <a:lnTo>
                    <a:pt x="71" y="4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5" y="7"/>
                  </a:lnTo>
                  <a:lnTo>
                    <a:pt x="87" y="4"/>
                  </a:lnTo>
                  <a:lnTo>
                    <a:pt x="89" y="2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112" y="0"/>
                  </a:lnTo>
                  <a:lnTo>
                    <a:pt x="125" y="4"/>
                  </a:lnTo>
                  <a:lnTo>
                    <a:pt x="132" y="13"/>
                  </a:lnTo>
                  <a:lnTo>
                    <a:pt x="158" y="56"/>
                  </a:lnTo>
                  <a:lnTo>
                    <a:pt x="163" y="62"/>
                  </a:lnTo>
                  <a:lnTo>
                    <a:pt x="165" y="69"/>
                  </a:lnTo>
                  <a:lnTo>
                    <a:pt x="170" y="76"/>
                  </a:lnTo>
                  <a:lnTo>
                    <a:pt x="176" y="83"/>
                  </a:lnTo>
                  <a:lnTo>
                    <a:pt x="181" y="85"/>
                  </a:lnTo>
                  <a:lnTo>
                    <a:pt x="183" y="87"/>
                  </a:lnTo>
                  <a:lnTo>
                    <a:pt x="188" y="89"/>
                  </a:lnTo>
                  <a:lnTo>
                    <a:pt x="190" y="94"/>
                  </a:lnTo>
                  <a:lnTo>
                    <a:pt x="201" y="100"/>
                  </a:lnTo>
                  <a:lnTo>
                    <a:pt x="205" y="107"/>
                  </a:lnTo>
                  <a:lnTo>
                    <a:pt x="203" y="116"/>
                  </a:lnTo>
                  <a:lnTo>
                    <a:pt x="196" y="123"/>
                  </a:lnTo>
                  <a:lnTo>
                    <a:pt x="190" y="132"/>
                  </a:lnTo>
                  <a:lnTo>
                    <a:pt x="181" y="134"/>
                  </a:lnTo>
                  <a:lnTo>
                    <a:pt x="176" y="136"/>
                  </a:lnTo>
                  <a:lnTo>
                    <a:pt x="170" y="139"/>
                  </a:lnTo>
                  <a:lnTo>
                    <a:pt x="165" y="143"/>
                  </a:lnTo>
                  <a:lnTo>
                    <a:pt x="163" y="147"/>
                  </a:lnTo>
                  <a:lnTo>
                    <a:pt x="158" y="150"/>
                  </a:lnTo>
                  <a:lnTo>
                    <a:pt x="143" y="15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75" name="Freeform 291"/>
            <p:cNvSpPr>
              <a:spLocks noEditPoints="1"/>
            </p:cNvSpPr>
            <p:nvPr/>
          </p:nvSpPr>
          <p:spPr bwMode="auto">
            <a:xfrm>
              <a:off x="4533719" y="5090233"/>
              <a:ext cx="430462" cy="382249"/>
            </a:xfrm>
            <a:custGeom>
              <a:avLst/>
              <a:gdLst>
                <a:gd name="T0" fmla="*/ 257 w 375"/>
                <a:gd name="T1" fmla="*/ 163 h 333"/>
                <a:gd name="T2" fmla="*/ 243 w 375"/>
                <a:gd name="T3" fmla="*/ 172 h 333"/>
                <a:gd name="T4" fmla="*/ 232 w 375"/>
                <a:gd name="T5" fmla="*/ 195 h 333"/>
                <a:gd name="T6" fmla="*/ 245 w 375"/>
                <a:gd name="T7" fmla="*/ 233 h 333"/>
                <a:gd name="T8" fmla="*/ 263 w 375"/>
                <a:gd name="T9" fmla="*/ 233 h 333"/>
                <a:gd name="T10" fmla="*/ 275 w 375"/>
                <a:gd name="T11" fmla="*/ 226 h 333"/>
                <a:gd name="T12" fmla="*/ 286 w 375"/>
                <a:gd name="T13" fmla="*/ 215 h 333"/>
                <a:gd name="T14" fmla="*/ 295 w 375"/>
                <a:gd name="T15" fmla="*/ 201 h 333"/>
                <a:gd name="T16" fmla="*/ 301 w 375"/>
                <a:gd name="T17" fmla="*/ 184 h 333"/>
                <a:gd name="T18" fmla="*/ 299 w 375"/>
                <a:gd name="T19" fmla="*/ 170 h 333"/>
                <a:gd name="T20" fmla="*/ 288 w 375"/>
                <a:gd name="T21" fmla="*/ 168 h 333"/>
                <a:gd name="T22" fmla="*/ 308 w 375"/>
                <a:gd name="T23" fmla="*/ 0 h 333"/>
                <a:gd name="T24" fmla="*/ 348 w 375"/>
                <a:gd name="T25" fmla="*/ 20 h 333"/>
                <a:gd name="T26" fmla="*/ 355 w 375"/>
                <a:gd name="T27" fmla="*/ 47 h 333"/>
                <a:gd name="T28" fmla="*/ 351 w 375"/>
                <a:gd name="T29" fmla="*/ 83 h 333"/>
                <a:gd name="T30" fmla="*/ 335 w 375"/>
                <a:gd name="T31" fmla="*/ 114 h 333"/>
                <a:gd name="T32" fmla="*/ 357 w 375"/>
                <a:gd name="T33" fmla="*/ 139 h 333"/>
                <a:gd name="T34" fmla="*/ 371 w 375"/>
                <a:gd name="T35" fmla="*/ 134 h 333"/>
                <a:gd name="T36" fmla="*/ 375 w 375"/>
                <a:gd name="T37" fmla="*/ 146 h 333"/>
                <a:gd name="T38" fmla="*/ 373 w 375"/>
                <a:gd name="T39" fmla="*/ 157 h 333"/>
                <a:gd name="T40" fmla="*/ 359 w 375"/>
                <a:gd name="T41" fmla="*/ 163 h 333"/>
                <a:gd name="T42" fmla="*/ 351 w 375"/>
                <a:gd name="T43" fmla="*/ 175 h 333"/>
                <a:gd name="T44" fmla="*/ 326 w 375"/>
                <a:gd name="T45" fmla="*/ 226 h 333"/>
                <a:gd name="T46" fmla="*/ 277 w 375"/>
                <a:gd name="T47" fmla="*/ 266 h 333"/>
                <a:gd name="T48" fmla="*/ 254 w 375"/>
                <a:gd name="T49" fmla="*/ 295 h 333"/>
                <a:gd name="T50" fmla="*/ 239 w 375"/>
                <a:gd name="T51" fmla="*/ 302 h 333"/>
                <a:gd name="T52" fmla="*/ 219 w 375"/>
                <a:gd name="T53" fmla="*/ 307 h 333"/>
                <a:gd name="T54" fmla="*/ 194 w 375"/>
                <a:gd name="T55" fmla="*/ 313 h 333"/>
                <a:gd name="T56" fmla="*/ 156 w 375"/>
                <a:gd name="T57" fmla="*/ 313 h 333"/>
                <a:gd name="T58" fmla="*/ 114 w 375"/>
                <a:gd name="T59" fmla="*/ 320 h 333"/>
                <a:gd name="T60" fmla="*/ 69 w 375"/>
                <a:gd name="T61" fmla="*/ 333 h 333"/>
                <a:gd name="T62" fmla="*/ 55 w 375"/>
                <a:gd name="T63" fmla="*/ 331 h 333"/>
                <a:gd name="T64" fmla="*/ 44 w 375"/>
                <a:gd name="T65" fmla="*/ 327 h 333"/>
                <a:gd name="T66" fmla="*/ 26 w 375"/>
                <a:gd name="T67" fmla="*/ 293 h 333"/>
                <a:gd name="T68" fmla="*/ 26 w 375"/>
                <a:gd name="T69" fmla="*/ 253 h 333"/>
                <a:gd name="T70" fmla="*/ 6 w 375"/>
                <a:gd name="T71" fmla="*/ 219 h 333"/>
                <a:gd name="T72" fmla="*/ 6 w 375"/>
                <a:gd name="T73" fmla="*/ 208 h 333"/>
                <a:gd name="T74" fmla="*/ 6 w 375"/>
                <a:gd name="T75" fmla="*/ 195 h 333"/>
                <a:gd name="T76" fmla="*/ 0 w 375"/>
                <a:gd name="T77" fmla="*/ 188 h 333"/>
                <a:gd name="T78" fmla="*/ 35 w 375"/>
                <a:gd name="T79" fmla="*/ 184 h 333"/>
                <a:gd name="T80" fmla="*/ 71 w 375"/>
                <a:gd name="T81" fmla="*/ 177 h 333"/>
                <a:gd name="T82" fmla="*/ 82 w 375"/>
                <a:gd name="T83" fmla="*/ 166 h 333"/>
                <a:gd name="T84" fmla="*/ 85 w 375"/>
                <a:gd name="T85" fmla="*/ 125 h 333"/>
                <a:gd name="T86" fmla="*/ 98 w 375"/>
                <a:gd name="T87" fmla="*/ 128 h 333"/>
                <a:gd name="T88" fmla="*/ 111 w 375"/>
                <a:gd name="T89" fmla="*/ 125 h 333"/>
                <a:gd name="T90" fmla="*/ 120 w 375"/>
                <a:gd name="T91" fmla="*/ 119 h 333"/>
                <a:gd name="T92" fmla="*/ 134 w 375"/>
                <a:gd name="T93" fmla="*/ 110 h 333"/>
                <a:gd name="T94" fmla="*/ 145 w 375"/>
                <a:gd name="T95" fmla="*/ 94 h 333"/>
                <a:gd name="T96" fmla="*/ 163 w 375"/>
                <a:gd name="T97" fmla="*/ 92 h 333"/>
                <a:gd name="T98" fmla="*/ 183 w 375"/>
                <a:gd name="T99" fmla="*/ 103 h 333"/>
                <a:gd name="T100" fmla="*/ 207 w 375"/>
                <a:gd name="T101" fmla="*/ 94 h 333"/>
                <a:gd name="T102" fmla="*/ 234 w 375"/>
                <a:gd name="T103" fmla="*/ 58 h 333"/>
                <a:gd name="T104" fmla="*/ 263 w 375"/>
                <a:gd name="T105" fmla="*/ 45 h 333"/>
                <a:gd name="T106" fmla="*/ 281 w 375"/>
                <a:gd name="T107" fmla="*/ 38 h 333"/>
                <a:gd name="T108" fmla="*/ 279 w 375"/>
                <a:gd name="T109" fmla="*/ 29 h 333"/>
                <a:gd name="T110" fmla="*/ 281 w 375"/>
                <a:gd name="T111" fmla="*/ 20 h 333"/>
                <a:gd name="T112" fmla="*/ 297 w 375"/>
                <a:gd name="T113" fmla="*/ 14 h 333"/>
                <a:gd name="T114" fmla="*/ 308 w 375"/>
                <a:gd name="T11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5" h="333">
                  <a:moveTo>
                    <a:pt x="281" y="163"/>
                  </a:moveTo>
                  <a:lnTo>
                    <a:pt x="263" y="163"/>
                  </a:lnTo>
                  <a:lnTo>
                    <a:pt x="257" y="163"/>
                  </a:lnTo>
                  <a:lnTo>
                    <a:pt x="252" y="166"/>
                  </a:lnTo>
                  <a:lnTo>
                    <a:pt x="248" y="170"/>
                  </a:lnTo>
                  <a:lnTo>
                    <a:pt x="243" y="172"/>
                  </a:lnTo>
                  <a:lnTo>
                    <a:pt x="241" y="177"/>
                  </a:lnTo>
                  <a:lnTo>
                    <a:pt x="239" y="184"/>
                  </a:lnTo>
                  <a:lnTo>
                    <a:pt x="232" y="195"/>
                  </a:lnTo>
                  <a:lnTo>
                    <a:pt x="234" y="208"/>
                  </a:lnTo>
                  <a:lnTo>
                    <a:pt x="241" y="219"/>
                  </a:lnTo>
                  <a:lnTo>
                    <a:pt x="245" y="233"/>
                  </a:lnTo>
                  <a:lnTo>
                    <a:pt x="250" y="233"/>
                  </a:lnTo>
                  <a:lnTo>
                    <a:pt x="257" y="233"/>
                  </a:lnTo>
                  <a:lnTo>
                    <a:pt x="263" y="233"/>
                  </a:lnTo>
                  <a:lnTo>
                    <a:pt x="268" y="231"/>
                  </a:lnTo>
                  <a:lnTo>
                    <a:pt x="272" y="228"/>
                  </a:lnTo>
                  <a:lnTo>
                    <a:pt x="275" y="226"/>
                  </a:lnTo>
                  <a:lnTo>
                    <a:pt x="277" y="219"/>
                  </a:lnTo>
                  <a:lnTo>
                    <a:pt x="281" y="219"/>
                  </a:lnTo>
                  <a:lnTo>
                    <a:pt x="286" y="215"/>
                  </a:lnTo>
                  <a:lnTo>
                    <a:pt x="288" y="210"/>
                  </a:lnTo>
                  <a:lnTo>
                    <a:pt x="290" y="206"/>
                  </a:lnTo>
                  <a:lnTo>
                    <a:pt x="295" y="201"/>
                  </a:lnTo>
                  <a:lnTo>
                    <a:pt x="297" y="199"/>
                  </a:lnTo>
                  <a:lnTo>
                    <a:pt x="301" y="195"/>
                  </a:lnTo>
                  <a:lnTo>
                    <a:pt x="301" y="184"/>
                  </a:lnTo>
                  <a:lnTo>
                    <a:pt x="301" y="177"/>
                  </a:lnTo>
                  <a:lnTo>
                    <a:pt x="301" y="172"/>
                  </a:lnTo>
                  <a:lnTo>
                    <a:pt x="299" y="170"/>
                  </a:lnTo>
                  <a:lnTo>
                    <a:pt x="295" y="170"/>
                  </a:lnTo>
                  <a:lnTo>
                    <a:pt x="292" y="168"/>
                  </a:lnTo>
                  <a:lnTo>
                    <a:pt x="288" y="168"/>
                  </a:lnTo>
                  <a:lnTo>
                    <a:pt x="286" y="166"/>
                  </a:lnTo>
                  <a:lnTo>
                    <a:pt x="281" y="163"/>
                  </a:lnTo>
                  <a:close/>
                  <a:moveTo>
                    <a:pt x="308" y="0"/>
                  </a:moveTo>
                  <a:lnTo>
                    <a:pt x="344" y="0"/>
                  </a:lnTo>
                  <a:lnTo>
                    <a:pt x="344" y="11"/>
                  </a:lnTo>
                  <a:lnTo>
                    <a:pt x="348" y="20"/>
                  </a:lnTo>
                  <a:lnTo>
                    <a:pt x="351" y="27"/>
                  </a:lnTo>
                  <a:lnTo>
                    <a:pt x="351" y="38"/>
                  </a:lnTo>
                  <a:lnTo>
                    <a:pt x="355" y="47"/>
                  </a:lnTo>
                  <a:lnTo>
                    <a:pt x="357" y="60"/>
                  </a:lnTo>
                  <a:lnTo>
                    <a:pt x="355" y="74"/>
                  </a:lnTo>
                  <a:lnTo>
                    <a:pt x="351" y="83"/>
                  </a:lnTo>
                  <a:lnTo>
                    <a:pt x="342" y="90"/>
                  </a:lnTo>
                  <a:lnTo>
                    <a:pt x="337" y="101"/>
                  </a:lnTo>
                  <a:lnTo>
                    <a:pt x="335" y="114"/>
                  </a:lnTo>
                  <a:lnTo>
                    <a:pt x="337" y="125"/>
                  </a:lnTo>
                  <a:lnTo>
                    <a:pt x="344" y="134"/>
                  </a:lnTo>
                  <a:lnTo>
                    <a:pt x="357" y="139"/>
                  </a:lnTo>
                  <a:lnTo>
                    <a:pt x="364" y="139"/>
                  </a:lnTo>
                  <a:lnTo>
                    <a:pt x="368" y="137"/>
                  </a:lnTo>
                  <a:lnTo>
                    <a:pt x="371" y="134"/>
                  </a:lnTo>
                  <a:lnTo>
                    <a:pt x="375" y="137"/>
                  </a:lnTo>
                  <a:lnTo>
                    <a:pt x="375" y="139"/>
                  </a:lnTo>
                  <a:lnTo>
                    <a:pt x="375" y="146"/>
                  </a:lnTo>
                  <a:lnTo>
                    <a:pt x="375" y="150"/>
                  </a:lnTo>
                  <a:lnTo>
                    <a:pt x="375" y="154"/>
                  </a:lnTo>
                  <a:lnTo>
                    <a:pt x="373" y="157"/>
                  </a:lnTo>
                  <a:lnTo>
                    <a:pt x="371" y="157"/>
                  </a:lnTo>
                  <a:lnTo>
                    <a:pt x="366" y="161"/>
                  </a:lnTo>
                  <a:lnTo>
                    <a:pt x="359" y="163"/>
                  </a:lnTo>
                  <a:lnTo>
                    <a:pt x="357" y="166"/>
                  </a:lnTo>
                  <a:lnTo>
                    <a:pt x="353" y="170"/>
                  </a:lnTo>
                  <a:lnTo>
                    <a:pt x="351" y="175"/>
                  </a:lnTo>
                  <a:lnTo>
                    <a:pt x="351" y="184"/>
                  </a:lnTo>
                  <a:lnTo>
                    <a:pt x="339" y="206"/>
                  </a:lnTo>
                  <a:lnTo>
                    <a:pt x="326" y="226"/>
                  </a:lnTo>
                  <a:lnTo>
                    <a:pt x="310" y="244"/>
                  </a:lnTo>
                  <a:lnTo>
                    <a:pt x="288" y="257"/>
                  </a:lnTo>
                  <a:lnTo>
                    <a:pt x="277" y="266"/>
                  </a:lnTo>
                  <a:lnTo>
                    <a:pt x="266" y="277"/>
                  </a:lnTo>
                  <a:lnTo>
                    <a:pt x="257" y="289"/>
                  </a:lnTo>
                  <a:lnTo>
                    <a:pt x="254" y="295"/>
                  </a:lnTo>
                  <a:lnTo>
                    <a:pt x="252" y="300"/>
                  </a:lnTo>
                  <a:lnTo>
                    <a:pt x="245" y="302"/>
                  </a:lnTo>
                  <a:lnTo>
                    <a:pt x="239" y="302"/>
                  </a:lnTo>
                  <a:lnTo>
                    <a:pt x="232" y="302"/>
                  </a:lnTo>
                  <a:lnTo>
                    <a:pt x="228" y="307"/>
                  </a:lnTo>
                  <a:lnTo>
                    <a:pt x="219" y="307"/>
                  </a:lnTo>
                  <a:lnTo>
                    <a:pt x="207" y="307"/>
                  </a:lnTo>
                  <a:lnTo>
                    <a:pt x="199" y="309"/>
                  </a:lnTo>
                  <a:lnTo>
                    <a:pt x="194" y="313"/>
                  </a:lnTo>
                  <a:lnTo>
                    <a:pt x="187" y="313"/>
                  </a:lnTo>
                  <a:lnTo>
                    <a:pt x="172" y="316"/>
                  </a:lnTo>
                  <a:lnTo>
                    <a:pt x="156" y="313"/>
                  </a:lnTo>
                  <a:lnTo>
                    <a:pt x="138" y="313"/>
                  </a:lnTo>
                  <a:lnTo>
                    <a:pt x="123" y="316"/>
                  </a:lnTo>
                  <a:lnTo>
                    <a:pt x="114" y="320"/>
                  </a:lnTo>
                  <a:lnTo>
                    <a:pt x="100" y="327"/>
                  </a:lnTo>
                  <a:lnTo>
                    <a:pt x="87" y="331"/>
                  </a:lnTo>
                  <a:lnTo>
                    <a:pt x="69" y="333"/>
                  </a:lnTo>
                  <a:lnTo>
                    <a:pt x="64" y="333"/>
                  </a:lnTo>
                  <a:lnTo>
                    <a:pt x="58" y="333"/>
                  </a:lnTo>
                  <a:lnTo>
                    <a:pt x="55" y="331"/>
                  </a:lnTo>
                  <a:lnTo>
                    <a:pt x="51" y="329"/>
                  </a:lnTo>
                  <a:lnTo>
                    <a:pt x="49" y="329"/>
                  </a:lnTo>
                  <a:lnTo>
                    <a:pt x="44" y="327"/>
                  </a:lnTo>
                  <a:lnTo>
                    <a:pt x="35" y="318"/>
                  </a:lnTo>
                  <a:lnTo>
                    <a:pt x="29" y="307"/>
                  </a:lnTo>
                  <a:lnTo>
                    <a:pt x="26" y="293"/>
                  </a:lnTo>
                  <a:lnTo>
                    <a:pt x="31" y="282"/>
                  </a:lnTo>
                  <a:lnTo>
                    <a:pt x="31" y="266"/>
                  </a:lnTo>
                  <a:lnTo>
                    <a:pt x="26" y="253"/>
                  </a:lnTo>
                  <a:lnTo>
                    <a:pt x="20" y="242"/>
                  </a:lnTo>
                  <a:lnTo>
                    <a:pt x="13" y="233"/>
                  </a:lnTo>
                  <a:lnTo>
                    <a:pt x="6" y="219"/>
                  </a:lnTo>
                  <a:lnTo>
                    <a:pt x="6" y="217"/>
                  </a:lnTo>
                  <a:lnTo>
                    <a:pt x="6" y="213"/>
                  </a:lnTo>
                  <a:lnTo>
                    <a:pt x="6" y="208"/>
                  </a:lnTo>
                  <a:lnTo>
                    <a:pt x="6" y="204"/>
                  </a:lnTo>
                  <a:lnTo>
                    <a:pt x="6" y="199"/>
                  </a:lnTo>
                  <a:lnTo>
                    <a:pt x="6" y="195"/>
                  </a:lnTo>
                  <a:lnTo>
                    <a:pt x="6" y="190"/>
                  </a:lnTo>
                  <a:lnTo>
                    <a:pt x="4" y="190"/>
                  </a:lnTo>
                  <a:lnTo>
                    <a:pt x="0" y="188"/>
                  </a:lnTo>
                  <a:lnTo>
                    <a:pt x="0" y="184"/>
                  </a:lnTo>
                  <a:lnTo>
                    <a:pt x="20" y="184"/>
                  </a:lnTo>
                  <a:lnTo>
                    <a:pt x="35" y="184"/>
                  </a:lnTo>
                  <a:lnTo>
                    <a:pt x="49" y="179"/>
                  </a:lnTo>
                  <a:lnTo>
                    <a:pt x="62" y="177"/>
                  </a:lnTo>
                  <a:lnTo>
                    <a:pt x="71" y="177"/>
                  </a:lnTo>
                  <a:lnTo>
                    <a:pt x="76" y="175"/>
                  </a:lnTo>
                  <a:lnTo>
                    <a:pt x="80" y="170"/>
                  </a:lnTo>
                  <a:lnTo>
                    <a:pt x="82" y="166"/>
                  </a:lnTo>
                  <a:lnTo>
                    <a:pt x="82" y="157"/>
                  </a:lnTo>
                  <a:lnTo>
                    <a:pt x="82" y="125"/>
                  </a:lnTo>
                  <a:lnTo>
                    <a:pt x="85" y="125"/>
                  </a:lnTo>
                  <a:lnTo>
                    <a:pt x="89" y="125"/>
                  </a:lnTo>
                  <a:lnTo>
                    <a:pt x="93" y="125"/>
                  </a:lnTo>
                  <a:lnTo>
                    <a:pt x="98" y="128"/>
                  </a:lnTo>
                  <a:lnTo>
                    <a:pt x="102" y="128"/>
                  </a:lnTo>
                  <a:lnTo>
                    <a:pt x="107" y="128"/>
                  </a:lnTo>
                  <a:lnTo>
                    <a:pt x="111" y="125"/>
                  </a:lnTo>
                  <a:lnTo>
                    <a:pt x="114" y="123"/>
                  </a:lnTo>
                  <a:lnTo>
                    <a:pt x="114" y="121"/>
                  </a:lnTo>
                  <a:lnTo>
                    <a:pt x="120" y="119"/>
                  </a:lnTo>
                  <a:lnTo>
                    <a:pt x="125" y="116"/>
                  </a:lnTo>
                  <a:lnTo>
                    <a:pt x="131" y="114"/>
                  </a:lnTo>
                  <a:lnTo>
                    <a:pt x="134" y="110"/>
                  </a:lnTo>
                  <a:lnTo>
                    <a:pt x="138" y="105"/>
                  </a:lnTo>
                  <a:lnTo>
                    <a:pt x="140" y="99"/>
                  </a:lnTo>
                  <a:lnTo>
                    <a:pt x="145" y="94"/>
                  </a:lnTo>
                  <a:lnTo>
                    <a:pt x="145" y="90"/>
                  </a:lnTo>
                  <a:lnTo>
                    <a:pt x="154" y="90"/>
                  </a:lnTo>
                  <a:lnTo>
                    <a:pt x="163" y="92"/>
                  </a:lnTo>
                  <a:lnTo>
                    <a:pt x="169" y="94"/>
                  </a:lnTo>
                  <a:lnTo>
                    <a:pt x="174" y="101"/>
                  </a:lnTo>
                  <a:lnTo>
                    <a:pt x="183" y="103"/>
                  </a:lnTo>
                  <a:lnTo>
                    <a:pt x="194" y="103"/>
                  </a:lnTo>
                  <a:lnTo>
                    <a:pt x="203" y="101"/>
                  </a:lnTo>
                  <a:lnTo>
                    <a:pt x="207" y="94"/>
                  </a:lnTo>
                  <a:lnTo>
                    <a:pt x="219" y="94"/>
                  </a:lnTo>
                  <a:lnTo>
                    <a:pt x="225" y="76"/>
                  </a:lnTo>
                  <a:lnTo>
                    <a:pt x="234" y="58"/>
                  </a:lnTo>
                  <a:lnTo>
                    <a:pt x="245" y="45"/>
                  </a:lnTo>
                  <a:lnTo>
                    <a:pt x="252" y="45"/>
                  </a:lnTo>
                  <a:lnTo>
                    <a:pt x="263" y="45"/>
                  </a:lnTo>
                  <a:lnTo>
                    <a:pt x="272" y="45"/>
                  </a:lnTo>
                  <a:lnTo>
                    <a:pt x="279" y="45"/>
                  </a:lnTo>
                  <a:lnTo>
                    <a:pt x="281" y="38"/>
                  </a:lnTo>
                  <a:lnTo>
                    <a:pt x="281" y="34"/>
                  </a:lnTo>
                  <a:lnTo>
                    <a:pt x="279" y="31"/>
                  </a:lnTo>
                  <a:lnTo>
                    <a:pt x="279" y="29"/>
                  </a:lnTo>
                  <a:lnTo>
                    <a:pt x="279" y="27"/>
                  </a:lnTo>
                  <a:lnTo>
                    <a:pt x="279" y="22"/>
                  </a:lnTo>
                  <a:lnTo>
                    <a:pt x="281" y="20"/>
                  </a:lnTo>
                  <a:lnTo>
                    <a:pt x="286" y="16"/>
                  </a:lnTo>
                  <a:lnTo>
                    <a:pt x="292" y="16"/>
                  </a:lnTo>
                  <a:lnTo>
                    <a:pt x="297" y="14"/>
                  </a:lnTo>
                  <a:lnTo>
                    <a:pt x="301" y="9"/>
                  </a:lnTo>
                  <a:lnTo>
                    <a:pt x="306" y="7"/>
                  </a:lnTo>
                  <a:lnTo>
                    <a:pt x="308" y="0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76" name="Freeform 292"/>
            <p:cNvSpPr>
              <a:spLocks/>
            </p:cNvSpPr>
            <p:nvPr/>
          </p:nvSpPr>
          <p:spPr bwMode="auto">
            <a:xfrm>
              <a:off x="4800031" y="5277340"/>
              <a:ext cx="79205" cy="80353"/>
            </a:xfrm>
            <a:custGeom>
              <a:avLst/>
              <a:gdLst>
                <a:gd name="T0" fmla="*/ 49 w 69"/>
                <a:gd name="T1" fmla="*/ 0 h 70"/>
                <a:gd name="T2" fmla="*/ 31 w 69"/>
                <a:gd name="T3" fmla="*/ 0 h 70"/>
                <a:gd name="T4" fmla="*/ 25 w 69"/>
                <a:gd name="T5" fmla="*/ 0 h 70"/>
                <a:gd name="T6" fmla="*/ 20 w 69"/>
                <a:gd name="T7" fmla="*/ 3 h 70"/>
                <a:gd name="T8" fmla="*/ 16 w 69"/>
                <a:gd name="T9" fmla="*/ 7 h 70"/>
                <a:gd name="T10" fmla="*/ 11 w 69"/>
                <a:gd name="T11" fmla="*/ 9 h 70"/>
                <a:gd name="T12" fmla="*/ 9 w 69"/>
                <a:gd name="T13" fmla="*/ 14 h 70"/>
                <a:gd name="T14" fmla="*/ 7 w 69"/>
                <a:gd name="T15" fmla="*/ 21 h 70"/>
                <a:gd name="T16" fmla="*/ 0 w 69"/>
                <a:gd name="T17" fmla="*/ 32 h 70"/>
                <a:gd name="T18" fmla="*/ 2 w 69"/>
                <a:gd name="T19" fmla="*/ 45 h 70"/>
                <a:gd name="T20" fmla="*/ 9 w 69"/>
                <a:gd name="T21" fmla="*/ 56 h 70"/>
                <a:gd name="T22" fmla="*/ 13 w 69"/>
                <a:gd name="T23" fmla="*/ 70 h 70"/>
                <a:gd name="T24" fmla="*/ 18 w 69"/>
                <a:gd name="T25" fmla="*/ 70 h 70"/>
                <a:gd name="T26" fmla="*/ 25 w 69"/>
                <a:gd name="T27" fmla="*/ 70 h 70"/>
                <a:gd name="T28" fmla="*/ 31 w 69"/>
                <a:gd name="T29" fmla="*/ 70 h 70"/>
                <a:gd name="T30" fmla="*/ 36 w 69"/>
                <a:gd name="T31" fmla="*/ 68 h 70"/>
                <a:gd name="T32" fmla="*/ 40 w 69"/>
                <a:gd name="T33" fmla="*/ 65 h 70"/>
                <a:gd name="T34" fmla="*/ 43 w 69"/>
                <a:gd name="T35" fmla="*/ 63 h 70"/>
                <a:gd name="T36" fmla="*/ 45 w 69"/>
                <a:gd name="T37" fmla="*/ 56 h 70"/>
                <a:gd name="T38" fmla="*/ 49 w 69"/>
                <a:gd name="T39" fmla="*/ 56 h 70"/>
                <a:gd name="T40" fmla="*/ 54 w 69"/>
                <a:gd name="T41" fmla="*/ 52 h 70"/>
                <a:gd name="T42" fmla="*/ 56 w 69"/>
                <a:gd name="T43" fmla="*/ 47 h 70"/>
                <a:gd name="T44" fmla="*/ 58 w 69"/>
                <a:gd name="T45" fmla="*/ 43 h 70"/>
                <a:gd name="T46" fmla="*/ 63 w 69"/>
                <a:gd name="T47" fmla="*/ 38 h 70"/>
                <a:gd name="T48" fmla="*/ 65 w 69"/>
                <a:gd name="T49" fmla="*/ 36 h 70"/>
                <a:gd name="T50" fmla="*/ 69 w 69"/>
                <a:gd name="T51" fmla="*/ 32 h 70"/>
                <a:gd name="T52" fmla="*/ 69 w 69"/>
                <a:gd name="T53" fmla="*/ 21 h 70"/>
                <a:gd name="T54" fmla="*/ 69 w 69"/>
                <a:gd name="T55" fmla="*/ 14 h 70"/>
                <a:gd name="T56" fmla="*/ 69 w 69"/>
                <a:gd name="T57" fmla="*/ 9 h 70"/>
                <a:gd name="T58" fmla="*/ 67 w 69"/>
                <a:gd name="T59" fmla="*/ 7 h 70"/>
                <a:gd name="T60" fmla="*/ 63 w 69"/>
                <a:gd name="T61" fmla="*/ 7 h 70"/>
                <a:gd name="T62" fmla="*/ 60 w 69"/>
                <a:gd name="T63" fmla="*/ 5 h 70"/>
                <a:gd name="T64" fmla="*/ 56 w 69"/>
                <a:gd name="T65" fmla="*/ 5 h 70"/>
                <a:gd name="T66" fmla="*/ 54 w 69"/>
                <a:gd name="T67" fmla="*/ 3 h 70"/>
                <a:gd name="T68" fmla="*/ 49 w 69"/>
                <a:gd name="T6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70">
                  <a:moveTo>
                    <a:pt x="49" y="0"/>
                  </a:moveTo>
                  <a:lnTo>
                    <a:pt x="31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6" y="7"/>
                  </a:lnTo>
                  <a:lnTo>
                    <a:pt x="11" y="9"/>
                  </a:lnTo>
                  <a:lnTo>
                    <a:pt x="9" y="14"/>
                  </a:lnTo>
                  <a:lnTo>
                    <a:pt x="7" y="21"/>
                  </a:lnTo>
                  <a:lnTo>
                    <a:pt x="0" y="32"/>
                  </a:lnTo>
                  <a:lnTo>
                    <a:pt x="2" y="45"/>
                  </a:lnTo>
                  <a:lnTo>
                    <a:pt x="9" y="56"/>
                  </a:lnTo>
                  <a:lnTo>
                    <a:pt x="13" y="70"/>
                  </a:lnTo>
                  <a:lnTo>
                    <a:pt x="18" y="70"/>
                  </a:lnTo>
                  <a:lnTo>
                    <a:pt x="25" y="70"/>
                  </a:lnTo>
                  <a:lnTo>
                    <a:pt x="31" y="70"/>
                  </a:lnTo>
                  <a:lnTo>
                    <a:pt x="36" y="68"/>
                  </a:lnTo>
                  <a:lnTo>
                    <a:pt x="40" y="65"/>
                  </a:lnTo>
                  <a:lnTo>
                    <a:pt x="43" y="63"/>
                  </a:lnTo>
                  <a:lnTo>
                    <a:pt x="45" y="56"/>
                  </a:lnTo>
                  <a:lnTo>
                    <a:pt x="49" y="56"/>
                  </a:lnTo>
                  <a:lnTo>
                    <a:pt x="54" y="52"/>
                  </a:lnTo>
                  <a:lnTo>
                    <a:pt x="56" y="47"/>
                  </a:lnTo>
                  <a:lnTo>
                    <a:pt x="58" y="43"/>
                  </a:lnTo>
                  <a:lnTo>
                    <a:pt x="63" y="38"/>
                  </a:lnTo>
                  <a:lnTo>
                    <a:pt x="65" y="36"/>
                  </a:lnTo>
                  <a:lnTo>
                    <a:pt x="69" y="32"/>
                  </a:lnTo>
                  <a:lnTo>
                    <a:pt x="69" y="21"/>
                  </a:lnTo>
                  <a:lnTo>
                    <a:pt x="69" y="14"/>
                  </a:lnTo>
                  <a:lnTo>
                    <a:pt x="69" y="9"/>
                  </a:lnTo>
                  <a:lnTo>
                    <a:pt x="67" y="7"/>
                  </a:lnTo>
                  <a:lnTo>
                    <a:pt x="63" y="7"/>
                  </a:lnTo>
                  <a:lnTo>
                    <a:pt x="60" y="5"/>
                  </a:lnTo>
                  <a:lnTo>
                    <a:pt x="56" y="5"/>
                  </a:lnTo>
                  <a:lnTo>
                    <a:pt x="54" y="3"/>
                  </a:lnTo>
                  <a:lnTo>
                    <a:pt x="49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77" name="Freeform 293"/>
            <p:cNvSpPr>
              <a:spLocks/>
            </p:cNvSpPr>
            <p:nvPr/>
          </p:nvSpPr>
          <p:spPr bwMode="auto">
            <a:xfrm>
              <a:off x="4533719" y="5090233"/>
              <a:ext cx="430462" cy="382249"/>
            </a:xfrm>
            <a:custGeom>
              <a:avLst/>
              <a:gdLst>
                <a:gd name="T0" fmla="*/ 344 w 375"/>
                <a:gd name="T1" fmla="*/ 11 h 333"/>
                <a:gd name="T2" fmla="*/ 351 w 375"/>
                <a:gd name="T3" fmla="*/ 38 h 333"/>
                <a:gd name="T4" fmla="*/ 355 w 375"/>
                <a:gd name="T5" fmla="*/ 74 h 333"/>
                <a:gd name="T6" fmla="*/ 337 w 375"/>
                <a:gd name="T7" fmla="*/ 101 h 333"/>
                <a:gd name="T8" fmla="*/ 344 w 375"/>
                <a:gd name="T9" fmla="*/ 134 h 333"/>
                <a:gd name="T10" fmla="*/ 368 w 375"/>
                <a:gd name="T11" fmla="*/ 137 h 333"/>
                <a:gd name="T12" fmla="*/ 375 w 375"/>
                <a:gd name="T13" fmla="*/ 139 h 333"/>
                <a:gd name="T14" fmla="*/ 375 w 375"/>
                <a:gd name="T15" fmla="*/ 154 h 333"/>
                <a:gd name="T16" fmla="*/ 366 w 375"/>
                <a:gd name="T17" fmla="*/ 161 h 333"/>
                <a:gd name="T18" fmla="*/ 353 w 375"/>
                <a:gd name="T19" fmla="*/ 170 h 333"/>
                <a:gd name="T20" fmla="*/ 339 w 375"/>
                <a:gd name="T21" fmla="*/ 206 h 333"/>
                <a:gd name="T22" fmla="*/ 288 w 375"/>
                <a:gd name="T23" fmla="*/ 257 h 333"/>
                <a:gd name="T24" fmla="*/ 257 w 375"/>
                <a:gd name="T25" fmla="*/ 289 h 333"/>
                <a:gd name="T26" fmla="*/ 245 w 375"/>
                <a:gd name="T27" fmla="*/ 302 h 333"/>
                <a:gd name="T28" fmla="*/ 228 w 375"/>
                <a:gd name="T29" fmla="*/ 307 h 333"/>
                <a:gd name="T30" fmla="*/ 199 w 375"/>
                <a:gd name="T31" fmla="*/ 309 h 333"/>
                <a:gd name="T32" fmla="*/ 172 w 375"/>
                <a:gd name="T33" fmla="*/ 316 h 333"/>
                <a:gd name="T34" fmla="*/ 123 w 375"/>
                <a:gd name="T35" fmla="*/ 316 h 333"/>
                <a:gd name="T36" fmla="*/ 87 w 375"/>
                <a:gd name="T37" fmla="*/ 331 h 333"/>
                <a:gd name="T38" fmla="*/ 58 w 375"/>
                <a:gd name="T39" fmla="*/ 333 h 333"/>
                <a:gd name="T40" fmla="*/ 49 w 375"/>
                <a:gd name="T41" fmla="*/ 329 h 333"/>
                <a:gd name="T42" fmla="*/ 29 w 375"/>
                <a:gd name="T43" fmla="*/ 307 h 333"/>
                <a:gd name="T44" fmla="*/ 31 w 375"/>
                <a:gd name="T45" fmla="*/ 266 h 333"/>
                <a:gd name="T46" fmla="*/ 13 w 375"/>
                <a:gd name="T47" fmla="*/ 233 h 333"/>
                <a:gd name="T48" fmla="*/ 6 w 375"/>
                <a:gd name="T49" fmla="*/ 213 h 333"/>
                <a:gd name="T50" fmla="*/ 6 w 375"/>
                <a:gd name="T51" fmla="*/ 199 h 333"/>
                <a:gd name="T52" fmla="*/ 4 w 375"/>
                <a:gd name="T53" fmla="*/ 190 h 333"/>
                <a:gd name="T54" fmla="*/ 20 w 375"/>
                <a:gd name="T55" fmla="*/ 184 h 333"/>
                <a:gd name="T56" fmla="*/ 62 w 375"/>
                <a:gd name="T57" fmla="*/ 177 h 333"/>
                <a:gd name="T58" fmla="*/ 80 w 375"/>
                <a:gd name="T59" fmla="*/ 170 h 333"/>
                <a:gd name="T60" fmla="*/ 82 w 375"/>
                <a:gd name="T61" fmla="*/ 125 h 333"/>
                <a:gd name="T62" fmla="*/ 93 w 375"/>
                <a:gd name="T63" fmla="*/ 125 h 333"/>
                <a:gd name="T64" fmla="*/ 107 w 375"/>
                <a:gd name="T65" fmla="*/ 128 h 333"/>
                <a:gd name="T66" fmla="*/ 114 w 375"/>
                <a:gd name="T67" fmla="*/ 121 h 333"/>
                <a:gd name="T68" fmla="*/ 131 w 375"/>
                <a:gd name="T69" fmla="*/ 114 h 333"/>
                <a:gd name="T70" fmla="*/ 140 w 375"/>
                <a:gd name="T71" fmla="*/ 99 h 333"/>
                <a:gd name="T72" fmla="*/ 154 w 375"/>
                <a:gd name="T73" fmla="*/ 90 h 333"/>
                <a:gd name="T74" fmla="*/ 174 w 375"/>
                <a:gd name="T75" fmla="*/ 101 h 333"/>
                <a:gd name="T76" fmla="*/ 203 w 375"/>
                <a:gd name="T77" fmla="*/ 101 h 333"/>
                <a:gd name="T78" fmla="*/ 225 w 375"/>
                <a:gd name="T79" fmla="*/ 76 h 333"/>
                <a:gd name="T80" fmla="*/ 252 w 375"/>
                <a:gd name="T81" fmla="*/ 45 h 333"/>
                <a:gd name="T82" fmla="*/ 279 w 375"/>
                <a:gd name="T83" fmla="*/ 45 h 333"/>
                <a:gd name="T84" fmla="*/ 279 w 375"/>
                <a:gd name="T85" fmla="*/ 31 h 333"/>
                <a:gd name="T86" fmla="*/ 279 w 375"/>
                <a:gd name="T87" fmla="*/ 22 h 333"/>
                <a:gd name="T88" fmla="*/ 292 w 375"/>
                <a:gd name="T89" fmla="*/ 16 h 333"/>
                <a:gd name="T90" fmla="*/ 306 w 375"/>
                <a:gd name="T91" fmla="*/ 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5" h="333">
                  <a:moveTo>
                    <a:pt x="308" y="0"/>
                  </a:moveTo>
                  <a:lnTo>
                    <a:pt x="344" y="0"/>
                  </a:lnTo>
                  <a:lnTo>
                    <a:pt x="344" y="11"/>
                  </a:lnTo>
                  <a:lnTo>
                    <a:pt x="348" y="20"/>
                  </a:lnTo>
                  <a:lnTo>
                    <a:pt x="351" y="27"/>
                  </a:lnTo>
                  <a:lnTo>
                    <a:pt x="351" y="38"/>
                  </a:lnTo>
                  <a:lnTo>
                    <a:pt x="355" y="47"/>
                  </a:lnTo>
                  <a:lnTo>
                    <a:pt x="357" y="60"/>
                  </a:lnTo>
                  <a:lnTo>
                    <a:pt x="355" y="74"/>
                  </a:lnTo>
                  <a:lnTo>
                    <a:pt x="351" y="83"/>
                  </a:lnTo>
                  <a:lnTo>
                    <a:pt x="342" y="90"/>
                  </a:lnTo>
                  <a:lnTo>
                    <a:pt x="337" y="101"/>
                  </a:lnTo>
                  <a:lnTo>
                    <a:pt x="335" y="114"/>
                  </a:lnTo>
                  <a:lnTo>
                    <a:pt x="337" y="125"/>
                  </a:lnTo>
                  <a:lnTo>
                    <a:pt x="344" y="134"/>
                  </a:lnTo>
                  <a:lnTo>
                    <a:pt x="357" y="139"/>
                  </a:lnTo>
                  <a:lnTo>
                    <a:pt x="364" y="139"/>
                  </a:lnTo>
                  <a:lnTo>
                    <a:pt x="368" y="137"/>
                  </a:lnTo>
                  <a:lnTo>
                    <a:pt x="371" y="134"/>
                  </a:lnTo>
                  <a:lnTo>
                    <a:pt x="375" y="137"/>
                  </a:lnTo>
                  <a:lnTo>
                    <a:pt x="375" y="139"/>
                  </a:lnTo>
                  <a:lnTo>
                    <a:pt x="375" y="146"/>
                  </a:lnTo>
                  <a:lnTo>
                    <a:pt x="375" y="150"/>
                  </a:lnTo>
                  <a:lnTo>
                    <a:pt x="375" y="154"/>
                  </a:lnTo>
                  <a:lnTo>
                    <a:pt x="373" y="157"/>
                  </a:lnTo>
                  <a:lnTo>
                    <a:pt x="371" y="157"/>
                  </a:lnTo>
                  <a:lnTo>
                    <a:pt x="366" y="161"/>
                  </a:lnTo>
                  <a:lnTo>
                    <a:pt x="359" y="163"/>
                  </a:lnTo>
                  <a:lnTo>
                    <a:pt x="357" y="166"/>
                  </a:lnTo>
                  <a:lnTo>
                    <a:pt x="353" y="170"/>
                  </a:lnTo>
                  <a:lnTo>
                    <a:pt x="351" y="175"/>
                  </a:lnTo>
                  <a:lnTo>
                    <a:pt x="351" y="184"/>
                  </a:lnTo>
                  <a:lnTo>
                    <a:pt x="339" y="206"/>
                  </a:lnTo>
                  <a:lnTo>
                    <a:pt x="326" y="226"/>
                  </a:lnTo>
                  <a:lnTo>
                    <a:pt x="310" y="244"/>
                  </a:lnTo>
                  <a:lnTo>
                    <a:pt x="288" y="257"/>
                  </a:lnTo>
                  <a:lnTo>
                    <a:pt x="277" y="266"/>
                  </a:lnTo>
                  <a:lnTo>
                    <a:pt x="266" y="277"/>
                  </a:lnTo>
                  <a:lnTo>
                    <a:pt x="257" y="289"/>
                  </a:lnTo>
                  <a:lnTo>
                    <a:pt x="254" y="295"/>
                  </a:lnTo>
                  <a:lnTo>
                    <a:pt x="252" y="300"/>
                  </a:lnTo>
                  <a:lnTo>
                    <a:pt x="245" y="302"/>
                  </a:lnTo>
                  <a:lnTo>
                    <a:pt x="239" y="302"/>
                  </a:lnTo>
                  <a:lnTo>
                    <a:pt x="232" y="302"/>
                  </a:lnTo>
                  <a:lnTo>
                    <a:pt x="228" y="307"/>
                  </a:lnTo>
                  <a:lnTo>
                    <a:pt x="219" y="307"/>
                  </a:lnTo>
                  <a:lnTo>
                    <a:pt x="207" y="307"/>
                  </a:lnTo>
                  <a:lnTo>
                    <a:pt x="199" y="309"/>
                  </a:lnTo>
                  <a:lnTo>
                    <a:pt x="194" y="313"/>
                  </a:lnTo>
                  <a:lnTo>
                    <a:pt x="187" y="313"/>
                  </a:lnTo>
                  <a:lnTo>
                    <a:pt x="172" y="316"/>
                  </a:lnTo>
                  <a:lnTo>
                    <a:pt x="156" y="313"/>
                  </a:lnTo>
                  <a:lnTo>
                    <a:pt x="138" y="313"/>
                  </a:lnTo>
                  <a:lnTo>
                    <a:pt x="123" y="316"/>
                  </a:lnTo>
                  <a:lnTo>
                    <a:pt x="114" y="320"/>
                  </a:lnTo>
                  <a:lnTo>
                    <a:pt x="100" y="327"/>
                  </a:lnTo>
                  <a:lnTo>
                    <a:pt x="87" y="331"/>
                  </a:lnTo>
                  <a:lnTo>
                    <a:pt x="69" y="333"/>
                  </a:lnTo>
                  <a:lnTo>
                    <a:pt x="64" y="333"/>
                  </a:lnTo>
                  <a:lnTo>
                    <a:pt x="58" y="333"/>
                  </a:lnTo>
                  <a:lnTo>
                    <a:pt x="55" y="331"/>
                  </a:lnTo>
                  <a:lnTo>
                    <a:pt x="51" y="329"/>
                  </a:lnTo>
                  <a:lnTo>
                    <a:pt x="49" y="329"/>
                  </a:lnTo>
                  <a:lnTo>
                    <a:pt x="44" y="327"/>
                  </a:lnTo>
                  <a:lnTo>
                    <a:pt x="35" y="318"/>
                  </a:lnTo>
                  <a:lnTo>
                    <a:pt x="29" y="307"/>
                  </a:lnTo>
                  <a:lnTo>
                    <a:pt x="26" y="293"/>
                  </a:lnTo>
                  <a:lnTo>
                    <a:pt x="31" y="282"/>
                  </a:lnTo>
                  <a:lnTo>
                    <a:pt x="31" y="266"/>
                  </a:lnTo>
                  <a:lnTo>
                    <a:pt x="26" y="253"/>
                  </a:lnTo>
                  <a:lnTo>
                    <a:pt x="20" y="242"/>
                  </a:lnTo>
                  <a:lnTo>
                    <a:pt x="13" y="233"/>
                  </a:lnTo>
                  <a:lnTo>
                    <a:pt x="6" y="219"/>
                  </a:lnTo>
                  <a:lnTo>
                    <a:pt x="6" y="217"/>
                  </a:lnTo>
                  <a:lnTo>
                    <a:pt x="6" y="213"/>
                  </a:lnTo>
                  <a:lnTo>
                    <a:pt x="6" y="208"/>
                  </a:lnTo>
                  <a:lnTo>
                    <a:pt x="6" y="204"/>
                  </a:lnTo>
                  <a:lnTo>
                    <a:pt x="6" y="199"/>
                  </a:lnTo>
                  <a:lnTo>
                    <a:pt x="6" y="195"/>
                  </a:lnTo>
                  <a:lnTo>
                    <a:pt x="6" y="190"/>
                  </a:lnTo>
                  <a:lnTo>
                    <a:pt x="4" y="190"/>
                  </a:lnTo>
                  <a:lnTo>
                    <a:pt x="0" y="188"/>
                  </a:lnTo>
                  <a:lnTo>
                    <a:pt x="0" y="184"/>
                  </a:lnTo>
                  <a:lnTo>
                    <a:pt x="20" y="184"/>
                  </a:lnTo>
                  <a:lnTo>
                    <a:pt x="35" y="184"/>
                  </a:lnTo>
                  <a:lnTo>
                    <a:pt x="49" y="179"/>
                  </a:lnTo>
                  <a:lnTo>
                    <a:pt x="62" y="177"/>
                  </a:lnTo>
                  <a:lnTo>
                    <a:pt x="71" y="177"/>
                  </a:lnTo>
                  <a:lnTo>
                    <a:pt x="76" y="175"/>
                  </a:lnTo>
                  <a:lnTo>
                    <a:pt x="80" y="170"/>
                  </a:lnTo>
                  <a:lnTo>
                    <a:pt x="82" y="166"/>
                  </a:lnTo>
                  <a:lnTo>
                    <a:pt x="82" y="157"/>
                  </a:lnTo>
                  <a:lnTo>
                    <a:pt x="82" y="125"/>
                  </a:lnTo>
                  <a:lnTo>
                    <a:pt x="85" y="125"/>
                  </a:lnTo>
                  <a:lnTo>
                    <a:pt x="89" y="125"/>
                  </a:lnTo>
                  <a:lnTo>
                    <a:pt x="93" y="125"/>
                  </a:lnTo>
                  <a:lnTo>
                    <a:pt x="98" y="128"/>
                  </a:lnTo>
                  <a:lnTo>
                    <a:pt x="102" y="128"/>
                  </a:lnTo>
                  <a:lnTo>
                    <a:pt x="107" y="128"/>
                  </a:lnTo>
                  <a:lnTo>
                    <a:pt x="111" y="125"/>
                  </a:lnTo>
                  <a:lnTo>
                    <a:pt x="114" y="123"/>
                  </a:lnTo>
                  <a:lnTo>
                    <a:pt x="114" y="121"/>
                  </a:lnTo>
                  <a:lnTo>
                    <a:pt x="120" y="119"/>
                  </a:lnTo>
                  <a:lnTo>
                    <a:pt x="125" y="116"/>
                  </a:lnTo>
                  <a:lnTo>
                    <a:pt x="131" y="114"/>
                  </a:lnTo>
                  <a:lnTo>
                    <a:pt x="134" y="110"/>
                  </a:lnTo>
                  <a:lnTo>
                    <a:pt x="138" y="105"/>
                  </a:lnTo>
                  <a:lnTo>
                    <a:pt x="140" y="99"/>
                  </a:lnTo>
                  <a:lnTo>
                    <a:pt x="145" y="94"/>
                  </a:lnTo>
                  <a:lnTo>
                    <a:pt x="145" y="90"/>
                  </a:lnTo>
                  <a:lnTo>
                    <a:pt x="154" y="90"/>
                  </a:lnTo>
                  <a:lnTo>
                    <a:pt x="163" y="92"/>
                  </a:lnTo>
                  <a:lnTo>
                    <a:pt x="169" y="94"/>
                  </a:lnTo>
                  <a:lnTo>
                    <a:pt x="174" y="101"/>
                  </a:lnTo>
                  <a:lnTo>
                    <a:pt x="183" y="103"/>
                  </a:lnTo>
                  <a:lnTo>
                    <a:pt x="194" y="103"/>
                  </a:lnTo>
                  <a:lnTo>
                    <a:pt x="203" y="101"/>
                  </a:lnTo>
                  <a:lnTo>
                    <a:pt x="207" y="94"/>
                  </a:lnTo>
                  <a:lnTo>
                    <a:pt x="219" y="94"/>
                  </a:lnTo>
                  <a:lnTo>
                    <a:pt x="225" y="76"/>
                  </a:lnTo>
                  <a:lnTo>
                    <a:pt x="234" y="58"/>
                  </a:lnTo>
                  <a:lnTo>
                    <a:pt x="245" y="45"/>
                  </a:lnTo>
                  <a:lnTo>
                    <a:pt x="252" y="45"/>
                  </a:lnTo>
                  <a:lnTo>
                    <a:pt x="263" y="45"/>
                  </a:lnTo>
                  <a:lnTo>
                    <a:pt x="272" y="45"/>
                  </a:lnTo>
                  <a:lnTo>
                    <a:pt x="279" y="45"/>
                  </a:lnTo>
                  <a:lnTo>
                    <a:pt x="281" y="38"/>
                  </a:lnTo>
                  <a:lnTo>
                    <a:pt x="281" y="34"/>
                  </a:lnTo>
                  <a:lnTo>
                    <a:pt x="279" y="31"/>
                  </a:lnTo>
                  <a:lnTo>
                    <a:pt x="279" y="29"/>
                  </a:lnTo>
                  <a:lnTo>
                    <a:pt x="279" y="27"/>
                  </a:lnTo>
                  <a:lnTo>
                    <a:pt x="279" y="22"/>
                  </a:lnTo>
                  <a:lnTo>
                    <a:pt x="281" y="20"/>
                  </a:lnTo>
                  <a:lnTo>
                    <a:pt x="286" y="16"/>
                  </a:lnTo>
                  <a:lnTo>
                    <a:pt x="292" y="16"/>
                  </a:lnTo>
                  <a:lnTo>
                    <a:pt x="297" y="14"/>
                  </a:lnTo>
                  <a:lnTo>
                    <a:pt x="301" y="9"/>
                  </a:lnTo>
                  <a:lnTo>
                    <a:pt x="306" y="7"/>
                  </a:lnTo>
                  <a:lnTo>
                    <a:pt x="308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78" name="Freeform 294"/>
            <p:cNvSpPr>
              <a:spLocks/>
            </p:cNvSpPr>
            <p:nvPr/>
          </p:nvSpPr>
          <p:spPr bwMode="auto">
            <a:xfrm>
              <a:off x="3619993" y="3932007"/>
              <a:ext cx="27550" cy="22958"/>
            </a:xfrm>
            <a:custGeom>
              <a:avLst/>
              <a:gdLst>
                <a:gd name="T0" fmla="*/ 20 w 24"/>
                <a:gd name="T1" fmla="*/ 14 h 20"/>
                <a:gd name="T2" fmla="*/ 20 w 24"/>
                <a:gd name="T3" fmla="*/ 18 h 20"/>
                <a:gd name="T4" fmla="*/ 13 w 24"/>
                <a:gd name="T5" fmla="*/ 20 h 20"/>
                <a:gd name="T6" fmla="*/ 9 w 24"/>
                <a:gd name="T7" fmla="*/ 20 h 20"/>
                <a:gd name="T8" fmla="*/ 4 w 24"/>
                <a:gd name="T9" fmla="*/ 18 h 20"/>
                <a:gd name="T10" fmla="*/ 2 w 24"/>
                <a:gd name="T11" fmla="*/ 16 h 20"/>
                <a:gd name="T12" fmla="*/ 0 w 24"/>
                <a:gd name="T13" fmla="*/ 14 h 20"/>
                <a:gd name="T14" fmla="*/ 0 w 24"/>
                <a:gd name="T15" fmla="*/ 0 h 20"/>
                <a:gd name="T16" fmla="*/ 7 w 24"/>
                <a:gd name="T17" fmla="*/ 0 h 20"/>
                <a:gd name="T18" fmla="*/ 13 w 24"/>
                <a:gd name="T19" fmla="*/ 0 h 20"/>
                <a:gd name="T20" fmla="*/ 18 w 24"/>
                <a:gd name="T21" fmla="*/ 0 h 20"/>
                <a:gd name="T22" fmla="*/ 22 w 24"/>
                <a:gd name="T23" fmla="*/ 0 h 20"/>
                <a:gd name="T24" fmla="*/ 24 w 24"/>
                <a:gd name="T25" fmla="*/ 2 h 20"/>
                <a:gd name="T26" fmla="*/ 24 w 24"/>
                <a:gd name="T27" fmla="*/ 5 h 20"/>
                <a:gd name="T28" fmla="*/ 22 w 24"/>
                <a:gd name="T29" fmla="*/ 9 h 20"/>
                <a:gd name="T30" fmla="*/ 20 w 24"/>
                <a:gd name="T31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20">
                  <a:moveTo>
                    <a:pt x="20" y="14"/>
                  </a:moveTo>
                  <a:lnTo>
                    <a:pt x="20" y="18"/>
                  </a:lnTo>
                  <a:lnTo>
                    <a:pt x="13" y="20"/>
                  </a:lnTo>
                  <a:lnTo>
                    <a:pt x="9" y="20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4" y="5"/>
                  </a:lnTo>
                  <a:lnTo>
                    <a:pt x="22" y="9"/>
                  </a:lnTo>
                  <a:lnTo>
                    <a:pt x="20" y="1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79" name="Freeform 295"/>
            <p:cNvSpPr>
              <a:spLocks/>
            </p:cNvSpPr>
            <p:nvPr/>
          </p:nvSpPr>
          <p:spPr bwMode="auto">
            <a:xfrm>
              <a:off x="3619993" y="3932007"/>
              <a:ext cx="27550" cy="22958"/>
            </a:xfrm>
            <a:custGeom>
              <a:avLst/>
              <a:gdLst>
                <a:gd name="T0" fmla="*/ 20 w 24"/>
                <a:gd name="T1" fmla="*/ 14 h 20"/>
                <a:gd name="T2" fmla="*/ 20 w 24"/>
                <a:gd name="T3" fmla="*/ 18 h 20"/>
                <a:gd name="T4" fmla="*/ 13 w 24"/>
                <a:gd name="T5" fmla="*/ 20 h 20"/>
                <a:gd name="T6" fmla="*/ 9 w 24"/>
                <a:gd name="T7" fmla="*/ 20 h 20"/>
                <a:gd name="T8" fmla="*/ 4 w 24"/>
                <a:gd name="T9" fmla="*/ 18 h 20"/>
                <a:gd name="T10" fmla="*/ 2 w 24"/>
                <a:gd name="T11" fmla="*/ 16 h 20"/>
                <a:gd name="T12" fmla="*/ 0 w 24"/>
                <a:gd name="T13" fmla="*/ 14 h 20"/>
                <a:gd name="T14" fmla="*/ 0 w 24"/>
                <a:gd name="T15" fmla="*/ 0 h 20"/>
                <a:gd name="T16" fmla="*/ 7 w 24"/>
                <a:gd name="T17" fmla="*/ 0 h 20"/>
                <a:gd name="T18" fmla="*/ 13 w 24"/>
                <a:gd name="T19" fmla="*/ 0 h 20"/>
                <a:gd name="T20" fmla="*/ 18 w 24"/>
                <a:gd name="T21" fmla="*/ 0 h 20"/>
                <a:gd name="T22" fmla="*/ 22 w 24"/>
                <a:gd name="T23" fmla="*/ 0 h 20"/>
                <a:gd name="T24" fmla="*/ 24 w 24"/>
                <a:gd name="T25" fmla="*/ 2 h 20"/>
                <a:gd name="T26" fmla="*/ 24 w 24"/>
                <a:gd name="T27" fmla="*/ 5 h 20"/>
                <a:gd name="T28" fmla="*/ 22 w 24"/>
                <a:gd name="T29" fmla="*/ 9 h 20"/>
                <a:gd name="T30" fmla="*/ 20 w 24"/>
                <a:gd name="T31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20">
                  <a:moveTo>
                    <a:pt x="20" y="14"/>
                  </a:moveTo>
                  <a:lnTo>
                    <a:pt x="20" y="18"/>
                  </a:lnTo>
                  <a:lnTo>
                    <a:pt x="13" y="20"/>
                  </a:lnTo>
                  <a:lnTo>
                    <a:pt x="9" y="20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4" y="5"/>
                  </a:lnTo>
                  <a:lnTo>
                    <a:pt x="22" y="9"/>
                  </a:lnTo>
                  <a:lnTo>
                    <a:pt x="20" y="1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80" name="Freeform 296"/>
            <p:cNvSpPr>
              <a:spLocks/>
            </p:cNvSpPr>
            <p:nvPr/>
          </p:nvSpPr>
          <p:spPr bwMode="auto">
            <a:xfrm>
              <a:off x="3597035" y="3894127"/>
              <a:ext cx="58543" cy="22958"/>
            </a:xfrm>
            <a:custGeom>
              <a:avLst/>
              <a:gdLst>
                <a:gd name="T0" fmla="*/ 47 w 51"/>
                <a:gd name="T1" fmla="*/ 9 h 20"/>
                <a:gd name="T2" fmla="*/ 47 w 51"/>
                <a:gd name="T3" fmla="*/ 11 h 20"/>
                <a:gd name="T4" fmla="*/ 47 w 51"/>
                <a:gd name="T5" fmla="*/ 15 h 20"/>
                <a:gd name="T6" fmla="*/ 47 w 51"/>
                <a:gd name="T7" fmla="*/ 18 h 20"/>
                <a:gd name="T8" fmla="*/ 42 w 51"/>
                <a:gd name="T9" fmla="*/ 20 h 20"/>
                <a:gd name="T10" fmla="*/ 36 w 51"/>
                <a:gd name="T11" fmla="*/ 20 h 20"/>
                <a:gd name="T12" fmla="*/ 31 w 51"/>
                <a:gd name="T13" fmla="*/ 20 h 20"/>
                <a:gd name="T14" fmla="*/ 24 w 51"/>
                <a:gd name="T15" fmla="*/ 20 h 20"/>
                <a:gd name="T16" fmla="*/ 20 w 51"/>
                <a:gd name="T17" fmla="*/ 20 h 20"/>
                <a:gd name="T18" fmla="*/ 18 w 51"/>
                <a:gd name="T19" fmla="*/ 18 h 20"/>
                <a:gd name="T20" fmla="*/ 15 w 51"/>
                <a:gd name="T21" fmla="*/ 15 h 20"/>
                <a:gd name="T22" fmla="*/ 6 w 51"/>
                <a:gd name="T23" fmla="*/ 13 h 20"/>
                <a:gd name="T24" fmla="*/ 2 w 51"/>
                <a:gd name="T25" fmla="*/ 9 h 20"/>
                <a:gd name="T26" fmla="*/ 0 w 51"/>
                <a:gd name="T27" fmla="*/ 9 h 20"/>
                <a:gd name="T28" fmla="*/ 0 w 51"/>
                <a:gd name="T29" fmla="*/ 6 h 20"/>
                <a:gd name="T30" fmla="*/ 0 w 51"/>
                <a:gd name="T31" fmla="*/ 6 h 20"/>
                <a:gd name="T32" fmla="*/ 2 w 51"/>
                <a:gd name="T33" fmla="*/ 6 h 20"/>
                <a:gd name="T34" fmla="*/ 6 w 51"/>
                <a:gd name="T35" fmla="*/ 6 h 20"/>
                <a:gd name="T36" fmla="*/ 9 w 51"/>
                <a:gd name="T37" fmla="*/ 4 h 20"/>
                <a:gd name="T38" fmla="*/ 13 w 51"/>
                <a:gd name="T39" fmla="*/ 4 h 20"/>
                <a:gd name="T40" fmla="*/ 13 w 51"/>
                <a:gd name="T41" fmla="*/ 4 h 20"/>
                <a:gd name="T42" fmla="*/ 15 w 51"/>
                <a:gd name="T43" fmla="*/ 2 h 20"/>
                <a:gd name="T44" fmla="*/ 20 w 51"/>
                <a:gd name="T45" fmla="*/ 2 h 20"/>
                <a:gd name="T46" fmla="*/ 27 w 51"/>
                <a:gd name="T47" fmla="*/ 2 h 20"/>
                <a:gd name="T48" fmla="*/ 31 w 51"/>
                <a:gd name="T49" fmla="*/ 2 h 20"/>
                <a:gd name="T50" fmla="*/ 38 w 51"/>
                <a:gd name="T51" fmla="*/ 0 h 20"/>
                <a:gd name="T52" fmla="*/ 42 w 51"/>
                <a:gd name="T53" fmla="*/ 0 h 20"/>
                <a:gd name="T54" fmla="*/ 47 w 51"/>
                <a:gd name="T55" fmla="*/ 0 h 20"/>
                <a:gd name="T56" fmla="*/ 49 w 51"/>
                <a:gd name="T57" fmla="*/ 2 h 20"/>
                <a:gd name="T58" fmla="*/ 51 w 51"/>
                <a:gd name="T59" fmla="*/ 2 h 20"/>
                <a:gd name="T60" fmla="*/ 51 w 51"/>
                <a:gd name="T61" fmla="*/ 4 h 20"/>
                <a:gd name="T62" fmla="*/ 47 w 51"/>
                <a:gd name="T63" fmla="*/ 9 h 20"/>
                <a:gd name="T64" fmla="*/ 47 w 51"/>
                <a:gd name="T65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20">
                  <a:moveTo>
                    <a:pt x="47" y="9"/>
                  </a:moveTo>
                  <a:lnTo>
                    <a:pt x="47" y="11"/>
                  </a:lnTo>
                  <a:lnTo>
                    <a:pt x="47" y="15"/>
                  </a:lnTo>
                  <a:lnTo>
                    <a:pt x="47" y="18"/>
                  </a:lnTo>
                  <a:lnTo>
                    <a:pt x="42" y="20"/>
                  </a:lnTo>
                  <a:lnTo>
                    <a:pt x="36" y="20"/>
                  </a:lnTo>
                  <a:lnTo>
                    <a:pt x="31" y="20"/>
                  </a:lnTo>
                  <a:lnTo>
                    <a:pt x="24" y="20"/>
                  </a:lnTo>
                  <a:lnTo>
                    <a:pt x="20" y="20"/>
                  </a:lnTo>
                  <a:lnTo>
                    <a:pt x="18" y="18"/>
                  </a:lnTo>
                  <a:lnTo>
                    <a:pt x="15" y="15"/>
                  </a:lnTo>
                  <a:lnTo>
                    <a:pt x="6" y="13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5" y="2"/>
                  </a:lnTo>
                  <a:lnTo>
                    <a:pt x="20" y="2"/>
                  </a:lnTo>
                  <a:lnTo>
                    <a:pt x="27" y="2"/>
                  </a:lnTo>
                  <a:lnTo>
                    <a:pt x="31" y="2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49" y="2"/>
                  </a:lnTo>
                  <a:lnTo>
                    <a:pt x="51" y="2"/>
                  </a:lnTo>
                  <a:lnTo>
                    <a:pt x="51" y="4"/>
                  </a:lnTo>
                  <a:lnTo>
                    <a:pt x="47" y="9"/>
                  </a:lnTo>
                  <a:lnTo>
                    <a:pt x="47" y="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81" name="Freeform 297"/>
            <p:cNvSpPr>
              <a:spLocks/>
            </p:cNvSpPr>
            <p:nvPr/>
          </p:nvSpPr>
          <p:spPr bwMode="auto">
            <a:xfrm>
              <a:off x="3597035" y="3894127"/>
              <a:ext cx="58543" cy="22958"/>
            </a:xfrm>
            <a:custGeom>
              <a:avLst/>
              <a:gdLst>
                <a:gd name="T0" fmla="*/ 47 w 51"/>
                <a:gd name="T1" fmla="*/ 9 h 20"/>
                <a:gd name="T2" fmla="*/ 47 w 51"/>
                <a:gd name="T3" fmla="*/ 11 h 20"/>
                <a:gd name="T4" fmla="*/ 47 w 51"/>
                <a:gd name="T5" fmla="*/ 15 h 20"/>
                <a:gd name="T6" fmla="*/ 47 w 51"/>
                <a:gd name="T7" fmla="*/ 18 h 20"/>
                <a:gd name="T8" fmla="*/ 42 w 51"/>
                <a:gd name="T9" fmla="*/ 20 h 20"/>
                <a:gd name="T10" fmla="*/ 36 w 51"/>
                <a:gd name="T11" fmla="*/ 20 h 20"/>
                <a:gd name="T12" fmla="*/ 31 w 51"/>
                <a:gd name="T13" fmla="*/ 20 h 20"/>
                <a:gd name="T14" fmla="*/ 24 w 51"/>
                <a:gd name="T15" fmla="*/ 20 h 20"/>
                <a:gd name="T16" fmla="*/ 20 w 51"/>
                <a:gd name="T17" fmla="*/ 20 h 20"/>
                <a:gd name="T18" fmla="*/ 18 w 51"/>
                <a:gd name="T19" fmla="*/ 18 h 20"/>
                <a:gd name="T20" fmla="*/ 15 w 51"/>
                <a:gd name="T21" fmla="*/ 15 h 20"/>
                <a:gd name="T22" fmla="*/ 6 w 51"/>
                <a:gd name="T23" fmla="*/ 13 h 20"/>
                <a:gd name="T24" fmla="*/ 2 w 51"/>
                <a:gd name="T25" fmla="*/ 9 h 20"/>
                <a:gd name="T26" fmla="*/ 0 w 51"/>
                <a:gd name="T27" fmla="*/ 9 h 20"/>
                <a:gd name="T28" fmla="*/ 0 w 51"/>
                <a:gd name="T29" fmla="*/ 6 h 20"/>
                <a:gd name="T30" fmla="*/ 0 w 51"/>
                <a:gd name="T31" fmla="*/ 6 h 20"/>
                <a:gd name="T32" fmla="*/ 2 w 51"/>
                <a:gd name="T33" fmla="*/ 6 h 20"/>
                <a:gd name="T34" fmla="*/ 6 w 51"/>
                <a:gd name="T35" fmla="*/ 6 h 20"/>
                <a:gd name="T36" fmla="*/ 9 w 51"/>
                <a:gd name="T37" fmla="*/ 4 h 20"/>
                <a:gd name="T38" fmla="*/ 13 w 51"/>
                <a:gd name="T39" fmla="*/ 4 h 20"/>
                <a:gd name="T40" fmla="*/ 13 w 51"/>
                <a:gd name="T41" fmla="*/ 4 h 20"/>
                <a:gd name="T42" fmla="*/ 15 w 51"/>
                <a:gd name="T43" fmla="*/ 2 h 20"/>
                <a:gd name="T44" fmla="*/ 20 w 51"/>
                <a:gd name="T45" fmla="*/ 2 h 20"/>
                <a:gd name="T46" fmla="*/ 27 w 51"/>
                <a:gd name="T47" fmla="*/ 2 h 20"/>
                <a:gd name="T48" fmla="*/ 31 w 51"/>
                <a:gd name="T49" fmla="*/ 2 h 20"/>
                <a:gd name="T50" fmla="*/ 38 w 51"/>
                <a:gd name="T51" fmla="*/ 0 h 20"/>
                <a:gd name="T52" fmla="*/ 42 w 51"/>
                <a:gd name="T53" fmla="*/ 0 h 20"/>
                <a:gd name="T54" fmla="*/ 47 w 51"/>
                <a:gd name="T55" fmla="*/ 0 h 20"/>
                <a:gd name="T56" fmla="*/ 49 w 51"/>
                <a:gd name="T57" fmla="*/ 2 h 20"/>
                <a:gd name="T58" fmla="*/ 51 w 51"/>
                <a:gd name="T59" fmla="*/ 2 h 20"/>
                <a:gd name="T60" fmla="*/ 51 w 51"/>
                <a:gd name="T61" fmla="*/ 4 h 20"/>
                <a:gd name="T62" fmla="*/ 47 w 51"/>
                <a:gd name="T63" fmla="*/ 9 h 20"/>
                <a:gd name="T64" fmla="*/ 47 w 51"/>
                <a:gd name="T65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20">
                  <a:moveTo>
                    <a:pt x="47" y="9"/>
                  </a:moveTo>
                  <a:lnTo>
                    <a:pt x="47" y="11"/>
                  </a:lnTo>
                  <a:lnTo>
                    <a:pt x="47" y="15"/>
                  </a:lnTo>
                  <a:lnTo>
                    <a:pt x="47" y="18"/>
                  </a:lnTo>
                  <a:lnTo>
                    <a:pt x="42" y="20"/>
                  </a:lnTo>
                  <a:lnTo>
                    <a:pt x="36" y="20"/>
                  </a:lnTo>
                  <a:lnTo>
                    <a:pt x="31" y="20"/>
                  </a:lnTo>
                  <a:lnTo>
                    <a:pt x="24" y="20"/>
                  </a:lnTo>
                  <a:lnTo>
                    <a:pt x="20" y="20"/>
                  </a:lnTo>
                  <a:lnTo>
                    <a:pt x="18" y="18"/>
                  </a:lnTo>
                  <a:lnTo>
                    <a:pt x="15" y="15"/>
                  </a:lnTo>
                  <a:lnTo>
                    <a:pt x="6" y="13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5" y="2"/>
                  </a:lnTo>
                  <a:lnTo>
                    <a:pt x="20" y="2"/>
                  </a:lnTo>
                  <a:lnTo>
                    <a:pt x="27" y="2"/>
                  </a:lnTo>
                  <a:lnTo>
                    <a:pt x="31" y="2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49" y="2"/>
                  </a:lnTo>
                  <a:lnTo>
                    <a:pt x="51" y="2"/>
                  </a:lnTo>
                  <a:lnTo>
                    <a:pt x="51" y="4"/>
                  </a:lnTo>
                  <a:lnTo>
                    <a:pt x="47" y="9"/>
                  </a:lnTo>
                  <a:lnTo>
                    <a:pt x="47" y="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82" name="Freeform 298"/>
            <p:cNvSpPr>
              <a:spLocks/>
            </p:cNvSpPr>
            <p:nvPr/>
          </p:nvSpPr>
          <p:spPr bwMode="auto">
            <a:xfrm>
              <a:off x="4110144" y="3948077"/>
              <a:ext cx="53952" cy="83797"/>
            </a:xfrm>
            <a:custGeom>
              <a:avLst/>
              <a:gdLst>
                <a:gd name="T0" fmla="*/ 31 w 47"/>
                <a:gd name="T1" fmla="*/ 0 h 73"/>
                <a:gd name="T2" fmla="*/ 38 w 47"/>
                <a:gd name="T3" fmla="*/ 0 h 73"/>
                <a:gd name="T4" fmla="*/ 47 w 47"/>
                <a:gd name="T5" fmla="*/ 20 h 73"/>
                <a:gd name="T6" fmla="*/ 47 w 47"/>
                <a:gd name="T7" fmla="*/ 40 h 73"/>
                <a:gd name="T8" fmla="*/ 38 w 47"/>
                <a:gd name="T9" fmla="*/ 60 h 73"/>
                <a:gd name="T10" fmla="*/ 24 w 47"/>
                <a:gd name="T11" fmla="*/ 73 h 73"/>
                <a:gd name="T12" fmla="*/ 15 w 47"/>
                <a:gd name="T13" fmla="*/ 73 h 73"/>
                <a:gd name="T14" fmla="*/ 11 w 47"/>
                <a:gd name="T15" fmla="*/ 67 h 73"/>
                <a:gd name="T16" fmla="*/ 11 w 47"/>
                <a:gd name="T17" fmla="*/ 56 h 73"/>
                <a:gd name="T18" fmla="*/ 11 w 47"/>
                <a:gd name="T19" fmla="*/ 47 h 73"/>
                <a:gd name="T20" fmla="*/ 9 w 47"/>
                <a:gd name="T21" fmla="*/ 38 h 73"/>
                <a:gd name="T22" fmla="*/ 0 w 47"/>
                <a:gd name="T23" fmla="*/ 35 h 73"/>
                <a:gd name="T24" fmla="*/ 0 w 47"/>
                <a:gd name="T25" fmla="*/ 31 h 73"/>
                <a:gd name="T26" fmla="*/ 2 w 47"/>
                <a:gd name="T27" fmla="*/ 27 h 73"/>
                <a:gd name="T28" fmla="*/ 4 w 47"/>
                <a:gd name="T29" fmla="*/ 24 h 73"/>
                <a:gd name="T30" fmla="*/ 6 w 47"/>
                <a:gd name="T31" fmla="*/ 22 h 73"/>
                <a:gd name="T32" fmla="*/ 9 w 47"/>
                <a:gd name="T33" fmla="*/ 20 h 73"/>
                <a:gd name="T34" fmla="*/ 11 w 47"/>
                <a:gd name="T35" fmla="*/ 18 h 73"/>
                <a:gd name="T36" fmla="*/ 18 w 47"/>
                <a:gd name="T37" fmla="*/ 18 h 73"/>
                <a:gd name="T38" fmla="*/ 22 w 47"/>
                <a:gd name="T39" fmla="*/ 11 h 73"/>
                <a:gd name="T40" fmla="*/ 27 w 47"/>
                <a:gd name="T41" fmla="*/ 4 h 73"/>
                <a:gd name="T42" fmla="*/ 31 w 47"/>
                <a:gd name="T4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73">
                  <a:moveTo>
                    <a:pt x="31" y="0"/>
                  </a:moveTo>
                  <a:lnTo>
                    <a:pt x="38" y="0"/>
                  </a:lnTo>
                  <a:lnTo>
                    <a:pt x="47" y="20"/>
                  </a:lnTo>
                  <a:lnTo>
                    <a:pt x="47" y="40"/>
                  </a:lnTo>
                  <a:lnTo>
                    <a:pt x="38" y="60"/>
                  </a:lnTo>
                  <a:lnTo>
                    <a:pt x="24" y="73"/>
                  </a:lnTo>
                  <a:lnTo>
                    <a:pt x="15" y="73"/>
                  </a:lnTo>
                  <a:lnTo>
                    <a:pt x="11" y="67"/>
                  </a:lnTo>
                  <a:lnTo>
                    <a:pt x="11" y="56"/>
                  </a:lnTo>
                  <a:lnTo>
                    <a:pt x="11" y="47"/>
                  </a:lnTo>
                  <a:lnTo>
                    <a:pt x="9" y="38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1" y="18"/>
                  </a:lnTo>
                  <a:lnTo>
                    <a:pt x="18" y="18"/>
                  </a:lnTo>
                  <a:lnTo>
                    <a:pt x="22" y="11"/>
                  </a:lnTo>
                  <a:lnTo>
                    <a:pt x="27" y="4"/>
                  </a:lnTo>
                  <a:lnTo>
                    <a:pt x="31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83" name="Freeform 299"/>
            <p:cNvSpPr>
              <a:spLocks/>
            </p:cNvSpPr>
            <p:nvPr/>
          </p:nvSpPr>
          <p:spPr bwMode="auto">
            <a:xfrm>
              <a:off x="4110144" y="3948077"/>
              <a:ext cx="53952" cy="83797"/>
            </a:xfrm>
            <a:custGeom>
              <a:avLst/>
              <a:gdLst>
                <a:gd name="T0" fmla="*/ 31 w 47"/>
                <a:gd name="T1" fmla="*/ 0 h 73"/>
                <a:gd name="T2" fmla="*/ 38 w 47"/>
                <a:gd name="T3" fmla="*/ 0 h 73"/>
                <a:gd name="T4" fmla="*/ 47 w 47"/>
                <a:gd name="T5" fmla="*/ 20 h 73"/>
                <a:gd name="T6" fmla="*/ 47 w 47"/>
                <a:gd name="T7" fmla="*/ 40 h 73"/>
                <a:gd name="T8" fmla="*/ 38 w 47"/>
                <a:gd name="T9" fmla="*/ 60 h 73"/>
                <a:gd name="T10" fmla="*/ 24 w 47"/>
                <a:gd name="T11" fmla="*/ 73 h 73"/>
                <a:gd name="T12" fmla="*/ 15 w 47"/>
                <a:gd name="T13" fmla="*/ 73 h 73"/>
                <a:gd name="T14" fmla="*/ 11 w 47"/>
                <a:gd name="T15" fmla="*/ 67 h 73"/>
                <a:gd name="T16" fmla="*/ 11 w 47"/>
                <a:gd name="T17" fmla="*/ 56 h 73"/>
                <a:gd name="T18" fmla="*/ 11 w 47"/>
                <a:gd name="T19" fmla="*/ 47 h 73"/>
                <a:gd name="T20" fmla="*/ 9 w 47"/>
                <a:gd name="T21" fmla="*/ 38 h 73"/>
                <a:gd name="T22" fmla="*/ 0 w 47"/>
                <a:gd name="T23" fmla="*/ 35 h 73"/>
                <a:gd name="T24" fmla="*/ 0 w 47"/>
                <a:gd name="T25" fmla="*/ 31 h 73"/>
                <a:gd name="T26" fmla="*/ 2 w 47"/>
                <a:gd name="T27" fmla="*/ 27 h 73"/>
                <a:gd name="T28" fmla="*/ 4 w 47"/>
                <a:gd name="T29" fmla="*/ 24 h 73"/>
                <a:gd name="T30" fmla="*/ 6 w 47"/>
                <a:gd name="T31" fmla="*/ 22 h 73"/>
                <a:gd name="T32" fmla="*/ 9 w 47"/>
                <a:gd name="T33" fmla="*/ 20 h 73"/>
                <a:gd name="T34" fmla="*/ 11 w 47"/>
                <a:gd name="T35" fmla="*/ 18 h 73"/>
                <a:gd name="T36" fmla="*/ 18 w 47"/>
                <a:gd name="T37" fmla="*/ 18 h 73"/>
                <a:gd name="T38" fmla="*/ 22 w 47"/>
                <a:gd name="T39" fmla="*/ 11 h 73"/>
                <a:gd name="T40" fmla="*/ 27 w 47"/>
                <a:gd name="T41" fmla="*/ 4 h 73"/>
                <a:gd name="T42" fmla="*/ 31 w 47"/>
                <a:gd name="T4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73">
                  <a:moveTo>
                    <a:pt x="31" y="0"/>
                  </a:moveTo>
                  <a:lnTo>
                    <a:pt x="38" y="0"/>
                  </a:lnTo>
                  <a:lnTo>
                    <a:pt x="47" y="20"/>
                  </a:lnTo>
                  <a:lnTo>
                    <a:pt x="47" y="40"/>
                  </a:lnTo>
                  <a:lnTo>
                    <a:pt x="38" y="60"/>
                  </a:lnTo>
                  <a:lnTo>
                    <a:pt x="24" y="73"/>
                  </a:lnTo>
                  <a:lnTo>
                    <a:pt x="15" y="73"/>
                  </a:lnTo>
                  <a:lnTo>
                    <a:pt x="11" y="67"/>
                  </a:lnTo>
                  <a:lnTo>
                    <a:pt x="11" y="56"/>
                  </a:lnTo>
                  <a:lnTo>
                    <a:pt x="11" y="47"/>
                  </a:lnTo>
                  <a:lnTo>
                    <a:pt x="9" y="38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1" y="18"/>
                  </a:lnTo>
                  <a:lnTo>
                    <a:pt x="18" y="18"/>
                  </a:lnTo>
                  <a:lnTo>
                    <a:pt x="22" y="11"/>
                  </a:lnTo>
                  <a:lnTo>
                    <a:pt x="27" y="4"/>
                  </a:lnTo>
                  <a:lnTo>
                    <a:pt x="31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84" name="Freeform 300"/>
            <p:cNvSpPr>
              <a:spLocks/>
            </p:cNvSpPr>
            <p:nvPr/>
          </p:nvSpPr>
          <p:spPr bwMode="auto">
            <a:xfrm>
              <a:off x="3686571" y="4012359"/>
              <a:ext cx="56247" cy="76909"/>
            </a:xfrm>
            <a:custGeom>
              <a:avLst/>
              <a:gdLst>
                <a:gd name="T0" fmla="*/ 4 w 49"/>
                <a:gd name="T1" fmla="*/ 49 h 67"/>
                <a:gd name="T2" fmla="*/ 2 w 49"/>
                <a:gd name="T3" fmla="*/ 49 h 67"/>
                <a:gd name="T4" fmla="*/ 0 w 49"/>
                <a:gd name="T5" fmla="*/ 49 h 67"/>
                <a:gd name="T6" fmla="*/ 0 w 49"/>
                <a:gd name="T7" fmla="*/ 47 h 67"/>
                <a:gd name="T8" fmla="*/ 0 w 49"/>
                <a:gd name="T9" fmla="*/ 42 h 67"/>
                <a:gd name="T10" fmla="*/ 0 w 49"/>
                <a:gd name="T11" fmla="*/ 38 h 67"/>
                <a:gd name="T12" fmla="*/ 0 w 49"/>
                <a:gd name="T13" fmla="*/ 33 h 67"/>
                <a:gd name="T14" fmla="*/ 2 w 49"/>
                <a:gd name="T15" fmla="*/ 29 h 67"/>
                <a:gd name="T16" fmla="*/ 4 w 49"/>
                <a:gd name="T17" fmla="*/ 24 h 67"/>
                <a:gd name="T18" fmla="*/ 11 w 49"/>
                <a:gd name="T19" fmla="*/ 24 h 67"/>
                <a:gd name="T20" fmla="*/ 16 w 49"/>
                <a:gd name="T21" fmla="*/ 22 h 67"/>
                <a:gd name="T22" fmla="*/ 18 w 49"/>
                <a:gd name="T23" fmla="*/ 20 h 67"/>
                <a:gd name="T24" fmla="*/ 22 w 49"/>
                <a:gd name="T25" fmla="*/ 15 h 67"/>
                <a:gd name="T26" fmla="*/ 25 w 49"/>
                <a:gd name="T27" fmla="*/ 11 h 67"/>
                <a:gd name="T28" fmla="*/ 27 w 49"/>
                <a:gd name="T29" fmla="*/ 9 h 67"/>
                <a:gd name="T30" fmla="*/ 31 w 49"/>
                <a:gd name="T31" fmla="*/ 6 h 67"/>
                <a:gd name="T32" fmla="*/ 31 w 49"/>
                <a:gd name="T33" fmla="*/ 2 h 67"/>
                <a:gd name="T34" fmla="*/ 34 w 49"/>
                <a:gd name="T35" fmla="*/ 2 h 67"/>
                <a:gd name="T36" fmla="*/ 36 w 49"/>
                <a:gd name="T37" fmla="*/ 0 h 67"/>
                <a:gd name="T38" fmla="*/ 40 w 49"/>
                <a:gd name="T39" fmla="*/ 0 h 67"/>
                <a:gd name="T40" fmla="*/ 42 w 49"/>
                <a:gd name="T41" fmla="*/ 0 h 67"/>
                <a:gd name="T42" fmla="*/ 42 w 49"/>
                <a:gd name="T43" fmla="*/ 6 h 67"/>
                <a:gd name="T44" fmla="*/ 47 w 49"/>
                <a:gd name="T45" fmla="*/ 15 h 67"/>
                <a:gd name="T46" fmla="*/ 49 w 49"/>
                <a:gd name="T47" fmla="*/ 26 h 67"/>
                <a:gd name="T48" fmla="*/ 49 w 49"/>
                <a:gd name="T49" fmla="*/ 42 h 67"/>
                <a:gd name="T50" fmla="*/ 49 w 49"/>
                <a:gd name="T51" fmla="*/ 56 h 67"/>
                <a:gd name="T52" fmla="*/ 42 w 49"/>
                <a:gd name="T53" fmla="*/ 67 h 67"/>
                <a:gd name="T54" fmla="*/ 34 w 49"/>
                <a:gd name="T55" fmla="*/ 67 h 67"/>
                <a:gd name="T56" fmla="*/ 25 w 49"/>
                <a:gd name="T57" fmla="*/ 62 h 67"/>
                <a:gd name="T58" fmla="*/ 13 w 49"/>
                <a:gd name="T59" fmla="*/ 56 h 67"/>
                <a:gd name="T60" fmla="*/ 4 w 49"/>
                <a:gd name="T61" fmla="*/ 4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" h="67">
                  <a:moveTo>
                    <a:pt x="4" y="49"/>
                  </a:move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2" y="29"/>
                  </a:lnTo>
                  <a:lnTo>
                    <a:pt x="4" y="24"/>
                  </a:lnTo>
                  <a:lnTo>
                    <a:pt x="11" y="24"/>
                  </a:lnTo>
                  <a:lnTo>
                    <a:pt x="16" y="22"/>
                  </a:lnTo>
                  <a:lnTo>
                    <a:pt x="18" y="20"/>
                  </a:lnTo>
                  <a:lnTo>
                    <a:pt x="22" y="15"/>
                  </a:lnTo>
                  <a:lnTo>
                    <a:pt x="25" y="11"/>
                  </a:lnTo>
                  <a:lnTo>
                    <a:pt x="27" y="9"/>
                  </a:lnTo>
                  <a:lnTo>
                    <a:pt x="31" y="6"/>
                  </a:lnTo>
                  <a:lnTo>
                    <a:pt x="31" y="2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2" y="6"/>
                  </a:lnTo>
                  <a:lnTo>
                    <a:pt x="47" y="15"/>
                  </a:lnTo>
                  <a:lnTo>
                    <a:pt x="49" y="26"/>
                  </a:lnTo>
                  <a:lnTo>
                    <a:pt x="49" y="42"/>
                  </a:lnTo>
                  <a:lnTo>
                    <a:pt x="49" y="56"/>
                  </a:lnTo>
                  <a:lnTo>
                    <a:pt x="42" y="67"/>
                  </a:lnTo>
                  <a:lnTo>
                    <a:pt x="34" y="67"/>
                  </a:lnTo>
                  <a:lnTo>
                    <a:pt x="25" y="62"/>
                  </a:lnTo>
                  <a:lnTo>
                    <a:pt x="13" y="56"/>
                  </a:lnTo>
                  <a:lnTo>
                    <a:pt x="4" y="4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85" name="Freeform 301"/>
            <p:cNvSpPr>
              <a:spLocks/>
            </p:cNvSpPr>
            <p:nvPr/>
          </p:nvSpPr>
          <p:spPr bwMode="auto">
            <a:xfrm>
              <a:off x="3686571" y="4012359"/>
              <a:ext cx="56247" cy="76909"/>
            </a:xfrm>
            <a:custGeom>
              <a:avLst/>
              <a:gdLst>
                <a:gd name="T0" fmla="*/ 4 w 49"/>
                <a:gd name="T1" fmla="*/ 49 h 67"/>
                <a:gd name="T2" fmla="*/ 2 w 49"/>
                <a:gd name="T3" fmla="*/ 49 h 67"/>
                <a:gd name="T4" fmla="*/ 0 w 49"/>
                <a:gd name="T5" fmla="*/ 49 h 67"/>
                <a:gd name="T6" fmla="*/ 0 w 49"/>
                <a:gd name="T7" fmla="*/ 47 h 67"/>
                <a:gd name="T8" fmla="*/ 0 w 49"/>
                <a:gd name="T9" fmla="*/ 42 h 67"/>
                <a:gd name="T10" fmla="*/ 0 w 49"/>
                <a:gd name="T11" fmla="*/ 38 h 67"/>
                <a:gd name="T12" fmla="*/ 0 w 49"/>
                <a:gd name="T13" fmla="*/ 33 h 67"/>
                <a:gd name="T14" fmla="*/ 2 w 49"/>
                <a:gd name="T15" fmla="*/ 29 h 67"/>
                <a:gd name="T16" fmla="*/ 4 w 49"/>
                <a:gd name="T17" fmla="*/ 24 h 67"/>
                <a:gd name="T18" fmla="*/ 11 w 49"/>
                <a:gd name="T19" fmla="*/ 24 h 67"/>
                <a:gd name="T20" fmla="*/ 16 w 49"/>
                <a:gd name="T21" fmla="*/ 22 h 67"/>
                <a:gd name="T22" fmla="*/ 18 w 49"/>
                <a:gd name="T23" fmla="*/ 20 h 67"/>
                <a:gd name="T24" fmla="*/ 22 w 49"/>
                <a:gd name="T25" fmla="*/ 15 h 67"/>
                <a:gd name="T26" fmla="*/ 25 w 49"/>
                <a:gd name="T27" fmla="*/ 11 h 67"/>
                <a:gd name="T28" fmla="*/ 27 w 49"/>
                <a:gd name="T29" fmla="*/ 9 h 67"/>
                <a:gd name="T30" fmla="*/ 31 w 49"/>
                <a:gd name="T31" fmla="*/ 6 h 67"/>
                <a:gd name="T32" fmla="*/ 31 w 49"/>
                <a:gd name="T33" fmla="*/ 2 h 67"/>
                <a:gd name="T34" fmla="*/ 34 w 49"/>
                <a:gd name="T35" fmla="*/ 2 h 67"/>
                <a:gd name="T36" fmla="*/ 36 w 49"/>
                <a:gd name="T37" fmla="*/ 0 h 67"/>
                <a:gd name="T38" fmla="*/ 40 w 49"/>
                <a:gd name="T39" fmla="*/ 0 h 67"/>
                <a:gd name="T40" fmla="*/ 42 w 49"/>
                <a:gd name="T41" fmla="*/ 0 h 67"/>
                <a:gd name="T42" fmla="*/ 42 w 49"/>
                <a:gd name="T43" fmla="*/ 6 h 67"/>
                <a:gd name="T44" fmla="*/ 47 w 49"/>
                <a:gd name="T45" fmla="*/ 15 h 67"/>
                <a:gd name="T46" fmla="*/ 49 w 49"/>
                <a:gd name="T47" fmla="*/ 26 h 67"/>
                <a:gd name="T48" fmla="*/ 49 w 49"/>
                <a:gd name="T49" fmla="*/ 42 h 67"/>
                <a:gd name="T50" fmla="*/ 49 w 49"/>
                <a:gd name="T51" fmla="*/ 56 h 67"/>
                <a:gd name="T52" fmla="*/ 42 w 49"/>
                <a:gd name="T53" fmla="*/ 67 h 67"/>
                <a:gd name="T54" fmla="*/ 34 w 49"/>
                <a:gd name="T55" fmla="*/ 67 h 67"/>
                <a:gd name="T56" fmla="*/ 25 w 49"/>
                <a:gd name="T57" fmla="*/ 62 h 67"/>
                <a:gd name="T58" fmla="*/ 13 w 49"/>
                <a:gd name="T59" fmla="*/ 56 h 67"/>
                <a:gd name="T60" fmla="*/ 4 w 49"/>
                <a:gd name="T61" fmla="*/ 4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" h="67">
                  <a:moveTo>
                    <a:pt x="4" y="49"/>
                  </a:move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2" y="29"/>
                  </a:lnTo>
                  <a:lnTo>
                    <a:pt x="4" y="24"/>
                  </a:lnTo>
                  <a:lnTo>
                    <a:pt x="11" y="24"/>
                  </a:lnTo>
                  <a:lnTo>
                    <a:pt x="16" y="22"/>
                  </a:lnTo>
                  <a:lnTo>
                    <a:pt x="18" y="20"/>
                  </a:lnTo>
                  <a:lnTo>
                    <a:pt x="22" y="15"/>
                  </a:lnTo>
                  <a:lnTo>
                    <a:pt x="25" y="11"/>
                  </a:lnTo>
                  <a:lnTo>
                    <a:pt x="27" y="9"/>
                  </a:lnTo>
                  <a:lnTo>
                    <a:pt x="31" y="6"/>
                  </a:lnTo>
                  <a:lnTo>
                    <a:pt x="31" y="2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2" y="6"/>
                  </a:lnTo>
                  <a:lnTo>
                    <a:pt x="47" y="15"/>
                  </a:lnTo>
                  <a:lnTo>
                    <a:pt x="49" y="26"/>
                  </a:lnTo>
                  <a:lnTo>
                    <a:pt x="49" y="42"/>
                  </a:lnTo>
                  <a:lnTo>
                    <a:pt x="49" y="56"/>
                  </a:lnTo>
                  <a:lnTo>
                    <a:pt x="42" y="67"/>
                  </a:lnTo>
                  <a:lnTo>
                    <a:pt x="34" y="67"/>
                  </a:lnTo>
                  <a:lnTo>
                    <a:pt x="25" y="62"/>
                  </a:lnTo>
                  <a:lnTo>
                    <a:pt x="13" y="56"/>
                  </a:lnTo>
                  <a:lnTo>
                    <a:pt x="4" y="4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86" name="Freeform 302"/>
            <p:cNvSpPr>
              <a:spLocks/>
            </p:cNvSpPr>
            <p:nvPr/>
          </p:nvSpPr>
          <p:spPr bwMode="auto">
            <a:xfrm>
              <a:off x="3742817" y="4076641"/>
              <a:ext cx="92980" cy="99867"/>
            </a:xfrm>
            <a:custGeom>
              <a:avLst/>
              <a:gdLst>
                <a:gd name="T0" fmla="*/ 18 w 81"/>
                <a:gd name="T1" fmla="*/ 51 h 87"/>
                <a:gd name="T2" fmla="*/ 11 w 81"/>
                <a:gd name="T3" fmla="*/ 49 h 87"/>
                <a:gd name="T4" fmla="*/ 7 w 81"/>
                <a:gd name="T5" fmla="*/ 46 h 87"/>
                <a:gd name="T6" fmla="*/ 2 w 81"/>
                <a:gd name="T7" fmla="*/ 42 h 87"/>
                <a:gd name="T8" fmla="*/ 0 w 81"/>
                <a:gd name="T9" fmla="*/ 38 h 87"/>
                <a:gd name="T10" fmla="*/ 0 w 81"/>
                <a:gd name="T11" fmla="*/ 31 h 87"/>
                <a:gd name="T12" fmla="*/ 0 w 81"/>
                <a:gd name="T13" fmla="*/ 29 h 87"/>
                <a:gd name="T14" fmla="*/ 2 w 81"/>
                <a:gd name="T15" fmla="*/ 24 h 87"/>
                <a:gd name="T16" fmla="*/ 5 w 81"/>
                <a:gd name="T17" fmla="*/ 24 h 87"/>
                <a:gd name="T18" fmla="*/ 7 w 81"/>
                <a:gd name="T19" fmla="*/ 22 h 87"/>
                <a:gd name="T20" fmla="*/ 9 w 81"/>
                <a:gd name="T21" fmla="*/ 20 h 87"/>
                <a:gd name="T22" fmla="*/ 11 w 81"/>
                <a:gd name="T23" fmla="*/ 15 h 87"/>
                <a:gd name="T24" fmla="*/ 14 w 81"/>
                <a:gd name="T25" fmla="*/ 13 h 87"/>
                <a:gd name="T26" fmla="*/ 14 w 81"/>
                <a:gd name="T27" fmla="*/ 8 h 87"/>
                <a:gd name="T28" fmla="*/ 14 w 81"/>
                <a:gd name="T29" fmla="*/ 6 h 87"/>
                <a:gd name="T30" fmla="*/ 16 w 81"/>
                <a:gd name="T31" fmla="*/ 6 h 87"/>
                <a:gd name="T32" fmla="*/ 18 w 81"/>
                <a:gd name="T33" fmla="*/ 6 h 87"/>
                <a:gd name="T34" fmla="*/ 23 w 81"/>
                <a:gd name="T35" fmla="*/ 6 h 87"/>
                <a:gd name="T36" fmla="*/ 25 w 81"/>
                <a:gd name="T37" fmla="*/ 4 h 87"/>
                <a:gd name="T38" fmla="*/ 29 w 81"/>
                <a:gd name="T39" fmla="*/ 2 h 87"/>
                <a:gd name="T40" fmla="*/ 31 w 81"/>
                <a:gd name="T41" fmla="*/ 0 h 87"/>
                <a:gd name="T42" fmla="*/ 31 w 81"/>
                <a:gd name="T43" fmla="*/ 13 h 87"/>
                <a:gd name="T44" fmla="*/ 40 w 81"/>
                <a:gd name="T45" fmla="*/ 29 h 87"/>
                <a:gd name="T46" fmla="*/ 52 w 81"/>
                <a:gd name="T47" fmla="*/ 42 h 87"/>
                <a:gd name="T48" fmla="*/ 63 w 81"/>
                <a:gd name="T49" fmla="*/ 55 h 87"/>
                <a:gd name="T50" fmla="*/ 67 w 81"/>
                <a:gd name="T51" fmla="*/ 58 h 87"/>
                <a:gd name="T52" fmla="*/ 69 w 81"/>
                <a:gd name="T53" fmla="*/ 62 h 87"/>
                <a:gd name="T54" fmla="*/ 74 w 81"/>
                <a:gd name="T55" fmla="*/ 64 h 87"/>
                <a:gd name="T56" fmla="*/ 76 w 81"/>
                <a:gd name="T57" fmla="*/ 67 h 87"/>
                <a:gd name="T58" fmla="*/ 81 w 81"/>
                <a:gd name="T59" fmla="*/ 69 h 87"/>
                <a:gd name="T60" fmla="*/ 81 w 81"/>
                <a:gd name="T61" fmla="*/ 76 h 87"/>
                <a:gd name="T62" fmla="*/ 78 w 81"/>
                <a:gd name="T63" fmla="*/ 78 h 87"/>
                <a:gd name="T64" fmla="*/ 76 w 81"/>
                <a:gd name="T65" fmla="*/ 82 h 87"/>
                <a:gd name="T66" fmla="*/ 72 w 81"/>
                <a:gd name="T67" fmla="*/ 85 h 87"/>
                <a:gd name="T68" fmla="*/ 69 w 81"/>
                <a:gd name="T69" fmla="*/ 87 h 87"/>
                <a:gd name="T70" fmla="*/ 65 w 81"/>
                <a:gd name="T71" fmla="*/ 87 h 87"/>
                <a:gd name="T72" fmla="*/ 61 w 81"/>
                <a:gd name="T73" fmla="*/ 85 h 87"/>
                <a:gd name="T74" fmla="*/ 56 w 81"/>
                <a:gd name="T75" fmla="*/ 82 h 87"/>
                <a:gd name="T76" fmla="*/ 47 w 81"/>
                <a:gd name="T77" fmla="*/ 73 h 87"/>
                <a:gd name="T78" fmla="*/ 40 w 81"/>
                <a:gd name="T79" fmla="*/ 64 h 87"/>
                <a:gd name="T80" fmla="*/ 31 w 81"/>
                <a:gd name="T81" fmla="*/ 55 h 87"/>
                <a:gd name="T82" fmla="*/ 18 w 81"/>
                <a:gd name="T83" fmla="*/ 5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" h="87">
                  <a:moveTo>
                    <a:pt x="18" y="51"/>
                  </a:moveTo>
                  <a:lnTo>
                    <a:pt x="11" y="49"/>
                  </a:lnTo>
                  <a:lnTo>
                    <a:pt x="7" y="46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7" y="22"/>
                  </a:lnTo>
                  <a:lnTo>
                    <a:pt x="9" y="20"/>
                  </a:lnTo>
                  <a:lnTo>
                    <a:pt x="11" y="15"/>
                  </a:lnTo>
                  <a:lnTo>
                    <a:pt x="14" y="13"/>
                  </a:lnTo>
                  <a:lnTo>
                    <a:pt x="14" y="8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23" y="6"/>
                  </a:lnTo>
                  <a:lnTo>
                    <a:pt x="25" y="4"/>
                  </a:lnTo>
                  <a:lnTo>
                    <a:pt x="29" y="2"/>
                  </a:lnTo>
                  <a:lnTo>
                    <a:pt x="31" y="0"/>
                  </a:lnTo>
                  <a:lnTo>
                    <a:pt x="31" y="13"/>
                  </a:lnTo>
                  <a:lnTo>
                    <a:pt x="40" y="29"/>
                  </a:lnTo>
                  <a:lnTo>
                    <a:pt x="52" y="42"/>
                  </a:lnTo>
                  <a:lnTo>
                    <a:pt x="63" y="55"/>
                  </a:lnTo>
                  <a:lnTo>
                    <a:pt x="67" y="58"/>
                  </a:lnTo>
                  <a:lnTo>
                    <a:pt x="69" y="62"/>
                  </a:lnTo>
                  <a:lnTo>
                    <a:pt x="74" y="64"/>
                  </a:lnTo>
                  <a:lnTo>
                    <a:pt x="76" y="67"/>
                  </a:lnTo>
                  <a:lnTo>
                    <a:pt x="81" y="69"/>
                  </a:lnTo>
                  <a:lnTo>
                    <a:pt x="81" y="76"/>
                  </a:lnTo>
                  <a:lnTo>
                    <a:pt x="78" y="78"/>
                  </a:lnTo>
                  <a:lnTo>
                    <a:pt x="76" y="82"/>
                  </a:lnTo>
                  <a:lnTo>
                    <a:pt x="72" y="85"/>
                  </a:lnTo>
                  <a:lnTo>
                    <a:pt x="69" y="87"/>
                  </a:lnTo>
                  <a:lnTo>
                    <a:pt x="65" y="87"/>
                  </a:lnTo>
                  <a:lnTo>
                    <a:pt x="61" y="85"/>
                  </a:lnTo>
                  <a:lnTo>
                    <a:pt x="56" y="82"/>
                  </a:lnTo>
                  <a:lnTo>
                    <a:pt x="47" y="73"/>
                  </a:lnTo>
                  <a:lnTo>
                    <a:pt x="40" y="64"/>
                  </a:lnTo>
                  <a:lnTo>
                    <a:pt x="31" y="55"/>
                  </a:lnTo>
                  <a:lnTo>
                    <a:pt x="18" y="5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87" name="Freeform 303"/>
            <p:cNvSpPr>
              <a:spLocks/>
            </p:cNvSpPr>
            <p:nvPr/>
          </p:nvSpPr>
          <p:spPr bwMode="auto">
            <a:xfrm>
              <a:off x="3742817" y="4076641"/>
              <a:ext cx="92980" cy="99867"/>
            </a:xfrm>
            <a:custGeom>
              <a:avLst/>
              <a:gdLst>
                <a:gd name="T0" fmla="*/ 18 w 81"/>
                <a:gd name="T1" fmla="*/ 51 h 87"/>
                <a:gd name="T2" fmla="*/ 11 w 81"/>
                <a:gd name="T3" fmla="*/ 49 h 87"/>
                <a:gd name="T4" fmla="*/ 7 w 81"/>
                <a:gd name="T5" fmla="*/ 46 h 87"/>
                <a:gd name="T6" fmla="*/ 2 w 81"/>
                <a:gd name="T7" fmla="*/ 42 h 87"/>
                <a:gd name="T8" fmla="*/ 0 w 81"/>
                <a:gd name="T9" fmla="*/ 38 h 87"/>
                <a:gd name="T10" fmla="*/ 0 w 81"/>
                <a:gd name="T11" fmla="*/ 31 h 87"/>
                <a:gd name="T12" fmla="*/ 0 w 81"/>
                <a:gd name="T13" fmla="*/ 29 h 87"/>
                <a:gd name="T14" fmla="*/ 2 w 81"/>
                <a:gd name="T15" fmla="*/ 24 h 87"/>
                <a:gd name="T16" fmla="*/ 5 w 81"/>
                <a:gd name="T17" fmla="*/ 24 h 87"/>
                <a:gd name="T18" fmla="*/ 7 w 81"/>
                <a:gd name="T19" fmla="*/ 22 h 87"/>
                <a:gd name="T20" fmla="*/ 9 w 81"/>
                <a:gd name="T21" fmla="*/ 20 h 87"/>
                <a:gd name="T22" fmla="*/ 11 w 81"/>
                <a:gd name="T23" fmla="*/ 15 h 87"/>
                <a:gd name="T24" fmla="*/ 14 w 81"/>
                <a:gd name="T25" fmla="*/ 13 h 87"/>
                <a:gd name="T26" fmla="*/ 14 w 81"/>
                <a:gd name="T27" fmla="*/ 8 h 87"/>
                <a:gd name="T28" fmla="*/ 14 w 81"/>
                <a:gd name="T29" fmla="*/ 6 h 87"/>
                <a:gd name="T30" fmla="*/ 16 w 81"/>
                <a:gd name="T31" fmla="*/ 6 h 87"/>
                <a:gd name="T32" fmla="*/ 18 w 81"/>
                <a:gd name="T33" fmla="*/ 6 h 87"/>
                <a:gd name="T34" fmla="*/ 23 w 81"/>
                <a:gd name="T35" fmla="*/ 6 h 87"/>
                <a:gd name="T36" fmla="*/ 25 w 81"/>
                <a:gd name="T37" fmla="*/ 4 h 87"/>
                <a:gd name="T38" fmla="*/ 29 w 81"/>
                <a:gd name="T39" fmla="*/ 2 h 87"/>
                <a:gd name="T40" fmla="*/ 31 w 81"/>
                <a:gd name="T41" fmla="*/ 0 h 87"/>
                <a:gd name="T42" fmla="*/ 31 w 81"/>
                <a:gd name="T43" fmla="*/ 13 h 87"/>
                <a:gd name="T44" fmla="*/ 40 w 81"/>
                <a:gd name="T45" fmla="*/ 29 h 87"/>
                <a:gd name="T46" fmla="*/ 52 w 81"/>
                <a:gd name="T47" fmla="*/ 42 h 87"/>
                <a:gd name="T48" fmla="*/ 63 w 81"/>
                <a:gd name="T49" fmla="*/ 55 h 87"/>
                <a:gd name="T50" fmla="*/ 67 w 81"/>
                <a:gd name="T51" fmla="*/ 58 h 87"/>
                <a:gd name="T52" fmla="*/ 69 w 81"/>
                <a:gd name="T53" fmla="*/ 62 h 87"/>
                <a:gd name="T54" fmla="*/ 74 w 81"/>
                <a:gd name="T55" fmla="*/ 64 h 87"/>
                <a:gd name="T56" fmla="*/ 76 w 81"/>
                <a:gd name="T57" fmla="*/ 67 h 87"/>
                <a:gd name="T58" fmla="*/ 81 w 81"/>
                <a:gd name="T59" fmla="*/ 69 h 87"/>
                <a:gd name="T60" fmla="*/ 81 w 81"/>
                <a:gd name="T61" fmla="*/ 76 h 87"/>
                <a:gd name="T62" fmla="*/ 78 w 81"/>
                <a:gd name="T63" fmla="*/ 78 h 87"/>
                <a:gd name="T64" fmla="*/ 76 w 81"/>
                <a:gd name="T65" fmla="*/ 82 h 87"/>
                <a:gd name="T66" fmla="*/ 72 w 81"/>
                <a:gd name="T67" fmla="*/ 85 h 87"/>
                <a:gd name="T68" fmla="*/ 69 w 81"/>
                <a:gd name="T69" fmla="*/ 87 h 87"/>
                <a:gd name="T70" fmla="*/ 65 w 81"/>
                <a:gd name="T71" fmla="*/ 87 h 87"/>
                <a:gd name="T72" fmla="*/ 61 w 81"/>
                <a:gd name="T73" fmla="*/ 85 h 87"/>
                <a:gd name="T74" fmla="*/ 56 w 81"/>
                <a:gd name="T75" fmla="*/ 82 h 87"/>
                <a:gd name="T76" fmla="*/ 47 w 81"/>
                <a:gd name="T77" fmla="*/ 73 h 87"/>
                <a:gd name="T78" fmla="*/ 40 w 81"/>
                <a:gd name="T79" fmla="*/ 64 h 87"/>
                <a:gd name="T80" fmla="*/ 31 w 81"/>
                <a:gd name="T81" fmla="*/ 55 h 87"/>
                <a:gd name="T82" fmla="*/ 18 w 81"/>
                <a:gd name="T83" fmla="*/ 5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" h="87">
                  <a:moveTo>
                    <a:pt x="18" y="51"/>
                  </a:moveTo>
                  <a:lnTo>
                    <a:pt x="11" y="49"/>
                  </a:lnTo>
                  <a:lnTo>
                    <a:pt x="7" y="46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7" y="22"/>
                  </a:lnTo>
                  <a:lnTo>
                    <a:pt x="9" y="20"/>
                  </a:lnTo>
                  <a:lnTo>
                    <a:pt x="11" y="15"/>
                  </a:lnTo>
                  <a:lnTo>
                    <a:pt x="14" y="13"/>
                  </a:lnTo>
                  <a:lnTo>
                    <a:pt x="14" y="8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23" y="6"/>
                  </a:lnTo>
                  <a:lnTo>
                    <a:pt x="25" y="4"/>
                  </a:lnTo>
                  <a:lnTo>
                    <a:pt x="29" y="2"/>
                  </a:lnTo>
                  <a:lnTo>
                    <a:pt x="31" y="0"/>
                  </a:lnTo>
                  <a:lnTo>
                    <a:pt x="31" y="13"/>
                  </a:lnTo>
                  <a:lnTo>
                    <a:pt x="40" y="29"/>
                  </a:lnTo>
                  <a:lnTo>
                    <a:pt x="52" y="42"/>
                  </a:lnTo>
                  <a:lnTo>
                    <a:pt x="63" y="55"/>
                  </a:lnTo>
                  <a:lnTo>
                    <a:pt x="67" y="58"/>
                  </a:lnTo>
                  <a:lnTo>
                    <a:pt x="69" y="62"/>
                  </a:lnTo>
                  <a:lnTo>
                    <a:pt x="74" y="64"/>
                  </a:lnTo>
                  <a:lnTo>
                    <a:pt x="76" y="67"/>
                  </a:lnTo>
                  <a:lnTo>
                    <a:pt x="81" y="69"/>
                  </a:lnTo>
                  <a:lnTo>
                    <a:pt x="81" y="76"/>
                  </a:lnTo>
                  <a:lnTo>
                    <a:pt x="78" y="78"/>
                  </a:lnTo>
                  <a:lnTo>
                    <a:pt x="76" y="82"/>
                  </a:lnTo>
                  <a:lnTo>
                    <a:pt x="72" y="85"/>
                  </a:lnTo>
                  <a:lnTo>
                    <a:pt x="69" y="87"/>
                  </a:lnTo>
                  <a:lnTo>
                    <a:pt x="65" y="87"/>
                  </a:lnTo>
                  <a:lnTo>
                    <a:pt x="61" y="85"/>
                  </a:lnTo>
                  <a:lnTo>
                    <a:pt x="56" y="82"/>
                  </a:lnTo>
                  <a:lnTo>
                    <a:pt x="47" y="73"/>
                  </a:lnTo>
                  <a:lnTo>
                    <a:pt x="40" y="64"/>
                  </a:lnTo>
                  <a:lnTo>
                    <a:pt x="31" y="55"/>
                  </a:lnTo>
                  <a:lnTo>
                    <a:pt x="18" y="5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88" name="Freeform 304"/>
            <p:cNvSpPr>
              <a:spLocks/>
            </p:cNvSpPr>
            <p:nvPr/>
          </p:nvSpPr>
          <p:spPr bwMode="auto">
            <a:xfrm>
              <a:off x="4907933" y="4442820"/>
              <a:ext cx="28698" cy="20662"/>
            </a:xfrm>
            <a:custGeom>
              <a:avLst/>
              <a:gdLst>
                <a:gd name="T0" fmla="*/ 7 w 25"/>
                <a:gd name="T1" fmla="*/ 14 h 18"/>
                <a:gd name="T2" fmla="*/ 2 w 25"/>
                <a:gd name="T3" fmla="*/ 12 h 18"/>
                <a:gd name="T4" fmla="*/ 0 w 25"/>
                <a:gd name="T5" fmla="*/ 7 h 18"/>
                <a:gd name="T6" fmla="*/ 2 w 25"/>
                <a:gd name="T7" fmla="*/ 5 h 18"/>
                <a:gd name="T8" fmla="*/ 4 w 25"/>
                <a:gd name="T9" fmla="*/ 3 h 18"/>
                <a:gd name="T10" fmla="*/ 7 w 25"/>
                <a:gd name="T11" fmla="*/ 0 h 18"/>
                <a:gd name="T12" fmla="*/ 13 w 25"/>
                <a:gd name="T13" fmla="*/ 0 h 18"/>
                <a:gd name="T14" fmla="*/ 18 w 25"/>
                <a:gd name="T15" fmla="*/ 0 h 18"/>
                <a:gd name="T16" fmla="*/ 20 w 25"/>
                <a:gd name="T17" fmla="*/ 0 h 18"/>
                <a:gd name="T18" fmla="*/ 25 w 25"/>
                <a:gd name="T19" fmla="*/ 3 h 18"/>
                <a:gd name="T20" fmla="*/ 25 w 25"/>
                <a:gd name="T21" fmla="*/ 7 h 18"/>
                <a:gd name="T22" fmla="*/ 22 w 25"/>
                <a:gd name="T23" fmla="*/ 9 h 18"/>
                <a:gd name="T24" fmla="*/ 20 w 25"/>
                <a:gd name="T25" fmla="*/ 12 h 18"/>
                <a:gd name="T26" fmla="*/ 18 w 25"/>
                <a:gd name="T27" fmla="*/ 14 h 18"/>
                <a:gd name="T28" fmla="*/ 18 w 25"/>
                <a:gd name="T29" fmla="*/ 16 h 18"/>
                <a:gd name="T30" fmla="*/ 16 w 25"/>
                <a:gd name="T31" fmla="*/ 16 h 18"/>
                <a:gd name="T32" fmla="*/ 16 w 25"/>
                <a:gd name="T33" fmla="*/ 18 h 18"/>
                <a:gd name="T34" fmla="*/ 13 w 25"/>
                <a:gd name="T35" fmla="*/ 18 h 18"/>
                <a:gd name="T36" fmla="*/ 11 w 25"/>
                <a:gd name="T37" fmla="*/ 16 h 18"/>
                <a:gd name="T38" fmla="*/ 7 w 25"/>
                <a:gd name="T3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18">
                  <a:moveTo>
                    <a:pt x="7" y="14"/>
                  </a:moveTo>
                  <a:lnTo>
                    <a:pt x="2" y="12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3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5" y="3"/>
                  </a:lnTo>
                  <a:lnTo>
                    <a:pt x="25" y="7"/>
                  </a:lnTo>
                  <a:lnTo>
                    <a:pt x="22" y="9"/>
                  </a:lnTo>
                  <a:lnTo>
                    <a:pt x="20" y="12"/>
                  </a:lnTo>
                  <a:lnTo>
                    <a:pt x="18" y="14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6" y="18"/>
                  </a:lnTo>
                  <a:lnTo>
                    <a:pt x="13" y="18"/>
                  </a:lnTo>
                  <a:lnTo>
                    <a:pt x="11" y="16"/>
                  </a:lnTo>
                  <a:lnTo>
                    <a:pt x="7" y="1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89" name="Freeform 305"/>
            <p:cNvSpPr>
              <a:spLocks/>
            </p:cNvSpPr>
            <p:nvPr/>
          </p:nvSpPr>
          <p:spPr bwMode="auto">
            <a:xfrm>
              <a:off x="4907933" y="4442820"/>
              <a:ext cx="28698" cy="20662"/>
            </a:xfrm>
            <a:custGeom>
              <a:avLst/>
              <a:gdLst>
                <a:gd name="T0" fmla="*/ 7 w 25"/>
                <a:gd name="T1" fmla="*/ 14 h 18"/>
                <a:gd name="T2" fmla="*/ 2 w 25"/>
                <a:gd name="T3" fmla="*/ 12 h 18"/>
                <a:gd name="T4" fmla="*/ 0 w 25"/>
                <a:gd name="T5" fmla="*/ 7 h 18"/>
                <a:gd name="T6" fmla="*/ 2 w 25"/>
                <a:gd name="T7" fmla="*/ 5 h 18"/>
                <a:gd name="T8" fmla="*/ 4 w 25"/>
                <a:gd name="T9" fmla="*/ 3 h 18"/>
                <a:gd name="T10" fmla="*/ 7 w 25"/>
                <a:gd name="T11" fmla="*/ 0 h 18"/>
                <a:gd name="T12" fmla="*/ 13 w 25"/>
                <a:gd name="T13" fmla="*/ 0 h 18"/>
                <a:gd name="T14" fmla="*/ 18 w 25"/>
                <a:gd name="T15" fmla="*/ 0 h 18"/>
                <a:gd name="T16" fmla="*/ 20 w 25"/>
                <a:gd name="T17" fmla="*/ 0 h 18"/>
                <a:gd name="T18" fmla="*/ 25 w 25"/>
                <a:gd name="T19" fmla="*/ 3 h 18"/>
                <a:gd name="T20" fmla="*/ 25 w 25"/>
                <a:gd name="T21" fmla="*/ 7 h 18"/>
                <a:gd name="T22" fmla="*/ 22 w 25"/>
                <a:gd name="T23" fmla="*/ 9 h 18"/>
                <a:gd name="T24" fmla="*/ 20 w 25"/>
                <a:gd name="T25" fmla="*/ 12 h 18"/>
                <a:gd name="T26" fmla="*/ 18 w 25"/>
                <a:gd name="T27" fmla="*/ 14 h 18"/>
                <a:gd name="T28" fmla="*/ 18 w 25"/>
                <a:gd name="T29" fmla="*/ 16 h 18"/>
                <a:gd name="T30" fmla="*/ 16 w 25"/>
                <a:gd name="T31" fmla="*/ 16 h 18"/>
                <a:gd name="T32" fmla="*/ 16 w 25"/>
                <a:gd name="T33" fmla="*/ 18 h 18"/>
                <a:gd name="T34" fmla="*/ 13 w 25"/>
                <a:gd name="T35" fmla="*/ 18 h 18"/>
                <a:gd name="T36" fmla="*/ 11 w 25"/>
                <a:gd name="T37" fmla="*/ 16 h 18"/>
                <a:gd name="T38" fmla="*/ 7 w 25"/>
                <a:gd name="T3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18">
                  <a:moveTo>
                    <a:pt x="7" y="14"/>
                  </a:moveTo>
                  <a:lnTo>
                    <a:pt x="2" y="12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3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5" y="3"/>
                  </a:lnTo>
                  <a:lnTo>
                    <a:pt x="25" y="7"/>
                  </a:lnTo>
                  <a:lnTo>
                    <a:pt x="22" y="9"/>
                  </a:lnTo>
                  <a:lnTo>
                    <a:pt x="20" y="12"/>
                  </a:lnTo>
                  <a:lnTo>
                    <a:pt x="18" y="14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6" y="18"/>
                  </a:lnTo>
                  <a:lnTo>
                    <a:pt x="13" y="18"/>
                  </a:lnTo>
                  <a:lnTo>
                    <a:pt x="11" y="16"/>
                  </a:lnTo>
                  <a:lnTo>
                    <a:pt x="7" y="1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90" name="Freeform 306"/>
            <p:cNvSpPr>
              <a:spLocks/>
            </p:cNvSpPr>
            <p:nvPr/>
          </p:nvSpPr>
          <p:spPr bwMode="auto">
            <a:xfrm>
              <a:off x="5018131" y="4702245"/>
              <a:ext cx="53952" cy="149226"/>
            </a:xfrm>
            <a:custGeom>
              <a:avLst/>
              <a:gdLst>
                <a:gd name="T0" fmla="*/ 27 w 47"/>
                <a:gd name="T1" fmla="*/ 85 h 130"/>
                <a:gd name="T2" fmla="*/ 25 w 47"/>
                <a:gd name="T3" fmla="*/ 83 h 130"/>
                <a:gd name="T4" fmla="*/ 22 w 47"/>
                <a:gd name="T5" fmla="*/ 81 h 130"/>
                <a:gd name="T6" fmla="*/ 20 w 47"/>
                <a:gd name="T7" fmla="*/ 79 h 130"/>
                <a:gd name="T8" fmla="*/ 18 w 47"/>
                <a:gd name="T9" fmla="*/ 74 h 130"/>
                <a:gd name="T10" fmla="*/ 18 w 47"/>
                <a:gd name="T11" fmla="*/ 72 h 130"/>
                <a:gd name="T12" fmla="*/ 16 w 47"/>
                <a:gd name="T13" fmla="*/ 70 h 130"/>
                <a:gd name="T14" fmla="*/ 16 w 47"/>
                <a:gd name="T15" fmla="*/ 25 h 130"/>
                <a:gd name="T16" fmla="*/ 16 w 47"/>
                <a:gd name="T17" fmla="*/ 20 h 130"/>
                <a:gd name="T18" fmla="*/ 18 w 47"/>
                <a:gd name="T19" fmla="*/ 14 h 130"/>
                <a:gd name="T20" fmla="*/ 16 w 47"/>
                <a:gd name="T21" fmla="*/ 9 h 130"/>
                <a:gd name="T22" fmla="*/ 16 w 47"/>
                <a:gd name="T23" fmla="*/ 5 h 130"/>
                <a:gd name="T24" fmla="*/ 13 w 47"/>
                <a:gd name="T25" fmla="*/ 3 h 130"/>
                <a:gd name="T26" fmla="*/ 11 w 47"/>
                <a:gd name="T27" fmla="*/ 0 h 130"/>
                <a:gd name="T28" fmla="*/ 2 w 47"/>
                <a:gd name="T29" fmla="*/ 23 h 130"/>
                <a:gd name="T30" fmla="*/ 0 w 47"/>
                <a:gd name="T31" fmla="*/ 47 h 130"/>
                <a:gd name="T32" fmla="*/ 2 w 47"/>
                <a:gd name="T33" fmla="*/ 72 h 130"/>
                <a:gd name="T34" fmla="*/ 7 w 47"/>
                <a:gd name="T35" fmla="*/ 90 h 130"/>
                <a:gd name="T36" fmla="*/ 16 w 47"/>
                <a:gd name="T37" fmla="*/ 103 h 130"/>
                <a:gd name="T38" fmla="*/ 18 w 47"/>
                <a:gd name="T39" fmla="*/ 105 h 130"/>
                <a:gd name="T40" fmla="*/ 22 w 47"/>
                <a:gd name="T41" fmla="*/ 108 h 130"/>
                <a:gd name="T42" fmla="*/ 25 w 47"/>
                <a:gd name="T43" fmla="*/ 112 h 130"/>
                <a:gd name="T44" fmla="*/ 29 w 47"/>
                <a:gd name="T45" fmla="*/ 117 h 130"/>
                <a:gd name="T46" fmla="*/ 34 w 47"/>
                <a:gd name="T47" fmla="*/ 121 h 130"/>
                <a:gd name="T48" fmla="*/ 38 w 47"/>
                <a:gd name="T49" fmla="*/ 126 h 130"/>
                <a:gd name="T50" fmla="*/ 40 w 47"/>
                <a:gd name="T51" fmla="*/ 128 h 130"/>
                <a:gd name="T52" fmla="*/ 45 w 47"/>
                <a:gd name="T53" fmla="*/ 130 h 130"/>
                <a:gd name="T54" fmla="*/ 47 w 47"/>
                <a:gd name="T55" fmla="*/ 128 h 130"/>
                <a:gd name="T56" fmla="*/ 47 w 47"/>
                <a:gd name="T57" fmla="*/ 126 h 130"/>
                <a:gd name="T58" fmla="*/ 47 w 47"/>
                <a:gd name="T59" fmla="*/ 117 h 130"/>
                <a:gd name="T60" fmla="*/ 40 w 47"/>
                <a:gd name="T61" fmla="*/ 103 h 130"/>
                <a:gd name="T62" fmla="*/ 31 w 47"/>
                <a:gd name="T63" fmla="*/ 92 h 130"/>
                <a:gd name="T64" fmla="*/ 27 w 47"/>
                <a:gd name="T65" fmla="*/ 8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30">
                  <a:moveTo>
                    <a:pt x="27" y="85"/>
                  </a:moveTo>
                  <a:lnTo>
                    <a:pt x="25" y="83"/>
                  </a:lnTo>
                  <a:lnTo>
                    <a:pt x="22" y="81"/>
                  </a:lnTo>
                  <a:lnTo>
                    <a:pt x="20" y="79"/>
                  </a:lnTo>
                  <a:lnTo>
                    <a:pt x="18" y="74"/>
                  </a:lnTo>
                  <a:lnTo>
                    <a:pt x="18" y="72"/>
                  </a:lnTo>
                  <a:lnTo>
                    <a:pt x="16" y="70"/>
                  </a:lnTo>
                  <a:lnTo>
                    <a:pt x="16" y="25"/>
                  </a:lnTo>
                  <a:lnTo>
                    <a:pt x="16" y="20"/>
                  </a:lnTo>
                  <a:lnTo>
                    <a:pt x="18" y="14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3" y="3"/>
                  </a:lnTo>
                  <a:lnTo>
                    <a:pt x="11" y="0"/>
                  </a:lnTo>
                  <a:lnTo>
                    <a:pt x="2" y="23"/>
                  </a:lnTo>
                  <a:lnTo>
                    <a:pt x="0" y="47"/>
                  </a:lnTo>
                  <a:lnTo>
                    <a:pt x="2" y="72"/>
                  </a:lnTo>
                  <a:lnTo>
                    <a:pt x="7" y="90"/>
                  </a:lnTo>
                  <a:lnTo>
                    <a:pt x="16" y="103"/>
                  </a:lnTo>
                  <a:lnTo>
                    <a:pt x="18" y="105"/>
                  </a:lnTo>
                  <a:lnTo>
                    <a:pt x="22" y="108"/>
                  </a:lnTo>
                  <a:lnTo>
                    <a:pt x="25" y="112"/>
                  </a:lnTo>
                  <a:lnTo>
                    <a:pt x="29" y="117"/>
                  </a:lnTo>
                  <a:lnTo>
                    <a:pt x="34" y="121"/>
                  </a:lnTo>
                  <a:lnTo>
                    <a:pt x="38" y="126"/>
                  </a:lnTo>
                  <a:lnTo>
                    <a:pt x="40" y="128"/>
                  </a:lnTo>
                  <a:lnTo>
                    <a:pt x="45" y="130"/>
                  </a:lnTo>
                  <a:lnTo>
                    <a:pt x="47" y="128"/>
                  </a:lnTo>
                  <a:lnTo>
                    <a:pt x="47" y="126"/>
                  </a:lnTo>
                  <a:lnTo>
                    <a:pt x="47" y="117"/>
                  </a:lnTo>
                  <a:lnTo>
                    <a:pt x="40" y="103"/>
                  </a:lnTo>
                  <a:lnTo>
                    <a:pt x="31" y="92"/>
                  </a:lnTo>
                  <a:lnTo>
                    <a:pt x="27" y="85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91" name="Freeform 307"/>
            <p:cNvSpPr>
              <a:spLocks/>
            </p:cNvSpPr>
            <p:nvPr/>
          </p:nvSpPr>
          <p:spPr bwMode="auto">
            <a:xfrm>
              <a:off x="5018131" y="4702245"/>
              <a:ext cx="53952" cy="149226"/>
            </a:xfrm>
            <a:custGeom>
              <a:avLst/>
              <a:gdLst>
                <a:gd name="T0" fmla="*/ 27 w 47"/>
                <a:gd name="T1" fmla="*/ 85 h 130"/>
                <a:gd name="T2" fmla="*/ 25 w 47"/>
                <a:gd name="T3" fmla="*/ 83 h 130"/>
                <a:gd name="T4" fmla="*/ 22 w 47"/>
                <a:gd name="T5" fmla="*/ 81 h 130"/>
                <a:gd name="T6" fmla="*/ 20 w 47"/>
                <a:gd name="T7" fmla="*/ 79 h 130"/>
                <a:gd name="T8" fmla="*/ 18 w 47"/>
                <a:gd name="T9" fmla="*/ 74 h 130"/>
                <a:gd name="T10" fmla="*/ 18 w 47"/>
                <a:gd name="T11" fmla="*/ 72 h 130"/>
                <a:gd name="T12" fmla="*/ 16 w 47"/>
                <a:gd name="T13" fmla="*/ 70 h 130"/>
                <a:gd name="T14" fmla="*/ 16 w 47"/>
                <a:gd name="T15" fmla="*/ 25 h 130"/>
                <a:gd name="T16" fmla="*/ 16 w 47"/>
                <a:gd name="T17" fmla="*/ 20 h 130"/>
                <a:gd name="T18" fmla="*/ 18 w 47"/>
                <a:gd name="T19" fmla="*/ 14 h 130"/>
                <a:gd name="T20" fmla="*/ 16 w 47"/>
                <a:gd name="T21" fmla="*/ 9 h 130"/>
                <a:gd name="T22" fmla="*/ 16 w 47"/>
                <a:gd name="T23" fmla="*/ 5 h 130"/>
                <a:gd name="T24" fmla="*/ 13 w 47"/>
                <a:gd name="T25" fmla="*/ 3 h 130"/>
                <a:gd name="T26" fmla="*/ 11 w 47"/>
                <a:gd name="T27" fmla="*/ 0 h 130"/>
                <a:gd name="T28" fmla="*/ 2 w 47"/>
                <a:gd name="T29" fmla="*/ 23 h 130"/>
                <a:gd name="T30" fmla="*/ 0 w 47"/>
                <a:gd name="T31" fmla="*/ 47 h 130"/>
                <a:gd name="T32" fmla="*/ 2 w 47"/>
                <a:gd name="T33" fmla="*/ 72 h 130"/>
                <a:gd name="T34" fmla="*/ 7 w 47"/>
                <a:gd name="T35" fmla="*/ 90 h 130"/>
                <a:gd name="T36" fmla="*/ 16 w 47"/>
                <a:gd name="T37" fmla="*/ 103 h 130"/>
                <a:gd name="T38" fmla="*/ 18 w 47"/>
                <a:gd name="T39" fmla="*/ 105 h 130"/>
                <a:gd name="T40" fmla="*/ 22 w 47"/>
                <a:gd name="T41" fmla="*/ 108 h 130"/>
                <a:gd name="T42" fmla="*/ 25 w 47"/>
                <a:gd name="T43" fmla="*/ 112 h 130"/>
                <a:gd name="T44" fmla="*/ 29 w 47"/>
                <a:gd name="T45" fmla="*/ 117 h 130"/>
                <a:gd name="T46" fmla="*/ 34 w 47"/>
                <a:gd name="T47" fmla="*/ 121 h 130"/>
                <a:gd name="T48" fmla="*/ 38 w 47"/>
                <a:gd name="T49" fmla="*/ 126 h 130"/>
                <a:gd name="T50" fmla="*/ 40 w 47"/>
                <a:gd name="T51" fmla="*/ 128 h 130"/>
                <a:gd name="T52" fmla="*/ 45 w 47"/>
                <a:gd name="T53" fmla="*/ 130 h 130"/>
                <a:gd name="T54" fmla="*/ 47 w 47"/>
                <a:gd name="T55" fmla="*/ 128 h 130"/>
                <a:gd name="T56" fmla="*/ 47 w 47"/>
                <a:gd name="T57" fmla="*/ 126 h 130"/>
                <a:gd name="T58" fmla="*/ 47 w 47"/>
                <a:gd name="T59" fmla="*/ 117 h 130"/>
                <a:gd name="T60" fmla="*/ 40 w 47"/>
                <a:gd name="T61" fmla="*/ 103 h 130"/>
                <a:gd name="T62" fmla="*/ 31 w 47"/>
                <a:gd name="T63" fmla="*/ 92 h 130"/>
                <a:gd name="T64" fmla="*/ 27 w 47"/>
                <a:gd name="T65" fmla="*/ 8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30">
                  <a:moveTo>
                    <a:pt x="27" y="85"/>
                  </a:moveTo>
                  <a:lnTo>
                    <a:pt x="25" y="83"/>
                  </a:lnTo>
                  <a:lnTo>
                    <a:pt x="22" y="81"/>
                  </a:lnTo>
                  <a:lnTo>
                    <a:pt x="20" y="79"/>
                  </a:lnTo>
                  <a:lnTo>
                    <a:pt x="18" y="74"/>
                  </a:lnTo>
                  <a:lnTo>
                    <a:pt x="18" y="72"/>
                  </a:lnTo>
                  <a:lnTo>
                    <a:pt x="16" y="70"/>
                  </a:lnTo>
                  <a:lnTo>
                    <a:pt x="16" y="25"/>
                  </a:lnTo>
                  <a:lnTo>
                    <a:pt x="16" y="20"/>
                  </a:lnTo>
                  <a:lnTo>
                    <a:pt x="18" y="14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3" y="3"/>
                  </a:lnTo>
                  <a:lnTo>
                    <a:pt x="11" y="0"/>
                  </a:lnTo>
                  <a:lnTo>
                    <a:pt x="2" y="23"/>
                  </a:lnTo>
                  <a:lnTo>
                    <a:pt x="0" y="47"/>
                  </a:lnTo>
                  <a:lnTo>
                    <a:pt x="2" y="72"/>
                  </a:lnTo>
                  <a:lnTo>
                    <a:pt x="7" y="90"/>
                  </a:lnTo>
                  <a:lnTo>
                    <a:pt x="16" y="103"/>
                  </a:lnTo>
                  <a:lnTo>
                    <a:pt x="18" y="105"/>
                  </a:lnTo>
                  <a:lnTo>
                    <a:pt x="22" y="108"/>
                  </a:lnTo>
                  <a:lnTo>
                    <a:pt x="25" y="112"/>
                  </a:lnTo>
                  <a:lnTo>
                    <a:pt x="29" y="117"/>
                  </a:lnTo>
                  <a:lnTo>
                    <a:pt x="34" y="121"/>
                  </a:lnTo>
                  <a:lnTo>
                    <a:pt x="38" y="126"/>
                  </a:lnTo>
                  <a:lnTo>
                    <a:pt x="40" y="128"/>
                  </a:lnTo>
                  <a:lnTo>
                    <a:pt x="45" y="130"/>
                  </a:lnTo>
                  <a:lnTo>
                    <a:pt x="47" y="128"/>
                  </a:lnTo>
                  <a:lnTo>
                    <a:pt x="47" y="126"/>
                  </a:lnTo>
                  <a:lnTo>
                    <a:pt x="47" y="117"/>
                  </a:lnTo>
                  <a:lnTo>
                    <a:pt x="40" y="103"/>
                  </a:lnTo>
                  <a:lnTo>
                    <a:pt x="31" y="92"/>
                  </a:lnTo>
                  <a:lnTo>
                    <a:pt x="27" y="8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92" name="Freeform 308"/>
            <p:cNvSpPr>
              <a:spLocks/>
            </p:cNvSpPr>
            <p:nvPr/>
          </p:nvSpPr>
          <p:spPr bwMode="auto">
            <a:xfrm>
              <a:off x="4820693" y="5301446"/>
              <a:ext cx="33289" cy="27549"/>
            </a:xfrm>
            <a:custGeom>
              <a:avLst/>
              <a:gdLst>
                <a:gd name="T0" fmla="*/ 0 w 29"/>
                <a:gd name="T1" fmla="*/ 11 h 24"/>
                <a:gd name="T2" fmla="*/ 0 w 29"/>
                <a:gd name="T3" fmla="*/ 8 h 24"/>
                <a:gd name="T4" fmla="*/ 2 w 29"/>
                <a:gd name="T5" fmla="*/ 6 h 24"/>
                <a:gd name="T6" fmla="*/ 4 w 29"/>
                <a:gd name="T7" fmla="*/ 6 h 24"/>
                <a:gd name="T8" fmla="*/ 7 w 29"/>
                <a:gd name="T9" fmla="*/ 4 h 24"/>
                <a:gd name="T10" fmla="*/ 13 w 29"/>
                <a:gd name="T11" fmla="*/ 4 h 24"/>
                <a:gd name="T12" fmla="*/ 20 w 29"/>
                <a:gd name="T13" fmla="*/ 2 h 24"/>
                <a:gd name="T14" fmla="*/ 25 w 29"/>
                <a:gd name="T15" fmla="*/ 0 h 24"/>
                <a:gd name="T16" fmla="*/ 27 w 29"/>
                <a:gd name="T17" fmla="*/ 0 h 24"/>
                <a:gd name="T18" fmla="*/ 29 w 29"/>
                <a:gd name="T19" fmla="*/ 2 h 24"/>
                <a:gd name="T20" fmla="*/ 29 w 29"/>
                <a:gd name="T21" fmla="*/ 4 h 24"/>
                <a:gd name="T22" fmla="*/ 29 w 29"/>
                <a:gd name="T23" fmla="*/ 8 h 24"/>
                <a:gd name="T24" fmla="*/ 29 w 29"/>
                <a:gd name="T25" fmla="*/ 11 h 24"/>
                <a:gd name="T26" fmla="*/ 27 w 29"/>
                <a:gd name="T27" fmla="*/ 15 h 24"/>
                <a:gd name="T28" fmla="*/ 22 w 29"/>
                <a:gd name="T29" fmla="*/ 20 h 24"/>
                <a:gd name="T30" fmla="*/ 18 w 29"/>
                <a:gd name="T31" fmla="*/ 22 h 24"/>
                <a:gd name="T32" fmla="*/ 13 w 29"/>
                <a:gd name="T33" fmla="*/ 24 h 24"/>
                <a:gd name="T34" fmla="*/ 7 w 29"/>
                <a:gd name="T35" fmla="*/ 24 h 24"/>
                <a:gd name="T36" fmla="*/ 0 w 29"/>
                <a:gd name="T37" fmla="*/ 24 h 24"/>
                <a:gd name="T38" fmla="*/ 0 w 29"/>
                <a:gd name="T3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24">
                  <a:moveTo>
                    <a:pt x="0" y="11"/>
                  </a:moveTo>
                  <a:lnTo>
                    <a:pt x="0" y="8"/>
                  </a:lnTo>
                  <a:lnTo>
                    <a:pt x="2" y="6"/>
                  </a:lnTo>
                  <a:lnTo>
                    <a:pt x="4" y="6"/>
                  </a:lnTo>
                  <a:lnTo>
                    <a:pt x="7" y="4"/>
                  </a:lnTo>
                  <a:lnTo>
                    <a:pt x="13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29" y="8"/>
                  </a:lnTo>
                  <a:lnTo>
                    <a:pt x="29" y="11"/>
                  </a:lnTo>
                  <a:lnTo>
                    <a:pt x="27" y="15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3" y="24"/>
                  </a:lnTo>
                  <a:lnTo>
                    <a:pt x="7" y="24"/>
                  </a:lnTo>
                  <a:lnTo>
                    <a:pt x="0" y="24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93" name="Freeform 309"/>
            <p:cNvSpPr>
              <a:spLocks/>
            </p:cNvSpPr>
            <p:nvPr/>
          </p:nvSpPr>
          <p:spPr bwMode="auto">
            <a:xfrm>
              <a:off x="4820693" y="5301446"/>
              <a:ext cx="33289" cy="27549"/>
            </a:xfrm>
            <a:custGeom>
              <a:avLst/>
              <a:gdLst>
                <a:gd name="T0" fmla="*/ 0 w 29"/>
                <a:gd name="T1" fmla="*/ 11 h 24"/>
                <a:gd name="T2" fmla="*/ 0 w 29"/>
                <a:gd name="T3" fmla="*/ 8 h 24"/>
                <a:gd name="T4" fmla="*/ 2 w 29"/>
                <a:gd name="T5" fmla="*/ 6 h 24"/>
                <a:gd name="T6" fmla="*/ 4 w 29"/>
                <a:gd name="T7" fmla="*/ 6 h 24"/>
                <a:gd name="T8" fmla="*/ 7 w 29"/>
                <a:gd name="T9" fmla="*/ 4 h 24"/>
                <a:gd name="T10" fmla="*/ 13 w 29"/>
                <a:gd name="T11" fmla="*/ 4 h 24"/>
                <a:gd name="T12" fmla="*/ 20 w 29"/>
                <a:gd name="T13" fmla="*/ 2 h 24"/>
                <a:gd name="T14" fmla="*/ 25 w 29"/>
                <a:gd name="T15" fmla="*/ 0 h 24"/>
                <a:gd name="T16" fmla="*/ 27 w 29"/>
                <a:gd name="T17" fmla="*/ 0 h 24"/>
                <a:gd name="T18" fmla="*/ 29 w 29"/>
                <a:gd name="T19" fmla="*/ 2 h 24"/>
                <a:gd name="T20" fmla="*/ 29 w 29"/>
                <a:gd name="T21" fmla="*/ 4 h 24"/>
                <a:gd name="T22" fmla="*/ 29 w 29"/>
                <a:gd name="T23" fmla="*/ 8 h 24"/>
                <a:gd name="T24" fmla="*/ 29 w 29"/>
                <a:gd name="T25" fmla="*/ 11 h 24"/>
                <a:gd name="T26" fmla="*/ 27 w 29"/>
                <a:gd name="T27" fmla="*/ 15 h 24"/>
                <a:gd name="T28" fmla="*/ 22 w 29"/>
                <a:gd name="T29" fmla="*/ 20 h 24"/>
                <a:gd name="T30" fmla="*/ 18 w 29"/>
                <a:gd name="T31" fmla="*/ 22 h 24"/>
                <a:gd name="T32" fmla="*/ 13 w 29"/>
                <a:gd name="T33" fmla="*/ 24 h 24"/>
                <a:gd name="T34" fmla="*/ 7 w 29"/>
                <a:gd name="T35" fmla="*/ 24 h 24"/>
                <a:gd name="T36" fmla="*/ 0 w 29"/>
                <a:gd name="T37" fmla="*/ 24 h 24"/>
                <a:gd name="T38" fmla="*/ 0 w 29"/>
                <a:gd name="T3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24">
                  <a:moveTo>
                    <a:pt x="0" y="11"/>
                  </a:moveTo>
                  <a:lnTo>
                    <a:pt x="0" y="8"/>
                  </a:lnTo>
                  <a:lnTo>
                    <a:pt x="2" y="6"/>
                  </a:lnTo>
                  <a:lnTo>
                    <a:pt x="4" y="6"/>
                  </a:lnTo>
                  <a:lnTo>
                    <a:pt x="7" y="4"/>
                  </a:lnTo>
                  <a:lnTo>
                    <a:pt x="13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29" y="8"/>
                  </a:lnTo>
                  <a:lnTo>
                    <a:pt x="29" y="11"/>
                  </a:lnTo>
                  <a:lnTo>
                    <a:pt x="27" y="15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3" y="24"/>
                  </a:lnTo>
                  <a:lnTo>
                    <a:pt x="7" y="24"/>
                  </a:lnTo>
                  <a:lnTo>
                    <a:pt x="0" y="24"/>
                  </a:lnTo>
                  <a:lnTo>
                    <a:pt x="0" y="1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94" name="Freeform 310"/>
            <p:cNvSpPr>
              <a:spLocks/>
            </p:cNvSpPr>
            <p:nvPr/>
          </p:nvSpPr>
          <p:spPr bwMode="auto">
            <a:xfrm>
              <a:off x="3591295" y="3441856"/>
              <a:ext cx="223840" cy="182516"/>
            </a:xfrm>
            <a:custGeom>
              <a:avLst/>
              <a:gdLst>
                <a:gd name="T0" fmla="*/ 45 w 195"/>
                <a:gd name="T1" fmla="*/ 89 h 159"/>
                <a:gd name="T2" fmla="*/ 45 w 195"/>
                <a:gd name="T3" fmla="*/ 83 h 159"/>
                <a:gd name="T4" fmla="*/ 45 w 195"/>
                <a:gd name="T5" fmla="*/ 78 h 159"/>
                <a:gd name="T6" fmla="*/ 45 w 195"/>
                <a:gd name="T7" fmla="*/ 78 h 159"/>
                <a:gd name="T8" fmla="*/ 47 w 195"/>
                <a:gd name="T9" fmla="*/ 76 h 159"/>
                <a:gd name="T10" fmla="*/ 52 w 195"/>
                <a:gd name="T11" fmla="*/ 76 h 159"/>
                <a:gd name="T12" fmla="*/ 54 w 195"/>
                <a:gd name="T13" fmla="*/ 74 h 159"/>
                <a:gd name="T14" fmla="*/ 56 w 195"/>
                <a:gd name="T15" fmla="*/ 72 h 159"/>
                <a:gd name="T16" fmla="*/ 56 w 195"/>
                <a:gd name="T17" fmla="*/ 67 h 159"/>
                <a:gd name="T18" fmla="*/ 56 w 195"/>
                <a:gd name="T19" fmla="*/ 60 h 159"/>
                <a:gd name="T20" fmla="*/ 56 w 195"/>
                <a:gd name="T21" fmla="*/ 56 h 159"/>
                <a:gd name="T22" fmla="*/ 56 w 195"/>
                <a:gd name="T23" fmla="*/ 51 h 159"/>
                <a:gd name="T24" fmla="*/ 56 w 195"/>
                <a:gd name="T25" fmla="*/ 45 h 159"/>
                <a:gd name="T26" fmla="*/ 67 w 195"/>
                <a:gd name="T27" fmla="*/ 34 h 159"/>
                <a:gd name="T28" fmla="*/ 79 w 195"/>
                <a:gd name="T29" fmla="*/ 25 h 159"/>
                <a:gd name="T30" fmla="*/ 92 w 195"/>
                <a:gd name="T31" fmla="*/ 13 h 159"/>
                <a:gd name="T32" fmla="*/ 101 w 195"/>
                <a:gd name="T33" fmla="*/ 0 h 159"/>
                <a:gd name="T34" fmla="*/ 195 w 195"/>
                <a:gd name="T35" fmla="*/ 0 h 159"/>
                <a:gd name="T36" fmla="*/ 195 w 195"/>
                <a:gd name="T37" fmla="*/ 11 h 159"/>
                <a:gd name="T38" fmla="*/ 195 w 195"/>
                <a:gd name="T39" fmla="*/ 20 h 159"/>
                <a:gd name="T40" fmla="*/ 193 w 195"/>
                <a:gd name="T41" fmla="*/ 27 h 159"/>
                <a:gd name="T42" fmla="*/ 188 w 195"/>
                <a:gd name="T43" fmla="*/ 31 h 159"/>
                <a:gd name="T44" fmla="*/ 170 w 195"/>
                <a:gd name="T45" fmla="*/ 34 h 159"/>
                <a:gd name="T46" fmla="*/ 150 w 195"/>
                <a:gd name="T47" fmla="*/ 31 h 159"/>
                <a:gd name="T48" fmla="*/ 132 w 195"/>
                <a:gd name="T49" fmla="*/ 34 h 159"/>
                <a:gd name="T50" fmla="*/ 119 w 195"/>
                <a:gd name="T51" fmla="*/ 38 h 159"/>
                <a:gd name="T52" fmla="*/ 114 w 195"/>
                <a:gd name="T53" fmla="*/ 43 h 159"/>
                <a:gd name="T54" fmla="*/ 112 w 195"/>
                <a:gd name="T55" fmla="*/ 51 h 159"/>
                <a:gd name="T56" fmla="*/ 112 w 195"/>
                <a:gd name="T57" fmla="*/ 63 h 159"/>
                <a:gd name="T58" fmla="*/ 114 w 195"/>
                <a:gd name="T59" fmla="*/ 74 h 159"/>
                <a:gd name="T60" fmla="*/ 114 w 195"/>
                <a:gd name="T61" fmla="*/ 83 h 159"/>
                <a:gd name="T62" fmla="*/ 112 w 195"/>
                <a:gd name="T63" fmla="*/ 85 h 159"/>
                <a:gd name="T64" fmla="*/ 110 w 195"/>
                <a:gd name="T65" fmla="*/ 87 h 159"/>
                <a:gd name="T66" fmla="*/ 108 w 195"/>
                <a:gd name="T67" fmla="*/ 87 h 159"/>
                <a:gd name="T68" fmla="*/ 103 w 195"/>
                <a:gd name="T69" fmla="*/ 87 h 159"/>
                <a:gd name="T70" fmla="*/ 101 w 195"/>
                <a:gd name="T71" fmla="*/ 89 h 159"/>
                <a:gd name="T72" fmla="*/ 94 w 195"/>
                <a:gd name="T73" fmla="*/ 89 h 159"/>
                <a:gd name="T74" fmla="*/ 99 w 195"/>
                <a:gd name="T75" fmla="*/ 98 h 159"/>
                <a:gd name="T76" fmla="*/ 96 w 195"/>
                <a:gd name="T77" fmla="*/ 107 h 159"/>
                <a:gd name="T78" fmla="*/ 94 w 195"/>
                <a:gd name="T79" fmla="*/ 112 h 159"/>
                <a:gd name="T80" fmla="*/ 87 w 195"/>
                <a:gd name="T81" fmla="*/ 119 h 159"/>
                <a:gd name="T82" fmla="*/ 83 w 195"/>
                <a:gd name="T83" fmla="*/ 125 h 159"/>
                <a:gd name="T84" fmla="*/ 83 w 195"/>
                <a:gd name="T85" fmla="*/ 132 h 159"/>
                <a:gd name="T86" fmla="*/ 83 w 195"/>
                <a:gd name="T87" fmla="*/ 145 h 159"/>
                <a:gd name="T88" fmla="*/ 76 w 195"/>
                <a:gd name="T89" fmla="*/ 154 h 159"/>
                <a:gd name="T90" fmla="*/ 67 w 195"/>
                <a:gd name="T91" fmla="*/ 159 h 159"/>
                <a:gd name="T92" fmla="*/ 56 w 195"/>
                <a:gd name="T93" fmla="*/ 159 h 159"/>
                <a:gd name="T94" fmla="*/ 41 w 195"/>
                <a:gd name="T95" fmla="*/ 159 h 159"/>
                <a:gd name="T96" fmla="*/ 27 w 195"/>
                <a:gd name="T97" fmla="*/ 157 h 159"/>
                <a:gd name="T98" fmla="*/ 11 w 195"/>
                <a:gd name="T99" fmla="*/ 157 h 159"/>
                <a:gd name="T100" fmla="*/ 0 w 195"/>
                <a:gd name="T101" fmla="*/ 157 h 159"/>
                <a:gd name="T102" fmla="*/ 0 w 195"/>
                <a:gd name="T103" fmla="*/ 154 h 159"/>
                <a:gd name="T104" fmla="*/ 3 w 195"/>
                <a:gd name="T105" fmla="*/ 150 h 159"/>
                <a:gd name="T106" fmla="*/ 5 w 195"/>
                <a:gd name="T107" fmla="*/ 148 h 159"/>
                <a:gd name="T108" fmla="*/ 9 w 195"/>
                <a:gd name="T109" fmla="*/ 148 h 159"/>
                <a:gd name="T110" fmla="*/ 11 w 195"/>
                <a:gd name="T111" fmla="*/ 145 h 159"/>
                <a:gd name="T112" fmla="*/ 14 w 195"/>
                <a:gd name="T113" fmla="*/ 141 h 159"/>
                <a:gd name="T114" fmla="*/ 14 w 195"/>
                <a:gd name="T115" fmla="*/ 139 h 159"/>
                <a:gd name="T116" fmla="*/ 14 w 195"/>
                <a:gd name="T117" fmla="*/ 132 h 159"/>
                <a:gd name="T118" fmla="*/ 20 w 195"/>
                <a:gd name="T119" fmla="*/ 112 h 159"/>
                <a:gd name="T120" fmla="*/ 32 w 195"/>
                <a:gd name="T121" fmla="*/ 94 h 159"/>
                <a:gd name="T122" fmla="*/ 45 w 195"/>
                <a:gd name="T123" fmla="*/ 8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5" h="159">
                  <a:moveTo>
                    <a:pt x="45" y="89"/>
                  </a:moveTo>
                  <a:lnTo>
                    <a:pt x="45" y="83"/>
                  </a:lnTo>
                  <a:lnTo>
                    <a:pt x="45" y="78"/>
                  </a:lnTo>
                  <a:lnTo>
                    <a:pt x="45" y="78"/>
                  </a:lnTo>
                  <a:lnTo>
                    <a:pt x="47" y="76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56" y="72"/>
                  </a:lnTo>
                  <a:lnTo>
                    <a:pt x="56" y="67"/>
                  </a:lnTo>
                  <a:lnTo>
                    <a:pt x="56" y="60"/>
                  </a:lnTo>
                  <a:lnTo>
                    <a:pt x="56" y="56"/>
                  </a:lnTo>
                  <a:lnTo>
                    <a:pt x="56" y="51"/>
                  </a:lnTo>
                  <a:lnTo>
                    <a:pt x="56" y="45"/>
                  </a:lnTo>
                  <a:lnTo>
                    <a:pt x="67" y="34"/>
                  </a:lnTo>
                  <a:lnTo>
                    <a:pt x="79" y="25"/>
                  </a:lnTo>
                  <a:lnTo>
                    <a:pt x="92" y="13"/>
                  </a:lnTo>
                  <a:lnTo>
                    <a:pt x="101" y="0"/>
                  </a:lnTo>
                  <a:lnTo>
                    <a:pt x="195" y="0"/>
                  </a:lnTo>
                  <a:lnTo>
                    <a:pt x="195" y="11"/>
                  </a:lnTo>
                  <a:lnTo>
                    <a:pt x="195" y="20"/>
                  </a:lnTo>
                  <a:lnTo>
                    <a:pt x="193" y="27"/>
                  </a:lnTo>
                  <a:lnTo>
                    <a:pt x="188" y="31"/>
                  </a:lnTo>
                  <a:lnTo>
                    <a:pt x="170" y="34"/>
                  </a:lnTo>
                  <a:lnTo>
                    <a:pt x="150" y="31"/>
                  </a:lnTo>
                  <a:lnTo>
                    <a:pt x="132" y="34"/>
                  </a:lnTo>
                  <a:lnTo>
                    <a:pt x="119" y="38"/>
                  </a:lnTo>
                  <a:lnTo>
                    <a:pt x="114" y="43"/>
                  </a:lnTo>
                  <a:lnTo>
                    <a:pt x="112" y="51"/>
                  </a:lnTo>
                  <a:lnTo>
                    <a:pt x="112" y="63"/>
                  </a:lnTo>
                  <a:lnTo>
                    <a:pt x="114" y="74"/>
                  </a:lnTo>
                  <a:lnTo>
                    <a:pt x="114" y="83"/>
                  </a:lnTo>
                  <a:lnTo>
                    <a:pt x="112" y="85"/>
                  </a:lnTo>
                  <a:lnTo>
                    <a:pt x="110" y="87"/>
                  </a:lnTo>
                  <a:lnTo>
                    <a:pt x="108" y="87"/>
                  </a:lnTo>
                  <a:lnTo>
                    <a:pt x="103" y="87"/>
                  </a:lnTo>
                  <a:lnTo>
                    <a:pt x="101" y="89"/>
                  </a:lnTo>
                  <a:lnTo>
                    <a:pt x="94" y="89"/>
                  </a:lnTo>
                  <a:lnTo>
                    <a:pt x="99" y="98"/>
                  </a:lnTo>
                  <a:lnTo>
                    <a:pt x="96" y="107"/>
                  </a:lnTo>
                  <a:lnTo>
                    <a:pt x="94" y="112"/>
                  </a:lnTo>
                  <a:lnTo>
                    <a:pt x="87" y="119"/>
                  </a:lnTo>
                  <a:lnTo>
                    <a:pt x="83" y="125"/>
                  </a:lnTo>
                  <a:lnTo>
                    <a:pt x="83" y="132"/>
                  </a:lnTo>
                  <a:lnTo>
                    <a:pt x="83" y="145"/>
                  </a:lnTo>
                  <a:lnTo>
                    <a:pt x="76" y="154"/>
                  </a:lnTo>
                  <a:lnTo>
                    <a:pt x="67" y="159"/>
                  </a:lnTo>
                  <a:lnTo>
                    <a:pt x="56" y="159"/>
                  </a:lnTo>
                  <a:lnTo>
                    <a:pt x="41" y="159"/>
                  </a:lnTo>
                  <a:lnTo>
                    <a:pt x="27" y="157"/>
                  </a:lnTo>
                  <a:lnTo>
                    <a:pt x="11" y="157"/>
                  </a:lnTo>
                  <a:lnTo>
                    <a:pt x="0" y="157"/>
                  </a:lnTo>
                  <a:lnTo>
                    <a:pt x="0" y="154"/>
                  </a:lnTo>
                  <a:lnTo>
                    <a:pt x="3" y="150"/>
                  </a:lnTo>
                  <a:lnTo>
                    <a:pt x="5" y="148"/>
                  </a:lnTo>
                  <a:lnTo>
                    <a:pt x="9" y="148"/>
                  </a:lnTo>
                  <a:lnTo>
                    <a:pt x="11" y="145"/>
                  </a:lnTo>
                  <a:lnTo>
                    <a:pt x="14" y="141"/>
                  </a:lnTo>
                  <a:lnTo>
                    <a:pt x="14" y="139"/>
                  </a:lnTo>
                  <a:lnTo>
                    <a:pt x="14" y="132"/>
                  </a:lnTo>
                  <a:lnTo>
                    <a:pt x="20" y="112"/>
                  </a:lnTo>
                  <a:lnTo>
                    <a:pt x="32" y="94"/>
                  </a:lnTo>
                  <a:lnTo>
                    <a:pt x="45" y="8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95" name="Freeform 311"/>
            <p:cNvSpPr>
              <a:spLocks/>
            </p:cNvSpPr>
            <p:nvPr/>
          </p:nvSpPr>
          <p:spPr bwMode="auto">
            <a:xfrm>
              <a:off x="3591295" y="3441856"/>
              <a:ext cx="223840" cy="182516"/>
            </a:xfrm>
            <a:custGeom>
              <a:avLst/>
              <a:gdLst>
                <a:gd name="T0" fmla="*/ 45 w 195"/>
                <a:gd name="T1" fmla="*/ 89 h 159"/>
                <a:gd name="T2" fmla="*/ 45 w 195"/>
                <a:gd name="T3" fmla="*/ 83 h 159"/>
                <a:gd name="T4" fmla="*/ 45 w 195"/>
                <a:gd name="T5" fmla="*/ 78 h 159"/>
                <a:gd name="T6" fmla="*/ 45 w 195"/>
                <a:gd name="T7" fmla="*/ 78 h 159"/>
                <a:gd name="T8" fmla="*/ 47 w 195"/>
                <a:gd name="T9" fmla="*/ 76 h 159"/>
                <a:gd name="T10" fmla="*/ 52 w 195"/>
                <a:gd name="T11" fmla="*/ 76 h 159"/>
                <a:gd name="T12" fmla="*/ 54 w 195"/>
                <a:gd name="T13" fmla="*/ 74 h 159"/>
                <a:gd name="T14" fmla="*/ 56 w 195"/>
                <a:gd name="T15" fmla="*/ 72 h 159"/>
                <a:gd name="T16" fmla="*/ 56 w 195"/>
                <a:gd name="T17" fmla="*/ 67 h 159"/>
                <a:gd name="T18" fmla="*/ 56 w 195"/>
                <a:gd name="T19" fmla="*/ 60 h 159"/>
                <a:gd name="T20" fmla="*/ 56 w 195"/>
                <a:gd name="T21" fmla="*/ 56 h 159"/>
                <a:gd name="T22" fmla="*/ 56 w 195"/>
                <a:gd name="T23" fmla="*/ 51 h 159"/>
                <a:gd name="T24" fmla="*/ 56 w 195"/>
                <a:gd name="T25" fmla="*/ 45 h 159"/>
                <a:gd name="T26" fmla="*/ 67 w 195"/>
                <a:gd name="T27" fmla="*/ 34 h 159"/>
                <a:gd name="T28" fmla="*/ 79 w 195"/>
                <a:gd name="T29" fmla="*/ 25 h 159"/>
                <a:gd name="T30" fmla="*/ 92 w 195"/>
                <a:gd name="T31" fmla="*/ 13 h 159"/>
                <a:gd name="T32" fmla="*/ 101 w 195"/>
                <a:gd name="T33" fmla="*/ 0 h 159"/>
                <a:gd name="T34" fmla="*/ 195 w 195"/>
                <a:gd name="T35" fmla="*/ 0 h 159"/>
                <a:gd name="T36" fmla="*/ 195 w 195"/>
                <a:gd name="T37" fmla="*/ 11 h 159"/>
                <a:gd name="T38" fmla="*/ 195 w 195"/>
                <a:gd name="T39" fmla="*/ 20 h 159"/>
                <a:gd name="T40" fmla="*/ 193 w 195"/>
                <a:gd name="T41" fmla="*/ 27 h 159"/>
                <a:gd name="T42" fmla="*/ 188 w 195"/>
                <a:gd name="T43" fmla="*/ 31 h 159"/>
                <a:gd name="T44" fmla="*/ 170 w 195"/>
                <a:gd name="T45" fmla="*/ 34 h 159"/>
                <a:gd name="T46" fmla="*/ 150 w 195"/>
                <a:gd name="T47" fmla="*/ 31 h 159"/>
                <a:gd name="T48" fmla="*/ 132 w 195"/>
                <a:gd name="T49" fmla="*/ 34 h 159"/>
                <a:gd name="T50" fmla="*/ 119 w 195"/>
                <a:gd name="T51" fmla="*/ 38 h 159"/>
                <a:gd name="T52" fmla="*/ 114 w 195"/>
                <a:gd name="T53" fmla="*/ 43 h 159"/>
                <a:gd name="T54" fmla="*/ 112 w 195"/>
                <a:gd name="T55" fmla="*/ 51 h 159"/>
                <a:gd name="T56" fmla="*/ 112 w 195"/>
                <a:gd name="T57" fmla="*/ 63 h 159"/>
                <a:gd name="T58" fmla="*/ 114 w 195"/>
                <a:gd name="T59" fmla="*/ 74 h 159"/>
                <a:gd name="T60" fmla="*/ 114 w 195"/>
                <a:gd name="T61" fmla="*/ 83 h 159"/>
                <a:gd name="T62" fmla="*/ 112 w 195"/>
                <a:gd name="T63" fmla="*/ 85 h 159"/>
                <a:gd name="T64" fmla="*/ 110 w 195"/>
                <a:gd name="T65" fmla="*/ 87 h 159"/>
                <a:gd name="T66" fmla="*/ 108 w 195"/>
                <a:gd name="T67" fmla="*/ 87 h 159"/>
                <a:gd name="T68" fmla="*/ 103 w 195"/>
                <a:gd name="T69" fmla="*/ 87 h 159"/>
                <a:gd name="T70" fmla="*/ 101 w 195"/>
                <a:gd name="T71" fmla="*/ 89 h 159"/>
                <a:gd name="T72" fmla="*/ 94 w 195"/>
                <a:gd name="T73" fmla="*/ 89 h 159"/>
                <a:gd name="T74" fmla="*/ 99 w 195"/>
                <a:gd name="T75" fmla="*/ 98 h 159"/>
                <a:gd name="T76" fmla="*/ 96 w 195"/>
                <a:gd name="T77" fmla="*/ 107 h 159"/>
                <a:gd name="T78" fmla="*/ 94 w 195"/>
                <a:gd name="T79" fmla="*/ 112 h 159"/>
                <a:gd name="T80" fmla="*/ 87 w 195"/>
                <a:gd name="T81" fmla="*/ 119 h 159"/>
                <a:gd name="T82" fmla="*/ 83 w 195"/>
                <a:gd name="T83" fmla="*/ 125 h 159"/>
                <a:gd name="T84" fmla="*/ 83 w 195"/>
                <a:gd name="T85" fmla="*/ 132 h 159"/>
                <a:gd name="T86" fmla="*/ 83 w 195"/>
                <a:gd name="T87" fmla="*/ 145 h 159"/>
                <a:gd name="T88" fmla="*/ 76 w 195"/>
                <a:gd name="T89" fmla="*/ 154 h 159"/>
                <a:gd name="T90" fmla="*/ 67 w 195"/>
                <a:gd name="T91" fmla="*/ 159 h 159"/>
                <a:gd name="T92" fmla="*/ 56 w 195"/>
                <a:gd name="T93" fmla="*/ 159 h 159"/>
                <a:gd name="T94" fmla="*/ 41 w 195"/>
                <a:gd name="T95" fmla="*/ 159 h 159"/>
                <a:gd name="T96" fmla="*/ 27 w 195"/>
                <a:gd name="T97" fmla="*/ 157 h 159"/>
                <a:gd name="T98" fmla="*/ 11 w 195"/>
                <a:gd name="T99" fmla="*/ 157 h 159"/>
                <a:gd name="T100" fmla="*/ 0 w 195"/>
                <a:gd name="T101" fmla="*/ 157 h 159"/>
                <a:gd name="T102" fmla="*/ 0 w 195"/>
                <a:gd name="T103" fmla="*/ 154 h 159"/>
                <a:gd name="T104" fmla="*/ 3 w 195"/>
                <a:gd name="T105" fmla="*/ 150 h 159"/>
                <a:gd name="T106" fmla="*/ 5 w 195"/>
                <a:gd name="T107" fmla="*/ 148 h 159"/>
                <a:gd name="T108" fmla="*/ 9 w 195"/>
                <a:gd name="T109" fmla="*/ 148 h 159"/>
                <a:gd name="T110" fmla="*/ 11 w 195"/>
                <a:gd name="T111" fmla="*/ 145 h 159"/>
                <a:gd name="T112" fmla="*/ 14 w 195"/>
                <a:gd name="T113" fmla="*/ 141 h 159"/>
                <a:gd name="T114" fmla="*/ 14 w 195"/>
                <a:gd name="T115" fmla="*/ 139 h 159"/>
                <a:gd name="T116" fmla="*/ 14 w 195"/>
                <a:gd name="T117" fmla="*/ 132 h 159"/>
                <a:gd name="T118" fmla="*/ 20 w 195"/>
                <a:gd name="T119" fmla="*/ 112 h 159"/>
                <a:gd name="T120" fmla="*/ 32 w 195"/>
                <a:gd name="T121" fmla="*/ 94 h 159"/>
                <a:gd name="T122" fmla="*/ 45 w 195"/>
                <a:gd name="T123" fmla="*/ 8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5" h="159">
                  <a:moveTo>
                    <a:pt x="45" y="89"/>
                  </a:moveTo>
                  <a:lnTo>
                    <a:pt x="45" y="83"/>
                  </a:lnTo>
                  <a:lnTo>
                    <a:pt x="45" y="78"/>
                  </a:lnTo>
                  <a:lnTo>
                    <a:pt x="45" y="78"/>
                  </a:lnTo>
                  <a:lnTo>
                    <a:pt x="47" y="76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56" y="72"/>
                  </a:lnTo>
                  <a:lnTo>
                    <a:pt x="56" y="67"/>
                  </a:lnTo>
                  <a:lnTo>
                    <a:pt x="56" y="60"/>
                  </a:lnTo>
                  <a:lnTo>
                    <a:pt x="56" y="56"/>
                  </a:lnTo>
                  <a:lnTo>
                    <a:pt x="56" y="51"/>
                  </a:lnTo>
                  <a:lnTo>
                    <a:pt x="56" y="45"/>
                  </a:lnTo>
                  <a:lnTo>
                    <a:pt x="67" y="34"/>
                  </a:lnTo>
                  <a:lnTo>
                    <a:pt x="79" y="25"/>
                  </a:lnTo>
                  <a:lnTo>
                    <a:pt x="92" y="13"/>
                  </a:lnTo>
                  <a:lnTo>
                    <a:pt x="101" y="0"/>
                  </a:lnTo>
                  <a:lnTo>
                    <a:pt x="195" y="0"/>
                  </a:lnTo>
                  <a:lnTo>
                    <a:pt x="195" y="11"/>
                  </a:lnTo>
                  <a:lnTo>
                    <a:pt x="195" y="20"/>
                  </a:lnTo>
                  <a:lnTo>
                    <a:pt x="193" y="27"/>
                  </a:lnTo>
                  <a:lnTo>
                    <a:pt x="188" y="31"/>
                  </a:lnTo>
                  <a:lnTo>
                    <a:pt x="170" y="34"/>
                  </a:lnTo>
                  <a:lnTo>
                    <a:pt x="150" y="31"/>
                  </a:lnTo>
                  <a:lnTo>
                    <a:pt x="132" y="34"/>
                  </a:lnTo>
                  <a:lnTo>
                    <a:pt x="119" y="38"/>
                  </a:lnTo>
                  <a:lnTo>
                    <a:pt x="114" y="43"/>
                  </a:lnTo>
                  <a:lnTo>
                    <a:pt x="112" y="51"/>
                  </a:lnTo>
                  <a:lnTo>
                    <a:pt x="112" y="63"/>
                  </a:lnTo>
                  <a:lnTo>
                    <a:pt x="114" y="74"/>
                  </a:lnTo>
                  <a:lnTo>
                    <a:pt x="114" y="83"/>
                  </a:lnTo>
                  <a:lnTo>
                    <a:pt x="112" y="85"/>
                  </a:lnTo>
                  <a:lnTo>
                    <a:pt x="110" y="87"/>
                  </a:lnTo>
                  <a:lnTo>
                    <a:pt x="108" y="87"/>
                  </a:lnTo>
                  <a:lnTo>
                    <a:pt x="103" y="87"/>
                  </a:lnTo>
                  <a:lnTo>
                    <a:pt x="101" y="89"/>
                  </a:lnTo>
                  <a:lnTo>
                    <a:pt x="94" y="89"/>
                  </a:lnTo>
                  <a:lnTo>
                    <a:pt x="99" y="98"/>
                  </a:lnTo>
                  <a:lnTo>
                    <a:pt x="96" y="107"/>
                  </a:lnTo>
                  <a:lnTo>
                    <a:pt x="94" y="112"/>
                  </a:lnTo>
                  <a:lnTo>
                    <a:pt x="87" y="119"/>
                  </a:lnTo>
                  <a:lnTo>
                    <a:pt x="83" y="125"/>
                  </a:lnTo>
                  <a:lnTo>
                    <a:pt x="83" y="132"/>
                  </a:lnTo>
                  <a:lnTo>
                    <a:pt x="83" y="145"/>
                  </a:lnTo>
                  <a:lnTo>
                    <a:pt x="76" y="154"/>
                  </a:lnTo>
                  <a:lnTo>
                    <a:pt x="67" y="159"/>
                  </a:lnTo>
                  <a:lnTo>
                    <a:pt x="56" y="159"/>
                  </a:lnTo>
                  <a:lnTo>
                    <a:pt x="41" y="159"/>
                  </a:lnTo>
                  <a:lnTo>
                    <a:pt x="27" y="157"/>
                  </a:lnTo>
                  <a:lnTo>
                    <a:pt x="11" y="157"/>
                  </a:lnTo>
                  <a:lnTo>
                    <a:pt x="0" y="157"/>
                  </a:lnTo>
                  <a:lnTo>
                    <a:pt x="0" y="154"/>
                  </a:lnTo>
                  <a:lnTo>
                    <a:pt x="3" y="150"/>
                  </a:lnTo>
                  <a:lnTo>
                    <a:pt x="5" y="148"/>
                  </a:lnTo>
                  <a:lnTo>
                    <a:pt x="9" y="148"/>
                  </a:lnTo>
                  <a:lnTo>
                    <a:pt x="11" y="145"/>
                  </a:lnTo>
                  <a:lnTo>
                    <a:pt x="14" y="141"/>
                  </a:lnTo>
                  <a:lnTo>
                    <a:pt x="14" y="139"/>
                  </a:lnTo>
                  <a:lnTo>
                    <a:pt x="14" y="132"/>
                  </a:lnTo>
                  <a:lnTo>
                    <a:pt x="20" y="112"/>
                  </a:lnTo>
                  <a:lnTo>
                    <a:pt x="32" y="94"/>
                  </a:lnTo>
                  <a:lnTo>
                    <a:pt x="45" y="8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96" name="Freeform 312"/>
            <p:cNvSpPr>
              <a:spLocks/>
            </p:cNvSpPr>
            <p:nvPr/>
          </p:nvSpPr>
          <p:spPr bwMode="auto">
            <a:xfrm>
              <a:off x="3607365" y="3456778"/>
              <a:ext cx="295010" cy="370770"/>
            </a:xfrm>
            <a:custGeom>
              <a:avLst/>
              <a:gdLst>
                <a:gd name="T0" fmla="*/ 237 w 257"/>
                <a:gd name="T1" fmla="*/ 56 h 323"/>
                <a:gd name="T2" fmla="*/ 239 w 257"/>
                <a:gd name="T3" fmla="*/ 47 h 323"/>
                <a:gd name="T4" fmla="*/ 243 w 257"/>
                <a:gd name="T5" fmla="*/ 45 h 323"/>
                <a:gd name="T6" fmla="*/ 248 w 257"/>
                <a:gd name="T7" fmla="*/ 43 h 323"/>
                <a:gd name="T8" fmla="*/ 248 w 257"/>
                <a:gd name="T9" fmla="*/ 38 h 323"/>
                <a:gd name="T10" fmla="*/ 243 w 257"/>
                <a:gd name="T11" fmla="*/ 32 h 323"/>
                <a:gd name="T12" fmla="*/ 217 w 257"/>
                <a:gd name="T13" fmla="*/ 14 h 323"/>
                <a:gd name="T14" fmla="*/ 201 w 257"/>
                <a:gd name="T15" fmla="*/ 0 h 323"/>
                <a:gd name="T16" fmla="*/ 199 w 257"/>
                <a:gd name="T17" fmla="*/ 5 h 323"/>
                <a:gd name="T18" fmla="*/ 199 w 257"/>
                <a:gd name="T19" fmla="*/ 14 h 323"/>
                <a:gd name="T20" fmla="*/ 201 w 257"/>
                <a:gd name="T21" fmla="*/ 23 h 323"/>
                <a:gd name="T22" fmla="*/ 199 w 257"/>
                <a:gd name="T23" fmla="*/ 30 h 323"/>
                <a:gd name="T24" fmla="*/ 194 w 257"/>
                <a:gd name="T25" fmla="*/ 32 h 323"/>
                <a:gd name="T26" fmla="*/ 179 w 257"/>
                <a:gd name="T27" fmla="*/ 38 h 323"/>
                <a:gd name="T28" fmla="*/ 147 w 257"/>
                <a:gd name="T29" fmla="*/ 38 h 323"/>
                <a:gd name="T30" fmla="*/ 118 w 257"/>
                <a:gd name="T31" fmla="*/ 38 h 323"/>
                <a:gd name="T32" fmla="*/ 114 w 257"/>
                <a:gd name="T33" fmla="*/ 63 h 323"/>
                <a:gd name="T34" fmla="*/ 118 w 257"/>
                <a:gd name="T35" fmla="*/ 81 h 323"/>
                <a:gd name="T36" fmla="*/ 118 w 257"/>
                <a:gd name="T37" fmla="*/ 90 h 323"/>
                <a:gd name="T38" fmla="*/ 118 w 257"/>
                <a:gd name="T39" fmla="*/ 99 h 323"/>
                <a:gd name="T40" fmla="*/ 116 w 257"/>
                <a:gd name="T41" fmla="*/ 106 h 323"/>
                <a:gd name="T42" fmla="*/ 111 w 257"/>
                <a:gd name="T43" fmla="*/ 108 h 323"/>
                <a:gd name="T44" fmla="*/ 103 w 257"/>
                <a:gd name="T45" fmla="*/ 108 h 323"/>
                <a:gd name="T46" fmla="*/ 96 w 257"/>
                <a:gd name="T47" fmla="*/ 108 h 323"/>
                <a:gd name="T48" fmla="*/ 94 w 257"/>
                <a:gd name="T49" fmla="*/ 112 h 323"/>
                <a:gd name="T50" fmla="*/ 94 w 257"/>
                <a:gd name="T51" fmla="*/ 135 h 323"/>
                <a:gd name="T52" fmla="*/ 94 w 257"/>
                <a:gd name="T53" fmla="*/ 155 h 323"/>
                <a:gd name="T54" fmla="*/ 80 w 257"/>
                <a:gd name="T55" fmla="*/ 164 h 323"/>
                <a:gd name="T56" fmla="*/ 47 w 257"/>
                <a:gd name="T57" fmla="*/ 161 h 323"/>
                <a:gd name="T58" fmla="*/ 0 w 257"/>
                <a:gd name="T59" fmla="*/ 164 h 323"/>
                <a:gd name="T60" fmla="*/ 0 w 257"/>
                <a:gd name="T61" fmla="*/ 217 h 323"/>
                <a:gd name="T62" fmla="*/ 6 w 257"/>
                <a:gd name="T63" fmla="*/ 233 h 323"/>
                <a:gd name="T64" fmla="*/ 4 w 257"/>
                <a:gd name="T65" fmla="*/ 260 h 323"/>
                <a:gd name="T66" fmla="*/ 0 w 257"/>
                <a:gd name="T67" fmla="*/ 282 h 323"/>
                <a:gd name="T68" fmla="*/ 22 w 257"/>
                <a:gd name="T69" fmla="*/ 285 h 323"/>
                <a:gd name="T70" fmla="*/ 29 w 257"/>
                <a:gd name="T71" fmla="*/ 287 h 323"/>
                <a:gd name="T72" fmla="*/ 38 w 257"/>
                <a:gd name="T73" fmla="*/ 289 h 323"/>
                <a:gd name="T74" fmla="*/ 51 w 257"/>
                <a:gd name="T75" fmla="*/ 289 h 323"/>
                <a:gd name="T76" fmla="*/ 60 w 257"/>
                <a:gd name="T77" fmla="*/ 296 h 323"/>
                <a:gd name="T78" fmla="*/ 65 w 257"/>
                <a:gd name="T79" fmla="*/ 307 h 323"/>
                <a:gd name="T80" fmla="*/ 71 w 257"/>
                <a:gd name="T81" fmla="*/ 311 h 323"/>
                <a:gd name="T82" fmla="*/ 85 w 257"/>
                <a:gd name="T83" fmla="*/ 320 h 323"/>
                <a:gd name="T84" fmla="*/ 98 w 257"/>
                <a:gd name="T85" fmla="*/ 320 h 323"/>
                <a:gd name="T86" fmla="*/ 118 w 257"/>
                <a:gd name="T87" fmla="*/ 314 h 323"/>
                <a:gd name="T88" fmla="*/ 255 w 257"/>
                <a:gd name="T89" fmla="*/ 309 h 323"/>
                <a:gd name="T90" fmla="*/ 250 w 257"/>
                <a:gd name="T91" fmla="*/ 302 h 323"/>
                <a:gd name="T92" fmla="*/ 250 w 257"/>
                <a:gd name="T93" fmla="*/ 296 h 323"/>
                <a:gd name="T94" fmla="*/ 250 w 257"/>
                <a:gd name="T95" fmla="*/ 258 h 323"/>
                <a:gd name="T96" fmla="*/ 243 w 257"/>
                <a:gd name="T97" fmla="*/ 164 h 323"/>
                <a:gd name="T98" fmla="*/ 237 w 257"/>
                <a:gd name="T99" fmla="*/ 161 h 323"/>
                <a:gd name="T100" fmla="*/ 237 w 257"/>
                <a:gd name="T101" fmla="*/ 155 h 323"/>
                <a:gd name="T102" fmla="*/ 237 w 257"/>
                <a:gd name="T103" fmla="*/ 144 h 323"/>
                <a:gd name="T104" fmla="*/ 239 w 257"/>
                <a:gd name="T105" fmla="*/ 135 h 323"/>
                <a:gd name="T106" fmla="*/ 237 w 257"/>
                <a:gd name="T107" fmla="*/ 9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7" h="323">
                  <a:moveTo>
                    <a:pt x="237" y="70"/>
                  </a:moveTo>
                  <a:lnTo>
                    <a:pt x="237" y="56"/>
                  </a:lnTo>
                  <a:lnTo>
                    <a:pt x="237" y="52"/>
                  </a:lnTo>
                  <a:lnTo>
                    <a:pt x="239" y="47"/>
                  </a:lnTo>
                  <a:lnTo>
                    <a:pt x="239" y="45"/>
                  </a:lnTo>
                  <a:lnTo>
                    <a:pt x="243" y="45"/>
                  </a:lnTo>
                  <a:lnTo>
                    <a:pt x="246" y="43"/>
                  </a:lnTo>
                  <a:lnTo>
                    <a:pt x="248" y="43"/>
                  </a:lnTo>
                  <a:lnTo>
                    <a:pt x="248" y="41"/>
                  </a:lnTo>
                  <a:lnTo>
                    <a:pt x="248" y="38"/>
                  </a:lnTo>
                  <a:lnTo>
                    <a:pt x="248" y="36"/>
                  </a:lnTo>
                  <a:lnTo>
                    <a:pt x="243" y="32"/>
                  </a:lnTo>
                  <a:lnTo>
                    <a:pt x="230" y="23"/>
                  </a:lnTo>
                  <a:lnTo>
                    <a:pt x="217" y="14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9" y="3"/>
                  </a:lnTo>
                  <a:lnTo>
                    <a:pt x="199" y="5"/>
                  </a:lnTo>
                  <a:lnTo>
                    <a:pt x="199" y="9"/>
                  </a:lnTo>
                  <a:lnTo>
                    <a:pt x="199" y="14"/>
                  </a:lnTo>
                  <a:lnTo>
                    <a:pt x="201" y="18"/>
                  </a:lnTo>
                  <a:lnTo>
                    <a:pt x="201" y="23"/>
                  </a:lnTo>
                  <a:lnTo>
                    <a:pt x="201" y="27"/>
                  </a:lnTo>
                  <a:lnTo>
                    <a:pt x="199" y="30"/>
                  </a:lnTo>
                  <a:lnTo>
                    <a:pt x="196" y="32"/>
                  </a:lnTo>
                  <a:lnTo>
                    <a:pt x="194" y="32"/>
                  </a:lnTo>
                  <a:lnTo>
                    <a:pt x="187" y="32"/>
                  </a:lnTo>
                  <a:lnTo>
                    <a:pt x="179" y="38"/>
                  </a:lnTo>
                  <a:lnTo>
                    <a:pt x="165" y="38"/>
                  </a:lnTo>
                  <a:lnTo>
                    <a:pt x="147" y="38"/>
                  </a:lnTo>
                  <a:lnTo>
                    <a:pt x="132" y="36"/>
                  </a:lnTo>
                  <a:lnTo>
                    <a:pt x="118" y="38"/>
                  </a:lnTo>
                  <a:lnTo>
                    <a:pt x="116" y="52"/>
                  </a:lnTo>
                  <a:lnTo>
                    <a:pt x="114" y="63"/>
                  </a:lnTo>
                  <a:lnTo>
                    <a:pt x="111" y="72"/>
                  </a:lnTo>
                  <a:lnTo>
                    <a:pt x="118" y="81"/>
                  </a:lnTo>
                  <a:lnTo>
                    <a:pt x="118" y="85"/>
                  </a:lnTo>
                  <a:lnTo>
                    <a:pt x="118" y="90"/>
                  </a:lnTo>
                  <a:lnTo>
                    <a:pt x="118" y="94"/>
                  </a:lnTo>
                  <a:lnTo>
                    <a:pt x="118" y="99"/>
                  </a:lnTo>
                  <a:lnTo>
                    <a:pt x="118" y="103"/>
                  </a:lnTo>
                  <a:lnTo>
                    <a:pt x="116" y="106"/>
                  </a:lnTo>
                  <a:lnTo>
                    <a:pt x="114" y="108"/>
                  </a:lnTo>
                  <a:lnTo>
                    <a:pt x="111" y="108"/>
                  </a:lnTo>
                  <a:lnTo>
                    <a:pt x="105" y="108"/>
                  </a:lnTo>
                  <a:lnTo>
                    <a:pt x="103" y="108"/>
                  </a:lnTo>
                  <a:lnTo>
                    <a:pt x="98" y="108"/>
                  </a:lnTo>
                  <a:lnTo>
                    <a:pt x="96" y="108"/>
                  </a:lnTo>
                  <a:lnTo>
                    <a:pt x="94" y="110"/>
                  </a:lnTo>
                  <a:lnTo>
                    <a:pt x="94" y="112"/>
                  </a:lnTo>
                  <a:lnTo>
                    <a:pt x="91" y="123"/>
                  </a:lnTo>
                  <a:lnTo>
                    <a:pt x="94" y="135"/>
                  </a:lnTo>
                  <a:lnTo>
                    <a:pt x="94" y="146"/>
                  </a:lnTo>
                  <a:lnTo>
                    <a:pt x="94" y="155"/>
                  </a:lnTo>
                  <a:lnTo>
                    <a:pt x="89" y="161"/>
                  </a:lnTo>
                  <a:lnTo>
                    <a:pt x="80" y="164"/>
                  </a:lnTo>
                  <a:lnTo>
                    <a:pt x="62" y="161"/>
                  </a:lnTo>
                  <a:lnTo>
                    <a:pt x="47" y="161"/>
                  </a:lnTo>
                  <a:lnTo>
                    <a:pt x="27" y="164"/>
                  </a:lnTo>
                  <a:lnTo>
                    <a:pt x="0" y="164"/>
                  </a:lnTo>
                  <a:lnTo>
                    <a:pt x="0" y="206"/>
                  </a:lnTo>
                  <a:lnTo>
                    <a:pt x="0" y="217"/>
                  </a:lnTo>
                  <a:lnTo>
                    <a:pt x="2" y="226"/>
                  </a:lnTo>
                  <a:lnTo>
                    <a:pt x="6" y="233"/>
                  </a:lnTo>
                  <a:lnTo>
                    <a:pt x="6" y="246"/>
                  </a:lnTo>
                  <a:lnTo>
                    <a:pt x="4" y="260"/>
                  </a:lnTo>
                  <a:lnTo>
                    <a:pt x="0" y="269"/>
                  </a:lnTo>
                  <a:lnTo>
                    <a:pt x="0" y="282"/>
                  </a:lnTo>
                  <a:lnTo>
                    <a:pt x="18" y="282"/>
                  </a:lnTo>
                  <a:lnTo>
                    <a:pt x="22" y="285"/>
                  </a:lnTo>
                  <a:lnTo>
                    <a:pt x="24" y="287"/>
                  </a:lnTo>
                  <a:lnTo>
                    <a:pt x="29" y="287"/>
                  </a:lnTo>
                  <a:lnTo>
                    <a:pt x="33" y="289"/>
                  </a:lnTo>
                  <a:lnTo>
                    <a:pt x="38" y="289"/>
                  </a:lnTo>
                  <a:lnTo>
                    <a:pt x="42" y="289"/>
                  </a:lnTo>
                  <a:lnTo>
                    <a:pt x="51" y="289"/>
                  </a:lnTo>
                  <a:lnTo>
                    <a:pt x="56" y="291"/>
                  </a:lnTo>
                  <a:lnTo>
                    <a:pt x="60" y="296"/>
                  </a:lnTo>
                  <a:lnTo>
                    <a:pt x="62" y="302"/>
                  </a:lnTo>
                  <a:lnTo>
                    <a:pt x="65" y="307"/>
                  </a:lnTo>
                  <a:lnTo>
                    <a:pt x="67" y="309"/>
                  </a:lnTo>
                  <a:lnTo>
                    <a:pt x="71" y="311"/>
                  </a:lnTo>
                  <a:lnTo>
                    <a:pt x="73" y="314"/>
                  </a:lnTo>
                  <a:lnTo>
                    <a:pt x="85" y="320"/>
                  </a:lnTo>
                  <a:lnTo>
                    <a:pt x="91" y="323"/>
                  </a:lnTo>
                  <a:lnTo>
                    <a:pt x="98" y="320"/>
                  </a:lnTo>
                  <a:lnTo>
                    <a:pt x="105" y="318"/>
                  </a:lnTo>
                  <a:lnTo>
                    <a:pt x="118" y="314"/>
                  </a:lnTo>
                  <a:lnTo>
                    <a:pt x="257" y="314"/>
                  </a:lnTo>
                  <a:lnTo>
                    <a:pt x="255" y="309"/>
                  </a:lnTo>
                  <a:lnTo>
                    <a:pt x="252" y="307"/>
                  </a:lnTo>
                  <a:lnTo>
                    <a:pt x="250" y="302"/>
                  </a:lnTo>
                  <a:lnTo>
                    <a:pt x="250" y="300"/>
                  </a:lnTo>
                  <a:lnTo>
                    <a:pt x="250" y="296"/>
                  </a:lnTo>
                  <a:lnTo>
                    <a:pt x="250" y="289"/>
                  </a:lnTo>
                  <a:lnTo>
                    <a:pt x="250" y="258"/>
                  </a:lnTo>
                  <a:lnTo>
                    <a:pt x="243" y="258"/>
                  </a:lnTo>
                  <a:lnTo>
                    <a:pt x="243" y="164"/>
                  </a:lnTo>
                  <a:lnTo>
                    <a:pt x="239" y="164"/>
                  </a:lnTo>
                  <a:lnTo>
                    <a:pt x="237" y="161"/>
                  </a:lnTo>
                  <a:lnTo>
                    <a:pt x="237" y="157"/>
                  </a:lnTo>
                  <a:lnTo>
                    <a:pt x="237" y="155"/>
                  </a:lnTo>
                  <a:lnTo>
                    <a:pt x="237" y="150"/>
                  </a:lnTo>
                  <a:lnTo>
                    <a:pt x="237" y="144"/>
                  </a:lnTo>
                  <a:lnTo>
                    <a:pt x="237" y="139"/>
                  </a:lnTo>
                  <a:lnTo>
                    <a:pt x="239" y="135"/>
                  </a:lnTo>
                  <a:lnTo>
                    <a:pt x="237" y="132"/>
                  </a:lnTo>
                  <a:lnTo>
                    <a:pt x="237" y="94"/>
                  </a:lnTo>
                  <a:lnTo>
                    <a:pt x="237" y="7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97" name="Freeform 313"/>
            <p:cNvSpPr>
              <a:spLocks/>
            </p:cNvSpPr>
            <p:nvPr/>
          </p:nvSpPr>
          <p:spPr bwMode="auto">
            <a:xfrm>
              <a:off x="3607365" y="3456778"/>
              <a:ext cx="295010" cy="370770"/>
            </a:xfrm>
            <a:custGeom>
              <a:avLst/>
              <a:gdLst>
                <a:gd name="T0" fmla="*/ 237 w 257"/>
                <a:gd name="T1" fmla="*/ 56 h 323"/>
                <a:gd name="T2" fmla="*/ 239 w 257"/>
                <a:gd name="T3" fmla="*/ 47 h 323"/>
                <a:gd name="T4" fmla="*/ 243 w 257"/>
                <a:gd name="T5" fmla="*/ 45 h 323"/>
                <a:gd name="T6" fmla="*/ 248 w 257"/>
                <a:gd name="T7" fmla="*/ 43 h 323"/>
                <a:gd name="T8" fmla="*/ 248 w 257"/>
                <a:gd name="T9" fmla="*/ 38 h 323"/>
                <a:gd name="T10" fmla="*/ 243 w 257"/>
                <a:gd name="T11" fmla="*/ 32 h 323"/>
                <a:gd name="T12" fmla="*/ 217 w 257"/>
                <a:gd name="T13" fmla="*/ 14 h 323"/>
                <a:gd name="T14" fmla="*/ 201 w 257"/>
                <a:gd name="T15" fmla="*/ 0 h 323"/>
                <a:gd name="T16" fmla="*/ 199 w 257"/>
                <a:gd name="T17" fmla="*/ 5 h 323"/>
                <a:gd name="T18" fmla="*/ 199 w 257"/>
                <a:gd name="T19" fmla="*/ 14 h 323"/>
                <a:gd name="T20" fmla="*/ 201 w 257"/>
                <a:gd name="T21" fmla="*/ 23 h 323"/>
                <a:gd name="T22" fmla="*/ 199 w 257"/>
                <a:gd name="T23" fmla="*/ 30 h 323"/>
                <a:gd name="T24" fmla="*/ 194 w 257"/>
                <a:gd name="T25" fmla="*/ 32 h 323"/>
                <a:gd name="T26" fmla="*/ 179 w 257"/>
                <a:gd name="T27" fmla="*/ 38 h 323"/>
                <a:gd name="T28" fmla="*/ 147 w 257"/>
                <a:gd name="T29" fmla="*/ 38 h 323"/>
                <a:gd name="T30" fmla="*/ 118 w 257"/>
                <a:gd name="T31" fmla="*/ 38 h 323"/>
                <a:gd name="T32" fmla="*/ 114 w 257"/>
                <a:gd name="T33" fmla="*/ 63 h 323"/>
                <a:gd name="T34" fmla="*/ 118 w 257"/>
                <a:gd name="T35" fmla="*/ 81 h 323"/>
                <a:gd name="T36" fmla="*/ 118 w 257"/>
                <a:gd name="T37" fmla="*/ 90 h 323"/>
                <a:gd name="T38" fmla="*/ 118 w 257"/>
                <a:gd name="T39" fmla="*/ 99 h 323"/>
                <a:gd name="T40" fmla="*/ 116 w 257"/>
                <a:gd name="T41" fmla="*/ 106 h 323"/>
                <a:gd name="T42" fmla="*/ 111 w 257"/>
                <a:gd name="T43" fmla="*/ 108 h 323"/>
                <a:gd name="T44" fmla="*/ 103 w 257"/>
                <a:gd name="T45" fmla="*/ 108 h 323"/>
                <a:gd name="T46" fmla="*/ 96 w 257"/>
                <a:gd name="T47" fmla="*/ 108 h 323"/>
                <a:gd name="T48" fmla="*/ 94 w 257"/>
                <a:gd name="T49" fmla="*/ 112 h 323"/>
                <a:gd name="T50" fmla="*/ 94 w 257"/>
                <a:gd name="T51" fmla="*/ 135 h 323"/>
                <a:gd name="T52" fmla="*/ 94 w 257"/>
                <a:gd name="T53" fmla="*/ 155 h 323"/>
                <a:gd name="T54" fmla="*/ 80 w 257"/>
                <a:gd name="T55" fmla="*/ 164 h 323"/>
                <a:gd name="T56" fmla="*/ 47 w 257"/>
                <a:gd name="T57" fmla="*/ 161 h 323"/>
                <a:gd name="T58" fmla="*/ 0 w 257"/>
                <a:gd name="T59" fmla="*/ 164 h 323"/>
                <a:gd name="T60" fmla="*/ 0 w 257"/>
                <a:gd name="T61" fmla="*/ 217 h 323"/>
                <a:gd name="T62" fmla="*/ 6 w 257"/>
                <a:gd name="T63" fmla="*/ 233 h 323"/>
                <a:gd name="T64" fmla="*/ 4 w 257"/>
                <a:gd name="T65" fmla="*/ 260 h 323"/>
                <a:gd name="T66" fmla="*/ 0 w 257"/>
                <a:gd name="T67" fmla="*/ 282 h 323"/>
                <a:gd name="T68" fmla="*/ 22 w 257"/>
                <a:gd name="T69" fmla="*/ 285 h 323"/>
                <a:gd name="T70" fmla="*/ 29 w 257"/>
                <a:gd name="T71" fmla="*/ 287 h 323"/>
                <a:gd name="T72" fmla="*/ 38 w 257"/>
                <a:gd name="T73" fmla="*/ 289 h 323"/>
                <a:gd name="T74" fmla="*/ 51 w 257"/>
                <a:gd name="T75" fmla="*/ 289 h 323"/>
                <a:gd name="T76" fmla="*/ 60 w 257"/>
                <a:gd name="T77" fmla="*/ 296 h 323"/>
                <a:gd name="T78" fmla="*/ 65 w 257"/>
                <a:gd name="T79" fmla="*/ 307 h 323"/>
                <a:gd name="T80" fmla="*/ 71 w 257"/>
                <a:gd name="T81" fmla="*/ 311 h 323"/>
                <a:gd name="T82" fmla="*/ 85 w 257"/>
                <a:gd name="T83" fmla="*/ 320 h 323"/>
                <a:gd name="T84" fmla="*/ 98 w 257"/>
                <a:gd name="T85" fmla="*/ 320 h 323"/>
                <a:gd name="T86" fmla="*/ 118 w 257"/>
                <a:gd name="T87" fmla="*/ 314 h 323"/>
                <a:gd name="T88" fmla="*/ 255 w 257"/>
                <a:gd name="T89" fmla="*/ 309 h 323"/>
                <a:gd name="T90" fmla="*/ 250 w 257"/>
                <a:gd name="T91" fmla="*/ 302 h 323"/>
                <a:gd name="T92" fmla="*/ 250 w 257"/>
                <a:gd name="T93" fmla="*/ 296 h 323"/>
                <a:gd name="T94" fmla="*/ 250 w 257"/>
                <a:gd name="T95" fmla="*/ 258 h 323"/>
                <a:gd name="T96" fmla="*/ 243 w 257"/>
                <a:gd name="T97" fmla="*/ 164 h 323"/>
                <a:gd name="T98" fmla="*/ 237 w 257"/>
                <a:gd name="T99" fmla="*/ 161 h 323"/>
                <a:gd name="T100" fmla="*/ 237 w 257"/>
                <a:gd name="T101" fmla="*/ 155 h 323"/>
                <a:gd name="T102" fmla="*/ 237 w 257"/>
                <a:gd name="T103" fmla="*/ 144 h 323"/>
                <a:gd name="T104" fmla="*/ 239 w 257"/>
                <a:gd name="T105" fmla="*/ 135 h 323"/>
                <a:gd name="T106" fmla="*/ 237 w 257"/>
                <a:gd name="T107" fmla="*/ 9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7" h="323">
                  <a:moveTo>
                    <a:pt x="237" y="70"/>
                  </a:moveTo>
                  <a:lnTo>
                    <a:pt x="237" y="56"/>
                  </a:lnTo>
                  <a:lnTo>
                    <a:pt x="237" y="52"/>
                  </a:lnTo>
                  <a:lnTo>
                    <a:pt x="239" y="47"/>
                  </a:lnTo>
                  <a:lnTo>
                    <a:pt x="239" y="45"/>
                  </a:lnTo>
                  <a:lnTo>
                    <a:pt x="243" y="45"/>
                  </a:lnTo>
                  <a:lnTo>
                    <a:pt x="246" y="43"/>
                  </a:lnTo>
                  <a:lnTo>
                    <a:pt x="248" y="43"/>
                  </a:lnTo>
                  <a:lnTo>
                    <a:pt x="248" y="41"/>
                  </a:lnTo>
                  <a:lnTo>
                    <a:pt x="248" y="38"/>
                  </a:lnTo>
                  <a:lnTo>
                    <a:pt x="248" y="36"/>
                  </a:lnTo>
                  <a:lnTo>
                    <a:pt x="243" y="32"/>
                  </a:lnTo>
                  <a:lnTo>
                    <a:pt x="230" y="23"/>
                  </a:lnTo>
                  <a:lnTo>
                    <a:pt x="217" y="14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9" y="3"/>
                  </a:lnTo>
                  <a:lnTo>
                    <a:pt x="199" y="5"/>
                  </a:lnTo>
                  <a:lnTo>
                    <a:pt x="199" y="9"/>
                  </a:lnTo>
                  <a:lnTo>
                    <a:pt x="199" y="14"/>
                  </a:lnTo>
                  <a:lnTo>
                    <a:pt x="201" y="18"/>
                  </a:lnTo>
                  <a:lnTo>
                    <a:pt x="201" y="23"/>
                  </a:lnTo>
                  <a:lnTo>
                    <a:pt x="201" y="27"/>
                  </a:lnTo>
                  <a:lnTo>
                    <a:pt x="199" y="30"/>
                  </a:lnTo>
                  <a:lnTo>
                    <a:pt x="196" y="32"/>
                  </a:lnTo>
                  <a:lnTo>
                    <a:pt x="194" y="32"/>
                  </a:lnTo>
                  <a:lnTo>
                    <a:pt x="187" y="32"/>
                  </a:lnTo>
                  <a:lnTo>
                    <a:pt x="179" y="38"/>
                  </a:lnTo>
                  <a:lnTo>
                    <a:pt x="165" y="38"/>
                  </a:lnTo>
                  <a:lnTo>
                    <a:pt x="147" y="38"/>
                  </a:lnTo>
                  <a:lnTo>
                    <a:pt x="132" y="36"/>
                  </a:lnTo>
                  <a:lnTo>
                    <a:pt x="118" y="38"/>
                  </a:lnTo>
                  <a:lnTo>
                    <a:pt x="116" y="52"/>
                  </a:lnTo>
                  <a:lnTo>
                    <a:pt x="114" y="63"/>
                  </a:lnTo>
                  <a:lnTo>
                    <a:pt x="111" y="72"/>
                  </a:lnTo>
                  <a:lnTo>
                    <a:pt x="118" y="81"/>
                  </a:lnTo>
                  <a:lnTo>
                    <a:pt x="118" y="85"/>
                  </a:lnTo>
                  <a:lnTo>
                    <a:pt x="118" y="90"/>
                  </a:lnTo>
                  <a:lnTo>
                    <a:pt x="118" y="94"/>
                  </a:lnTo>
                  <a:lnTo>
                    <a:pt x="118" y="99"/>
                  </a:lnTo>
                  <a:lnTo>
                    <a:pt x="118" y="103"/>
                  </a:lnTo>
                  <a:lnTo>
                    <a:pt x="116" y="106"/>
                  </a:lnTo>
                  <a:lnTo>
                    <a:pt x="114" y="108"/>
                  </a:lnTo>
                  <a:lnTo>
                    <a:pt x="111" y="108"/>
                  </a:lnTo>
                  <a:lnTo>
                    <a:pt x="105" y="108"/>
                  </a:lnTo>
                  <a:lnTo>
                    <a:pt x="103" y="108"/>
                  </a:lnTo>
                  <a:lnTo>
                    <a:pt x="98" y="108"/>
                  </a:lnTo>
                  <a:lnTo>
                    <a:pt x="96" y="108"/>
                  </a:lnTo>
                  <a:lnTo>
                    <a:pt x="94" y="110"/>
                  </a:lnTo>
                  <a:lnTo>
                    <a:pt x="94" y="112"/>
                  </a:lnTo>
                  <a:lnTo>
                    <a:pt x="91" y="123"/>
                  </a:lnTo>
                  <a:lnTo>
                    <a:pt x="94" y="135"/>
                  </a:lnTo>
                  <a:lnTo>
                    <a:pt x="94" y="146"/>
                  </a:lnTo>
                  <a:lnTo>
                    <a:pt x="94" y="155"/>
                  </a:lnTo>
                  <a:lnTo>
                    <a:pt x="89" y="161"/>
                  </a:lnTo>
                  <a:lnTo>
                    <a:pt x="80" y="164"/>
                  </a:lnTo>
                  <a:lnTo>
                    <a:pt x="62" y="161"/>
                  </a:lnTo>
                  <a:lnTo>
                    <a:pt x="47" y="161"/>
                  </a:lnTo>
                  <a:lnTo>
                    <a:pt x="27" y="164"/>
                  </a:lnTo>
                  <a:lnTo>
                    <a:pt x="0" y="164"/>
                  </a:lnTo>
                  <a:lnTo>
                    <a:pt x="0" y="206"/>
                  </a:lnTo>
                  <a:lnTo>
                    <a:pt x="0" y="217"/>
                  </a:lnTo>
                  <a:lnTo>
                    <a:pt x="2" y="226"/>
                  </a:lnTo>
                  <a:lnTo>
                    <a:pt x="6" y="233"/>
                  </a:lnTo>
                  <a:lnTo>
                    <a:pt x="6" y="246"/>
                  </a:lnTo>
                  <a:lnTo>
                    <a:pt x="4" y="260"/>
                  </a:lnTo>
                  <a:lnTo>
                    <a:pt x="0" y="269"/>
                  </a:lnTo>
                  <a:lnTo>
                    <a:pt x="0" y="282"/>
                  </a:lnTo>
                  <a:lnTo>
                    <a:pt x="18" y="282"/>
                  </a:lnTo>
                  <a:lnTo>
                    <a:pt x="22" y="285"/>
                  </a:lnTo>
                  <a:lnTo>
                    <a:pt x="24" y="287"/>
                  </a:lnTo>
                  <a:lnTo>
                    <a:pt x="29" y="287"/>
                  </a:lnTo>
                  <a:lnTo>
                    <a:pt x="33" y="289"/>
                  </a:lnTo>
                  <a:lnTo>
                    <a:pt x="38" y="289"/>
                  </a:lnTo>
                  <a:lnTo>
                    <a:pt x="42" y="289"/>
                  </a:lnTo>
                  <a:lnTo>
                    <a:pt x="51" y="289"/>
                  </a:lnTo>
                  <a:lnTo>
                    <a:pt x="56" y="291"/>
                  </a:lnTo>
                  <a:lnTo>
                    <a:pt x="60" y="296"/>
                  </a:lnTo>
                  <a:lnTo>
                    <a:pt x="62" y="302"/>
                  </a:lnTo>
                  <a:lnTo>
                    <a:pt x="65" y="307"/>
                  </a:lnTo>
                  <a:lnTo>
                    <a:pt x="67" y="309"/>
                  </a:lnTo>
                  <a:lnTo>
                    <a:pt x="71" y="311"/>
                  </a:lnTo>
                  <a:lnTo>
                    <a:pt x="73" y="314"/>
                  </a:lnTo>
                  <a:lnTo>
                    <a:pt x="85" y="320"/>
                  </a:lnTo>
                  <a:lnTo>
                    <a:pt x="91" y="323"/>
                  </a:lnTo>
                  <a:lnTo>
                    <a:pt x="98" y="320"/>
                  </a:lnTo>
                  <a:lnTo>
                    <a:pt x="105" y="318"/>
                  </a:lnTo>
                  <a:lnTo>
                    <a:pt x="118" y="314"/>
                  </a:lnTo>
                  <a:lnTo>
                    <a:pt x="257" y="314"/>
                  </a:lnTo>
                  <a:lnTo>
                    <a:pt x="255" y="309"/>
                  </a:lnTo>
                  <a:lnTo>
                    <a:pt x="252" y="307"/>
                  </a:lnTo>
                  <a:lnTo>
                    <a:pt x="250" y="302"/>
                  </a:lnTo>
                  <a:lnTo>
                    <a:pt x="250" y="300"/>
                  </a:lnTo>
                  <a:lnTo>
                    <a:pt x="250" y="296"/>
                  </a:lnTo>
                  <a:lnTo>
                    <a:pt x="250" y="289"/>
                  </a:lnTo>
                  <a:lnTo>
                    <a:pt x="250" y="258"/>
                  </a:lnTo>
                  <a:lnTo>
                    <a:pt x="243" y="258"/>
                  </a:lnTo>
                  <a:lnTo>
                    <a:pt x="243" y="164"/>
                  </a:lnTo>
                  <a:lnTo>
                    <a:pt x="239" y="164"/>
                  </a:lnTo>
                  <a:lnTo>
                    <a:pt x="237" y="161"/>
                  </a:lnTo>
                  <a:lnTo>
                    <a:pt x="237" y="157"/>
                  </a:lnTo>
                  <a:lnTo>
                    <a:pt x="237" y="155"/>
                  </a:lnTo>
                  <a:lnTo>
                    <a:pt x="237" y="150"/>
                  </a:lnTo>
                  <a:lnTo>
                    <a:pt x="237" y="144"/>
                  </a:lnTo>
                  <a:lnTo>
                    <a:pt x="237" y="139"/>
                  </a:lnTo>
                  <a:lnTo>
                    <a:pt x="239" y="135"/>
                  </a:lnTo>
                  <a:lnTo>
                    <a:pt x="237" y="132"/>
                  </a:lnTo>
                  <a:lnTo>
                    <a:pt x="237" y="94"/>
                  </a:lnTo>
                  <a:lnTo>
                    <a:pt x="237" y="7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98" name="Freeform 314"/>
            <p:cNvSpPr>
              <a:spLocks/>
            </p:cNvSpPr>
            <p:nvPr/>
          </p:nvSpPr>
          <p:spPr bwMode="auto">
            <a:xfrm>
              <a:off x="5109963" y="3773597"/>
              <a:ext cx="118234" cy="110198"/>
            </a:xfrm>
            <a:custGeom>
              <a:avLst/>
              <a:gdLst>
                <a:gd name="T0" fmla="*/ 50 w 103"/>
                <a:gd name="T1" fmla="*/ 0 h 96"/>
                <a:gd name="T2" fmla="*/ 56 w 103"/>
                <a:gd name="T3" fmla="*/ 6 h 96"/>
                <a:gd name="T4" fmla="*/ 61 w 103"/>
                <a:gd name="T5" fmla="*/ 15 h 96"/>
                <a:gd name="T6" fmla="*/ 61 w 103"/>
                <a:gd name="T7" fmla="*/ 26 h 96"/>
                <a:gd name="T8" fmla="*/ 63 w 103"/>
                <a:gd name="T9" fmla="*/ 38 h 96"/>
                <a:gd name="T10" fmla="*/ 68 w 103"/>
                <a:gd name="T11" fmla="*/ 44 h 96"/>
                <a:gd name="T12" fmla="*/ 79 w 103"/>
                <a:gd name="T13" fmla="*/ 53 h 96"/>
                <a:gd name="T14" fmla="*/ 90 w 103"/>
                <a:gd name="T15" fmla="*/ 60 h 96"/>
                <a:gd name="T16" fmla="*/ 99 w 103"/>
                <a:gd name="T17" fmla="*/ 69 h 96"/>
                <a:gd name="T18" fmla="*/ 101 w 103"/>
                <a:gd name="T19" fmla="*/ 73 h 96"/>
                <a:gd name="T20" fmla="*/ 103 w 103"/>
                <a:gd name="T21" fmla="*/ 76 h 96"/>
                <a:gd name="T22" fmla="*/ 103 w 103"/>
                <a:gd name="T23" fmla="*/ 78 h 96"/>
                <a:gd name="T24" fmla="*/ 103 w 103"/>
                <a:gd name="T25" fmla="*/ 80 h 96"/>
                <a:gd name="T26" fmla="*/ 99 w 103"/>
                <a:gd name="T27" fmla="*/ 82 h 96"/>
                <a:gd name="T28" fmla="*/ 92 w 103"/>
                <a:gd name="T29" fmla="*/ 82 h 96"/>
                <a:gd name="T30" fmla="*/ 88 w 103"/>
                <a:gd name="T31" fmla="*/ 76 h 96"/>
                <a:gd name="T32" fmla="*/ 81 w 103"/>
                <a:gd name="T33" fmla="*/ 76 h 96"/>
                <a:gd name="T34" fmla="*/ 72 w 103"/>
                <a:gd name="T35" fmla="*/ 78 h 96"/>
                <a:gd name="T36" fmla="*/ 63 w 103"/>
                <a:gd name="T37" fmla="*/ 80 h 96"/>
                <a:gd name="T38" fmla="*/ 56 w 103"/>
                <a:gd name="T39" fmla="*/ 82 h 96"/>
                <a:gd name="T40" fmla="*/ 56 w 103"/>
                <a:gd name="T41" fmla="*/ 69 h 96"/>
                <a:gd name="T42" fmla="*/ 47 w 103"/>
                <a:gd name="T43" fmla="*/ 69 h 96"/>
                <a:gd name="T44" fmla="*/ 41 w 103"/>
                <a:gd name="T45" fmla="*/ 69 h 96"/>
                <a:gd name="T46" fmla="*/ 36 w 103"/>
                <a:gd name="T47" fmla="*/ 71 h 96"/>
                <a:gd name="T48" fmla="*/ 32 w 103"/>
                <a:gd name="T49" fmla="*/ 76 h 96"/>
                <a:gd name="T50" fmla="*/ 30 w 103"/>
                <a:gd name="T51" fmla="*/ 82 h 96"/>
                <a:gd name="T52" fmla="*/ 32 w 103"/>
                <a:gd name="T53" fmla="*/ 87 h 96"/>
                <a:gd name="T54" fmla="*/ 30 w 103"/>
                <a:gd name="T55" fmla="*/ 91 h 96"/>
                <a:gd name="T56" fmla="*/ 27 w 103"/>
                <a:gd name="T57" fmla="*/ 94 h 96"/>
                <a:gd name="T58" fmla="*/ 25 w 103"/>
                <a:gd name="T59" fmla="*/ 94 h 96"/>
                <a:gd name="T60" fmla="*/ 21 w 103"/>
                <a:gd name="T61" fmla="*/ 96 h 96"/>
                <a:gd name="T62" fmla="*/ 16 w 103"/>
                <a:gd name="T63" fmla="*/ 94 h 96"/>
                <a:gd name="T64" fmla="*/ 14 w 103"/>
                <a:gd name="T65" fmla="*/ 91 h 96"/>
                <a:gd name="T66" fmla="*/ 12 w 103"/>
                <a:gd name="T67" fmla="*/ 91 h 96"/>
                <a:gd name="T68" fmla="*/ 9 w 103"/>
                <a:gd name="T69" fmla="*/ 89 h 96"/>
                <a:gd name="T70" fmla="*/ 5 w 103"/>
                <a:gd name="T71" fmla="*/ 89 h 96"/>
                <a:gd name="T72" fmla="*/ 0 w 103"/>
                <a:gd name="T73" fmla="*/ 71 h 96"/>
                <a:gd name="T74" fmla="*/ 3 w 103"/>
                <a:gd name="T75" fmla="*/ 58 h 96"/>
                <a:gd name="T76" fmla="*/ 12 w 103"/>
                <a:gd name="T77" fmla="*/ 44 h 96"/>
                <a:gd name="T78" fmla="*/ 16 w 103"/>
                <a:gd name="T79" fmla="*/ 42 h 96"/>
                <a:gd name="T80" fmla="*/ 16 w 103"/>
                <a:gd name="T81" fmla="*/ 40 h 96"/>
                <a:gd name="T82" fmla="*/ 18 w 103"/>
                <a:gd name="T83" fmla="*/ 35 h 96"/>
                <a:gd name="T84" fmla="*/ 18 w 103"/>
                <a:gd name="T85" fmla="*/ 29 h 96"/>
                <a:gd name="T86" fmla="*/ 18 w 103"/>
                <a:gd name="T87" fmla="*/ 24 h 96"/>
                <a:gd name="T88" fmla="*/ 18 w 103"/>
                <a:gd name="T89" fmla="*/ 20 h 96"/>
                <a:gd name="T90" fmla="*/ 18 w 103"/>
                <a:gd name="T91" fmla="*/ 13 h 96"/>
                <a:gd name="T92" fmla="*/ 23 w 103"/>
                <a:gd name="T93" fmla="*/ 13 h 96"/>
                <a:gd name="T94" fmla="*/ 27 w 103"/>
                <a:gd name="T95" fmla="*/ 13 h 96"/>
                <a:gd name="T96" fmla="*/ 30 w 103"/>
                <a:gd name="T97" fmla="*/ 11 h 96"/>
                <a:gd name="T98" fmla="*/ 32 w 103"/>
                <a:gd name="T99" fmla="*/ 9 h 96"/>
                <a:gd name="T100" fmla="*/ 34 w 103"/>
                <a:gd name="T101" fmla="*/ 6 h 96"/>
                <a:gd name="T102" fmla="*/ 36 w 103"/>
                <a:gd name="T103" fmla="*/ 2 h 96"/>
                <a:gd name="T104" fmla="*/ 41 w 103"/>
                <a:gd name="T105" fmla="*/ 2 h 96"/>
                <a:gd name="T106" fmla="*/ 43 w 103"/>
                <a:gd name="T107" fmla="*/ 0 h 96"/>
                <a:gd name="T108" fmla="*/ 50 w 103"/>
                <a:gd name="T10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3" h="96">
                  <a:moveTo>
                    <a:pt x="50" y="0"/>
                  </a:moveTo>
                  <a:lnTo>
                    <a:pt x="56" y="6"/>
                  </a:lnTo>
                  <a:lnTo>
                    <a:pt x="61" y="15"/>
                  </a:lnTo>
                  <a:lnTo>
                    <a:pt x="61" y="26"/>
                  </a:lnTo>
                  <a:lnTo>
                    <a:pt x="63" y="38"/>
                  </a:lnTo>
                  <a:lnTo>
                    <a:pt x="68" y="44"/>
                  </a:lnTo>
                  <a:lnTo>
                    <a:pt x="79" y="53"/>
                  </a:lnTo>
                  <a:lnTo>
                    <a:pt x="90" y="60"/>
                  </a:lnTo>
                  <a:lnTo>
                    <a:pt x="99" y="69"/>
                  </a:lnTo>
                  <a:lnTo>
                    <a:pt x="101" y="73"/>
                  </a:lnTo>
                  <a:lnTo>
                    <a:pt x="103" y="76"/>
                  </a:lnTo>
                  <a:lnTo>
                    <a:pt x="103" y="78"/>
                  </a:lnTo>
                  <a:lnTo>
                    <a:pt x="103" y="80"/>
                  </a:lnTo>
                  <a:lnTo>
                    <a:pt x="99" y="82"/>
                  </a:lnTo>
                  <a:lnTo>
                    <a:pt x="92" y="82"/>
                  </a:lnTo>
                  <a:lnTo>
                    <a:pt x="88" y="76"/>
                  </a:lnTo>
                  <a:lnTo>
                    <a:pt x="81" y="76"/>
                  </a:lnTo>
                  <a:lnTo>
                    <a:pt x="72" y="78"/>
                  </a:lnTo>
                  <a:lnTo>
                    <a:pt x="63" y="80"/>
                  </a:lnTo>
                  <a:lnTo>
                    <a:pt x="56" y="82"/>
                  </a:lnTo>
                  <a:lnTo>
                    <a:pt x="56" y="69"/>
                  </a:lnTo>
                  <a:lnTo>
                    <a:pt x="47" y="69"/>
                  </a:lnTo>
                  <a:lnTo>
                    <a:pt x="41" y="69"/>
                  </a:lnTo>
                  <a:lnTo>
                    <a:pt x="36" y="71"/>
                  </a:lnTo>
                  <a:lnTo>
                    <a:pt x="32" y="76"/>
                  </a:lnTo>
                  <a:lnTo>
                    <a:pt x="30" y="82"/>
                  </a:lnTo>
                  <a:lnTo>
                    <a:pt x="32" y="87"/>
                  </a:lnTo>
                  <a:lnTo>
                    <a:pt x="30" y="91"/>
                  </a:lnTo>
                  <a:lnTo>
                    <a:pt x="27" y="94"/>
                  </a:lnTo>
                  <a:lnTo>
                    <a:pt x="25" y="94"/>
                  </a:lnTo>
                  <a:lnTo>
                    <a:pt x="21" y="96"/>
                  </a:lnTo>
                  <a:lnTo>
                    <a:pt x="16" y="94"/>
                  </a:lnTo>
                  <a:lnTo>
                    <a:pt x="14" y="91"/>
                  </a:lnTo>
                  <a:lnTo>
                    <a:pt x="12" y="91"/>
                  </a:lnTo>
                  <a:lnTo>
                    <a:pt x="9" y="89"/>
                  </a:lnTo>
                  <a:lnTo>
                    <a:pt x="5" y="89"/>
                  </a:lnTo>
                  <a:lnTo>
                    <a:pt x="0" y="71"/>
                  </a:lnTo>
                  <a:lnTo>
                    <a:pt x="3" y="58"/>
                  </a:lnTo>
                  <a:lnTo>
                    <a:pt x="12" y="44"/>
                  </a:lnTo>
                  <a:lnTo>
                    <a:pt x="16" y="42"/>
                  </a:lnTo>
                  <a:lnTo>
                    <a:pt x="16" y="40"/>
                  </a:lnTo>
                  <a:lnTo>
                    <a:pt x="18" y="35"/>
                  </a:lnTo>
                  <a:lnTo>
                    <a:pt x="18" y="29"/>
                  </a:lnTo>
                  <a:lnTo>
                    <a:pt x="18" y="24"/>
                  </a:lnTo>
                  <a:lnTo>
                    <a:pt x="18" y="20"/>
                  </a:lnTo>
                  <a:lnTo>
                    <a:pt x="18" y="13"/>
                  </a:lnTo>
                  <a:lnTo>
                    <a:pt x="23" y="13"/>
                  </a:lnTo>
                  <a:lnTo>
                    <a:pt x="27" y="13"/>
                  </a:lnTo>
                  <a:lnTo>
                    <a:pt x="30" y="11"/>
                  </a:lnTo>
                  <a:lnTo>
                    <a:pt x="32" y="9"/>
                  </a:lnTo>
                  <a:lnTo>
                    <a:pt x="34" y="6"/>
                  </a:lnTo>
                  <a:lnTo>
                    <a:pt x="36" y="2"/>
                  </a:lnTo>
                  <a:lnTo>
                    <a:pt x="41" y="2"/>
                  </a:lnTo>
                  <a:lnTo>
                    <a:pt x="43" y="0"/>
                  </a:lnTo>
                  <a:lnTo>
                    <a:pt x="50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799" name="Freeform 315"/>
            <p:cNvSpPr>
              <a:spLocks/>
            </p:cNvSpPr>
            <p:nvPr/>
          </p:nvSpPr>
          <p:spPr bwMode="auto">
            <a:xfrm>
              <a:off x="5109963" y="3773597"/>
              <a:ext cx="118234" cy="110198"/>
            </a:xfrm>
            <a:custGeom>
              <a:avLst/>
              <a:gdLst>
                <a:gd name="T0" fmla="*/ 50 w 103"/>
                <a:gd name="T1" fmla="*/ 0 h 96"/>
                <a:gd name="T2" fmla="*/ 56 w 103"/>
                <a:gd name="T3" fmla="*/ 6 h 96"/>
                <a:gd name="T4" fmla="*/ 61 w 103"/>
                <a:gd name="T5" fmla="*/ 15 h 96"/>
                <a:gd name="T6" fmla="*/ 61 w 103"/>
                <a:gd name="T7" fmla="*/ 26 h 96"/>
                <a:gd name="T8" fmla="*/ 63 w 103"/>
                <a:gd name="T9" fmla="*/ 38 h 96"/>
                <a:gd name="T10" fmla="*/ 68 w 103"/>
                <a:gd name="T11" fmla="*/ 44 h 96"/>
                <a:gd name="T12" fmla="*/ 79 w 103"/>
                <a:gd name="T13" fmla="*/ 53 h 96"/>
                <a:gd name="T14" fmla="*/ 90 w 103"/>
                <a:gd name="T15" fmla="*/ 60 h 96"/>
                <a:gd name="T16" fmla="*/ 99 w 103"/>
                <a:gd name="T17" fmla="*/ 69 h 96"/>
                <a:gd name="T18" fmla="*/ 101 w 103"/>
                <a:gd name="T19" fmla="*/ 73 h 96"/>
                <a:gd name="T20" fmla="*/ 103 w 103"/>
                <a:gd name="T21" fmla="*/ 76 h 96"/>
                <a:gd name="T22" fmla="*/ 103 w 103"/>
                <a:gd name="T23" fmla="*/ 78 h 96"/>
                <a:gd name="T24" fmla="*/ 103 w 103"/>
                <a:gd name="T25" fmla="*/ 80 h 96"/>
                <a:gd name="T26" fmla="*/ 99 w 103"/>
                <a:gd name="T27" fmla="*/ 82 h 96"/>
                <a:gd name="T28" fmla="*/ 92 w 103"/>
                <a:gd name="T29" fmla="*/ 82 h 96"/>
                <a:gd name="T30" fmla="*/ 88 w 103"/>
                <a:gd name="T31" fmla="*/ 76 h 96"/>
                <a:gd name="T32" fmla="*/ 81 w 103"/>
                <a:gd name="T33" fmla="*/ 76 h 96"/>
                <a:gd name="T34" fmla="*/ 72 w 103"/>
                <a:gd name="T35" fmla="*/ 78 h 96"/>
                <a:gd name="T36" fmla="*/ 63 w 103"/>
                <a:gd name="T37" fmla="*/ 80 h 96"/>
                <a:gd name="T38" fmla="*/ 56 w 103"/>
                <a:gd name="T39" fmla="*/ 82 h 96"/>
                <a:gd name="T40" fmla="*/ 56 w 103"/>
                <a:gd name="T41" fmla="*/ 69 h 96"/>
                <a:gd name="T42" fmla="*/ 47 w 103"/>
                <a:gd name="T43" fmla="*/ 69 h 96"/>
                <a:gd name="T44" fmla="*/ 41 w 103"/>
                <a:gd name="T45" fmla="*/ 69 h 96"/>
                <a:gd name="T46" fmla="*/ 36 w 103"/>
                <a:gd name="T47" fmla="*/ 71 h 96"/>
                <a:gd name="T48" fmla="*/ 32 w 103"/>
                <a:gd name="T49" fmla="*/ 76 h 96"/>
                <a:gd name="T50" fmla="*/ 30 w 103"/>
                <a:gd name="T51" fmla="*/ 82 h 96"/>
                <a:gd name="T52" fmla="*/ 32 w 103"/>
                <a:gd name="T53" fmla="*/ 87 h 96"/>
                <a:gd name="T54" fmla="*/ 30 w 103"/>
                <a:gd name="T55" fmla="*/ 91 h 96"/>
                <a:gd name="T56" fmla="*/ 27 w 103"/>
                <a:gd name="T57" fmla="*/ 94 h 96"/>
                <a:gd name="T58" fmla="*/ 25 w 103"/>
                <a:gd name="T59" fmla="*/ 94 h 96"/>
                <a:gd name="T60" fmla="*/ 21 w 103"/>
                <a:gd name="T61" fmla="*/ 96 h 96"/>
                <a:gd name="T62" fmla="*/ 16 w 103"/>
                <a:gd name="T63" fmla="*/ 94 h 96"/>
                <a:gd name="T64" fmla="*/ 14 w 103"/>
                <a:gd name="T65" fmla="*/ 91 h 96"/>
                <a:gd name="T66" fmla="*/ 12 w 103"/>
                <a:gd name="T67" fmla="*/ 91 h 96"/>
                <a:gd name="T68" fmla="*/ 9 w 103"/>
                <a:gd name="T69" fmla="*/ 89 h 96"/>
                <a:gd name="T70" fmla="*/ 5 w 103"/>
                <a:gd name="T71" fmla="*/ 89 h 96"/>
                <a:gd name="T72" fmla="*/ 0 w 103"/>
                <a:gd name="T73" fmla="*/ 71 h 96"/>
                <a:gd name="T74" fmla="*/ 3 w 103"/>
                <a:gd name="T75" fmla="*/ 58 h 96"/>
                <a:gd name="T76" fmla="*/ 12 w 103"/>
                <a:gd name="T77" fmla="*/ 44 h 96"/>
                <a:gd name="T78" fmla="*/ 16 w 103"/>
                <a:gd name="T79" fmla="*/ 42 h 96"/>
                <a:gd name="T80" fmla="*/ 16 w 103"/>
                <a:gd name="T81" fmla="*/ 40 h 96"/>
                <a:gd name="T82" fmla="*/ 18 w 103"/>
                <a:gd name="T83" fmla="*/ 35 h 96"/>
                <a:gd name="T84" fmla="*/ 18 w 103"/>
                <a:gd name="T85" fmla="*/ 29 h 96"/>
                <a:gd name="T86" fmla="*/ 18 w 103"/>
                <a:gd name="T87" fmla="*/ 24 h 96"/>
                <a:gd name="T88" fmla="*/ 18 w 103"/>
                <a:gd name="T89" fmla="*/ 20 h 96"/>
                <a:gd name="T90" fmla="*/ 18 w 103"/>
                <a:gd name="T91" fmla="*/ 13 h 96"/>
                <a:gd name="T92" fmla="*/ 23 w 103"/>
                <a:gd name="T93" fmla="*/ 13 h 96"/>
                <a:gd name="T94" fmla="*/ 27 w 103"/>
                <a:gd name="T95" fmla="*/ 13 h 96"/>
                <a:gd name="T96" fmla="*/ 30 w 103"/>
                <a:gd name="T97" fmla="*/ 11 h 96"/>
                <a:gd name="T98" fmla="*/ 32 w 103"/>
                <a:gd name="T99" fmla="*/ 9 h 96"/>
                <a:gd name="T100" fmla="*/ 34 w 103"/>
                <a:gd name="T101" fmla="*/ 6 h 96"/>
                <a:gd name="T102" fmla="*/ 36 w 103"/>
                <a:gd name="T103" fmla="*/ 2 h 96"/>
                <a:gd name="T104" fmla="*/ 41 w 103"/>
                <a:gd name="T105" fmla="*/ 2 h 96"/>
                <a:gd name="T106" fmla="*/ 43 w 103"/>
                <a:gd name="T107" fmla="*/ 0 h 96"/>
                <a:gd name="T108" fmla="*/ 50 w 103"/>
                <a:gd name="T10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3" h="96">
                  <a:moveTo>
                    <a:pt x="50" y="0"/>
                  </a:moveTo>
                  <a:lnTo>
                    <a:pt x="56" y="6"/>
                  </a:lnTo>
                  <a:lnTo>
                    <a:pt x="61" y="15"/>
                  </a:lnTo>
                  <a:lnTo>
                    <a:pt x="61" y="26"/>
                  </a:lnTo>
                  <a:lnTo>
                    <a:pt x="63" y="38"/>
                  </a:lnTo>
                  <a:lnTo>
                    <a:pt x="68" y="44"/>
                  </a:lnTo>
                  <a:lnTo>
                    <a:pt x="79" y="53"/>
                  </a:lnTo>
                  <a:lnTo>
                    <a:pt x="90" y="60"/>
                  </a:lnTo>
                  <a:lnTo>
                    <a:pt x="99" y="69"/>
                  </a:lnTo>
                  <a:lnTo>
                    <a:pt x="101" y="73"/>
                  </a:lnTo>
                  <a:lnTo>
                    <a:pt x="103" y="76"/>
                  </a:lnTo>
                  <a:lnTo>
                    <a:pt x="103" y="78"/>
                  </a:lnTo>
                  <a:lnTo>
                    <a:pt x="103" y="80"/>
                  </a:lnTo>
                  <a:lnTo>
                    <a:pt x="99" y="82"/>
                  </a:lnTo>
                  <a:lnTo>
                    <a:pt x="92" y="82"/>
                  </a:lnTo>
                  <a:lnTo>
                    <a:pt x="88" y="76"/>
                  </a:lnTo>
                  <a:lnTo>
                    <a:pt x="81" y="76"/>
                  </a:lnTo>
                  <a:lnTo>
                    <a:pt x="72" y="78"/>
                  </a:lnTo>
                  <a:lnTo>
                    <a:pt x="63" y="80"/>
                  </a:lnTo>
                  <a:lnTo>
                    <a:pt x="56" y="82"/>
                  </a:lnTo>
                  <a:lnTo>
                    <a:pt x="56" y="69"/>
                  </a:lnTo>
                  <a:lnTo>
                    <a:pt x="47" y="69"/>
                  </a:lnTo>
                  <a:lnTo>
                    <a:pt x="41" y="69"/>
                  </a:lnTo>
                  <a:lnTo>
                    <a:pt x="36" y="71"/>
                  </a:lnTo>
                  <a:lnTo>
                    <a:pt x="32" y="76"/>
                  </a:lnTo>
                  <a:lnTo>
                    <a:pt x="30" y="82"/>
                  </a:lnTo>
                  <a:lnTo>
                    <a:pt x="32" y="87"/>
                  </a:lnTo>
                  <a:lnTo>
                    <a:pt x="30" y="91"/>
                  </a:lnTo>
                  <a:lnTo>
                    <a:pt x="27" y="94"/>
                  </a:lnTo>
                  <a:lnTo>
                    <a:pt x="25" y="94"/>
                  </a:lnTo>
                  <a:lnTo>
                    <a:pt x="21" y="96"/>
                  </a:lnTo>
                  <a:lnTo>
                    <a:pt x="16" y="94"/>
                  </a:lnTo>
                  <a:lnTo>
                    <a:pt x="14" y="91"/>
                  </a:lnTo>
                  <a:lnTo>
                    <a:pt x="12" y="91"/>
                  </a:lnTo>
                  <a:lnTo>
                    <a:pt x="9" y="89"/>
                  </a:lnTo>
                  <a:lnTo>
                    <a:pt x="5" y="89"/>
                  </a:lnTo>
                  <a:lnTo>
                    <a:pt x="0" y="71"/>
                  </a:lnTo>
                  <a:lnTo>
                    <a:pt x="3" y="58"/>
                  </a:lnTo>
                  <a:lnTo>
                    <a:pt x="12" y="44"/>
                  </a:lnTo>
                  <a:lnTo>
                    <a:pt x="16" y="42"/>
                  </a:lnTo>
                  <a:lnTo>
                    <a:pt x="16" y="40"/>
                  </a:lnTo>
                  <a:lnTo>
                    <a:pt x="18" y="35"/>
                  </a:lnTo>
                  <a:lnTo>
                    <a:pt x="18" y="29"/>
                  </a:lnTo>
                  <a:lnTo>
                    <a:pt x="18" y="24"/>
                  </a:lnTo>
                  <a:lnTo>
                    <a:pt x="18" y="20"/>
                  </a:lnTo>
                  <a:lnTo>
                    <a:pt x="18" y="13"/>
                  </a:lnTo>
                  <a:lnTo>
                    <a:pt x="23" y="13"/>
                  </a:lnTo>
                  <a:lnTo>
                    <a:pt x="27" y="13"/>
                  </a:lnTo>
                  <a:lnTo>
                    <a:pt x="30" y="11"/>
                  </a:lnTo>
                  <a:lnTo>
                    <a:pt x="32" y="9"/>
                  </a:lnTo>
                  <a:lnTo>
                    <a:pt x="34" y="6"/>
                  </a:lnTo>
                  <a:lnTo>
                    <a:pt x="36" y="2"/>
                  </a:lnTo>
                  <a:lnTo>
                    <a:pt x="41" y="2"/>
                  </a:lnTo>
                  <a:lnTo>
                    <a:pt x="43" y="0"/>
                  </a:lnTo>
                  <a:lnTo>
                    <a:pt x="50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00" name="Freeform 316"/>
            <p:cNvSpPr>
              <a:spLocks/>
            </p:cNvSpPr>
            <p:nvPr/>
          </p:nvSpPr>
          <p:spPr bwMode="auto">
            <a:xfrm>
              <a:off x="3570633" y="3801147"/>
              <a:ext cx="151522" cy="118234"/>
            </a:xfrm>
            <a:custGeom>
              <a:avLst/>
              <a:gdLst>
                <a:gd name="T0" fmla="*/ 38 w 132"/>
                <a:gd name="T1" fmla="*/ 2 h 103"/>
                <a:gd name="T2" fmla="*/ 43 w 132"/>
                <a:gd name="T3" fmla="*/ 2 h 103"/>
                <a:gd name="T4" fmla="*/ 56 w 132"/>
                <a:gd name="T5" fmla="*/ 0 h 103"/>
                <a:gd name="T6" fmla="*/ 67 w 132"/>
                <a:gd name="T7" fmla="*/ 5 h 103"/>
                <a:gd name="T8" fmla="*/ 74 w 132"/>
                <a:gd name="T9" fmla="*/ 9 h 103"/>
                <a:gd name="T10" fmla="*/ 81 w 132"/>
                <a:gd name="T11" fmla="*/ 14 h 103"/>
                <a:gd name="T12" fmla="*/ 85 w 132"/>
                <a:gd name="T13" fmla="*/ 14 h 103"/>
                <a:gd name="T14" fmla="*/ 85 w 132"/>
                <a:gd name="T15" fmla="*/ 16 h 103"/>
                <a:gd name="T16" fmla="*/ 88 w 132"/>
                <a:gd name="T17" fmla="*/ 18 h 103"/>
                <a:gd name="T18" fmla="*/ 88 w 132"/>
                <a:gd name="T19" fmla="*/ 20 h 103"/>
                <a:gd name="T20" fmla="*/ 92 w 132"/>
                <a:gd name="T21" fmla="*/ 29 h 103"/>
                <a:gd name="T22" fmla="*/ 99 w 132"/>
                <a:gd name="T23" fmla="*/ 34 h 103"/>
                <a:gd name="T24" fmla="*/ 105 w 132"/>
                <a:gd name="T25" fmla="*/ 38 h 103"/>
                <a:gd name="T26" fmla="*/ 110 w 132"/>
                <a:gd name="T27" fmla="*/ 45 h 103"/>
                <a:gd name="T28" fmla="*/ 114 w 132"/>
                <a:gd name="T29" fmla="*/ 52 h 103"/>
                <a:gd name="T30" fmla="*/ 119 w 132"/>
                <a:gd name="T31" fmla="*/ 58 h 103"/>
                <a:gd name="T32" fmla="*/ 126 w 132"/>
                <a:gd name="T33" fmla="*/ 65 h 103"/>
                <a:gd name="T34" fmla="*/ 128 w 132"/>
                <a:gd name="T35" fmla="*/ 72 h 103"/>
                <a:gd name="T36" fmla="*/ 130 w 132"/>
                <a:gd name="T37" fmla="*/ 78 h 103"/>
                <a:gd name="T38" fmla="*/ 132 w 132"/>
                <a:gd name="T39" fmla="*/ 90 h 103"/>
                <a:gd name="T40" fmla="*/ 130 w 132"/>
                <a:gd name="T41" fmla="*/ 99 h 103"/>
                <a:gd name="T42" fmla="*/ 123 w 132"/>
                <a:gd name="T43" fmla="*/ 103 h 103"/>
                <a:gd name="T44" fmla="*/ 114 w 132"/>
                <a:gd name="T45" fmla="*/ 103 h 103"/>
                <a:gd name="T46" fmla="*/ 103 w 132"/>
                <a:gd name="T47" fmla="*/ 101 h 103"/>
                <a:gd name="T48" fmla="*/ 94 w 132"/>
                <a:gd name="T49" fmla="*/ 96 h 103"/>
                <a:gd name="T50" fmla="*/ 88 w 132"/>
                <a:gd name="T51" fmla="*/ 96 h 103"/>
                <a:gd name="T52" fmla="*/ 90 w 132"/>
                <a:gd name="T53" fmla="*/ 90 h 103"/>
                <a:gd name="T54" fmla="*/ 92 w 132"/>
                <a:gd name="T55" fmla="*/ 87 h 103"/>
                <a:gd name="T56" fmla="*/ 92 w 132"/>
                <a:gd name="T57" fmla="*/ 83 h 103"/>
                <a:gd name="T58" fmla="*/ 92 w 132"/>
                <a:gd name="T59" fmla="*/ 78 h 103"/>
                <a:gd name="T60" fmla="*/ 90 w 132"/>
                <a:gd name="T61" fmla="*/ 74 h 103"/>
                <a:gd name="T62" fmla="*/ 88 w 132"/>
                <a:gd name="T63" fmla="*/ 72 h 103"/>
                <a:gd name="T64" fmla="*/ 81 w 132"/>
                <a:gd name="T65" fmla="*/ 70 h 103"/>
                <a:gd name="T66" fmla="*/ 74 w 132"/>
                <a:gd name="T67" fmla="*/ 70 h 103"/>
                <a:gd name="T68" fmla="*/ 61 w 132"/>
                <a:gd name="T69" fmla="*/ 65 h 103"/>
                <a:gd name="T70" fmla="*/ 52 w 132"/>
                <a:gd name="T71" fmla="*/ 65 h 103"/>
                <a:gd name="T72" fmla="*/ 38 w 132"/>
                <a:gd name="T73" fmla="*/ 67 h 103"/>
                <a:gd name="T74" fmla="*/ 25 w 132"/>
                <a:gd name="T75" fmla="*/ 70 h 103"/>
                <a:gd name="T76" fmla="*/ 21 w 132"/>
                <a:gd name="T77" fmla="*/ 63 h 103"/>
                <a:gd name="T78" fmla="*/ 14 w 132"/>
                <a:gd name="T79" fmla="*/ 56 h 103"/>
                <a:gd name="T80" fmla="*/ 7 w 132"/>
                <a:gd name="T81" fmla="*/ 52 h 103"/>
                <a:gd name="T82" fmla="*/ 0 w 132"/>
                <a:gd name="T83" fmla="*/ 52 h 103"/>
                <a:gd name="T84" fmla="*/ 0 w 132"/>
                <a:gd name="T85" fmla="*/ 45 h 103"/>
                <a:gd name="T86" fmla="*/ 3 w 132"/>
                <a:gd name="T87" fmla="*/ 38 h 103"/>
                <a:gd name="T88" fmla="*/ 7 w 132"/>
                <a:gd name="T89" fmla="*/ 34 h 103"/>
                <a:gd name="T90" fmla="*/ 12 w 132"/>
                <a:gd name="T91" fmla="*/ 29 h 103"/>
                <a:gd name="T92" fmla="*/ 16 w 132"/>
                <a:gd name="T93" fmla="*/ 27 h 103"/>
                <a:gd name="T94" fmla="*/ 21 w 132"/>
                <a:gd name="T95" fmla="*/ 25 h 103"/>
                <a:gd name="T96" fmla="*/ 25 w 132"/>
                <a:gd name="T97" fmla="*/ 20 h 103"/>
                <a:gd name="T98" fmla="*/ 32 w 132"/>
                <a:gd name="T99" fmla="*/ 20 h 103"/>
                <a:gd name="T100" fmla="*/ 32 w 132"/>
                <a:gd name="T101" fmla="*/ 16 h 103"/>
                <a:gd name="T102" fmla="*/ 32 w 132"/>
                <a:gd name="T103" fmla="*/ 14 h 103"/>
                <a:gd name="T104" fmla="*/ 34 w 132"/>
                <a:gd name="T105" fmla="*/ 9 h 103"/>
                <a:gd name="T106" fmla="*/ 36 w 132"/>
                <a:gd name="T107" fmla="*/ 7 h 103"/>
                <a:gd name="T108" fmla="*/ 36 w 132"/>
                <a:gd name="T109" fmla="*/ 5 h 103"/>
                <a:gd name="T110" fmla="*/ 38 w 132"/>
                <a:gd name="T111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2" h="103">
                  <a:moveTo>
                    <a:pt x="38" y="2"/>
                  </a:moveTo>
                  <a:lnTo>
                    <a:pt x="43" y="2"/>
                  </a:lnTo>
                  <a:lnTo>
                    <a:pt x="56" y="0"/>
                  </a:lnTo>
                  <a:lnTo>
                    <a:pt x="67" y="5"/>
                  </a:lnTo>
                  <a:lnTo>
                    <a:pt x="74" y="9"/>
                  </a:lnTo>
                  <a:lnTo>
                    <a:pt x="81" y="14"/>
                  </a:lnTo>
                  <a:lnTo>
                    <a:pt x="85" y="14"/>
                  </a:lnTo>
                  <a:lnTo>
                    <a:pt x="85" y="16"/>
                  </a:lnTo>
                  <a:lnTo>
                    <a:pt x="88" y="18"/>
                  </a:lnTo>
                  <a:lnTo>
                    <a:pt x="88" y="20"/>
                  </a:lnTo>
                  <a:lnTo>
                    <a:pt x="92" y="29"/>
                  </a:lnTo>
                  <a:lnTo>
                    <a:pt x="99" y="34"/>
                  </a:lnTo>
                  <a:lnTo>
                    <a:pt x="105" y="38"/>
                  </a:lnTo>
                  <a:lnTo>
                    <a:pt x="110" y="45"/>
                  </a:lnTo>
                  <a:lnTo>
                    <a:pt x="114" y="52"/>
                  </a:lnTo>
                  <a:lnTo>
                    <a:pt x="119" y="58"/>
                  </a:lnTo>
                  <a:lnTo>
                    <a:pt x="126" y="65"/>
                  </a:lnTo>
                  <a:lnTo>
                    <a:pt x="128" y="72"/>
                  </a:lnTo>
                  <a:lnTo>
                    <a:pt x="130" y="78"/>
                  </a:lnTo>
                  <a:lnTo>
                    <a:pt x="132" y="90"/>
                  </a:lnTo>
                  <a:lnTo>
                    <a:pt x="130" y="99"/>
                  </a:lnTo>
                  <a:lnTo>
                    <a:pt x="123" y="103"/>
                  </a:lnTo>
                  <a:lnTo>
                    <a:pt x="114" y="103"/>
                  </a:lnTo>
                  <a:lnTo>
                    <a:pt x="103" y="101"/>
                  </a:lnTo>
                  <a:lnTo>
                    <a:pt x="94" y="96"/>
                  </a:lnTo>
                  <a:lnTo>
                    <a:pt x="88" y="96"/>
                  </a:lnTo>
                  <a:lnTo>
                    <a:pt x="90" y="90"/>
                  </a:lnTo>
                  <a:lnTo>
                    <a:pt x="92" y="87"/>
                  </a:lnTo>
                  <a:lnTo>
                    <a:pt x="92" y="83"/>
                  </a:lnTo>
                  <a:lnTo>
                    <a:pt x="92" y="78"/>
                  </a:lnTo>
                  <a:lnTo>
                    <a:pt x="90" y="74"/>
                  </a:lnTo>
                  <a:lnTo>
                    <a:pt x="88" y="72"/>
                  </a:lnTo>
                  <a:lnTo>
                    <a:pt x="81" y="70"/>
                  </a:lnTo>
                  <a:lnTo>
                    <a:pt x="74" y="70"/>
                  </a:lnTo>
                  <a:lnTo>
                    <a:pt x="61" y="65"/>
                  </a:lnTo>
                  <a:lnTo>
                    <a:pt x="52" y="65"/>
                  </a:lnTo>
                  <a:lnTo>
                    <a:pt x="38" y="67"/>
                  </a:lnTo>
                  <a:lnTo>
                    <a:pt x="25" y="70"/>
                  </a:lnTo>
                  <a:lnTo>
                    <a:pt x="21" y="63"/>
                  </a:lnTo>
                  <a:lnTo>
                    <a:pt x="14" y="56"/>
                  </a:lnTo>
                  <a:lnTo>
                    <a:pt x="7" y="52"/>
                  </a:lnTo>
                  <a:lnTo>
                    <a:pt x="0" y="52"/>
                  </a:lnTo>
                  <a:lnTo>
                    <a:pt x="0" y="45"/>
                  </a:lnTo>
                  <a:lnTo>
                    <a:pt x="3" y="38"/>
                  </a:lnTo>
                  <a:lnTo>
                    <a:pt x="7" y="34"/>
                  </a:lnTo>
                  <a:lnTo>
                    <a:pt x="12" y="29"/>
                  </a:lnTo>
                  <a:lnTo>
                    <a:pt x="16" y="27"/>
                  </a:lnTo>
                  <a:lnTo>
                    <a:pt x="21" y="25"/>
                  </a:lnTo>
                  <a:lnTo>
                    <a:pt x="25" y="20"/>
                  </a:lnTo>
                  <a:lnTo>
                    <a:pt x="32" y="20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4" y="9"/>
                  </a:lnTo>
                  <a:lnTo>
                    <a:pt x="36" y="7"/>
                  </a:lnTo>
                  <a:lnTo>
                    <a:pt x="36" y="5"/>
                  </a:lnTo>
                  <a:lnTo>
                    <a:pt x="38" y="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01" name="Freeform 317"/>
            <p:cNvSpPr>
              <a:spLocks/>
            </p:cNvSpPr>
            <p:nvPr/>
          </p:nvSpPr>
          <p:spPr bwMode="auto">
            <a:xfrm>
              <a:off x="3570633" y="3801147"/>
              <a:ext cx="151522" cy="118234"/>
            </a:xfrm>
            <a:custGeom>
              <a:avLst/>
              <a:gdLst>
                <a:gd name="T0" fmla="*/ 38 w 132"/>
                <a:gd name="T1" fmla="*/ 2 h 103"/>
                <a:gd name="T2" fmla="*/ 43 w 132"/>
                <a:gd name="T3" fmla="*/ 2 h 103"/>
                <a:gd name="T4" fmla="*/ 56 w 132"/>
                <a:gd name="T5" fmla="*/ 0 h 103"/>
                <a:gd name="T6" fmla="*/ 67 w 132"/>
                <a:gd name="T7" fmla="*/ 5 h 103"/>
                <a:gd name="T8" fmla="*/ 74 w 132"/>
                <a:gd name="T9" fmla="*/ 9 h 103"/>
                <a:gd name="T10" fmla="*/ 81 w 132"/>
                <a:gd name="T11" fmla="*/ 14 h 103"/>
                <a:gd name="T12" fmla="*/ 85 w 132"/>
                <a:gd name="T13" fmla="*/ 14 h 103"/>
                <a:gd name="T14" fmla="*/ 85 w 132"/>
                <a:gd name="T15" fmla="*/ 16 h 103"/>
                <a:gd name="T16" fmla="*/ 88 w 132"/>
                <a:gd name="T17" fmla="*/ 18 h 103"/>
                <a:gd name="T18" fmla="*/ 88 w 132"/>
                <a:gd name="T19" fmla="*/ 20 h 103"/>
                <a:gd name="T20" fmla="*/ 92 w 132"/>
                <a:gd name="T21" fmla="*/ 29 h 103"/>
                <a:gd name="T22" fmla="*/ 99 w 132"/>
                <a:gd name="T23" fmla="*/ 34 h 103"/>
                <a:gd name="T24" fmla="*/ 105 w 132"/>
                <a:gd name="T25" fmla="*/ 38 h 103"/>
                <a:gd name="T26" fmla="*/ 110 w 132"/>
                <a:gd name="T27" fmla="*/ 45 h 103"/>
                <a:gd name="T28" fmla="*/ 114 w 132"/>
                <a:gd name="T29" fmla="*/ 52 h 103"/>
                <a:gd name="T30" fmla="*/ 119 w 132"/>
                <a:gd name="T31" fmla="*/ 58 h 103"/>
                <a:gd name="T32" fmla="*/ 126 w 132"/>
                <a:gd name="T33" fmla="*/ 65 h 103"/>
                <a:gd name="T34" fmla="*/ 128 w 132"/>
                <a:gd name="T35" fmla="*/ 72 h 103"/>
                <a:gd name="T36" fmla="*/ 130 w 132"/>
                <a:gd name="T37" fmla="*/ 78 h 103"/>
                <a:gd name="T38" fmla="*/ 132 w 132"/>
                <a:gd name="T39" fmla="*/ 90 h 103"/>
                <a:gd name="T40" fmla="*/ 130 w 132"/>
                <a:gd name="T41" fmla="*/ 99 h 103"/>
                <a:gd name="T42" fmla="*/ 123 w 132"/>
                <a:gd name="T43" fmla="*/ 103 h 103"/>
                <a:gd name="T44" fmla="*/ 114 w 132"/>
                <a:gd name="T45" fmla="*/ 103 h 103"/>
                <a:gd name="T46" fmla="*/ 103 w 132"/>
                <a:gd name="T47" fmla="*/ 101 h 103"/>
                <a:gd name="T48" fmla="*/ 94 w 132"/>
                <a:gd name="T49" fmla="*/ 96 h 103"/>
                <a:gd name="T50" fmla="*/ 88 w 132"/>
                <a:gd name="T51" fmla="*/ 96 h 103"/>
                <a:gd name="T52" fmla="*/ 90 w 132"/>
                <a:gd name="T53" fmla="*/ 90 h 103"/>
                <a:gd name="T54" fmla="*/ 92 w 132"/>
                <a:gd name="T55" fmla="*/ 87 h 103"/>
                <a:gd name="T56" fmla="*/ 92 w 132"/>
                <a:gd name="T57" fmla="*/ 83 h 103"/>
                <a:gd name="T58" fmla="*/ 92 w 132"/>
                <a:gd name="T59" fmla="*/ 78 h 103"/>
                <a:gd name="T60" fmla="*/ 90 w 132"/>
                <a:gd name="T61" fmla="*/ 74 h 103"/>
                <a:gd name="T62" fmla="*/ 88 w 132"/>
                <a:gd name="T63" fmla="*/ 72 h 103"/>
                <a:gd name="T64" fmla="*/ 81 w 132"/>
                <a:gd name="T65" fmla="*/ 70 h 103"/>
                <a:gd name="T66" fmla="*/ 74 w 132"/>
                <a:gd name="T67" fmla="*/ 70 h 103"/>
                <a:gd name="T68" fmla="*/ 61 w 132"/>
                <a:gd name="T69" fmla="*/ 65 h 103"/>
                <a:gd name="T70" fmla="*/ 52 w 132"/>
                <a:gd name="T71" fmla="*/ 65 h 103"/>
                <a:gd name="T72" fmla="*/ 38 w 132"/>
                <a:gd name="T73" fmla="*/ 67 h 103"/>
                <a:gd name="T74" fmla="*/ 25 w 132"/>
                <a:gd name="T75" fmla="*/ 70 h 103"/>
                <a:gd name="T76" fmla="*/ 21 w 132"/>
                <a:gd name="T77" fmla="*/ 63 h 103"/>
                <a:gd name="T78" fmla="*/ 14 w 132"/>
                <a:gd name="T79" fmla="*/ 56 h 103"/>
                <a:gd name="T80" fmla="*/ 7 w 132"/>
                <a:gd name="T81" fmla="*/ 52 h 103"/>
                <a:gd name="T82" fmla="*/ 0 w 132"/>
                <a:gd name="T83" fmla="*/ 52 h 103"/>
                <a:gd name="T84" fmla="*/ 0 w 132"/>
                <a:gd name="T85" fmla="*/ 45 h 103"/>
                <a:gd name="T86" fmla="*/ 3 w 132"/>
                <a:gd name="T87" fmla="*/ 38 h 103"/>
                <a:gd name="T88" fmla="*/ 7 w 132"/>
                <a:gd name="T89" fmla="*/ 34 h 103"/>
                <a:gd name="T90" fmla="*/ 12 w 132"/>
                <a:gd name="T91" fmla="*/ 29 h 103"/>
                <a:gd name="T92" fmla="*/ 16 w 132"/>
                <a:gd name="T93" fmla="*/ 27 h 103"/>
                <a:gd name="T94" fmla="*/ 21 w 132"/>
                <a:gd name="T95" fmla="*/ 25 h 103"/>
                <a:gd name="T96" fmla="*/ 25 w 132"/>
                <a:gd name="T97" fmla="*/ 20 h 103"/>
                <a:gd name="T98" fmla="*/ 32 w 132"/>
                <a:gd name="T99" fmla="*/ 20 h 103"/>
                <a:gd name="T100" fmla="*/ 32 w 132"/>
                <a:gd name="T101" fmla="*/ 16 h 103"/>
                <a:gd name="T102" fmla="*/ 32 w 132"/>
                <a:gd name="T103" fmla="*/ 14 h 103"/>
                <a:gd name="T104" fmla="*/ 34 w 132"/>
                <a:gd name="T105" fmla="*/ 9 h 103"/>
                <a:gd name="T106" fmla="*/ 36 w 132"/>
                <a:gd name="T107" fmla="*/ 7 h 103"/>
                <a:gd name="T108" fmla="*/ 36 w 132"/>
                <a:gd name="T109" fmla="*/ 5 h 103"/>
                <a:gd name="T110" fmla="*/ 38 w 132"/>
                <a:gd name="T111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2" h="103">
                  <a:moveTo>
                    <a:pt x="38" y="2"/>
                  </a:moveTo>
                  <a:lnTo>
                    <a:pt x="43" y="2"/>
                  </a:lnTo>
                  <a:lnTo>
                    <a:pt x="56" y="0"/>
                  </a:lnTo>
                  <a:lnTo>
                    <a:pt x="67" y="5"/>
                  </a:lnTo>
                  <a:lnTo>
                    <a:pt x="74" y="9"/>
                  </a:lnTo>
                  <a:lnTo>
                    <a:pt x="81" y="14"/>
                  </a:lnTo>
                  <a:lnTo>
                    <a:pt x="85" y="14"/>
                  </a:lnTo>
                  <a:lnTo>
                    <a:pt x="85" y="16"/>
                  </a:lnTo>
                  <a:lnTo>
                    <a:pt x="88" y="18"/>
                  </a:lnTo>
                  <a:lnTo>
                    <a:pt x="88" y="20"/>
                  </a:lnTo>
                  <a:lnTo>
                    <a:pt x="92" y="29"/>
                  </a:lnTo>
                  <a:lnTo>
                    <a:pt x="99" y="34"/>
                  </a:lnTo>
                  <a:lnTo>
                    <a:pt x="105" y="38"/>
                  </a:lnTo>
                  <a:lnTo>
                    <a:pt x="110" y="45"/>
                  </a:lnTo>
                  <a:lnTo>
                    <a:pt x="114" y="52"/>
                  </a:lnTo>
                  <a:lnTo>
                    <a:pt x="119" y="58"/>
                  </a:lnTo>
                  <a:lnTo>
                    <a:pt x="126" y="65"/>
                  </a:lnTo>
                  <a:lnTo>
                    <a:pt x="128" y="72"/>
                  </a:lnTo>
                  <a:lnTo>
                    <a:pt x="130" y="78"/>
                  </a:lnTo>
                  <a:lnTo>
                    <a:pt x="132" y="90"/>
                  </a:lnTo>
                  <a:lnTo>
                    <a:pt x="130" y="99"/>
                  </a:lnTo>
                  <a:lnTo>
                    <a:pt x="123" y="103"/>
                  </a:lnTo>
                  <a:lnTo>
                    <a:pt x="114" y="103"/>
                  </a:lnTo>
                  <a:lnTo>
                    <a:pt x="103" y="101"/>
                  </a:lnTo>
                  <a:lnTo>
                    <a:pt x="94" y="96"/>
                  </a:lnTo>
                  <a:lnTo>
                    <a:pt x="88" y="96"/>
                  </a:lnTo>
                  <a:lnTo>
                    <a:pt x="90" y="90"/>
                  </a:lnTo>
                  <a:lnTo>
                    <a:pt x="92" y="87"/>
                  </a:lnTo>
                  <a:lnTo>
                    <a:pt x="92" y="83"/>
                  </a:lnTo>
                  <a:lnTo>
                    <a:pt x="92" y="78"/>
                  </a:lnTo>
                  <a:lnTo>
                    <a:pt x="90" y="74"/>
                  </a:lnTo>
                  <a:lnTo>
                    <a:pt x="88" y="72"/>
                  </a:lnTo>
                  <a:lnTo>
                    <a:pt x="81" y="70"/>
                  </a:lnTo>
                  <a:lnTo>
                    <a:pt x="74" y="70"/>
                  </a:lnTo>
                  <a:lnTo>
                    <a:pt x="61" y="65"/>
                  </a:lnTo>
                  <a:lnTo>
                    <a:pt x="52" y="65"/>
                  </a:lnTo>
                  <a:lnTo>
                    <a:pt x="38" y="67"/>
                  </a:lnTo>
                  <a:lnTo>
                    <a:pt x="25" y="70"/>
                  </a:lnTo>
                  <a:lnTo>
                    <a:pt x="21" y="63"/>
                  </a:lnTo>
                  <a:lnTo>
                    <a:pt x="14" y="56"/>
                  </a:lnTo>
                  <a:lnTo>
                    <a:pt x="7" y="52"/>
                  </a:lnTo>
                  <a:lnTo>
                    <a:pt x="0" y="52"/>
                  </a:lnTo>
                  <a:lnTo>
                    <a:pt x="0" y="45"/>
                  </a:lnTo>
                  <a:lnTo>
                    <a:pt x="3" y="38"/>
                  </a:lnTo>
                  <a:lnTo>
                    <a:pt x="7" y="34"/>
                  </a:lnTo>
                  <a:lnTo>
                    <a:pt x="12" y="29"/>
                  </a:lnTo>
                  <a:lnTo>
                    <a:pt x="16" y="27"/>
                  </a:lnTo>
                  <a:lnTo>
                    <a:pt x="21" y="25"/>
                  </a:lnTo>
                  <a:lnTo>
                    <a:pt x="25" y="20"/>
                  </a:lnTo>
                  <a:lnTo>
                    <a:pt x="32" y="20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4" y="9"/>
                  </a:lnTo>
                  <a:lnTo>
                    <a:pt x="36" y="7"/>
                  </a:lnTo>
                  <a:lnTo>
                    <a:pt x="36" y="5"/>
                  </a:lnTo>
                  <a:lnTo>
                    <a:pt x="38" y="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02" name="Freeform 318"/>
            <p:cNvSpPr>
              <a:spLocks/>
            </p:cNvSpPr>
            <p:nvPr/>
          </p:nvSpPr>
          <p:spPr bwMode="auto">
            <a:xfrm>
              <a:off x="3917298" y="3860837"/>
              <a:ext cx="199734" cy="143487"/>
            </a:xfrm>
            <a:custGeom>
              <a:avLst/>
              <a:gdLst>
                <a:gd name="T0" fmla="*/ 105 w 174"/>
                <a:gd name="T1" fmla="*/ 0 h 125"/>
                <a:gd name="T2" fmla="*/ 136 w 174"/>
                <a:gd name="T3" fmla="*/ 0 h 125"/>
                <a:gd name="T4" fmla="*/ 134 w 174"/>
                <a:gd name="T5" fmla="*/ 6 h 125"/>
                <a:gd name="T6" fmla="*/ 136 w 174"/>
                <a:gd name="T7" fmla="*/ 11 h 125"/>
                <a:gd name="T8" fmla="*/ 136 w 174"/>
                <a:gd name="T9" fmla="*/ 15 h 125"/>
                <a:gd name="T10" fmla="*/ 139 w 174"/>
                <a:gd name="T11" fmla="*/ 18 h 125"/>
                <a:gd name="T12" fmla="*/ 143 w 174"/>
                <a:gd name="T13" fmla="*/ 22 h 125"/>
                <a:gd name="T14" fmla="*/ 145 w 174"/>
                <a:gd name="T15" fmla="*/ 24 h 125"/>
                <a:gd name="T16" fmla="*/ 148 w 174"/>
                <a:gd name="T17" fmla="*/ 26 h 125"/>
                <a:gd name="T18" fmla="*/ 148 w 174"/>
                <a:gd name="T19" fmla="*/ 31 h 125"/>
                <a:gd name="T20" fmla="*/ 148 w 174"/>
                <a:gd name="T21" fmla="*/ 35 h 125"/>
                <a:gd name="T22" fmla="*/ 148 w 174"/>
                <a:gd name="T23" fmla="*/ 42 h 125"/>
                <a:gd name="T24" fmla="*/ 148 w 174"/>
                <a:gd name="T25" fmla="*/ 47 h 125"/>
                <a:gd name="T26" fmla="*/ 150 w 174"/>
                <a:gd name="T27" fmla="*/ 51 h 125"/>
                <a:gd name="T28" fmla="*/ 152 w 174"/>
                <a:gd name="T29" fmla="*/ 56 h 125"/>
                <a:gd name="T30" fmla="*/ 154 w 174"/>
                <a:gd name="T31" fmla="*/ 56 h 125"/>
                <a:gd name="T32" fmla="*/ 159 w 174"/>
                <a:gd name="T33" fmla="*/ 58 h 125"/>
                <a:gd name="T34" fmla="*/ 163 w 174"/>
                <a:gd name="T35" fmla="*/ 60 h 125"/>
                <a:gd name="T36" fmla="*/ 168 w 174"/>
                <a:gd name="T37" fmla="*/ 62 h 125"/>
                <a:gd name="T38" fmla="*/ 174 w 174"/>
                <a:gd name="T39" fmla="*/ 62 h 125"/>
                <a:gd name="T40" fmla="*/ 174 w 174"/>
                <a:gd name="T41" fmla="*/ 67 h 125"/>
                <a:gd name="T42" fmla="*/ 172 w 174"/>
                <a:gd name="T43" fmla="*/ 69 h 125"/>
                <a:gd name="T44" fmla="*/ 172 w 174"/>
                <a:gd name="T45" fmla="*/ 71 h 125"/>
                <a:gd name="T46" fmla="*/ 170 w 174"/>
                <a:gd name="T47" fmla="*/ 73 h 125"/>
                <a:gd name="T48" fmla="*/ 166 w 174"/>
                <a:gd name="T49" fmla="*/ 73 h 125"/>
                <a:gd name="T50" fmla="*/ 163 w 174"/>
                <a:gd name="T51" fmla="*/ 76 h 125"/>
                <a:gd name="T52" fmla="*/ 161 w 174"/>
                <a:gd name="T53" fmla="*/ 78 h 125"/>
                <a:gd name="T54" fmla="*/ 161 w 174"/>
                <a:gd name="T55" fmla="*/ 80 h 125"/>
                <a:gd name="T56" fmla="*/ 161 w 174"/>
                <a:gd name="T57" fmla="*/ 85 h 125"/>
                <a:gd name="T58" fmla="*/ 159 w 174"/>
                <a:gd name="T59" fmla="*/ 85 h 125"/>
                <a:gd name="T60" fmla="*/ 154 w 174"/>
                <a:gd name="T61" fmla="*/ 87 h 125"/>
                <a:gd name="T62" fmla="*/ 152 w 174"/>
                <a:gd name="T63" fmla="*/ 87 h 125"/>
                <a:gd name="T64" fmla="*/ 148 w 174"/>
                <a:gd name="T65" fmla="*/ 87 h 125"/>
                <a:gd name="T66" fmla="*/ 139 w 174"/>
                <a:gd name="T67" fmla="*/ 89 h 125"/>
                <a:gd name="T68" fmla="*/ 128 w 174"/>
                <a:gd name="T69" fmla="*/ 87 h 125"/>
                <a:gd name="T70" fmla="*/ 119 w 174"/>
                <a:gd name="T71" fmla="*/ 87 h 125"/>
                <a:gd name="T72" fmla="*/ 110 w 174"/>
                <a:gd name="T73" fmla="*/ 89 h 125"/>
                <a:gd name="T74" fmla="*/ 105 w 174"/>
                <a:gd name="T75" fmla="*/ 94 h 125"/>
                <a:gd name="T76" fmla="*/ 98 w 174"/>
                <a:gd name="T77" fmla="*/ 94 h 125"/>
                <a:gd name="T78" fmla="*/ 83 w 174"/>
                <a:gd name="T79" fmla="*/ 87 h 125"/>
                <a:gd name="T80" fmla="*/ 67 w 174"/>
                <a:gd name="T81" fmla="*/ 87 h 125"/>
                <a:gd name="T82" fmla="*/ 52 w 174"/>
                <a:gd name="T83" fmla="*/ 94 h 125"/>
                <a:gd name="T84" fmla="*/ 40 w 174"/>
                <a:gd name="T85" fmla="*/ 105 h 125"/>
                <a:gd name="T86" fmla="*/ 36 w 174"/>
                <a:gd name="T87" fmla="*/ 118 h 125"/>
                <a:gd name="T88" fmla="*/ 29 w 174"/>
                <a:gd name="T89" fmla="*/ 118 h 125"/>
                <a:gd name="T90" fmla="*/ 25 w 174"/>
                <a:gd name="T91" fmla="*/ 118 h 125"/>
                <a:gd name="T92" fmla="*/ 23 w 174"/>
                <a:gd name="T93" fmla="*/ 118 h 125"/>
                <a:gd name="T94" fmla="*/ 20 w 174"/>
                <a:gd name="T95" fmla="*/ 120 h 125"/>
                <a:gd name="T96" fmla="*/ 16 w 174"/>
                <a:gd name="T97" fmla="*/ 123 h 125"/>
                <a:gd name="T98" fmla="*/ 14 w 174"/>
                <a:gd name="T99" fmla="*/ 125 h 125"/>
                <a:gd name="T100" fmla="*/ 9 w 174"/>
                <a:gd name="T101" fmla="*/ 125 h 125"/>
                <a:gd name="T102" fmla="*/ 5 w 174"/>
                <a:gd name="T103" fmla="*/ 125 h 125"/>
                <a:gd name="T104" fmla="*/ 0 w 174"/>
                <a:gd name="T105" fmla="*/ 105 h 125"/>
                <a:gd name="T106" fmla="*/ 7 w 174"/>
                <a:gd name="T107" fmla="*/ 85 h 125"/>
                <a:gd name="T108" fmla="*/ 18 w 174"/>
                <a:gd name="T109" fmla="*/ 69 h 125"/>
                <a:gd name="T110" fmla="*/ 29 w 174"/>
                <a:gd name="T111" fmla="*/ 51 h 125"/>
                <a:gd name="T112" fmla="*/ 36 w 174"/>
                <a:gd name="T113" fmla="*/ 31 h 125"/>
                <a:gd name="T114" fmla="*/ 60 w 174"/>
                <a:gd name="T115" fmla="*/ 31 h 125"/>
                <a:gd name="T116" fmla="*/ 74 w 174"/>
                <a:gd name="T117" fmla="*/ 24 h 125"/>
                <a:gd name="T118" fmla="*/ 83 w 174"/>
                <a:gd name="T119" fmla="*/ 15 h 125"/>
                <a:gd name="T120" fmla="*/ 92 w 174"/>
                <a:gd name="T121" fmla="*/ 6 h 125"/>
                <a:gd name="T122" fmla="*/ 105 w 174"/>
                <a:gd name="T1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4" h="125">
                  <a:moveTo>
                    <a:pt x="105" y="0"/>
                  </a:moveTo>
                  <a:lnTo>
                    <a:pt x="136" y="0"/>
                  </a:lnTo>
                  <a:lnTo>
                    <a:pt x="134" y="6"/>
                  </a:lnTo>
                  <a:lnTo>
                    <a:pt x="136" y="11"/>
                  </a:lnTo>
                  <a:lnTo>
                    <a:pt x="136" y="15"/>
                  </a:lnTo>
                  <a:lnTo>
                    <a:pt x="139" y="18"/>
                  </a:lnTo>
                  <a:lnTo>
                    <a:pt x="143" y="22"/>
                  </a:lnTo>
                  <a:lnTo>
                    <a:pt x="145" y="24"/>
                  </a:lnTo>
                  <a:lnTo>
                    <a:pt x="148" y="26"/>
                  </a:lnTo>
                  <a:lnTo>
                    <a:pt x="148" y="31"/>
                  </a:lnTo>
                  <a:lnTo>
                    <a:pt x="148" y="35"/>
                  </a:lnTo>
                  <a:lnTo>
                    <a:pt x="148" y="42"/>
                  </a:lnTo>
                  <a:lnTo>
                    <a:pt x="148" y="47"/>
                  </a:lnTo>
                  <a:lnTo>
                    <a:pt x="150" y="51"/>
                  </a:lnTo>
                  <a:lnTo>
                    <a:pt x="152" y="56"/>
                  </a:lnTo>
                  <a:lnTo>
                    <a:pt x="154" y="56"/>
                  </a:lnTo>
                  <a:lnTo>
                    <a:pt x="159" y="58"/>
                  </a:lnTo>
                  <a:lnTo>
                    <a:pt x="163" y="60"/>
                  </a:lnTo>
                  <a:lnTo>
                    <a:pt x="168" y="62"/>
                  </a:lnTo>
                  <a:lnTo>
                    <a:pt x="174" y="62"/>
                  </a:lnTo>
                  <a:lnTo>
                    <a:pt x="174" y="67"/>
                  </a:lnTo>
                  <a:lnTo>
                    <a:pt x="172" y="69"/>
                  </a:lnTo>
                  <a:lnTo>
                    <a:pt x="172" y="71"/>
                  </a:lnTo>
                  <a:lnTo>
                    <a:pt x="170" y="73"/>
                  </a:lnTo>
                  <a:lnTo>
                    <a:pt x="166" y="73"/>
                  </a:lnTo>
                  <a:lnTo>
                    <a:pt x="163" y="76"/>
                  </a:lnTo>
                  <a:lnTo>
                    <a:pt x="161" y="78"/>
                  </a:lnTo>
                  <a:lnTo>
                    <a:pt x="161" y="80"/>
                  </a:lnTo>
                  <a:lnTo>
                    <a:pt x="161" y="85"/>
                  </a:lnTo>
                  <a:lnTo>
                    <a:pt x="159" y="85"/>
                  </a:lnTo>
                  <a:lnTo>
                    <a:pt x="154" y="87"/>
                  </a:lnTo>
                  <a:lnTo>
                    <a:pt x="152" y="87"/>
                  </a:lnTo>
                  <a:lnTo>
                    <a:pt x="148" y="87"/>
                  </a:lnTo>
                  <a:lnTo>
                    <a:pt x="139" y="89"/>
                  </a:lnTo>
                  <a:lnTo>
                    <a:pt x="128" y="87"/>
                  </a:lnTo>
                  <a:lnTo>
                    <a:pt x="119" y="87"/>
                  </a:lnTo>
                  <a:lnTo>
                    <a:pt x="110" y="89"/>
                  </a:lnTo>
                  <a:lnTo>
                    <a:pt x="105" y="94"/>
                  </a:lnTo>
                  <a:lnTo>
                    <a:pt x="98" y="94"/>
                  </a:lnTo>
                  <a:lnTo>
                    <a:pt x="83" y="87"/>
                  </a:lnTo>
                  <a:lnTo>
                    <a:pt x="67" y="87"/>
                  </a:lnTo>
                  <a:lnTo>
                    <a:pt x="52" y="94"/>
                  </a:lnTo>
                  <a:lnTo>
                    <a:pt x="40" y="105"/>
                  </a:lnTo>
                  <a:lnTo>
                    <a:pt x="36" y="118"/>
                  </a:lnTo>
                  <a:lnTo>
                    <a:pt x="29" y="118"/>
                  </a:lnTo>
                  <a:lnTo>
                    <a:pt x="25" y="118"/>
                  </a:lnTo>
                  <a:lnTo>
                    <a:pt x="23" y="118"/>
                  </a:lnTo>
                  <a:lnTo>
                    <a:pt x="20" y="120"/>
                  </a:lnTo>
                  <a:lnTo>
                    <a:pt x="16" y="123"/>
                  </a:lnTo>
                  <a:lnTo>
                    <a:pt x="14" y="125"/>
                  </a:lnTo>
                  <a:lnTo>
                    <a:pt x="9" y="125"/>
                  </a:lnTo>
                  <a:lnTo>
                    <a:pt x="5" y="125"/>
                  </a:lnTo>
                  <a:lnTo>
                    <a:pt x="0" y="105"/>
                  </a:lnTo>
                  <a:lnTo>
                    <a:pt x="7" y="85"/>
                  </a:lnTo>
                  <a:lnTo>
                    <a:pt x="18" y="69"/>
                  </a:lnTo>
                  <a:lnTo>
                    <a:pt x="29" y="51"/>
                  </a:lnTo>
                  <a:lnTo>
                    <a:pt x="36" y="31"/>
                  </a:lnTo>
                  <a:lnTo>
                    <a:pt x="60" y="31"/>
                  </a:lnTo>
                  <a:lnTo>
                    <a:pt x="74" y="24"/>
                  </a:lnTo>
                  <a:lnTo>
                    <a:pt x="83" y="15"/>
                  </a:lnTo>
                  <a:lnTo>
                    <a:pt x="92" y="6"/>
                  </a:lnTo>
                  <a:lnTo>
                    <a:pt x="105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03" name="Freeform 319"/>
            <p:cNvSpPr>
              <a:spLocks/>
            </p:cNvSpPr>
            <p:nvPr/>
          </p:nvSpPr>
          <p:spPr bwMode="auto">
            <a:xfrm>
              <a:off x="3917298" y="3860837"/>
              <a:ext cx="199734" cy="143487"/>
            </a:xfrm>
            <a:custGeom>
              <a:avLst/>
              <a:gdLst>
                <a:gd name="T0" fmla="*/ 105 w 174"/>
                <a:gd name="T1" fmla="*/ 0 h 125"/>
                <a:gd name="T2" fmla="*/ 136 w 174"/>
                <a:gd name="T3" fmla="*/ 0 h 125"/>
                <a:gd name="T4" fmla="*/ 134 w 174"/>
                <a:gd name="T5" fmla="*/ 6 h 125"/>
                <a:gd name="T6" fmla="*/ 136 w 174"/>
                <a:gd name="T7" fmla="*/ 11 h 125"/>
                <a:gd name="T8" fmla="*/ 136 w 174"/>
                <a:gd name="T9" fmla="*/ 15 h 125"/>
                <a:gd name="T10" fmla="*/ 139 w 174"/>
                <a:gd name="T11" fmla="*/ 18 h 125"/>
                <a:gd name="T12" fmla="*/ 143 w 174"/>
                <a:gd name="T13" fmla="*/ 22 h 125"/>
                <a:gd name="T14" fmla="*/ 145 w 174"/>
                <a:gd name="T15" fmla="*/ 24 h 125"/>
                <a:gd name="T16" fmla="*/ 148 w 174"/>
                <a:gd name="T17" fmla="*/ 26 h 125"/>
                <a:gd name="T18" fmla="*/ 148 w 174"/>
                <a:gd name="T19" fmla="*/ 31 h 125"/>
                <a:gd name="T20" fmla="*/ 148 w 174"/>
                <a:gd name="T21" fmla="*/ 35 h 125"/>
                <a:gd name="T22" fmla="*/ 148 w 174"/>
                <a:gd name="T23" fmla="*/ 42 h 125"/>
                <a:gd name="T24" fmla="*/ 148 w 174"/>
                <a:gd name="T25" fmla="*/ 47 h 125"/>
                <a:gd name="T26" fmla="*/ 150 w 174"/>
                <a:gd name="T27" fmla="*/ 51 h 125"/>
                <a:gd name="T28" fmla="*/ 152 w 174"/>
                <a:gd name="T29" fmla="*/ 56 h 125"/>
                <a:gd name="T30" fmla="*/ 154 w 174"/>
                <a:gd name="T31" fmla="*/ 56 h 125"/>
                <a:gd name="T32" fmla="*/ 159 w 174"/>
                <a:gd name="T33" fmla="*/ 58 h 125"/>
                <a:gd name="T34" fmla="*/ 163 w 174"/>
                <a:gd name="T35" fmla="*/ 60 h 125"/>
                <a:gd name="T36" fmla="*/ 168 w 174"/>
                <a:gd name="T37" fmla="*/ 62 h 125"/>
                <a:gd name="T38" fmla="*/ 174 w 174"/>
                <a:gd name="T39" fmla="*/ 62 h 125"/>
                <a:gd name="T40" fmla="*/ 174 w 174"/>
                <a:gd name="T41" fmla="*/ 67 h 125"/>
                <a:gd name="T42" fmla="*/ 172 w 174"/>
                <a:gd name="T43" fmla="*/ 69 h 125"/>
                <a:gd name="T44" fmla="*/ 172 w 174"/>
                <a:gd name="T45" fmla="*/ 71 h 125"/>
                <a:gd name="T46" fmla="*/ 170 w 174"/>
                <a:gd name="T47" fmla="*/ 73 h 125"/>
                <a:gd name="T48" fmla="*/ 166 w 174"/>
                <a:gd name="T49" fmla="*/ 73 h 125"/>
                <a:gd name="T50" fmla="*/ 163 w 174"/>
                <a:gd name="T51" fmla="*/ 76 h 125"/>
                <a:gd name="T52" fmla="*/ 161 w 174"/>
                <a:gd name="T53" fmla="*/ 78 h 125"/>
                <a:gd name="T54" fmla="*/ 161 w 174"/>
                <a:gd name="T55" fmla="*/ 80 h 125"/>
                <a:gd name="T56" fmla="*/ 161 w 174"/>
                <a:gd name="T57" fmla="*/ 85 h 125"/>
                <a:gd name="T58" fmla="*/ 159 w 174"/>
                <a:gd name="T59" fmla="*/ 85 h 125"/>
                <a:gd name="T60" fmla="*/ 154 w 174"/>
                <a:gd name="T61" fmla="*/ 87 h 125"/>
                <a:gd name="T62" fmla="*/ 152 w 174"/>
                <a:gd name="T63" fmla="*/ 87 h 125"/>
                <a:gd name="T64" fmla="*/ 148 w 174"/>
                <a:gd name="T65" fmla="*/ 87 h 125"/>
                <a:gd name="T66" fmla="*/ 139 w 174"/>
                <a:gd name="T67" fmla="*/ 89 h 125"/>
                <a:gd name="T68" fmla="*/ 128 w 174"/>
                <a:gd name="T69" fmla="*/ 87 h 125"/>
                <a:gd name="T70" fmla="*/ 119 w 174"/>
                <a:gd name="T71" fmla="*/ 87 h 125"/>
                <a:gd name="T72" fmla="*/ 110 w 174"/>
                <a:gd name="T73" fmla="*/ 89 h 125"/>
                <a:gd name="T74" fmla="*/ 105 w 174"/>
                <a:gd name="T75" fmla="*/ 94 h 125"/>
                <a:gd name="T76" fmla="*/ 98 w 174"/>
                <a:gd name="T77" fmla="*/ 94 h 125"/>
                <a:gd name="T78" fmla="*/ 83 w 174"/>
                <a:gd name="T79" fmla="*/ 87 h 125"/>
                <a:gd name="T80" fmla="*/ 67 w 174"/>
                <a:gd name="T81" fmla="*/ 87 h 125"/>
                <a:gd name="T82" fmla="*/ 52 w 174"/>
                <a:gd name="T83" fmla="*/ 94 h 125"/>
                <a:gd name="T84" fmla="*/ 40 w 174"/>
                <a:gd name="T85" fmla="*/ 105 h 125"/>
                <a:gd name="T86" fmla="*/ 36 w 174"/>
                <a:gd name="T87" fmla="*/ 118 h 125"/>
                <a:gd name="T88" fmla="*/ 29 w 174"/>
                <a:gd name="T89" fmla="*/ 118 h 125"/>
                <a:gd name="T90" fmla="*/ 25 w 174"/>
                <a:gd name="T91" fmla="*/ 118 h 125"/>
                <a:gd name="T92" fmla="*/ 23 w 174"/>
                <a:gd name="T93" fmla="*/ 118 h 125"/>
                <a:gd name="T94" fmla="*/ 20 w 174"/>
                <a:gd name="T95" fmla="*/ 120 h 125"/>
                <a:gd name="T96" fmla="*/ 16 w 174"/>
                <a:gd name="T97" fmla="*/ 123 h 125"/>
                <a:gd name="T98" fmla="*/ 14 w 174"/>
                <a:gd name="T99" fmla="*/ 125 h 125"/>
                <a:gd name="T100" fmla="*/ 9 w 174"/>
                <a:gd name="T101" fmla="*/ 125 h 125"/>
                <a:gd name="T102" fmla="*/ 5 w 174"/>
                <a:gd name="T103" fmla="*/ 125 h 125"/>
                <a:gd name="T104" fmla="*/ 0 w 174"/>
                <a:gd name="T105" fmla="*/ 105 h 125"/>
                <a:gd name="T106" fmla="*/ 7 w 174"/>
                <a:gd name="T107" fmla="*/ 85 h 125"/>
                <a:gd name="T108" fmla="*/ 18 w 174"/>
                <a:gd name="T109" fmla="*/ 69 h 125"/>
                <a:gd name="T110" fmla="*/ 29 w 174"/>
                <a:gd name="T111" fmla="*/ 51 h 125"/>
                <a:gd name="T112" fmla="*/ 36 w 174"/>
                <a:gd name="T113" fmla="*/ 31 h 125"/>
                <a:gd name="T114" fmla="*/ 60 w 174"/>
                <a:gd name="T115" fmla="*/ 31 h 125"/>
                <a:gd name="T116" fmla="*/ 74 w 174"/>
                <a:gd name="T117" fmla="*/ 24 h 125"/>
                <a:gd name="T118" fmla="*/ 83 w 174"/>
                <a:gd name="T119" fmla="*/ 15 h 125"/>
                <a:gd name="T120" fmla="*/ 92 w 174"/>
                <a:gd name="T121" fmla="*/ 6 h 125"/>
                <a:gd name="T122" fmla="*/ 105 w 174"/>
                <a:gd name="T1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4" h="125">
                  <a:moveTo>
                    <a:pt x="105" y="0"/>
                  </a:moveTo>
                  <a:lnTo>
                    <a:pt x="136" y="0"/>
                  </a:lnTo>
                  <a:lnTo>
                    <a:pt x="134" y="6"/>
                  </a:lnTo>
                  <a:lnTo>
                    <a:pt x="136" y="11"/>
                  </a:lnTo>
                  <a:lnTo>
                    <a:pt x="136" y="15"/>
                  </a:lnTo>
                  <a:lnTo>
                    <a:pt x="139" y="18"/>
                  </a:lnTo>
                  <a:lnTo>
                    <a:pt x="143" y="22"/>
                  </a:lnTo>
                  <a:lnTo>
                    <a:pt x="145" y="24"/>
                  </a:lnTo>
                  <a:lnTo>
                    <a:pt x="148" y="26"/>
                  </a:lnTo>
                  <a:lnTo>
                    <a:pt x="148" y="31"/>
                  </a:lnTo>
                  <a:lnTo>
                    <a:pt x="148" y="35"/>
                  </a:lnTo>
                  <a:lnTo>
                    <a:pt x="148" y="42"/>
                  </a:lnTo>
                  <a:lnTo>
                    <a:pt x="148" y="47"/>
                  </a:lnTo>
                  <a:lnTo>
                    <a:pt x="150" y="51"/>
                  </a:lnTo>
                  <a:lnTo>
                    <a:pt x="152" y="56"/>
                  </a:lnTo>
                  <a:lnTo>
                    <a:pt x="154" y="56"/>
                  </a:lnTo>
                  <a:lnTo>
                    <a:pt x="159" y="58"/>
                  </a:lnTo>
                  <a:lnTo>
                    <a:pt x="163" y="60"/>
                  </a:lnTo>
                  <a:lnTo>
                    <a:pt x="168" y="62"/>
                  </a:lnTo>
                  <a:lnTo>
                    <a:pt x="174" y="62"/>
                  </a:lnTo>
                  <a:lnTo>
                    <a:pt x="174" y="67"/>
                  </a:lnTo>
                  <a:lnTo>
                    <a:pt x="172" y="69"/>
                  </a:lnTo>
                  <a:lnTo>
                    <a:pt x="172" y="71"/>
                  </a:lnTo>
                  <a:lnTo>
                    <a:pt x="170" y="73"/>
                  </a:lnTo>
                  <a:lnTo>
                    <a:pt x="166" y="73"/>
                  </a:lnTo>
                  <a:lnTo>
                    <a:pt x="163" y="76"/>
                  </a:lnTo>
                  <a:lnTo>
                    <a:pt x="161" y="78"/>
                  </a:lnTo>
                  <a:lnTo>
                    <a:pt x="161" y="80"/>
                  </a:lnTo>
                  <a:lnTo>
                    <a:pt x="161" y="85"/>
                  </a:lnTo>
                  <a:lnTo>
                    <a:pt x="159" y="85"/>
                  </a:lnTo>
                  <a:lnTo>
                    <a:pt x="154" y="87"/>
                  </a:lnTo>
                  <a:lnTo>
                    <a:pt x="152" y="87"/>
                  </a:lnTo>
                  <a:lnTo>
                    <a:pt x="148" y="87"/>
                  </a:lnTo>
                  <a:lnTo>
                    <a:pt x="139" y="89"/>
                  </a:lnTo>
                  <a:lnTo>
                    <a:pt x="128" y="87"/>
                  </a:lnTo>
                  <a:lnTo>
                    <a:pt x="119" y="87"/>
                  </a:lnTo>
                  <a:lnTo>
                    <a:pt x="110" y="89"/>
                  </a:lnTo>
                  <a:lnTo>
                    <a:pt x="105" y="94"/>
                  </a:lnTo>
                  <a:lnTo>
                    <a:pt x="98" y="94"/>
                  </a:lnTo>
                  <a:lnTo>
                    <a:pt x="83" y="87"/>
                  </a:lnTo>
                  <a:lnTo>
                    <a:pt x="67" y="87"/>
                  </a:lnTo>
                  <a:lnTo>
                    <a:pt x="52" y="94"/>
                  </a:lnTo>
                  <a:lnTo>
                    <a:pt x="40" y="105"/>
                  </a:lnTo>
                  <a:lnTo>
                    <a:pt x="36" y="118"/>
                  </a:lnTo>
                  <a:lnTo>
                    <a:pt x="29" y="118"/>
                  </a:lnTo>
                  <a:lnTo>
                    <a:pt x="25" y="118"/>
                  </a:lnTo>
                  <a:lnTo>
                    <a:pt x="23" y="118"/>
                  </a:lnTo>
                  <a:lnTo>
                    <a:pt x="20" y="120"/>
                  </a:lnTo>
                  <a:lnTo>
                    <a:pt x="16" y="123"/>
                  </a:lnTo>
                  <a:lnTo>
                    <a:pt x="14" y="125"/>
                  </a:lnTo>
                  <a:lnTo>
                    <a:pt x="9" y="125"/>
                  </a:lnTo>
                  <a:lnTo>
                    <a:pt x="5" y="125"/>
                  </a:lnTo>
                  <a:lnTo>
                    <a:pt x="0" y="105"/>
                  </a:lnTo>
                  <a:lnTo>
                    <a:pt x="7" y="85"/>
                  </a:lnTo>
                  <a:lnTo>
                    <a:pt x="18" y="69"/>
                  </a:lnTo>
                  <a:lnTo>
                    <a:pt x="29" y="51"/>
                  </a:lnTo>
                  <a:lnTo>
                    <a:pt x="36" y="31"/>
                  </a:lnTo>
                  <a:lnTo>
                    <a:pt x="60" y="31"/>
                  </a:lnTo>
                  <a:lnTo>
                    <a:pt x="74" y="24"/>
                  </a:lnTo>
                  <a:lnTo>
                    <a:pt x="83" y="15"/>
                  </a:lnTo>
                  <a:lnTo>
                    <a:pt x="92" y="6"/>
                  </a:lnTo>
                  <a:lnTo>
                    <a:pt x="105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04" name="Freeform 320"/>
            <p:cNvSpPr>
              <a:spLocks/>
            </p:cNvSpPr>
            <p:nvPr/>
          </p:nvSpPr>
          <p:spPr bwMode="auto">
            <a:xfrm>
              <a:off x="3642951" y="3937747"/>
              <a:ext cx="179072" cy="138896"/>
            </a:xfrm>
            <a:custGeom>
              <a:avLst/>
              <a:gdLst>
                <a:gd name="T0" fmla="*/ 18 w 156"/>
                <a:gd name="T1" fmla="*/ 13 h 121"/>
                <a:gd name="T2" fmla="*/ 40 w 156"/>
                <a:gd name="T3" fmla="*/ 2 h 121"/>
                <a:gd name="T4" fmla="*/ 74 w 156"/>
                <a:gd name="T5" fmla="*/ 2 h 121"/>
                <a:gd name="T6" fmla="*/ 83 w 156"/>
                <a:gd name="T7" fmla="*/ 2 h 121"/>
                <a:gd name="T8" fmla="*/ 87 w 156"/>
                <a:gd name="T9" fmla="*/ 9 h 121"/>
                <a:gd name="T10" fmla="*/ 89 w 156"/>
                <a:gd name="T11" fmla="*/ 13 h 121"/>
                <a:gd name="T12" fmla="*/ 96 w 156"/>
                <a:gd name="T13" fmla="*/ 15 h 121"/>
                <a:gd name="T14" fmla="*/ 107 w 156"/>
                <a:gd name="T15" fmla="*/ 15 h 121"/>
                <a:gd name="T16" fmla="*/ 112 w 156"/>
                <a:gd name="T17" fmla="*/ 11 h 121"/>
                <a:gd name="T18" fmla="*/ 118 w 156"/>
                <a:gd name="T19" fmla="*/ 9 h 121"/>
                <a:gd name="T20" fmla="*/ 127 w 156"/>
                <a:gd name="T21" fmla="*/ 9 h 121"/>
                <a:gd name="T22" fmla="*/ 132 w 156"/>
                <a:gd name="T23" fmla="*/ 13 h 121"/>
                <a:gd name="T24" fmla="*/ 136 w 156"/>
                <a:gd name="T25" fmla="*/ 18 h 121"/>
                <a:gd name="T26" fmla="*/ 143 w 156"/>
                <a:gd name="T27" fmla="*/ 20 h 121"/>
                <a:gd name="T28" fmla="*/ 150 w 156"/>
                <a:gd name="T29" fmla="*/ 36 h 121"/>
                <a:gd name="T30" fmla="*/ 150 w 156"/>
                <a:gd name="T31" fmla="*/ 51 h 121"/>
                <a:gd name="T32" fmla="*/ 150 w 156"/>
                <a:gd name="T33" fmla="*/ 62 h 121"/>
                <a:gd name="T34" fmla="*/ 152 w 156"/>
                <a:gd name="T35" fmla="*/ 69 h 121"/>
                <a:gd name="T36" fmla="*/ 156 w 156"/>
                <a:gd name="T37" fmla="*/ 76 h 121"/>
                <a:gd name="T38" fmla="*/ 156 w 156"/>
                <a:gd name="T39" fmla="*/ 87 h 121"/>
                <a:gd name="T40" fmla="*/ 152 w 156"/>
                <a:gd name="T41" fmla="*/ 94 h 121"/>
                <a:gd name="T42" fmla="*/ 150 w 156"/>
                <a:gd name="T43" fmla="*/ 103 h 121"/>
                <a:gd name="T44" fmla="*/ 148 w 156"/>
                <a:gd name="T45" fmla="*/ 118 h 121"/>
                <a:gd name="T46" fmla="*/ 141 w 156"/>
                <a:gd name="T47" fmla="*/ 121 h 121"/>
                <a:gd name="T48" fmla="*/ 132 w 156"/>
                <a:gd name="T49" fmla="*/ 121 h 121"/>
                <a:gd name="T50" fmla="*/ 132 w 156"/>
                <a:gd name="T51" fmla="*/ 100 h 121"/>
                <a:gd name="T52" fmla="*/ 121 w 156"/>
                <a:gd name="T53" fmla="*/ 87 h 121"/>
                <a:gd name="T54" fmla="*/ 105 w 156"/>
                <a:gd name="T55" fmla="*/ 76 h 121"/>
                <a:gd name="T56" fmla="*/ 94 w 156"/>
                <a:gd name="T57" fmla="*/ 56 h 121"/>
                <a:gd name="T58" fmla="*/ 67 w 156"/>
                <a:gd name="T59" fmla="*/ 51 h 121"/>
                <a:gd name="T60" fmla="*/ 49 w 156"/>
                <a:gd name="T61" fmla="*/ 58 h 121"/>
                <a:gd name="T62" fmla="*/ 40 w 156"/>
                <a:gd name="T63" fmla="*/ 65 h 121"/>
                <a:gd name="T64" fmla="*/ 31 w 156"/>
                <a:gd name="T65" fmla="*/ 71 h 121"/>
                <a:gd name="T66" fmla="*/ 25 w 156"/>
                <a:gd name="T67" fmla="*/ 69 h 121"/>
                <a:gd name="T68" fmla="*/ 20 w 156"/>
                <a:gd name="T69" fmla="*/ 62 h 121"/>
                <a:gd name="T70" fmla="*/ 16 w 156"/>
                <a:gd name="T71" fmla="*/ 58 h 121"/>
                <a:gd name="T72" fmla="*/ 7 w 156"/>
                <a:gd name="T73" fmla="*/ 56 h 121"/>
                <a:gd name="T74" fmla="*/ 0 w 156"/>
                <a:gd name="T75" fmla="*/ 47 h 121"/>
                <a:gd name="T76" fmla="*/ 0 w 156"/>
                <a:gd name="T77" fmla="*/ 33 h 121"/>
                <a:gd name="T78" fmla="*/ 2 w 156"/>
                <a:gd name="T79" fmla="*/ 2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6" h="121">
                  <a:moveTo>
                    <a:pt x="7" y="20"/>
                  </a:moveTo>
                  <a:lnTo>
                    <a:pt x="18" y="13"/>
                  </a:lnTo>
                  <a:lnTo>
                    <a:pt x="27" y="6"/>
                  </a:lnTo>
                  <a:lnTo>
                    <a:pt x="40" y="2"/>
                  </a:lnTo>
                  <a:lnTo>
                    <a:pt x="56" y="0"/>
                  </a:lnTo>
                  <a:lnTo>
                    <a:pt x="74" y="2"/>
                  </a:lnTo>
                  <a:lnTo>
                    <a:pt x="80" y="2"/>
                  </a:lnTo>
                  <a:lnTo>
                    <a:pt x="83" y="2"/>
                  </a:lnTo>
                  <a:lnTo>
                    <a:pt x="85" y="4"/>
                  </a:lnTo>
                  <a:lnTo>
                    <a:pt x="87" y="9"/>
                  </a:lnTo>
                  <a:lnTo>
                    <a:pt x="87" y="11"/>
                  </a:lnTo>
                  <a:lnTo>
                    <a:pt x="89" y="13"/>
                  </a:lnTo>
                  <a:lnTo>
                    <a:pt x="92" y="15"/>
                  </a:lnTo>
                  <a:lnTo>
                    <a:pt x="96" y="15"/>
                  </a:lnTo>
                  <a:lnTo>
                    <a:pt x="103" y="15"/>
                  </a:lnTo>
                  <a:lnTo>
                    <a:pt x="107" y="15"/>
                  </a:lnTo>
                  <a:lnTo>
                    <a:pt x="110" y="13"/>
                  </a:lnTo>
                  <a:lnTo>
                    <a:pt x="112" y="11"/>
                  </a:lnTo>
                  <a:lnTo>
                    <a:pt x="112" y="9"/>
                  </a:lnTo>
                  <a:lnTo>
                    <a:pt x="118" y="9"/>
                  </a:lnTo>
                  <a:lnTo>
                    <a:pt x="123" y="6"/>
                  </a:lnTo>
                  <a:lnTo>
                    <a:pt x="127" y="9"/>
                  </a:lnTo>
                  <a:lnTo>
                    <a:pt x="130" y="11"/>
                  </a:lnTo>
                  <a:lnTo>
                    <a:pt x="132" y="13"/>
                  </a:lnTo>
                  <a:lnTo>
                    <a:pt x="134" y="15"/>
                  </a:lnTo>
                  <a:lnTo>
                    <a:pt x="136" y="18"/>
                  </a:lnTo>
                  <a:lnTo>
                    <a:pt x="139" y="20"/>
                  </a:lnTo>
                  <a:lnTo>
                    <a:pt x="143" y="20"/>
                  </a:lnTo>
                  <a:lnTo>
                    <a:pt x="148" y="27"/>
                  </a:lnTo>
                  <a:lnTo>
                    <a:pt x="150" y="36"/>
                  </a:lnTo>
                  <a:lnTo>
                    <a:pt x="150" y="44"/>
                  </a:lnTo>
                  <a:lnTo>
                    <a:pt x="150" y="51"/>
                  </a:lnTo>
                  <a:lnTo>
                    <a:pt x="150" y="56"/>
                  </a:lnTo>
                  <a:lnTo>
                    <a:pt x="150" y="62"/>
                  </a:lnTo>
                  <a:lnTo>
                    <a:pt x="150" y="67"/>
                  </a:lnTo>
                  <a:lnTo>
                    <a:pt x="152" y="69"/>
                  </a:lnTo>
                  <a:lnTo>
                    <a:pt x="156" y="71"/>
                  </a:lnTo>
                  <a:lnTo>
                    <a:pt x="156" y="76"/>
                  </a:lnTo>
                  <a:lnTo>
                    <a:pt x="156" y="82"/>
                  </a:lnTo>
                  <a:lnTo>
                    <a:pt x="156" y="87"/>
                  </a:lnTo>
                  <a:lnTo>
                    <a:pt x="154" y="91"/>
                  </a:lnTo>
                  <a:lnTo>
                    <a:pt x="152" y="94"/>
                  </a:lnTo>
                  <a:lnTo>
                    <a:pt x="152" y="98"/>
                  </a:lnTo>
                  <a:lnTo>
                    <a:pt x="150" y="103"/>
                  </a:lnTo>
                  <a:lnTo>
                    <a:pt x="150" y="114"/>
                  </a:lnTo>
                  <a:lnTo>
                    <a:pt x="148" y="118"/>
                  </a:lnTo>
                  <a:lnTo>
                    <a:pt x="145" y="121"/>
                  </a:lnTo>
                  <a:lnTo>
                    <a:pt x="141" y="121"/>
                  </a:lnTo>
                  <a:lnTo>
                    <a:pt x="136" y="121"/>
                  </a:lnTo>
                  <a:lnTo>
                    <a:pt x="132" y="121"/>
                  </a:lnTo>
                  <a:lnTo>
                    <a:pt x="132" y="114"/>
                  </a:lnTo>
                  <a:lnTo>
                    <a:pt x="132" y="100"/>
                  </a:lnTo>
                  <a:lnTo>
                    <a:pt x="127" y="94"/>
                  </a:lnTo>
                  <a:lnTo>
                    <a:pt x="121" y="87"/>
                  </a:lnTo>
                  <a:lnTo>
                    <a:pt x="112" y="82"/>
                  </a:lnTo>
                  <a:lnTo>
                    <a:pt x="105" y="76"/>
                  </a:lnTo>
                  <a:lnTo>
                    <a:pt x="103" y="65"/>
                  </a:lnTo>
                  <a:lnTo>
                    <a:pt x="94" y="56"/>
                  </a:lnTo>
                  <a:lnTo>
                    <a:pt x="80" y="51"/>
                  </a:lnTo>
                  <a:lnTo>
                    <a:pt x="67" y="51"/>
                  </a:lnTo>
                  <a:lnTo>
                    <a:pt x="56" y="58"/>
                  </a:lnTo>
                  <a:lnTo>
                    <a:pt x="49" y="58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8" y="71"/>
                  </a:lnTo>
                  <a:lnTo>
                    <a:pt x="31" y="71"/>
                  </a:lnTo>
                  <a:lnTo>
                    <a:pt x="27" y="71"/>
                  </a:lnTo>
                  <a:lnTo>
                    <a:pt x="25" y="69"/>
                  </a:lnTo>
                  <a:lnTo>
                    <a:pt x="22" y="67"/>
                  </a:lnTo>
                  <a:lnTo>
                    <a:pt x="20" y="62"/>
                  </a:lnTo>
                  <a:lnTo>
                    <a:pt x="18" y="60"/>
                  </a:lnTo>
                  <a:lnTo>
                    <a:pt x="16" y="58"/>
                  </a:lnTo>
                  <a:lnTo>
                    <a:pt x="11" y="58"/>
                  </a:lnTo>
                  <a:lnTo>
                    <a:pt x="7" y="56"/>
                  </a:lnTo>
                  <a:lnTo>
                    <a:pt x="2" y="51"/>
                  </a:lnTo>
                  <a:lnTo>
                    <a:pt x="0" y="47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2" y="29"/>
                  </a:lnTo>
                  <a:lnTo>
                    <a:pt x="2" y="24"/>
                  </a:lnTo>
                  <a:lnTo>
                    <a:pt x="7" y="2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05" name="Freeform 321"/>
            <p:cNvSpPr>
              <a:spLocks/>
            </p:cNvSpPr>
            <p:nvPr/>
          </p:nvSpPr>
          <p:spPr bwMode="auto">
            <a:xfrm>
              <a:off x="3642951" y="3937747"/>
              <a:ext cx="179072" cy="138896"/>
            </a:xfrm>
            <a:custGeom>
              <a:avLst/>
              <a:gdLst>
                <a:gd name="T0" fmla="*/ 18 w 156"/>
                <a:gd name="T1" fmla="*/ 13 h 121"/>
                <a:gd name="T2" fmla="*/ 40 w 156"/>
                <a:gd name="T3" fmla="*/ 2 h 121"/>
                <a:gd name="T4" fmla="*/ 74 w 156"/>
                <a:gd name="T5" fmla="*/ 2 h 121"/>
                <a:gd name="T6" fmla="*/ 83 w 156"/>
                <a:gd name="T7" fmla="*/ 2 h 121"/>
                <a:gd name="T8" fmla="*/ 87 w 156"/>
                <a:gd name="T9" fmla="*/ 9 h 121"/>
                <a:gd name="T10" fmla="*/ 89 w 156"/>
                <a:gd name="T11" fmla="*/ 13 h 121"/>
                <a:gd name="T12" fmla="*/ 96 w 156"/>
                <a:gd name="T13" fmla="*/ 15 h 121"/>
                <a:gd name="T14" fmla="*/ 107 w 156"/>
                <a:gd name="T15" fmla="*/ 15 h 121"/>
                <a:gd name="T16" fmla="*/ 112 w 156"/>
                <a:gd name="T17" fmla="*/ 11 h 121"/>
                <a:gd name="T18" fmla="*/ 118 w 156"/>
                <a:gd name="T19" fmla="*/ 9 h 121"/>
                <a:gd name="T20" fmla="*/ 127 w 156"/>
                <a:gd name="T21" fmla="*/ 9 h 121"/>
                <a:gd name="T22" fmla="*/ 132 w 156"/>
                <a:gd name="T23" fmla="*/ 13 h 121"/>
                <a:gd name="T24" fmla="*/ 136 w 156"/>
                <a:gd name="T25" fmla="*/ 18 h 121"/>
                <a:gd name="T26" fmla="*/ 143 w 156"/>
                <a:gd name="T27" fmla="*/ 20 h 121"/>
                <a:gd name="T28" fmla="*/ 150 w 156"/>
                <a:gd name="T29" fmla="*/ 36 h 121"/>
                <a:gd name="T30" fmla="*/ 150 w 156"/>
                <a:gd name="T31" fmla="*/ 51 h 121"/>
                <a:gd name="T32" fmla="*/ 150 w 156"/>
                <a:gd name="T33" fmla="*/ 62 h 121"/>
                <a:gd name="T34" fmla="*/ 152 w 156"/>
                <a:gd name="T35" fmla="*/ 69 h 121"/>
                <a:gd name="T36" fmla="*/ 156 w 156"/>
                <a:gd name="T37" fmla="*/ 76 h 121"/>
                <a:gd name="T38" fmla="*/ 156 w 156"/>
                <a:gd name="T39" fmla="*/ 87 h 121"/>
                <a:gd name="T40" fmla="*/ 152 w 156"/>
                <a:gd name="T41" fmla="*/ 94 h 121"/>
                <a:gd name="T42" fmla="*/ 150 w 156"/>
                <a:gd name="T43" fmla="*/ 103 h 121"/>
                <a:gd name="T44" fmla="*/ 148 w 156"/>
                <a:gd name="T45" fmla="*/ 118 h 121"/>
                <a:gd name="T46" fmla="*/ 141 w 156"/>
                <a:gd name="T47" fmla="*/ 121 h 121"/>
                <a:gd name="T48" fmla="*/ 132 w 156"/>
                <a:gd name="T49" fmla="*/ 121 h 121"/>
                <a:gd name="T50" fmla="*/ 132 w 156"/>
                <a:gd name="T51" fmla="*/ 100 h 121"/>
                <a:gd name="T52" fmla="*/ 121 w 156"/>
                <a:gd name="T53" fmla="*/ 87 h 121"/>
                <a:gd name="T54" fmla="*/ 105 w 156"/>
                <a:gd name="T55" fmla="*/ 76 h 121"/>
                <a:gd name="T56" fmla="*/ 94 w 156"/>
                <a:gd name="T57" fmla="*/ 56 h 121"/>
                <a:gd name="T58" fmla="*/ 67 w 156"/>
                <a:gd name="T59" fmla="*/ 51 h 121"/>
                <a:gd name="T60" fmla="*/ 49 w 156"/>
                <a:gd name="T61" fmla="*/ 58 h 121"/>
                <a:gd name="T62" fmla="*/ 40 w 156"/>
                <a:gd name="T63" fmla="*/ 65 h 121"/>
                <a:gd name="T64" fmla="*/ 31 w 156"/>
                <a:gd name="T65" fmla="*/ 71 h 121"/>
                <a:gd name="T66" fmla="*/ 25 w 156"/>
                <a:gd name="T67" fmla="*/ 69 h 121"/>
                <a:gd name="T68" fmla="*/ 20 w 156"/>
                <a:gd name="T69" fmla="*/ 62 h 121"/>
                <a:gd name="T70" fmla="*/ 16 w 156"/>
                <a:gd name="T71" fmla="*/ 58 h 121"/>
                <a:gd name="T72" fmla="*/ 7 w 156"/>
                <a:gd name="T73" fmla="*/ 56 h 121"/>
                <a:gd name="T74" fmla="*/ 0 w 156"/>
                <a:gd name="T75" fmla="*/ 47 h 121"/>
                <a:gd name="T76" fmla="*/ 0 w 156"/>
                <a:gd name="T77" fmla="*/ 33 h 121"/>
                <a:gd name="T78" fmla="*/ 2 w 156"/>
                <a:gd name="T79" fmla="*/ 2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6" h="121">
                  <a:moveTo>
                    <a:pt x="7" y="20"/>
                  </a:moveTo>
                  <a:lnTo>
                    <a:pt x="18" y="13"/>
                  </a:lnTo>
                  <a:lnTo>
                    <a:pt x="27" y="6"/>
                  </a:lnTo>
                  <a:lnTo>
                    <a:pt x="40" y="2"/>
                  </a:lnTo>
                  <a:lnTo>
                    <a:pt x="56" y="0"/>
                  </a:lnTo>
                  <a:lnTo>
                    <a:pt x="74" y="2"/>
                  </a:lnTo>
                  <a:lnTo>
                    <a:pt x="80" y="2"/>
                  </a:lnTo>
                  <a:lnTo>
                    <a:pt x="83" y="2"/>
                  </a:lnTo>
                  <a:lnTo>
                    <a:pt x="85" y="4"/>
                  </a:lnTo>
                  <a:lnTo>
                    <a:pt x="87" y="9"/>
                  </a:lnTo>
                  <a:lnTo>
                    <a:pt x="87" y="11"/>
                  </a:lnTo>
                  <a:lnTo>
                    <a:pt x="89" y="13"/>
                  </a:lnTo>
                  <a:lnTo>
                    <a:pt x="92" y="15"/>
                  </a:lnTo>
                  <a:lnTo>
                    <a:pt x="96" y="15"/>
                  </a:lnTo>
                  <a:lnTo>
                    <a:pt x="103" y="15"/>
                  </a:lnTo>
                  <a:lnTo>
                    <a:pt x="107" y="15"/>
                  </a:lnTo>
                  <a:lnTo>
                    <a:pt x="110" y="13"/>
                  </a:lnTo>
                  <a:lnTo>
                    <a:pt x="112" y="11"/>
                  </a:lnTo>
                  <a:lnTo>
                    <a:pt x="112" y="9"/>
                  </a:lnTo>
                  <a:lnTo>
                    <a:pt x="118" y="9"/>
                  </a:lnTo>
                  <a:lnTo>
                    <a:pt x="123" y="6"/>
                  </a:lnTo>
                  <a:lnTo>
                    <a:pt x="127" y="9"/>
                  </a:lnTo>
                  <a:lnTo>
                    <a:pt x="130" y="11"/>
                  </a:lnTo>
                  <a:lnTo>
                    <a:pt x="132" y="13"/>
                  </a:lnTo>
                  <a:lnTo>
                    <a:pt x="134" y="15"/>
                  </a:lnTo>
                  <a:lnTo>
                    <a:pt x="136" y="18"/>
                  </a:lnTo>
                  <a:lnTo>
                    <a:pt x="139" y="20"/>
                  </a:lnTo>
                  <a:lnTo>
                    <a:pt x="143" y="20"/>
                  </a:lnTo>
                  <a:lnTo>
                    <a:pt x="148" y="27"/>
                  </a:lnTo>
                  <a:lnTo>
                    <a:pt x="150" y="36"/>
                  </a:lnTo>
                  <a:lnTo>
                    <a:pt x="150" y="44"/>
                  </a:lnTo>
                  <a:lnTo>
                    <a:pt x="150" y="51"/>
                  </a:lnTo>
                  <a:lnTo>
                    <a:pt x="150" y="56"/>
                  </a:lnTo>
                  <a:lnTo>
                    <a:pt x="150" y="62"/>
                  </a:lnTo>
                  <a:lnTo>
                    <a:pt x="150" y="67"/>
                  </a:lnTo>
                  <a:lnTo>
                    <a:pt x="152" y="69"/>
                  </a:lnTo>
                  <a:lnTo>
                    <a:pt x="156" y="71"/>
                  </a:lnTo>
                  <a:lnTo>
                    <a:pt x="156" y="76"/>
                  </a:lnTo>
                  <a:lnTo>
                    <a:pt x="156" y="82"/>
                  </a:lnTo>
                  <a:lnTo>
                    <a:pt x="156" y="87"/>
                  </a:lnTo>
                  <a:lnTo>
                    <a:pt x="154" y="91"/>
                  </a:lnTo>
                  <a:lnTo>
                    <a:pt x="152" y="94"/>
                  </a:lnTo>
                  <a:lnTo>
                    <a:pt x="152" y="98"/>
                  </a:lnTo>
                  <a:lnTo>
                    <a:pt x="150" y="103"/>
                  </a:lnTo>
                  <a:lnTo>
                    <a:pt x="150" y="114"/>
                  </a:lnTo>
                  <a:lnTo>
                    <a:pt x="148" y="118"/>
                  </a:lnTo>
                  <a:lnTo>
                    <a:pt x="145" y="121"/>
                  </a:lnTo>
                  <a:lnTo>
                    <a:pt x="141" y="121"/>
                  </a:lnTo>
                  <a:lnTo>
                    <a:pt x="136" y="121"/>
                  </a:lnTo>
                  <a:lnTo>
                    <a:pt x="132" y="121"/>
                  </a:lnTo>
                  <a:lnTo>
                    <a:pt x="132" y="114"/>
                  </a:lnTo>
                  <a:lnTo>
                    <a:pt x="132" y="100"/>
                  </a:lnTo>
                  <a:lnTo>
                    <a:pt x="127" y="94"/>
                  </a:lnTo>
                  <a:lnTo>
                    <a:pt x="121" y="87"/>
                  </a:lnTo>
                  <a:lnTo>
                    <a:pt x="112" y="82"/>
                  </a:lnTo>
                  <a:lnTo>
                    <a:pt x="105" y="76"/>
                  </a:lnTo>
                  <a:lnTo>
                    <a:pt x="103" y="65"/>
                  </a:lnTo>
                  <a:lnTo>
                    <a:pt x="94" y="56"/>
                  </a:lnTo>
                  <a:lnTo>
                    <a:pt x="80" y="51"/>
                  </a:lnTo>
                  <a:lnTo>
                    <a:pt x="67" y="51"/>
                  </a:lnTo>
                  <a:lnTo>
                    <a:pt x="56" y="58"/>
                  </a:lnTo>
                  <a:lnTo>
                    <a:pt x="49" y="58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8" y="71"/>
                  </a:lnTo>
                  <a:lnTo>
                    <a:pt x="31" y="71"/>
                  </a:lnTo>
                  <a:lnTo>
                    <a:pt x="27" y="71"/>
                  </a:lnTo>
                  <a:lnTo>
                    <a:pt x="25" y="69"/>
                  </a:lnTo>
                  <a:lnTo>
                    <a:pt x="22" y="67"/>
                  </a:lnTo>
                  <a:lnTo>
                    <a:pt x="20" y="62"/>
                  </a:lnTo>
                  <a:lnTo>
                    <a:pt x="18" y="60"/>
                  </a:lnTo>
                  <a:lnTo>
                    <a:pt x="16" y="58"/>
                  </a:lnTo>
                  <a:lnTo>
                    <a:pt x="11" y="58"/>
                  </a:lnTo>
                  <a:lnTo>
                    <a:pt x="7" y="56"/>
                  </a:lnTo>
                  <a:lnTo>
                    <a:pt x="2" y="51"/>
                  </a:lnTo>
                  <a:lnTo>
                    <a:pt x="0" y="47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2" y="29"/>
                  </a:lnTo>
                  <a:lnTo>
                    <a:pt x="2" y="24"/>
                  </a:lnTo>
                  <a:lnTo>
                    <a:pt x="7" y="2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06" name="Freeform 322"/>
            <p:cNvSpPr>
              <a:spLocks/>
            </p:cNvSpPr>
            <p:nvPr/>
          </p:nvSpPr>
          <p:spPr bwMode="auto">
            <a:xfrm>
              <a:off x="3830057" y="3998585"/>
              <a:ext cx="136600" cy="172184"/>
            </a:xfrm>
            <a:custGeom>
              <a:avLst/>
              <a:gdLst>
                <a:gd name="T0" fmla="*/ 11 w 119"/>
                <a:gd name="T1" fmla="*/ 25 h 150"/>
                <a:gd name="T2" fmla="*/ 11 w 119"/>
                <a:gd name="T3" fmla="*/ 14 h 150"/>
                <a:gd name="T4" fmla="*/ 16 w 119"/>
                <a:gd name="T5" fmla="*/ 7 h 150"/>
                <a:gd name="T6" fmla="*/ 36 w 119"/>
                <a:gd name="T7" fmla="*/ 0 h 150"/>
                <a:gd name="T8" fmla="*/ 67 w 119"/>
                <a:gd name="T9" fmla="*/ 12 h 150"/>
                <a:gd name="T10" fmla="*/ 74 w 119"/>
                <a:gd name="T11" fmla="*/ 25 h 150"/>
                <a:gd name="T12" fmla="*/ 96 w 119"/>
                <a:gd name="T13" fmla="*/ 23 h 150"/>
                <a:gd name="T14" fmla="*/ 114 w 119"/>
                <a:gd name="T15" fmla="*/ 25 h 150"/>
                <a:gd name="T16" fmla="*/ 119 w 119"/>
                <a:gd name="T17" fmla="*/ 43 h 150"/>
                <a:gd name="T18" fmla="*/ 112 w 119"/>
                <a:gd name="T19" fmla="*/ 45 h 150"/>
                <a:gd name="T20" fmla="*/ 110 w 119"/>
                <a:gd name="T21" fmla="*/ 52 h 150"/>
                <a:gd name="T22" fmla="*/ 112 w 119"/>
                <a:gd name="T23" fmla="*/ 63 h 150"/>
                <a:gd name="T24" fmla="*/ 114 w 119"/>
                <a:gd name="T25" fmla="*/ 68 h 150"/>
                <a:gd name="T26" fmla="*/ 119 w 119"/>
                <a:gd name="T27" fmla="*/ 72 h 150"/>
                <a:gd name="T28" fmla="*/ 119 w 119"/>
                <a:gd name="T29" fmla="*/ 81 h 150"/>
                <a:gd name="T30" fmla="*/ 119 w 119"/>
                <a:gd name="T31" fmla="*/ 90 h 150"/>
                <a:gd name="T32" fmla="*/ 119 w 119"/>
                <a:gd name="T33" fmla="*/ 97 h 150"/>
                <a:gd name="T34" fmla="*/ 112 w 119"/>
                <a:gd name="T35" fmla="*/ 99 h 150"/>
                <a:gd name="T36" fmla="*/ 103 w 119"/>
                <a:gd name="T37" fmla="*/ 110 h 150"/>
                <a:gd name="T38" fmla="*/ 110 w 119"/>
                <a:gd name="T39" fmla="*/ 128 h 150"/>
                <a:gd name="T40" fmla="*/ 107 w 119"/>
                <a:gd name="T41" fmla="*/ 137 h 150"/>
                <a:gd name="T42" fmla="*/ 92 w 119"/>
                <a:gd name="T43" fmla="*/ 137 h 150"/>
                <a:gd name="T44" fmla="*/ 72 w 119"/>
                <a:gd name="T45" fmla="*/ 137 h 150"/>
                <a:gd name="T46" fmla="*/ 63 w 119"/>
                <a:gd name="T47" fmla="*/ 144 h 150"/>
                <a:gd name="T48" fmla="*/ 56 w 119"/>
                <a:gd name="T49" fmla="*/ 148 h 150"/>
                <a:gd name="T50" fmla="*/ 47 w 119"/>
                <a:gd name="T51" fmla="*/ 148 h 150"/>
                <a:gd name="T52" fmla="*/ 36 w 119"/>
                <a:gd name="T53" fmla="*/ 150 h 150"/>
                <a:gd name="T54" fmla="*/ 29 w 119"/>
                <a:gd name="T55" fmla="*/ 150 h 150"/>
                <a:gd name="T56" fmla="*/ 25 w 119"/>
                <a:gd name="T57" fmla="*/ 148 h 150"/>
                <a:gd name="T58" fmla="*/ 25 w 119"/>
                <a:gd name="T59" fmla="*/ 141 h 150"/>
                <a:gd name="T60" fmla="*/ 25 w 119"/>
                <a:gd name="T61" fmla="*/ 135 h 150"/>
                <a:gd name="T62" fmla="*/ 20 w 119"/>
                <a:gd name="T63" fmla="*/ 130 h 150"/>
                <a:gd name="T64" fmla="*/ 16 w 119"/>
                <a:gd name="T65" fmla="*/ 130 h 150"/>
                <a:gd name="T66" fmla="*/ 14 w 119"/>
                <a:gd name="T67" fmla="*/ 123 h 150"/>
                <a:gd name="T68" fmla="*/ 11 w 119"/>
                <a:gd name="T69" fmla="*/ 119 h 150"/>
                <a:gd name="T70" fmla="*/ 7 w 119"/>
                <a:gd name="T71" fmla="*/ 110 h 150"/>
                <a:gd name="T72" fmla="*/ 0 w 119"/>
                <a:gd name="T73" fmla="*/ 103 h 150"/>
                <a:gd name="T74" fmla="*/ 0 w 119"/>
                <a:gd name="T75" fmla="*/ 88 h 150"/>
                <a:gd name="T76" fmla="*/ 9 w 119"/>
                <a:gd name="T77" fmla="*/ 79 h 150"/>
                <a:gd name="T78" fmla="*/ 18 w 119"/>
                <a:gd name="T79" fmla="*/ 56 h 150"/>
                <a:gd name="T80" fmla="*/ 11 w 119"/>
                <a:gd name="T81" fmla="*/ 3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150">
                  <a:moveTo>
                    <a:pt x="11" y="29"/>
                  </a:moveTo>
                  <a:lnTo>
                    <a:pt x="11" y="25"/>
                  </a:lnTo>
                  <a:lnTo>
                    <a:pt x="11" y="21"/>
                  </a:lnTo>
                  <a:lnTo>
                    <a:pt x="11" y="14"/>
                  </a:lnTo>
                  <a:lnTo>
                    <a:pt x="14" y="9"/>
                  </a:lnTo>
                  <a:lnTo>
                    <a:pt x="16" y="7"/>
                  </a:lnTo>
                  <a:lnTo>
                    <a:pt x="18" y="5"/>
                  </a:lnTo>
                  <a:lnTo>
                    <a:pt x="36" y="0"/>
                  </a:lnTo>
                  <a:lnTo>
                    <a:pt x="52" y="3"/>
                  </a:lnTo>
                  <a:lnTo>
                    <a:pt x="67" y="12"/>
                  </a:lnTo>
                  <a:lnTo>
                    <a:pt x="69" y="21"/>
                  </a:lnTo>
                  <a:lnTo>
                    <a:pt x="74" y="25"/>
                  </a:lnTo>
                  <a:lnTo>
                    <a:pt x="85" y="25"/>
                  </a:lnTo>
                  <a:lnTo>
                    <a:pt x="96" y="23"/>
                  </a:lnTo>
                  <a:lnTo>
                    <a:pt x="105" y="23"/>
                  </a:lnTo>
                  <a:lnTo>
                    <a:pt x="114" y="25"/>
                  </a:lnTo>
                  <a:lnTo>
                    <a:pt x="119" y="29"/>
                  </a:lnTo>
                  <a:lnTo>
                    <a:pt x="119" y="43"/>
                  </a:lnTo>
                  <a:lnTo>
                    <a:pt x="114" y="43"/>
                  </a:lnTo>
                  <a:lnTo>
                    <a:pt x="112" y="45"/>
                  </a:lnTo>
                  <a:lnTo>
                    <a:pt x="112" y="47"/>
                  </a:lnTo>
                  <a:lnTo>
                    <a:pt x="110" y="52"/>
                  </a:lnTo>
                  <a:lnTo>
                    <a:pt x="110" y="59"/>
                  </a:lnTo>
                  <a:lnTo>
                    <a:pt x="112" y="63"/>
                  </a:lnTo>
                  <a:lnTo>
                    <a:pt x="112" y="65"/>
                  </a:lnTo>
                  <a:lnTo>
                    <a:pt x="114" y="68"/>
                  </a:lnTo>
                  <a:lnTo>
                    <a:pt x="119" y="68"/>
                  </a:lnTo>
                  <a:lnTo>
                    <a:pt x="119" y="72"/>
                  </a:lnTo>
                  <a:lnTo>
                    <a:pt x="119" y="76"/>
                  </a:lnTo>
                  <a:lnTo>
                    <a:pt x="119" y="81"/>
                  </a:lnTo>
                  <a:lnTo>
                    <a:pt x="119" y="85"/>
                  </a:lnTo>
                  <a:lnTo>
                    <a:pt x="119" y="90"/>
                  </a:lnTo>
                  <a:lnTo>
                    <a:pt x="119" y="94"/>
                  </a:lnTo>
                  <a:lnTo>
                    <a:pt x="119" y="97"/>
                  </a:lnTo>
                  <a:lnTo>
                    <a:pt x="116" y="99"/>
                  </a:lnTo>
                  <a:lnTo>
                    <a:pt x="112" y="99"/>
                  </a:lnTo>
                  <a:lnTo>
                    <a:pt x="105" y="103"/>
                  </a:lnTo>
                  <a:lnTo>
                    <a:pt x="103" y="110"/>
                  </a:lnTo>
                  <a:lnTo>
                    <a:pt x="105" y="119"/>
                  </a:lnTo>
                  <a:lnTo>
                    <a:pt x="110" y="128"/>
                  </a:lnTo>
                  <a:lnTo>
                    <a:pt x="110" y="135"/>
                  </a:lnTo>
                  <a:lnTo>
                    <a:pt x="107" y="137"/>
                  </a:lnTo>
                  <a:lnTo>
                    <a:pt x="99" y="137"/>
                  </a:lnTo>
                  <a:lnTo>
                    <a:pt x="92" y="137"/>
                  </a:lnTo>
                  <a:lnTo>
                    <a:pt x="81" y="137"/>
                  </a:lnTo>
                  <a:lnTo>
                    <a:pt x="72" y="137"/>
                  </a:lnTo>
                  <a:lnTo>
                    <a:pt x="65" y="137"/>
                  </a:lnTo>
                  <a:lnTo>
                    <a:pt x="63" y="144"/>
                  </a:lnTo>
                  <a:lnTo>
                    <a:pt x="61" y="146"/>
                  </a:lnTo>
                  <a:lnTo>
                    <a:pt x="56" y="148"/>
                  </a:lnTo>
                  <a:lnTo>
                    <a:pt x="52" y="148"/>
                  </a:lnTo>
                  <a:lnTo>
                    <a:pt x="47" y="148"/>
                  </a:lnTo>
                  <a:lnTo>
                    <a:pt x="43" y="148"/>
                  </a:lnTo>
                  <a:lnTo>
                    <a:pt x="36" y="150"/>
                  </a:lnTo>
                  <a:lnTo>
                    <a:pt x="31" y="150"/>
                  </a:lnTo>
                  <a:lnTo>
                    <a:pt x="29" y="150"/>
                  </a:lnTo>
                  <a:lnTo>
                    <a:pt x="27" y="150"/>
                  </a:lnTo>
                  <a:lnTo>
                    <a:pt x="25" y="148"/>
                  </a:lnTo>
                  <a:lnTo>
                    <a:pt x="25" y="144"/>
                  </a:lnTo>
                  <a:lnTo>
                    <a:pt x="25" y="141"/>
                  </a:lnTo>
                  <a:lnTo>
                    <a:pt x="25" y="137"/>
                  </a:lnTo>
                  <a:lnTo>
                    <a:pt x="25" y="135"/>
                  </a:lnTo>
                  <a:lnTo>
                    <a:pt x="23" y="132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6" y="130"/>
                  </a:lnTo>
                  <a:lnTo>
                    <a:pt x="14" y="128"/>
                  </a:lnTo>
                  <a:lnTo>
                    <a:pt x="14" y="123"/>
                  </a:lnTo>
                  <a:lnTo>
                    <a:pt x="11" y="121"/>
                  </a:lnTo>
                  <a:lnTo>
                    <a:pt x="11" y="119"/>
                  </a:lnTo>
                  <a:lnTo>
                    <a:pt x="9" y="114"/>
                  </a:lnTo>
                  <a:lnTo>
                    <a:pt x="7" y="110"/>
                  </a:lnTo>
                  <a:lnTo>
                    <a:pt x="5" y="108"/>
                  </a:lnTo>
                  <a:lnTo>
                    <a:pt x="0" y="103"/>
                  </a:lnTo>
                  <a:lnTo>
                    <a:pt x="0" y="99"/>
                  </a:lnTo>
                  <a:lnTo>
                    <a:pt x="0" y="88"/>
                  </a:lnTo>
                  <a:lnTo>
                    <a:pt x="5" y="88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18" y="56"/>
                  </a:lnTo>
                  <a:lnTo>
                    <a:pt x="18" y="45"/>
                  </a:lnTo>
                  <a:lnTo>
                    <a:pt x="11" y="36"/>
                  </a:lnTo>
                  <a:lnTo>
                    <a:pt x="11" y="2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07" name="Freeform 323"/>
            <p:cNvSpPr>
              <a:spLocks/>
            </p:cNvSpPr>
            <p:nvPr/>
          </p:nvSpPr>
          <p:spPr bwMode="auto">
            <a:xfrm>
              <a:off x="3830057" y="3998585"/>
              <a:ext cx="136600" cy="172184"/>
            </a:xfrm>
            <a:custGeom>
              <a:avLst/>
              <a:gdLst>
                <a:gd name="T0" fmla="*/ 11 w 119"/>
                <a:gd name="T1" fmla="*/ 25 h 150"/>
                <a:gd name="T2" fmla="*/ 11 w 119"/>
                <a:gd name="T3" fmla="*/ 14 h 150"/>
                <a:gd name="T4" fmla="*/ 16 w 119"/>
                <a:gd name="T5" fmla="*/ 7 h 150"/>
                <a:gd name="T6" fmla="*/ 36 w 119"/>
                <a:gd name="T7" fmla="*/ 0 h 150"/>
                <a:gd name="T8" fmla="*/ 67 w 119"/>
                <a:gd name="T9" fmla="*/ 12 h 150"/>
                <a:gd name="T10" fmla="*/ 74 w 119"/>
                <a:gd name="T11" fmla="*/ 25 h 150"/>
                <a:gd name="T12" fmla="*/ 96 w 119"/>
                <a:gd name="T13" fmla="*/ 23 h 150"/>
                <a:gd name="T14" fmla="*/ 114 w 119"/>
                <a:gd name="T15" fmla="*/ 25 h 150"/>
                <a:gd name="T16" fmla="*/ 119 w 119"/>
                <a:gd name="T17" fmla="*/ 43 h 150"/>
                <a:gd name="T18" fmla="*/ 112 w 119"/>
                <a:gd name="T19" fmla="*/ 45 h 150"/>
                <a:gd name="T20" fmla="*/ 110 w 119"/>
                <a:gd name="T21" fmla="*/ 52 h 150"/>
                <a:gd name="T22" fmla="*/ 112 w 119"/>
                <a:gd name="T23" fmla="*/ 63 h 150"/>
                <a:gd name="T24" fmla="*/ 114 w 119"/>
                <a:gd name="T25" fmla="*/ 68 h 150"/>
                <a:gd name="T26" fmla="*/ 119 w 119"/>
                <a:gd name="T27" fmla="*/ 72 h 150"/>
                <a:gd name="T28" fmla="*/ 119 w 119"/>
                <a:gd name="T29" fmla="*/ 81 h 150"/>
                <a:gd name="T30" fmla="*/ 119 w 119"/>
                <a:gd name="T31" fmla="*/ 90 h 150"/>
                <a:gd name="T32" fmla="*/ 119 w 119"/>
                <a:gd name="T33" fmla="*/ 97 h 150"/>
                <a:gd name="T34" fmla="*/ 112 w 119"/>
                <a:gd name="T35" fmla="*/ 99 h 150"/>
                <a:gd name="T36" fmla="*/ 103 w 119"/>
                <a:gd name="T37" fmla="*/ 110 h 150"/>
                <a:gd name="T38" fmla="*/ 110 w 119"/>
                <a:gd name="T39" fmla="*/ 128 h 150"/>
                <a:gd name="T40" fmla="*/ 107 w 119"/>
                <a:gd name="T41" fmla="*/ 137 h 150"/>
                <a:gd name="T42" fmla="*/ 92 w 119"/>
                <a:gd name="T43" fmla="*/ 137 h 150"/>
                <a:gd name="T44" fmla="*/ 72 w 119"/>
                <a:gd name="T45" fmla="*/ 137 h 150"/>
                <a:gd name="T46" fmla="*/ 63 w 119"/>
                <a:gd name="T47" fmla="*/ 144 h 150"/>
                <a:gd name="T48" fmla="*/ 56 w 119"/>
                <a:gd name="T49" fmla="*/ 148 h 150"/>
                <a:gd name="T50" fmla="*/ 47 w 119"/>
                <a:gd name="T51" fmla="*/ 148 h 150"/>
                <a:gd name="T52" fmla="*/ 36 w 119"/>
                <a:gd name="T53" fmla="*/ 150 h 150"/>
                <a:gd name="T54" fmla="*/ 29 w 119"/>
                <a:gd name="T55" fmla="*/ 150 h 150"/>
                <a:gd name="T56" fmla="*/ 25 w 119"/>
                <a:gd name="T57" fmla="*/ 148 h 150"/>
                <a:gd name="T58" fmla="*/ 25 w 119"/>
                <a:gd name="T59" fmla="*/ 141 h 150"/>
                <a:gd name="T60" fmla="*/ 25 w 119"/>
                <a:gd name="T61" fmla="*/ 135 h 150"/>
                <a:gd name="T62" fmla="*/ 20 w 119"/>
                <a:gd name="T63" fmla="*/ 130 h 150"/>
                <a:gd name="T64" fmla="*/ 16 w 119"/>
                <a:gd name="T65" fmla="*/ 130 h 150"/>
                <a:gd name="T66" fmla="*/ 14 w 119"/>
                <a:gd name="T67" fmla="*/ 123 h 150"/>
                <a:gd name="T68" fmla="*/ 11 w 119"/>
                <a:gd name="T69" fmla="*/ 119 h 150"/>
                <a:gd name="T70" fmla="*/ 7 w 119"/>
                <a:gd name="T71" fmla="*/ 110 h 150"/>
                <a:gd name="T72" fmla="*/ 0 w 119"/>
                <a:gd name="T73" fmla="*/ 103 h 150"/>
                <a:gd name="T74" fmla="*/ 0 w 119"/>
                <a:gd name="T75" fmla="*/ 88 h 150"/>
                <a:gd name="T76" fmla="*/ 9 w 119"/>
                <a:gd name="T77" fmla="*/ 79 h 150"/>
                <a:gd name="T78" fmla="*/ 18 w 119"/>
                <a:gd name="T79" fmla="*/ 56 h 150"/>
                <a:gd name="T80" fmla="*/ 11 w 119"/>
                <a:gd name="T81" fmla="*/ 3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150">
                  <a:moveTo>
                    <a:pt x="11" y="29"/>
                  </a:moveTo>
                  <a:lnTo>
                    <a:pt x="11" y="25"/>
                  </a:lnTo>
                  <a:lnTo>
                    <a:pt x="11" y="21"/>
                  </a:lnTo>
                  <a:lnTo>
                    <a:pt x="11" y="14"/>
                  </a:lnTo>
                  <a:lnTo>
                    <a:pt x="14" y="9"/>
                  </a:lnTo>
                  <a:lnTo>
                    <a:pt x="16" y="7"/>
                  </a:lnTo>
                  <a:lnTo>
                    <a:pt x="18" y="5"/>
                  </a:lnTo>
                  <a:lnTo>
                    <a:pt x="36" y="0"/>
                  </a:lnTo>
                  <a:lnTo>
                    <a:pt x="52" y="3"/>
                  </a:lnTo>
                  <a:lnTo>
                    <a:pt x="67" y="12"/>
                  </a:lnTo>
                  <a:lnTo>
                    <a:pt x="69" y="21"/>
                  </a:lnTo>
                  <a:lnTo>
                    <a:pt x="74" y="25"/>
                  </a:lnTo>
                  <a:lnTo>
                    <a:pt x="85" y="25"/>
                  </a:lnTo>
                  <a:lnTo>
                    <a:pt x="96" y="23"/>
                  </a:lnTo>
                  <a:lnTo>
                    <a:pt x="105" y="23"/>
                  </a:lnTo>
                  <a:lnTo>
                    <a:pt x="114" y="25"/>
                  </a:lnTo>
                  <a:lnTo>
                    <a:pt x="119" y="29"/>
                  </a:lnTo>
                  <a:lnTo>
                    <a:pt x="119" y="43"/>
                  </a:lnTo>
                  <a:lnTo>
                    <a:pt x="114" y="43"/>
                  </a:lnTo>
                  <a:lnTo>
                    <a:pt x="112" y="45"/>
                  </a:lnTo>
                  <a:lnTo>
                    <a:pt x="112" y="47"/>
                  </a:lnTo>
                  <a:lnTo>
                    <a:pt x="110" y="52"/>
                  </a:lnTo>
                  <a:lnTo>
                    <a:pt x="110" y="59"/>
                  </a:lnTo>
                  <a:lnTo>
                    <a:pt x="112" y="63"/>
                  </a:lnTo>
                  <a:lnTo>
                    <a:pt x="112" y="65"/>
                  </a:lnTo>
                  <a:lnTo>
                    <a:pt x="114" y="68"/>
                  </a:lnTo>
                  <a:lnTo>
                    <a:pt x="119" y="68"/>
                  </a:lnTo>
                  <a:lnTo>
                    <a:pt x="119" y="72"/>
                  </a:lnTo>
                  <a:lnTo>
                    <a:pt x="119" y="76"/>
                  </a:lnTo>
                  <a:lnTo>
                    <a:pt x="119" y="81"/>
                  </a:lnTo>
                  <a:lnTo>
                    <a:pt x="119" y="85"/>
                  </a:lnTo>
                  <a:lnTo>
                    <a:pt x="119" y="90"/>
                  </a:lnTo>
                  <a:lnTo>
                    <a:pt x="119" y="94"/>
                  </a:lnTo>
                  <a:lnTo>
                    <a:pt x="119" y="97"/>
                  </a:lnTo>
                  <a:lnTo>
                    <a:pt x="116" y="99"/>
                  </a:lnTo>
                  <a:lnTo>
                    <a:pt x="112" y="99"/>
                  </a:lnTo>
                  <a:lnTo>
                    <a:pt x="105" y="103"/>
                  </a:lnTo>
                  <a:lnTo>
                    <a:pt x="103" y="110"/>
                  </a:lnTo>
                  <a:lnTo>
                    <a:pt x="105" y="119"/>
                  </a:lnTo>
                  <a:lnTo>
                    <a:pt x="110" y="128"/>
                  </a:lnTo>
                  <a:lnTo>
                    <a:pt x="110" y="135"/>
                  </a:lnTo>
                  <a:lnTo>
                    <a:pt x="107" y="137"/>
                  </a:lnTo>
                  <a:lnTo>
                    <a:pt x="99" y="137"/>
                  </a:lnTo>
                  <a:lnTo>
                    <a:pt x="92" y="137"/>
                  </a:lnTo>
                  <a:lnTo>
                    <a:pt x="81" y="137"/>
                  </a:lnTo>
                  <a:lnTo>
                    <a:pt x="72" y="137"/>
                  </a:lnTo>
                  <a:lnTo>
                    <a:pt x="65" y="137"/>
                  </a:lnTo>
                  <a:lnTo>
                    <a:pt x="63" y="144"/>
                  </a:lnTo>
                  <a:lnTo>
                    <a:pt x="61" y="146"/>
                  </a:lnTo>
                  <a:lnTo>
                    <a:pt x="56" y="148"/>
                  </a:lnTo>
                  <a:lnTo>
                    <a:pt x="52" y="148"/>
                  </a:lnTo>
                  <a:lnTo>
                    <a:pt x="47" y="148"/>
                  </a:lnTo>
                  <a:lnTo>
                    <a:pt x="43" y="148"/>
                  </a:lnTo>
                  <a:lnTo>
                    <a:pt x="36" y="150"/>
                  </a:lnTo>
                  <a:lnTo>
                    <a:pt x="31" y="150"/>
                  </a:lnTo>
                  <a:lnTo>
                    <a:pt x="29" y="150"/>
                  </a:lnTo>
                  <a:lnTo>
                    <a:pt x="27" y="150"/>
                  </a:lnTo>
                  <a:lnTo>
                    <a:pt x="25" y="148"/>
                  </a:lnTo>
                  <a:lnTo>
                    <a:pt x="25" y="144"/>
                  </a:lnTo>
                  <a:lnTo>
                    <a:pt x="25" y="141"/>
                  </a:lnTo>
                  <a:lnTo>
                    <a:pt x="25" y="137"/>
                  </a:lnTo>
                  <a:lnTo>
                    <a:pt x="25" y="135"/>
                  </a:lnTo>
                  <a:lnTo>
                    <a:pt x="23" y="132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6" y="130"/>
                  </a:lnTo>
                  <a:lnTo>
                    <a:pt x="14" y="128"/>
                  </a:lnTo>
                  <a:lnTo>
                    <a:pt x="14" y="123"/>
                  </a:lnTo>
                  <a:lnTo>
                    <a:pt x="11" y="121"/>
                  </a:lnTo>
                  <a:lnTo>
                    <a:pt x="11" y="119"/>
                  </a:lnTo>
                  <a:lnTo>
                    <a:pt x="9" y="114"/>
                  </a:lnTo>
                  <a:lnTo>
                    <a:pt x="7" y="110"/>
                  </a:lnTo>
                  <a:lnTo>
                    <a:pt x="5" y="108"/>
                  </a:lnTo>
                  <a:lnTo>
                    <a:pt x="0" y="103"/>
                  </a:lnTo>
                  <a:lnTo>
                    <a:pt x="0" y="99"/>
                  </a:lnTo>
                  <a:lnTo>
                    <a:pt x="0" y="88"/>
                  </a:lnTo>
                  <a:lnTo>
                    <a:pt x="5" y="88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18" y="56"/>
                  </a:lnTo>
                  <a:lnTo>
                    <a:pt x="18" y="45"/>
                  </a:lnTo>
                  <a:lnTo>
                    <a:pt x="11" y="36"/>
                  </a:lnTo>
                  <a:lnTo>
                    <a:pt x="11" y="2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08" name="Freeform 324"/>
            <p:cNvSpPr>
              <a:spLocks/>
            </p:cNvSpPr>
            <p:nvPr/>
          </p:nvSpPr>
          <p:spPr bwMode="auto">
            <a:xfrm>
              <a:off x="4936630" y="4220129"/>
              <a:ext cx="122825" cy="143487"/>
            </a:xfrm>
            <a:custGeom>
              <a:avLst/>
              <a:gdLst>
                <a:gd name="T0" fmla="*/ 24 w 107"/>
                <a:gd name="T1" fmla="*/ 6 h 125"/>
                <a:gd name="T2" fmla="*/ 51 w 107"/>
                <a:gd name="T3" fmla="*/ 6 h 125"/>
                <a:gd name="T4" fmla="*/ 73 w 107"/>
                <a:gd name="T5" fmla="*/ 4 h 125"/>
                <a:gd name="T6" fmla="*/ 93 w 107"/>
                <a:gd name="T7" fmla="*/ 0 h 125"/>
                <a:gd name="T8" fmla="*/ 96 w 107"/>
                <a:gd name="T9" fmla="*/ 6 h 125"/>
                <a:gd name="T10" fmla="*/ 98 w 107"/>
                <a:gd name="T11" fmla="*/ 13 h 125"/>
                <a:gd name="T12" fmla="*/ 100 w 107"/>
                <a:gd name="T13" fmla="*/ 15 h 125"/>
                <a:gd name="T14" fmla="*/ 107 w 107"/>
                <a:gd name="T15" fmla="*/ 20 h 125"/>
                <a:gd name="T16" fmla="*/ 107 w 107"/>
                <a:gd name="T17" fmla="*/ 33 h 125"/>
                <a:gd name="T18" fmla="*/ 107 w 107"/>
                <a:gd name="T19" fmla="*/ 47 h 125"/>
                <a:gd name="T20" fmla="*/ 105 w 107"/>
                <a:gd name="T21" fmla="*/ 60 h 125"/>
                <a:gd name="T22" fmla="*/ 100 w 107"/>
                <a:gd name="T23" fmla="*/ 69 h 125"/>
                <a:gd name="T24" fmla="*/ 82 w 107"/>
                <a:gd name="T25" fmla="*/ 83 h 125"/>
                <a:gd name="T26" fmla="*/ 62 w 107"/>
                <a:gd name="T27" fmla="*/ 94 h 125"/>
                <a:gd name="T28" fmla="*/ 58 w 107"/>
                <a:gd name="T29" fmla="*/ 100 h 125"/>
                <a:gd name="T30" fmla="*/ 51 w 107"/>
                <a:gd name="T31" fmla="*/ 103 h 125"/>
                <a:gd name="T32" fmla="*/ 44 w 107"/>
                <a:gd name="T33" fmla="*/ 107 h 125"/>
                <a:gd name="T34" fmla="*/ 38 w 107"/>
                <a:gd name="T35" fmla="*/ 112 h 125"/>
                <a:gd name="T36" fmla="*/ 35 w 107"/>
                <a:gd name="T37" fmla="*/ 118 h 125"/>
                <a:gd name="T38" fmla="*/ 31 w 107"/>
                <a:gd name="T39" fmla="*/ 125 h 125"/>
                <a:gd name="T40" fmla="*/ 13 w 107"/>
                <a:gd name="T41" fmla="*/ 125 h 125"/>
                <a:gd name="T42" fmla="*/ 2 w 107"/>
                <a:gd name="T43" fmla="*/ 125 h 125"/>
                <a:gd name="T44" fmla="*/ 0 w 107"/>
                <a:gd name="T45" fmla="*/ 118 h 125"/>
                <a:gd name="T46" fmla="*/ 0 w 107"/>
                <a:gd name="T47" fmla="*/ 109 h 125"/>
                <a:gd name="T48" fmla="*/ 0 w 107"/>
                <a:gd name="T49" fmla="*/ 98 h 125"/>
                <a:gd name="T50" fmla="*/ 0 w 107"/>
                <a:gd name="T51" fmla="*/ 87 h 125"/>
                <a:gd name="T52" fmla="*/ 6 w 107"/>
                <a:gd name="T53" fmla="*/ 87 h 125"/>
                <a:gd name="T54" fmla="*/ 11 w 107"/>
                <a:gd name="T55" fmla="*/ 83 h 125"/>
                <a:gd name="T56" fmla="*/ 17 w 107"/>
                <a:gd name="T57" fmla="*/ 78 h 125"/>
                <a:gd name="T58" fmla="*/ 24 w 107"/>
                <a:gd name="T59" fmla="*/ 74 h 125"/>
                <a:gd name="T60" fmla="*/ 29 w 107"/>
                <a:gd name="T61" fmla="*/ 69 h 125"/>
                <a:gd name="T62" fmla="*/ 33 w 107"/>
                <a:gd name="T63" fmla="*/ 62 h 125"/>
                <a:gd name="T64" fmla="*/ 38 w 107"/>
                <a:gd name="T65" fmla="*/ 56 h 125"/>
                <a:gd name="T66" fmla="*/ 38 w 107"/>
                <a:gd name="T67" fmla="*/ 45 h 125"/>
                <a:gd name="T68" fmla="*/ 33 w 107"/>
                <a:gd name="T69" fmla="*/ 36 h 125"/>
                <a:gd name="T70" fmla="*/ 26 w 107"/>
                <a:gd name="T71" fmla="*/ 29 h 125"/>
                <a:gd name="T72" fmla="*/ 24 w 107"/>
                <a:gd name="T73" fmla="*/ 20 h 125"/>
                <a:gd name="T74" fmla="*/ 24 w 107"/>
                <a:gd name="T75" fmla="*/ 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" h="125">
                  <a:moveTo>
                    <a:pt x="24" y="6"/>
                  </a:moveTo>
                  <a:lnTo>
                    <a:pt x="51" y="6"/>
                  </a:lnTo>
                  <a:lnTo>
                    <a:pt x="73" y="4"/>
                  </a:lnTo>
                  <a:lnTo>
                    <a:pt x="93" y="0"/>
                  </a:lnTo>
                  <a:lnTo>
                    <a:pt x="96" y="6"/>
                  </a:lnTo>
                  <a:lnTo>
                    <a:pt x="98" y="13"/>
                  </a:lnTo>
                  <a:lnTo>
                    <a:pt x="100" y="15"/>
                  </a:lnTo>
                  <a:lnTo>
                    <a:pt x="107" y="20"/>
                  </a:lnTo>
                  <a:lnTo>
                    <a:pt x="107" y="33"/>
                  </a:lnTo>
                  <a:lnTo>
                    <a:pt x="107" y="47"/>
                  </a:lnTo>
                  <a:lnTo>
                    <a:pt x="105" y="60"/>
                  </a:lnTo>
                  <a:lnTo>
                    <a:pt x="100" y="69"/>
                  </a:lnTo>
                  <a:lnTo>
                    <a:pt x="82" y="83"/>
                  </a:lnTo>
                  <a:lnTo>
                    <a:pt x="62" y="94"/>
                  </a:lnTo>
                  <a:lnTo>
                    <a:pt x="58" y="100"/>
                  </a:lnTo>
                  <a:lnTo>
                    <a:pt x="51" y="103"/>
                  </a:lnTo>
                  <a:lnTo>
                    <a:pt x="44" y="107"/>
                  </a:lnTo>
                  <a:lnTo>
                    <a:pt x="38" y="112"/>
                  </a:lnTo>
                  <a:lnTo>
                    <a:pt x="35" y="118"/>
                  </a:lnTo>
                  <a:lnTo>
                    <a:pt x="31" y="125"/>
                  </a:lnTo>
                  <a:lnTo>
                    <a:pt x="13" y="125"/>
                  </a:lnTo>
                  <a:lnTo>
                    <a:pt x="2" y="125"/>
                  </a:lnTo>
                  <a:lnTo>
                    <a:pt x="0" y="118"/>
                  </a:lnTo>
                  <a:lnTo>
                    <a:pt x="0" y="109"/>
                  </a:lnTo>
                  <a:lnTo>
                    <a:pt x="0" y="98"/>
                  </a:lnTo>
                  <a:lnTo>
                    <a:pt x="0" y="87"/>
                  </a:lnTo>
                  <a:lnTo>
                    <a:pt x="6" y="87"/>
                  </a:lnTo>
                  <a:lnTo>
                    <a:pt x="11" y="83"/>
                  </a:lnTo>
                  <a:lnTo>
                    <a:pt x="17" y="78"/>
                  </a:lnTo>
                  <a:lnTo>
                    <a:pt x="24" y="74"/>
                  </a:lnTo>
                  <a:lnTo>
                    <a:pt x="29" y="69"/>
                  </a:lnTo>
                  <a:lnTo>
                    <a:pt x="33" y="62"/>
                  </a:lnTo>
                  <a:lnTo>
                    <a:pt x="38" y="56"/>
                  </a:lnTo>
                  <a:lnTo>
                    <a:pt x="38" y="45"/>
                  </a:lnTo>
                  <a:lnTo>
                    <a:pt x="33" y="36"/>
                  </a:lnTo>
                  <a:lnTo>
                    <a:pt x="26" y="29"/>
                  </a:lnTo>
                  <a:lnTo>
                    <a:pt x="24" y="20"/>
                  </a:lnTo>
                  <a:lnTo>
                    <a:pt x="24" y="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09" name="Freeform 325"/>
            <p:cNvSpPr>
              <a:spLocks/>
            </p:cNvSpPr>
            <p:nvPr/>
          </p:nvSpPr>
          <p:spPr bwMode="auto">
            <a:xfrm>
              <a:off x="4936630" y="4220129"/>
              <a:ext cx="122825" cy="143487"/>
            </a:xfrm>
            <a:custGeom>
              <a:avLst/>
              <a:gdLst>
                <a:gd name="T0" fmla="*/ 24 w 107"/>
                <a:gd name="T1" fmla="*/ 6 h 125"/>
                <a:gd name="T2" fmla="*/ 51 w 107"/>
                <a:gd name="T3" fmla="*/ 6 h 125"/>
                <a:gd name="T4" fmla="*/ 73 w 107"/>
                <a:gd name="T5" fmla="*/ 4 h 125"/>
                <a:gd name="T6" fmla="*/ 93 w 107"/>
                <a:gd name="T7" fmla="*/ 0 h 125"/>
                <a:gd name="T8" fmla="*/ 96 w 107"/>
                <a:gd name="T9" fmla="*/ 6 h 125"/>
                <a:gd name="T10" fmla="*/ 98 w 107"/>
                <a:gd name="T11" fmla="*/ 13 h 125"/>
                <a:gd name="T12" fmla="*/ 100 w 107"/>
                <a:gd name="T13" fmla="*/ 15 h 125"/>
                <a:gd name="T14" fmla="*/ 107 w 107"/>
                <a:gd name="T15" fmla="*/ 20 h 125"/>
                <a:gd name="T16" fmla="*/ 107 w 107"/>
                <a:gd name="T17" fmla="*/ 33 h 125"/>
                <a:gd name="T18" fmla="*/ 107 w 107"/>
                <a:gd name="T19" fmla="*/ 47 h 125"/>
                <a:gd name="T20" fmla="*/ 105 w 107"/>
                <a:gd name="T21" fmla="*/ 60 h 125"/>
                <a:gd name="T22" fmla="*/ 100 w 107"/>
                <a:gd name="T23" fmla="*/ 69 h 125"/>
                <a:gd name="T24" fmla="*/ 82 w 107"/>
                <a:gd name="T25" fmla="*/ 83 h 125"/>
                <a:gd name="T26" fmla="*/ 62 w 107"/>
                <a:gd name="T27" fmla="*/ 94 h 125"/>
                <a:gd name="T28" fmla="*/ 58 w 107"/>
                <a:gd name="T29" fmla="*/ 100 h 125"/>
                <a:gd name="T30" fmla="*/ 51 w 107"/>
                <a:gd name="T31" fmla="*/ 103 h 125"/>
                <a:gd name="T32" fmla="*/ 44 w 107"/>
                <a:gd name="T33" fmla="*/ 107 h 125"/>
                <a:gd name="T34" fmla="*/ 38 w 107"/>
                <a:gd name="T35" fmla="*/ 112 h 125"/>
                <a:gd name="T36" fmla="*/ 35 w 107"/>
                <a:gd name="T37" fmla="*/ 118 h 125"/>
                <a:gd name="T38" fmla="*/ 31 w 107"/>
                <a:gd name="T39" fmla="*/ 125 h 125"/>
                <a:gd name="T40" fmla="*/ 13 w 107"/>
                <a:gd name="T41" fmla="*/ 125 h 125"/>
                <a:gd name="T42" fmla="*/ 2 w 107"/>
                <a:gd name="T43" fmla="*/ 125 h 125"/>
                <a:gd name="T44" fmla="*/ 0 w 107"/>
                <a:gd name="T45" fmla="*/ 118 h 125"/>
                <a:gd name="T46" fmla="*/ 0 w 107"/>
                <a:gd name="T47" fmla="*/ 109 h 125"/>
                <a:gd name="T48" fmla="*/ 0 w 107"/>
                <a:gd name="T49" fmla="*/ 98 h 125"/>
                <a:gd name="T50" fmla="*/ 0 w 107"/>
                <a:gd name="T51" fmla="*/ 87 h 125"/>
                <a:gd name="T52" fmla="*/ 6 w 107"/>
                <a:gd name="T53" fmla="*/ 87 h 125"/>
                <a:gd name="T54" fmla="*/ 11 w 107"/>
                <a:gd name="T55" fmla="*/ 83 h 125"/>
                <a:gd name="T56" fmla="*/ 17 w 107"/>
                <a:gd name="T57" fmla="*/ 78 h 125"/>
                <a:gd name="T58" fmla="*/ 24 w 107"/>
                <a:gd name="T59" fmla="*/ 74 h 125"/>
                <a:gd name="T60" fmla="*/ 29 w 107"/>
                <a:gd name="T61" fmla="*/ 69 h 125"/>
                <a:gd name="T62" fmla="*/ 33 w 107"/>
                <a:gd name="T63" fmla="*/ 62 h 125"/>
                <a:gd name="T64" fmla="*/ 38 w 107"/>
                <a:gd name="T65" fmla="*/ 56 h 125"/>
                <a:gd name="T66" fmla="*/ 38 w 107"/>
                <a:gd name="T67" fmla="*/ 45 h 125"/>
                <a:gd name="T68" fmla="*/ 33 w 107"/>
                <a:gd name="T69" fmla="*/ 36 h 125"/>
                <a:gd name="T70" fmla="*/ 26 w 107"/>
                <a:gd name="T71" fmla="*/ 29 h 125"/>
                <a:gd name="T72" fmla="*/ 24 w 107"/>
                <a:gd name="T73" fmla="*/ 20 h 125"/>
                <a:gd name="T74" fmla="*/ 24 w 107"/>
                <a:gd name="T75" fmla="*/ 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" h="125">
                  <a:moveTo>
                    <a:pt x="24" y="6"/>
                  </a:moveTo>
                  <a:lnTo>
                    <a:pt x="51" y="6"/>
                  </a:lnTo>
                  <a:lnTo>
                    <a:pt x="73" y="4"/>
                  </a:lnTo>
                  <a:lnTo>
                    <a:pt x="93" y="0"/>
                  </a:lnTo>
                  <a:lnTo>
                    <a:pt x="96" y="6"/>
                  </a:lnTo>
                  <a:lnTo>
                    <a:pt x="98" y="13"/>
                  </a:lnTo>
                  <a:lnTo>
                    <a:pt x="100" y="15"/>
                  </a:lnTo>
                  <a:lnTo>
                    <a:pt x="107" y="20"/>
                  </a:lnTo>
                  <a:lnTo>
                    <a:pt x="107" y="33"/>
                  </a:lnTo>
                  <a:lnTo>
                    <a:pt x="107" y="47"/>
                  </a:lnTo>
                  <a:lnTo>
                    <a:pt x="105" y="60"/>
                  </a:lnTo>
                  <a:lnTo>
                    <a:pt x="100" y="69"/>
                  </a:lnTo>
                  <a:lnTo>
                    <a:pt x="82" y="83"/>
                  </a:lnTo>
                  <a:lnTo>
                    <a:pt x="62" y="94"/>
                  </a:lnTo>
                  <a:lnTo>
                    <a:pt x="58" y="100"/>
                  </a:lnTo>
                  <a:lnTo>
                    <a:pt x="51" y="103"/>
                  </a:lnTo>
                  <a:lnTo>
                    <a:pt x="44" y="107"/>
                  </a:lnTo>
                  <a:lnTo>
                    <a:pt x="38" y="112"/>
                  </a:lnTo>
                  <a:lnTo>
                    <a:pt x="35" y="118"/>
                  </a:lnTo>
                  <a:lnTo>
                    <a:pt x="31" y="125"/>
                  </a:lnTo>
                  <a:lnTo>
                    <a:pt x="13" y="125"/>
                  </a:lnTo>
                  <a:lnTo>
                    <a:pt x="2" y="125"/>
                  </a:lnTo>
                  <a:lnTo>
                    <a:pt x="0" y="118"/>
                  </a:lnTo>
                  <a:lnTo>
                    <a:pt x="0" y="109"/>
                  </a:lnTo>
                  <a:lnTo>
                    <a:pt x="0" y="98"/>
                  </a:lnTo>
                  <a:lnTo>
                    <a:pt x="0" y="87"/>
                  </a:lnTo>
                  <a:lnTo>
                    <a:pt x="6" y="87"/>
                  </a:lnTo>
                  <a:lnTo>
                    <a:pt x="11" y="83"/>
                  </a:lnTo>
                  <a:lnTo>
                    <a:pt x="17" y="78"/>
                  </a:lnTo>
                  <a:lnTo>
                    <a:pt x="24" y="74"/>
                  </a:lnTo>
                  <a:lnTo>
                    <a:pt x="29" y="69"/>
                  </a:lnTo>
                  <a:lnTo>
                    <a:pt x="33" y="62"/>
                  </a:lnTo>
                  <a:lnTo>
                    <a:pt x="38" y="56"/>
                  </a:lnTo>
                  <a:lnTo>
                    <a:pt x="38" y="45"/>
                  </a:lnTo>
                  <a:lnTo>
                    <a:pt x="33" y="36"/>
                  </a:lnTo>
                  <a:lnTo>
                    <a:pt x="26" y="29"/>
                  </a:lnTo>
                  <a:lnTo>
                    <a:pt x="24" y="20"/>
                  </a:lnTo>
                  <a:lnTo>
                    <a:pt x="24" y="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10" name="Freeform 326"/>
            <p:cNvSpPr>
              <a:spLocks/>
            </p:cNvSpPr>
            <p:nvPr/>
          </p:nvSpPr>
          <p:spPr bwMode="auto">
            <a:xfrm>
              <a:off x="4389084" y="4224720"/>
              <a:ext cx="195142" cy="261720"/>
            </a:xfrm>
            <a:custGeom>
              <a:avLst/>
              <a:gdLst>
                <a:gd name="T0" fmla="*/ 141 w 170"/>
                <a:gd name="T1" fmla="*/ 11 h 228"/>
                <a:gd name="T2" fmla="*/ 146 w 170"/>
                <a:gd name="T3" fmla="*/ 7 h 228"/>
                <a:gd name="T4" fmla="*/ 155 w 170"/>
                <a:gd name="T5" fmla="*/ 2 h 228"/>
                <a:gd name="T6" fmla="*/ 164 w 170"/>
                <a:gd name="T7" fmla="*/ 2 h 228"/>
                <a:gd name="T8" fmla="*/ 170 w 170"/>
                <a:gd name="T9" fmla="*/ 9 h 228"/>
                <a:gd name="T10" fmla="*/ 159 w 170"/>
                <a:gd name="T11" fmla="*/ 23 h 228"/>
                <a:gd name="T12" fmla="*/ 157 w 170"/>
                <a:gd name="T13" fmla="*/ 47 h 228"/>
                <a:gd name="T14" fmla="*/ 159 w 170"/>
                <a:gd name="T15" fmla="*/ 76 h 228"/>
                <a:gd name="T16" fmla="*/ 150 w 170"/>
                <a:gd name="T17" fmla="*/ 103 h 228"/>
                <a:gd name="T18" fmla="*/ 141 w 170"/>
                <a:gd name="T19" fmla="*/ 108 h 228"/>
                <a:gd name="T20" fmla="*/ 137 w 170"/>
                <a:gd name="T21" fmla="*/ 119 h 228"/>
                <a:gd name="T22" fmla="*/ 132 w 170"/>
                <a:gd name="T23" fmla="*/ 128 h 228"/>
                <a:gd name="T24" fmla="*/ 130 w 170"/>
                <a:gd name="T25" fmla="*/ 141 h 228"/>
                <a:gd name="T26" fmla="*/ 119 w 170"/>
                <a:gd name="T27" fmla="*/ 146 h 228"/>
                <a:gd name="T28" fmla="*/ 114 w 170"/>
                <a:gd name="T29" fmla="*/ 148 h 228"/>
                <a:gd name="T30" fmla="*/ 112 w 170"/>
                <a:gd name="T31" fmla="*/ 157 h 228"/>
                <a:gd name="T32" fmla="*/ 112 w 170"/>
                <a:gd name="T33" fmla="*/ 166 h 228"/>
                <a:gd name="T34" fmla="*/ 117 w 170"/>
                <a:gd name="T35" fmla="*/ 173 h 228"/>
                <a:gd name="T36" fmla="*/ 119 w 170"/>
                <a:gd name="T37" fmla="*/ 190 h 228"/>
                <a:gd name="T38" fmla="*/ 110 w 170"/>
                <a:gd name="T39" fmla="*/ 199 h 228"/>
                <a:gd name="T40" fmla="*/ 99 w 170"/>
                <a:gd name="T41" fmla="*/ 213 h 228"/>
                <a:gd name="T42" fmla="*/ 88 w 170"/>
                <a:gd name="T43" fmla="*/ 222 h 228"/>
                <a:gd name="T44" fmla="*/ 76 w 170"/>
                <a:gd name="T45" fmla="*/ 215 h 228"/>
                <a:gd name="T46" fmla="*/ 56 w 170"/>
                <a:gd name="T47" fmla="*/ 215 h 228"/>
                <a:gd name="T48" fmla="*/ 38 w 170"/>
                <a:gd name="T49" fmla="*/ 222 h 228"/>
                <a:gd name="T50" fmla="*/ 21 w 170"/>
                <a:gd name="T51" fmla="*/ 228 h 228"/>
                <a:gd name="T52" fmla="*/ 9 w 170"/>
                <a:gd name="T53" fmla="*/ 226 h 228"/>
                <a:gd name="T54" fmla="*/ 3 w 170"/>
                <a:gd name="T55" fmla="*/ 219 h 228"/>
                <a:gd name="T56" fmla="*/ 0 w 170"/>
                <a:gd name="T57" fmla="*/ 211 h 228"/>
                <a:gd name="T58" fmla="*/ 5 w 170"/>
                <a:gd name="T59" fmla="*/ 199 h 228"/>
                <a:gd name="T60" fmla="*/ 7 w 170"/>
                <a:gd name="T61" fmla="*/ 190 h 228"/>
                <a:gd name="T62" fmla="*/ 25 w 170"/>
                <a:gd name="T63" fmla="*/ 177 h 228"/>
                <a:gd name="T64" fmla="*/ 45 w 170"/>
                <a:gd name="T65" fmla="*/ 177 h 228"/>
                <a:gd name="T66" fmla="*/ 79 w 170"/>
                <a:gd name="T67" fmla="*/ 168 h 228"/>
                <a:gd name="T68" fmla="*/ 83 w 170"/>
                <a:gd name="T69" fmla="*/ 132 h 228"/>
                <a:gd name="T70" fmla="*/ 76 w 170"/>
                <a:gd name="T71" fmla="*/ 103 h 228"/>
                <a:gd name="T72" fmla="*/ 83 w 170"/>
                <a:gd name="T73" fmla="*/ 85 h 228"/>
                <a:gd name="T74" fmla="*/ 90 w 170"/>
                <a:gd name="T75" fmla="*/ 72 h 228"/>
                <a:gd name="T76" fmla="*/ 79 w 170"/>
                <a:gd name="T77" fmla="*/ 63 h 228"/>
                <a:gd name="T78" fmla="*/ 72 w 170"/>
                <a:gd name="T79" fmla="*/ 56 h 228"/>
                <a:gd name="T80" fmla="*/ 72 w 170"/>
                <a:gd name="T81" fmla="*/ 49 h 228"/>
                <a:gd name="T82" fmla="*/ 76 w 170"/>
                <a:gd name="T83" fmla="*/ 47 h 228"/>
                <a:gd name="T84" fmla="*/ 85 w 170"/>
                <a:gd name="T85" fmla="*/ 47 h 228"/>
                <a:gd name="T86" fmla="*/ 92 w 170"/>
                <a:gd name="T87" fmla="*/ 47 h 228"/>
                <a:gd name="T88" fmla="*/ 94 w 170"/>
                <a:gd name="T89" fmla="*/ 49 h 228"/>
                <a:gd name="T90" fmla="*/ 97 w 170"/>
                <a:gd name="T91" fmla="*/ 58 h 228"/>
                <a:gd name="T92" fmla="*/ 103 w 170"/>
                <a:gd name="T93" fmla="*/ 63 h 228"/>
                <a:gd name="T94" fmla="*/ 114 w 170"/>
                <a:gd name="T95" fmla="*/ 65 h 228"/>
                <a:gd name="T96" fmla="*/ 126 w 170"/>
                <a:gd name="T97" fmla="*/ 65 h 228"/>
                <a:gd name="T98" fmla="*/ 132 w 170"/>
                <a:gd name="T99" fmla="*/ 52 h 228"/>
                <a:gd name="T100" fmla="*/ 132 w 170"/>
                <a:gd name="T101" fmla="*/ 34 h 228"/>
                <a:gd name="T102" fmla="*/ 132 w 170"/>
                <a:gd name="T103" fmla="*/ 27 h 228"/>
                <a:gd name="T104" fmla="*/ 137 w 170"/>
                <a:gd name="T105" fmla="*/ 20 h 228"/>
                <a:gd name="T106" fmla="*/ 139 w 170"/>
                <a:gd name="T107" fmla="*/ 1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0" h="228">
                  <a:moveTo>
                    <a:pt x="139" y="16"/>
                  </a:moveTo>
                  <a:lnTo>
                    <a:pt x="141" y="11"/>
                  </a:lnTo>
                  <a:lnTo>
                    <a:pt x="143" y="9"/>
                  </a:lnTo>
                  <a:lnTo>
                    <a:pt x="146" y="7"/>
                  </a:lnTo>
                  <a:lnTo>
                    <a:pt x="150" y="5"/>
                  </a:lnTo>
                  <a:lnTo>
                    <a:pt x="155" y="2"/>
                  </a:lnTo>
                  <a:lnTo>
                    <a:pt x="159" y="0"/>
                  </a:lnTo>
                  <a:lnTo>
                    <a:pt x="164" y="2"/>
                  </a:lnTo>
                  <a:lnTo>
                    <a:pt x="168" y="5"/>
                  </a:lnTo>
                  <a:lnTo>
                    <a:pt x="170" y="9"/>
                  </a:lnTo>
                  <a:lnTo>
                    <a:pt x="166" y="16"/>
                  </a:lnTo>
                  <a:lnTo>
                    <a:pt x="159" y="23"/>
                  </a:lnTo>
                  <a:lnTo>
                    <a:pt x="157" y="34"/>
                  </a:lnTo>
                  <a:lnTo>
                    <a:pt x="157" y="47"/>
                  </a:lnTo>
                  <a:lnTo>
                    <a:pt x="159" y="65"/>
                  </a:lnTo>
                  <a:lnTo>
                    <a:pt x="159" y="76"/>
                  </a:lnTo>
                  <a:lnTo>
                    <a:pt x="157" y="87"/>
                  </a:lnTo>
                  <a:lnTo>
                    <a:pt x="150" y="103"/>
                  </a:lnTo>
                  <a:lnTo>
                    <a:pt x="146" y="105"/>
                  </a:lnTo>
                  <a:lnTo>
                    <a:pt x="141" y="108"/>
                  </a:lnTo>
                  <a:lnTo>
                    <a:pt x="139" y="112"/>
                  </a:lnTo>
                  <a:lnTo>
                    <a:pt x="137" y="119"/>
                  </a:lnTo>
                  <a:lnTo>
                    <a:pt x="135" y="123"/>
                  </a:lnTo>
                  <a:lnTo>
                    <a:pt x="132" y="128"/>
                  </a:lnTo>
                  <a:lnTo>
                    <a:pt x="132" y="134"/>
                  </a:lnTo>
                  <a:lnTo>
                    <a:pt x="130" y="141"/>
                  </a:lnTo>
                  <a:lnTo>
                    <a:pt x="126" y="143"/>
                  </a:lnTo>
                  <a:lnTo>
                    <a:pt x="119" y="146"/>
                  </a:lnTo>
                  <a:lnTo>
                    <a:pt x="117" y="146"/>
                  </a:lnTo>
                  <a:lnTo>
                    <a:pt x="114" y="148"/>
                  </a:lnTo>
                  <a:lnTo>
                    <a:pt x="112" y="152"/>
                  </a:lnTo>
                  <a:lnTo>
                    <a:pt x="112" y="157"/>
                  </a:lnTo>
                  <a:lnTo>
                    <a:pt x="112" y="161"/>
                  </a:lnTo>
                  <a:lnTo>
                    <a:pt x="112" y="166"/>
                  </a:lnTo>
                  <a:lnTo>
                    <a:pt x="114" y="170"/>
                  </a:lnTo>
                  <a:lnTo>
                    <a:pt x="117" y="173"/>
                  </a:lnTo>
                  <a:lnTo>
                    <a:pt x="119" y="173"/>
                  </a:lnTo>
                  <a:lnTo>
                    <a:pt x="119" y="190"/>
                  </a:lnTo>
                  <a:lnTo>
                    <a:pt x="114" y="195"/>
                  </a:lnTo>
                  <a:lnTo>
                    <a:pt x="110" y="199"/>
                  </a:lnTo>
                  <a:lnTo>
                    <a:pt x="105" y="206"/>
                  </a:lnTo>
                  <a:lnTo>
                    <a:pt x="99" y="213"/>
                  </a:lnTo>
                  <a:lnTo>
                    <a:pt x="94" y="217"/>
                  </a:lnTo>
                  <a:lnTo>
                    <a:pt x="88" y="222"/>
                  </a:lnTo>
                  <a:lnTo>
                    <a:pt x="83" y="217"/>
                  </a:lnTo>
                  <a:lnTo>
                    <a:pt x="76" y="215"/>
                  </a:lnTo>
                  <a:lnTo>
                    <a:pt x="67" y="215"/>
                  </a:lnTo>
                  <a:lnTo>
                    <a:pt x="56" y="215"/>
                  </a:lnTo>
                  <a:lnTo>
                    <a:pt x="47" y="217"/>
                  </a:lnTo>
                  <a:lnTo>
                    <a:pt x="38" y="222"/>
                  </a:lnTo>
                  <a:lnTo>
                    <a:pt x="32" y="226"/>
                  </a:lnTo>
                  <a:lnTo>
                    <a:pt x="21" y="228"/>
                  </a:lnTo>
                  <a:lnTo>
                    <a:pt x="14" y="228"/>
                  </a:lnTo>
                  <a:lnTo>
                    <a:pt x="9" y="226"/>
                  </a:lnTo>
                  <a:lnTo>
                    <a:pt x="5" y="224"/>
                  </a:lnTo>
                  <a:lnTo>
                    <a:pt x="3" y="219"/>
                  </a:lnTo>
                  <a:lnTo>
                    <a:pt x="0" y="215"/>
                  </a:lnTo>
                  <a:lnTo>
                    <a:pt x="0" y="211"/>
                  </a:lnTo>
                  <a:lnTo>
                    <a:pt x="3" y="204"/>
                  </a:lnTo>
                  <a:lnTo>
                    <a:pt x="5" y="199"/>
                  </a:lnTo>
                  <a:lnTo>
                    <a:pt x="7" y="197"/>
                  </a:lnTo>
                  <a:lnTo>
                    <a:pt x="7" y="190"/>
                  </a:lnTo>
                  <a:lnTo>
                    <a:pt x="16" y="184"/>
                  </a:lnTo>
                  <a:lnTo>
                    <a:pt x="25" y="177"/>
                  </a:lnTo>
                  <a:lnTo>
                    <a:pt x="36" y="175"/>
                  </a:lnTo>
                  <a:lnTo>
                    <a:pt x="45" y="177"/>
                  </a:lnTo>
                  <a:lnTo>
                    <a:pt x="70" y="177"/>
                  </a:lnTo>
                  <a:lnTo>
                    <a:pt x="79" y="168"/>
                  </a:lnTo>
                  <a:lnTo>
                    <a:pt x="83" y="152"/>
                  </a:lnTo>
                  <a:lnTo>
                    <a:pt x="83" y="132"/>
                  </a:lnTo>
                  <a:lnTo>
                    <a:pt x="81" y="114"/>
                  </a:lnTo>
                  <a:lnTo>
                    <a:pt x="76" y="103"/>
                  </a:lnTo>
                  <a:lnTo>
                    <a:pt x="76" y="94"/>
                  </a:lnTo>
                  <a:lnTo>
                    <a:pt x="83" y="85"/>
                  </a:lnTo>
                  <a:lnTo>
                    <a:pt x="88" y="79"/>
                  </a:lnTo>
                  <a:lnTo>
                    <a:pt x="90" y="72"/>
                  </a:lnTo>
                  <a:lnTo>
                    <a:pt x="83" y="65"/>
                  </a:lnTo>
                  <a:lnTo>
                    <a:pt x="79" y="63"/>
                  </a:lnTo>
                  <a:lnTo>
                    <a:pt x="74" y="61"/>
                  </a:lnTo>
                  <a:lnTo>
                    <a:pt x="72" y="56"/>
                  </a:lnTo>
                  <a:lnTo>
                    <a:pt x="70" y="52"/>
                  </a:lnTo>
                  <a:lnTo>
                    <a:pt x="72" y="49"/>
                  </a:lnTo>
                  <a:lnTo>
                    <a:pt x="74" y="47"/>
                  </a:lnTo>
                  <a:lnTo>
                    <a:pt x="76" y="47"/>
                  </a:lnTo>
                  <a:lnTo>
                    <a:pt x="81" y="47"/>
                  </a:lnTo>
                  <a:lnTo>
                    <a:pt x="85" y="47"/>
                  </a:lnTo>
                  <a:lnTo>
                    <a:pt x="88" y="47"/>
                  </a:lnTo>
                  <a:lnTo>
                    <a:pt x="92" y="47"/>
                  </a:lnTo>
                  <a:lnTo>
                    <a:pt x="94" y="47"/>
                  </a:lnTo>
                  <a:lnTo>
                    <a:pt x="94" y="49"/>
                  </a:lnTo>
                  <a:lnTo>
                    <a:pt x="94" y="52"/>
                  </a:lnTo>
                  <a:lnTo>
                    <a:pt x="97" y="58"/>
                  </a:lnTo>
                  <a:lnTo>
                    <a:pt x="99" y="61"/>
                  </a:lnTo>
                  <a:lnTo>
                    <a:pt x="103" y="63"/>
                  </a:lnTo>
                  <a:lnTo>
                    <a:pt x="108" y="65"/>
                  </a:lnTo>
                  <a:lnTo>
                    <a:pt x="114" y="65"/>
                  </a:lnTo>
                  <a:lnTo>
                    <a:pt x="119" y="65"/>
                  </a:lnTo>
                  <a:lnTo>
                    <a:pt x="126" y="65"/>
                  </a:lnTo>
                  <a:lnTo>
                    <a:pt x="130" y="58"/>
                  </a:lnTo>
                  <a:lnTo>
                    <a:pt x="132" y="52"/>
                  </a:lnTo>
                  <a:lnTo>
                    <a:pt x="132" y="43"/>
                  </a:lnTo>
                  <a:lnTo>
                    <a:pt x="132" y="34"/>
                  </a:lnTo>
                  <a:lnTo>
                    <a:pt x="132" y="29"/>
                  </a:lnTo>
                  <a:lnTo>
                    <a:pt x="132" y="27"/>
                  </a:lnTo>
                  <a:lnTo>
                    <a:pt x="135" y="23"/>
                  </a:lnTo>
                  <a:lnTo>
                    <a:pt x="137" y="20"/>
                  </a:lnTo>
                  <a:lnTo>
                    <a:pt x="139" y="18"/>
                  </a:lnTo>
                  <a:lnTo>
                    <a:pt x="139" y="1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11" name="Freeform 327"/>
            <p:cNvSpPr>
              <a:spLocks/>
            </p:cNvSpPr>
            <p:nvPr/>
          </p:nvSpPr>
          <p:spPr bwMode="auto">
            <a:xfrm>
              <a:off x="4389084" y="4224720"/>
              <a:ext cx="195142" cy="261720"/>
            </a:xfrm>
            <a:custGeom>
              <a:avLst/>
              <a:gdLst>
                <a:gd name="T0" fmla="*/ 141 w 170"/>
                <a:gd name="T1" fmla="*/ 11 h 228"/>
                <a:gd name="T2" fmla="*/ 146 w 170"/>
                <a:gd name="T3" fmla="*/ 7 h 228"/>
                <a:gd name="T4" fmla="*/ 155 w 170"/>
                <a:gd name="T5" fmla="*/ 2 h 228"/>
                <a:gd name="T6" fmla="*/ 164 w 170"/>
                <a:gd name="T7" fmla="*/ 2 h 228"/>
                <a:gd name="T8" fmla="*/ 170 w 170"/>
                <a:gd name="T9" fmla="*/ 9 h 228"/>
                <a:gd name="T10" fmla="*/ 159 w 170"/>
                <a:gd name="T11" fmla="*/ 23 h 228"/>
                <a:gd name="T12" fmla="*/ 157 w 170"/>
                <a:gd name="T13" fmla="*/ 47 h 228"/>
                <a:gd name="T14" fmla="*/ 159 w 170"/>
                <a:gd name="T15" fmla="*/ 76 h 228"/>
                <a:gd name="T16" fmla="*/ 150 w 170"/>
                <a:gd name="T17" fmla="*/ 103 h 228"/>
                <a:gd name="T18" fmla="*/ 141 w 170"/>
                <a:gd name="T19" fmla="*/ 108 h 228"/>
                <a:gd name="T20" fmla="*/ 137 w 170"/>
                <a:gd name="T21" fmla="*/ 119 h 228"/>
                <a:gd name="T22" fmla="*/ 132 w 170"/>
                <a:gd name="T23" fmla="*/ 128 h 228"/>
                <a:gd name="T24" fmla="*/ 130 w 170"/>
                <a:gd name="T25" fmla="*/ 141 h 228"/>
                <a:gd name="T26" fmla="*/ 119 w 170"/>
                <a:gd name="T27" fmla="*/ 146 h 228"/>
                <a:gd name="T28" fmla="*/ 114 w 170"/>
                <a:gd name="T29" fmla="*/ 148 h 228"/>
                <a:gd name="T30" fmla="*/ 112 w 170"/>
                <a:gd name="T31" fmla="*/ 157 h 228"/>
                <a:gd name="T32" fmla="*/ 112 w 170"/>
                <a:gd name="T33" fmla="*/ 166 h 228"/>
                <a:gd name="T34" fmla="*/ 117 w 170"/>
                <a:gd name="T35" fmla="*/ 173 h 228"/>
                <a:gd name="T36" fmla="*/ 119 w 170"/>
                <a:gd name="T37" fmla="*/ 190 h 228"/>
                <a:gd name="T38" fmla="*/ 110 w 170"/>
                <a:gd name="T39" fmla="*/ 199 h 228"/>
                <a:gd name="T40" fmla="*/ 99 w 170"/>
                <a:gd name="T41" fmla="*/ 213 h 228"/>
                <a:gd name="T42" fmla="*/ 88 w 170"/>
                <a:gd name="T43" fmla="*/ 222 h 228"/>
                <a:gd name="T44" fmla="*/ 76 w 170"/>
                <a:gd name="T45" fmla="*/ 215 h 228"/>
                <a:gd name="T46" fmla="*/ 56 w 170"/>
                <a:gd name="T47" fmla="*/ 215 h 228"/>
                <a:gd name="T48" fmla="*/ 38 w 170"/>
                <a:gd name="T49" fmla="*/ 222 h 228"/>
                <a:gd name="T50" fmla="*/ 21 w 170"/>
                <a:gd name="T51" fmla="*/ 228 h 228"/>
                <a:gd name="T52" fmla="*/ 9 w 170"/>
                <a:gd name="T53" fmla="*/ 226 h 228"/>
                <a:gd name="T54" fmla="*/ 3 w 170"/>
                <a:gd name="T55" fmla="*/ 219 h 228"/>
                <a:gd name="T56" fmla="*/ 0 w 170"/>
                <a:gd name="T57" fmla="*/ 211 h 228"/>
                <a:gd name="T58" fmla="*/ 5 w 170"/>
                <a:gd name="T59" fmla="*/ 199 h 228"/>
                <a:gd name="T60" fmla="*/ 7 w 170"/>
                <a:gd name="T61" fmla="*/ 190 h 228"/>
                <a:gd name="T62" fmla="*/ 25 w 170"/>
                <a:gd name="T63" fmla="*/ 177 h 228"/>
                <a:gd name="T64" fmla="*/ 45 w 170"/>
                <a:gd name="T65" fmla="*/ 177 h 228"/>
                <a:gd name="T66" fmla="*/ 79 w 170"/>
                <a:gd name="T67" fmla="*/ 168 h 228"/>
                <a:gd name="T68" fmla="*/ 83 w 170"/>
                <a:gd name="T69" fmla="*/ 132 h 228"/>
                <a:gd name="T70" fmla="*/ 76 w 170"/>
                <a:gd name="T71" fmla="*/ 103 h 228"/>
                <a:gd name="T72" fmla="*/ 83 w 170"/>
                <a:gd name="T73" fmla="*/ 85 h 228"/>
                <a:gd name="T74" fmla="*/ 90 w 170"/>
                <a:gd name="T75" fmla="*/ 72 h 228"/>
                <a:gd name="T76" fmla="*/ 79 w 170"/>
                <a:gd name="T77" fmla="*/ 63 h 228"/>
                <a:gd name="T78" fmla="*/ 72 w 170"/>
                <a:gd name="T79" fmla="*/ 56 h 228"/>
                <a:gd name="T80" fmla="*/ 72 w 170"/>
                <a:gd name="T81" fmla="*/ 49 h 228"/>
                <a:gd name="T82" fmla="*/ 76 w 170"/>
                <a:gd name="T83" fmla="*/ 47 h 228"/>
                <a:gd name="T84" fmla="*/ 85 w 170"/>
                <a:gd name="T85" fmla="*/ 47 h 228"/>
                <a:gd name="T86" fmla="*/ 92 w 170"/>
                <a:gd name="T87" fmla="*/ 47 h 228"/>
                <a:gd name="T88" fmla="*/ 94 w 170"/>
                <a:gd name="T89" fmla="*/ 49 h 228"/>
                <a:gd name="T90" fmla="*/ 97 w 170"/>
                <a:gd name="T91" fmla="*/ 58 h 228"/>
                <a:gd name="T92" fmla="*/ 103 w 170"/>
                <a:gd name="T93" fmla="*/ 63 h 228"/>
                <a:gd name="T94" fmla="*/ 114 w 170"/>
                <a:gd name="T95" fmla="*/ 65 h 228"/>
                <a:gd name="T96" fmla="*/ 126 w 170"/>
                <a:gd name="T97" fmla="*/ 65 h 228"/>
                <a:gd name="T98" fmla="*/ 132 w 170"/>
                <a:gd name="T99" fmla="*/ 52 h 228"/>
                <a:gd name="T100" fmla="*/ 132 w 170"/>
                <a:gd name="T101" fmla="*/ 34 h 228"/>
                <a:gd name="T102" fmla="*/ 132 w 170"/>
                <a:gd name="T103" fmla="*/ 27 h 228"/>
                <a:gd name="T104" fmla="*/ 137 w 170"/>
                <a:gd name="T105" fmla="*/ 20 h 228"/>
                <a:gd name="T106" fmla="*/ 139 w 170"/>
                <a:gd name="T107" fmla="*/ 1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0" h="228">
                  <a:moveTo>
                    <a:pt x="139" y="16"/>
                  </a:moveTo>
                  <a:lnTo>
                    <a:pt x="141" y="11"/>
                  </a:lnTo>
                  <a:lnTo>
                    <a:pt x="143" y="9"/>
                  </a:lnTo>
                  <a:lnTo>
                    <a:pt x="146" y="7"/>
                  </a:lnTo>
                  <a:lnTo>
                    <a:pt x="150" y="5"/>
                  </a:lnTo>
                  <a:lnTo>
                    <a:pt x="155" y="2"/>
                  </a:lnTo>
                  <a:lnTo>
                    <a:pt x="159" y="0"/>
                  </a:lnTo>
                  <a:lnTo>
                    <a:pt x="164" y="2"/>
                  </a:lnTo>
                  <a:lnTo>
                    <a:pt x="168" y="5"/>
                  </a:lnTo>
                  <a:lnTo>
                    <a:pt x="170" y="9"/>
                  </a:lnTo>
                  <a:lnTo>
                    <a:pt x="166" y="16"/>
                  </a:lnTo>
                  <a:lnTo>
                    <a:pt x="159" y="23"/>
                  </a:lnTo>
                  <a:lnTo>
                    <a:pt x="157" y="34"/>
                  </a:lnTo>
                  <a:lnTo>
                    <a:pt x="157" y="47"/>
                  </a:lnTo>
                  <a:lnTo>
                    <a:pt x="159" y="65"/>
                  </a:lnTo>
                  <a:lnTo>
                    <a:pt x="159" y="76"/>
                  </a:lnTo>
                  <a:lnTo>
                    <a:pt x="157" y="87"/>
                  </a:lnTo>
                  <a:lnTo>
                    <a:pt x="150" y="103"/>
                  </a:lnTo>
                  <a:lnTo>
                    <a:pt x="146" y="105"/>
                  </a:lnTo>
                  <a:lnTo>
                    <a:pt x="141" y="108"/>
                  </a:lnTo>
                  <a:lnTo>
                    <a:pt x="139" y="112"/>
                  </a:lnTo>
                  <a:lnTo>
                    <a:pt x="137" y="119"/>
                  </a:lnTo>
                  <a:lnTo>
                    <a:pt x="135" y="123"/>
                  </a:lnTo>
                  <a:lnTo>
                    <a:pt x="132" y="128"/>
                  </a:lnTo>
                  <a:lnTo>
                    <a:pt x="132" y="134"/>
                  </a:lnTo>
                  <a:lnTo>
                    <a:pt x="130" y="141"/>
                  </a:lnTo>
                  <a:lnTo>
                    <a:pt x="126" y="143"/>
                  </a:lnTo>
                  <a:lnTo>
                    <a:pt x="119" y="146"/>
                  </a:lnTo>
                  <a:lnTo>
                    <a:pt x="117" y="146"/>
                  </a:lnTo>
                  <a:lnTo>
                    <a:pt x="114" y="148"/>
                  </a:lnTo>
                  <a:lnTo>
                    <a:pt x="112" y="152"/>
                  </a:lnTo>
                  <a:lnTo>
                    <a:pt x="112" y="157"/>
                  </a:lnTo>
                  <a:lnTo>
                    <a:pt x="112" y="161"/>
                  </a:lnTo>
                  <a:lnTo>
                    <a:pt x="112" y="166"/>
                  </a:lnTo>
                  <a:lnTo>
                    <a:pt x="114" y="170"/>
                  </a:lnTo>
                  <a:lnTo>
                    <a:pt x="117" y="173"/>
                  </a:lnTo>
                  <a:lnTo>
                    <a:pt x="119" y="173"/>
                  </a:lnTo>
                  <a:lnTo>
                    <a:pt x="119" y="190"/>
                  </a:lnTo>
                  <a:lnTo>
                    <a:pt x="114" y="195"/>
                  </a:lnTo>
                  <a:lnTo>
                    <a:pt x="110" y="199"/>
                  </a:lnTo>
                  <a:lnTo>
                    <a:pt x="105" y="206"/>
                  </a:lnTo>
                  <a:lnTo>
                    <a:pt x="99" y="213"/>
                  </a:lnTo>
                  <a:lnTo>
                    <a:pt x="94" y="217"/>
                  </a:lnTo>
                  <a:lnTo>
                    <a:pt x="88" y="222"/>
                  </a:lnTo>
                  <a:lnTo>
                    <a:pt x="83" y="217"/>
                  </a:lnTo>
                  <a:lnTo>
                    <a:pt x="76" y="215"/>
                  </a:lnTo>
                  <a:lnTo>
                    <a:pt x="67" y="215"/>
                  </a:lnTo>
                  <a:lnTo>
                    <a:pt x="56" y="215"/>
                  </a:lnTo>
                  <a:lnTo>
                    <a:pt x="47" y="217"/>
                  </a:lnTo>
                  <a:lnTo>
                    <a:pt x="38" y="222"/>
                  </a:lnTo>
                  <a:lnTo>
                    <a:pt x="32" y="226"/>
                  </a:lnTo>
                  <a:lnTo>
                    <a:pt x="21" y="228"/>
                  </a:lnTo>
                  <a:lnTo>
                    <a:pt x="14" y="228"/>
                  </a:lnTo>
                  <a:lnTo>
                    <a:pt x="9" y="226"/>
                  </a:lnTo>
                  <a:lnTo>
                    <a:pt x="5" y="224"/>
                  </a:lnTo>
                  <a:lnTo>
                    <a:pt x="3" y="219"/>
                  </a:lnTo>
                  <a:lnTo>
                    <a:pt x="0" y="215"/>
                  </a:lnTo>
                  <a:lnTo>
                    <a:pt x="0" y="211"/>
                  </a:lnTo>
                  <a:lnTo>
                    <a:pt x="3" y="204"/>
                  </a:lnTo>
                  <a:lnTo>
                    <a:pt x="5" y="199"/>
                  </a:lnTo>
                  <a:lnTo>
                    <a:pt x="7" y="197"/>
                  </a:lnTo>
                  <a:lnTo>
                    <a:pt x="7" y="190"/>
                  </a:lnTo>
                  <a:lnTo>
                    <a:pt x="16" y="184"/>
                  </a:lnTo>
                  <a:lnTo>
                    <a:pt x="25" y="177"/>
                  </a:lnTo>
                  <a:lnTo>
                    <a:pt x="36" y="175"/>
                  </a:lnTo>
                  <a:lnTo>
                    <a:pt x="45" y="177"/>
                  </a:lnTo>
                  <a:lnTo>
                    <a:pt x="70" y="177"/>
                  </a:lnTo>
                  <a:lnTo>
                    <a:pt x="79" y="168"/>
                  </a:lnTo>
                  <a:lnTo>
                    <a:pt x="83" y="152"/>
                  </a:lnTo>
                  <a:lnTo>
                    <a:pt x="83" y="132"/>
                  </a:lnTo>
                  <a:lnTo>
                    <a:pt x="81" y="114"/>
                  </a:lnTo>
                  <a:lnTo>
                    <a:pt x="76" y="103"/>
                  </a:lnTo>
                  <a:lnTo>
                    <a:pt x="76" y="94"/>
                  </a:lnTo>
                  <a:lnTo>
                    <a:pt x="83" y="85"/>
                  </a:lnTo>
                  <a:lnTo>
                    <a:pt x="88" y="79"/>
                  </a:lnTo>
                  <a:lnTo>
                    <a:pt x="90" y="72"/>
                  </a:lnTo>
                  <a:lnTo>
                    <a:pt x="83" y="65"/>
                  </a:lnTo>
                  <a:lnTo>
                    <a:pt x="79" y="63"/>
                  </a:lnTo>
                  <a:lnTo>
                    <a:pt x="74" y="61"/>
                  </a:lnTo>
                  <a:lnTo>
                    <a:pt x="72" y="56"/>
                  </a:lnTo>
                  <a:lnTo>
                    <a:pt x="70" y="52"/>
                  </a:lnTo>
                  <a:lnTo>
                    <a:pt x="72" y="49"/>
                  </a:lnTo>
                  <a:lnTo>
                    <a:pt x="74" y="47"/>
                  </a:lnTo>
                  <a:lnTo>
                    <a:pt x="76" y="47"/>
                  </a:lnTo>
                  <a:lnTo>
                    <a:pt x="81" y="47"/>
                  </a:lnTo>
                  <a:lnTo>
                    <a:pt x="85" y="47"/>
                  </a:lnTo>
                  <a:lnTo>
                    <a:pt x="88" y="47"/>
                  </a:lnTo>
                  <a:lnTo>
                    <a:pt x="92" y="47"/>
                  </a:lnTo>
                  <a:lnTo>
                    <a:pt x="94" y="47"/>
                  </a:lnTo>
                  <a:lnTo>
                    <a:pt x="94" y="49"/>
                  </a:lnTo>
                  <a:lnTo>
                    <a:pt x="94" y="52"/>
                  </a:lnTo>
                  <a:lnTo>
                    <a:pt x="97" y="58"/>
                  </a:lnTo>
                  <a:lnTo>
                    <a:pt x="99" y="61"/>
                  </a:lnTo>
                  <a:lnTo>
                    <a:pt x="103" y="63"/>
                  </a:lnTo>
                  <a:lnTo>
                    <a:pt x="108" y="65"/>
                  </a:lnTo>
                  <a:lnTo>
                    <a:pt x="114" y="65"/>
                  </a:lnTo>
                  <a:lnTo>
                    <a:pt x="119" y="65"/>
                  </a:lnTo>
                  <a:lnTo>
                    <a:pt x="126" y="65"/>
                  </a:lnTo>
                  <a:lnTo>
                    <a:pt x="130" y="58"/>
                  </a:lnTo>
                  <a:lnTo>
                    <a:pt x="132" y="52"/>
                  </a:lnTo>
                  <a:lnTo>
                    <a:pt x="132" y="43"/>
                  </a:lnTo>
                  <a:lnTo>
                    <a:pt x="132" y="34"/>
                  </a:lnTo>
                  <a:lnTo>
                    <a:pt x="132" y="29"/>
                  </a:lnTo>
                  <a:lnTo>
                    <a:pt x="132" y="27"/>
                  </a:lnTo>
                  <a:lnTo>
                    <a:pt x="135" y="23"/>
                  </a:lnTo>
                  <a:lnTo>
                    <a:pt x="137" y="20"/>
                  </a:lnTo>
                  <a:lnTo>
                    <a:pt x="139" y="18"/>
                  </a:lnTo>
                  <a:lnTo>
                    <a:pt x="139" y="1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12" name="Freeform 328"/>
            <p:cNvSpPr>
              <a:spLocks/>
            </p:cNvSpPr>
            <p:nvPr/>
          </p:nvSpPr>
          <p:spPr bwMode="auto">
            <a:xfrm>
              <a:off x="4808065" y="4866393"/>
              <a:ext cx="179072" cy="203178"/>
            </a:xfrm>
            <a:custGeom>
              <a:avLst/>
              <a:gdLst>
                <a:gd name="T0" fmla="*/ 11 w 156"/>
                <a:gd name="T1" fmla="*/ 70 h 177"/>
                <a:gd name="T2" fmla="*/ 31 w 156"/>
                <a:gd name="T3" fmla="*/ 54 h 177"/>
                <a:gd name="T4" fmla="*/ 47 w 156"/>
                <a:gd name="T5" fmla="*/ 36 h 177"/>
                <a:gd name="T6" fmla="*/ 62 w 156"/>
                <a:gd name="T7" fmla="*/ 18 h 177"/>
                <a:gd name="T8" fmla="*/ 80 w 156"/>
                <a:gd name="T9" fmla="*/ 0 h 177"/>
                <a:gd name="T10" fmla="*/ 112 w 156"/>
                <a:gd name="T11" fmla="*/ 7 h 177"/>
                <a:gd name="T12" fmla="*/ 136 w 156"/>
                <a:gd name="T13" fmla="*/ 18 h 177"/>
                <a:gd name="T14" fmla="*/ 156 w 156"/>
                <a:gd name="T15" fmla="*/ 32 h 177"/>
                <a:gd name="T16" fmla="*/ 156 w 156"/>
                <a:gd name="T17" fmla="*/ 101 h 177"/>
                <a:gd name="T18" fmla="*/ 152 w 156"/>
                <a:gd name="T19" fmla="*/ 103 h 177"/>
                <a:gd name="T20" fmla="*/ 152 w 156"/>
                <a:gd name="T21" fmla="*/ 108 h 177"/>
                <a:gd name="T22" fmla="*/ 150 w 156"/>
                <a:gd name="T23" fmla="*/ 112 h 177"/>
                <a:gd name="T24" fmla="*/ 150 w 156"/>
                <a:gd name="T25" fmla="*/ 117 h 177"/>
                <a:gd name="T26" fmla="*/ 150 w 156"/>
                <a:gd name="T27" fmla="*/ 121 h 177"/>
                <a:gd name="T28" fmla="*/ 150 w 156"/>
                <a:gd name="T29" fmla="*/ 126 h 177"/>
                <a:gd name="T30" fmla="*/ 150 w 156"/>
                <a:gd name="T31" fmla="*/ 132 h 177"/>
                <a:gd name="T32" fmla="*/ 150 w 156"/>
                <a:gd name="T33" fmla="*/ 137 h 177"/>
                <a:gd name="T34" fmla="*/ 150 w 156"/>
                <a:gd name="T35" fmla="*/ 141 h 177"/>
                <a:gd name="T36" fmla="*/ 147 w 156"/>
                <a:gd name="T37" fmla="*/ 144 h 177"/>
                <a:gd name="T38" fmla="*/ 143 w 156"/>
                <a:gd name="T39" fmla="*/ 146 h 177"/>
                <a:gd name="T40" fmla="*/ 134 w 156"/>
                <a:gd name="T41" fmla="*/ 155 h 177"/>
                <a:gd name="T42" fmla="*/ 127 w 156"/>
                <a:gd name="T43" fmla="*/ 164 h 177"/>
                <a:gd name="T44" fmla="*/ 116 w 156"/>
                <a:gd name="T45" fmla="*/ 173 h 177"/>
                <a:gd name="T46" fmla="*/ 105 w 156"/>
                <a:gd name="T47" fmla="*/ 177 h 177"/>
                <a:gd name="T48" fmla="*/ 87 w 156"/>
                <a:gd name="T49" fmla="*/ 177 h 177"/>
                <a:gd name="T50" fmla="*/ 78 w 156"/>
                <a:gd name="T51" fmla="*/ 173 h 177"/>
                <a:gd name="T52" fmla="*/ 71 w 156"/>
                <a:gd name="T53" fmla="*/ 164 h 177"/>
                <a:gd name="T54" fmla="*/ 65 w 156"/>
                <a:gd name="T55" fmla="*/ 157 h 177"/>
                <a:gd name="T56" fmla="*/ 56 w 156"/>
                <a:gd name="T57" fmla="*/ 153 h 177"/>
                <a:gd name="T58" fmla="*/ 42 w 156"/>
                <a:gd name="T59" fmla="*/ 153 h 177"/>
                <a:gd name="T60" fmla="*/ 38 w 156"/>
                <a:gd name="T61" fmla="*/ 146 h 177"/>
                <a:gd name="T62" fmla="*/ 36 w 156"/>
                <a:gd name="T63" fmla="*/ 139 h 177"/>
                <a:gd name="T64" fmla="*/ 33 w 156"/>
                <a:gd name="T65" fmla="*/ 132 h 177"/>
                <a:gd name="T66" fmla="*/ 29 w 156"/>
                <a:gd name="T67" fmla="*/ 126 h 177"/>
                <a:gd name="T68" fmla="*/ 24 w 156"/>
                <a:gd name="T69" fmla="*/ 121 h 177"/>
                <a:gd name="T70" fmla="*/ 20 w 156"/>
                <a:gd name="T71" fmla="*/ 117 h 177"/>
                <a:gd name="T72" fmla="*/ 15 w 156"/>
                <a:gd name="T73" fmla="*/ 112 h 177"/>
                <a:gd name="T74" fmla="*/ 13 w 156"/>
                <a:gd name="T75" fmla="*/ 108 h 177"/>
                <a:gd name="T76" fmla="*/ 9 w 156"/>
                <a:gd name="T77" fmla="*/ 103 h 177"/>
                <a:gd name="T78" fmla="*/ 4 w 156"/>
                <a:gd name="T79" fmla="*/ 99 h 177"/>
                <a:gd name="T80" fmla="*/ 0 w 156"/>
                <a:gd name="T81" fmla="*/ 94 h 177"/>
                <a:gd name="T82" fmla="*/ 0 w 156"/>
                <a:gd name="T83" fmla="*/ 92 h 177"/>
                <a:gd name="T84" fmla="*/ 0 w 156"/>
                <a:gd name="T85" fmla="*/ 88 h 177"/>
                <a:gd name="T86" fmla="*/ 0 w 156"/>
                <a:gd name="T87" fmla="*/ 83 h 177"/>
                <a:gd name="T88" fmla="*/ 0 w 156"/>
                <a:gd name="T89" fmla="*/ 79 h 177"/>
                <a:gd name="T90" fmla="*/ 0 w 156"/>
                <a:gd name="T91" fmla="*/ 74 h 177"/>
                <a:gd name="T92" fmla="*/ 0 w 156"/>
                <a:gd name="T93" fmla="*/ 72 h 177"/>
                <a:gd name="T94" fmla="*/ 2 w 156"/>
                <a:gd name="T95" fmla="*/ 70 h 177"/>
                <a:gd name="T96" fmla="*/ 6 w 156"/>
                <a:gd name="T97" fmla="*/ 70 h 177"/>
                <a:gd name="T98" fmla="*/ 11 w 156"/>
                <a:gd name="T99" fmla="*/ 7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6" h="177">
                  <a:moveTo>
                    <a:pt x="11" y="70"/>
                  </a:moveTo>
                  <a:lnTo>
                    <a:pt x="31" y="54"/>
                  </a:lnTo>
                  <a:lnTo>
                    <a:pt x="47" y="36"/>
                  </a:lnTo>
                  <a:lnTo>
                    <a:pt x="62" y="18"/>
                  </a:lnTo>
                  <a:lnTo>
                    <a:pt x="80" y="0"/>
                  </a:lnTo>
                  <a:lnTo>
                    <a:pt x="112" y="7"/>
                  </a:lnTo>
                  <a:lnTo>
                    <a:pt x="136" y="18"/>
                  </a:lnTo>
                  <a:lnTo>
                    <a:pt x="156" y="32"/>
                  </a:lnTo>
                  <a:lnTo>
                    <a:pt x="156" y="101"/>
                  </a:lnTo>
                  <a:lnTo>
                    <a:pt x="152" y="103"/>
                  </a:lnTo>
                  <a:lnTo>
                    <a:pt x="152" y="108"/>
                  </a:lnTo>
                  <a:lnTo>
                    <a:pt x="150" y="112"/>
                  </a:lnTo>
                  <a:lnTo>
                    <a:pt x="150" y="117"/>
                  </a:lnTo>
                  <a:lnTo>
                    <a:pt x="150" y="121"/>
                  </a:lnTo>
                  <a:lnTo>
                    <a:pt x="150" y="126"/>
                  </a:lnTo>
                  <a:lnTo>
                    <a:pt x="150" y="132"/>
                  </a:lnTo>
                  <a:lnTo>
                    <a:pt x="150" y="137"/>
                  </a:lnTo>
                  <a:lnTo>
                    <a:pt x="150" y="141"/>
                  </a:lnTo>
                  <a:lnTo>
                    <a:pt x="147" y="144"/>
                  </a:lnTo>
                  <a:lnTo>
                    <a:pt x="143" y="146"/>
                  </a:lnTo>
                  <a:lnTo>
                    <a:pt x="134" y="155"/>
                  </a:lnTo>
                  <a:lnTo>
                    <a:pt x="127" y="164"/>
                  </a:lnTo>
                  <a:lnTo>
                    <a:pt x="116" y="173"/>
                  </a:lnTo>
                  <a:lnTo>
                    <a:pt x="105" y="177"/>
                  </a:lnTo>
                  <a:lnTo>
                    <a:pt x="87" y="177"/>
                  </a:lnTo>
                  <a:lnTo>
                    <a:pt x="78" y="173"/>
                  </a:lnTo>
                  <a:lnTo>
                    <a:pt x="71" y="164"/>
                  </a:lnTo>
                  <a:lnTo>
                    <a:pt x="65" y="157"/>
                  </a:lnTo>
                  <a:lnTo>
                    <a:pt x="56" y="153"/>
                  </a:lnTo>
                  <a:lnTo>
                    <a:pt x="42" y="153"/>
                  </a:lnTo>
                  <a:lnTo>
                    <a:pt x="38" y="146"/>
                  </a:lnTo>
                  <a:lnTo>
                    <a:pt x="36" y="139"/>
                  </a:lnTo>
                  <a:lnTo>
                    <a:pt x="33" y="132"/>
                  </a:lnTo>
                  <a:lnTo>
                    <a:pt x="29" y="126"/>
                  </a:lnTo>
                  <a:lnTo>
                    <a:pt x="24" y="121"/>
                  </a:lnTo>
                  <a:lnTo>
                    <a:pt x="20" y="117"/>
                  </a:lnTo>
                  <a:lnTo>
                    <a:pt x="15" y="112"/>
                  </a:lnTo>
                  <a:lnTo>
                    <a:pt x="13" y="108"/>
                  </a:lnTo>
                  <a:lnTo>
                    <a:pt x="9" y="103"/>
                  </a:lnTo>
                  <a:lnTo>
                    <a:pt x="4" y="99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88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72"/>
                  </a:lnTo>
                  <a:lnTo>
                    <a:pt x="2" y="70"/>
                  </a:lnTo>
                  <a:lnTo>
                    <a:pt x="6" y="70"/>
                  </a:lnTo>
                  <a:lnTo>
                    <a:pt x="11" y="7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13" name="Freeform 329"/>
            <p:cNvSpPr>
              <a:spLocks/>
            </p:cNvSpPr>
            <p:nvPr/>
          </p:nvSpPr>
          <p:spPr bwMode="auto">
            <a:xfrm>
              <a:off x="4808065" y="4866393"/>
              <a:ext cx="179072" cy="203178"/>
            </a:xfrm>
            <a:custGeom>
              <a:avLst/>
              <a:gdLst>
                <a:gd name="T0" fmla="*/ 11 w 156"/>
                <a:gd name="T1" fmla="*/ 70 h 177"/>
                <a:gd name="T2" fmla="*/ 31 w 156"/>
                <a:gd name="T3" fmla="*/ 54 h 177"/>
                <a:gd name="T4" fmla="*/ 47 w 156"/>
                <a:gd name="T5" fmla="*/ 36 h 177"/>
                <a:gd name="T6" fmla="*/ 62 w 156"/>
                <a:gd name="T7" fmla="*/ 18 h 177"/>
                <a:gd name="T8" fmla="*/ 80 w 156"/>
                <a:gd name="T9" fmla="*/ 0 h 177"/>
                <a:gd name="T10" fmla="*/ 112 w 156"/>
                <a:gd name="T11" fmla="*/ 7 h 177"/>
                <a:gd name="T12" fmla="*/ 136 w 156"/>
                <a:gd name="T13" fmla="*/ 18 h 177"/>
                <a:gd name="T14" fmla="*/ 156 w 156"/>
                <a:gd name="T15" fmla="*/ 32 h 177"/>
                <a:gd name="T16" fmla="*/ 156 w 156"/>
                <a:gd name="T17" fmla="*/ 101 h 177"/>
                <a:gd name="T18" fmla="*/ 152 w 156"/>
                <a:gd name="T19" fmla="*/ 103 h 177"/>
                <a:gd name="T20" fmla="*/ 152 w 156"/>
                <a:gd name="T21" fmla="*/ 108 h 177"/>
                <a:gd name="T22" fmla="*/ 150 w 156"/>
                <a:gd name="T23" fmla="*/ 112 h 177"/>
                <a:gd name="T24" fmla="*/ 150 w 156"/>
                <a:gd name="T25" fmla="*/ 117 h 177"/>
                <a:gd name="T26" fmla="*/ 150 w 156"/>
                <a:gd name="T27" fmla="*/ 121 h 177"/>
                <a:gd name="T28" fmla="*/ 150 w 156"/>
                <a:gd name="T29" fmla="*/ 126 h 177"/>
                <a:gd name="T30" fmla="*/ 150 w 156"/>
                <a:gd name="T31" fmla="*/ 132 h 177"/>
                <a:gd name="T32" fmla="*/ 150 w 156"/>
                <a:gd name="T33" fmla="*/ 137 h 177"/>
                <a:gd name="T34" fmla="*/ 150 w 156"/>
                <a:gd name="T35" fmla="*/ 141 h 177"/>
                <a:gd name="T36" fmla="*/ 147 w 156"/>
                <a:gd name="T37" fmla="*/ 144 h 177"/>
                <a:gd name="T38" fmla="*/ 143 w 156"/>
                <a:gd name="T39" fmla="*/ 146 h 177"/>
                <a:gd name="T40" fmla="*/ 134 w 156"/>
                <a:gd name="T41" fmla="*/ 155 h 177"/>
                <a:gd name="T42" fmla="*/ 127 w 156"/>
                <a:gd name="T43" fmla="*/ 164 h 177"/>
                <a:gd name="T44" fmla="*/ 116 w 156"/>
                <a:gd name="T45" fmla="*/ 173 h 177"/>
                <a:gd name="T46" fmla="*/ 105 w 156"/>
                <a:gd name="T47" fmla="*/ 177 h 177"/>
                <a:gd name="T48" fmla="*/ 87 w 156"/>
                <a:gd name="T49" fmla="*/ 177 h 177"/>
                <a:gd name="T50" fmla="*/ 78 w 156"/>
                <a:gd name="T51" fmla="*/ 173 h 177"/>
                <a:gd name="T52" fmla="*/ 71 w 156"/>
                <a:gd name="T53" fmla="*/ 164 h 177"/>
                <a:gd name="T54" fmla="*/ 65 w 156"/>
                <a:gd name="T55" fmla="*/ 157 h 177"/>
                <a:gd name="T56" fmla="*/ 56 w 156"/>
                <a:gd name="T57" fmla="*/ 153 h 177"/>
                <a:gd name="T58" fmla="*/ 42 w 156"/>
                <a:gd name="T59" fmla="*/ 153 h 177"/>
                <a:gd name="T60" fmla="*/ 38 w 156"/>
                <a:gd name="T61" fmla="*/ 146 h 177"/>
                <a:gd name="T62" fmla="*/ 36 w 156"/>
                <a:gd name="T63" fmla="*/ 139 h 177"/>
                <a:gd name="T64" fmla="*/ 33 w 156"/>
                <a:gd name="T65" fmla="*/ 132 h 177"/>
                <a:gd name="T66" fmla="*/ 29 w 156"/>
                <a:gd name="T67" fmla="*/ 126 h 177"/>
                <a:gd name="T68" fmla="*/ 24 w 156"/>
                <a:gd name="T69" fmla="*/ 121 h 177"/>
                <a:gd name="T70" fmla="*/ 20 w 156"/>
                <a:gd name="T71" fmla="*/ 117 h 177"/>
                <a:gd name="T72" fmla="*/ 15 w 156"/>
                <a:gd name="T73" fmla="*/ 112 h 177"/>
                <a:gd name="T74" fmla="*/ 13 w 156"/>
                <a:gd name="T75" fmla="*/ 108 h 177"/>
                <a:gd name="T76" fmla="*/ 9 w 156"/>
                <a:gd name="T77" fmla="*/ 103 h 177"/>
                <a:gd name="T78" fmla="*/ 4 w 156"/>
                <a:gd name="T79" fmla="*/ 99 h 177"/>
                <a:gd name="T80" fmla="*/ 0 w 156"/>
                <a:gd name="T81" fmla="*/ 94 h 177"/>
                <a:gd name="T82" fmla="*/ 0 w 156"/>
                <a:gd name="T83" fmla="*/ 92 h 177"/>
                <a:gd name="T84" fmla="*/ 0 w 156"/>
                <a:gd name="T85" fmla="*/ 88 h 177"/>
                <a:gd name="T86" fmla="*/ 0 w 156"/>
                <a:gd name="T87" fmla="*/ 83 h 177"/>
                <a:gd name="T88" fmla="*/ 0 w 156"/>
                <a:gd name="T89" fmla="*/ 79 h 177"/>
                <a:gd name="T90" fmla="*/ 0 w 156"/>
                <a:gd name="T91" fmla="*/ 74 h 177"/>
                <a:gd name="T92" fmla="*/ 0 w 156"/>
                <a:gd name="T93" fmla="*/ 72 h 177"/>
                <a:gd name="T94" fmla="*/ 2 w 156"/>
                <a:gd name="T95" fmla="*/ 70 h 177"/>
                <a:gd name="T96" fmla="*/ 6 w 156"/>
                <a:gd name="T97" fmla="*/ 70 h 177"/>
                <a:gd name="T98" fmla="*/ 11 w 156"/>
                <a:gd name="T99" fmla="*/ 7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6" h="177">
                  <a:moveTo>
                    <a:pt x="11" y="70"/>
                  </a:moveTo>
                  <a:lnTo>
                    <a:pt x="31" y="54"/>
                  </a:lnTo>
                  <a:lnTo>
                    <a:pt x="47" y="36"/>
                  </a:lnTo>
                  <a:lnTo>
                    <a:pt x="62" y="18"/>
                  </a:lnTo>
                  <a:lnTo>
                    <a:pt x="80" y="0"/>
                  </a:lnTo>
                  <a:lnTo>
                    <a:pt x="112" y="7"/>
                  </a:lnTo>
                  <a:lnTo>
                    <a:pt x="136" y="18"/>
                  </a:lnTo>
                  <a:lnTo>
                    <a:pt x="156" y="32"/>
                  </a:lnTo>
                  <a:lnTo>
                    <a:pt x="156" y="101"/>
                  </a:lnTo>
                  <a:lnTo>
                    <a:pt x="152" y="103"/>
                  </a:lnTo>
                  <a:lnTo>
                    <a:pt x="152" y="108"/>
                  </a:lnTo>
                  <a:lnTo>
                    <a:pt x="150" y="112"/>
                  </a:lnTo>
                  <a:lnTo>
                    <a:pt x="150" y="117"/>
                  </a:lnTo>
                  <a:lnTo>
                    <a:pt x="150" y="121"/>
                  </a:lnTo>
                  <a:lnTo>
                    <a:pt x="150" y="126"/>
                  </a:lnTo>
                  <a:lnTo>
                    <a:pt x="150" y="132"/>
                  </a:lnTo>
                  <a:lnTo>
                    <a:pt x="150" y="137"/>
                  </a:lnTo>
                  <a:lnTo>
                    <a:pt x="150" y="141"/>
                  </a:lnTo>
                  <a:lnTo>
                    <a:pt x="147" y="144"/>
                  </a:lnTo>
                  <a:lnTo>
                    <a:pt x="143" y="146"/>
                  </a:lnTo>
                  <a:lnTo>
                    <a:pt x="134" y="155"/>
                  </a:lnTo>
                  <a:lnTo>
                    <a:pt x="127" y="164"/>
                  </a:lnTo>
                  <a:lnTo>
                    <a:pt x="116" y="173"/>
                  </a:lnTo>
                  <a:lnTo>
                    <a:pt x="105" y="177"/>
                  </a:lnTo>
                  <a:lnTo>
                    <a:pt x="87" y="177"/>
                  </a:lnTo>
                  <a:lnTo>
                    <a:pt x="78" y="173"/>
                  </a:lnTo>
                  <a:lnTo>
                    <a:pt x="71" y="164"/>
                  </a:lnTo>
                  <a:lnTo>
                    <a:pt x="65" y="157"/>
                  </a:lnTo>
                  <a:lnTo>
                    <a:pt x="56" y="153"/>
                  </a:lnTo>
                  <a:lnTo>
                    <a:pt x="42" y="153"/>
                  </a:lnTo>
                  <a:lnTo>
                    <a:pt x="38" y="146"/>
                  </a:lnTo>
                  <a:lnTo>
                    <a:pt x="36" y="139"/>
                  </a:lnTo>
                  <a:lnTo>
                    <a:pt x="33" y="132"/>
                  </a:lnTo>
                  <a:lnTo>
                    <a:pt x="29" y="126"/>
                  </a:lnTo>
                  <a:lnTo>
                    <a:pt x="24" y="121"/>
                  </a:lnTo>
                  <a:lnTo>
                    <a:pt x="20" y="117"/>
                  </a:lnTo>
                  <a:lnTo>
                    <a:pt x="15" y="112"/>
                  </a:lnTo>
                  <a:lnTo>
                    <a:pt x="13" y="108"/>
                  </a:lnTo>
                  <a:lnTo>
                    <a:pt x="9" y="103"/>
                  </a:lnTo>
                  <a:lnTo>
                    <a:pt x="4" y="99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88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72"/>
                  </a:lnTo>
                  <a:lnTo>
                    <a:pt x="2" y="70"/>
                  </a:lnTo>
                  <a:lnTo>
                    <a:pt x="6" y="70"/>
                  </a:lnTo>
                  <a:lnTo>
                    <a:pt x="11" y="7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14" name="Freeform 330"/>
            <p:cNvSpPr>
              <a:spLocks/>
            </p:cNvSpPr>
            <p:nvPr/>
          </p:nvSpPr>
          <p:spPr bwMode="auto">
            <a:xfrm>
              <a:off x="2255143" y="5960337"/>
              <a:ext cx="20662" cy="16071"/>
            </a:xfrm>
            <a:custGeom>
              <a:avLst/>
              <a:gdLst>
                <a:gd name="T0" fmla="*/ 6 w 18"/>
                <a:gd name="T1" fmla="*/ 0 h 14"/>
                <a:gd name="T2" fmla="*/ 18 w 18"/>
                <a:gd name="T3" fmla="*/ 0 h 14"/>
                <a:gd name="T4" fmla="*/ 18 w 18"/>
                <a:gd name="T5" fmla="*/ 7 h 14"/>
                <a:gd name="T6" fmla="*/ 18 w 18"/>
                <a:gd name="T7" fmla="*/ 9 h 14"/>
                <a:gd name="T8" fmla="*/ 15 w 18"/>
                <a:gd name="T9" fmla="*/ 12 h 14"/>
                <a:gd name="T10" fmla="*/ 11 w 18"/>
                <a:gd name="T11" fmla="*/ 14 h 14"/>
                <a:gd name="T12" fmla="*/ 9 w 18"/>
                <a:gd name="T13" fmla="*/ 14 h 14"/>
                <a:gd name="T14" fmla="*/ 4 w 18"/>
                <a:gd name="T15" fmla="*/ 14 h 14"/>
                <a:gd name="T16" fmla="*/ 0 w 18"/>
                <a:gd name="T17" fmla="*/ 14 h 14"/>
                <a:gd name="T18" fmla="*/ 0 w 18"/>
                <a:gd name="T19" fmla="*/ 9 h 14"/>
                <a:gd name="T20" fmla="*/ 2 w 18"/>
                <a:gd name="T21" fmla="*/ 7 h 14"/>
                <a:gd name="T22" fmla="*/ 4 w 18"/>
                <a:gd name="T23" fmla="*/ 5 h 14"/>
                <a:gd name="T24" fmla="*/ 6 w 18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4">
                  <a:moveTo>
                    <a:pt x="6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18" y="9"/>
                  </a:lnTo>
                  <a:lnTo>
                    <a:pt x="15" y="12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7"/>
                  </a:lnTo>
                  <a:lnTo>
                    <a:pt x="4" y="5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15" name="Freeform 331"/>
            <p:cNvSpPr>
              <a:spLocks/>
            </p:cNvSpPr>
            <p:nvPr/>
          </p:nvSpPr>
          <p:spPr bwMode="auto">
            <a:xfrm>
              <a:off x="2255143" y="5960337"/>
              <a:ext cx="20662" cy="16071"/>
            </a:xfrm>
            <a:custGeom>
              <a:avLst/>
              <a:gdLst>
                <a:gd name="T0" fmla="*/ 6 w 18"/>
                <a:gd name="T1" fmla="*/ 0 h 14"/>
                <a:gd name="T2" fmla="*/ 18 w 18"/>
                <a:gd name="T3" fmla="*/ 0 h 14"/>
                <a:gd name="T4" fmla="*/ 18 w 18"/>
                <a:gd name="T5" fmla="*/ 7 h 14"/>
                <a:gd name="T6" fmla="*/ 18 w 18"/>
                <a:gd name="T7" fmla="*/ 9 h 14"/>
                <a:gd name="T8" fmla="*/ 15 w 18"/>
                <a:gd name="T9" fmla="*/ 12 h 14"/>
                <a:gd name="T10" fmla="*/ 11 w 18"/>
                <a:gd name="T11" fmla="*/ 14 h 14"/>
                <a:gd name="T12" fmla="*/ 9 w 18"/>
                <a:gd name="T13" fmla="*/ 14 h 14"/>
                <a:gd name="T14" fmla="*/ 4 w 18"/>
                <a:gd name="T15" fmla="*/ 14 h 14"/>
                <a:gd name="T16" fmla="*/ 0 w 18"/>
                <a:gd name="T17" fmla="*/ 14 h 14"/>
                <a:gd name="T18" fmla="*/ 0 w 18"/>
                <a:gd name="T19" fmla="*/ 9 h 14"/>
                <a:gd name="T20" fmla="*/ 2 w 18"/>
                <a:gd name="T21" fmla="*/ 7 h 14"/>
                <a:gd name="T22" fmla="*/ 4 w 18"/>
                <a:gd name="T23" fmla="*/ 5 h 14"/>
                <a:gd name="T24" fmla="*/ 6 w 18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4">
                  <a:moveTo>
                    <a:pt x="6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18" y="9"/>
                  </a:lnTo>
                  <a:lnTo>
                    <a:pt x="15" y="12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7"/>
                  </a:lnTo>
                  <a:lnTo>
                    <a:pt x="4" y="5"/>
                  </a:lnTo>
                  <a:lnTo>
                    <a:pt x="6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16" name="Freeform 332"/>
            <p:cNvSpPr>
              <a:spLocks/>
            </p:cNvSpPr>
            <p:nvPr/>
          </p:nvSpPr>
          <p:spPr bwMode="auto">
            <a:xfrm>
              <a:off x="2239072" y="6011992"/>
              <a:ext cx="22958" cy="20662"/>
            </a:xfrm>
            <a:custGeom>
              <a:avLst/>
              <a:gdLst>
                <a:gd name="T0" fmla="*/ 0 w 20"/>
                <a:gd name="T1" fmla="*/ 0 h 18"/>
                <a:gd name="T2" fmla="*/ 20 w 20"/>
                <a:gd name="T3" fmla="*/ 0 h 18"/>
                <a:gd name="T4" fmla="*/ 20 w 20"/>
                <a:gd name="T5" fmla="*/ 18 h 18"/>
                <a:gd name="T6" fmla="*/ 12 w 20"/>
                <a:gd name="T7" fmla="*/ 18 h 18"/>
                <a:gd name="T8" fmla="*/ 7 w 20"/>
                <a:gd name="T9" fmla="*/ 16 h 18"/>
                <a:gd name="T10" fmla="*/ 3 w 20"/>
                <a:gd name="T11" fmla="*/ 14 h 18"/>
                <a:gd name="T12" fmla="*/ 0 w 20"/>
                <a:gd name="T13" fmla="*/ 7 h 18"/>
                <a:gd name="T14" fmla="*/ 0 w 20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20" y="0"/>
                  </a:lnTo>
                  <a:lnTo>
                    <a:pt x="20" y="18"/>
                  </a:lnTo>
                  <a:lnTo>
                    <a:pt x="12" y="18"/>
                  </a:lnTo>
                  <a:lnTo>
                    <a:pt x="7" y="16"/>
                  </a:lnTo>
                  <a:lnTo>
                    <a:pt x="3" y="14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17" name="Freeform 333"/>
            <p:cNvSpPr>
              <a:spLocks/>
            </p:cNvSpPr>
            <p:nvPr/>
          </p:nvSpPr>
          <p:spPr bwMode="auto">
            <a:xfrm>
              <a:off x="2239072" y="6011992"/>
              <a:ext cx="22958" cy="20662"/>
            </a:xfrm>
            <a:custGeom>
              <a:avLst/>
              <a:gdLst>
                <a:gd name="T0" fmla="*/ 0 w 20"/>
                <a:gd name="T1" fmla="*/ 0 h 18"/>
                <a:gd name="T2" fmla="*/ 20 w 20"/>
                <a:gd name="T3" fmla="*/ 0 h 18"/>
                <a:gd name="T4" fmla="*/ 20 w 20"/>
                <a:gd name="T5" fmla="*/ 18 h 18"/>
                <a:gd name="T6" fmla="*/ 12 w 20"/>
                <a:gd name="T7" fmla="*/ 18 h 18"/>
                <a:gd name="T8" fmla="*/ 7 w 20"/>
                <a:gd name="T9" fmla="*/ 16 h 18"/>
                <a:gd name="T10" fmla="*/ 3 w 20"/>
                <a:gd name="T11" fmla="*/ 14 h 18"/>
                <a:gd name="T12" fmla="*/ 0 w 20"/>
                <a:gd name="T13" fmla="*/ 7 h 18"/>
                <a:gd name="T14" fmla="*/ 0 w 20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20" y="0"/>
                  </a:lnTo>
                  <a:lnTo>
                    <a:pt x="20" y="18"/>
                  </a:lnTo>
                  <a:lnTo>
                    <a:pt x="12" y="18"/>
                  </a:lnTo>
                  <a:lnTo>
                    <a:pt x="7" y="16"/>
                  </a:lnTo>
                  <a:lnTo>
                    <a:pt x="3" y="14"/>
                  </a:lnTo>
                  <a:lnTo>
                    <a:pt x="0" y="7"/>
                  </a:lnTo>
                  <a:lnTo>
                    <a:pt x="0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18" name="Freeform 334"/>
            <p:cNvSpPr>
              <a:spLocks/>
            </p:cNvSpPr>
            <p:nvPr/>
          </p:nvSpPr>
          <p:spPr bwMode="auto">
            <a:xfrm>
              <a:off x="1980796" y="3968739"/>
              <a:ext cx="353552" cy="338629"/>
            </a:xfrm>
            <a:custGeom>
              <a:avLst/>
              <a:gdLst>
                <a:gd name="T0" fmla="*/ 55 w 308"/>
                <a:gd name="T1" fmla="*/ 2 h 295"/>
                <a:gd name="T2" fmla="*/ 71 w 308"/>
                <a:gd name="T3" fmla="*/ 0 h 295"/>
                <a:gd name="T4" fmla="*/ 82 w 308"/>
                <a:gd name="T5" fmla="*/ 4 h 295"/>
                <a:gd name="T6" fmla="*/ 98 w 308"/>
                <a:gd name="T7" fmla="*/ 9 h 295"/>
                <a:gd name="T8" fmla="*/ 107 w 308"/>
                <a:gd name="T9" fmla="*/ 17 h 295"/>
                <a:gd name="T10" fmla="*/ 129 w 308"/>
                <a:gd name="T11" fmla="*/ 26 h 295"/>
                <a:gd name="T12" fmla="*/ 178 w 308"/>
                <a:gd name="T13" fmla="*/ 31 h 295"/>
                <a:gd name="T14" fmla="*/ 219 w 308"/>
                <a:gd name="T15" fmla="*/ 24 h 295"/>
                <a:gd name="T16" fmla="*/ 257 w 308"/>
                <a:gd name="T17" fmla="*/ 38 h 295"/>
                <a:gd name="T18" fmla="*/ 268 w 308"/>
                <a:gd name="T19" fmla="*/ 44 h 295"/>
                <a:gd name="T20" fmla="*/ 281 w 308"/>
                <a:gd name="T21" fmla="*/ 44 h 295"/>
                <a:gd name="T22" fmla="*/ 295 w 308"/>
                <a:gd name="T23" fmla="*/ 53 h 295"/>
                <a:gd name="T24" fmla="*/ 290 w 308"/>
                <a:gd name="T25" fmla="*/ 62 h 295"/>
                <a:gd name="T26" fmla="*/ 288 w 308"/>
                <a:gd name="T27" fmla="*/ 76 h 295"/>
                <a:gd name="T28" fmla="*/ 299 w 308"/>
                <a:gd name="T29" fmla="*/ 87 h 295"/>
                <a:gd name="T30" fmla="*/ 288 w 308"/>
                <a:gd name="T31" fmla="*/ 125 h 295"/>
                <a:gd name="T32" fmla="*/ 290 w 308"/>
                <a:gd name="T33" fmla="*/ 167 h 295"/>
                <a:gd name="T34" fmla="*/ 283 w 308"/>
                <a:gd name="T35" fmla="*/ 194 h 295"/>
                <a:gd name="T36" fmla="*/ 275 w 308"/>
                <a:gd name="T37" fmla="*/ 199 h 295"/>
                <a:gd name="T38" fmla="*/ 263 w 308"/>
                <a:gd name="T39" fmla="*/ 201 h 295"/>
                <a:gd name="T40" fmla="*/ 228 w 308"/>
                <a:gd name="T41" fmla="*/ 205 h 295"/>
                <a:gd name="T42" fmla="*/ 183 w 308"/>
                <a:gd name="T43" fmla="*/ 208 h 295"/>
                <a:gd name="T44" fmla="*/ 185 w 308"/>
                <a:gd name="T45" fmla="*/ 217 h 295"/>
                <a:gd name="T46" fmla="*/ 192 w 308"/>
                <a:gd name="T47" fmla="*/ 223 h 295"/>
                <a:gd name="T48" fmla="*/ 194 w 308"/>
                <a:gd name="T49" fmla="*/ 232 h 295"/>
                <a:gd name="T50" fmla="*/ 199 w 308"/>
                <a:gd name="T51" fmla="*/ 259 h 295"/>
                <a:gd name="T52" fmla="*/ 185 w 308"/>
                <a:gd name="T53" fmla="*/ 281 h 295"/>
                <a:gd name="T54" fmla="*/ 156 w 308"/>
                <a:gd name="T55" fmla="*/ 295 h 295"/>
                <a:gd name="T56" fmla="*/ 143 w 308"/>
                <a:gd name="T57" fmla="*/ 275 h 295"/>
                <a:gd name="T58" fmla="*/ 134 w 308"/>
                <a:gd name="T59" fmla="*/ 241 h 295"/>
                <a:gd name="T60" fmla="*/ 120 w 308"/>
                <a:gd name="T61" fmla="*/ 201 h 295"/>
                <a:gd name="T62" fmla="*/ 129 w 308"/>
                <a:gd name="T63" fmla="*/ 163 h 295"/>
                <a:gd name="T64" fmla="*/ 125 w 308"/>
                <a:gd name="T65" fmla="*/ 140 h 295"/>
                <a:gd name="T66" fmla="*/ 116 w 308"/>
                <a:gd name="T67" fmla="*/ 136 h 295"/>
                <a:gd name="T68" fmla="*/ 102 w 308"/>
                <a:gd name="T69" fmla="*/ 138 h 295"/>
                <a:gd name="T70" fmla="*/ 96 w 308"/>
                <a:gd name="T71" fmla="*/ 145 h 295"/>
                <a:gd name="T72" fmla="*/ 80 w 308"/>
                <a:gd name="T73" fmla="*/ 143 h 295"/>
                <a:gd name="T74" fmla="*/ 73 w 308"/>
                <a:gd name="T75" fmla="*/ 127 h 295"/>
                <a:gd name="T76" fmla="*/ 44 w 308"/>
                <a:gd name="T77" fmla="*/ 118 h 295"/>
                <a:gd name="T78" fmla="*/ 15 w 308"/>
                <a:gd name="T79" fmla="*/ 118 h 295"/>
                <a:gd name="T80" fmla="*/ 13 w 308"/>
                <a:gd name="T81" fmla="*/ 109 h 295"/>
                <a:gd name="T82" fmla="*/ 13 w 308"/>
                <a:gd name="T83" fmla="*/ 98 h 295"/>
                <a:gd name="T84" fmla="*/ 13 w 308"/>
                <a:gd name="T85" fmla="*/ 85 h 295"/>
                <a:gd name="T86" fmla="*/ 11 w 308"/>
                <a:gd name="T87" fmla="*/ 76 h 295"/>
                <a:gd name="T88" fmla="*/ 0 w 308"/>
                <a:gd name="T89" fmla="*/ 44 h 295"/>
                <a:gd name="T90" fmla="*/ 17 w 308"/>
                <a:gd name="T91" fmla="*/ 13 h 295"/>
                <a:gd name="T92" fmla="*/ 26 w 308"/>
                <a:gd name="T93" fmla="*/ 24 h 295"/>
                <a:gd name="T94" fmla="*/ 42 w 308"/>
                <a:gd name="T95" fmla="*/ 20 h 295"/>
                <a:gd name="T96" fmla="*/ 51 w 308"/>
                <a:gd name="T97" fmla="*/ 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295">
                  <a:moveTo>
                    <a:pt x="51" y="6"/>
                  </a:moveTo>
                  <a:lnTo>
                    <a:pt x="53" y="2"/>
                  </a:lnTo>
                  <a:lnTo>
                    <a:pt x="55" y="2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76" y="6"/>
                  </a:lnTo>
                  <a:lnTo>
                    <a:pt x="82" y="4"/>
                  </a:lnTo>
                  <a:lnTo>
                    <a:pt x="89" y="4"/>
                  </a:lnTo>
                  <a:lnTo>
                    <a:pt x="93" y="6"/>
                  </a:lnTo>
                  <a:lnTo>
                    <a:pt x="98" y="9"/>
                  </a:lnTo>
                  <a:lnTo>
                    <a:pt x="100" y="13"/>
                  </a:lnTo>
                  <a:lnTo>
                    <a:pt x="105" y="15"/>
                  </a:lnTo>
                  <a:lnTo>
                    <a:pt x="107" y="17"/>
                  </a:lnTo>
                  <a:lnTo>
                    <a:pt x="114" y="22"/>
                  </a:lnTo>
                  <a:lnTo>
                    <a:pt x="120" y="24"/>
                  </a:lnTo>
                  <a:lnTo>
                    <a:pt x="129" y="26"/>
                  </a:lnTo>
                  <a:lnTo>
                    <a:pt x="138" y="24"/>
                  </a:lnTo>
                  <a:lnTo>
                    <a:pt x="163" y="24"/>
                  </a:lnTo>
                  <a:lnTo>
                    <a:pt x="178" y="31"/>
                  </a:lnTo>
                  <a:lnTo>
                    <a:pt x="192" y="33"/>
                  </a:lnTo>
                  <a:lnTo>
                    <a:pt x="205" y="33"/>
                  </a:lnTo>
                  <a:lnTo>
                    <a:pt x="219" y="24"/>
                  </a:lnTo>
                  <a:lnTo>
                    <a:pt x="237" y="24"/>
                  </a:lnTo>
                  <a:lnTo>
                    <a:pt x="250" y="29"/>
                  </a:lnTo>
                  <a:lnTo>
                    <a:pt x="257" y="38"/>
                  </a:lnTo>
                  <a:lnTo>
                    <a:pt x="259" y="40"/>
                  </a:lnTo>
                  <a:lnTo>
                    <a:pt x="263" y="42"/>
                  </a:lnTo>
                  <a:lnTo>
                    <a:pt x="268" y="44"/>
                  </a:lnTo>
                  <a:lnTo>
                    <a:pt x="272" y="44"/>
                  </a:lnTo>
                  <a:lnTo>
                    <a:pt x="277" y="44"/>
                  </a:lnTo>
                  <a:lnTo>
                    <a:pt x="281" y="44"/>
                  </a:lnTo>
                  <a:lnTo>
                    <a:pt x="295" y="44"/>
                  </a:lnTo>
                  <a:lnTo>
                    <a:pt x="297" y="49"/>
                  </a:lnTo>
                  <a:lnTo>
                    <a:pt x="295" y="53"/>
                  </a:lnTo>
                  <a:lnTo>
                    <a:pt x="295" y="58"/>
                  </a:lnTo>
                  <a:lnTo>
                    <a:pt x="292" y="60"/>
                  </a:lnTo>
                  <a:lnTo>
                    <a:pt x="290" y="62"/>
                  </a:lnTo>
                  <a:lnTo>
                    <a:pt x="290" y="67"/>
                  </a:lnTo>
                  <a:lnTo>
                    <a:pt x="288" y="69"/>
                  </a:lnTo>
                  <a:lnTo>
                    <a:pt x="288" y="76"/>
                  </a:lnTo>
                  <a:lnTo>
                    <a:pt x="290" y="80"/>
                  </a:lnTo>
                  <a:lnTo>
                    <a:pt x="295" y="85"/>
                  </a:lnTo>
                  <a:lnTo>
                    <a:pt x="299" y="87"/>
                  </a:lnTo>
                  <a:lnTo>
                    <a:pt x="308" y="87"/>
                  </a:lnTo>
                  <a:lnTo>
                    <a:pt x="297" y="105"/>
                  </a:lnTo>
                  <a:lnTo>
                    <a:pt x="288" y="125"/>
                  </a:lnTo>
                  <a:lnTo>
                    <a:pt x="283" y="140"/>
                  </a:lnTo>
                  <a:lnTo>
                    <a:pt x="283" y="154"/>
                  </a:lnTo>
                  <a:lnTo>
                    <a:pt x="290" y="167"/>
                  </a:lnTo>
                  <a:lnTo>
                    <a:pt x="292" y="181"/>
                  </a:lnTo>
                  <a:lnTo>
                    <a:pt x="288" y="194"/>
                  </a:lnTo>
                  <a:lnTo>
                    <a:pt x="283" y="194"/>
                  </a:lnTo>
                  <a:lnTo>
                    <a:pt x="279" y="194"/>
                  </a:lnTo>
                  <a:lnTo>
                    <a:pt x="277" y="196"/>
                  </a:lnTo>
                  <a:lnTo>
                    <a:pt x="275" y="199"/>
                  </a:lnTo>
                  <a:lnTo>
                    <a:pt x="270" y="201"/>
                  </a:lnTo>
                  <a:lnTo>
                    <a:pt x="268" y="201"/>
                  </a:lnTo>
                  <a:lnTo>
                    <a:pt x="263" y="201"/>
                  </a:lnTo>
                  <a:lnTo>
                    <a:pt x="257" y="201"/>
                  </a:lnTo>
                  <a:lnTo>
                    <a:pt x="243" y="205"/>
                  </a:lnTo>
                  <a:lnTo>
                    <a:pt x="228" y="205"/>
                  </a:lnTo>
                  <a:lnTo>
                    <a:pt x="212" y="201"/>
                  </a:lnTo>
                  <a:lnTo>
                    <a:pt x="196" y="201"/>
                  </a:lnTo>
                  <a:lnTo>
                    <a:pt x="183" y="208"/>
                  </a:lnTo>
                  <a:lnTo>
                    <a:pt x="183" y="212"/>
                  </a:lnTo>
                  <a:lnTo>
                    <a:pt x="183" y="214"/>
                  </a:lnTo>
                  <a:lnTo>
                    <a:pt x="185" y="217"/>
                  </a:lnTo>
                  <a:lnTo>
                    <a:pt x="187" y="219"/>
                  </a:lnTo>
                  <a:lnTo>
                    <a:pt x="192" y="221"/>
                  </a:lnTo>
                  <a:lnTo>
                    <a:pt x="192" y="223"/>
                  </a:lnTo>
                  <a:lnTo>
                    <a:pt x="194" y="225"/>
                  </a:lnTo>
                  <a:lnTo>
                    <a:pt x="194" y="228"/>
                  </a:lnTo>
                  <a:lnTo>
                    <a:pt x="194" y="232"/>
                  </a:lnTo>
                  <a:lnTo>
                    <a:pt x="194" y="243"/>
                  </a:lnTo>
                  <a:lnTo>
                    <a:pt x="196" y="252"/>
                  </a:lnTo>
                  <a:lnTo>
                    <a:pt x="199" y="259"/>
                  </a:lnTo>
                  <a:lnTo>
                    <a:pt x="201" y="270"/>
                  </a:lnTo>
                  <a:lnTo>
                    <a:pt x="192" y="275"/>
                  </a:lnTo>
                  <a:lnTo>
                    <a:pt x="185" y="281"/>
                  </a:lnTo>
                  <a:lnTo>
                    <a:pt x="178" y="288"/>
                  </a:lnTo>
                  <a:lnTo>
                    <a:pt x="169" y="295"/>
                  </a:lnTo>
                  <a:lnTo>
                    <a:pt x="156" y="295"/>
                  </a:lnTo>
                  <a:lnTo>
                    <a:pt x="145" y="295"/>
                  </a:lnTo>
                  <a:lnTo>
                    <a:pt x="145" y="281"/>
                  </a:lnTo>
                  <a:lnTo>
                    <a:pt x="143" y="275"/>
                  </a:lnTo>
                  <a:lnTo>
                    <a:pt x="140" y="266"/>
                  </a:lnTo>
                  <a:lnTo>
                    <a:pt x="138" y="257"/>
                  </a:lnTo>
                  <a:lnTo>
                    <a:pt x="134" y="241"/>
                  </a:lnTo>
                  <a:lnTo>
                    <a:pt x="131" y="225"/>
                  </a:lnTo>
                  <a:lnTo>
                    <a:pt x="129" y="210"/>
                  </a:lnTo>
                  <a:lnTo>
                    <a:pt x="120" y="201"/>
                  </a:lnTo>
                  <a:lnTo>
                    <a:pt x="118" y="185"/>
                  </a:lnTo>
                  <a:lnTo>
                    <a:pt x="123" y="174"/>
                  </a:lnTo>
                  <a:lnTo>
                    <a:pt x="129" y="163"/>
                  </a:lnTo>
                  <a:lnTo>
                    <a:pt x="131" y="154"/>
                  </a:lnTo>
                  <a:lnTo>
                    <a:pt x="125" y="145"/>
                  </a:lnTo>
                  <a:lnTo>
                    <a:pt x="125" y="140"/>
                  </a:lnTo>
                  <a:lnTo>
                    <a:pt x="125" y="138"/>
                  </a:lnTo>
                  <a:lnTo>
                    <a:pt x="120" y="136"/>
                  </a:lnTo>
                  <a:lnTo>
                    <a:pt x="116" y="136"/>
                  </a:lnTo>
                  <a:lnTo>
                    <a:pt x="111" y="136"/>
                  </a:lnTo>
                  <a:lnTo>
                    <a:pt x="107" y="136"/>
                  </a:lnTo>
                  <a:lnTo>
                    <a:pt x="102" y="138"/>
                  </a:lnTo>
                  <a:lnTo>
                    <a:pt x="100" y="140"/>
                  </a:lnTo>
                  <a:lnTo>
                    <a:pt x="100" y="145"/>
                  </a:lnTo>
                  <a:lnTo>
                    <a:pt x="96" y="145"/>
                  </a:lnTo>
                  <a:lnTo>
                    <a:pt x="89" y="145"/>
                  </a:lnTo>
                  <a:lnTo>
                    <a:pt x="85" y="145"/>
                  </a:lnTo>
                  <a:lnTo>
                    <a:pt x="80" y="143"/>
                  </a:lnTo>
                  <a:lnTo>
                    <a:pt x="78" y="140"/>
                  </a:lnTo>
                  <a:lnTo>
                    <a:pt x="76" y="138"/>
                  </a:lnTo>
                  <a:lnTo>
                    <a:pt x="73" y="127"/>
                  </a:lnTo>
                  <a:lnTo>
                    <a:pt x="67" y="120"/>
                  </a:lnTo>
                  <a:lnTo>
                    <a:pt x="58" y="118"/>
                  </a:lnTo>
                  <a:lnTo>
                    <a:pt x="44" y="118"/>
                  </a:lnTo>
                  <a:lnTo>
                    <a:pt x="31" y="118"/>
                  </a:lnTo>
                  <a:lnTo>
                    <a:pt x="20" y="118"/>
                  </a:lnTo>
                  <a:lnTo>
                    <a:pt x="15" y="118"/>
                  </a:lnTo>
                  <a:lnTo>
                    <a:pt x="15" y="116"/>
                  </a:lnTo>
                  <a:lnTo>
                    <a:pt x="13" y="114"/>
                  </a:lnTo>
                  <a:lnTo>
                    <a:pt x="13" y="109"/>
                  </a:lnTo>
                  <a:lnTo>
                    <a:pt x="13" y="107"/>
                  </a:lnTo>
                  <a:lnTo>
                    <a:pt x="13" y="102"/>
                  </a:lnTo>
                  <a:lnTo>
                    <a:pt x="13" y="98"/>
                  </a:lnTo>
                  <a:lnTo>
                    <a:pt x="13" y="94"/>
                  </a:lnTo>
                  <a:lnTo>
                    <a:pt x="13" y="89"/>
                  </a:lnTo>
                  <a:lnTo>
                    <a:pt x="13" y="85"/>
                  </a:lnTo>
                  <a:lnTo>
                    <a:pt x="13" y="80"/>
                  </a:lnTo>
                  <a:lnTo>
                    <a:pt x="13" y="78"/>
                  </a:lnTo>
                  <a:lnTo>
                    <a:pt x="11" y="76"/>
                  </a:lnTo>
                  <a:lnTo>
                    <a:pt x="6" y="76"/>
                  </a:lnTo>
                  <a:lnTo>
                    <a:pt x="0" y="60"/>
                  </a:lnTo>
                  <a:lnTo>
                    <a:pt x="0" y="44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17" y="13"/>
                  </a:lnTo>
                  <a:lnTo>
                    <a:pt x="20" y="17"/>
                  </a:lnTo>
                  <a:lnTo>
                    <a:pt x="24" y="20"/>
                  </a:lnTo>
                  <a:lnTo>
                    <a:pt x="26" y="24"/>
                  </a:lnTo>
                  <a:lnTo>
                    <a:pt x="33" y="24"/>
                  </a:lnTo>
                  <a:lnTo>
                    <a:pt x="38" y="22"/>
                  </a:lnTo>
                  <a:lnTo>
                    <a:pt x="42" y="20"/>
                  </a:lnTo>
                  <a:lnTo>
                    <a:pt x="44" y="15"/>
                  </a:lnTo>
                  <a:lnTo>
                    <a:pt x="49" y="11"/>
                  </a:lnTo>
                  <a:lnTo>
                    <a:pt x="51" y="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19" name="Freeform 335"/>
            <p:cNvSpPr>
              <a:spLocks/>
            </p:cNvSpPr>
            <p:nvPr/>
          </p:nvSpPr>
          <p:spPr bwMode="auto">
            <a:xfrm>
              <a:off x="1980796" y="3968739"/>
              <a:ext cx="353552" cy="338629"/>
            </a:xfrm>
            <a:custGeom>
              <a:avLst/>
              <a:gdLst>
                <a:gd name="T0" fmla="*/ 55 w 308"/>
                <a:gd name="T1" fmla="*/ 2 h 295"/>
                <a:gd name="T2" fmla="*/ 71 w 308"/>
                <a:gd name="T3" fmla="*/ 0 h 295"/>
                <a:gd name="T4" fmla="*/ 82 w 308"/>
                <a:gd name="T5" fmla="*/ 4 h 295"/>
                <a:gd name="T6" fmla="*/ 98 w 308"/>
                <a:gd name="T7" fmla="*/ 9 h 295"/>
                <a:gd name="T8" fmla="*/ 107 w 308"/>
                <a:gd name="T9" fmla="*/ 17 h 295"/>
                <a:gd name="T10" fmla="*/ 129 w 308"/>
                <a:gd name="T11" fmla="*/ 26 h 295"/>
                <a:gd name="T12" fmla="*/ 178 w 308"/>
                <a:gd name="T13" fmla="*/ 31 h 295"/>
                <a:gd name="T14" fmla="*/ 219 w 308"/>
                <a:gd name="T15" fmla="*/ 24 h 295"/>
                <a:gd name="T16" fmla="*/ 257 w 308"/>
                <a:gd name="T17" fmla="*/ 38 h 295"/>
                <a:gd name="T18" fmla="*/ 268 w 308"/>
                <a:gd name="T19" fmla="*/ 44 h 295"/>
                <a:gd name="T20" fmla="*/ 281 w 308"/>
                <a:gd name="T21" fmla="*/ 44 h 295"/>
                <a:gd name="T22" fmla="*/ 295 w 308"/>
                <a:gd name="T23" fmla="*/ 53 h 295"/>
                <a:gd name="T24" fmla="*/ 290 w 308"/>
                <a:gd name="T25" fmla="*/ 62 h 295"/>
                <a:gd name="T26" fmla="*/ 288 w 308"/>
                <a:gd name="T27" fmla="*/ 76 h 295"/>
                <a:gd name="T28" fmla="*/ 299 w 308"/>
                <a:gd name="T29" fmla="*/ 87 h 295"/>
                <a:gd name="T30" fmla="*/ 288 w 308"/>
                <a:gd name="T31" fmla="*/ 125 h 295"/>
                <a:gd name="T32" fmla="*/ 290 w 308"/>
                <a:gd name="T33" fmla="*/ 167 h 295"/>
                <a:gd name="T34" fmla="*/ 283 w 308"/>
                <a:gd name="T35" fmla="*/ 194 h 295"/>
                <a:gd name="T36" fmla="*/ 275 w 308"/>
                <a:gd name="T37" fmla="*/ 199 h 295"/>
                <a:gd name="T38" fmla="*/ 263 w 308"/>
                <a:gd name="T39" fmla="*/ 201 h 295"/>
                <a:gd name="T40" fmla="*/ 228 w 308"/>
                <a:gd name="T41" fmla="*/ 205 h 295"/>
                <a:gd name="T42" fmla="*/ 183 w 308"/>
                <a:gd name="T43" fmla="*/ 208 h 295"/>
                <a:gd name="T44" fmla="*/ 185 w 308"/>
                <a:gd name="T45" fmla="*/ 217 h 295"/>
                <a:gd name="T46" fmla="*/ 192 w 308"/>
                <a:gd name="T47" fmla="*/ 223 h 295"/>
                <a:gd name="T48" fmla="*/ 194 w 308"/>
                <a:gd name="T49" fmla="*/ 232 h 295"/>
                <a:gd name="T50" fmla="*/ 199 w 308"/>
                <a:gd name="T51" fmla="*/ 259 h 295"/>
                <a:gd name="T52" fmla="*/ 185 w 308"/>
                <a:gd name="T53" fmla="*/ 281 h 295"/>
                <a:gd name="T54" fmla="*/ 156 w 308"/>
                <a:gd name="T55" fmla="*/ 295 h 295"/>
                <a:gd name="T56" fmla="*/ 143 w 308"/>
                <a:gd name="T57" fmla="*/ 275 h 295"/>
                <a:gd name="T58" fmla="*/ 134 w 308"/>
                <a:gd name="T59" fmla="*/ 241 h 295"/>
                <a:gd name="T60" fmla="*/ 120 w 308"/>
                <a:gd name="T61" fmla="*/ 201 h 295"/>
                <a:gd name="T62" fmla="*/ 129 w 308"/>
                <a:gd name="T63" fmla="*/ 163 h 295"/>
                <a:gd name="T64" fmla="*/ 125 w 308"/>
                <a:gd name="T65" fmla="*/ 140 h 295"/>
                <a:gd name="T66" fmla="*/ 116 w 308"/>
                <a:gd name="T67" fmla="*/ 136 h 295"/>
                <a:gd name="T68" fmla="*/ 102 w 308"/>
                <a:gd name="T69" fmla="*/ 138 h 295"/>
                <a:gd name="T70" fmla="*/ 96 w 308"/>
                <a:gd name="T71" fmla="*/ 145 h 295"/>
                <a:gd name="T72" fmla="*/ 80 w 308"/>
                <a:gd name="T73" fmla="*/ 143 h 295"/>
                <a:gd name="T74" fmla="*/ 73 w 308"/>
                <a:gd name="T75" fmla="*/ 127 h 295"/>
                <a:gd name="T76" fmla="*/ 44 w 308"/>
                <a:gd name="T77" fmla="*/ 118 h 295"/>
                <a:gd name="T78" fmla="*/ 15 w 308"/>
                <a:gd name="T79" fmla="*/ 118 h 295"/>
                <a:gd name="T80" fmla="*/ 13 w 308"/>
                <a:gd name="T81" fmla="*/ 109 h 295"/>
                <a:gd name="T82" fmla="*/ 13 w 308"/>
                <a:gd name="T83" fmla="*/ 98 h 295"/>
                <a:gd name="T84" fmla="*/ 13 w 308"/>
                <a:gd name="T85" fmla="*/ 85 h 295"/>
                <a:gd name="T86" fmla="*/ 11 w 308"/>
                <a:gd name="T87" fmla="*/ 76 h 295"/>
                <a:gd name="T88" fmla="*/ 0 w 308"/>
                <a:gd name="T89" fmla="*/ 44 h 295"/>
                <a:gd name="T90" fmla="*/ 17 w 308"/>
                <a:gd name="T91" fmla="*/ 13 h 295"/>
                <a:gd name="T92" fmla="*/ 26 w 308"/>
                <a:gd name="T93" fmla="*/ 24 h 295"/>
                <a:gd name="T94" fmla="*/ 42 w 308"/>
                <a:gd name="T95" fmla="*/ 20 h 295"/>
                <a:gd name="T96" fmla="*/ 51 w 308"/>
                <a:gd name="T97" fmla="*/ 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295">
                  <a:moveTo>
                    <a:pt x="51" y="6"/>
                  </a:moveTo>
                  <a:lnTo>
                    <a:pt x="53" y="2"/>
                  </a:lnTo>
                  <a:lnTo>
                    <a:pt x="55" y="2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76" y="6"/>
                  </a:lnTo>
                  <a:lnTo>
                    <a:pt x="82" y="4"/>
                  </a:lnTo>
                  <a:lnTo>
                    <a:pt x="89" y="4"/>
                  </a:lnTo>
                  <a:lnTo>
                    <a:pt x="93" y="6"/>
                  </a:lnTo>
                  <a:lnTo>
                    <a:pt x="98" y="9"/>
                  </a:lnTo>
                  <a:lnTo>
                    <a:pt x="100" y="13"/>
                  </a:lnTo>
                  <a:lnTo>
                    <a:pt x="105" y="15"/>
                  </a:lnTo>
                  <a:lnTo>
                    <a:pt x="107" y="17"/>
                  </a:lnTo>
                  <a:lnTo>
                    <a:pt x="114" y="22"/>
                  </a:lnTo>
                  <a:lnTo>
                    <a:pt x="120" y="24"/>
                  </a:lnTo>
                  <a:lnTo>
                    <a:pt x="129" y="26"/>
                  </a:lnTo>
                  <a:lnTo>
                    <a:pt x="138" y="24"/>
                  </a:lnTo>
                  <a:lnTo>
                    <a:pt x="163" y="24"/>
                  </a:lnTo>
                  <a:lnTo>
                    <a:pt x="178" y="31"/>
                  </a:lnTo>
                  <a:lnTo>
                    <a:pt x="192" y="33"/>
                  </a:lnTo>
                  <a:lnTo>
                    <a:pt x="205" y="33"/>
                  </a:lnTo>
                  <a:lnTo>
                    <a:pt x="219" y="24"/>
                  </a:lnTo>
                  <a:lnTo>
                    <a:pt x="237" y="24"/>
                  </a:lnTo>
                  <a:lnTo>
                    <a:pt x="250" y="29"/>
                  </a:lnTo>
                  <a:lnTo>
                    <a:pt x="257" y="38"/>
                  </a:lnTo>
                  <a:lnTo>
                    <a:pt x="259" y="40"/>
                  </a:lnTo>
                  <a:lnTo>
                    <a:pt x="263" y="42"/>
                  </a:lnTo>
                  <a:lnTo>
                    <a:pt x="268" y="44"/>
                  </a:lnTo>
                  <a:lnTo>
                    <a:pt x="272" y="44"/>
                  </a:lnTo>
                  <a:lnTo>
                    <a:pt x="277" y="44"/>
                  </a:lnTo>
                  <a:lnTo>
                    <a:pt x="281" y="44"/>
                  </a:lnTo>
                  <a:lnTo>
                    <a:pt x="295" y="44"/>
                  </a:lnTo>
                  <a:lnTo>
                    <a:pt x="297" y="49"/>
                  </a:lnTo>
                  <a:lnTo>
                    <a:pt x="295" y="53"/>
                  </a:lnTo>
                  <a:lnTo>
                    <a:pt x="295" y="58"/>
                  </a:lnTo>
                  <a:lnTo>
                    <a:pt x="292" y="60"/>
                  </a:lnTo>
                  <a:lnTo>
                    <a:pt x="290" y="62"/>
                  </a:lnTo>
                  <a:lnTo>
                    <a:pt x="290" y="67"/>
                  </a:lnTo>
                  <a:lnTo>
                    <a:pt x="288" y="69"/>
                  </a:lnTo>
                  <a:lnTo>
                    <a:pt x="288" y="76"/>
                  </a:lnTo>
                  <a:lnTo>
                    <a:pt x="290" y="80"/>
                  </a:lnTo>
                  <a:lnTo>
                    <a:pt x="295" y="85"/>
                  </a:lnTo>
                  <a:lnTo>
                    <a:pt x="299" y="87"/>
                  </a:lnTo>
                  <a:lnTo>
                    <a:pt x="308" y="87"/>
                  </a:lnTo>
                  <a:lnTo>
                    <a:pt x="297" y="105"/>
                  </a:lnTo>
                  <a:lnTo>
                    <a:pt x="288" y="125"/>
                  </a:lnTo>
                  <a:lnTo>
                    <a:pt x="283" y="140"/>
                  </a:lnTo>
                  <a:lnTo>
                    <a:pt x="283" y="154"/>
                  </a:lnTo>
                  <a:lnTo>
                    <a:pt x="290" y="167"/>
                  </a:lnTo>
                  <a:lnTo>
                    <a:pt x="292" y="181"/>
                  </a:lnTo>
                  <a:lnTo>
                    <a:pt x="288" y="194"/>
                  </a:lnTo>
                  <a:lnTo>
                    <a:pt x="283" y="194"/>
                  </a:lnTo>
                  <a:lnTo>
                    <a:pt x="279" y="194"/>
                  </a:lnTo>
                  <a:lnTo>
                    <a:pt x="277" y="196"/>
                  </a:lnTo>
                  <a:lnTo>
                    <a:pt x="275" y="199"/>
                  </a:lnTo>
                  <a:lnTo>
                    <a:pt x="270" y="201"/>
                  </a:lnTo>
                  <a:lnTo>
                    <a:pt x="268" y="201"/>
                  </a:lnTo>
                  <a:lnTo>
                    <a:pt x="263" y="201"/>
                  </a:lnTo>
                  <a:lnTo>
                    <a:pt x="257" y="201"/>
                  </a:lnTo>
                  <a:lnTo>
                    <a:pt x="243" y="205"/>
                  </a:lnTo>
                  <a:lnTo>
                    <a:pt x="228" y="205"/>
                  </a:lnTo>
                  <a:lnTo>
                    <a:pt x="212" y="201"/>
                  </a:lnTo>
                  <a:lnTo>
                    <a:pt x="196" y="201"/>
                  </a:lnTo>
                  <a:lnTo>
                    <a:pt x="183" y="208"/>
                  </a:lnTo>
                  <a:lnTo>
                    <a:pt x="183" y="212"/>
                  </a:lnTo>
                  <a:lnTo>
                    <a:pt x="183" y="214"/>
                  </a:lnTo>
                  <a:lnTo>
                    <a:pt x="185" y="217"/>
                  </a:lnTo>
                  <a:lnTo>
                    <a:pt x="187" y="219"/>
                  </a:lnTo>
                  <a:lnTo>
                    <a:pt x="192" y="221"/>
                  </a:lnTo>
                  <a:lnTo>
                    <a:pt x="192" y="223"/>
                  </a:lnTo>
                  <a:lnTo>
                    <a:pt x="194" y="225"/>
                  </a:lnTo>
                  <a:lnTo>
                    <a:pt x="194" y="228"/>
                  </a:lnTo>
                  <a:lnTo>
                    <a:pt x="194" y="232"/>
                  </a:lnTo>
                  <a:lnTo>
                    <a:pt x="194" y="243"/>
                  </a:lnTo>
                  <a:lnTo>
                    <a:pt x="196" y="252"/>
                  </a:lnTo>
                  <a:lnTo>
                    <a:pt x="199" y="259"/>
                  </a:lnTo>
                  <a:lnTo>
                    <a:pt x="201" y="270"/>
                  </a:lnTo>
                  <a:lnTo>
                    <a:pt x="192" y="275"/>
                  </a:lnTo>
                  <a:lnTo>
                    <a:pt x="185" y="281"/>
                  </a:lnTo>
                  <a:lnTo>
                    <a:pt x="178" y="288"/>
                  </a:lnTo>
                  <a:lnTo>
                    <a:pt x="169" y="295"/>
                  </a:lnTo>
                  <a:lnTo>
                    <a:pt x="156" y="295"/>
                  </a:lnTo>
                  <a:lnTo>
                    <a:pt x="145" y="295"/>
                  </a:lnTo>
                  <a:lnTo>
                    <a:pt x="145" y="281"/>
                  </a:lnTo>
                  <a:lnTo>
                    <a:pt x="143" y="275"/>
                  </a:lnTo>
                  <a:lnTo>
                    <a:pt x="140" y="266"/>
                  </a:lnTo>
                  <a:lnTo>
                    <a:pt x="138" y="257"/>
                  </a:lnTo>
                  <a:lnTo>
                    <a:pt x="134" y="241"/>
                  </a:lnTo>
                  <a:lnTo>
                    <a:pt x="131" y="225"/>
                  </a:lnTo>
                  <a:lnTo>
                    <a:pt x="129" y="210"/>
                  </a:lnTo>
                  <a:lnTo>
                    <a:pt x="120" y="201"/>
                  </a:lnTo>
                  <a:lnTo>
                    <a:pt x="118" y="185"/>
                  </a:lnTo>
                  <a:lnTo>
                    <a:pt x="123" y="174"/>
                  </a:lnTo>
                  <a:lnTo>
                    <a:pt x="129" y="163"/>
                  </a:lnTo>
                  <a:lnTo>
                    <a:pt x="131" y="154"/>
                  </a:lnTo>
                  <a:lnTo>
                    <a:pt x="125" y="145"/>
                  </a:lnTo>
                  <a:lnTo>
                    <a:pt x="125" y="140"/>
                  </a:lnTo>
                  <a:lnTo>
                    <a:pt x="125" y="138"/>
                  </a:lnTo>
                  <a:lnTo>
                    <a:pt x="120" y="136"/>
                  </a:lnTo>
                  <a:lnTo>
                    <a:pt x="116" y="136"/>
                  </a:lnTo>
                  <a:lnTo>
                    <a:pt x="111" y="136"/>
                  </a:lnTo>
                  <a:lnTo>
                    <a:pt x="107" y="136"/>
                  </a:lnTo>
                  <a:lnTo>
                    <a:pt x="102" y="138"/>
                  </a:lnTo>
                  <a:lnTo>
                    <a:pt x="100" y="140"/>
                  </a:lnTo>
                  <a:lnTo>
                    <a:pt x="100" y="145"/>
                  </a:lnTo>
                  <a:lnTo>
                    <a:pt x="96" y="145"/>
                  </a:lnTo>
                  <a:lnTo>
                    <a:pt x="89" y="145"/>
                  </a:lnTo>
                  <a:lnTo>
                    <a:pt x="85" y="145"/>
                  </a:lnTo>
                  <a:lnTo>
                    <a:pt x="80" y="143"/>
                  </a:lnTo>
                  <a:lnTo>
                    <a:pt x="78" y="140"/>
                  </a:lnTo>
                  <a:lnTo>
                    <a:pt x="76" y="138"/>
                  </a:lnTo>
                  <a:lnTo>
                    <a:pt x="73" y="127"/>
                  </a:lnTo>
                  <a:lnTo>
                    <a:pt x="67" y="120"/>
                  </a:lnTo>
                  <a:lnTo>
                    <a:pt x="58" y="118"/>
                  </a:lnTo>
                  <a:lnTo>
                    <a:pt x="44" y="118"/>
                  </a:lnTo>
                  <a:lnTo>
                    <a:pt x="31" y="118"/>
                  </a:lnTo>
                  <a:lnTo>
                    <a:pt x="20" y="118"/>
                  </a:lnTo>
                  <a:lnTo>
                    <a:pt x="15" y="118"/>
                  </a:lnTo>
                  <a:lnTo>
                    <a:pt x="15" y="116"/>
                  </a:lnTo>
                  <a:lnTo>
                    <a:pt x="13" y="114"/>
                  </a:lnTo>
                  <a:lnTo>
                    <a:pt x="13" y="109"/>
                  </a:lnTo>
                  <a:lnTo>
                    <a:pt x="13" y="107"/>
                  </a:lnTo>
                  <a:lnTo>
                    <a:pt x="13" y="102"/>
                  </a:lnTo>
                  <a:lnTo>
                    <a:pt x="13" y="98"/>
                  </a:lnTo>
                  <a:lnTo>
                    <a:pt x="13" y="94"/>
                  </a:lnTo>
                  <a:lnTo>
                    <a:pt x="13" y="89"/>
                  </a:lnTo>
                  <a:lnTo>
                    <a:pt x="13" y="85"/>
                  </a:lnTo>
                  <a:lnTo>
                    <a:pt x="13" y="80"/>
                  </a:lnTo>
                  <a:lnTo>
                    <a:pt x="13" y="78"/>
                  </a:lnTo>
                  <a:lnTo>
                    <a:pt x="11" y="76"/>
                  </a:lnTo>
                  <a:lnTo>
                    <a:pt x="6" y="76"/>
                  </a:lnTo>
                  <a:lnTo>
                    <a:pt x="0" y="60"/>
                  </a:lnTo>
                  <a:lnTo>
                    <a:pt x="0" y="44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17" y="13"/>
                  </a:lnTo>
                  <a:lnTo>
                    <a:pt x="20" y="17"/>
                  </a:lnTo>
                  <a:lnTo>
                    <a:pt x="24" y="20"/>
                  </a:lnTo>
                  <a:lnTo>
                    <a:pt x="26" y="24"/>
                  </a:lnTo>
                  <a:lnTo>
                    <a:pt x="33" y="24"/>
                  </a:lnTo>
                  <a:lnTo>
                    <a:pt x="38" y="22"/>
                  </a:lnTo>
                  <a:lnTo>
                    <a:pt x="42" y="20"/>
                  </a:lnTo>
                  <a:lnTo>
                    <a:pt x="44" y="15"/>
                  </a:lnTo>
                  <a:lnTo>
                    <a:pt x="49" y="11"/>
                  </a:lnTo>
                  <a:lnTo>
                    <a:pt x="51" y="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20" name="Freeform 336"/>
            <p:cNvSpPr>
              <a:spLocks/>
            </p:cNvSpPr>
            <p:nvPr/>
          </p:nvSpPr>
          <p:spPr bwMode="auto">
            <a:xfrm>
              <a:off x="1795984" y="3975627"/>
              <a:ext cx="315672" cy="433904"/>
            </a:xfrm>
            <a:custGeom>
              <a:avLst/>
              <a:gdLst>
                <a:gd name="T0" fmla="*/ 29 w 275"/>
                <a:gd name="T1" fmla="*/ 197 h 378"/>
                <a:gd name="T2" fmla="*/ 35 w 275"/>
                <a:gd name="T3" fmla="*/ 186 h 378"/>
                <a:gd name="T4" fmla="*/ 44 w 275"/>
                <a:gd name="T5" fmla="*/ 161 h 378"/>
                <a:gd name="T6" fmla="*/ 35 w 275"/>
                <a:gd name="T7" fmla="*/ 126 h 378"/>
                <a:gd name="T8" fmla="*/ 60 w 275"/>
                <a:gd name="T9" fmla="*/ 83 h 378"/>
                <a:gd name="T10" fmla="*/ 73 w 275"/>
                <a:gd name="T11" fmla="*/ 61 h 378"/>
                <a:gd name="T12" fmla="*/ 87 w 275"/>
                <a:gd name="T13" fmla="*/ 52 h 378"/>
                <a:gd name="T14" fmla="*/ 98 w 275"/>
                <a:gd name="T15" fmla="*/ 11 h 378"/>
                <a:gd name="T16" fmla="*/ 140 w 275"/>
                <a:gd name="T17" fmla="*/ 0 h 378"/>
                <a:gd name="T18" fmla="*/ 152 w 275"/>
                <a:gd name="T19" fmla="*/ 3 h 378"/>
                <a:gd name="T20" fmla="*/ 154 w 275"/>
                <a:gd name="T21" fmla="*/ 11 h 378"/>
                <a:gd name="T22" fmla="*/ 147 w 275"/>
                <a:gd name="T23" fmla="*/ 49 h 378"/>
                <a:gd name="T24" fmla="*/ 156 w 275"/>
                <a:gd name="T25" fmla="*/ 83 h 378"/>
                <a:gd name="T26" fmla="*/ 156 w 275"/>
                <a:gd name="T27" fmla="*/ 110 h 378"/>
                <a:gd name="T28" fmla="*/ 170 w 275"/>
                <a:gd name="T29" fmla="*/ 117 h 378"/>
                <a:gd name="T30" fmla="*/ 196 w 275"/>
                <a:gd name="T31" fmla="*/ 132 h 378"/>
                <a:gd name="T32" fmla="*/ 254 w 275"/>
                <a:gd name="T33" fmla="*/ 150 h 378"/>
                <a:gd name="T34" fmla="*/ 263 w 275"/>
                <a:gd name="T35" fmla="*/ 157 h 378"/>
                <a:gd name="T36" fmla="*/ 275 w 275"/>
                <a:gd name="T37" fmla="*/ 170 h 378"/>
                <a:gd name="T38" fmla="*/ 268 w 275"/>
                <a:gd name="T39" fmla="*/ 202 h 378"/>
                <a:gd name="T40" fmla="*/ 270 w 275"/>
                <a:gd name="T41" fmla="*/ 213 h 378"/>
                <a:gd name="T42" fmla="*/ 275 w 275"/>
                <a:gd name="T43" fmla="*/ 226 h 378"/>
                <a:gd name="T44" fmla="*/ 272 w 275"/>
                <a:gd name="T45" fmla="*/ 253 h 378"/>
                <a:gd name="T46" fmla="*/ 259 w 275"/>
                <a:gd name="T47" fmla="*/ 258 h 378"/>
                <a:gd name="T48" fmla="*/ 232 w 275"/>
                <a:gd name="T49" fmla="*/ 258 h 378"/>
                <a:gd name="T50" fmla="*/ 228 w 275"/>
                <a:gd name="T51" fmla="*/ 271 h 378"/>
                <a:gd name="T52" fmla="*/ 219 w 275"/>
                <a:gd name="T53" fmla="*/ 275 h 378"/>
                <a:gd name="T54" fmla="*/ 216 w 275"/>
                <a:gd name="T55" fmla="*/ 289 h 378"/>
                <a:gd name="T56" fmla="*/ 212 w 275"/>
                <a:gd name="T57" fmla="*/ 331 h 378"/>
                <a:gd name="T58" fmla="*/ 223 w 275"/>
                <a:gd name="T59" fmla="*/ 369 h 378"/>
                <a:gd name="T60" fmla="*/ 216 w 275"/>
                <a:gd name="T61" fmla="*/ 376 h 378"/>
                <a:gd name="T62" fmla="*/ 205 w 275"/>
                <a:gd name="T63" fmla="*/ 376 h 378"/>
                <a:gd name="T64" fmla="*/ 181 w 275"/>
                <a:gd name="T65" fmla="*/ 369 h 378"/>
                <a:gd name="T66" fmla="*/ 161 w 275"/>
                <a:gd name="T67" fmla="*/ 378 h 378"/>
                <a:gd name="T68" fmla="*/ 152 w 275"/>
                <a:gd name="T69" fmla="*/ 374 h 378"/>
                <a:gd name="T70" fmla="*/ 147 w 275"/>
                <a:gd name="T71" fmla="*/ 367 h 378"/>
                <a:gd name="T72" fmla="*/ 136 w 275"/>
                <a:gd name="T73" fmla="*/ 356 h 378"/>
                <a:gd name="T74" fmla="*/ 114 w 275"/>
                <a:gd name="T75" fmla="*/ 336 h 378"/>
                <a:gd name="T76" fmla="*/ 107 w 275"/>
                <a:gd name="T77" fmla="*/ 318 h 378"/>
                <a:gd name="T78" fmla="*/ 94 w 275"/>
                <a:gd name="T79" fmla="*/ 313 h 378"/>
                <a:gd name="T80" fmla="*/ 78 w 275"/>
                <a:gd name="T81" fmla="*/ 309 h 378"/>
                <a:gd name="T82" fmla="*/ 69 w 275"/>
                <a:gd name="T83" fmla="*/ 298 h 378"/>
                <a:gd name="T84" fmla="*/ 56 w 275"/>
                <a:gd name="T85" fmla="*/ 293 h 378"/>
                <a:gd name="T86" fmla="*/ 44 w 275"/>
                <a:gd name="T87" fmla="*/ 298 h 378"/>
                <a:gd name="T88" fmla="*/ 29 w 275"/>
                <a:gd name="T89" fmla="*/ 296 h 378"/>
                <a:gd name="T90" fmla="*/ 0 w 275"/>
                <a:gd name="T91" fmla="*/ 269 h 378"/>
                <a:gd name="T92" fmla="*/ 27 w 275"/>
                <a:gd name="T93" fmla="*/ 253 h 378"/>
                <a:gd name="T94" fmla="*/ 29 w 275"/>
                <a:gd name="T95" fmla="*/ 21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378">
                  <a:moveTo>
                    <a:pt x="29" y="206"/>
                  </a:moveTo>
                  <a:lnTo>
                    <a:pt x="29" y="202"/>
                  </a:lnTo>
                  <a:lnTo>
                    <a:pt x="29" y="197"/>
                  </a:lnTo>
                  <a:lnTo>
                    <a:pt x="31" y="193"/>
                  </a:lnTo>
                  <a:lnTo>
                    <a:pt x="33" y="188"/>
                  </a:lnTo>
                  <a:lnTo>
                    <a:pt x="35" y="186"/>
                  </a:lnTo>
                  <a:lnTo>
                    <a:pt x="35" y="181"/>
                  </a:lnTo>
                  <a:lnTo>
                    <a:pt x="40" y="175"/>
                  </a:lnTo>
                  <a:lnTo>
                    <a:pt x="44" y="161"/>
                  </a:lnTo>
                  <a:lnTo>
                    <a:pt x="44" y="146"/>
                  </a:lnTo>
                  <a:lnTo>
                    <a:pt x="40" y="132"/>
                  </a:lnTo>
                  <a:lnTo>
                    <a:pt x="35" y="126"/>
                  </a:lnTo>
                  <a:lnTo>
                    <a:pt x="40" y="108"/>
                  </a:lnTo>
                  <a:lnTo>
                    <a:pt x="51" y="96"/>
                  </a:lnTo>
                  <a:lnTo>
                    <a:pt x="60" y="83"/>
                  </a:lnTo>
                  <a:lnTo>
                    <a:pt x="67" y="70"/>
                  </a:lnTo>
                  <a:lnTo>
                    <a:pt x="67" y="63"/>
                  </a:lnTo>
                  <a:lnTo>
                    <a:pt x="73" y="61"/>
                  </a:lnTo>
                  <a:lnTo>
                    <a:pt x="78" y="58"/>
                  </a:lnTo>
                  <a:lnTo>
                    <a:pt x="82" y="54"/>
                  </a:lnTo>
                  <a:lnTo>
                    <a:pt x="87" y="52"/>
                  </a:lnTo>
                  <a:lnTo>
                    <a:pt x="91" y="49"/>
                  </a:lnTo>
                  <a:lnTo>
                    <a:pt x="98" y="49"/>
                  </a:lnTo>
                  <a:lnTo>
                    <a:pt x="98" y="11"/>
                  </a:lnTo>
                  <a:lnTo>
                    <a:pt x="116" y="5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2" y="3"/>
                  </a:lnTo>
                  <a:lnTo>
                    <a:pt x="154" y="5"/>
                  </a:lnTo>
                  <a:lnTo>
                    <a:pt x="156" y="7"/>
                  </a:lnTo>
                  <a:lnTo>
                    <a:pt x="154" y="11"/>
                  </a:lnTo>
                  <a:lnTo>
                    <a:pt x="152" y="29"/>
                  </a:lnTo>
                  <a:lnTo>
                    <a:pt x="149" y="41"/>
                  </a:lnTo>
                  <a:lnTo>
                    <a:pt x="147" y="49"/>
                  </a:lnTo>
                  <a:lnTo>
                    <a:pt x="149" y="61"/>
                  </a:lnTo>
                  <a:lnTo>
                    <a:pt x="154" y="74"/>
                  </a:lnTo>
                  <a:lnTo>
                    <a:pt x="156" y="83"/>
                  </a:lnTo>
                  <a:lnTo>
                    <a:pt x="154" y="92"/>
                  </a:lnTo>
                  <a:lnTo>
                    <a:pt x="154" y="103"/>
                  </a:lnTo>
                  <a:lnTo>
                    <a:pt x="156" y="110"/>
                  </a:lnTo>
                  <a:lnTo>
                    <a:pt x="161" y="112"/>
                  </a:lnTo>
                  <a:lnTo>
                    <a:pt x="165" y="114"/>
                  </a:lnTo>
                  <a:lnTo>
                    <a:pt x="170" y="117"/>
                  </a:lnTo>
                  <a:lnTo>
                    <a:pt x="172" y="121"/>
                  </a:lnTo>
                  <a:lnTo>
                    <a:pt x="174" y="126"/>
                  </a:lnTo>
                  <a:lnTo>
                    <a:pt x="196" y="132"/>
                  </a:lnTo>
                  <a:lnTo>
                    <a:pt x="219" y="139"/>
                  </a:lnTo>
                  <a:lnTo>
                    <a:pt x="237" y="150"/>
                  </a:lnTo>
                  <a:lnTo>
                    <a:pt x="254" y="150"/>
                  </a:lnTo>
                  <a:lnTo>
                    <a:pt x="257" y="155"/>
                  </a:lnTo>
                  <a:lnTo>
                    <a:pt x="261" y="155"/>
                  </a:lnTo>
                  <a:lnTo>
                    <a:pt x="263" y="157"/>
                  </a:lnTo>
                  <a:lnTo>
                    <a:pt x="270" y="157"/>
                  </a:lnTo>
                  <a:lnTo>
                    <a:pt x="275" y="157"/>
                  </a:lnTo>
                  <a:lnTo>
                    <a:pt x="275" y="170"/>
                  </a:lnTo>
                  <a:lnTo>
                    <a:pt x="272" y="179"/>
                  </a:lnTo>
                  <a:lnTo>
                    <a:pt x="268" y="188"/>
                  </a:lnTo>
                  <a:lnTo>
                    <a:pt x="268" y="202"/>
                  </a:lnTo>
                  <a:lnTo>
                    <a:pt x="268" y="206"/>
                  </a:lnTo>
                  <a:lnTo>
                    <a:pt x="270" y="211"/>
                  </a:lnTo>
                  <a:lnTo>
                    <a:pt x="270" y="213"/>
                  </a:lnTo>
                  <a:lnTo>
                    <a:pt x="272" y="217"/>
                  </a:lnTo>
                  <a:lnTo>
                    <a:pt x="275" y="219"/>
                  </a:lnTo>
                  <a:lnTo>
                    <a:pt x="275" y="226"/>
                  </a:lnTo>
                  <a:lnTo>
                    <a:pt x="275" y="244"/>
                  </a:lnTo>
                  <a:lnTo>
                    <a:pt x="275" y="249"/>
                  </a:lnTo>
                  <a:lnTo>
                    <a:pt x="272" y="253"/>
                  </a:lnTo>
                  <a:lnTo>
                    <a:pt x="270" y="255"/>
                  </a:lnTo>
                  <a:lnTo>
                    <a:pt x="268" y="258"/>
                  </a:lnTo>
                  <a:lnTo>
                    <a:pt x="259" y="258"/>
                  </a:lnTo>
                  <a:lnTo>
                    <a:pt x="250" y="258"/>
                  </a:lnTo>
                  <a:lnTo>
                    <a:pt x="241" y="255"/>
                  </a:lnTo>
                  <a:lnTo>
                    <a:pt x="232" y="258"/>
                  </a:lnTo>
                  <a:lnTo>
                    <a:pt x="230" y="264"/>
                  </a:lnTo>
                  <a:lnTo>
                    <a:pt x="230" y="266"/>
                  </a:lnTo>
                  <a:lnTo>
                    <a:pt x="228" y="271"/>
                  </a:lnTo>
                  <a:lnTo>
                    <a:pt x="225" y="273"/>
                  </a:lnTo>
                  <a:lnTo>
                    <a:pt x="223" y="273"/>
                  </a:lnTo>
                  <a:lnTo>
                    <a:pt x="219" y="275"/>
                  </a:lnTo>
                  <a:lnTo>
                    <a:pt x="216" y="280"/>
                  </a:lnTo>
                  <a:lnTo>
                    <a:pt x="216" y="282"/>
                  </a:lnTo>
                  <a:lnTo>
                    <a:pt x="216" y="289"/>
                  </a:lnTo>
                  <a:lnTo>
                    <a:pt x="208" y="302"/>
                  </a:lnTo>
                  <a:lnTo>
                    <a:pt x="208" y="316"/>
                  </a:lnTo>
                  <a:lnTo>
                    <a:pt x="212" y="331"/>
                  </a:lnTo>
                  <a:lnTo>
                    <a:pt x="219" y="349"/>
                  </a:lnTo>
                  <a:lnTo>
                    <a:pt x="223" y="363"/>
                  </a:lnTo>
                  <a:lnTo>
                    <a:pt x="223" y="369"/>
                  </a:lnTo>
                  <a:lnTo>
                    <a:pt x="223" y="372"/>
                  </a:lnTo>
                  <a:lnTo>
                    <a:pt x="221" y="374"/>
                  </a:lnTo>
                  <a:lnTo>
                    <a:pt x="216" y="376"/>
                  </a:lnTo>
                  <a:lnTo>
                    <a:pt x="214" y="376"/>
                  </a:lnTo>
                  <a:lnTo>
                    <a:pt x="210" y="376"/>
                  </a:lnTo>
                  <a:lnTo>
                    <a:pt x="205" y="376"/>
                  </a:lnTo>
                  <a:lnTo>
                    <a:pt x="201" y="372"/>
                  </a:lnTo>
                  <a:lnTo>
                    <a:pt x="192" y="369"/>
                  </a:lnTo>
                  <a:lnTo>
                    <a:pt x="181" y="369"/>
                  </a:lnTo>
                  <a:lnTo>
                    <a:pt x="172" y="372"/>
                  </a:lnTo>
                  <a:lnTo>
                    <a:pt x="167" y="376"/>
                  </a:lnTo>
                  <a:lnTo>
                    <a:pt x="161" y="378"/>
                  </a:lnTo>
                  <a:lnTo>
                    <a:pt x="158" y="378"/>
                  </a:lnTo>
                  <a:lnTo>
                    <a:pt x="154" y="376"/>
                  </a:lnTo>
                  <a:lnTo>
                    <a:pt x="152" y="374"/>
                  </a:lnTo>
                  <a:lnTo>
                    <a:pt x="149" y="372"/>
                  </a:lnTo>
                  <a:lnTo>
                    <a:pt x="149" y="369"/>
                  </a:lnTo>
                  <a:lnTo>
                    <a:pt x="147" y="367"/>
                  </a:lnTo>
                  <a:lnTo>
                    <a:pt x="145" y="365"/>
                  </a:lnTo>
                  <a:lnTo>
                    <a:pt x="143" y="363"/>
                  </a:lnTo>
                  <a:lnTo>
                    <a:pt x="136" y="356"/>
                  </a:lnTo>
                  <a:lnTo>
                    <a:pt x="129" y="349"/>
                  </a:lnTo>
                  <a:lnTo>
                    <a:pt x="120" y="345"/>
                  </a:lnTo>
                  <a:lnTo>
                    <a:pt x="114" y="336"/>
                  </a:lnTo>
                  <a:lnTo>
                    <a:pt x="111" y="327"/>
                  </a:lnTo>
                  <a:lnTo>
                    <a:pt x="109" y="320"/>
                  </a:lnTo>
                  <a:lnTo>
                    <a:pt x="107" y="318"/>
                  </a:lnTo>
                  <a:lnTo>
                    <a:pt x="102" y="316"/>
                  </a:lnTo>
                  <a:lnTo>
                    <a:pt x="98" y="313"/>
                  </a:lnTo>
                  <a:lnTo>
                    <a:pt x="94" y="313"/>
                  </a:lnTo>
                  <a:lnTo>
                    <a:pt x="87" y="313"/>
                  </a:lnTo>
                  <a:lnTo>
                    <a:pt x="80" y="313"/>
                  </a:lnTo>
                  <a:lnTo>
                    <a:pt x="78" y="309"/>
                  </a:lnTo>
                  <a:lnTo>
                    <a:pt x="76" y="307"/>
                  </a:lnTo>
                  <a:lnTo>
                    <a:pt x="73" y="302"/>
                  </a:lnTo>
                  <a:lnTo>
                    <a:pt x="69" y="298"/>
                  </a:lnTo>
                  <a:lnTo>
                    <a:pt x="64" y="296"/>
                  </a:lnTo>
                  <a:lnTo>
                    <a:pt x="60" y="293"/>
                  </a:lnTo>
                  <a:lnTo>
                    <a:pt x="56" y="293"/>
                  </a:lnTo>
                  <a:lnTo>
                    <a:pt x="51" y="296"/>
                  </a:lnTo>
                  <a:lnTo>
                    <a:pt x="49" y="300"/>
                  </a:lnTo>
                  <a:lnTo>
                    <a:pt x="44" y="298"/>
                  </a:lnTo>
                  <a:lnTo>
                    <a:pt x="40" y="296"/>
                  </a:lnTo>
                  <a:lnTo>
                    <a:pt x="35" y="296"/>
                  </a:lnTo>
                  <a:lnTo>
                    <a:pt x="29" y="296"/>
                  </a:lnTo>
                  <a:lnTo>
                    <a:pt x="15" y="291"/>
                  </a:lnTo>
                  <a:lnTo>
                    <a:pt x="4" y="282"/>
                  </a:lnTo>
                  <a:lnTo>
                    <a:pt x="0" y="269"/>
                  </a:lnTo>
                  <a:lnTo>
                    <a:pt x="4" y="258"/>
                  </a:lnTo>
                  <a:lnTo>
                    <a:pt x="18" y="258"/>
                  </a:lnTo>
                  <a:lnTo>
                    <a:pt x="27" y="253"/>
                  </a:lnTo>
                  <a:lnTo>
                    <a:pt x="29" y="244"/>
                  </a:lnTo>
                  <a:lnTo>
                    <a:pt x="31" y="233"/>
                  </a:lnTo>
                  <a:lnTo>
                    <a:pt x="29" y="219"/>
                  </a:lnTo>
                  <a:lnTo>
                    <a:pt x="29" y="20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21" name="Freeform 337"/>
            <p:cNvSpPr>
              <a:spLocks/>
            </p:cNvSpPr>
            <p:nvPr/>
          </p:nvSpPr>
          <p:spPr bwMode="auto">
            <a:xfrm>
              <a:off x="1795984" y="3975627"/>
              <a:ext cx="315672" cy="433904"/>
            </a:xfrm>
            <a:custGeom>
              <a:avLst/>
              <a:gdLst>
                <a:gd name="T0" fmla="*/ 29 w 275"/>
                <a:gd name="T1" fmla="*/ 197 h 378"/>
                <a:gd name="T2" fmla="*/ 35 w 275"/>
                <a:gd name="T3" fmla="*/ 186 h 378"/>
                <a:gd name="T4" fmla="*/ 44 w 275"/>
                <a:gd name="T5" fmla="*/ 161 h 378"/>
                <a:gd name="T6" fmla="*/ 35 w 275"/>
                <a:gd name="T7" fmla="*/ 126 h 378"/>
                <a:gd name="T8" fmla="*/ 60 w 275"/>
                <a:gd name="T9" fmla="*/ 83 h 378"/>
                <a:gd name="T10" fmla="*/ 73 w 275"/>
                <a:gd name="T11" fmla="*/ 61 h 378"/>
                <a:gd name="T12" fmla="*/ 87 w 275"/>
                <a:gd name="T13" fmla="*/ 52 h 378"/>
                <a:gd name="T14" fmla="*/ 98 w 275"/>
                <a:gd name="T15" fmla="*/ 11 h 378"/>
                <a:gd name="T16" fmla="*/ 140 w 275"/>
                <a:gd name="T17" fmla="*/ 0 h 378"/>
                <a:gd name="T18" fmla="*/ 152 w 275"/>
                <a:gd name="T19" fmla="*/ 3 h 378"/>
                <a:gd name="T20" fmla="*/ 154 w 275"/>
                <a:gd name="T21" fmla="*/ 11 h 378"/>
                <a:gd name="T22" fmla="*/ 147 w 275"/>
                <a:gd name="T23" fmla="*/ 49 h 378"/>
                <a:gd name="T24" fmla="*/ 156 w 275"/>
                <a:gd name="T25" fmla="*/ 83 h 378"/>
                <a:gd name="T26" fmla="*/ 156 w 275"/>
                <a:gd name="T27" fmla="*/ 110 h 378"/>
                <a:gd name="T28" fmla="*/ 170 w 275"/>
                <a:gd name="T29" fmla="*/ 117 h 378"/>
                <a:gd name="T30" fmla="*/ 196 w 275"/>
                <a:gd name="T31" fmla="*/ 132 h 378"/>
                <a:gd name="T32" fmla="*/ 254 w 275"/>
                <a:gd name="T33" fmla="*/ 150 h 378"/>
                <a:gd name="T34" fmla="*/ 263 w 275"/>
                <a:gd name="T35" fmla="*/ 157 h 378"/>
                <a:gd name="T36" fmla="*/ 275 w 275"/>
                <a:gd name="T37" fmla="*/ 170 h 378"/>
                <a:gd name="T38" fmla="*/ 268 w 275"/>
                <a:gd name="T39" fmla="*/ 202 h 378"/>
                <a:gd name="T40" fmla="*/ 270 w 275"/>
                <a:gd name="T41" fmla="*/ 213 h 378"/>
                <a:gd name="T42" fmla="*/ 275 w 275"/>
                <a:gd name="T43" fmla="*/ 226 h 378"/>
                <a:gd name="T44" fmla="*/ 272 w 275"/>
                <a:gd name="T45" fmla="*/ 253 h 378"/>
                <a:gd name="T46" fmla="*/ 259 w 275"/>
                <a:gd name="T47" fmla="*/ 258 h 378"/>
                <a:gd name="T48" fmla="*/ 232 w 275"/>
                <a:gd name="T49" fmla="*/ 258 h 378"/>
                <a:gd name="T50" fmla="*/ 228 w 275"/>
                <a:gd name="T51" fmla="*/ 271 h 378"/>
                <a:gd name="T52" fmla="*/ 219 w 275"/>
                <a:gd name="T53" fmla="*/ 275 h 378"/>
                <a:gd name="T54" fmla="*/ 216 w 275"/>
                <a:gd name="T55" fmla="*/ 289 h 378"/>
                <a:gd name="T56" fmla="*/ 212 w 275"/>
                <a:gd name="T57" fmla="*/ 331 h 378"/>
                <a:gd name="T58" fmla="*/ 223 w 275"/>
                <a:gd name="T59" fmla="*/ 369 h 378"/>
                <a:gd name="T60" fmla="*/ 216 w 275"/>
                <a:gd name="T61" fmla="*/ 376 h 378"/>
                <a:gd name="T62" fmla="*/ 205 w 275"/>
                <a:gd name="T63" fmla="*/ 376 h 378"/>
                <a:gd name="T64" fmla="*/ 181 w 275"/>
                <a:gd name="T65" fmla="*/ 369 h 378"/>
                <a:gd name="T66" fmla="*/ 161 w 275"/>
                <a:gd name="T67" fmla="*/ 378 h 378"/>
                <a:gd name="T68" fmla="*/ 152 w 275"/>
                <a:gd name="T69" fmla="*/ 374 h 378"/>
                <a:gd name="T70" fmla="*/ 147 w 275"/>
                <a:gd name="T71" fmla="*/ 367 h 378"/>
                <a:gd name="T72" fmla="*/ 136 w 275"/>
                <a:gd name="T73" fmla="*/ 356 h 378"/>
                <a:gd name="T74" fmla="*/ 114 w 275"/>
                <a:gd name="T75" fmla="*/ 336 h 378"/>
                <a:gd name="T76" fmla="*/ 107 w 275"/>
                <a:gd name="T77" fmla="*/ 318 h 378"/>
                <a:gd name="T78" fmla="*/ 94 w 275"/>
                <a:gd name="T79" fmla="*/ 313 h 378"/>
                <a:gd name="T80" fmla="*/ 78 w 275"/>
                <a:gd name="T81" fmla="*/ 309 h 378"/>
                <a:gd name="T82" fmla="*/ 69 w 275"/>
                <a:gd name="T83" fmla="*/ 298 h 378"/>
                <a:gd name="T84" fmla="*/ 56 w 275"/>
                <a:gd name="T85" fmla="*/ 293 h 378"/>
                <a:gd name="T86" fmla="*/ 44 w 275"/>
                <a:gd name="T87" fmla="*/ 298 h 378"/>
                <a:gd name="T88" fmla="*/ 29 w 275"/>
                <a:gd name="T89" fmla="*/ 296 h 378"/>
                <a:gd name="T90" fmla="*/ 0 w 275"/>
                <a:gd name="T91" fmla="*/ 269 h 378"/>
                <a:gd name="T92" fmla="*/ 27 w 275"/>
                <a:gd name="T93" fmla="*/ 253 h 378"/>
                <a:gd name="T94" fmla="*/ 29 w 275"/>
                <a:gd name="T95" fmla="*/ 21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378">
                  <a:moveTo>
                    <a:pt x="29" y="206"/>
                  </a:moveTo>
                  <a:lnTo>
                    <a:pt x="29" y="202"/>
                  </a:lnTo>
                  <a:lnTo>
                    <a:pt x="29" y="197"/>
                  </a:lnTo>
                  <a:lnTo>
                    <a:pt x="31" y="193"/>
                  </a:lnTo>
                  <a:lnTo>
                    <a:pt x="33" y="188"/>
                  </a:lnTo>
                  <a:lnTo>
                    <a:pt x="35" y="186"/>
                  </a:lnTo>
                  <a:lnTo>
                    <a:pt x="35" y="181"/>
                  </a:lnTo>
                  <a:lnTo>
                    <a:pt x="40" y="175"/>
                  </a:lnTo>
                  <a:lnTo>
                    <a:pt x="44" y="161"/>
                  </a:lnTo>
                  <a:lnTo>
                    <a:pt x="44" y="146"/>
                  </a:lnTo>
                  <a:lnTo>
                    <a:pt x="40" y="132"/>
                  </a:lnTo>
                  <a:lnTo>
                    <a:pt x="35" y="126"/>
                  </a:lnTo>
                  <a:lnTo>
                    <a:pt x="40" y="108"/>
                  </a:lnTo>
                  <a:lnTo>
                    <a:pt x="51" y="96"/>
                  </a:lnTo>
                  <a:lnTo>
                    <a:pt x="60" y="83"/>
                  </a:lnTo>
                  <a:lnTo>
                    <a:pt x="67" y="70"/>
                  </a:lnTo>
                  <a:lnTo>
                    <a:pt x="67" y="63"/>
                  </a:lnTo>
                  <a:lnTo>
                    <a:pt x="73" y="61"/>
                  </a:lnTo>
                  <a:lnTo>
                    <a:pt x="78" y="58"/>
                  </a:lnTo>
                  <a:lnTo>
                    <a:pt x="82" y="54"/>
                  </a:lnTo>
                  <a:lnTo>
                    <a:pt x="87" y="52"/>
                  </a:lnTo>
                  <a:lnTo>
                    <a:pt x="91" y="49"/>
                  </a:lnTo>
                  <a:lnTo>
                    <a:pt x="98" y="49"/>
                  </a:lnTo>
                  <a:lnTo>
                    <a:pt x="98" y="11"/>
                  </a:lnTo>
                  <a:lnTo>
                    <a:pt x="116" y="5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2" y="3"/>
                  </a:lnTo>
                  <a:lnTo>
                    <a:pt x="154" y="5"/>
                  </a:lnTo>
                  <a:lnTo>
                    <a:pt x="156" y="7"/>
                  </a:lnTo>
                  <a:lnTo>
                    <a:pt x="154" y="11"/>
                  </a:lnTo>
                  <a:lnTo>
                    <a:pt x="152" y="29"/>
                  </a:lnTo>
                  <a:lnTo>
                    <a:pt x="149" y="41"/>
                  </a:lnTo>
                  <a:lnTo>
                    <a:pt x="147" y="49"/>
                  </a:lnTo>
                  <a:lnTo>
                    <a:pt x="149" y="61"/>
                  </a:lnTo>
                  <a:lnTo>
                    <a:pt x="154" y="74"/>
                  </a:lnTo>
                  <a:lnTo>
                    <a:pt x="156" y="83"/>
                  </a:lnTo>
                  <a:lnTo>
                    <a:pt x="154" y="92"/>
                  </a:lnTo>
                  <a:lnTo>
                    <a:pt x="154" y="103"/>
                  </a:lnTo>
                  <a:lnTo>
                    <a:pt x="156" y="110"/>
                  </a:lnTo>
                  <a:lnTo>
                    <a:pt x="161" y="112"/>
                  </a:lnTo>
                  <a:lnTo>
                    <a:pt x="165" y="114"/>
                  </a:lnTo>
                  <a:lnTo>
                    <a:pt x="170" y="117"/>
                  </a:lnTo>
                  <a:lnTo>
                    <a:pt x="172" y="121"/>
                  </a:lnTo>
                  <a:lnTo>
                    <a:pt x="174" y="126"/>
                  </a:lnTo>
                  <a:lnTo>
                    <a:pt x="196" y="132"/>
                  </a:lnTo>
                  <a:lnTo>
                    <a:pt x="219" y="139"/>
                  </a:lnTo>
                  <a:lnTo>
                    <a:pt x="237" y="150"/>
                  </a:lnTo>
                  <a:lnTo>
                    <a:pt x="254" y="150"/>
                  </a:lnTo>
                  <a:lnTo>
                    <a:pt x="257" y="155"/>
                  </a:lnTo>
                  <a:lnTo>
                    <a:pt x="261" y="155"/>
                  </a:lnTo>
                  <a:lnTo>
                    <a:pt x="263" y="157"/>
                  </a:lnTo>
                  <a:lnTo>
                    <a:pt x="270" y="157"/>
                  </a:lnTo>
                  <a:lnTo>
                    <a:pt x="275" y="157"/>
                  </a:lnTo>
                  <a:lnTo>
                    <a:pt x="275" y="170"/>
                  </a:lnTo>
                  <a:lnTo>
                    <a:pt x="272" y="179"/>
                  </a:lnTo>
                  <a:lnTo>
                    <a:pt x="268" y="188"/>
                  </a:lnTo>
                  <a:lnTo>
                    <a:pt x="268" y="202"/>
                  </a:lnTo>
                  <a:lnTo>
                    <a:pt x="268" y="206"/>
                  </a:lnTo>
                  <a:lnTo>
                    <a:pt x="270" y="211"/>
                  </a:lnTo>
                  <a:lnTo>
                    <a:pt x="270" y="213"/>
                  </a:lnTo>
                  <a:lnTo>
                    <a:pt x="272" y="217"/>
                  </a:lnTo>
                  <a:lnTo>
                    <a:pt x="275" y="219"/>
                  </a:lnTo>
                  <a:lnTo>
                    <a:pt x="275" y="226"/>
                  </a:lnTo>
                  <a:lnTo>
                    <a:pt x="275" y="244"/>
                  </a:lnTo>
                  <a:lnTo>
                    <a:pt x="275" y="249"/>
                  </a:lnTo>
                  <a:lnTo>
                    <a:pt x="272" y="253"/>
                  </a:lnTo>
                  <a:lnTo>
                    <a:pt x="270" y="255"/>
                  </a:lnTo>
                  <a:lnTo>
                    <a:pt x="268" y="258"/>
                  </a:lnTo>
                  <a:lnTo>
                    <a:pt x="259" y="258"/>
                  </a:lnTo>
                  <a:lnTo>
                    <a:pt x="250" y="258"/>
                  </a:lnTo>
                  <a:lnTo>
                    <a:pt x="241" y="255"/>
                  </a:lnTo>
                  <a:lnTo>
                    <a:pt x="232" y="258"/>
                  </a:lnTo>
                  <a:lnTo>
                    <a:pt x="230" y="264"/>
                  </a:lnTo>
                  <a:lnTo>
                    <a:pt x="230" y="266"/>
                  </a:lnTo>
                  <a:lnTo>
                    <a:pt x="228" y="271"/>
                  </a:lnTo>
                  <a:lnTo>
                    <a:pt x="225" y="273"/>
                  </a:lnTo>
                  <a:lnTo>
                    <a:pt x="223" y="273"/>
                  </a:lnTo>
                  <a:lnTo>
                    <a:pt x="219" y="275"/>
                  </a:lnTo>
                  <a:lnTo>
                    <a:pt x="216" y="280"/>
                  </a:lnTo>
                  <a:lnTo>
                    <a:pt x="216" y="282"/>
                  </a:lnTo>
                  <a:lnTo>
                    <a:pt x="216" y="289"/>
                  </a:lnTo>
                  <a:lnTo>
                    <a:pt x="208" y="302"/>
                  </a:lnTo>
                  <a:lnTo>
                    <a:pt x="208" y="316"/>
                  </a:lnTo>
                  <a:lnTo>
                    <a:pt x="212" y="331"/>
                  </a:lnTo>
                  <a:lnTo>
                    <a:pt x="219" y="349"/>
                  </a:lnTo>
                  <a:lnTo>
                    <a:pt x="223" y="363"/>
                  </a:lnTo>
                  <a:lnTo>
                    <a:pt x="223" y="369"/>
                  </a:lnTo>
                  <a:lnTo>
                    <a:pt x="223" y="372"/>
                  </a:lnTo>
                  <a:lnTo>
                    <a:pt x="221" y="374"/>
                  </a:lnTo>
                  <a:lnTo>
                    <a:pt x="216" y="376"/>
                  </a:lnTo>
                  <a:lnTo>
                    <a:pt x="214" y="376"/>
                  </a:lnTo>
                  <a:lnTo>
                    <a:pt x="210" y="376"/>
                  </a:lnTo>
                  <a:lnTo>
                    <a:pt x="205" y="376"/>
                  </a:lnTo>
                  <a:lnTo>
                    <a:pt x="201" y="372"/>
                  </a:lnTo>
                  <a:lnTo>
                    <a:pt x="192" y="369"/>
                  </a:lnTo>
                  <a:lnTo>
                    <a:pt x="181" y="369"/>
                  </a:lnTo>
                  <a:lnTo>
                    <a:pt x="172" y="372"/>
                  </a:lnTo>
                  <a:lnTo>
                    <a:pt x="167" y="376"/>
                  </a:lnTo>
                  <a:lnTo>
                    <a:pt x="161" y="378"/>
                  </a:lnTo>
                  <a:lnTo>
                    <a:pt x="158" y="378"/>
                  </a:lnTo>
                  <a:lnTo>
                    <a:pt x="154" y="376"/>
                  </a:lnTo>
                  <a:lnTo>
                    <a:pt x="152" y="374"/>
                  </a:lnTo>
                  <a:lnTo>
                    <a:pt x="149" y="372"/>
                  </a:lnTo>
                  <a:lnTo>
                    <a:pt x="149" y="369"/>
                  </a:lnTo>
                  <a:lnTo>
                    <a:pt x="147" y="367"/>
                  </a:lnTo>
                  <a:lnTo>
                    <a:pt x="145" y="365"/>
                  </a:lnTo>
                  <a:lnTo>
                    <a:pt x="143" y="363"/>
                  </a:lnTo>
                  <a:lnTo>
                    <a:pt x="136" y="356"/>
                  </a:lnTo>
                  <a:lnTo>
                    <a:pt x="129" y="349"/>
                  </a:lnTo>
                  <a:lnTo>
                    <a:pt x="120" y="345"/>
                  </a:lnTo>
                  <a:lnTo>
                    <a:pt x="114" y="336"/>
                  </a:lnTo>
                  <a:lnTo>
                    <a:pt x="111" y="327"/>
                  </a:lnTo>
                  <a:lnTo>
                    <a:pt x="109" y="320"/>
                  </a:lnTo>
                  <a:lnTo>
                    <a:pt x="107" y="318"/>
                  </a:lnTo>
                  <a:lnTo>
                    <a:pt x="102" y="316"/>
                  </a:lnTo>
                  <a:lnTo>
                    <a:pt x="98" y="313"/>
                  </a:lnTo>
                  <a:lnTo>
                    <a:pt x="94" y="313"/>
                  </a:lnTo>
                  <a:lnTo>
                    <a:pt x="87" y="313"/>
                  </a:lnTo>
                  <a:lnTo>
                    <a:pt x="80" y="313"/>
                  </a:lnTo>
                  <a:lnTo>
                    <a:pt x="78" y="309"/>
                  </a:lnTo>
                  <a:lnTo>
                    <a:pt x="76" y="307"/>
                  </a:lnTo>
                  <a:lnTo>
                    <a:pt x="73" y="302"/>
                  </a:lnTo>
                  <a:lnTo>
                    <a:pt x="69" y="298"/>
                  </a:lnTo>
                  <a:lnTo>
                    <a:pt x="64" y="296"/>
                  </a:lnTo>
                  <a:lnTo>
                    <a:pt x="60" y="293"/>
                  </a:lnTo>
                  <a:lnTo>
                    <a:pt x="56" y="293"/>
                  </a:lnTo>
                  <a:lnTo>
                    <a:pt x="51" y="296"/>
                  </a:lnTo>
                  <a:lnTo>
                    <a:pt x="49" y="300"/>
                  </a:lnTo>
                  <a:lnTo>
                    <a:pt x="44" y="298"/>
                  </a:lnTo>
                  <a:lnTo>
                    <a:pt x="40" y="296"/>
                  </a:lnTo>
                  <a:lnTo>
                    <a:pt x="35" y="296"/>
                  </a:lnTo>
                  <a:lnTo>
                    <a:pt x="29" y="296"/>
                  </a:lnTo>
                  <a:lnTo>
                    <a:pt x="15" y="291"/>
                  </a:lnTo>
                  <a:lnTo>
                    <a:pt x="4" y="282"/>
                  </a:lnTo>
                  <a:lnTo>
                    <a:pt x="0" y="269"/>
                  </a:lnTo>
                  <a:lnTo>
                    <a:pt x="4" y="258"/>
                  </a:lnTo>
                  <a:lnTo>
                    <a:pt x="18" y="258"/>
                  </a:lnTo>
                  <a:lnTo>
                    <a:pt x="27" y="253"/>
                  </a:lnTo>
                  <a:lnTo>
                    <a:pt x="29" y="244"/>
                  </a:lnTo>
                  <a:lnTo>
                    <a:pt x="31" y="233"/>
                  </a:lnTo>
                  <a:lnTo>
                    <a:pt x="29" y="219"/>
                  </a:lnTo>
                  <a:lnTo>
                    <a:pt x="29" y="206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22" name="Freeform 338"/>
            <p:cNvSpPr>
              <a:spLocks/>
            </p:cNvSpPr>
            <p:nvPr/>
          </p:nvSpPr>
          <p:spPr bwMode="auto">
            <a:xfrm>
              <a:off x="1960134" y="4199467"/>
              <a:ext cx="1100833" cy="1222508"/>
            </a:xfrm>
            <a:custGeom>
              <a:avLst/>
              <a:gdLst>
                <a:gd name="T0" fmla="*/ 648 w 959"/>
                <a:gd name="T1" fmla="*/ 852 h 1065"/>
                <a:gd name="T2" fmla="*/ 699 w 959"/>
                <a:gd name="T3" fmla="*/ 803 h 1065"/>
                <a:gd name="T4" fmla="*/ 820 w 959"/>
                <a:gd name="T5" fmla="*/ 745 h 1065"/>
                <a:gd name="T6" fmla="*/ 856 w 959"/>
                <a:gd name="T7" fmla="*/ 682 h 1065"/>
                <a:gd name="T8" fmla="*/ 858 w 959"/>
                <a:gd name="T9" fmla="*/ 620 h 1065"/>
                <a:gd name="T10" fmla="*/ 849 w 959"/>
                <a:gd name="T11" fmla="*/ 541 h 1065"/>
                <a:gd name="T12" fmla="*/ 876 w 959"/>
                <a:gd name="T13" fmla="*/ 483 h 1065"/>
                <a:gd name="T14" fmla="*/ 930 w 959"/>
                <a:gd name="T15" fmla="*/ 407 h 1065"/>
                <a:gd name="T16" fmla="*/ 952 w 959"/>
                <a:gd name="T17" fmla="*/ 369 h 1065"/>
                <a:gd name="T18" fmla="*/ 952 w 959"/>
                <a:gd name="T19" fmla="*/ 309 h 1065"/>
                <a:gd name="T20" fmla="*/ 943 w 959"/>
                <a:gd name="T21" fmla="*/ 282 h 1065"/>
                <a:gd name="T22" fmla="*/ 909 w 959"/>
                <a:gd name="T23" fmla="*/ 271 h 1065"/>
                <a:gd name="T24" fmla="*/ 840 w 959"/>
                <a:gd name="T25" fmla="*/ 217 h 1065"/>
                <a:gd name="T26" fmla="*/ 784 w 959"/>
                <a:gd name="T27" fmla="*/ 219 h 1065"/>
                <a:gd name="T28" fmla="*/ 737 w 959"/>
                <a:gd name="T29" fmla="*/ 208 h 1065"/>
                <a:gd name="T30" fmla="*/ 646 w 959"/>
                <a:gd name="T31" fmla="*/ 150 h 1065"/>
                <a:gd name="T32" fmla="*/ 619 w 959"/>
                <a:gd name="T33" fmla="*/ 181 h 1065"/>
                <a:gd name="T34" fmla="*/ 594 w 959"/>
                <a:gd name="T35" fmla="*/ 163 h 1065"/>
                <a:gd name="T36" fmla="*/ 588 w 959"/>
                <a:gd name="T37" fmla="*/ 132 h 1065"/>
                <a:gd name="T38" fmla="*/ 536 w 959"/>
                <a:gd name="T39" fmla="*/ 174 h 1065"/>
                <a:gd name="T40" fmla="*/ 534 w 959"/>
                <a:gd name="T41" fmla="*/ 145 h 1065"/>
                <a:gd name="T42" fmla="*/ 561 w 959"/>
                <a:gd name="T43" fmla="*/ 107 h 1065"/>
                <a:gd name="T44" fmla="*/ 572 w 959"/>
                <a:gd name="T45" fmla="*/ 80 h 1065"/>
                <a:gd name="T46" fmla="*/ 552 w 959"/>
                <a:gd name="T47" fmla="*/ 58 h 1065"/>
                <a:gd name="T48" fmla="*/ 541 w 959"/>
                <a:gd name="T49" fmla="*/ 27 h 1065"/>
                <a:gd name="T50" fmla="*/ 500 w 959"/>
                <a:gd name="T51" fmla="*/ 69 h 1065"/>
                <a:gd name="T52" fmla="*/ 456 w 959"/>
                <a:gd name="T53" fmla="*/ 63 h 1065"/>
                <a:gd name="T54" fmla="*/ 424 w 959"/>
                <a:gd name="T55" fmla="*/ 80 h 1065"/>
                <a:gd name="T56" fmla="*/ 331 w 959"/>
                <a:gd name="T57" fmla="*/ 74 h 1065"/>
                <a:gd name="T58" fmla="*/ 326 w 959"/>
                <a:gd name="T59" fmla="*/ 29 h 1065"/>
                <a:gd name="T60" fmla="*/ 331 w 959"/>
                <a:gd name="T61" fmla="*/ 2 h 1065"/>
                <a:gd name="T62" fmla="*/ 293 w 959"/>
                <a:gd name="T63" fmla="*/ 7 h 1065"/>
                <a:gd name="T64" fmla="*/ 259 w 959"/>
                <a:gd name="T65" fmla="*/ 31 h 1065"/>
                <a:gd name="T66" fmla="*/ 232 w 959"/>
                <a:gd name="T67" fmla="*/ 36 h 1065"/>
                <a:gd name="T68" fmla="*/ 214 w 959"/>
                <a:gd name="T69" fmla="*/ 96 h 1065"/>
                <a:gd name="T70" fmla="*/ 163 w 959"/>
                <a:gd name="T71" fmla="*/ 105 h 1065"/>
                <a:gd name="T72" fmla="*/ 136 w 959"/>
                <a:gd name="T73" fmla="*/ 89 h 1065"/>
                <a:gd name="T74" fmla="*/ 109 w 959"/>
                <a:gd name="T75" fmla="*/ 78 h 1065"/>
                <a:gd name="T76" fmla="*/ 85 w 959"/>
                <a:gd name="T77" fmla="*/ 130 h 1065"/>
                <a:gd name="T78" fmla="*/ 87 w 959"/>
                <a:gd name="T79" fmla="*/ 230 h 1065"/>
                <a:gd name="T80" fmla="*/ 20 w 959"/>
                <a:gd name="T81" fmla="*/ 280 h 1065"/>
                <a:gd name="T82" fmla="*/ 6 w 959"/>
                <a:gd name="T83" fmla="*/ 306 h 1065"/>
                <a:gd name="T84" fmla="*/ 18 w 959"/>
                <a:gd name="T85" fmla="*/ 382 h 1065"/>
                <a:gd name="T86" fmla="*/ 53 w 959"/>
                <a:gd name="T87" fmla="*/ 396 h 1065"/>
                <a:gd name="T88" fmla="*/ 80 w 959"/>
                <a:gd name="T89" fmla="*/ 425 h 1065"/>
                <a:gd name="T90" fmla="*/ 149 w 959"/>
                <a:gd name="T91" fmla="*/ 409 h 1065"/>
                <a:gd name="T92" fmla="*/ 205 w 959"/>
                <a:gd name="T93" fmla="*/ 394 h 1065"/>
                <a:gd name="T94" fmla="*/ 228 w 959"/>
                <a:gd name="T95" fmla="*/ 467 h 1065"/>
                <a:gd name="T96" fmla="*/ 295 w 959"/>
                <a:gd name="T97" fmla="*/ 499 h 1065"/>
                <a:gd name="T98" fmla="*/ 333 w 959"/>
                <a:gd name="T99" fmla="*/ 526 h 1065"/>
                <a:gd name="T100" fmla="*/ 364 w 959"/>
                <a:gd name="T101" fmla="*/ 590 h 1065"/>
                <a:gd name="T102" fmla="*/ 418 w 959"/>
                <a:gd name="T103" fmla="*/ 655 h 1065"/>
                <a:gd name="T104" fmla="*/ 413 w 959"/>
                <a:gd name="T105" fmla="*/ 702 h 1065"/>
                <a:gd name="T106" fmla="*/ 476 w 959"/>
                <a:gd name="T107" fmla="*/ 751 h 1065"/>
                <a:gd name="T108" fmla="*/ 521 w 959"/>
                <a:gd name="T109" fmla="*/ 915 h 1065"/>
                <a:gd name="T110" fmla="*/ 467 w 959"/>
                <a:gd name="T111" fmla="*/ 984 h 1065"/>
                <a:gd name="T112" fmla="*/ 527 w 959"/>
                <a:gd name="T113" fmla="*/ 1024 h 1065"/>
                <a:gd name="T114" fmla="*/ 563 w 959"/>
                <a:gd name="T115" fmla="*/ 1060 h 1065"/>
                <a:gd name="T116" fmla="*/ 612 w 959"/>
                <a:gd name="T117" fmla="*/ 1011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9" h="1065">
                  <a:moveTo>
                    <a:pt x="614" y="991"/>
                  </a:moveTo>
                  <a:lnTo>
                    <a:pt x="619" y="991"/>
                  </a:lnTo>
                  <a:lnTo>
                    <a:pt x="632" y="966"/>
                  </a:lnTo>
                  <a:lnTo>
                    <a:pt x="646" y="944"/>
                  </a:lnTo>
                  <a:lnTo>
                    <a:pt x="657" y="922"/>
                  </a:lnTo>
                  <a:lnTo>
                    <a:pt x="650" y="904"/>
                  </a:lnTo>
                  <a:lnTo>
                    <a:pt x="646" y="886"/>
                  </a:lnTo>
                  <a:lnTo>
                    <a:pt x="646" y="866"/>
                  </a:lnTo>
                  <a:lnTo>
                    <a:pt x="648" y="852"/>
                  </a:lnTo>
                  <a:lnTo>
                    <a:pt x="655" y="843"/>
                  </a:lnTo>
                  <a:lnTo>
                    <a:pt x="666" y="836"/>
                  </a:lnTo>
                  <a:lnTo>
                    <a:pt x="675" y="830"/>
                  </a:lnTo>
                  <a:lnTo>
                    <a:pt x="681" y="821"/>
                  </a:lnTo>
                  <a:lnTo>
                    <a:pt x="684" y="816"/>
                  </a:lnTo>
                  <a:lnTo>
                    <a:pt x="686" y="814"/>
                  </a:lnTo>
                  <a:lnTo>
                    <a:pt x="688" y="812"/>
                  </a:lnTo>
                  <a:lnTo>
                    <a:pt x="688" y="807"/>
                  </a:lnTo>
                  <a:lnTo>
                    <a:pt x="699" y="803"/>
                  </a:lnTo>
                  <a:lnTo>
                    <a:pt x="713" y="801"/>
                  </a:lnTo>
                  <a:lnTo>
                    <a:pt x="724" y="796"/>
                  </a:lnTo>
                  <a:lnTo>
                    <a:pt x="733" y="790"/>
                  </a:lnTo>
                  <a:lnTo>
                    <a:pt x="749" y="781"/>
                  </a:lnTo>
                  <a:lnTo>
                    <a:pt x="766" y="776"/>
                  </a:lnTo>
                  <a:lnTo>
                    <a:pt x="789" y="776"/>
                  </a:lnTo>
                  <a:lnTo>
                    <a:pt x="798" y="765"/>
                  </a:lnTo>
                  <a:lnTo>
                    <a:pt x="809" y="754"/>
                  </a:lnTo>
                  <a:lnTo>
                    <a:pt x="820" y="745"/>
                  </a:lnTo>
                  <a:lnTo>
                    <a:pt x="820" y="738"/>
                  </a:lnTo>
                  <a:lnTo>
                    <a:pt x="822" y="725"/>
                  </a:lnTo>
                  <a:lnTo>
                    <a:pt x="827" y="713"/>
                  </a:lnTo>
                  <a:lnTo>
                    <a:pt x="833" y="705"/>
                  </a:lnTo>
                  <a:lnTo>
                    <a:pt x="838" y="696"/>
                  </a:lnTo>
                  <a:lnTo>
                    <a:pt x="845" y="693"/>
                  </a:lnTo>
                  <a:lnTo>
                    <a:pt x="849" y="689"/>
                  </a:lnTo>
                  <a:lnTo>
                    <a:pt x="851" y="687"/>
                  </a:lnTo>
                  <a:lnTo>
                    <a:pt x="856" y="682"/>
                  </a:lnTo>
                  <a:lnTo>
                    <a:pt x="858" y="678"/>
                  </a:lnTo>
                  <a:lnTo>
                    <a:pt x="858" y="671"/>
                  </a:lnTo>
                  <a:lnTo>
                    <a:pt x="851" y="671"/>
                  </a:lnTo>
                  <a:lnTo>
                    <a:pt x="845" y="664"/>
                  </a:lnTo>
                  <a:lnTo>
                    <a:pt x="845" y="655"/>
                  </a:lnTo>
                  <a:lnTo>
                    <a:pt x="845" y="644"/>
                  </a:lnTo>
                  <a:lnTo>
                    <a:pt x="851" y="635"/>
                  </a:lnTo>
                  <a:lnTo>
                    <a:pt x="858" y="633"/>
                  </a:lnTo>
                  <a:lnTo>
                    <a:pt x="858" y="620"/>
                  </a:lnTo>
                  <a:lnTo>
                    <a:pt x="860" y="611"/>
                  </a:lnTo>
                  <a:lnTo>
                    <a:pt x="862" y="602"/>
                  </a:lnTo>
                  <a:lnTo>
                    <a:pt x="865" y="588"/>
                  </a:lnTo>
                  <a:lnTo>
                    <a:pt x="858" y="588"/>
                  </a:lnTo>
                  <a:lnTo>
                    <a:pt x="858" y="550"/>
                  </a:lnTo>
                  <a:lnTo>
                    <a:pt x="854" y="550"/>
                  </a:lnTo>
                  <a:lnTo>
                    <a:pt x="851" y="550"/>
                  </a:lnTo>
                  <a:lnTo>
                    <a:pt x="851" y="546"/>
                  </a:lnTo>
                  <a:lnTo>
                    <a:pt x="849" y="541"/>
                  </a:lnTo>
                  <a:lnTo>
                    <a:pt x="849" y="537"/>
                  </a:lnTo>
                  <a:lnTo>
                    <a:pt x="851" y="532"/>
                  </a:lnTo>
                  <a:lnTo>
                    <a:pt x="851" y="528"/>
                  </a:lnTo>
                  <a:lnTo>
                    <a:pt x="854" y="526"/>
                  </a:lnTo>
                  <a:lnTo>
                    <a:pt x="858" y="526"/>
                  </a:lnTo>
                  <a:lnTo>
                    <a:pt x="856" y="510"/>
                  </a:lnTo>
                  <a:lnTo>
                    <a:pt x="860" y="496"/>
                  </a:lnTo>
                  <a:lnTo>
                    <a:pt x="867" y="490"/>
                  </a:lnTo>
                  <a:lnTo>
                    <a:pt x="876" y="483"/>
                  </a:lnTo>
                  <a:lnTo>
                    <a:pt x="896" y="463"/>
                  </a:lnTo>
                  <a:lnTo>
                    <a:pt x="903" y="456"/>
                  </a:lnTo>
                  <a:lnTo>
                    <a:pt x="907" y="445"/>
                  </a:lnTo>
                  <a:lnTo>
                    <a:pt x="912" y="434"/>
                  </a:lnTo>
                  <a:lnTo>
                    <a:pt x="921" y="425"/>
                  </a:lnTo>
                  <a:lnTo>
                    <a:pt x="923" y="420"/>
                  </a:lnTo>
                  <a:lnTo>
                    <a:pt x="925" y="416"/>
                  </a:lnTo>
                  <a:lnTo>
                    <a:pt x="927" y="411"/>
                  </a:lnTo>
                  <a:lnTo>
                    <a:pt x="930" y="407"/>
                  </a:lnTo>
                  <a:lnTo>
                    <a:pt x="934" y="403"/>
                  </a:lnTo>
                  <a:lnTo>
                    <a:pt x="938" y="400"/>
                  </a:lnTo>
                  <a:lnTo>
                    <a:pt x="945" y="398"/>
                  </a:lnTo>
                  <a:lnTo>
                    <a:pt x="947" y="394"/>
                  </a:lnTo>
                  <a:lnTo>
                    <a:pt x="952" y="389"/>
                  </a:lnTo>
                  <a:lnTo>
                    <a:pt x="952" y="382"/>
                  </a:lnTo>
                  <a:lnTo>
                    <a:pt x="952" y="378"/>
                  </a:lnTo>
                  <a:lnTo>
                    <a:pt x="952" y="373"/>
                  </a:lnTo>
                  <a:lnTo>
                    <a:pt x="952" y="369"/>
                  </a:lnTo>
                  <a:lnTo>
                    <a:pt x="952" y="365"/>
                  </a:lnTo>
                  <a:lnTo>
                    <a:pt x="952" y="360"/>
                  </a:lnTo>
                  <a:lnTo>
                    <a:pt x="952" y="356"/>
                  </a:lnTo>
                  <a:lnTo>
                    <a:pt x="952" y="353"/>
                  </a:lnTo>
                  <a:lnTo>
                    <a:pt x="954" y="351"/>
                  </a:lnTo>
                  <a:lnTo>
                    <a:pt x="959" y="351"/>
                  </a:lnTo>
                  <a:lnTo>
                    <a:pt x="959" y="313"/>
                  </a:lnTo>
                  <a:lnTo>
                    <a:pt x="954" y="311"/>
                  </a:lnTo>
                  <a:lnTo>
                    <a:pt x="952" y="309"/>
                  </a:lnTo>
                  <a:lnTo>
                    <a:pt x="952" y="304"/>
                  </a:lnTo>
                  <a:lnTo>
                    <a:pt x="952" y="297"/>
                  </a:lnTo>
                  <a:lnTo>
                    <a:pt x="952" y="293"/>
                  </a:lnTo>
                  <a:lnTo>
                    <a:pt x="952" y="288"/>
                  </a:lnTo>
                  <a:lnTo>
                    <a:pt x="952" y="284"/>
                  </a:lnTo>
                  <a:lnTo>
                    <a:pt x="950" y="282"/>
                  </a:lnTo>
                  <a:lnTo>
                    <a:pt x="947" y="282"/>
                  </a:lnTo>
                  <a:lnTo>
                    <a:pt x="945" y="282"/>
                  </a:lnTo>
                  <a:lnTo>
                    <a:pt x="943" y="282"/>
                  </a:lnTo>
                  <a:lnTo>
                    <a:pt x="938" y="282"/>
                  </a:lnTo>
                  <a:lnTo>
                    <a:pt x="934" y="282"/>
                  </a:lnTo>
                  <a:lnTo>
                    <a:pt x="927" y="282"/>
                  </a:lnTo>
                  <a:lnTo>
                    <a:pt x="923" y="282"/>
                  </a:lnTo>
                  <a:lnTo>
                    <a:pt x="921" y="282"/>
                  </a:lnTo>
                  <a:lnTo>
                    <a:pt x="916" y="282"/>
                  </a:lnTo>
                  <a:lnTo>
                    <a:pt x="914" y="280"/>
                  </a:lnTo>
                  <a:lnTo>
                    <a:pt x="914" y="275"/>
                  </a:lnTo>
                  <a:lnTo>
                    <a:pt x="909" y="271"/>
                  </a:lnTo>
                  <a:lnTo>
                    <a:pt x="905" y="266"/>
                  </a:lnTo>
                  <a:lnTo>
                    <a:pt x="898" y="264"/>
                  </a:lnTo>
                  <a:lnTo>
                    <a:pt x="889" y="264"/>
                  </a:lnTo>
                  <a:lnTo>
                    <a:pt x="880" y="259"/>
                  </a:lnTo>
                  <a:lnTo>
                    <a:pt x="874" y="253"/>
                  </a:lnTo>
                  <a:lnTo>
                    <a:pt x="869" y="244"/>
                  </a:lnTo>
                  <a:lnTo>
                    <a:pt x="862" y="233"/>
                  </a:lnTo>
                  <a:lnTo>
                    <a:pt x="851" y="224"/>
                  </a:lnTo>
                  <a:lnTo>
                    <a:pt x="840" y="217"/>
                  </a:lnTo>
                  <a:lnTo>
                    <a:pt x="833" y="206"/>
                  </a:lnTo>
                  <a:lnTo>
                    <a:pt x="827" y="206"/>
                  </a:lnTo>
                  <a:lnTo>
                    <a:pt x="822" y="208"/>
                  </a:lnTo>
                  <a:lnTo>
                    <a:pt x="818" y="210"/>
                  </a:lnTo>
                  <a:lnTo>
                    <a:pt x="813" y="212"/>
                  </a:lnTo>
                  <a:lnTo>
                    <a:pt x="811" y="219"/>
                  </a:lnTo>
                  <a:lnTo>
                    <a:pt x="804" y="219"/>
                  </a:lnTo>
                  <a:lnTo>
                    <a:pt x="793" y="219"/>
                  </a:lnTo>
                  <a:lnTo>
                    <a:pt x="784" y="219"/>
                  </a:lnTo>
                  <a:lnTo>
                    <a:pt x="775" y="219"/>
                  </a:lnTo>
                  <a:lnTo>
                    <a:pt x="775" y="212"/>
                  </a:lnTo>
                  <a:lnTo>
                    <a:pt x="775" y="210"/>
                  </a:lnTo>
                  <a:lnTo>
                    <a:pt x="771" y="208"/>
                  </a:lnTo>
                  <a:lnTo>
                    <a:pt x="769" y="206"/>
                  </a:lnTo>
                  <a:lnTo>
                    <a:pt x="762" y="206"/>
                  </a:lnTo>
                  <a:lnTo>
                    <a:pt x="757" y="206"/>
                  </a:lnTo>
                  <a:lnTo>
                    <a:pt x="746" y="206"/>
                  </a:lnTo>
                  <a:lnTo>
                    <a:pt x="737" y="208"/>
                  </a:lnTo>
                  <a:lnTo>
                    <a:pt x="728" y="210"/>
                  </a:lnTo>
                  <a:lnTo>
                    <a:pt x="719" y="212"/>
                  </a:lnTo>
                  <a:lnTo>
                    <a:pt x="719" y="174"/>
                  </a:lnTo>
                  <a:lnTo>
                    <a:pt x="702" y="165"/>
                  </a:lnTo>
                  <a:lnTo>
                    <a:pt x="686" y="156"/>
                  </a:lnTo>
                  <a:lnTo>
                    <a:pt x="664" y="150"/>
                  </a:lnTo>
                  <a:lnTo>
                    <a:pt x="657" y="148"/>
                  </a:lnTo>
                  <a:lnTo>
                    <a:pt x="650" y="150"/>
                  </a:lnTo>
                  <a:lnTo>
                    <a:pt x="646" y="150"/>
                  </a:lnTo>
                  <a:lnTo>
                    <a:pt x="641" y="152"/>
                  </a:lnTo>
                  <a:lnTo>
                    <a:pt x="639" y="156"/>
                  </a:lnTo>
                  <a:lnTo>
                    <a:pt x="635" y="159"/>
                  </a:lnTo>
                  <a:lnTo>
                    <a:pt x="632" y="163"/>
                  </a:lnTo>
                  <a:lnTo>
                    <a:pt x="628" y="163"/>
                  </a:lnTo>
                  <a:lnTo>
                    <a:pt x="623" y="168"/>
                  </a:lnTo>
                  <a:lnTo>
                    <a:pt x="621" y="170"/>
                  </a:lnTo>
                  <a:lnTo>
                    <a:pt x="619" y="174"/>
                  </a:lnTo>
                  <a:lnTo>
                    <a:pt x="619" y="181"/>
                  </a:lnTo>
                  <a:lnTo>
                    <a:pt x="617" y="183"/>
                  </a:lnTo>
                  <a:lnTo>
                    <a:pt x="612" y="186"/>
                  </a:lnTo>
                  <a:lnTo>
                    <a:pt x="608" y="188"/>
                  </a:lnTo>
                  <a:lnTo>
                    <a:pt x="601" y="188"/>
                  </a:lnTo>
                  <a:lnTo>
                    <a:pt x="597" y="186"/>
                  </a:lnTo>
                  <a:lnTo>
                    <a:pt x="592" y="183"/>
                  </a:lnTo>
                  <a:lnTo>
                    <a:pt x="588" y="181"/>
                  </a:lnTo>
                  <a:lnTo>
                    <a:pt x="588" y="163"/>
                  </a:lnTo>
                  <a:lnTo>
                    <a:pt x="594" y="163"/>
                  </a:lnTo>
                  <a:lnTo>
                    <a:pt x="601" y="161"/>
                  </a:lnTo>
                  <a:lnTo>
                    <a:pt x="608" y="159"/>
                  </a:lnTo>
                  <a:lnTo>
                    <a:pt x="610" y="154"/>
                  </a:lnTo>
                  <a:lnTo>
                    <a:pt x="614" y="150"/>
                  </a:lnTo>
                  <a:lnTo>
                    <a:pt x="612" y="143"/>
                  </a:lnTo>
                  <a:lnTo>
                    <a:pt x="612" y="139"/>
                  </a:lnTo>
                  <a:lnTo>
                    <a:pt x="610" y="134"/>
                  </a:lnTo>
                  <a:lnTo>
                    <a:pt x="608" y="132"/>
                  </a:lnTo>
                  <a:lnTo>
                    <a:pt x="588" y="132"/>
                  </a:lnTo>
                  <a:lnTo>
                    <a:pt x="579" y="139"/>
                  </a:lnTo>
                  <a:lnTo>
                    <a:pt x="570" y="145"/>
                  </a:lnTo>
                  <a:lnTo>
                    <a:pt x="563" y="156"/>
                  </a:lnTo>
                  <a:lnTo>
                    <a:pt x="556" y="159"/>
                  </a:lnTo>
                  <a:lnTo>
                    <a:pt x="550" y="163"/>
                  </a:lnTo>
                  <a:lnTo>
                    <a:pt x="545" y="168"/>
                  </a:lnTo>
                  <a:lnTo>
                    <a:pt x="543" y="172"/>
                  </a:lnTo>
                  <a:lnTo>
                    <a:pt x="541" y="174"/>
                  </a:lnTo>
                  <a:lnTo>
                    <a:pt x="536" y="174"/>
                  </a:lnTo>
                  <a:lnTo>
                    <a:pt x="529" y="174"/>
                  </a:lnTo>
                  <a:lnTo>
                    <a:pt x="525" y="174"/>
                  </a:lnTo>
                  <a:lnTo>
                    <a:pt x="521" y="174"/>
                  </a:lnTo>
                  <a:lnTo>
                    <a:pt x="518" y="168"/>
                  </a:lnTo>
                  <a:lnTo>
                    <a:pt x="521" y="161"/>
                  </a:lnTo>
                  <a:lnTo>
                    <a:pt x="523" y="156"/>
                  </a:lnTo>
                  <a:lnTo>
                    <a:pt x="525" y="152"/>
                  </a:lnTo>
                  <a:lnTo>
                    <a:pt x="529" y="150"/>
                  </a:lnTo>
                  <a:lnTo>
                    <a:pt x="534" y="145"/>
                  </a:lnTo>
                  <a:lnTo>
                    <a:pt x="538" y="143"/>
                  </a:lnTo>
                  <a:lnTo>
                    <a:pt x="541" y="143"/>
                  </a:lnTo>
                  <a:lnTo>
                    <a:pt x="543" y="139"/>
                  </a:lnTo>
                  <a:lnTo>
                    <a:pt x="545" y="136"/>
                  </a:lnTo>
                  <a:lnTo>
                    <a:pt x="545" y="132"/>
                  </a:lnTo>
                  <a:lnTo>
                    <a:pt x="545" y="123"/>
                  </a:lnTo>
                  <a:lnTo>
                    <a:pt x="550" y="116"/>
                  </a:lnTo>
                  <a:lnTo>
                    <a:pt x="554" y="109"/>
                  </a:lnTo>
                  <a:lnTo>
                    <a:pt x="561" y="107"/>
                  </a:lnTo>
                  <a:lnTo>
                    <a:pt x="570" y="105"/>
                  </a:lnTo>
                  <a:lnTo>
                    <a:pt x="574" y="103"/>
                  </a:lnTo>
                  <a:lnTo>
                    <a:pt x="579" y="101"/>
                  </a:lnTo>
                  <a:lnTo>
                    <a:pt x="581" y="94"/>
                  </a:lnTo>
                  <a:lnTo>
                    <a:pt x="583" y="87"/>
                  </a:lnTo>
                  <a:lnTo>
                    <a:pt x="581" y="83"/>
                  </a:lnTo>
                  <a:lnTo>
                    <a:pt x="579" y="83"/>
                  </a:lnTo>
                  <a:lnTo>
                    <a:pt x="574" y="80"/>
                  </a:lnTo>
                  <a:lnTo>
                    <a:pt x="572" y="80"/>
                  </a:lnTo>
                  <a:lnTo>
                    <a:pt x="567" y="80"/>
                  </a:lnTo>
                  <a:lnTo>
                    <a:pt x="565" y="78"/>
                  </a:lnTo>
                  <a:lnTo>
                    <a:pt x="563" y="74"/>
                  </a:lnTo>
                  <a:lnTo>
                    <a:pt x="563" y="71"/>
                  </a:lnTo>
                  <a:lnTo>
                    <a:pt x="561" y="67"/>
                  </a:lnTo>
                  <a:lnTo>
                    <a:pt x="559" y="65"/>
                  </a:lnTo>
                  <a:lnTo>
                    <a:pt x="556" y="63"/>
                  </a:lnTo>
                  <a:lnTo>
                    <a:pt x="554" y="60"/>
                  </a:lnTo>
                  <a:lnTo>
                    <a:pt x="552" y="58"/>
                  </a:lnTo>
                  <a:lnTo>
                    <a:pt x="550" y="54"/>
                  </a:lnTo>
                  <a:lnTo>
                    <a:pt x="550" y="47"/>
                  </a:lnTo>
                  <a:lnTo>
                    <a:pt x="552" y="42"/>
                  </a:lnTo>
                  <a:lnTo>
                    <a:pt x="552" y="38"/>
                  </a:lnTo>
                  <a:lnTo>
                    <a:pt x="547" y="36"/>
                  </a:lnTo>
                  <a:lnTo>
                    <a:pt x="545" y="33"/>
                  </a:lnTo>
                  <a:lnTo>
                    <a:pt x="543" y="31"/>
                  </a:lnTo>
                  <a:lnTo>
                    <a:pt x="543" y="29"/>
                  </a:lnTo>
                  <a:lnTo>
                    <a:pt x="541" y="27"/>
                  </a:lnTo>
                  <a:lnTo>
                    <a:pt x="538" y="24"/>
                  </a:lnTo>
                  <a:lnTo>
                    <a:pt x="534" y="29"/>
                  </a:lnTo>
                  <a:lnTo>
                    <a:pt x="529" y="33"/>
                  </a:lnTo>
                  <a:lnTo>
                    <a:pt x="527" y="42"/>
                  </a:lnTo>
                  <a:lnTo>
                    <a:pt x="525" y="49"/>
                  </a:lnTo>
                  <a:lnTo>
                    <a:pt x="525" y="60"/>
                  </a:lnTo>
                  <a:lnTo>
                    <a:pt x="521" y="67"/>
                  </a:lnTo>
                  <a:lnTo>
                    <a:pt x="512" y="69"/>
                  </a:lnTo>
                  <a:lnTo>
                    <a:pt x="500" y="69"/>
                  </a:lnTo>
                  <a:lnTo>
                    <a:pt x="489" y="69"/>
                  </a:lnTo>
                  <a:lnTo>
                    <a:pt x="483" y="69"/>
                  </a:lnTo>
                  <a:lnTo>
                    <a:pt x="478" y="69"/>
                  </a:lnTo>
                  <a:lnTo>
                    <a:pt x="474" y="67"/>
                  </a:lnTo>
                  <a:lnTo>
                    <a:pt x="471" y="67"/>
                  </a:lnTo>
                  <a:lnTo>
                    <a:pt x="469" y="65"/>
                  </a:lnTo>
                  <a:lnTo>
                    <a:pt x="465" y="63"/>
                  </a:lnTo>
                  <a:lnTo>
                    <a:pt x="462" y="63"/>
                  </a:lnTo>
                  <a:lnTo>
                    <a:pt x="456" y="63"/>
                  </a:lnTo>
                  <a:lnTo>
                    <a:pt x="451" y="60"/>
                  </a:lnTo>
                  <a:lnTo>
                    <a:pt x="447" y="63"/>
                  </a:lnTo>
                  <a:lnTo>
                    <a:pt x="445" y="65"/>
                  </a:lnTo>
                  <a:lnTo>
                    <a:pt x="442" y="67"/>
                  </a:lnTo>
                  <a:lnTo>
                    <a:pt x="440" y="69"/>
                  </a:lnTo>
                  <a:lnTo>
                    <a:pt x="438" y="71"/>
                  </a:lnTo>
                  <a:lnTo>
                    <a:pt x="436" y="74"/>
                  </a:lnTo>
                  <a:lnTo>
                    <a:pt x="431" y="74"/>
                  </a:lnTo>
                  <a:lnTo>
                    <a:pt x="424" y="80"/>
                  </a:lnTo>
                  <a:lnTo>
                    <a:pt x="411" y="83"/>
                  </a:lnTo>
                  <a:lnTo>
                    <a:pt x="398" y="83"/>
                  </a:lnTo>
                  <a:lnTo>
                    <a:pt x="389" y="87"/>
                  </a:lnTo>
                  <a:lnTo>
                    <a:pt x="369" y="92"/>
                  </a:lnTo>
                  <a:lnTo>
                    <a:pt x="353" y="89"/>
                  </a:lnTo>
                  <a:lnTo>
                    <a:pt x="337" y="80"/>
                  </a:lnTo>
                  <a:lnTo>
                    <a:pt x="335" y="80"/>
                  </a:lnTo>
                  <a:lnTo>
                    <a:pt x="333" y="78"/>
                  </a:lnTo>
                  <a:lnTo>
                    <a:pt x="331" y="74"/>
                  </a:lnTo>
                  <a:lnTo>
                    <a:pt x="331" y="69"/>
                  </a:lnTo>
                  <a:lnTo>
                    <a:pt x="331" y="65"/>
                  </a:lnTo>
                  <a:lnTo>
                    <a:pt x="328" y="60"/>
                  </a:lnTo>
                  <a:lnTo>
                    <a:pt x="328" y="58"/>
                  </a:lnTo>
                  <a:lnTo>
                    <a:pt x="326" y="56"/>
                  </a:lnTo>
                  <a:lnTo>
                    <a:pt x="326" y="42"/>
                  </a:lnTo>
                  <a:lnTo>
                    <a:pt x="326" y="38"/>
                  </a:lnTo>
                  <a:lnTo>
                    <a:pt x="326" y="33"/>
                  </a:lnTo>
                  <a:lnTo>
                    <a:pt x="326" y="29"/>
                  </a:lnTo>
                  <a:lnTo>
                    <a:pt x="326" y="24"/>
                  </a:lnTo>
                  <a:lnTo>
                    <a:pt x="328" y="20"/>
                  </a:lnTo>
                  <a:lnTo>
                    <a:pt x="331" y="18"/>
                  </a:lnTo>
                  <a:lnTo>
                    <a:pt x="335" y="18"/>
                  </a:lnTo>
                  <a:lnTo>
                    <a:pt x="337" y="13"/>
                  </a:lnTo>
                  <a:lnTo>
                    <a:pt x="337" y="11"/>
                  </a:lnTo>
                  <a:lnTo>
                    <a:pt x="337" y="7"/>
                  </a:lnTo>
                  <a:lnTo>
                    <a:pt x="335" y="4"/>
                  </a:lnTo>
                  <a:lnTo>
                    <a:pt x="331" y="2"/>
                  </a:lnTo>
                  <a:lnTo>
                    <a:pt x="328" y="0"/>
                  </a:lnTo>
                  <a:lnTo>
                    <a:pt x="326" y="0"/>
                  </a:lnTo>
                  <a:lnTo>
                    <a:pt x="319" y="0"/>
                  </a:lnTo>
                  <a:lnTo>
                    <a:pt x="317" y="2"/>
                  </a:lnTo>
                  <a:lnTo>
                    <a:pt x="313" y="2"/>
                  </a:lnTo>
                  <a:lnTo>
                    <a:pt x="310" y="4"/>
                  </a:lnTo>
                  <a:lnTo>
                    <a:pt x="306" y="7"/>
                  </a:lnTo>
                  <a:lnTo>
                    <a:pt x="299" y="7"/>
                  </a:lnTo>
                  <a:lnTo>
                    <a:pt x="293" y="7"/>
                  </a:lnTo>
                  <a:lnTo>
                    <a:pt x="286" y="9"/>
                  </a:lnTo>
                  <a:lnTo>
                    <a:pt x="279" y="13"/>
                  </a:lnTo>
                  <a:lnTo>
                    <a:pt x="275" y="18"/>
                  </a:lnTo>
                  <a:lnTo>
                    <a:pt x="275" y="22"/>
                  </a:lnTo>
                  <a:lnTo>
                    <a:pt x="272" y="24"/>
                  </a:lnTo>
                  <a:lnTo>
                    <a:pt x="270" y="27"/>
                  </a:lnTo>
                  <a:lnTo>
                    <a:pt x="266" y="29"/>
                  </a:lnTo>
                  <a:lnTo>
                    <a:pt x="261" y="31"/>
                  </a:lnTo>
                  <a:lnTo>
                    <a:pt x="259" y="31"/>
                  </a:lnTo>
                  <a:lnTo>
                    <a:pt x="255" y="31"/>
                  </a:lnTo>
                  <a:lnTo>
                    <a:pt x="252" y="29"/>
                  </a:lnTo>
                  <a:lnTo>
                    <a:pt x="250" y="24"/>
                  </a:lnTo>
                  <a:lnTo>
                    <a:pt x="248" y="22"/>
                  </a:lnTo>
                  <a:lnTo>
                    <a:pt x="246" y="20"/>
                  </a:lnTo>
                  <a:lnTo>
                    <a:pt x="243" y="18"/>
                  </a:lnTo>
                  <a:lnTo>
                    <a:pt x="237" y="18"/>
                  </a:lnTo>
                  <a:lnTo>
                    <a:pt x="230" y="27"/>
                  </a:lnTo>
                  <a:lnTo>
                    <a:pt x="232" y="36"/>
                  </a:lnTo>
                  <a:lnTo>
                    <a:pt x="239" y="42"/>
                  </a:lnTo>
                  <a:lnTo>
                    <a:pt x="246" y="49"/>
                  </a:lnTo>
                  <a:lnTo>
                    <a:pt x="250" y="56"/>
                  </a:lnTo>
                  <a:lnTo>
                    <a:pt x="243" y="63"/>
                  </a:lnTo>
                  <a:lnTo>
                    <a:pt x="243" y="69"/>
                  </a:lnTo>
                  <a:lnTo>
                    <a:pt x="237" y="78"/>
                  </a:lnTo>
                  <a:lnTo>
                    <a:pt x="230" y="87"/>
                  </a:lnTo>
                  <a:lnTo>
                    <a:pt x="219" y="94"/>
                  </a:lnTo>
                  <a:lnTo>
                    <a:pt x="214" y="96"/>
                  </a:lnTo>
                  <a:lnTo>
                    <a:pt x="210" y="98"/>
                  </a:lnTo>
                  <a:lnTo>
                    <a:pt x="208" y="101"/>
                  </a:lnTo>
                  <a:lnTo>
                    <a:pt x="205" y="105"/>
                  </a:lnTo>
                  <a:lnTo>
                    <a:pt x="201" y="105"/>
                  </a:lnTo>
                  <a:lnTo>
                    <a:pt x="196" y="112"/>
                  </a:lnTo>
                  <a:lnTo>
                    <a:pt x="187" y="114"/>
                  </a:lnTo>
                  <a:lnTo>
                    <a:pt x="176" y="114"/>
                  </a:lnTo>
                  <a:lnTo>
                    <a:pt x="165" y="112"/>
                  </a:lnTo>
                  <a:lnTo>
                    <a:pt x="163" y="105"/>
                  </a:lnTo>
                  <a:lnTo>
                    <a:pt x="161" y="103"/>
                  </a:lnTo>
                  <a:lnTo>
                    <a:pt x="158" y="101"/>
                  </a:lnTo>
                  <a:lnTo>
                    <a:pt x="154" y="98"/>
                  </a:lnTo>
                  <a:lnTo>
                    <a:pt x="149" y="96"/>
                  </a:lnTo>
                  <a:lnTo>
                    <a:pt x="147" y="96"/>
                  </a:lnTo>
                  <a:lnTo>
                    <a:pt x="143" y="94"/>
                  </a:lnTo>
                  <a:lnTo>
                    <a:pt x="141" y="92"/>
                  </a:lnTo>
                  <a:lnTo>
                    <a:pt x="138" y="92"/>
                  </a:lnTo>
                  <a:lnTo>
                    <a:pt x="136" y="89"/>
                  </a:lnTo>
                  <a:lnTo>
                    <a:pt x="136" y="85"/>
                  </a:lnTo>
                  <a:lnTo>
                    <a:pt x="134" y="83"/>
                  </a:lnTo>
                  <a:lnTo>
                    <a:pt x="132" y="80"/>
                  </a:lnTo>
                  <a:lnTo>
                    <a:pt x="129" y="80"/>
                  </a:lnTo>
                  <a:lnTo>
                    <a:pt x="125" y="80"/>
                  </a:lnTo>
                  <a:lnTo>
                    <a:pt x="118" y="83"/>
                  </a:lnTo>
                  <a:lnTo>
                    <a:pt x="114" y="83"/>
                  </a:lnTo>
                  <a:lnTo>
                    <a:pt x="111" y="80"/>
                  </a:lnTo>
                  <a:lnTo>
                    <a:pt x="109" y="78"/>
                  </a:lnTo>
                  <a:lnTo>
                    <a:pt x="105" y="76"/>
                  </a:lnTo>
                  <a:lnTo>
                    <a:pt x="103" y="76"/>
                  </a:lnTo>
                  <a:lnTo>
                    <a:pt x="98" y="74"/>
                  </a:lnTo>
                  <a:lnTo>
                    <a:pt x="94" y="74"/>
                  </a:lnTo>
                  <a:lnTo>
                    <a:pt x="94" y="87"/>
                  </a:lnTo>
                  <a:lnTo>
                    <a:pt x="96" y="98"/>
                  </a:lnTo>
                  <a:lnTo>
                    <a:pt x="91" y="112"/>
                  </a:lnTo>
                  <a:lnTo>
                    <a:pt x="80" y="125"/>
                  </a:lnTo>
                  <a:lnTo>
                    <a:pt x="85" y="130"/>
                  </a:lnTo>
                  <a:lnTo>
                    <a:pt x="87" y="136"/>
                  </a:lnTo>
                  <a:lnTo>
                    <a:pt x="89" y="143"/>
                  </a:lnTo>
                  <a:lnTo>
                    <a:pt x="91" y="150"/>
                  </a:lnTo>
                  <a:lnTo>
                    <a:pt x="94" y="156"/>
                  </a:lnTo>
                  <a:lnTo>
                    <a:pt x="100" y="156"/>
                  </a:lnTo>
                  <a:lnTo>
                    <a:pt x="100" y="163"/>
                  </a:lnTo>
                  <a:lnTo>
                    <a:pt x="100" y="190"/>
                  </a:lnTo>
                  <a:lnTo>
                    <a:pt x="96" y="212"/>
                  </a:lnTo>
                  <a:lnTo>
                    <a:pt x="87" y="230"/>
                  </a:lnTo>
                  <a:lnTo>
                    <a:pt x="80" y="241"/>
                  </a:lnTo>
                  <a:lnTo>
                    <a:pt x="73" y="250"/>
                  </a:lnTo>
                  <a:lnTo>
                    <a:pt x="62" y="257"/>
                  </a:lnTo>
                  <a:lnTo>
                    <a:pt x="53" y="262"/>
                  </a:lnTo>
                  <a:lnTo>
                    <a:pt x="42" y="266"/>
                  </a:lnTo>
                  <a:lnTo>
                    <a:pt x="31" y="268"/>
                  </a:lnTo>
                  <a:lnTo>
                    <a:pt x="24" y="275"/>
                  </a:lnTo>
                  <a:lnTo>
                    <a:pt x="22" y="277"/>
                  </a:lnTo>
                  <a:lnTo>
                    <a:pt x="20" y="280"/>
                  </a:lnTo>
                  <a:lnTo>
                    <a:pt x="18" y="282"/>
                  </a:lnTo>
                  <a:lnTo>
                    <a:pt x="18" y="286"/>
                  </a:lnTo>
                  <a:lnTo>
                    <a:pt x="18" y="291"/>
                  </a:lnTo>
                  <a:lnTo>
                    <a:pt x="15" y="293"/>
                  </a:lnTo>
                  <a:lnTo>
                    <a:pt x="13" y="295"/>
                  </a:lnTo>
                  <a:lnTo>
                    <a:pt x="9" y="295"/>
                  </a:lnTo>
                  <a:lnTo>
                    <a:pt x="6" y="297"/>
                  </a:lnTo>
                  <a:lnTo>
                    <a:pt x="6" y="302"/>
                  </a:lnTo>
                  <a:lnTo>
                    <a:pt x="6" y="306"/>
                  </a:lnTo>
                  <a:lnTo>
                    <a:pt x="2" y="320"/>
                  </a:lnTo>
                  <a:lnTo>
                    <a:pt x="0" y="333"/>
                  </a:lnTo>
                  <a:lnTo>
                    <a:pt x="0" y="347"/>
                  </a:lnTo>
                  <a:lnTo>
                    <a:pt x="6" y="358"/>
                  </a:lnTo>
                  <a:lnTo>
                    <a:pt x="6" y="362"/>
                  </a:lnTo>
                  <a:lnTo>
                    <a:pt x="11" y="365"/>
                  </a:lnTo>
                  <a:lnTo>
                    <a:pt x="15" y="369"/>
                  </a:lnTo>
                  <a:lnTo>
                    <a:pt x="18" y="376"/>
                  </a:lnTo>
                  <a:lnTo>
                    <a:pt x="18" y="382"/>
                  </a:lnTo>
                  <a:lnTo>
                    <a:pt x="22" y="389"/>
                  </a:lnTo>
                  <a:lnTo>
                    <a:pt x="27" y="394"/>
                  </a:lnTo>
                  <a:lnTo>
                    <a:pt x="31" y="398"/>
                  </a:lnTo>
                  <a:lnTo>
                    <a:pt x="38" y="400"/>
                  </a:lnTo>
                  <a:lnTo>
                    <a:pt x="44" y="405"/>
                  </a:lnTo>
                  <a:lnTo>
                    <a:pt x="49" y="407"/>
                  </a:lnTo>
                  <a:lnTo>
                    <a:pt x="49" y="400"/>
                  </a:lnTo>
                  <a:lnTo>
                    <a:pt x="51" y="398"/>
                  </a:lnTo>
                  <a:lnTo>
                    <a:pt x="53" y="396"/>
                  </a:lnTo>
                  <a:lnTo>
                    <a:pt x="56" y="394"/>
                  </a:lnTo>
                  <a:lnTo>
                    <a:pt x="58" y="394"/>
                  </a:lnTo>
                  <a:lnTo>
                    <a:pt x="60" y="391"/>
                  </a:lnTo>
                  <a:lnTo>
                    <a:pt x="62" y="389"/>
                  </a:lnTo>
                  <a:lnTo>
                    <a:pt x="71" y="391"/>
                  </a:lnTo>
                  <a:lnTo>
                    <a:pt x="73" y="400"/>
                  </a:lnTo>
                  <a:lnTo>
                    <a:pt x="76" y="414"/>
                  </a:lnTo>
                  <a:lnTo>
                    <a:pt x="76" y="425"/>
                  </a:lnTo>
                  <a:lnTo>
                    <a:pt x="80" y="425"/>
                  </a:lnTo>
                  <a:lnTo>
                    <a:pt x="85" y="425"/>
                  </a:lnTo>
                  <a:lnTo>
                    <a:pt x="89" y="427"/>
                  </a:lnTo>
                  <a:lnTo>
                    <a:pt x="94" y="427"/>
                  </a:lnTo>
                  <a:lnTo>
                    <a:pt x="98" y="429"/>
                  </a:lnTo>
                  <a:lnTo>
                    <a:pt x="100" y="432"/>
                  </a:lnTo>
                  <a:lnTo>
                    <a:pt x="118" y="432"/>
                  </a:lnTo>
                  <a:lnTo>
                    <a:pt x="129" y="427"/>
                  </a:lnTo>
                  <a:lnTo>
                    <a:pt x="138" y="418"/>
                  </a:lnTo>
                  <a:lnTo>
                    <a:pt x="149" y="409"/>
                  </a:lnTo>
                  <a:lnTo>
                    <a:pt x="161" y="403"/>
                  </a:lnTo>
                  <a:lnTo>
                    <a:pt x="174" y="400"/>
                  </a:lnTo>
                  <a:lnTo>
                    <a:pt x="181" y="400"/>
                  </a:lnTo>
                  <a:lnTo>
                    <a:pt x="183" y="398"/>
                  </a:lnTo>
                  <a:lnTo>
                    <a:pt x="185" y="396"/>
                  </a:lnTo>
                  <a:lnTo>
                    <a:pt x="190" y="394"/>
                  </a:lnTo>
                  <a:lnTo>
                    <a:pt x="196" y="394"/>
                  </a:lnTo>
                  <a:lnTo>
                    <a:pt x="201" y="394"/>
                  </a:lnTo>
                  <a:lnTo>
                    <a:pt x="205" y="394"/>
                  </a:lnTo>
                  <a:lnTo>
                    <a:pt x="212" y="407"/>
                  </a:lnTo>
                  <a:lnTo>
                    <a:pt x="212" y="423"/>
                  </a:lnTo>
                  <a:lnTo>
                    <a:pt x="212" y="441"/>
                  </a:lnTo>
                  <a:lnTo>
                    <a:pt x="212" y="456"/>
                  </a:lnTo>
                  <a:lnTo>
                    <a:pt x="212" y="461"/>
                  </a:lnTo>
                  <a:lnTo>
                    <a:pt x="214" y="463"/>
                  </a:lnTo>
                  <a:lnTo>
                    <a:pt x="217" y="463"/>
                  </a:lnTo>
                  <a:lnTo>
                    <a:pt x="219" y="463"/>
                  </a:lnTo>
                  <a:lnTo>
                    <a:pt x="228" y="467"/>
                  </a:lnTo>
                  <a:lnTo>
                    <a:pt x="239" y="470"/>
                  </a:lnTo>
                  <a:lnTo>
                    <a:pt x="252" y="472"/>
                  </a:lnTo>
                  <a:lnTo>
                    <a:pt x="263" y="474"/>
                  </a:lnTo>
                  <a:lnTo>
                    <a:pt x="268" y="483"/>
                  </a:lnTo>
                  <a:lnTo>
                    <a:pt x="272" y="488"/>
                  </a:lnTo>
                  <a:lnTo>
                    <a:pt x="277" y="490"/>
                  </a:lnTo>
                  <a:lnTo>
                    <a:pt x="284" y="492"/>
                  </a:lnTo>
                  <a:lnTo>
                    <a:pt x="290" y="494"/>
                  </a:lnTo>
                  <a:lnTo>
                    <a:pt x="295" y="499"/>
                  </a:lnTo>
                  <a:lnTo>
                    <a:pt x="299" y="501"/>
                  </a:lnTo>
                  <a:lnTo>
                    <a:pt x="308" y="501"/>
                  </a:lnTo>
                  <a:lnTo>
                    <a:pt x="315" y="501"/>
                  </a:lnTo>
                  <a:lnTo>
                    <a:pt x="319" y="503"/>
                  </a:lnTo>
                  <a:lnTo>
                    <a:pt x="324" y="508"/>
                  </a:lnTo>
                  <a:lnTo>
                    <a:pt x="326" y="514"/>
                  </a:lnTo>
                  <a:lnTo>
                    <a:pt x="326" y="519"/>
                  </a:lnTo>
                  <a:lnTo>
                    <a:pt x="331" y="521"/>
                  </a:lnTo>
                  <a:lnTo>
                    <a:pt x="333" y="526"/>
                  </a:lnTo>
                  <a:lnTo>
                    <a:pt x="335" y="528"/>
                  </a:lnTo>
                  <a:lnTo>
                    <a:pt x="337" y="532"/>
                  </a:lnTo>
                  <a:lnTo>
                    <a:pt x="344" y="537"/>
                  </a:lnTo>
                  <a:lnTo>
                    <a:pt x="344" y="546"/>
                  </a:lnTo>
                  <a:lnTo>
                    <a:pt x="344" y="555"/>
                  </a:lnTo>
                  <a:lnTo>
                    <a:pt x="346" y="564"/>
                  </a:lnTo>
                  <a:lnTo>
                    <a:pt x="351" y="570"/>
                  </a:lnTo>
                  <a:lnTo>
                    <a:pt x="351" y="588"/>
                  </a:lnTo>
                  <a:lnTo>
                    <a:pt x="364" y="590"/>
                  </a:lnTo>
                  <a:lnTo>
                    <a:pt x="380" y="590"/>
                  </a:lnTo>
                  <a:lnTo>
                    <a:pt x="389" y="597"/>
                  </a:lnTo>
                  <a:lnTo>
                    <a:pt x="393" y="608"/>
                  </a:lnTo>
                  <a:lnTo>
                    <a:pt x="404" y="613"/>
                  </a:lnTo>
                  <a:lnTo>
                    <a:pt x="413" y="622"/>
                  </a:lnTo>
                  <a:lnTo>
                    <a:pt x="418" y="631"/>
                  </a:lnTo>
                  <a:lnTo>
                    <a:pt x="420" y="644"/>
                  </a:lnTo>
                  <a:lnTo>
                    <a:pt x="420" y="651"/>
                  </a:lnTo>
                  <a:lnTo>
                    <a:pt x="418" y="655"/>
                  </a:lnTo>
                  <a:lnTo>
                    <a:pt x="418" y="660"/>
                  </a:lnTo>
                  <a:lnTo>
                    <a:pt x="420" y="664"/>
                  </a:lnTo>
                  <a:lnTo>
                    <a:pt x="420" y="669"/>
                  </a:lnTo>
                  <a:lnTo>
                    <a:pt x="420" y="673"/>
                  </a:lnTo>
                  <a:lnTo>
                    <a:pt x="420" y="678"/>
                  </a:lnTo>
                  <a:lnTo>
                    <a:pt x="420" y="680"/>
                  </a:lnTo>
                  <a:lnTo>
                    <a:pt x="418" y="682"/>
                  </a:lnTo>
                  <a:lnTo>
                    <a:pt x="413" y="682"/>
                  </a:lnTo>
                  <a:lnTo>
                    <a:pt x="413" y="702"/>
                  </a:lnTo>
                  <a:lnTo>
                    <a:pt x="413" y="718"/>
                  </a:lnTo>
                  <a:lnTo>
                    <a:pt x="415" y="731"/>
                  </a:lnTo>
                  <a:lnTo>
                    <a:pt x="420" y="745"/>
                  </a:lnTo>
                  <a:lnTo>
                    <a:pt x="427" y="747"/>
                  </a:lnTo>
                  <a:lnTo>
                    <a:pt x="438" y="745"/>
                  </a:lnTo>
                  <a:lnTo>
                    <a:pt x="447" y="745"/>
                  </a:lnTo>
                  <a:lnTo>
                    <a:pt x="453" y="747"/>
                  </a:lnTo>
                  <a:lnTo>
                    <a:pt x="456" y="751"/>
                  </a:lnTo>
                  <a:lnTo>
                    <a:pt x="476" y="751"/>
                  </a:lnTo>
                  <a:lnTo>
                    <a:pt x="476" y="790"/>
                  </a:lnTo>
                  <a:lnTo>
                    <a:pt x="483" y="794"/>
                  </a:lnTo>
                  <a:lnTo>
                    <a:pt x="494" y="796"/>
                  </a:lnTo>
                  <a:lnTo>
                    <a:pt x="503" y="798"/>
                  </a:lnTo>
                  <a:lnTo>
                    <a:pt x="514" y="801"/>
                  </a:lnTo>
                  <a:lnTo>
                    <a:pt x="521" y="836"/>
                  </a:lnTo>
                  <a:lnTo>
                    <a:pt x="525" y="866"/>
                  </a:lnTo>
                  <a:lnTo>
                    <a:pt x="525" y="892"/>
                  </a:lnTo>
                  <a:lnTo>
                    <a:pt x="521" y="915"/>
                  </a:lnTo>
                  <a:lnTo>
                    <a:pt x="505" y="935"/>
                  </a:lnTo>
                  <a:lnTo>
                    <a:pt x="483" y="953"/>
                  </a:lnTo>
                  <a:lnTo>
                    <a:pt x="478" y="957"/>
                  </a:lnTo>
                  <a:lnTo>
                    <a:pt x="474" y="962"/>
                  </a:lnTo>
                  <a:lnTo>
                    <a:pt x="469" y="966"/>
                  </a:lnTo>
                  <a:lnTo>
                    <a:pt x="467" y="971"/>
                  </a:lnTo>
                  <a:lnTo>
                    <a:pt x="465" y="977"/>
                  </a:lnTo>
                  <a:lnTo>
                    <a:pt x="462" y="984"/>
                  </a:lnTo>
                  <a:lnTo>
                    <a:pt x="467" y="984"/>
                  </a:lnTo>
                  <a:lnTo>
                    <a:pt x="469" y="986"/>
                  </a:lnTo>
                  <a:lnTo>
                    <a:pt x="471" y="989"/>
                  </a:lnTo>
                  <a:lnTo>
                    <a:pt x="474" y="989"/>
                  </a:lnTo>
                  <a:lnTo>
                    <a:pt x="478" y="991"/>
                  </a:lnTo>
                  <a:lnTo>
                    <a:pt x="483" y="991"/>
                  </a:lnTo>
                  <a:lnTo>
                    <a:pt x="500" y="998"/>
                  </a:lnTo>
                  <a:lnTo>
                    <a:pt x="514" y="1009"/>
                  </a:lnTo>
                  <a:lnTo>
                    <a:pt x="525" y="1022"/>
                  </a:lnTo>
                  <a:lnTo>
                    <a:pt x="527" y="1024"/>
                  </a:lnTo>
                  <a:lnTo>
                    <a:pt x="529" y="1027"/>
                  </a:lnTo>
                  <a:lnTo>
                    <a:pt x="534" y="1027"/>
                  </a:lnTo>
                  <a:lnTo>
                    <a:pt x="538" y="1027"/>
                  </a:lnTo>
                  <a:lnTo>
                    <a:pt x="545" y="1027"/>
                  </a:lnTo>
                  <a:lnTo>
                    <a:pt x="552" y="1029"/>
                  </a:lnTo>
                  <a:lnTo>
                    <a:pt x="554" y="1033"/>
                  </a:lnTo>
                  <a:lnTo>
                    <a:pt x="556" y="1040"/>
                  </a:lnTo>
                  <a:lnTo>
                    <a:pt x="556" y="1047"/>
                  </a:lnTo>
                  <a:lnTo>
                    <a:pt x="563" y="1060"/>
                  </a:lnTo>
                  <a:lnTo>
                    <a:pt x="572" y="1065"/>
                  </a:lnTo>
                  <a:lnTo>
                    <a:pt x="579" y="1060"/>
                  </a:lnTo>
                  <a:lnTo>
                    <a:pt x="588" y="1051"/>
                  </a:lnTo>
                  <a:lnTo>
                    <a:pt x="594" y="1040"/>
                  </a:lnTo>
                  <a:lnTo>
                    <a:pt x="601" y="1029"/>
                  </a:lnTo>
                  <a:lnTo>
                    <a:pt x="608" y="1022"/>
                  </a:lnTo>
                  <a:lnTo>
                    <a:pt x="608" y="1018"/>
                  </a:lnTo>
                  <a:lnTo>
                    <a:pt x="610" y="1013"/>
                  </a:lnTo>
                  <a:lnTo>
                    <a:pt x="612" y="1011"/>
                  </a:lnTo>
                  <a:lnTo>
                    <a:pt x="614" y="1007"/>
                  </a:lnTo>
                  <a:lnTo>
                    <a:pt x="614" y="1002"/>
                  </a:lnTo>
                  <a:lnTo>
                    <a:pt x="614" y="995"/>
                  </a:lnTo>
                  <a:lnTo>
                    <a:pt x="614" y="99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23" name="Freeform 339"/>
            <p:cNvSpPr>
              <a:spLocks/>
            </p:cNvSpPr>
            <p:nvPr/>
          </p:nvSpPr>
          <p:spPr bwMode="auto">
            <a:xfrm>
              <a:off x="1960134" y="4199467"/>
              <a:ext cx="1100833" cy="1222508"/>
            </a:xfrm>
            <a:custGeom>
              <a:avLst/>
              <a:gdLst>
                <a:gd name="T0" fmla="*/ 648 w 959"/>
                <a:gd name="T1" fmla="*/ 852 h 1065"/>
                <a:gd name="T2" fmla="*/ 699 w 959"/>
                <a:gd name="T3" fmla="*/ 803 h 1065"/>
                <a:gd name="T4" fmla="*/ 820 w 959"/>
                <a:gd name="T5" fmla="*/ 745 h 1065"/>
                <a:gd name="T6" fmla="*/ 856 w 959"/>
                <a:gd name="T7" fmla="*/ 682 h 1065"/>
                <a:gd name="T8" fmla="*/ 858 w 959"/>
                <a:gd name="T9" fmla="*/ 620 h 1065"/>
                <a:gd name="T10" fmla="*/ 849 w 959"/>
                <a:gd name="T11" fmla="*/ 541 h 1065"/>
                <a:gd name="T12" fmla="*/ 876 w 959"/>
                <a:gd name="T13" fmla="*/ 483 h 1065"/>
                <a:gd name="T14" fmla="*/ 930 w 959"/>
                <a:gd name="T15" fmla="*/ 407 h 1065"/>
                <a:gd name="T16" fmla="*/ 952 w 959"/>
                <a:gd name="T17" fmla="*/ 369 h 1065"/>
                <a:gd name="T18" fmla="*/ 952 w 959"/>
                <a:gd name="T19" fmla="*/ 309 h 1065"/>
                <a:gd name="T20" fmla="*/ 943 w 959"/>
                <a:gd name="T21" fmla="*/ 282 h 1065"/>
                <a:gd name="T22" fmla="*/ 909 w 959"/>
                <a:gd name="T23" fmla="*/ 271 h 1065"/>
                <a:gd name="T24" fmla="*/ 840 w 959"/>
                <a:gd name="T25" fmla="*/ 217 h 1065"/>
                <a:gd name="T26" fmla="*/ 784 w 959"/>
                <a:gd name="T27" fmla="*/ 219 h 1065"/>
                <a:gd name="T28" fmla="*/ 737 w 959"/>
                <a:gd name="T29" fmla="*/ 208 h 1065"/>
                <a:gd name="T30" fmla="*/ 646 w 959"/>
                <a:gd name="T31" fmla="*/ 150 h 1065"/>
                <a:gd name="T32" fmla="*/ 619 w 959"/>
                <a:gd name="T33" fmla="*/ 181 h 1065"/>
                <a:gd name="T34" fmla="*/ 594 w 959"/>
                <a:gd name="T35" fmla="*/ 163 h 1065"/>
                <a:gd name="T36" fmla="*/ 588 w 959"/>
                <a:gd name="T37" fmla="*/ 132 h 1065"/>
                <a:gd name="T38" fmla="*/ 536 w 959"/>
                <a:gd name="T39" fmla="*/ 174 h 1065"/>
                <a:gd name="T40" fmla="*/ 534 w 959"/>
                <a:gd name="T41" fmla="*/ 145 h 1065"/>
                <a:gd name="T42" fmla="*/ 561 w 959"/>
                <a:gd name="T43" fmla="*/ 107 h 1065"/>
                <a:gd name="T44" fmla="*/ 572 w 959"/>
                <a:gd name="T45" fmla="*/ 80 h 1065"/>
                <a:gd name="T46" fmla="*/ 552 w 959"/>
                <a:gd name="T47" fmla="*/ 58 h 1065"/>
                <a:gd name="T48" fmla="*/ 541 w 959"/>
                <a:gd name="T49" fmla="*/ 27 h 1065"/>
                <a:gd name="T50" fmla="*/ 500 w 959"/>
                <a:gd name="T51" fmla="*/ 69 h 1065"/>
                <a:gd name="T52" fmla="*/ 456 w 959"/>
                <a:gd name="T53" fmla="*/ 63 h 1065"/>
                <a:gd name="T54" fmla="*/ 424 w 959"/>
                <a:gd name="T55" fmla="*/ 80 h 1065"/>
                <a:gd name="T56" fmla="*/ 331 w 959"/>
                <a:gd name="T57" fmla="*/ 74 h 1065"/>
                <a:gd name="T58" fmla="*/ 326 w 959"/>
                <a:gd name="T59" fmla="*/ 29 h 1065"/>
                <a:gd name="T60" fmla="*/ 331 w 959"/>
                <a:gd name="T61" fmla="*/ 2 h 1065"/>
                <a:gd name="T62" fmla="*/ 293 w 959"/>
                <a:gd name="T63" fmla="*/ 7 h 1065"/>
                <a:gd name="T64" fmla="*/ 259 w 959"/>
                <a:gd name="T65" fmla="*/ 31 h 1065"/>
                <a:gd name="T66" fmla="*/ 232 w 959"/>
                <a:gd name="T67" fmla="*/ 36 h 1065"/>
                <a:gd name="T68" fmla="*/ 214 w 959"/>
                <a:gd name="T69" fmla="*/ 96 h 1065"/>
                <a:gd name="T70" fmla="*/ 163 w 959"/>
                <a:gd name="T71" fmla="*/ 105 h 1065"/>
                <a:gd name="T72" fmla="*/ 136 w 959"/>
                <a:gd name="T73" fmla="*/ 89 h 1065"/>
                <a:gd name="T74" fmla="*/ 109 w 959"/>
                <a:gd name="T75" fmla="*/ 78 h 1065"/>
                <a:gd name="T76" fmla="*/ 85 w 959"/>
                <a:gd name="T77" fmla="*/ 130 h 1065"/>
                <a:gd name="T78" fmla="*/ 87 w 959"/>
                <a:gd name="T79" fmla="*/ 230 h 1065"/>
                <a:gd name="T80" fmla="*/ 20 w 959"/>
                <a:gd name="T81" fmla="*/ 280 h 1065"/>
                <a:gd name="T82" fmla="*/ 6 w 959"/>
                <a:gd name="T83" fmla="*/ 306 h 1065"/>
                <a:gd name="T84" fmla="*/ 18 w 959"/>
                <a:gd name="T85" fmla="*/ 382 h 1065"/>
                <a:gd name="T86" fmla="*/ 53 w 959"/>
                <a:gd name="T87" fmla="*/ 396 h 1065"/>
                <a:gd name="T88" fmla="*/ 80 w 959"/>
                <a:gd name="T89" fmla="*/ 425 h 1065"/>
                <a:gd name="T90" fmla="*/ 149 w 959"/>
                <a:gd name="T91" fmla="*/ 409 h 1065"/>
                <a:gd name="T92" fmla="*/ 205 w 959"/>
                <a:gd name="T93" fmla="*/ 394 h 1065"/>
                <a:gd name="T94" fmla="*/ 228 w 959"/>
                <a:gd name="T95" fmla="*/ 467 h 1065"/>
                <a:gd name="T96" fmla="*/ 295 w 959"/>
                <a:gd name="T97" fmla="*/ 499 h 1065"/>
                <a:gd name="T98" fmla="*/ 333 w 959"/>
                <a:gd name="T99" fmla="*/ 526 h 1065"/>
                <a:gd name="T100" fmla="*/ 364 w 959"/>
                <a:gd name="T101" fmla="*/ 590 h 1065"/>
                <a:gd name="T102" fmla="*/ 418 w 959"/>
                <a:gd name="T103" fmla="*/ 655 h 1065"/>
                <a:gd name="T104" fmla="*/ 413 w 959"/>
                <a:gd name="T105" fmla="*/ 702 h 1065"/>
                <a:gd name="T106" fmla="*/ 476 w 959"/>
                <a:gd name="T107" fmla="*/ 751 h 1065"/>
                <a:gd name="T108" fmla="*/ 521 w 959"/>
                <a:gd name="T109" fmla="*/ 915 h 1065"/>
                <a:gd name="T110" fmla="*/ 467 w 959"/>
                <a:gd name="T111" fmla="*/ 984 h 1065"/>
                <a:gd name="T112" fmla="*/ 527 w 959"/>
                <a:gd name="T113" fmla="*/ 1024 h 1065"/>
                <a:gd name="T114" fmla="*/ 563 w 959"/>
                <a:gd name="T115" fmla="*/ 1060 h 1065"/>
                <a:gd name="T116" fmla="*/ 612 w 959"/>
                <a:gd name="T117" fmla="*/ 1011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9" h="1065">
                  <a:moveTo>
                    <a:pt x="614" y="991"/>
                  </a:moveTo>
                  <a:lnTo>
                    <a:pt x="619" y="991"/>
                  </a:lnTo>
                  <a:lnTo>
                    <a:pt x="632" y="966"/>
                  </a:lnTo>
                  <a:lnTo>
                    <a:pt x="646" y="944"/>
                  </a:lnTo>
                  <a:lnTo>
                    <a:pt x="657" y="922"/>
                  </a:lnTo>
                  <a:lnTo>
                    <a:pt x="650" y="904"/>
                  </a:lnTo>
                  <a:lnTo>
                    <a:pt x="646" y="886"/>
                  </a:lnTo>
                  <a:lnTo>
                    <a:pt x="646" y="866"/>
                  </a:lnTo>
                  <a:lnTo>
                    <a:pt x="648" y="852"/>
                  </a:lnTo>
                  <a:lnTo>
                    <a:pt x="655" y="843"/>
                  </a:lnTo>
                  <a:lnTo>
                    <a:pt x="666" y="836"/>
                  </a:lnTo>
                  <a:lnTo>
                    <a:pt x="675" y="830"/>
                  </a:lnTo>
                  <a:lnTo>
                    <a:pt x="681" y="821"/>
                  </a:lnTo>
                  <a:lnTo>
                    <a:pt x="684" y="816"/>
                  </a:lnTo>
                  <a:lnTo>
                    <a:pt x="686" y="814"/>
                  </a:lnTo>
                  <a:lnTo>
                    <a:pt x="688" y="812"/>
                  </a:lnTo>
                  <a:lnTo>
                    <a:pt x="688" y="807"/>
                  </a:lnTo>
                  <a:lnTo>
                    <a:pt x="699" y="803"/>
                  </a:lnTo>
                  <a:lnTo>
                    <a:pt x="713" y="801"/>
                  </a:lnTo>
                  <a:lnTo>
                    <a:pt x="724" y="796"/>
                  </a:lnTo>
                  <a:lnTo>
                    <a:pt x="733" y="790"/>
                  </a:lnTo>
                  <a:lnTo>
                    <a:pt x="749" y="781"/>
                  </a:lnTo>
                  <a:lnTo>
                    <a:pt x="766" y="776"/>
                  </a:lnTo>
                  <a:lnTo>
                    <a:pt x="789" y="776"/>
                  </a:lnTo>
                  <a:lnTo>
                    <a:pt x="798" y="765"/>
                  </a:lnTo>
                  <a:lnTo>
                    <a:pt x="809" y="754"/>
                  </a:lnTo>
                  <a:lnTo>
                    <a:pt x="820" y="745"/>
                  </a:lnTo>
                  <a:lnTo>
                    <a:pt x="820" y="738"/>
                  </a:lnTo>
                  <a:lnTo>
                    <a:pt x="822" y="725"/>
                  </a:lnTo>
                  <a:lnTo>
                    <a:pt x="827" y="713"/>
                  </a:lnTo>
                  <a:lnTo>
                    <a:pt x="833" y="705"/>
                  </a:lnTo>
                  <a:lnTo>
                    <a:pt x="838" y="696"/>
                  </a:lnTo>
                  <a:lnTo>
                    <a:pt x="845" y="693"/>
                  </a:lnTo>
                  <a:lnTo>
                    <a:pt x="849" y="689"/>
                  </a:lnTo>
                  <a:lnTo>
                    <a:pt x="851" y="687"/>
                  </a:lnTo>
                  <a:lnTo>
                    <a:pt x="856" y="682"/>
                  </a:lnTo>
                  <a:lnTo>
                    <a:pt x="858" y="678"/>
                  </a:lnTo>
                  <a:lnTo>
                    <a:pt x="858" y="671"/>
                  </a:lnTo>
                  <a:lnTo>
                    <a:pt x="851" y="671"/>
                  </a:lnTo>
                  <a:lnTo>
                    <a:pt x="845" y="664"/>
                  </a:lnTo>
                  <a:lnTo>
                    <a:pt x="845" y="655"/>
                  </a:lnTo>
                  <a:lnTo>
                    <a:pt x="845" y="644"/>
                  </a:lnTo>
                  <a:lnTo>
                    <a:pt x="851" y="635"/>
                  </a:lnTo>
                  <a:lnTo>
                    <a:pt x="858" y="633"/>
                  </a:lnTo>
                  <a:lnTo>
                    <a:pt x="858" y="620"/>
                  </a:lnTo>
                  <a:lnTo>
                    <a:pt x="860" y="611"/>
                  </a:lnTo>
                  <a:lnTo>
                    <a:pt x="862" y="602"/>
                  </a:lnTo>
                  <a:lnTo>
                    <a:pt x="865" y="588"/>
                  </a:lnTo>
                  <a:lnTo>
                    <a:pt x="858" y="588"/>
                  </a:lnTo>
                  <a:lnTo>
                    <a:pt x="858" y="550"/>
                  </a:lnTo>
                  <a:lnTo>
                    <a:pt x="854" y="550"/>
                  </a:lnTo>
                  <a:lnTo>
                    <a:pt x="851" y="550"/>
                  </a:lnTo>
                  <a:lnTo>
                    <a:pt x="851" y="546"/>
                  </a:lnTo>
                  <a:lnTo>
                    <a:pt x="849" y="541"/>
                  </a:lnTo>
                  <a:lnTo>
                    <a:pt x="849" y="537"/>
                  </a:lnTo>
                  <a:lnTo>
                    <a:pt x="851" y="532"/>
                  </a:lnTo>
                  <a:lnTo>
                    <a:pt x="851" y="528"/>
                  </a:lnTo>
                  <a:lnTo>
                    <a:pt x="854" y="526"/>
                  </a:lnTo>
                  <a:lnTo>
                    <a:pt x="858" y="526"/>
                  </a:lnTo>
                  <a:lnTo>
                    <a:pt x="856" y="510"/>
                  </a:lnTo>
                  <a:lnTo>
                    <a:pt x="860" y="496"/>
                  </a:lnTo>
                  <a:lnTo>
                    <a:pt x="867" y="490"/>
                  </a:lnTo>
                  <a:lnTo>
                    <a:pt x="876" y="483"/>
                  </a:lnTo>
                  <a:lnTo>
                    <a:pt x="896" y="463"/>
                  </a:lnTo>
                  <a:lnTo>
                    <a:pt x="903" y="456"/>
                  </a:lnTo>
                  <a:lnTo>
                    <a:pt x="907" y="445"/>
                  </a:lnTo>
                  <a:lnTo>
                    <a:pt x="912" y="434"/>
                  </a:lnTo>
                  <a:lnTo>
                    <a:pt x="921" y="425"/>
                  </a:lnTo>
                  <a:lnTo>
                    <a:pt x="923" y="420"/>
                  </a:lnTo>
                  <a:lnTo>
                    <a:pt x="925" y="416"/>
                  </a:lnTo>
                  <a:lnTo>
                    <a:pt x="927" y="411"/>
                  </a:lnTo>
                  <a:lnTo>
                    <a:pt x="930" y="407"/>
                  </a:lnTo>
                  <a:lnTo>
                    <a:pt x="934" y="403"/>
                  </a:lnTo>
                  <a:lnTo>
                    <a:pt x="938" y="400"/>
                  </a:lnTo>
                  <a:lnTo>
                    <a:pt x="945" y="398"/>
                  </a:lnTo>
                  <a:lnTo>
                    <a:pt x="947" y="394"/>
                  </a:lnTo>
                  <a:lnTo>
                    <a:pt x="952" y="389"/>
                  </a:lnTo>
                  <a:lnTo>
                    <a:pt x="952" y="382"/>
                  </a:lnTo>
                  <a:lnTo>
                    <a:pt x="952" y="378"/>
                  </a:lnTo>
                  <a:lnTo>
                    <a:pt x="952" y="373"/>
                  </a:lnTo>
                  <a:lnTo>
                    <a:pt x="952" y="369"/>
                  </a:lnTo>
                  <a:lnTo>
                    <a:pt x="952" y="365"/>
                  </a:lnTo>
                  <a:lnTo>
                    <a:pt x="952" y="360"/>
                  </a:lnTo>
                  <a:lnTo>
                    <a:pt x="952" y="356"/>
                  </a:lnTo>
                  <a:lnTo>
                    <a:pt x="952" y="353"/>
                  </a:lnTo>
                  <a:lnTo>
                    <a:pt x="954" y="351"/>
                  </a:lnTo>
                  <a:lnTo>
                    <a:pt x="959" y="351"/>
                  </a:lnTo>
                  <a:lnTo>
                    <a:pt x="959" y="313"/>
                  </a:lnTo>
                  <a:lnTo>
                    <a:pt x="954" y="311"/>
                  </a:lnTo>
                  <a:lnTo>
                    <a:pt x="952" y="309"/>
                  </a:lnTo>
                  <a:lnTo>
                    <a:pt x="952" y="304"/>
                  </a:lnTo>
                  <a:lnTo>
                    <a:pt x="952" y="297"/>
                  </a:lnTo>
                  <a:lnTo>
                    <a:pt x="952" y="293"/>
                  </a:lnTo>
                  <a:lnTo>
                    <a:pt x="952" y="288"/>
                  </a:lnTo>
                  <a:lnTo>
                    <a:pt x="952" y="284"/>
                  </a:lnTo>
                  <a:lnTo>
                    <a:pt x="950" y="282"/>
                  </a:lnTo>
                  <a:lnTo>
                    <a:pt x="947" y="282"/>
                  </a:lnTo>
                  <a:lnTo>
                    <a:pt x="945" y="282"/>
                  </a:lnTo>
                  <a:lnTo>
                    <a:pt x="943" y="282"/>
                  </a:lnTo>
                  <a:lnTo>
                    <a:pt x="938" y="282"/>
                  </a:lnTo>
                  <a:lnTo>
                    <a:pt x="934" y="282"/>
                  </a:lnTo>
                  <a:lnTo>
                    <a:pt x="927" y="282"/>
                  </a:lnTo>
                  <a:lnTo>
                    <a:pt x="923" y="282"/>
                  </a:lnTo>
                  <a:lnTo>
                    <a:pt x="921" y="282"/>
                  </a:lnTo>
                  <a:lnTo>
                    <a:pt x="916" y="282"/>
                  </a:lnTo>
                  <a:lnTo>
                    <a:pt x="914" y="280"/>
                  </a:lnTo>
                  <a:lnTo>
                    <a:pt x="914" y="275"/>
                  </a:lnTo>
                  <a:lnTo>
                    <a:pt x="909" y="271"/>
                  </a:lnTo>
                  <a:lnTo>
                    <a:pt x="905" y="266"/>
                  </a:lnTo>
                  <a:lnTo>
                    <a:pt x="898" y="264"/>
                  </a:lnTo>
                  <a:lnTo>
                    <a:pt x="889" y="264"/>
                  </a:lnTo>
                  <a:lnTo>
                    <a:pt x="880" y="259"/>
                  </a:lnTo>
                  <a:lnTo>
                    <a:pt x="874" y="253"/>
                  </a:lnTo>
                  <a:lnTo>
                    <a:pt x="869" y="244"/>
                  </a:lnTo>
                  <a:lnTo>
                    <a:pt x="862" y="233"/>
                  </a:lnTo>
                  <a:lnTo>
                    <a:pt x="851" y="224"/>
                  </a:lnTo>
                  <a:lnTo>
                    <a:pt x="840" y="217"/>
                  </a:lnTo>
                  <a:lnTo>
                    <a:pt x="833" y="206"/>
                  </a:lnTo>
                  <a:lnTo>
                    <a:pt x="827" y="206"/>
                  </a:lnTo>
                  <a:lnTo>
                    <a:pt x="822" y="208"/>
                  </a:lnTo>
                  <a:lnTo>
                    <a:pt x="818" y="210"/>
                  </a:lnTo>
                  <a:lnTo>
                    <a:pt x="813" y="212"/>
                  </a:lnTo>
                  <a:lnTo>
                    <a:pt x="811" y="219"/>
                  </a:lnTo>
                  <a:lnTo>
                    <a:pt x="804" y="219"/>
                  </a:lnTo>
                  <a:lnTo>
                    <a:pt x="793" y="219"/>
                  </a:lnTo>
                  <a:lnTo>
                    <a:pt x="784" y="219"/>
                  </a:lnTo>
                  <a:lnTo>
                    <a:pt x="775" y="219"/>
                  </a:lnTo>
                  <a:lnTo>
                    <a:pt x="775" y="212"/>
                  </a:lnTo>
                  <a:lnTo>
                    <a:pt x="775" y="210"/>
                  </a:lnTo>
                  <a:lnTo>
                    <a:pt x="771" y="208"/>
                  </a:lnTo>
                  <a:lnTo>
                    <a:pt x="769" y="206"/>
                  </a:lnTo>
                  <a:lnTo>
                    <a:pt x="762" y="206"/>
                  </a:lnTo>
                  <a:lnTo>
                    <a:pt x="757" y="206"/>
                  </a:lnTo>
                  <a:lnTo>
                    <a:pt x="746" y="206"/>
                  </a:lnTo>
                  <a:lnTo>
                    <a:pt x="737" y="208"/>
                  </a:lnTo>
                  <a:lnTo>
                    <a:pt x="728" y="210"/>
                  </a:lnTo>
                  <a:lnTo>
                    <a:pt x="719" y="212"/>
                  </a:lnTo>
                  <a:lnTo>
                    <a:pt x="719" y="174"/>
                  </a:lnTo>
                  <a:lnTo>
                    <a:pt x="702" y="165"/>
                  </a:lnTo>
                  <a:lnTo>
                    <a:pt x="686" y="156"/>
                  </a:lnTo>
                  <a:lnTo>
                    <a:pt x="664" y="150"/>
                  </a:lnTo>
                  <a:lnTo>
                    <a:pt x="657" y="148"/>
                  </a:lnTo>
                  <a:lnTo>
                    <a:pt x="650" y="150"/>
                  </a:lnTo>
                  <a:lnTo>
                    <a:pt x="646" y="150"/>
                  </a:lnTo>
                  <a:lnTo>
                    <a:pt x="641" y="152"/>
                  </a:lnTo>
                  <a:lnTo>
                    <a:pt x="639" y="156"/>
                  </a:lnTo>
                  <a:lnTo>
                    <a:pt x="635" y="159"/>
                  </a:lnTo>
                  <a:lnTo>
                    <a:pt x="632" y="163"/>
                  </a:lnTo>
                  <a:lnTo>
                    <a:pt x="628" y="163"/>
                  </a:lnTo>
                  <a:lnTo>
                    <a:pt x="623" y="168"/>
                  </a:lnTo>
                  <a:lnTo>
                    <a:pt x="621" y="170"/>
                  </a:lnTo>
                  <a:lnTo>
                    <a:pt x="619" y="174"/>
                  </a:lnTo>
                  <a:lnTo>
                    <a:pt x="619" y="181"/>
                  </a:lnTo>
                  <a:lnTo>
                    <a:pt x="617" y="183"/>
                  </a:lnTo>
                  <a:lnTo>
                    <a:pt x="612" y="186"/>
                  </a:lnTo>
                  <a:lnTo>
                    <a:pt x="608" y="188"/>
                  </a:lnTo>
                  <a:lnTo>
                    <a:pt x="601" y="188"/>
                  </a:lnTo>
                  <a:lnTo>
                    <a:pt x="597" y="186"/>
                  </a:lnTo>
                  <a:lnTo>
                    <a:pt x="592" y="183"/>
                  </a:lnTo>
                  <a:lnTo>
                    <a:pt x="588" y="181"/>
                  </a:lnTo>
                  <a:lnTo>
                    <a:pt x="588" y="163"/>
                  </a:lnTo>
                  <a:lnTo>
                    <a:pt x="594" y="163"/>
                  </a:lnTo>
                  <a:lnTo>
                    <a:pt x="601" y="161"/>
                  </a:lnTo>
                  <a:lnTo>
                    <a:pt x="608" y="159"/>
                  </a:lnTo>
                  <a:lnTo>
                    <a:pt x="610" y="154"/>
                  </a:lnTo>
                  <a:lnTo>
                    <a:pt x="614" y="150"/>
                  </a:lnTo>
                  <a:lnTo>
                    <a:pt x="612" y="143"/>
                  </a:lnTo>
                  <a:lnTo>
                    <a:pt x="612" y="139"/>
                  </a:lnTo>
                  <a:lnTo>
                    <a:pt x="610" y="134"/>
                  </a:lnTo>
                  <a:lnTo>
                    <a:pt x="608" y="132"/>
                  </a:lnTo>
                  <a:lnTo>
                    <a:pt x="588" y="132"/>
                  </a:lnTo>
                  <a:lnTo>
                    <a:pt x="579" y="139"/>
                  </a:lnTo>
                  <a:lnTo>
                    <a:pt x="570" y="145"/>
                  </a:lnTo>
                  <a:lnTo>
                    <a:pt x="563" y="156"/>
                  </a:lnTo>
                  <a:lnTo>
                    <a:pt x="556" y="159"/>
                  </a:lnTo>
                  <a:lnTo>
                    <a:pt x="550" y="163"/>
                  </a:lnTo>
                  <a:lnTo>
                    <a:pt x="545" y="168"/>
                  </a:lnTo>
                  <a:lnTo>
                    <a:pt x="543" y="172"/>
                  </a:lnTo>
                  <a:lnTo>
                    <a:pt x="541" y="174"/>
                  </a:lnTo>
                  <a:lnTo>
                    <a:pt x="536" y="174"/>
                  </a:lnTo>
                  <a:lnTo>
                    <a:pt x="529" y="174"/>
                  </a:lnTo>
                  <a:lnTo>
                    <a:pt x="525" y="174"/>
                  </a:lnTo>
                  <a:lnTo>
                    <a:pt x="521" y="174"/>
                  </a:lnTo>
                  <a:lnTo>
                    <a:pt x="518" y="168"/>
                  </a:lnTo>
                  <a:lnTo>
                    <a:pt x="521" y="161"/>
                  </a:lnTo>
                  <a:lnTo>
                    <a:pt x="523" y="156"/>
                  </a:lnTo>
                  <a:lnTo>
                    <a:pt x="525" y="152"/>
                  </a:lnTo>
                  <a:lnTo>
                    <a:pt x="529" y="150"/>
                  </a:lnTo>
                  <a:lnTo>
                    <a:pt x="534" y="145"/>
                  </a:lnTo>
                  <a:lnTo>
                    <a:pt x="538" y="143"/>
                  </a:lnTo>
                  <a:lnTo>
                    <a:pt x="541" y="143"/>
                  </a:lnTo>
                  <a:lnTo>
                    <a:pt x="543" y="139"/>
                  </a:lnTo>
                  <a:lnTo>
                    <a:pt x="545" y="136"/>
                  </a:lnTo>
                  <a:lnTo>
                    <a:pt x="545" y="132"/>
                  </a:lnTo>
                  <a:lnTo>
                    <a:pt x="545" y="123"/>
                  </a:lnTo>
                  <a:lnTo>
                    <a:pt x="550" y="116"/>
                  </a:lnTo>
                  <a:lnTo>
                    <a:pt x="554" y="109"/>
                  </a:lnTo>
                  <a:lnTo>
                    <a:pt x="561" y="107"/>
                  </a:lnTo>
                  <a:lnTo>
                    <a:pt x="570" y="105"/>
                  </a:lnTo>
                  <a:lnTo>
                    <a:pt x="574" y="103"/>
                  </a:lnTo>
                  <a:lnTo>
                    <a:pt x="579" y="101"/>
                  </a:lnTo>
                  <a:lnTo>
                    <a:pt x="581" y="94"/>
                  </a:lnTo>
                  <a:lnTo>
                    <a:pt x="583" y="87"/>
                  </a:lnTo>
                  <a:lnTo>
                    <a:pt x="581" y="83"/>
                  </a:lnTo>
                  <a:lnTo>
                    <a:pt x="579" y="83"/>
                  </a:lnTo>
                  <a:lnTo>
                    <a:pt x="574" y="80"/>
                  </a:lnTo>
                  <a:lnTo>
                    <a:pt x="572" y="80"/>
                  </a:lnTo>
                  <a:lnTo>
                    <a:pt x="567" y="80"/>
                  </a:lnTo>
                  <a:lnTo>
                    <a:pt x="565" y="78"/>
                  </a:lnTo>
                  <a:lnTo>
                    <a:pt x="563" y="74"/>
                  </a:lnTo>
                  <a:lnTo>
                    <a:pt x="563" y="71"/>
                  </a:lnTo>
                  <a:lnTo>
                    <a:pt x="561" y="67"/>
                  </a:lnTo>
                  <a:lnTo>
                    <a:pt x="559" y="65"/>
                  </a:lnTo>
                  <a:lnTo>
                    <a:pt x="556" y="63"/>
                  </a:lnTo>
                  <a:lnTo>
                    <a:pt x="554" y="60"/>
                  </a:lnTo>
                  <a:lnTo>
                    <a:pt x="552" y="58"/>
                  </a:lnTo>
                  <a:lnTo>
                    <a:pt x="550" y="54"/>
                  </a:lnTo>
                  <a:lnTo>
                    <a:pt x="550" y="47"/>
                  </a:lnTo>
                  <a:lnTo>
                    <a:pt x="552" y="42"/>
                  </a:lnTo>
                  <a:lnTo>
                    <a:pt x="552" y="38"/>
                  </a:lnTo>
                  <a:lnTo>
                    <a:pt x="547" y="36"/>
                  </a:lnTo>
                  <a:lnTo>
                    <a:pt x="545" y="33"/>
                  </a:lnTo>
                  <a:lnTo>
                    <a:pt x="543" y="31"/>
                  </a:lnTo>
                  <a:lnTo>
                    <a:pt x="543" y="29"/>
                  </a:lnTo>
                  <a:lnTo>
                    <a:pt x="541" y="27"/>
                  </a:lnTo>
                  <a:lnTo>
                    <a:pt x="538" y="24"/>
                  </a:lnTo>
                  <a:lnTo>
                    <a:pt x="534" y="29"/>
                  </a:lnTo>
                  <a:lnTo>
                    <a:pt x="529" y="33"/>
                  </a:lnTo>
                  <a:lnTo>
                    <a:pt x="527" y="42"/>
                  </a:lnTo>
                  <a:lnTo>
                    <a:pt x="525" y="49"/>
                  </a:lnTo>
                  <a:lnTo>
                    <a:pt x="525" y="60"/>
                  </a:lnTo>
                  <a:lnTo>
                    <a:pt x="521" y="67"/>
                  </a:lnTo>
                  <a:lnTo>
                    <a:pt x="512" y="69"/>
                  </a:lnTo>
                  <a:lnTo>
                    <a:pt x="500" y="69"/>
                  </a:lnTo>
                  <a:lnTo>
                    <a:pt x="489" y="69"/>
                  </a:lnTo>
                  <a:lnTo>
                    <a:pt x="483" y="69"/>
                  </a:lnTo>
                  <a:lnTo>
                    <a:pt x="478" y="69"/>
                  </a:lnTo>
                  <a:lnTo>
                    <a:pt x="474" y="67"/>
                  </a:lnTo>
                  <a:lnTo>
                    <a:pt x="471" y="67"/>
                  </a:lnTo>
                  <a:lnTo>
                    <a:pt x="469" y="65"/>
                  </a:lnTo>
                  <a:lnTo>
                    <a:pt x="465" y="63"/>
                  </a:lnTo>
                  <a:lnTo>
                    <a:pt x="462" y="63"/>
                  </a:lnTo>
                  <a:lnTo>
                    <a:pt x="456" y="63"/>
                  </a:lnTo>
                  <a:lnTo>
                    <a:pt x="451" y="60"/>
                  </a:lnTo>
                  <a:lnTo>
                    <a:pt x="447" y="63"/>
                  </a:lnTo>
                  <a:lnTo>
                    <a:pt x="445" y="65"/>
                  </a:lnTo>
                  <a:lnTo>
                    <a:pt x="442" y="67"/>
                  </a:lnTo>
                  <a:lnTo>
                    <a:pt x="440" y="69"/>
                  </a:lnTo>
                  <a:lnTo>
                    <a:pt x="438" y="71"/>
                  </a:lnTo>
                  <a:lnTo>
                    <a:pt x="436" y="74"/>
                  </a:lnTo>
                  <a:lnTo>
                    <a:pt x="431" y="74"/>
                  </a:lnTo>
                  <a:lnTo>
                    <a:pt x="424" y="80"/>
                  </a:lnTo>
                  <a:lnTo>
                    <a:pt x="411" y="83"/>
                  </a:lnTo>
                  <a:lnTo>
                    <a:pt x="398" y="83"/>
                  </a:lnTo>
                  <a:lnTo>
                    <a:pt x="389" y="87"/>
                  </a:lnTo>
                  <a:lnTo>
                    <a:pt x="369" y="92"/>
                  </a:lnTo>
                  <a:lnTo>
                    <a:pt x="353" y="89"/>
                  </a:lnTo>
                  <a:lnTo>
                    <a:pt x="337" y="80"/>
                  </a:lnTo>
                  <a:lnTo>
                    <a:pt x="335" y="80"/>
                  </a:lnTo>
                  <a:lnTo>
                    <a:pt x="333" y="78"/>
                  </a:lnTo>
                  <a:lnTo>
                    <a:pt x="331" y="74"/>
                  </a:lnTo>
                  <a:lnTo>
                    <a:pt x="331" y="69"/>
                  </a:lnTo>
                  <a:lnTo>
                    <a:pt x="331" y="65"/>
                  </a:lnTo>
                  <a:lnTo>
                    <a:pt x="328" y="60"/>
                  </a:lnTo>
                  <a:lnTo>
                    <a:pt x="328" y="58"/>
                  </a:lnTo>
                  <a:lnTo>
                    <a:pt x="326" y="56"/>
                  </a:lnTo>
                  <a:lnTo>
                    <a:pt x="326" y="42"/>
                  </a:lnTo>
                  <a:lnTo>
                    <a:pt x="326" y="38"/>
                  </a:lnTo>
                  <a:lnTo>
                    <a:pt x="326" y="33"/>
                  </a:lnTo>
                  <a:lnTo>
                    <a:pt x="326" y="29"/>
                  </a:lnTo>
                  <a:lnTo>
                    <a:pt x="326" y="24"/>
                  </a:lnTo>
                  <a:lnTo>
                    <a:pt x="328" y="20"/>
                  </a:lnTo>
                  <a:lnTo>
                    <a:pt x="331" y="18"/>
                  </a:lnTo>
                  <a:lnTo>
                    <a:pt x="335" y="18"/>
                  </a:lnTo>
                  <a:lnTo>
                    <a:pt x="337" y="13"/>
                  </a:lnTo>
                  <a:lnTo>
                    <a:pt x="337" y="11"/>
                  </a:lnTo>
                  <a:lnTo>
                    <a:pt x="337" y="7"/>
                  </a:lnTo>
                  <a:lnTo>
                    <a:pt x="335" y="4"/>
                  </a:lnTo>
                  <a:lnTo>
                    <a:pt x="331" y="2"/>
                  </a:lnTo>
                  <a:lnTo>
                    <a:pt x="328" y="0"/>
                  </a:lnTo>
                  <a:lnTo>
                    <a:pt x="326" y="0"/>
                  </a:lnTo>
                  <a:lnTo>
                    <a:pt x="319" y="0"/>
                  </a:lnTo>
                  <a:lnTo>
                    <a:pt x="317" y="2"/>
                  </a:lnTo>
                  <a:lnTo>
                    <a:pt x="313" y="2"/>
                  </a:lnTo>
                  <a:lnTo>
                    <a:pt x="310" y="4"/>
                  </a:lnTo>
                  <a:lnTo>
                    <a:pt x="306" y="7"/>
                  </a:lnTo>
                  <a:lnTo>
                    <a:pt x="299" y="7"/>
                  </a:lnTo>
                  <a:lnTo>
                    <a:pt x="293" y="7"/>
                  </a:lnTo>
                  <a:lnTo>
                    <a:pt x="286" y="9"/>
                  </a:lnTo>
                  <a:lnTo>
                    <a:pt x="279" y="13"/>
                  </a:lnTo>
                  <a:lnTo>
                    <a:pt x="275" y="18"/>
                  </a:lnTo>
                  <a:lnTo>
                    <a:pt x="275" y="22"/>
                  </a:lnTo>
                  <a:lnTo>
                    <a:pt x="272" y="24"/>
                  </a:lnTo>
                  <a:lnTo>
                    <a:pt x="270" y="27"/>
                  </a:lnTo>
                  <a:lnTo>
                    <a:pt x="266" y="29"/>
                  </a:lnTo>
                  <a:lnTo>
                    <a:pt x="261" y="31"/>
                  </a:lnTo>
                  <a:lnTo>
                    <a:pt x="259" y="31"/>
                  </a:lnTo>
                  <a:lnTo>
                    <a:pt x="255" y="31"/>
                  </a:lnTo>
                  <a:lnTo>
                    <a:pt x="252" y="29"/>
                  </a:lnTo>
                  <a:lnTo>
                    <a:pt x="250" y="24"/>
                  </a:lnTo>
                  <a:lnTo>
                    <a:pt x="248" y="22"/>
                  </a:lnTo>
                  <a:lnTo>
                    <a:pt x="246" y="20"/>
                  </a:lnTo>
                  <a:lnTo>
                    <a:pt x="243" y="18"/>
                  </a:lnTo>
                  <a:lnTo>
                    <a:pt x="237" y="18"/>
                  </a:lnTo>
                  <a:lnTo>
                    <a:pt x="230" y="27"/>
                  </a:lnTo>
                  <a:lnTo>
                    <a:pt x="232" y="36"/>
                  </a:lnTo>
                  <a:lnTo>
                    <a:pt x="239" y="42"/>
                  </a:lnTo>
                  <a:lnTo>
                    <a:pt x="246" y="49"/>
                  </a:lnTo>
                  <a:lnTo>
                    <a:pt x="250" y="56"/>
                  </a:lnTo>
                  <a:lnTo>
                    <a:pt x="243" y="63"/>
                  </a:lnTo>
                  <a:lnTo>
                    <a:pt x="243" y="69"/>
                  </a:lnTo>
                  <a:lnTo>
                    <a:pt x="237" y="78"/>
                  </a:lnTo>
                  <a:lnTo>
                    <a:pt x="230" y="87"/>
                  </a:lnTo>
                  <a:lnTo>
                    <a:pt x="219" y="94"/>
                  </a:lnTo>
                  <a:lnTo>
                    <a:pt x="214" y="96"/>
                  </a:lnTo>
                  <a:lnTo>
                    <a:pt x="210" y="98"/>
                  </a:lnTo>
                  <a:lnTo>
                    <a:pt x="208" y="101"/>
                  </a:lnTo>
                  <a:lnTo>
                    <a:pt x="205" y="105"/>
                  </a:lnTo>
                  <a:lnTo>
                    <a:pt x="201" y="105"/>
                  </a:lnTo>
                  <a:lnTo>
                    <a:pt x="196" y="112"/>
                  </a:lnTo>
                  <a:lnTo>
                    <a:pt x="187" y="114"/>
                  </a:lnTo>
                  <a:lnTo>
                    <a:pt x="176" y="114"/>
                  </a:lnTo>
                  <a:lnTo>
                    <a:pt x="165" y="112"/>
                  </a:lnTo>
                  <a:lnTo>
                    <a:pt x="163" y="105"/>
                  </a:lnTo>
                  <a:lnTo>
                    <a:pt x="161" y="103"/>
                  </a:lnTo>
                  <a:lnTo>
                    <a:pt x="158" y="101"/>
                  </a:lnTo>
                  <a:lnTo>
                    <a:pt x="154" y="98"/>
                  </a:lnTo>
                  <a:lnTo>
                    <a:pt x="149" y="96"/>
                  </a:lnTo>
                  <a:lnTo>
                    <a:pt x="147" y="96"/>
                  </a:lnTo>
                  <a:lnTo>
                    <a:pt x="143" y="94"/>
                  </a:lnTo>
                  <a:lnTo>
                    <a:pt x="141" y="92"/>
                  </a:lnTo>
                  <a:lnTo>
                    <a:pt x="138" y="92"/>
                  </a:lnTo>
                  <a:lnTo>
                    <a:pt x="136" y="89"/>
                  </a:lnTo>
                  <a:lnTo>
                    <a:pt x="136" y="85"/>
                  </a:lnTo>
                  <a:lnTo>
                    <a:pt x="134" y="83"/>
                  </a:lnTo>
                  <a:lnTo>
                    <a:pt x="132" y="80"/>
                  </a:lnTo>
                  <a:lnTo>
                    <a:pt x="129" y="80"/>
                  </a:lnTo>
                  <a:lnTo>
                    <a:pt x="125" y="80"/>
                  </a:lnTo>
                  <a:lnTo>
                    <a:pt x="118" y="83"/>
                  </a:lnTo>
                  <a:lnTo>
                    <a:pt x="114" y="83"/>
                  </a:lnTo>
                  <a:lnTo>
                    <a:pt x="111" y="80"/>
                  </a:lnTo>
                  <a:lnTo>
                    <a:pt x="109" y="78"/>
                  </a:lnTo>
                  <a:lnTo>
                    <a:pt x="105" y="76"/>
                  </a:lnTo>
                  <a:lnTo>
                    <a:pt x="103" y="76"/>
                  </a:lnTo>
                  <a:lnTo>
                    <a:pt x="98" y="74"/>
                  </a:lnTo>
                  <a:lnTo>
                    <a:pt x="94" y="74"/>
                  </a:lnTo>
                  <a:lnTo>
                    <a:pt x="94" y="87"/>
                  </a:lnTo>
                  <a:lnTo>
                    <a:pt x="96" y="98"/>
                  </a:lnTo>
                  <a:lnTo>
                    <a:pt x="91" y="112"/>
                  </a:lnTo>
                  <a:lnTo>
                    <a:pt x="80" y="125"/>
                  </a:lnTo>
                  <a:lnTo>
                    <a:pt x="85" y="130"/>
                  </a:lnTo>
                  <a:lnTo>
                    <a:pt x="87" y="136"/>
                  </a:lnTo>
                  <a:lnTo>
                    <a:pt x="89" y="143"/>
                  </a:lnTo>
                  <a:lnTo>
                    <a:pt x="91" y="150"/>
                  </a:lnTo>
                  <a:lnTo>
                    <a:pt x="94" y="156"/>
                  </a:lnTo>
                  <a:lnTo>
                    <a:pt x="100" y="156"/>
                  </a:lnTo>
                  <a:lnTo>
                    <a:pt x="100" y="163"/>
                  </a:lnTo>
                  <a:lnTo>
                    <a:pt x="100" y="190"/>
                  </a:lnTo>
                  <a:lnTo>
                    <a:pt x="96" y="212"/>
                  </a:lnTo>
                  <a:lnTo>
                    <a:pt x="87" y="230"/>
                  </a:lnTo>
                  <a:lnTo>
                    <a:pt x="80" y="241"/>
                  </a:lnTo>
                  <a:lnTo>
                    <a:pt x="73" y="250"/>
                  </a:lnTo>
                  <a:lnTo>
                    <a:pt x="62" y="257"/>
                  </a:lnTo>
                  <a:lnTo>
                    <a:pt x="53" y="262"/>
                  </a:lnTo>
                  <a:lnTo>
                    <a:pt x="42" y="266"/>
                  </a:lnTo>
                  <a:lnTo>
                    <a:pt x="31" y="268"/>
                  </a:lnTo>
                  <a:lnTo>
                    <a:pt x="24" y="275"/>
                  </a:lnTo>
                  <a:lnTo>
                    <a:pt x="22" y="277"/>
                  </a:lnTo>
                  <a:lnTo>
                    <a:pt x="20" y="280"/>
                  </a:lnTo>
                  <a:lnTo>
                    <a:pt x="18" y="282"/>
                  </a:lnTo>
                  <a:lnTo>
                    <a:pt x="18" y="286"/>
                  </a:lnTo>
                  <a:lnTo>
                    <a:pt x="18" y="291"/>
                  </a:lnTo>
                  <a:lnTo>
                    <a:pt x="15" y="293"/>
                  </a:lnTo>
                  <a:lnTo>
                    <a:pt x="13" y="295"/>
                  </a:lnTo>
                  <a:lnTo>
                    <a:pt x="9" y="295"/>
                  </a:lnTo>
                  <a:lnTo>
                    <a:pt x="6" y="297"/>
                  </a:lnTo>
                  <a:lnTo>
                    <a:pt x="6" y="302"/>
                  </a:lnTo>
                  <a:lnTo>
                    <a:pt x="6" y="306"/>
                  </a:lnTo>
                  <a:lnTo>
                    <a:pt x="2" y="320"/>
                  </a:lnTo>
                  <a:lnTo>
                    <a:pt x="0" y="333"/>
                  </a:lnTo>
                  <a:lnTo>
                    <a:pt x="0" y="347"/>
                  </a:lnTo>
                  <a:lnTo>
                    <a:pt x="6" y="358"/>
                  </a:lnTo>
                  <a:lnTo>
                    <a:pt x="6" y="362"/>
                  </a:lnTo>
                  <a:lnTo>
                    <a:pt x="11" y="365"/>
                  </a:lnTo>
                  <a:lnTo>
                    <a:pt x="15" y="369"/>
                  </a:lnTo>
                  <a:lnTo>
                    <a:pt x="18" y="376"/>
                  </a:lnTo>
                  <a:lnTo>
                    <a:pt x="18" y="382"/>
                  </a:lnTo>
                  <a:lnTo>
                    <a:pt x="22" y="389"/>
                  </a:lnTo>
                  <a:lnTo>
                    <a:pt x="27" y="394"/>
                  </a:lnTo>
                  <a:lnTo>
                    <a:pt x="31" y="398"/>
                  </a:lnTo>
                  <a:lnTo>
                    <a:pt x="38" y="400"/>
                  </a:lnTo>
                  <a:lnTo>
                    <a:pt x="44" y="405"/>
                  </a:lnTo>
                  <a:lnTo>
                    <a:pt x="49" y="407"/>
                  </a:lnTo>
                  <a:lnTo>
                    <a:pt x="49" y="400"/>
                  </a:lnTo>
                  <a:lnTo>
                    <a:pt x="51" y="398"/>
                  </a:lnTo>
                  <a:lnTo>
                    <a:pt x="53" y="396"/>
                  </a:lnTo>
                  <a:lnTo>
                    <a:pt x="56" y="394"/>
                  </a:lnTo>
                  <a:lnTo>
                    <a:pt x="58" y="394"/>
                  </a:lnTo>
                  <a:lnTo>
                    <a:pt x="60" y="391"/>
                  </a:lnTo>
                  <a:lnTo>
                    <a:pt x="62" y="389"/>
                  </a:lnTo>
                  <a:lnTo>
                    <a:pt x="71" y="391"/>
                  </a:lnTo>
                  <a:lnTo>
                    <a:pt x="73" y="400"/>
                  </a:lnTo>
                  <a:lnTo>
                    <a:pt x="76" y="414"/>
                  </a:lnTo>
                  <a:lnTo>
                    <a:pt x="76" y="425"/>
                  </a:lnTo>
                  <a:lnTo>
                    <a:pt x="80" y="425"/>
                  </a:lnTo>
                  <a:lnTo>
                    <a:pt x="85" y="425"/>
                  </a:lnTo>
                  <a:lnTo>
                    <a:pt x="89" y="427"/>
                  </a:lnTo>
                  <a:lnTo>
                    <a:pt x="94" y="427"/>
                  </a:lnTo>
                  <a:lnTo>
                    <a:pt x="98" y="429"/>
                  </a:lnTo>
                  <a:lnTo>
                    <a:pt x="100" y="432"/>
                  </a:lnTo>
                  <a:lnTo>
                    <a:pt x="118" y="432"/>
                  </a:lnTo>
                  <a:lnTo>
                    <a:pt x="129" y="427"/>
                  </a:lnTo>
                  <a:lnTo>
                    <a:pt x="138" y="418"/>
                  </a:lnTo>
                  <a:lnTo>
                    <a:pt x="149" y="409"/>
                  </a:lnTo>
                  <a:lnTo>
                    <a:pt x="161" y="403"/>
                  </a:lnTo>
                  <a:lnTo>
                    <a:pt x="174" y="400"/>
                  </a:lnTo>
                  <a:lnTo>
                    <a:pt x="181" y="400"/>
                  </a:lnTo>
                  <a:lnTo>
                    <a:pt x="183" y="398"/>
                  </a:lnTo>
                  <a:lnTo>
                    <a:pt x="185" y="396"/>
                  </a:lnTo>
                  <a:lnTo>
                    <a:pt x="190" y="394"/>
                  </a:lnTo>
                  <a:lnTo>
                    <a:pt x="196" y="394"/>
                  </a:lnTo>
                  <a:lnTo>
                    <a:pt x="201" y="394"/>
                  </a:lnTo>
                  <a:lnTo>
                    <a:pt x="205" y="394"/>
                  </a:lnTo>
                  <a:lnTo>
                    <a:pt x="212" y="407"/>
                  </a:lnTo>
                  <a:lnTo>
                    <a:pt x="212" y="423"/>
                  </a:lnTo>
                  <a:lnTo>
                    <a:pt x="212" y="441"/>
                  </a:lnTo>
                  <a:lnTo>
                    <a:pt x="212" y="456"/>
                  </a:lnTo>
                  <a:lnTo>
                    <a:pt x="212" y="461"/>
                  </a:lnTo>
                  <a:lnTo>
                    <a:pt x="214" y="463"/>
                  </a:lnTo>
                  <a:lnTo>
                    <a:pt x="217" y="463"/>
                  </a:lnTo>
                  <a:lnTo>
                    <a:pt x="219" y="463"/>
                  </a:lnTo>
                  <a:lnTo>
                    <a:pt x="228" y="467"/>
                  </a:lnTo>
                  <a:lnTo>
                    <a:pt x="239" y="470"/>
                  </a:lnTo>
                  <a:lnTo>
                    <a:pt x="252" y="472"/>
                  </a:lnTo>
                  <a:lnTo>
                    <a:pt x="263" y="474"/>
                  </a:lnTo>
                  <a:lnTo>
                    <a:pt x="268" y="483"/>
                  </a:lnTo>
                  <a:lnTo>
                    <a:pt x="272" y="488"/>
                  </a:lnTo>
                  <a:lnTo>
                    <a:pt x="277" y="490"/>
                  </a:lnTo>
                  <a:lnTo>
                    <a:pt x="284" y="492"/>
                  </a:lnTo>
                  <a:lnTo>
                    <a:pt x="290" y="494"/>
                  </a:lnTo>
                  <a:lnTo>
                    <a:pt x="295" y="499"/>
                  </a:lnTo>
                  <a:lnTo>
                    <a:pt x="299" y="501"/>
                  </a:lnTo>
                  <a:lnTo>
                    <a:pt x="308" y="501"/>
                  </a:lnTo>
                  <a:lnTo>
                    <a:pt x="315" y="501"/>
                  </a:lnTo>
                  <a:lnTo>
                    <a:pt x="319" y="503"/>
                  </a:lnTo>
                  <a:lnTo>
                    <a:pt x="324" y="508"/>
                  </a:lnTo>
                  <a:lnTo>
                    <a:pt x="326" y="514"/>
                  </a:lnTo>
                  <a:lnTo>
                    <a:pt x="326" y="519"/>
                  </a:lnTo>
                  <a:lnTo>
                    <a:pt x="331" y="521"/>
                  </a:lnTo>
                  <a:lnTo>
                    <a:pt x="333" y="526"/>
                  </a:lnTo>
                  <a:lnTo>
                    <a:pt x="335" y="528"/>
                  </a:lnTo>
                  <a:lnTo>
                    <a:pt x="337" y="532"/>
                  </a:lnTo>
                  <a:lnTo>
                    <a:pt x="344" y="537"/>
                  </a:lnTo>
                  <a:lnTo>
                    <a:pt x="344" y="546"/>
                  </a:lnTo>
                  <a:lnTo>
                    <a:pt x="344" y="555"/>
                  </a:lnTo>
                  <a:lnTo>
                    <a:pt x="346" y="564"/>
                  </a:lnTo>
                  <a:lnTo>
                    <a:pt x="351" y="570"/>
                  </a:lnTo>
                  <a:lnTo>
                    <a:pt x="351" y="588"/>
                  </a:lnTo>
                  <a:lnTo>
                    <a:pt x="364" y="590"/>
                  </a:lnTo>
                  <a:lnTo>
                    <a:pt x="380" y="590"/>
                  </a:lnTo>
                  <a:lnTo>
                    <a:pt x="389" y="597"/>
                  </a:lnTo>
                  <a:lnTo>
                    <a:pt x="393" y="608"/>
                  </a:lnTo>
                  <a:lnTo>
                    <a:pt x="404" y="613"/>
                  </a:lnTo>
                  <a:lnTo>
                    <a:pt x="413" y="622"/>
                  </a:lnTo>
                  <a:lnTo>
                    <a:pt x="418" y="631"/>
                  </a:lnTo>
                  <a:lnTo>
                    <a:pt x="420" y="644"/>
                  </a:lnTo>
                  <a:lnTo>
                    <a:pt x="420" y="651"/>
                  </a:lnTo>
                  <a:lnTo>
                    <a:pt x="418" y="655"/>
                  </a:lnTo>
                  <a:lnTo>
                    <a:pt x="418" y="660"/>
                  </a:lnTo>
                  <a:lnTo>
                    <a:pt x="420" y="664"/>
                  </a:lnTo>
                  <a:lnTo>
                    <a:pt x="420" y="669"/>
                  </a:lnTo>
                  <a:lnTo>
                    <a:pt x="420" y="673"/>
                  </a:lnTo>
                  <a:lnTo>
                    <a:pt x="420" y="678"/>
                  </a:lnTo>
                  <a:lnTo>
                    <a:pt x="420" y="680"/>
                  </a:lnTo>
                  <a:lnTo>
                    <a:pt x="418" y="682"/>
                  </a:lnTo>
                  <a:lnTo>
                    <a:pt x="413" y="682"/>
                  </a:lnTo>
                  <a:lnTo>
                    <a:pt x="413" y="702"/>
                  </a:lnTo>
                  <a:lnTo>
                    <a:pt x="413" y="718"/>
                  </a:lnTo>
                  <a:lnTo>
                    <a:pt x="415" y="731"/>
                  </a:lnTo>
                  <a:lnTo>
                    <a:pt x="420" y="745"/>
                  </a:lnTo>
                  <a:lnTo>
                    <a:pt x="427" y="747"/>
                  </a:lnTo>
                  <a:lnTo>
                    <a:pt x="438" y="745"/>
                  </a:lnTo>
                  <a:lnTo>
                    <a:pt x="447" y="745"/>
                  </a:lnTo>
                  <a:lnTo>
                    <a:pt x="453" y="747"/>
                  </a:lnTo>
                  <a:lnTo>
                    <a:pt x="456" y="751"/>
                  </a:lnTo>
                  <a:lnTo>
                    <a:pt x="476" y="751"/>
                  </a:lnTo>
                  <a:lnTo>
                    <a:pt x="476" y="790"/>
                  </a:lnTo>
                  <a:lnTo>
                    <a:pt x="483" y="794"/>
                  </a:lnTo>
                  <a:lnTo>
                    <a:pt x="494" y="796"/>
                  </a:lnTo>
                  <a:lnTo>
                    <a:pt x="503" y="798"/>
                  </a:lnTo>
                  <a:lnTo>
                    <a:pt x="514" y="801"/>
                  </a:lnTo>
                  <a:lnTo>
                    <a:pt x="521" y="836"/>
                  </a:lnTo>
                  <a:lnTo>
                    <a:pt x="525" y="866"/>
                  </a:lnTo>
                  <a:lnTo>
                    <a:pt x="525" y="892"/>
                  </a:lnTo>
                  <a:lnTo>
                    <a:pt x="521" y="915"/>
                  </a:lnTo>
                  <a:lnTo>
                    <a:pt x="505" y="935"/>
                  </a:lnTo>
                  <a:lnTo>
                    <a:pt x="483" y="953"/>
                  </a:lnTo>
                  <a:lnTo>
                    <a:pt x="478" y="957"/>
                  </a:lnTo>
                  <a:lnTo>
                    <a:pt x="474" y="962"/>
                  </a:lnTo>
                  <a:lnTo>
                    <a:pt x="469" y="966"/>
                  </a:lnTo>
                  <a:lnTo>
                    <a:pt x="467" y="971"/>
                  </a:lnTo>
                  <a:lnTo>
                    <a:pt x="465" y="977"/>
                  </a:lnTo>
                  <a:lnTo>
                    <a:pt x="462" y="984"/>
                  </a:lnTo>
                  <a:lnTo>
                    <a:pt x="467" y="984"/>
                  </a:lnTo>
                  <a:lnTo>
                    <a:pt x="469" y="986"/>
                  </a:lnTo>
                  <a:lnTo>
                    <a:pt x="471" y="989"/>
                  </a:lnTo>
                  <a:lnTo>
                    <a:pt x="474" y="989"/>
                  </a:lnTo>
                  <a:lnTo>
                    <a:pt x="478" y="991"/>
                  </a:lnTo>
                  <a:lnTo>
                    <a:pt x="483" y="991"/>
                  </a:lnTo>
                  <a:lnTo>
                    <a:pt x="500" y="998"/>
                  </a:lnTo>
                  <a:lnTo>
                    <a:pt x="514" y="1009"/>
                  </a:lnTo>
                  <a:lnTo>
                    <a:pt x="525" y="1022"/>
                  </a:lnTo>
                  <a:lnTo>
                    <a:pt x="527" y="1024"/>
                  </a:lnTo>
                  <a:lnTo>
                    <a:pt x="529" y="1027"/>
                  </a:lnTo>
                  <a:lnTo>
                    <a:pt x="534" y="1027"/>
                  </a:lnTo>
                  <a:lnTo>
                    <a:pt x="538" y="1027"/>
                  </a:lnTo>
                  <a:lnTo>
                    <a:pt x="545" y="1027"/>
                  </a:lnTo>
                  <a:lnTo>
                    <a:pt x="552" y="1029"/>
                  </a:lnTo>
                  <a:lnTo>
                    <a:pt x="554" y="1033"/>
                  </a:lnTo>
                  <a:lnTo>
                    <a:pt x="556" y="1040"/>
                  </a:lnTo>
                  <a:lnTo>
                    <a:pt x="556" y="1047"/>
                  </a:lnTo>
                  <a:lnTo>
                    <a:pt x="563" y="1060"/>
                  </a:lnTo>
                  <a:lnTo>
                    <a:pt x="572" y="1065"/>
                  </a:lnTo>
                  <a:lnTo>
                    <a:pt x="579" y="1060"/>
                  </a:lnTo>
                  <a:lnTo>
                    <a:pt x="588" y="1051"/>
                  </a:lnTo>
                  <a:lnTo>
                    <a:pt x="594" y="1040"/>
                  </a:lnTo>
                  <a:lnTo>
                    <a:pt x="601" y="1029"/>
                  </a:lnTo>
                  <a:lnTo>
                    <a:pt x="608" y="1022"/>
                  </a:lnTo>
                  <a:lnTo>
                    <a:pt x="608" y="1018"/>
                  </a:lnTo>
                  <a:lnTo>
                    <a:pt x="610" y="1013"/>
                  </a:lnTo>
                  <a:lnTo>
                    <a:pt x="612" y="1011"/>
                  </a:lnTo>
                  <a:lnTo>
                    <a:pt x="614" y="1007"/>
                  </a:lnTo>
                  <a:lnTo>
                    <a:pt x="614" y="1002"/>
                  </a:lnTo>
                  <a:lnTo>
                    <a:pt x="614" y="995"/>
                  </a:lnTo>
                  <a:lnTo>
                    <a:pt x="614" y="99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24" name="Freeform 340"/>
            <p:cNvSpPr>
              <a:spLocks/>
            </p:cNvSpPr>
            <p:nvPr/>
          </p:nvSpPr>
          <p:spPr bwMode="auto">
            <a:xfrm>
              <a:off x="1729406" y="4311960"/>
              <a:ext cx="156114" cy="167593"/>
            </a:xfrm>
            <a:custGeom>
              <a:avLst/>
              <a:gdLst>
                <a:gd name="T0" fmla="*/ 44 w 136"/>
                <a:gd name="T1" fmla="*/ 3 h 146"/>
                <a:gd name="T2" fmla="*/ 53 w 136"/>
                <a:gd name="T3" fmla="*/ 3 h 146"/>
                <a:gd name="T4" fmla="*/ 58 w 136"/>
                <a:gd name="T5" fmla="*/ 7 h 146"/>
                <a:gd name="T6" fmla="*/ 62 w 136"/>
                <a:gd name="T7" fmla="*/ 11 h 146"/>
                <a:gd name="T8" fmla="*/ 69 w 136"/>
                <a:gd name="T9" fmla="*/ 14 h 146"/>
                <a:gd name="T10" fmla="*/ 85 w 136"/>
                <a:gd name="T11" fmla="*/ 18 h 146"/>
                <a:gd name="T12" fmla="*/ 96 w 136"/>
                <a:gd name="T13" fmla="*/ 27 h 146"/>
                <a:gd name="T14" fmla="*/ 111 w 136"/>
                <a:gd name="T15" fmla="*/ 25 h 146"/>
                <a:gd name="T16" fmla="*/ 118 w 136"/>
                <a:gd name="T17" fmla="*/ 29 h 146"/>
                <a:gd name="T18" fmla="*/ 122 w 136"/>
                <a:gd name="T19" fmla="*/ 34 h 146"/>
                <a:gd name="T20" fmla="*/ 127 w 136"/>
                <a:gd name="T21" fmla="*/ 38 h 146"/>
                <a:gd name="T22" fmla="*/ 134 w 136"/>
                <a:gd name="T23" fmla="*/ 41 h 146"/>
                <a:gd name="T24" fmla="*/ 136 w 136"/>
                <a:gd name="T25" fmla="*/ 43 h 146"/>
                <a:gd name="T26" fmla="*/ 131 w 136"/>
                <a:gd name="T27" fmla="*/ 45 h 146"/>
                <a:gd name="T28" fmla="*/ 114 w 136"/>
                <a:gd name="T29" fmla="*/ 79 h 146"/>
                <a:gd name="T30" fmla="*/ 87 w 136"/>
                <a:gd name="T31" fmla="*/ 94 h 146"/>
                <a:gd name="T32" fmla="*/ 62 w 136"/>
                <a:gd name="T33" fmla="*/ 112 h 146"/>
                <a:gd name="T34" fmla="*/ 55 w 136"/>
                <a:gd name="T35" fmla="*/ 130 h 146"/>
                <a:gd name="T36" fmla="*/ 51 w 136"/>
                <a:gd name="T37" fmla="*/ 135 h 146"/>
                <a:gd name="T38" fmla="*/ 47 w 136"/>
                <a:gd name="T39" fmla="*/ 141 h 146"/>
                <a:gd name="T40" fmla="*/ 38 w 136"/>
                <a:gd name="T41" fmla="*/ 146 h 146"/>
                <a:gd name="T42" fmla="*/ 31 w 136"/>
                <a:gd name="T43" fmla="*/ 141 h 146"/>
                <a:gd name="T44" fmla="*/ 31 w 136"/>
                <a:gd name="T45" fmla="*/ 132 h 146"/>
                <a:gd name="T46" fmla="*/ 24 w 136"/>
                <a:gd name="T47" fmla="*/ 128 h 146"/>
                <a:gd name="T48" fmla="*/ 17 w 136"/>
                <a:gd name="T49" fmla="*/ 123 h 146"/>
                <a:gd name="T50" fmla="*/ 20 w 136"/>
                <a:gd name="T51" fmla="*/ 119 h 146"/>
                <a:gd name="T52" fmla="*/ 24 w 136"/>
                <a:gd name="T53" fmla="*/ 112 h 146"/>
                <a:gd name="T54" fmla="*/ 26 w 136"/>
                <a:gd name="T55" fmla="*/ 105 h 146"/>
                <a:gd name="T56" fmla="*/ 20 w 136"/>
                <a:gd name="T57" fmla="*/ 97 h 146"/>
                <a:gd name="T58" fmla="*/ 6 w 136"/>
                <a:gd name="T59" fmla="*/ 88 h 146"/>
                <a:gd name="T60" fmla="*/ 0 w 136"/>
                <a:gd name="T61" fmla="*/ 45 h 146"/>
                <a:gd name="T62" fmla="*/ 6 w 136"/>
                <a:gd name="T63" fmla="*/ 36 h 146"/>
                <a:gd name="T64" fmla="*/ 20 w 136"/>
                <a:gd name="T65" fmla="*/ 34 h 146"/>
                <a:gd name="T66" fmla="*/ 26 w 136"/>
                <a:gd name="T67" fmla="*/ 29 h 146"/>
                <a:gd name="T68" fmla="*/ 31 w 136"/>
                <a:gd name="T69" fmla="*/ 20 h 146"/>
                <a:gd name="T70" fmla="*/ 33 w 136"/>
                <a:gd name="T71" fmla="*/ 9 h 146"/>
                <a:gd name="T72" fmla="*/ 38 w 136"/>
                <a:gd name="T73" fmla="*/ 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" h="146">
                  <a:moveTo>
                    <a:pt x="38" y="3"/>
                  </a:moveTo>
                  <a:lnTo>
                    <a:pt x="44" y="3"/>
                  </a:lnTo>
                  <a:lnTo>
                    <a:pt x="49" y="0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8" y="7"/>
                  </a:lnTo>
                  <a:lnTo>
                    <a:pt x="60" y="9"/>
                  </a:lnTo>
                  <a:lnTo>
                    <a:pt x="62" y="11"/>
                  </a:lnTo>
                  <a:lnTo>
                    <a:pt x="64" y="14"/>
                  </a:lnTo>
                  <a:lnTo>
                    <a:pt x="69" y="14"/>
                  </a:lnTo>
                  <a:lnTo>
                    <a:pt x="78" y="16"/>
                  </a:lnTo>
                  <a:lnTo>
                    <a:pt x="85" y="18"/>
                  </a:lnTo>
                  <a:lnTo>
                    <a:pt x="89" y="25"/>
                  </a:lnTo>
                  <a:lnTo>
                    <a:pt x="96" y="27"/>
                  </a:lnTo>
                  <a:lnTo>
                    <a:pt x="107" y="27"/>
                  </a:lnTo>
                  <a:lnTo>
                    <a:pt x="111" y="25"/>
                  </a:lnTo>
                  <a:lnTo>
                    <a:pt x="116" y="27"/>
                  </a:lnTo>
                  <a:lnTo>
                    <a:pt x="118" y="29"/>
                  </a:lnTo>
                  <a:lnTo>
                    <a:pt x="120" y="32"/>
                  </a:lnTo>
                  <a:lnTo>
                    <a:pt x="122" y="34"/>
                  </a:lnTo>
                  <a:lnTo>
                    <a:pt x="125" y="36"/>
                  </a:lnTo>
                  <a:lnTo>
                    <a:pt x="127" y="38"/>
                  </a:lnTo>
                  <a:lnTo>
                    <a:pt x="131" y="38"/>
                  </a:lnTo>
                  <a:lnTo>
                    <a:pt x="134" y="41"/>
                  </a:lnTo>
                  <a:lnTo>
                    <a:pt x="136" y="43"/>
                  </a:lnTo>
                  <a:lnTo>
                    <a:pt x="136" y="43"/>
                  </a:lnTo>
                  <a:lnTo>
                    <a:pt x="134" y="45"/>
                  </a:lnTo>
                  <a:lnTo>
                    <a:pt x="131" y="45"/>
                  </a:lnTo>
                  <a:lnTo>
                    <a:pt x="125" y="63"/>
                  </a:lnTo>
                  <a:lnTo>
                    <a:pt x="114" y="79"/>
                  </a:lnTo>
                  <a:lnTo>
                    <a:pt x="100" y="90"/>
                  </a:lnTo>
                  <a:lnTo>
                    <a:pt x="87" y="94"/>
                  </a:lnTo>
                  <a:lnTo>
                    <a:pt x="73" y="103"/>
                  </a:lnTo>
                  <a:lnTo>
                    <a:pt x="62" y="112"/>
                  </a:lnTo>
                  <a:lnTo>
                    <a:pt x="55" y="128"/>
                  </a:lnTo>
                  <a:lnTo>
                    <a:pt x="55" y="130"/>
                  </a:lnTo>
                  <a:lnTo>
                    <a:pt x="53" y="132"/>
                  </a:lnTo>
                  <a:lnTo>
                    <a:pt x="51" y="135"/>
                  </a:lnTo>
                  <a:lnTo>
                    <a:pt x="51" y="139"/>
                  </a:lnTo>
                  <a:lnTo>
                    <a:pt x="47" y="141"/>
                  </a:lnTo>
                  <a:lnTo>
                    <a:pt x="42" y="143"/>
                  </a:lnTo>
                  <a:lnTo>
                    <a:pt x="38" y="146"/>
                  </a:lnTo>
                  <a:lnTo>
                    <a:pt x="31" y="146"/>
                  </a:lnTo>
                  <a:lnTo>
                    <a:pt x="31" y="141"/>
                  </a:lnTo>
                  <a:lnTo>
                    <a:pt x="31" y="135"/>
                  </a:lnTo>
                  <a:lnTo>
                    <a:pt x="31" y="132"/>
                  </a:lnTo>
                  <a:lnTo>
                    <a:pt x="29" y="128"/>
                  </a:lnTo>
                  <a:lnTo>
                    <a:pt x="24" y="128"/>
                  </a:lnTo>
                  <a:lnTo>
                    <a:pt x="20" y="126"/>
                  </a:lnTo>
                  <a:lnTo>
                    <a:pt x="17" y="123"/>
                  </a:lnTo>
                  <a:lnTo>
                    <a:pt x="17" y="121"/>
                  </a:lnTo>
                  <a:lnTo>
                    <a:pt x="20" y="119"/>
                  </a:lnTo>
                  <a:lnTo>
                    <a:pt x="22" y="117"/>
                  </a:lnTo>
                  <a:lnTo>
                    <a:pt x="24" y="112"/>
                  </a:lnTo>
                  <a:lnTo>
                    <a:pt x="26" y="110"/>
                  </a:lnTo>
                  <a:lnTo>
                    <a:pt x="26" y="105"/>
                  </a:lnTo>
                  <a:lnTo>
                    <a:pt x="24" y="101"/>
                  </a:lnTo>
                  <a:lnTo>
                    <a:pt x="20" y="97"/>
                  </a:lnTo>
                  <a:lnTo>
                    <a:pt x="13" y="92"/>
                  </a:lnTo>
                  <a:lnTo>
                    <a:pt x="6" y="88"/>
                  </a:lnTo>
                  <a:lnTo>
                    <a:pt x="0" y="83"/>
                  </a:lnTo>
                  <a:lnTo>
                    <a:pt x="0" y="45"/>
                  </a:lnTo>
                  <a:lnTo>
                    <a:pt x="2" y="41"/>
                  </a:lnTo>
                  <a:lnTo>
                    <a:pt x="6" y="36"/>
                  </a:lnTo>
                  <a:lnTo>
                    <a:pt x="11" y="34"/>
                  </a:lnTo>
                  <a:lnTo>
                    <a:pt x="20" y="34"/>
                  </a:lnTo>
                  <a:lnTo>
                    <a:pt x="24" y="32"/>
                  </a:lnTo>
                  <a:lnTo>
                    <a:pt x="26" y="29"/>
                  </a:lnTo>
                  <a:lnTo>
                    <a:pt x="29" y="25"/>
                  </a:lnTo>
                  <a:lnTo>
                    <a:pt x="31" y="20"/>
                  </a:lnTo>
                  <a:lnTo>
                    <a:pt x="33" y="14"/>
                  </a:lnTo>
                  <a:lnTo>
                    <a:pt x="33" y="9"/>
                  </a:lnTo>
                  <a:lnTo>
                    <a:pt x="35" y="5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25" name="Freeform 341"/>
            <p:cNvSpPr>
              <a:spLocks/>
            </p:cNvSpPr>
            <p:nvPr/>
          </p:nvSpPr>
          <p:spPr bwMode="auto">
            <a:xfrm>
              <a:off x="1729406" y="4311960"/>
              <a:ext cx="156114" cy="167593"/>
            </a:xfrm>
            <a:custGeom>
              <a:avLst/>
              <a:gdLst>
                <a:gd name="T0" fmla="*/ 44 w 136"/>
                <a:gd name="T1" fmla="*/ 3 h 146"/>
                <a:gd name="T2" fmla="*/ 53 w 136"/>
                <a:gd name="T3" fmla="*/ 3 h 146"/>
                <a:gd name="T4" fmla="*/ 58 w 136"/>
                <a:gd name="T5" fmla="*/ 7 h 146"/>
                <a:gd name="T6" fmla="*/ 62 w 136"/>
                <a:gd name="T7" fmla="*/ 11 h 146"/>
                <a:gd name="T8" fmla="*/ 69 w 136"/>
                <a:gd name="T9" fmla="*/ 14 h 146"/>
                <a:gd name="T10" fmla="*/ 85 w 136"/>
                <a:gd name="T11" fmla="*/ 18 h 146"/>
                <a:gd name="T12" fmla="*/ 96 w 136"/>
                <a:gd name="T13" fmla="*/ 27 h 146"/>
                <a:gd name="T14" fmla="*/ 111 w 136"/>
                <a:gd name="T15" fmla="*/ 25 h 146"/>
                <a:gd name="T16" fmla="*/ 118 w 136"/>
                <a:gd name="T17" fmla="*/ 29 h 146"/>
                <a:gd name="T18" fmla="*/ 122 w 136"/>
                <a:gd name="T19" fmla="*/ 34 h 146"/>
                <a:gd name="T20" fmla="*/ 127 w 136"/>
                <a:gd name="T21" fmla="*/ 38 h 146"/>
                <a:gd name="T22" fmla="*/ 134 w 136"/>
                <a:gd name="T23" fmla="*/ 41 h 146"/>
                <a:gd name="T24" fmla="*/ 136 w 136"/>
                <a:gd name="T25" fmla="*/ 43 h 146"/>
                <a:gd name="T26" fmla="*/ 131 w 136"/>
                <a:gd name="T27" fmla="*/ 45 h 146"/>
                <a:gd name="T28" fmla="*/ 114 w 136"/>
                <a:gd name="T29" fmla="*/ 79 h 146"/>
                <a:gd name="T30" fmla="*/ 87 w 136"/>
                <a:gd name="T31" fmla="*/ 94 h 146"/>
                <a:gd name="T32" fmla="*/ 62 w 136"/>
                <a:gd name="T33" fmla="*/ 112 h 146"/>
                <a:gd name="T34" fmla="*/ 55 w 136"/>
                <a:gd name="T35" fmla="*/ 130 h 146"/>
                <a:gd name="T36" fmla="*/ 51 w 136"/>
                <a:gd name="T37" fmla="*/ 135 h 146"/>
                <a:gd name="T38" fmla="*/ 47 w 136"/>
                <a:gd name="T39" fmla="*/ 141 h 146"/>
                <a:gd name="T40" fmla="*/ 38 w 136"/>
                <a:gd name="T41" fmla="*/ 146 h 146"/>
                <a:gd name="T42" fmla="*/ 31 w 136"/>
                <a:gd name="T43" fmla="*/ 141 h 146"/>
                <a:gd name="T44" fmla="*/ 31 w 136"/>
                <a:gd name="T45" fmla="*/ 132 h 146"/>
                <a:gd name="T46" fmla="*/ 24 w 136"/>
                <a:gd name="T47" fmla="*/ 128 h 146"/>
                <a:gd name="T48" fmla="*/ 17 w 136"/>
                <a:gd name="T49" fmla="*/ 123 h 146"/>
                <a:gd name="T50" fmla="*/ 20 w 136"/>
                <a:gd name="T51" fmla="*/ 119 h 146"/>
                <a:gd name="T52" fmla="*/ 24 w 136"/>
                <a:gd name="T53" fmla="*/ 112 h 146"/>
                <a:gd name="T54" fmla="*/ 26 w 136"/>
                <a:gd name="T55" fmla="*/ 105 h 146"/>
                <a:gd name="T56" fmla="*/ 20 w 136"/>
                <a:gd name="T57" fmla="*/ 97 h 146"/>
                <a:gd name="T58" fmla="*/ 6 w 136"/>
                <a:gd name="T59" fmla="*/ 88 h 146"/>
                <a:gd name="T60" fmla="*/ 0 w 136"/>
                <a:gd name="T61" fmla="*/ 45 h 146"/>
                <a:gd name="T62" fmla="*/ 6 w 136"/>
                <a:gd name="T63" fmla="*/ 36 h 146"/>
                <a:gd name="T64" fmla="*/ 20 w 136"/>
                <a:gd name="T65" fmla="*/ 34 h 146"/>
                <a:gd name="T66" fmla="*/ 26 w 136"/>
                <a:gd name="T67" fmla="*/ 29 h 146"/>
                <a:gd name="T68" fmla="*/ 31 w 136"/>
                <a:gd name="T69" fmla="*/ 20 h 146"/>
                <a:gd name="T70" fmla="*/ 33 w 136"/>
                <a:gd name="T71" fmla="*/ 9 h 146"/>
                <a:gd name="T72" fmla="*/ 38 w 136"/>
                <a:gd name="T73" fmla="*/ 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" h="146">
                  <a:moveTo>
                    <a:pt x="38" y="3"/>
                  </a:moveTo>
                  <a:lnTo>
                    <a:pt x="44" y="3"/>
                  </a:lnTo>
                  <a:lnTo>
                    <a:pt x="49" y="0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8" y="7"/>
                  </a:lnTo>
                  <a:lnTo>
                    <a:pt x="60" y="9"/>
                  </a:lnTo>
                  <a:lnTo>
                    <a:pt x="62" y="11"/>
                  </a:lnTo>
                  <a:lnTo>
                    <a:pt x="64" y="14"/>
                  </a:lnTo>
                  <a:lnTo>
                    <a:pt x="69" y="14"/>
                  </a:lnTo>
                  <a:lnTo>
                    <a:pt x="78" y="16"/>
                  </a:lnTo>
                  <a:lnTo>
                    <a:pt x="85" y="18"/>
                  </a:lnTo>
                  <a:lnTo>
                    <a:pt x="89" y="25"/>
                  </a:lnTo>
                  <a:lnTo>
                    <a:pt x="96" y="27"/>
                  </a:lnTo>
                  <a:lnTo>
                    <a:pt x="107" y="27"/>
                  </a:lnTo>
                  <a:lnTo>
                    <a:pt x="111" y="25"/>
                  </a:lnTo>
                  <a:lnTo>
                    <a:pt x="116" y="27"/>
                  </a:lnTo>
                  <a:lnTo>
                    <a:pt x="118" y="29"/>
                  </a:lnTo>
                  <a:lnTo>
                    <a:pt x="120" y="32"/>
                  </a:lnTo>
                  <a:lnTo>
                    <a:pt x="122" y="34"/>
                  </a:lnTo>
                  <a:lnTo>
                    <a:pt x="125" y="36"/>
                  </a:lnTo>
                  <a:lnTo>
                    <a:pt x="127" y="38"/>
                  </a:lnTo>
                  <a:lnTo>
                    <a:pt x="131" y="38"/>
                  </a:lnTo>
                  <a:lnTo>
                    <a:pt x="134" y="41"/>
                  </a:lnTo>
                  <a:lnTo>
                    <a:pt x="136" y="43"/>
                  </a:lnTo>
                  <a:lnTo>
                    <a:pt x="136" y="43"/>
                  </a:lnTo>
                  <a:lnTo>
                    <a:pt x="134" y="45"/>
                  </a:lnTo>
                  <a:lnTo>
                    <a:pt x="131" y="45"/>
                  </a:lnTo>
                  <a:lnTo>
                    <a:pt x="125" y="63"/>
                  </a:lnTo>
                  <a:lnTo>
                    <a:pt x="114" y="79"/>
                  </a:lnTo>
                  <a:lnTo>
                    <a:pt x="100" y="90"/>
                  </a:lnTo>
                  <a:lnTo>
                    <a:pt x="87" y="94"/>
                  </a:lnTo>
                  <a:lnTo>
                    <a:pt x="73" y="103"/>
                  </a:lnTo>
                  <a:lnTo>
                    <a:pt x="62" y="112"/>
                  </a:lnTo>
                  <a:lnTo>
                    <a:pt x="55" y="128"/>
                  </a:lnTo>
                  <a:lnTo>
                    <a:pt x="55" y="130"/>
                  </a:lnTo>
                  <a:lnTo>
                    <a:pt x="53" y="132"/>
                  </a:lnTo>
                  <a:lnTo>
                    <a:pt x="51" y="135"/>
                  </a:lnTo>
                  <a:lnTo>
                    <a:pt x="51" y="139"/>
                  </a:lnTo>
                  <a:lnTo>
                    <a:pt x="47" y="141"/>
                  </a:lnTo>
                  <a:lnTo>
                    <a:pt x="42" y="143"/>
                  </a:lnTo>
                  <a:lnTo>
                    <a:pt x="38" y="146"/>
                  </a:lnTo>
                  <a:lnTo>
                    <a:pt x="31" y="146"/>
                  </a:lnTo>
                  <a:lnTo>
                    <a:pt x="31" y="141"/>
                  </a:lnTo>
                  <a:lnTo>
                    <a:pt x="31" y="135"/>
                  </a:lnTo>
                  <a:lnTo>
                    <a:pt x="31" y="132"/>
                  </a:lnTo>
                  <a:lnTo>
                    <a:pt x="29" y="128"/>
                  </a:lnTo>
                  <a:lnTo>
                    <a:pt x="24" y="128"/>
                  </a:lnTo>
                  <a:lnTo>
                    <a:pt x="20" y="126"/>
                  </a:lnTo>
                  <a:lnTo>
                    <a:pt x="17" y="123"/>
                  </a:lnTo>
                  <a:lnTo>
                    <a:pt x="17" y="121"/>
                  </a:lnTo>
                  <a:lnTo>
                    <a:pt x="20" y="119"/>
                  </a:lnTo>
                  <a:lnTo>
                    <a:pt x="22" y="117"/>
                  </a:lnTo>
                  <a:lnTo>
                    <a:pt x="24" y="112"/>
                  </a:lnTo>
                  <a:lnTo>
                    <a:pt x="26" y="110"/>
                  </a:lnTo>
                  <a:lnTo>
                    <a:pt x="26" y="105"/>
                  </a:lnTo>
                  <a:lnTo>
                    <a:pt x="24" y="101"/>
                  </a:lnTo>
                  <a:lnTo>
                    <a:pt x="20" y="97"/>
                  </a:lnTo>
                  <a:lnTo>
                    <a:pt x="13" y="92"/>
                  </a:lnTo>
                  <a:lnTo>
                    <a:pt x="6" y="88"/>
                  </a:lnTo>
                  <a:lnTo>
                    <a:pt x="0" y="83"/>
                  </a:lnTo>
                  <a:lnTo>
                    <a:pt x="0" y="45"/>
                  </a:lnTo>
                  <a:lnTo>
                    <a:pt x="2" y="41"/>
                  </a:lnTo>
                  <a:lnTo>
                    <a:pt x="6" y="36"/>
                  </a:lnTo>
                  <a:lnTo>
                    <a:pt x="11" y="34"/>
                  </a:lnTo>
                  <a:lnTo>
                    <a:pt x="20" y="34"/>
                  </a:lnTo>
                  <a:lnTo>
                    <a:pt x="24" y="32"/>
                  </a:lnTo>
                  <a:lnTo>
                    <a:pt x="26" y="29"/>
                  </a:lnTo>
                  <a:lnTo>
                    <a:pt x="29" y="25"/>
                  </a:lnTo>
                  <a:lnTo>
                    <a:pt x="31" y="20"/>
                  </a:lnTo>
                  <a:lnTo>
                    <a:pt x="33" y="14"/>
                  </a:lnTo>
                  <a:lnTo>
                    <a:pt x="33" y="9"/>
                  </a:lnTo>
                  <a:lnTo>
                    <a:pt x="35" y="5"/>
                  </a:lnTo>
                  <a:lnTo>
                    <a:pt x="38" y="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26" name="Freeform 342"/>
            <p:cNvSpPr>
              <a:spLocks/>
            </p:cNvSpPr>
            <p:nvPr/>
          </p:nvSpPr>
          <p:spPr bwMode="auto">
            <a:xfrm>
              <a:off x="1721371" y="4355580"/>
              <a:ext cx="374214" cy="570504"/>
            </a:xfrm>
            <a:custGeom>
              <a:avLst/>
              <a:gdLst>
                <a:gd name="T0" fmla="*/ 154 w 326"/>
                <a:gd name="T1" fmla="*/ 29 h 497"/>
                <a:gd name="T2" fmla="*/ 156 w 326"/>
                <a:gd name="T3" fmla="*/ 0 h 497"/>
                <a:gd name="T4" fmla="*/ 176 w 326"/>
                <a:gd name="T5" fmla="*/ 20 h 497"/>
                <a:gd name="T6" fmla="*/ 192 w 326"/>
                <a:gd name="T7" fmla="*/ 45 h 497"/>
                <a:gd name="T8" fmla="*/ 221 w 326"/>
                <a:gd name="T9" fmla="*/ 72 h 497"/>
                <a:gd name="T10" fmla="*/ 257 w 326"/>
                <a:gd name="T11" fmla="*/ 63 h 497"/>
                <a:gd name="T12" fmla="*/ 264 w 326"/>
                <a:gd name="T13" fmla="*/ 76 h 497"/>
                <a:gd name="T14" fmla="*/ 261 w 326"/>
                <a:gd name="T15" fmla="*/ 90 h 497"/>
                <a:gd name="T16" fmla="*/ 257 w 326"/>
                <a:gd name="T17" fmla="*/ 101 h 497"/>
                <a:gd name="T18" fmla="*/ 250 w 326"/>
                <a:gd name="T19" fmla="*/ 108 h 497"/>
                <a:gd name="T20" fmla="*/ 226 w 326"/>
                <a:gd name="T21" fmla="*/ 123 h 497"/>
                <a:gd name="T22" fmla="*/ 208 w 326"/>
                <a:gd name="T23" fmla="*/ 152 h 497"/>
                <a:gd name="T24" fmla="*/ 203 w 326"/>
                <a:gd name="T25" fmla="*/ 164 h 497"/>
                <a:gd name="T26" fmla="*/ 192 w 326"/>
                <a:gd name="T27" fmla="*/ 168 h 497"/>
                <a:gd name="T28" fmla="*/ 188 w 326"/>
                <a:gd name="T29" fmla="*/ 184 h 497"/>
                <a:gd name="T30" fmla="*/ 192 w 326"/>
                <a:gd name="T31" fmla="*/ 211 h 497"/>
                <a:gd name="T32" fmla="*/ 208 w 326"/>
                <a:gd name="T33" fmla="*/ 251 h 497"/>
                <a:gd name="T34" fmla="*/ 217 w 326"/>
                <a:gd name="T35" fmla="*/ 267 h 497"/>
                <a:gd name="T36" fmla="*/ 232 w 326"/>
                <a:gd name="T37" fmla="*/ 273 h 497"/>
                <a:gd name="T38" fmla="*/ 243 w 326"/>
                <a:gd name="T39" fmla="*/ 282 h 497"/>
                <a:gd name="T40" fmla="*/ 259 w 326"/>
                <a:gd name="T41" fmla="*/ 282 h 497"/>
                <a:gd name="T42" fmla="*/ 264 w 326"/>
                <a:gd name="T43" fmla="*/ 293 h 497"/>
                <a:gd name="T44" fmla="*/ 266 w 326"/>
                <a:gd name="T45" fmla="*/ 307 h 497"/>
                <a:gd name="T46" fmla="*/ 311 w 326"/>
                <a:gd name="T47" fmla="*/ 320 h 497"/>
                <a:gd name="T48" fmla="*/ 319 w 326"/>
                <a:gd name="T49" fmla="*/ 358 h 497"/>
                <a:gd name="T50" fmla="*/ 313 w 326"/>
                <a:gd name="T51" fmla="*/ 383 h 497"/>
                <a:gd name="T52" fmla="*/ 324 w 326"/>
                <a:gd name="T53" fmla="*/ 396 h 497"/>
                <a:gd name="T54" fmla="*/ 326 w 326"/>
                <a:gd name="T55" fmla="*/ 405 h 497"/>
                <a:gd name="T56" fmla="*/ 306 w 326"/>
                <a:gd name="T57" fmla="*/ 419 h 497"/>
                <a:gd name="T58" fmla="*/ 304 w 326"/>
                <a:gd name="T59" fmla="*/ 463 h 497"/>
                <a:gd name="T60" fmla="*/ 297 w 326"/>
                <a:gd name="T61" fmla="*/ 486 h 497"/>
                <a:gd name="T62" fmla="*/ 281 w 326"/>
                <a:gd name="T63" fmla="*/ 488 h 497"/>
                <a:gd name="T64" fmla="*/ 270 w 326"/>
                <a:gd name="T65" fmla="*/ 477 h 497"/>
                <a:gd name="T66" fmla="*/ 194 w 326"/>
                <a:gd name="T67" fmla="*/ 441 h 497"/>
                <a:gd name="T68" fmla="*/ 188 w 326"/>
                <a:gd name="T69" fmla="*/ 432 h 497"/>
                <a:gd name="T70" fmla="*/ 179 w 326"/>
                <a:gd name="T71" fmla="*/ 428 h 497"/>
                <a:gd name="T72" fmla="*/ 161 w 326"/>
                <a:gd name="T73" fmla="*/ 405 h 497"/>
                <a:gd name="T74" fmla="*/ 116 w 326"/>
                <a:gd name="T75" fmla="*/ 331 h 497"/>
                <a:gd name="T76" fmla="*/ 78 w 326"/>
                <a:gd name="T77" fmla="*/ 242 h 497"/>
                <a:gd name="T78" fmla="*/ 58 w 326"/>
                <a:gd name="T79" fmla="*/ 215 h 497"/>
                <a:gd name="T80" fmla="*/ 31 w 326"/>
                <a:gd name="T81" fmla="*/ 170 h 497"/>
                <a:gd name="T82" fmla="*/ 24 w 326"/>
                <a:gd name="T83" fmla="*/ 164 h 497"/>
                <a:gd name="T84" fmla="*/ 13 w 326"/>
                <a:gd name="T85" fmla="*/ 161 h 497"/>
                <a:gd name="T86" fmla="*/ 7 w 326"/>
                <a:gd name="T87" fmla="*/ 150 h 497"/>
                <a:gd name="T88" fmla="*/ 7 w 326"/>
                <a:gd name="T89" fmla="*/ 123 h 497"/>
                <a:gd name="T90" fmla="*/ 13 w 326"/>
                <a:gd name="T91" fmla="*/ 114 h 497"/>
                <a:gd name="T92" fmla="*/ 20 w 326"/>
                <a:gd name="T93" fmla="*/ 117 h 497"/>
                <a:gd name="T94" fmla="*/ 22 w 326"/>
                <a:gd name="T95" fmla="*/ 126 h 497"/>
                <a:gd name="T96" fmla="*/ 36 w 326"/>
                <a:gd name="T97" fmla="*/ 128 h 497"/>
                <a:gd name="T98" fmla="*/ 45 w 326"/>
                <a:gd name="T99" fmla="*/ 132 h 497"/>
                <a:gd name="T100" fmla="*/ 65 w 326"/>
                <a:gd name="T101" fmla="*/ 117 h 497"/>
                <a:gd name="T102" fmla="*/ 76 w 326"/>
                <a:gd name="T103" fmla="*/ 94 h 497"/>
                <a:gd name="T104" fmla="*/ 94 w 326"/>
                <a:gd name="T105" fmla="*/ 76 h 497"/>
                <a:gd name="T106" fmla="*/ 105 w 326"/>
                <a:gd name="T107" fmla="*/ 70 h 497"/>
                <a:gd name="T108" fmla="*/ 121 w 326"/>
                <a:gd name="T109" fmla="*/ 70 h 497"/>
                <a:gd name="T110" fmla="*/ 132 w 326"/>
                <a:gd name="T111" fmla="*/ 61 h 497"/>
                <a:gd name="T112" fmla="*/ 138 w 326"/>
                <a:gd name="T113" fmla="*/ 47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" h="497">
                  <a:moveTo>
                    <a:pt x="145" y="38"/>
                  </a:moveTo>
                  <a:lnTo>
                    <a:pt x="150" y="34"/>
                  </a:lnTo>
                  <a:lnTo>
                    <a:pt x="154" y="29"/>
                  </a:lnTo>
                  <a:lnTo>
                    <a:pt x="156" y="23"/>
                  </a:lnTo>
                  <a:lnTo>
                    <a:pt x="156" y="14"/>
                  </a:lnTo>
                  <a:lnTo>
                    <a:pt x="156" y="0"/>
                  </a:lnTo>
                  <a:lnTo>
                    <a:pt x="165" y="5"/>
                  </a:lnTo>
                  <a:lnTo>
                    <a:pt x="172" y="12"/>
                  </a:lnTo>
                  <a:lnTo>
                    <a:pt x="176" y="20"/>
                  </a:lnTo>
                  <a:lnTo>
                    <a:pt x="176" y="27"/>
                  </a:lnTo>
                  <a:lnTo>
                    <a:pt x="185" y="34"/>
                  </a:lnTo>
                  <a:lnTo>
                    <a:pt x="192" y="45"/>
                  </a:lnTo>
                  <a:lnTo>
                    <a:pt x="201" y="56"/>
                  </a:lnTo>
                  <a:lnTo>
                    <a:pt x="210" y="65"/>
                  </a:lnTo>
                  <a:lnTo>
                    <a:pt x="221" y="72"/>
                  </a:lnTo>
                  <a:lnTo>
                    <a:pt x="235" y="72"/>
                  </a:lnTo>
                  <a:lnTo>
                    <a:pt x="250" y="63"/>
                  </a:lnTo>
                  <a:lnTo>
                    <a:pt x="257" y="63"/>
                  </a:lnTo>
                  <a:lnTo>
                    <a:pt x="259" y="67"/>
                  </a:lnTo>
                  <a:lnTo>
                    <a:pt x="261" y="72"/>
                  </a:lnTo>
                  <a:lnTo>
                    <a:pt x="264" y="76"/>
                  </a:lnTo>
                  <a:lnTo>
                    <a:pt x="264" y="83"/>
                  </a:lnTo>
                  <a:lnTo>
                    <a:pt x="264" y="90"/>
                  </a:lnTo>
                  <a:lnTo>
                    <a:pt x="261" y="90"/>
                  </a:lnTo>
                  <a:lnTo>
                    <a:pt x="259" y="94"/>
                  </a:lnTo>
                  <a:lnTo>
                    <a:pt x="259" y="97"/>
                  </a:lnTo>
                  <a:lnTo>
                    <a:pt x="257" y="101"/>
                  </a:lnTo>
                  <a:lnTo>
                    <a:pt x="257" y="103"/>
                  </a:lnTo>
                  <a:lnTo>
                    <a:pt x="255" y="108"/>
                  </a:lnTo>
                  <a:lnTo>
                    <a:pt x="250" y="108"/>
                  </a:lnTo>
                  <a:lnTo>
                    <a:pt x="241" y="112"/>
                  </a:lnTo>
                  <a:lnTo>
                    <a:pt x="232" y="119"/>
                  </a:lnTo>
                  <a:lnTo>
                    <a:pt x="226" y="123"/>
                  </a:lnTo>
                  <a:lnTo>
                    <a:pt x="214" y="126"/>
                  </a:lnTo>
                  <a:lnTo>
                    <a:pt x="208" y="126"/>
                  </a:lnTo>
                  <a:lnTo>
                    <a:pt x="208" y="152"/>
                  </a:lnTo>
                  <a:lnTo>
                    <a:pt x="208" y="157"/>
                  </a:lnTo>
                  <a:lnTo>
                    <a:pt x="205" y="159"/>
                  </a:lnTo>
                  <a:lnTo>
                    <a:pt x="203" y="164"/>
                  </a:lnTo>
                  <a:lnTo>
                    <a:pt x="201" y="164"/>
                  </a:lnTo>
                  <a:lnTo>
                    <a:pt x="197" y="166"/>
                  </a:lnTo>
                  <a:lnTo>
                    <a:pt x="192" y="168"/>
                  </a:lnTo>
                  <a:lnTo>
                    <a:pt x="190" y="173"/>
                  </a:lnTo>
                  <a:lnTo>
                    <a:pt x="190" y="177"/>
                  </a:lnTo>
                  <a:lnTo>
                    <a:pt x="188" y="184"/>
                  </a:lnTo>
                  <a:lnTo>
                    <a:pt x="188" y="188"/>
                  </a:lnTo>
                  <a:lnTo>
                    <a:pt x="188" y="195"/>
                  </a:lnTo>
                  <a:lnTo>
                    <a:pt x="192" y="211"/>
                  </a:lnTo>
                  <a:lnTo>
                    <a:pt x="199" y="222"/>
                  </a:lnTo>
                  <a:lnTo>
                    <a:pt x="205" y="235"/>
                  </a:lnTo>
                  <a:lnTo>
                    <a:pt x="208" y="251"/>
                  </a:lnTo>
                  <a:lnTo>
                    <a:pt x="210" y="258"/>
                  </a:lnTo>
                  <a:lnTo>
                    <a:pt x="212" y="262"/>
                  </a:lnTo>
                  <a:lnTo>
                    <a:pt x="217" y="267"/>
                  </a:lnTo>
                  <a:lnTo>
                    <a:pt x="221" y="269"/>
                  </a:lnTo>
                  <a:lnTo>
                    <a:pt x="228" y="271"/>
                  </a:lnTo>
                  <a:lnTo>
                    <a:pt x="232" y="273"/>
                  </a:lnTo>
                  <a:lnTo>
                    <a:pt x="239" y="278"/>
                  </a:lnTo>
                  <a:lnTo>
                    <a:pt x="241" y="280"/>
                  </a:lnTo>
                  <a:lnTo>
                    <a:pt x="243" y="282"/>
                  </a:lnTo>
                  <a:lnTo>
                    <a:pt x="248" y="282"/>
                  </a:lnTo>
                  <a:lnTo>
                    <a:pt x="252" y="282"/>
                  </a:lnTo>
                  <a:lnTo>
                    <a:pt x="259" y="282"/>
                  </a:lnTo>
                  <a:lnTo>
                    <a:pt x="264" y="282"/>
                  </a:lnTo>
                  <a:lnTo>
                    <a:pt x="264" y="289"/>
                  </a:lnTo>
                  <a:lnTo>
                    <a:pt x="264" y="293"/>
                  </a:lnTo>
                  <a:lnTo>
                    <a:pt x="264" y="300"/>
                  </a:lnTo>
                  <a:lnTo>
                    <a:pt x="264" y="305"/>
                  </a:lnTo>
                  <a:lnTo>
                    <a:pt x="266" y="307"/>
                  </a:lnTo>
                  <a:lnTo>
                    <a:pt x="270" y="309"/>
                  </a:lnTo>
                  <a:lnTo>
                    <a:pt x="308" y="309"/>
                  </a:lnTo>
                  <a:lnTo>
                    <a:pt x="311" y="320"/>
                  </a:lnTo>
                  <a:lnTo>
                    <a:pt x="315" y="331"/>
                  </a:lnTo>
                  <a:lnTo>
                    <a:pt x="319" y="343"/>
                  </a:lnTo>
                  <a:lnTo>
                    <a:pt x="319" y="358"/>
                  </a:lnTo>
                  <a:lnTo>
                    <a:pt x="315" y="363"/>
                  </a:lnTo>
                  <a:lnTo>
                    <a:pt x="313" y="372"/>
                  </a:lnTo>
                  <a:lnTo>
                    <a:pt x="313" y="383"/>
                  </a:lnTo>
                  <a:lnTo>
                    <a:pt x="315" y="392"/>
                  </a:lnTo>
                  <a:lnTo>
                    <a:pt x="319" y="396"/>
                  </a:lnTo>
                  <a:lnTo>
                    <a:pt x="324" y="396"/>
                  </a:lnTo>
                  <a:lnTo>
                    <a:pt x="324" y="399"/>
                  </a:lnTo>
                  <a:lnTo>
                    <a:pt x="326" y="403"/>
                  </a:lnTo>
                  <a:lnTo>
                    <a:pt x="326" y="405"/>
                  </a:lnTo>
                  <a:lnTo>
                    <a:pt x="326" y="410"/>
                  </a:lnTo>
                  <a:lnTo>
                    <a:pt x="319" y="410"/>
                  </a:lnTo>
                  <a:lnTo>
                    <a:pt x="306" y="419"/>
                  </a:lnTo>
                  <a:lnTo>
                    <a:pt x="299" y="432"/>
                  </a:lnTo>
                  <a:lnTo>
                    <a:pt x="299" y="448"/>
                  </a:lnTo>
                  <a:lnTo>
                    <a:pt x="304" y="463"/>
                  </a:lnTo>
                  <a:lnTo>
                    <a:pt x="313" y="477"/>
                  </a:lnTo>
                  <a:lnTo>
                    <a:pt x="306" y="481"/>
                  </a:lnTo>
                  <a:lnTo>
                    <a:pt x="297" y="486"/>
                  </a:lnTo>
                  <a:lnTo>
                    <a:pt x="290" y="492"/>
                  </a:lnTo>
                  <a:lnTo>
                    <a:pt x="281" y="497"/>
                  </a:lnTo>
                  <a:lnTo>
                    <a:pt x="281" y="488"/>
                  </a:lnTo>
                  <a:lnTo>
                    <a:pt x="279" y="484"/>
                  </a:lnTo>
                  <a:lnTo>
                    <a:pt x="277" y="479"/>
                  </a:lnTo>
                  <a:lnTo>
                    <a:pt x="270" y="477"/>
                  </a:lnTo>
                  <a:lnTo>
                    <a:pt x="264" y="477"/>
                  </a:lnTo>
                  <a:lnTo>
                    <a:pt x="228" y="461"/>
                  </a:lnTo>
                  <a:lnTo>
                    <a:pt x="194" y="441"/>
                  </a:lnTo>
                  <a:lnTo>
                    <a:pt x="194" y="437"/>
                  </a:lnTo>
                  <a:lnTo>
                    <a:pt x="192" y="434"/>
                  </a:lnTo>
                  <a:lnTo>
                    <a:pt x="188" y="432"/>
                  </a:lnTo>
                  <a:lnTo>
                    <a:pt x="185" y="432"/>
                  </a:lnTo>
                  <a:lnTo>
                    <a:pt x="181" y="430"/>
                  </a:lnTo>
                  <a:lnTo>
                    <a:pt x="179" y="428"/>
                  </a:lnTo>
                  <a:lnTo>
                    <a:pt x="176" y="425"/>
                  </a:lnTo>
                  <a:lnTo>
                    <a:pt x="176" y="421"/>
                  </a:lnTo>
                  <a:lnTo>
                    <a:pt x="161" y="405"/>
                  </a:lnTo>
                  <a:lnTo>
                    <a:pt x="147" y="387"/>
                  </a:lnTo>
                  <a:lnTo>
                    <a:pt x="138" y="365"/>
                  </a:lnTo>
                  <a:lnTo>
                    <a:pt x="116" y="331"/>
                  </a:lnTo>
                  <a:lnTo>
                    <a:pt x="96" y="293"/>
                  </a:lnTo>
                  <a:lnTo>
                    <a:pt x="83" y="251"/>
                  </a:lnTo>
                  <a:lnTo>
                    <a:pt x="78" y="242"/>
                  </a:lnTo>
                  <a:lnTo>
                    <a:pt x="74" y="229"/>
                  </a:lnTo>
                  <a:lnTo>
                    <a:pt x="67" y="220"/>
                  </a:lnTo>
                  <a:lnTo>
                    <a:pt x="58" y="215"/>
                  </a:lnTo>
                  <a:lnTo>
                    <a:pt x="47" y="202"/>
                  </a:lnTo>
                  <a:lnTo>
                    <a:pt x="40" y="186"/>
                  </a:lnTo>
                  <a:lnTo>
                    <a:pt x="31" y="170"/>
                  </a:lnTo>
                  <a:lnTo>
                    <a:pt x="31" y="166"/>
                  </a:lnTo>
                  <a:lnTo>
                    <a:pt x="29" y="166"/>
                  </a:lnTo>
                  <a:lnTo>
                    <a:pt x="24" y="164"/>
                  </a:lnTo>
                  <a:lnTo>
                    <a:pt x="20" y="164"/>
                  </a:lnTo>
                  <a:lnTo>
                    <a:pt x="16" y="164"/>
                  </a:lnTo>
                  <a:lnTo>
                    <a:pt x="13" y="161"/>
                  </a:lnTo>
                  <a:lnTo>
                    <a:pt x="9" y="161"/>
                  </a:lnTo>
                  <a:lnTo>
                    <a:pt x="7" y="157"/>
                  </a:lnTo>
                  <a:lnTo>
                    <a:pt x="7" y="150"/>
                  </a:lnTo>
                  <a:lnTo>
                    <a:pt x="7" y="139"/>
                  </a:lnTo>
                  <a:lnTo>
                    <a:pt x="9" y="130"/>
                  </a:lnTo>
                  <a:lnTo>
                    <a:pt x="7" y="123"/>
                  </a:lnTo>
                  <a:lnTo>
                    <a:pt x="0" y="121"/>
                  </a:lnTo>
                  <a:lnTo>
                    <a:pt x="0" y="114"/>
                  </a:lnTo>
                  <a:lnTo>
                    <a:pt x="13" y="114"/>
                  </a:lnTo>
                  <a:lnTo>
                    <a:pt x="16" y="114"/>
                  </a:lnTo>
                  <a:lnTo>
                    <a:pt x="18" y="114"/>
                  </a:lnTo>
                  <a:lnTo>
                    <a:pt x="20" y="117"/>
                  </a:lnTo>
                  <a:lnTo>
                    <a:pt x="20" y="121"/>
                  </a:lnTo>
                  <a:lnTo>
                    <a:pt x="20" y="123"/>
                  </a:lnTo>
                  <a:lnTo>
                    <a:pt x="22" y="126"/>
                  </a:lnTo>
                  <a:lnTo>
                    <a:pt x="27" y="128"/>
                  </a:lnTo>
                  <a:lnTo>
                    <a:pt x="31" y="128"/>
                  </a:lnTo>
                  <a:lnTo>
                    <a:pt x="36" y="128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5" y="132"/>
                  </a:lnTo>
                  <a:lnTo>
                    <a:pt x="56" y="132"/>
                  </a:lnTo>
                  <a:lnTo>
                    <a:pt x="60" y="126"/>
                  </a:lnTo>
                  <a:lnTo>
                    <a:pt x="65" y="117"/>
                  </a:lnTo>
                  <a:lnTo>
                    <a:pt x="67" y="108"/>
                  </a:lnTo>
                  <a:lnTo>
                    <a:pt x="69" y="101"/>
                  </a:lnTo>
                  <a:lnTo>
                    <a:pt x="76" y="94"/>
                  </a:lnTo>
                  <a:lnTo>
                    <a:pt x="85" y="90"/>
                  </a:lnTo>
                  <a:lnTo>
                    <a:pt x="89" y="85"/>
                  </a:lnTo>
                  <a:lnTo>
                    <a:pt x="94" y="76"/>
                  </a:lnTo>
                  <a:lnTo>
                    <a:pt x="96" y="72"/>
                  </a:lnTo>
                  <a:lnTo>
                    <a:pt x="100" y="72"/>
                  </a:lnTo>
                  <a:lnTo>
                    <a:pt x="105" y="70"/>
                  </a:lnTo>
                  <a:lnTo>
                    <a:pt x="109" y="70"/>
                  </a:lnTo>
                  <a:lnTo>
                    <a:pt x="114" y="70"/>
                  </a:lnTo>
                  <a:lnTo>
                    <a:pt x="121" y="70"/>
                  </a:lnTo>
                  <a:lnTo>
                    <a:pt x="125" y="67"/>
                  </a:lnTo>
                  <a:lnTo>
                    <a:pt x="129" y="65"/>
                  </a:lnTo>
                  <a:lnTo>
                    <a:pt x="132" y="61"/>
                  </a:lnTo>
                  <a:lnTo>
                    <a:pt x="134" y="56"/>
                  </a:lnTo>
                  <a:lnTo>
                    <a:pt x="136" y="52"/>
                  </a:lnTo>
                  <a:lnTo>
                    <a:pt x="138" y="47"/>
                  </a:lnTo>
                  <a:lnTo>
                    <a:pt x="141" y="43"/>
                  </a:lnTo>
                  <a:lnTo>
                    <a:pt x="145" y="3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27" name="Freeform 343"/>
            <p:cNvSpPr>
              <a:spLocks/>
            </p:cNvSpPr>
            <p:nvPr/>
          </p:nvSpPr>
          <p:spPr bwMode="auto">
            <a:xfrm>
              <a:off x="1721371" y="4355580"/>
              <a:ext cx="374214" cy="570504"/>
            </a:xfrm>
            <a:custGeom>
              <a:avLst/>
              <a:gdLst>
                <a:gd name="T0" fmla="*/ 154 w 326"/>
                <a:gd name="T1" fmla="*/ 29 h 497"/>
                <a:gd name="T2" fmla="*/ 156 w 326"/>
                <a:gd name="T3" fmla="*/ 0 h 497"/>
                <a:gd name="T4" fmla="*/ 176 w 326"/>
                <a:gd name="T5" fmla="*/ 20 h 497"/>
                <a:gd name="T6" fmla="*/ 192 w 326"/>
                <a:gd name="T7" fmla="*/ 45 h 497"/>
                <a:gd name="T8" fmla="*/ 221 w 326"/>
                <a:gd name="T9" fmla="*/ 72 h 497"/>
                <a:gd name="T10" fmla="*/ 257 w 326"/>
                <a:gd name="T11" fmla="*/ 63 h 497"/>
                <a:gd name="T12" fmla="*/ 264 w 326"/>
                <a:gd name="T13" fmla="*/ 76 h 497"/>
                <a:gd name="T14" fmla="*/ 261 w 326"/>
                <a:gd name="T15" fmla="*/ 90 h 497"/>
                <a:gd name="T16" fmla="*/ 257 w 326"/>
                <a:gd name="T17" fmla="*/ 101 h 497"/>
                <a:gd name="T18" fmla="*/ 250 w 326"/>
                <a:gd name="T19" fmla="*/ 108 h 497"/>
                <a:gd name="T20" fmla="*/ 226 w 326"/>
                <a:gd name="T21" fmla="*/ 123 h 497"/>
                <a:gd name="T22" fmla="*/ 208 w 326"/>
                <a:gd name="T23" fmla="*/ 152 h 497"/>
                <a:gd name="T24" fmla="*/ 203 w 326"/>
                <a:gd name="T25" fmla="*/ 164 h 497"/>
                <a:gd name="T26" fmla="*/ 192 w 326"/>
                <a:gd name="T27" fmla="*/ 168 h 497"/>
                <a:gd name="T28" fmla="*/ 188 w 326"/>
                <a:gd name="T29" fmla="*/ 184 h 497"/>
                <a:gd name="T30" fmla="*/ 192 w 326"/>
                <a:gd name="T31" fmla="*/ 211 h 497"/>
                <a:gd name="T32" fmla="*/ 208 w 326"/>
                <a:gd name="T33" fmla="*/ 251 h 497"/>
                <a:gd name="T34" fmla="*/ 217 w 326"/>
                <a:gd name="T35" fmla="*/ 267 h 497"/>
                <a:gd name="T36" fmla="*/ 232 w 326"/>
                <a:gd name="T37" fmla="*/ 273 h 497"/>
                <a:gd name="T38" fmla="*/ 243 w 326"/>
                <a:gd name="T39" fmla="*/ 282 h 497"/>
                <a:gd name="T40" fmla="*/ 259 w 326"/>
                <a:gd name="T41" fmla="*/ 282 h 497"/>
                <a:gd name="T42" fmla="*/ 264 w 326"/>
                <a:gd name="T43" fmla="*/ 293 h 497"/>
                <a:gd name="T44" fmla="*/ 266 w 326"/>
                <a:gd name="T45" fmla="*/ 307 h 497"/>
                <a:gd name="T46" fmla="*/ 311 w 326"/>
                <a:gd name="T47" fmla="*/ 320 h 497"/>
                <a:gd name="T48" fmla="*/ 319 w 326"/>
                <a:gd name="T49" fmla="*/ 358 h 497"/>
                <a:gd name="T50" fmla="*/ 313 w 326"/>
                <a:gd name="T51" fmla="*/ 383 h 497"/>
                <a:gd name="T52" fmla="*/ 324 w 326"/>
                <a:gd name="T53" fmla="*/ 396 h 497"/>
                <a:gd name="T54" fmla="*/ 326 w 326"/>
                <a:gd name="T55" fmla="*/ 405 h 497"/>
                <a:gd name="T56" fmla="*/ 306 w 326"/>
                <a:gd name="T57" fmla="*/ 419 h 497"/>
                <a:gd name="T58" fmla="*/ 304 w 326"/>
                <a:gd name="T59" fmla="*/ 463 h 497"/>
                <a:gd name="T60" fmla="*/ 297 w 326"/>
                <a:gd name="T61" fmla="*/ 486 h 497"/>
                <a:gd name="T62" fmla="*/ 281 w 326"/>
                <a:gd name="T63" fmla="*/ 488 h 497"/>
                <a:gd name="T64" fmla="*/ 270 w 326"/>
                <a:gd name="T65" fmla="*/ 477 h 497"/>
                <a:gd name="T66" fmla="*/ 194 w 326"/>
                <a:gd name="T67" fmla="*/ 441 h 497"/>
                <a:gd name="T68" fmla="*/ 188 w 326"/>
                <a:gd name="T69" fmla="*/ 432 h 497"/>
                <a:gd name="T70" fmla="*/ 179 w 326"/>
                <a:gd name="T71" fmla="*/ 428 h 497"/>
                <a:gd name="T72" fmla="*/ 161 w 326"/>
                <a:gd name="T73" fmla="*/ 405 h 497"/>
                <a:gd name="T74" fmla="*/ 116 w 326"/>
                <a:gd name="T75" fmla="*/ 331 h 497"/>
                <a:gd name="T76" fmla="*/ 78 w 326"/>
                <a:gd name="T77" fmla="*/ 242 h 497"/>
                <a:gd name="T78" fmla="*/ 58 w 326"/>
                <a:gd name="T79" fmla="*/ 215 h 497"/>
                <a:gd name="T80" fmla="*/ 31 w 326"/>
                <a:gd name="T81" fmla="*/ 170 h 497"/>
                <a:gd name="T82" fmla="*/ 24 w 326"/>
                <a:gd name="T83" fmla="*/ 164 h 497"/>
                <a:gd name="T84" fmla="*/ 13 w 326"/>
                <a:gd name="T85" fmla="*/ 161 h 497"/>
                <a:gd name="T86" fmla="*/ 7 w 326"/>
                <a:gd name="T87" fmla="*/ 150 h 497"/>
                <a:gd name="T88" fmla="*/ 7 w 326"/>
                <a:gd name="T89" fmla="*/ 123 h 497"/>
                <a:gd name="T90" fmla="*/ 13 w 326"/>
                <a:gd name="T91" fmla="*/ 114 h 497"/>
                <a:gd name="T92" fmla="*/ 20 w 326"/>
                <a:gd name="T93" fmla="*/ 117 h 497"/>
                <a:gd name="T94" fmla="*/ 22 w 326"/>
                <a:gd name="T95" fmla="*/ 126 h 497"/>
                <a:gd name="T96" fmla="*/ 36 w 326"/>
                <a:gd name="T97" fmla="*/ 128 h 497"/>
                <a:gd name="T98" fmla="*/ 45 w 326"/>
                <a:gd name="T99" fmla="*/ 132 h 497"/>
                <a:gd name="T100" fmla="*/ 65 w 326"/>
                <a:gd name="T101" fmla="*/ 117 h 497"/>
                <a:gd name="T102" fmla="*/ 76 w 326"/>
                <a:gd name="T103" fmla="*/ 94 h 497"/>
                <a:gd name="T104" fmla="*/ 94 w 326"/>
                <a:gd name="T105" fmla="*/ 76 h 497"/>
                <a:gd name="T106" fmla="*/ 105 w 326"/>
                <a:gd name="T107" fmla="*/ 70 h 497"/>
                <a:gd name="T108" fmla="*/ 121 w 326"/>
                <a:gd name="T109" fmla="*/ 70 h 497"/>
                <a:gd name="T110" fmla="*/ 132 w 326"/>
                <a:gd name="T111" fmla="*/ 61 h 497"/>
                <a:gd name="T112" fmla="*/ 138 w 326"/>
                <a:gd name="T113" fmla="*/ 47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" h="497">
                  <a:moveTo>
                    <a:pt x="145" y="38"/>
                  </a:moveTo>
                  <a:lnTo>
                    <a:pt x="150" y="34"/>
                  </a:lnTo>
                  <a:lnTo>
                    <a:pt x="154" y="29"/>
                  </a:lnTo>
                  <a:lnTo>
                    <a:pt x="156" y="23"/>
                  </a:lnTo>
                  <a:lnTo>
                    <a:pt x="156" y="14"/>
                  </a:lnTo>
                  <a:lnTo>
                    <a:pt x="156" y="0"/>
                  </a:lnTo>
                  <a:lnTo>
                    <a:pt x="165" y="5"/>
                  </a:lnTo>
                  <a:lnTo>
                    <a:pt x="172" y="12"/>
                  </a:lnTo>
                  <a:lnTo>
                    <a:pt x="176" y="20"/>
                  </a:lnTo>
                  <a:lnTo>
                    <a:pt x="176" y="27"/>
                  </a:lnTo>
                  <a:lnTo>
                    <a:pt x="185" y="34"/>
                  </a:lnTo>
                  <a:lnTo>
                    <a:pt x="192" y="45"/>
                  </a:lnTo>
                  <a:lnTo>
                    <a:pt x="201" y="56"/>
                  </a:lnTo>
                  <a:lnTo>
                    <a:pt x="210" y="65"/>
                  </a:lnTo>
                  <a:lnTo>
                    <a:pt x="221" y="72"/>
                  </a:lnTo>
                  <a:lnTo>
                    <a:pt x="235" y="72"/>
                  </a:lnTo>
                  <a:lnTo>
                    <a:pt x="250" y="63"/>
                  </a:lnTo>
                  <a:lnTo>
                    <a:pt x="257" y="63"/>
                  </a:lnTo>
                  <a:lnTo>
                    <a:pt x="259" y="67"/>
                  </a:lnTo>
                  <a:lnTo>
                    <a:pt x="261" y="72"/>
                  </a:lnTo>
                  <a:lnTo>
                    <a:pt x="264" y="76"/>
                  </a:lnTo>
                  <a:lnTo>
                    <a:pt x="264" y="83"/>
                  </a:lnTo>
                  <a:lnTo>
                    <a:pt x="264" y="90"/>
                  </a:lnTo>
                  <a:lnTo>
                    <a:pt x="261" y="90"/>
                  </a:lnTo>
                  <a:lnTo>
                    <a:pt x="259" y="94"/>
                  </a:lnTo>
                  <a:lnTo>
                    <a:pt x="259" y="97"/>
                  </a:lnTo>
                  <a:lnTo>
                    <a:pt x="257" y="101"/>
                  </a:lnTo>
                  <a:lnTo>
                    <a:pt x="257" y="103"/>
                  </a:lnTo>
                  <a:lnTo>
                    <a:pt x="255" y="108"/>
                  </a:lnTo>
                  <a:lnTo>
                    <a:pt x="250" y="108"/>
                  </a:lnTo>
                  <a:lnTo>
                    <a:pt x="241" y="112"/>
                  </a:lnTo>
                  <a:lnTo>
                    <a:pt x="232" y="119"/>
                  </a:lnTo>
                  <a:lnTo>
                    <a:pt x="226" y="123"/>
                  </a:lnTo>
                  <a:lnTo>
                    <a:pt x="214" y="126"/>
                  </a:lnTo>
                  <a:lnTo>
                    <a:pt x="208" y="126"/>
                  </a:lnTo>
                  <a:lnTo>
                    <a:pt x="208" y="152"/>
                  </a:lnTo>
                  <a:lnTo>
                    <a:pt x="208" y="157"/>
                  </a:lnTo>
                  <a:lnTo>
                    <a:pt x="205" y="159"/>
                  </a:lnTo>
                  <a:lnTo>
                    <a:pt x="203" y="164"/>
                  </a:lnTo>
                  <a:lnTo>
                    <a:pt x="201" y="164"/>
                  </a:lnTo>
                  <a:lnTo>
                    <a:pt x="197" y="166"/>
                  </a:lnTo>
                  <a:lnTo>
                    <a:pt x="192" y="168"/>
                  </a:lnTo>
                  <a:lnTo>
                    <a:pt x="190" y="173"/>
                  </a:lnTo>
                  <a:lnTo>
                    <a:pt x="190" y="177"/>
                  </a:lnTo>
                  <a:lnTo>
                    <a:pt x="188" y="184"/>
                  </a:lnTo>
                  <a:lnTo>
                    <a:pt x="188" y="188"/>
                  </a:lnTo>
                  <a:lnTo>
                    <a:pt x="188" y="195"/>
                  </a:lnTo>
                  <a:lnTo>
                    <a:pt x="192" y="211"/>
                  </a:lnTo>
                  <a:lnTo>
                    <a:pt x="199" y="222"/>
                  </a:lnTo>
                  <a:lnTo>
                    <a:pt x="205" y="235"/>
                  </a:lnTo>
                  <a:lnTo>
                    <a:pt x="208" y="251"/>
                  </a:lnTo>
                  <a:lnTo>
                    <a:pt x="210" y="258"/>
                  </a:lnTo>
                  <a:lnTo>
                    <a:pt x="212" y="262"/>
                  </a:lnTo>
                  <a:lnTo>
                    <a:pt x="217" y="267"/>
                  </a:lnTo>
                  <a:lnTo>
                    <a:pt x="221" y="269"/>
                  </a:lnTo>
                  <a:lnTo>
                    <a:pt x="228" y="271"/>
                  </a:lnTo>
                  <a:lnTo>
                    <a:pt x="232" y="273"/>
                  </a:lnTo>
                  <a:lnTo>
                    <a:pt x="239" y="278"/>
                  </a:lnTo>
                  <a:lnTo>
                    <a:pt x="241" y="280"/>
                  </a:lnTo>
                  <a:lnTo>
                    <a:pt x="243" y="282"/>
                  </a:lnTo>
                  <a:lnTo>
                    <a:pt x="248" y="282"/>
                  </a:lnTo>
                  <a:lnTo>
                    <a:pt x="252" y="282"/>
                  </a:lnTo>
                  <a:lnTo>
                    <a:pt x="259" y="282"/>
                  </a:lnTo>
                  <a:lnTo>
                    <a:pt x="264" y="282"/>
                  </a:lnTo>
                  <a:lnTo>
                    <a:pt x="264" y="289"/>
                  </a:lnTo>
                  <a:lnTo>
                    <a:pt x="264" y="293"/>
                  </a:lnTo>
                  <a:lnTo>
                    <a:pt x="264" y="300"/>
                  </a:lnTo>
                  <a:lnTo>
                    <a:pt x="264" y="305"/>
                  </a:lnTo>
                  <a:lnTo>
                    <a:pt x="266" y="307"/>
                  </a:lnTo>
                  <a:lnTo>
                    <a:pt x="270" y="309"/>
                  </a:lnTo>
                  <a:lnTo>
                    <a:pt x="308" y="309"/>
                  </a:lnTo>
                  <a:lnTo>
                    <a:pt x="311" y="320"/>
                  </a:lnTo>
                  <a:lnTo>
                    <a:pt x="315" y="331"/>
                  </a:lnTo>
                  <a:lnTo>
                    <a:pt x="319" y="343"/>
                  </a:lnTo>
                  <a:lnTo>
                    <a:pt x="319" y="358"/>
                  </a:lnTo>
                  <a:lnTo>
                    <a:pt x="315" y="363"/>
                  </a:lnTo>
                  <a:lnTo>
                    <a:pt x="313" y="372"/>
                  </a:lnTo>
                  <a:lnTo>
                    <a:pt x="313" y="383"/>
                  </a:lnTo>
                  <a:lnTo>
                    <a:pt x="315" y="392"/>
                  </a:lnTo>
                  <a:lnTo>
                    <a:pt x="319" y="396"/>
                  </a:lnTo>
                  <a:lnTo>
                    <a:pt x="324" y="396"/>
                  </a:lnTo>
                  <a:lnTo>
                    <a:pt x="324" y="399"/>
                  </a:lnTo>
                  <a:lnTo>
                    <a:pt x="326" y="403"/>
                  </a:lnTo>
                  <a:lnTo>
                    <a:pt x="326" y="405"/>
                  </a:lnTo>
                  <a:lnTo>
                    <a:pt x="326" y="410"/>
                  </a:lnTo>
                  <a:lnTo>
                    <a:pt x="319" y="410"/>
                  </a:lnTo>
                  <a:lnTo>
                    <a:pt x="306" y="419"/>
                  </a:lnTo>
                  <a:lnTo>
                    <a:pt x="299" y="432"/>
                  </a:lnTo>
                  <a:lnTo>
                    <a:pt x="299" y="448"/>
                  </a:lnTo>
                  <a:lnTo>
                    <a:pt x="304" y="463"/>
                  </a:lnTo>
                  <a:lnTo>
                    <a:pt x="313" y="477"/>
                  </a:lnTo>
                  <a:lnTo>
                    <a:pt x="306" y="481"/>
                  </a:lnTo>
                  <a:lnTo>
                    <a:pt x="297" y="486"/>
                  </a:lnTo>
                  <a:lnTo>
                    <a:pt x="290" y="492"/>
                  </a:lnTo>
                  <a:lnTo>
                    <a:pt x="281" y="497"/>
                  </a:lnTo>
                  <a:lnTo>
                    <a:pt x="281" y="488"/>
                  </a:lnTo>
                  <a:lnTo>
                    <a:pt x="279" y="484"/>
                  </a:lnTo>
                  <a:lnTo>
                    <a:pt x="277" y="479"/>
                  </a:lnTo>
                  <a:lnTo>
                    <a:pt x="270" y="477"/>
                  </a:lnTo>
                  <a:lnTo>
                    <a:pt x="264" y="477"/>
                  </a:lnTo>
                  <a:lnTo>
                    <a:pt x="228" y="461"/>
                  </a:lnTo>
                  <a:lnTo>
                    <a:pt x="194" y="441"/>
                  </a:lnTo>
                  <a:lnTo>
                    <a:pt x="194" y="437"/>
                  </a:lnTo>
                  <a:lnTo>
                    <a:pt x="192" y="434"/>
                  </a:lnTo>
                  <a:lnTo>
                    <a:pt x="188" y="432"/>
                  </a:lnTo>
                  <a:lnTo>
                    <a:pt x="185" y="432"/>
                  </a:lnTo>
                  <a:lnTo>
                    <a:pt x="181" y="430"/>
                  </a:lnTo>
                  <a:lnTo>
                    <a:pt x="179" y="428"/>
                  </a:lnTo>
                  <a:lnTo>
                    <a:pt x="176" y="425"/>
                  </a:lnTo>
                  <a:lnTo>
                    <a:pt x="176" y="421"/>
                  </a:lnTo>
                  <a:lnTo>
                    <a:pt x="161" y="405"/>
                  </a:lnTo>
                  <a:lnTo>
                    <a:pt x="147" y="387"/>
                  </a:lnTo>
                  <a:lnTo>
                    <a:pt x="138" y="365"/>
                  </a:lnTo>
                  <a:lnTo>
                    <a:pt x="116" y="331"/>
                  </a:lnTo>
                  <a:lnTo>
                    <a:pt x="96" y="293"/>
                  </a:lnTo>
                  <a:lnTo>
                    <a:pt x="83" y="251"/>
                  </a:lnTo>
                  <a:lnTo>
                    <a:pt x="78" y="242"/>
                  </a:lnTo>
                  <a:lnTo>
                    <a:pt x="74" y="229"/>
                  </a:lnTo>
                  <a:lnTo>
                    <a:pt x="67" y="220"/>
                  </a:lnTo>
                  <a:lnTo>
                    <a:pt x="58" y="215"/>
                  </a:lnTo>
                  <a:lnTo>
                    <a:pt x="47" y="202"/>
                  </a:lnTo>
                  <a:lnTo>
                    <a:pt x="40" y="186"/>
                  </a:lnTo>
                  <a:lnTo>
                    <a:pt x="31" y="170"/>
                  </a:lnTo>
                  <a:lnTo>
                    <a:pt x="31" y="166"/>
                  </a:lnTo>
                  <a:lnTo>
                    <a:pt x="29" y="166"/>
                  </a:lnTo>
                  <a:lnTo>
                    <a:pt x="24" y="164"/>
                  </a:lnTo>
                  <a:lnTo>
                    <a:pt x="20" y="164"/>
                  </a:lnTo>
                  <a:lnTo>
                    <a:pt x="16" y="164"/>
                  </a:lnTo>
                  <a:lnTo>
                    <a:pt x="13" y="161"/>
                  </a:lnTo>
                  <a:lnTo>
                    <a:pt x="9" y="161"/>
                  </a:lnTo>
                  <a:lnTo>
                    <a:pt x="7" y="157"/>
                  </a:lnTo>
                  <a:lnTo>
                    <a:pt x="7" y="150"/>
                  </a:lnTo>
                  <a:lnTo>
                    <a:pt x="7" y="139"/>
                  </a:lnTo>
                  <a:lnTo>
                    <a:pt x="9" y="130"/>
                  </a:lnTo>
                  <a:lnTo>
                    <a:pt x="7" y="123"/>
                  </a:lnTo>
                  <a:lnTo>
                    <a:pt x="0" y="121"/>
                  </a:lnTo>
                  <a:lnTo>
                    <a:pt x="0" y="114"/>
                  </a:lnTo>
                  <a:lnTo>
                    <a:pt x="13" y="114"/>
                  </a:lnTo>
                  <a:lnTo>
                    <a:pt x="16" y="114"/>
                  </a:lnTo>
                  <a:lnTo>
                    <a:pt x="18" y="114"/>
                  </a:lnTo>
                  <a:lnTo>
                    <a:pt x="20" y="117"/>
                  </a:lnTo>
                  <a:lnTo>
                    <a:pt x="20" y="121"/>
                  </a:lnTo>
                  <a:lnTo>
                    <a:pt x="20" y="123"/>
                  </a:lnTo>
                  <a:lnTo>
                    <a:pt x="22" y="126"/>
                  </a:lnTo>
                  <a:lnTo>
                    <a:pt x="27" y="128"/>
                  </a:lnTo>
                  <a:lnTo>
                    <a:pt x="31" y="128"/>
                  </a:lnTo>
                  <a:lnTo>
                    <a:pt x="36" y="128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5" y="132"/>
                  </a:lnTo>
                  <a:lnTo>
                    <a:pt x="56" y="132"/>
                  </a:lnTo>
                  <a:lnTo>
                    <a:pt x="60" y="126"/>
                  </a:lnTo>
                  <a:lnTo>
                    <a:pt x="65" y="117"/>
                  </a:lnTo>
                  <a:lnTo>
                    <a:pt x="67" y="108"/>
                  </a:lnTo>
                  <a:lnTo>
                    <a:pt x="69" y="101"/>
                  </a:lnTo>
                  <a:lnTo>
                    <a:pt x="76" y="94"/>
                  </a:lnTo>
                  <a:lnTo>
                    <a:pt x="85" y="90"/>
                  </a:lnTo>
                  <a:lnTo>
                    <a:pt x="89" y="85"/>
                  </a:lnTo>
                  <a:lnTo>
                    <a:pt x="94" y="76"/>
                  </a:lnTo>
                  <a:lnTo>
                    <a:pt x="96" y="72"/>
                  </a:lnTo>
                  <a:lnTo>
                    <a:pt x="100" y="72"/>
                  </a:lnTo>
                  <a:lnTo>
                    <a:pt x="105" y="70"/>
                  </a:lnTo>
                  <a:lnTo>
                    <a:pt x="109" y="70"/>
                  </a:lnTo>
                  <a:lnTo>
                    <a:pt x="114" y="70"/>
                  </a:lnTo>
                  <a:lnTo>
                    <a:pt x="121" y="70"/>
                  </a:lnTo>
                  <a:lnTo>
                    <a:pt x="125" y="67"/>
                  </a:lnTo>
                  <a:lnTo>
                    <a:pt x="129" y="65"/>
                  </a:lnTo>
                  <a:lnTo>
                    <a:pt x="132" y="61"/>
                  </a:lnTo>
                  <a:lnTo>
                    <a:pt x="134" y="56"/>
                  </a:lnTo>
                  <a:lnTo>
                    <a:pt x="136" y="52"/>
                  </a:lnTo>
                  <a:lnTo>
                    <a:pt x="138" y="47"/>
                  </a:lnTo>
                  <a:lnTo>
                    <a:pt x="141" y="43"/>
                  </a:lnTo>
                  <a:lnTo>
                    <a:pt x="145" y="3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28" name="Freeform 344"/>
            <p:cNvSpPr>
              <a:spLocks/>
            </p:cNvSpPr>
            <p:nvPr/>
          </p:nvSpPr>
          <p:spPr bwMode="auto">
            <a:xfrm>
              <a:off x="2095586" y="4679287"/>
              <a:ext cx="323707" cy="392580"/>
            </a:xfrm>
            <a:custGeom>
              <a:avLst/>
              <a:gdLst>
                <a:gd name="T0" fmla="*/ 76 w 282"/>
                <a:gd name="T1" fmla="*/ 52 h 342"/>
                <a:gd name="T2" fmla="*/ 101 w 282"/>
                <a:gd name="T3" fmla="*/ 63 h 342"/>
                <a:gd name="T4" fmla="*/ 163 w 282"/>
                <a:gd name="T5" fmla="*/ 85 h 342"/>
                <a:gd name="T6" fmla="*/ 183 w 282"/>
                <a:gd name="T7" fmla="*/ 108 h 342"/>
                <a:gd name="T8" fmla="*/ 197 w 282"/>
                <a:gd name="T9" fmla="*/ 110 h 342"/>
                <a:gd name="T10" fmla="*/ 208 w 282"/>
                <a:gd name="T11" fmla="*/ 121 h 342"/>
                <a:gd name="T12" fmla="*/ 213 w 282"/>
                <a:gd name="T13" fmla="*/ 130 h 342"/>
                <a:gd name="T14" fmla="*/ 208 w 282"/>
                <a:gd name="T15" fmla="*/ 141 h 342"/>
                <a:gd name="T16" fmla="*/ 210 w 282"/>
                <a:gd name="T17" fmla="*/ 161 h 342"/>
                <a:gd name="T18" fmla="*/ 224 w 282"/>
                <a:gd name="T19" fmla="*/ 172 h 342"/>
                <a:gd name="T20" fmla="*/ 235 w 282"/>
                <a:gd name="T21" fmla="*/ 181 h 342"/>
                <a:gd name="T22" fmla="*/ 257 w 282"/>
                <a:gd name="T23" fmla="*/ 197 h 342"/>
                <a:gd name="T24" fmla="*/ 282 w 282"/>
                <a:gd name="T25" fmla="*/ 222 h 342"/>
                <a:gd name="T26" fmla="*/ 277 w 282"/>
                <a:gd name="T27" fmla="*/ 264 h 342"/>
                <a:gd name="T28" fmla="*/ 266 w 282"/>
                <a:gd name="T29" fmla="*/ 260 h 342"/>
                <a:gd name="T30" fmla="*/ 248 w 282"/>
                <a:gd name="T31" fmla="*/ 251 h 342"/>
                <a:gd name="T32" fmla="*/ 219 w 282"/>
                <a:gd name="T33" fmla="*/ 257 h 342"/>
                <a:gd name="T34" fmla="*/ 181 w 282"/>
                <a:gd name="T35" fmla="*/ 282 h 342"/>
                <a:gd name="T36" fmla="*/ 170 w 282"/>
                <a:gd name="T37" fmla="*/ 298 h 342"/>
                <a:gd name="T38" fmla="*/ 170 w 282"/>
                <a:gd name="T39" fmla="*/ 311 h 342"/>
                <a:gd name="T40" fmla="*/ 170 w 282"/>
                <a:gd name="T41" fmla="*/ 325 h 342"/>
                <a:gd name="T42" fmla="*/ 159 w 282"/>
                <a:gd name="T43" fmla="*/ 327 h 342"/>
                <a:gd name="T44" fmla="*/ 145 w 282"/>
                <a:gd name="T45" fmla="*/ 329 h 342"/>
                <a:gd name="T46" fmla="*/ 128 w 282"/>
                <a:gd name="T47" fmla="*/ 342 h 342"/>
                <a:gd name="T48" fmla="*/ 107 w 282"/>
                <a:gd name="T49" fmla="*/ 331 h 342"/>
                <a:gd name="T50" fmla="*/ 96 w 282"/>
                <a:gd name="T51" fmla="*/ 327 h 342"/>
                <a:gd name="T52" fmla="*/ 83 w 282"/>
                <a:gd name="T53" fmla="*/ 329 h 342"/>
                <a:gd name="T54" fmla="*/ 78 w 282"/>
                <a:gd name="T55" fmla="*/ 331 h 342"/>
                <a:gd name="T56" fmla="*/ 76 w 282"/>
                <a:gd name="T57" fmla="*/ 322 h 342"/>
                <a:gd name="T58" fmla="*/ 81 w 282"/>
                <a:gd name="T59" fmla="*/ 311 h 342"/>
                <a:gd name="T60" fmla="*/ 81 w 282"/>
                <a:gd name="T61" fmla="*/ 280 h 342"/>
                <a:gd name="T62" fmla="*/ 67 w 282"/>
                <a:gd name="T63" fmla="*/ 271 h 342"/>
                <a:gd name="T64" fmla="*/ 58 w 282"/>
                <a:gd name="T65" fmla="*/ 260 h 342"/>
                <a:gd name="T66" fmla="*/ 56 w 282"/>
                <a:gd name="T67" fmla="*/ 240 h 342"/>
                <a:gd name="T68" fmla="*/ 47 w 282"/>
                <a:gd name="T69" fmla="*/ 226 h 342"/>
                <a:gd name="T70" fmla="*/ 31 w 282"/>
                <a:gd name="T71" fmla="*/ 210 h 342"/>
                <a:gd name="T72" fmla="*/ 7 w 282"/>
                <a:gd name="T73" fmla="*/ 195 h 342"/>
                <a:gd name="T74" fmla="*/ 9 w 282"/>
                <a:gd name="T75" fmla="*/ 168 h 342"/>
                <a:gd name="T76" fmla="*/ 7 w 282"/>
                <a:gd name="T77" fmla="*/ 148 h 342"/>
                <a:gd name="T78" fmla="*/ 11 w 282"/>
                <a:gd name="T79" fmla="*/ 139 h 342"/>
                <a:gd name="T80" fmla="*/ 14 w 282"/>
                <a:gd name="T81" fmla="*/ 128 h 342"/>
                <a:gd name="T82" fmla="*/ 7 w 282"/>
                <a:gd name="T83" fmla="*/ 105 h 342"/>
                <a:gd name="T84" fmla="*/ 11 w 282"/>
                <a:gd name="T85" fmla="*/ 94 h 342"/>
                <a:gd name="T86" fmla="*/ 14 w 282"/>
                <a:gd name="T87" fmla="*/ 81 h 342"/>
                <a:gd name="T88" fmla="*/ 9 w 282"/>
                <a:gd name="T89" fmla="*/ 70 h 342"/>
                <a:gd name="T90" fmla="*/ 0 w 282"/>
                <a:gd name="T91" fmla="*/ 56 h 342"/>
                <a:gd name="T92" fmla="*/ 0 w 282"/>
                <a:gd name="T93" fmla="*/ 38 h 342"/>
                <a:gd name="T94" fmla="*/ 7 w 282"/>
                <a:gd name="T95" fmla="*/ 34 h 342"/>
                <a:gd name="T96" fmla="*/ 14 w 282"/>
                <a:gd name="T97" fmla="*/ 27 h 342"/>
                <a:gd name="T98" fmla="*/ 40 w 282"/>
                <a:gd name="T99" fmla="*/ 7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2" h="342">
                  <a:moveTo>
                    <a:pt x="52" y="0"/>
                  </a:moveTo>
                  <a:lnTo>
                    <a:pt x="76" y="0"/>
                  </a:lnTo>
                  <a:lnTo>
                    <a:pt x="76" y="52"/>
                  </a:lnTo>
                  <a:lnTo>
                    <a:pt x="85" y="56"/>
                  </a:lnTo>
                  <a:lnTo>
                    <a:pt x="92" y="61"/>
                  </a:lnTo>
                  <a:lnTo>
                    <a:pt x="101" y="63"/>
                  </a:lnTo>
                  <a:lnTo>
                    <a:pt x="125" y="70"/>
                  </a:lnTo>
                  <a:lnTo>
                    <a:pt x="145" y="74"/>
                  </a:lnTo>
                  <a:lnTo>
                    <a:pt x="163" y="85"/>
                  </a:lnTo>
                  <a:lnTo>
                    <a:pt x="177" y="101"/>
                  </a:lnTo>
                  <a:lnTo>
                    <a:pt x="179" y="105"/>
                  </a:lnTo>
                  <a:lnTo>
                    <a:pt x="183" y="108"/>
                  </a:lnTo>
                  <a:lnTo>
                    <a:pt x="188" y="108"/>
                  </a:lnTo>
                  <a:lnTo>
                    <a:pt x="192" y="110"/>
                  </a:lnTo>
                  <a:lnTo>
                    <a:pt x="197" y="110"/>
                  </a:lnTo>
                  <a:lnTo>
                    <a:pt x="201" y="112"/>
                  </a:lnTo>
                  <a:lnTo>
                    <a:pt x="206" y="117"/>
                  </a:lnTo>
                  <a:lnTo>
                    <a:pt x="208" y="121"/>
                  </a:lnTo>
                  <a:lnTo>
                    <a:pt x="213" y="121"/>
                  </a:lnTo>
                  <a:lnTo>
                    <a:pt x="213" y="125"/>
                  </a:lnTo>
                  <a:lnTo>
                    <a:pt x="213" y="130"/>
                  </a:lnTo>
                  <a:lnTo>
                    <a:pt x="210" y="132"/>
                  </a:lnTo>
                  <a:lnTo>
                    <a:pt x="208" y="137"/>
                  </a:lnTo>
                  <a:lnTo>
                    <a:pt x="208" y="141"/>
                  </a:lnTo>
                  <a:lnTo>
                    <a:pt x="208" y="146"/>
                  </a:lnTo>
                  <a:lnTo>
                    <a:pt x="208" y="155"/>
                  </a:lnTo>
                  <a:lnTo>
                    <a:pt x="210" y="161"/>
                  </a:lnTo>
                  <a:lnTo>
                    <a:pt x="215" y="166"/>
                  </a:lnTo>
                  <a:lnTo>
                    <a:pt x="219" y="170"/>
                  </a:lnTo>
                  <a:lnTo>
                    <a:pt x="224" y="172"/>
                  </a:lnTo>
                  <a:lnTo>
                    <a:pt x="228" y="175"/>
                  </a:lnTo>
                  <a:lnTo>
                    <a:pt x="230" y="179"/>
                  </a:lnTo>
                  <a:lnTo>
                    <a:pt x="235" y="181"/>
                  </a:lnTo>
                  <a:lnTo>
                    <a:pt x="239" y="184"/>
                  </a:lnTo>
                  <a:lnTo>
                    <a:pt x="248" y="188"/>
                  </a:lnTo>
                  <a:lnTo>
                    <a:pt x="257" y="197"/>
                  </a:lnTo>
                  <a:lnTo>
                    <a:pt x="262" y="208"/>
                  </a:lnTo>
                  <a:lnTo>
                    <a:pt x="271" y="217"/>
                  </a:lnTo>
                  <a:lnTo>
                    <a:pt x="282" y="222"/>
                  </a:lnTo>
                  <a:lnTo>
                    <a:pt x="282" y="257"/>
                  </a:lnTo>
                  <a:lnTo>
                    <a:pt x="280" y="262"/>
                  </a:lnTo>
                  <a:lnTo>
                    <a:pt x="277" y="264"/>
                  </a:lnTo>
                  <a:lnTo>
                    <a:pt x="275" y="262"/>
                  </a:lnTo>
                  <a:lnTo>
                    <a:pt x="271" y="262"/>
                  </a:lnTo>
                  <a:lnTo>
                    <a:pt x="266" y="260"/>
                  </a:lnTo>
                  <a:lnTo>
                    <a:pt x="264" y="257"/>
                  </a:lnTo>
                  <a:lnTo>
                    <a:pt x="259" y="253"/>
                  </a:lnTo>
                  <a:lnTo>
                    <a:pt x="248" y="251"/>
                  </a:lnTo>
                  <a:lnTo>
                    <a:pt x="235" y="251"/>
                  </a:lnTo>
                  <a:lnTo>
                    <a:pt x="224" y="253"/>
                  </a:lnTo>
                  <a:lnTo>
                    <a:pt x="219" y="257"/>
                  </a:lnTo>
                  <a:lnTo>
                    <a:pt x="206" y="264"/>
                  </a:lnTo>
                  <a:lnTo>
                    <a:pt x="192" y="271"/>
                  </a:lnTo>
                  <a:lnTo>
                    <a:pt x="181" y="282"/>
                  </a:lnTo>
                  <a:lnTo>
                    <a:pt x="177" y="295"/>
                  </a:lnTo>
                  <a:lnTo>
                    <a:pt x="172" y="295"/>
                  </a:lnTo>
                  <a:lnTo>
                    <a:pt x="170" y="298"/>
                  </a:lnTo>
                  <a:lnTo>
                    <a:pt x="170" y="302"/>
                  </a:lnTo>
                  <a:lnTo>
                    <a:pt x="168" y="304"/>
                  </a:lnTo>
                  <a:lnTo>
                    <a:pt x="170" y="311"/>
                  </a:lnTo>
                  <a:lnTo>
                    <a:pt x="170" y="316"/>
                  </a:lnTo>
                  <a:lnTo>
                    <a:pt x="170" y="320"/>
                  </a:lnTo>
                  <a:lnTo>
                    <a:pt x="170" y="325"/>
                  </a:lnTo>
                  <a:lnTo>
                    <a:pt x="170" y="327"/>
                  </a:lnTo>
                  <a:lnTo>
                    <a:pt x="163" y="327"/>
                  </a:lnTo>
                  <a:lnTo>
                    <a:pt x="159" y="327"/>
                  </a:lnTo>
                  <a:lnTo>
                    <a:pt x="154" y="327"/>
                  </a:lnTo>
                  <a:lnTo>
                    <a:pt x="150" y="327"/>
                  </a:lnTo>
                  <a:lnTo>
                    <a:pt x="145" y="329"/>
                  </a:lnTo>
                  <a:lnTo>
                    <a:pt x="145" y="333"/>
                  </a:lnTo>
                  <a:lnTo>
                    <a:pt x="137" y="342"/>
                  </a:lnTo>
                  <a:lnTo>
                    <a:pt x="128" y="342"/>
                  </a:lnTo>
                  <a:lnTo>
                    <a:pt x="116" y="340"/>
                  </a:lnTo>
                  <a:lnTo>
                    <a:pt x="107" y="333"/>
                  </a:lnTo>
                  <a:lnTo>
                    <a:pt x="107" y="331"/>
                  </a:lnTo>
                  <a:lnTo>
                    <a:pt x="105" y="329"/>
                  </a:lnTo>
                  <a:lnTo>
                    <a:pt x="101" y="327"/>
                  </a:lnTo>
                  <a:lnTo>
                    <a:pt x="96" y="327"/>
                  </a:lnTo>
                  <a:lnTo>
                    <a:pt x="92" y="327"/>
                  </a:lnTo>
                  <a:lnTo>
                    <a:pt x="87" y="327"/>
                  </a:lnTo>
                  <a:lnTo>
                    <a:pt x="83" y="329"/>
                  </a:lnTo>
                  <a:lnTo>
                    <a:pt x="83" y="331"/>
                  </a:lnTo>
                  <a:lnTo>
                    <a:pt x="83" y="333"/>
                  </a:lnTo>
                  <a:lnTo>
                    <a:pt x="78" y="331"/>
                  </a:lnTo>
                  <a:lnTo>
                    <a:pt x="78" y="329"/>
                  </a:lnTo>
                  <a:lnTo>
                    <a:pt x="76" y="327"/>
                  </a:lnTo>
                  <a:lnTo>
                    <a:pt x="76" y="322"/>
                  </a:lnTo>
                  <a:lnTo>
                    <a:pt x="76" y="318"/>
                  </a:lnTo>
                  <a:lnTo>
                    <a:pt x="76" y="316"/>
                  </a:lnTo>
                  <a:lnTo>
                    <a:pt x="81" y="311"/>
                  </a:lnTo>
                  <a:lnTo>
                    <a:pt x="83" y="302"/>
                  </a:lnTo>
                  <a:lnTo>
                    <a:pt x="83" y="291"/>
                  </a:lnTo>
                  <a:lnTo>
                    <a:pt x="81" y="280"/>
                  </a:lnTo>
                  <a:lnTo>
                    <a:pt x="76" y="278"/>
                  </a:lnTo>
                  <a:lnTo>
                    <a:pt x="72" y="275"/>
                  </a:lnTo>
                  <a:lnTo>
                    <a:pt x="67" y="271"/>
                  </a:lnTo>
                  <a:lnTo>
                    <a:pt x="63" y="269"/>
                  </a:lnTo>
                  <a:lnTo>
                    <a:pt x="61" y="264"/>
                  </a:lnTo>
                  <a:lnTo>
                    <a:pt x="58" y="260"/>
                  </a:lnTo>
                  <a:lnTo>
                    <a:pt x="56" y="253"/>
                  </a:lnTo>
                  <a:lnTo>
                    <a:pt x="56" y="246"/>
                  </a:lnTo>
                  <a:lnTo>
                    <a:pt x="56" y="240"/>
                  </a:lnTo>
                  <a:lnTo>
                    <a:pt x="54" y="233"/>
                  </a:lnTo>
                  <a:lnTo>
                    <a:pt x="52" y="228"/>
                  </a:lnTo>
                  <a:lnTo>
                    <a:pt x="47" y="226"/>
                  </a:lnTo>
                  <a:lnTo>
                    <a:pt x="43" y="224"/>
                  </a:lnTo>
                  <a:lnTo>
                    <a:pt x="38" y="222"/>
                  </a:lnTo>
                  <a:lnTo>
                    <a:pt x="31" y="210"/>
                  </a:lnTo>
                  <a:lnTo>
                    <a:pt x="23" y="202"/>
                  </a:lnTo>
                  <a:lnTo>
                    <a:pt x="14" y="195"/>
                  </a:lnTo>
                  <a:lnTo>
                    <a:pt x="7" y="195"/>
                  </a:lnTo>
                  <a:lnTo>
                    <a:pt x="9" y="184"/>
                  </a:lnTo>
                  <a:lnTo>
                    <a:pt x="9" y="175"/>
                  </a:lnTo>
                  <a:lnTo>
                    <a:pt x="9" y="168"/>
                  </a:lnTo>
                  <a:lnTo>
                    <a:pt x="7" y="159"/>
                  </a:lnTo>
                  <a:lnTo>
                    <a:pt x="5" y="152"/>
                  </a:lnTo>
                  <a:lnTo>
                    <a:pt x="7" y="148"/>
                  </a:lnTo>
                  <a:lnTo>
                    <a:pt x="7" y="143"/>
                  </a:lnTo>
                  <a:lnTo>
                    <a:pt x="9" y="141"/>
                  </a:lnTo>
                  <a:lnTo>
                    <a:pt x="11" y="139"/>
                  </a:lnTo>
                  <a:lnTo>
                    <a:pt x="14" y="134"/>
                  </a:lnTo>
                  <a:lnTo>
                    <a:pt x="14" y="132"/>
                  </a:lnTo>
                  <a:lnTo>
                    <a:pt x="14" y="128"/>
                  </a:lnTo>
                  <a:lnTo>
                    <a:pt x="9" y="121"/>
                  </a:lnTo>
                  <a:lnTo>
                    <a:pt x="7" y="114"/>
                  </a:lnTo>
                  <a:lnTo>
                    <a:pt x="7" y="105"/>
                  </a:lnTo>
                  <a:lnTo>
                    <a:pt x="7" y="96"/>
                  </a:lnTo>
                  <a:lnTo>
                    <a:pt x="9" y="96"/>
                  </a:lnTo>
                  <a:lnTo>
                    <a:pt x="11" y="94"/>
                  </a:lnTo>
                  <a:lnTo>
                    <a:pt x="14" y="90"/>
                  </a:lnTo>
                  <a:lnTo>
                    <a:pt x="14" y="85"/>
                  </a:lnTo>
                  <a:lnTo>
                    <a:pt x="14" y="81"/>
                  </a:lnTo>
                  <a:lnTo>
                    <a:pt x="14" y="76"/>
                  </a:lnTo>
                  <a:lnTo>
                    <a:pt x="11" y="72"/>
                  </a:lnTo>
                  <a:lnTo>
                    <a:pt x="9" y="70"/>
                  </a:lnTo>
                  <a:lnTo>
                    <a:pt x="7" y="70"/>
                  </a:lnTo>
                  <a:lnTo>
                    <a:pt x="2" y="63"/>
                  </a:lnTo>
                  <a:lnTo>
                    <a:pt x="0" y="56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5" y="34"/>
                  </a:lnTo>
                  <a:lnTo>
                    <a:pt x="7" y="34"/>
                  </a:lnTo>
                  <a:lnTo>
                    <a:pt x="11" y="32"/>
                  </a:lnTo>
                  <a:lnTo>
                    <a:pt x="11" y="29"/>
                  </a:lnTo>
                  <a:lnTo>
                    <a:pt x="14" y="27"/>
                  </a:lnTo>
                  <a:lnTo>
                    <a:pt x="20" y="18"/>
                  </a:lnTo>
                  <a:lnTo>
                    <a:pt x="29" y="11"/>
                  </a:lnTo>
                  <a:lnTo>
                    <a:pt x="40" y="7"/>
                  </a:lnTo>
                  <a:lnTo>
                    <a:pt x="52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29" name="Freeform 345"/>
            <p:cNvSpPr>
              <a:spLocks/>
            </p:cNvSpPr>
            <p:nvPr/>
          </p:nvSpPr>
          <p:spPr bwMode="auto">
            <a:xfrm>
              <a:off x="2095586" y="4679287"/>
              <a:ext cx="323707" cy="392580"/>
            </a:xfrm>
            <a:custGeom>
              <a:avLst/>
              <a:gdLst>
                <a:gd name="T0" fmla="*/ 76 w 282"/>
                <a:gd name="T1" fmla="*/ 52 h 342"/>
                <a:gd name="T2" fmla="*/ 101 w 282"/>
                <a:gd name="T3" fmla="*/ 63 h 342"/>
                <a:gd name="T4" fmla="*/ 163 w 282"/>
                <a:gd name="T5" fmla="*/ 85 h 342"/>
                <a:gd name="T6" fmla="*/ 183 w 282"/>
                <a:gd name="T7" fmla="*/ 108 h 342"/>
                <a:gd name="T8" fmla="*/ 197 w 282"/>
                <a:gd name="T9" fmla="*/ 110 h 342"/>
                <a:gd name="T10" fmla="*/ 208 w 282"/>
                <a:gd name="T11" fmla="*/ 121 h 342"/>
                <a:gd name="T12" fmla="*/ 213 w 282"/>
                <a:gd name="T13" fmla="*/ 130 h 342"/>
                <a:gd name="T14" fmla="*/ 208 w 282"/>
                <a:gd name="T15" fmla="*/ 141 h 342"/>
                <a:gd name="T16" fmla="*/ 210 w 282"/>
                <a:gd name="T17" fmla="*/ 161 h 342"/>
                <a:gd name="T18" fmla="*/ 224 w 282"/>
                <a:gd name="T19" fmla="*/ 172 h 342"/>
                <a:gd name="T20" fmla="*/ 235 w 282"/>
                <a:gd name="T21" fmla="*/ 181 h 342"/>
                <a:gd name="T22" fmla="*/ 257 w 282"/>
                <a:gd name="T23" fmla="*/ 197 h 342"/>
                <a:gd name="T24" fmla="*/ 282 w 282"/>
                <a:gd name="T25" fmla="*/ 222 h 342"/>
                <a:gd name="T26" fmla="*/ 277 w 282"/>
                <a:gd name="T27" fmla="*/ 264 h 342"/>
                <a:gd name="T28" fmla="*/ 266 w 282"/>
                <a:gd name="T29" fmla="*/ 260 h 342"/>
                <a:gd name="T30" fmla="*/ 248 w 282"/>
                <a:gd name="T31" fmla="*/ 251 h 342"/>
                <a:gd name="T32" fmla="*/ 219 w 282"/>
                <a:gd name="T33" fmla="*/ 257 h 342"/>
                <a:gd name="T34" fmla="*/ 181 w 282"/>
                <a:gd name="T35" fmla="*/ 282 h 342"/>
                <a:gd name="T36" fmla="*/ 170 w 282"/>
                <a:gd name="T37" fmla="*/ 298 h 342"/>
                <a:gd name="T38" fmla="*/ 170 w 282"/>
                <a:gd name="T39" fmla="*/ 311 h 342"/>
                <a:gd name="T40" fmla="*/ 170 w 282"/>
                <a:gd name="T41" fmla="*/ 325 h 342"/>
                <a:gd name="T42" fmla="*/ 159 w 282"/>
                <a:gd name="T43" fmla="*/ 327 h 342"/>
                <a:gd name="T44" fmla="*/ 145 w 282"/>
                <a:gd name="T45" fmla="*/ 329 h 342"/>
                <a:gd name="T46" fmla="*/ 128 w 282"/>
                <a:gd name="T47" fmla="*/ 342 h 342"/>
                <a:gd name="T48" fmla="*/ 107 w 282"/>
                <a:gd name="T49" fmla="*/ 331 h 342"/>
                <a:gd name="T50" fmla="*/ 96 w 282"/>
                <a:gd name="T51" fmla="*/ 327 h 342"/>
                <a:gd name="T52" fmla="*/ 83 w 282"/>
                <a:gd name="T53" fmla="*/ 329 h 342"/>
                <a:gd name="T54" fmla="*/ 78 w 282"/>
                <a:gd name="T55" fmla="*/ 331 h 342"/>
                <a:gd name="T56" fmla="*/ 76 w 282"/>
                <a:gd name="T57" fmla="*/ 322 h 342"/>
                <a:gd name="T58" fmla="*/ 81 w 282"/>
                <a:gd name="T59" fmla="*/ 311 h 342"/>
                <a:gd name="T60" fmla="*/ 81 w 282"/>
                <a:gd name="T61" fmla="*/ 280 h 342"/>
                <a:gd name="T62" fmla="*/ 67 w 282"/>
                <a:gd name="T63" fmla="*/ 271 h 342"/>
                <a:gd name="T64" fmla="*/ 58 w 282"/>
                <a:gd name="T65" fmla="*/ 260 h 342"/>
                <a:gd name="T66" fmla="*/ 56 w 282"/>
                <a:gd name="T67" fmla="*/ 240 h 342"/>
                <a:gd name="T68" fmla="*/ 47 w 282"/>
                <a:gd name="T69" fmla="*/ 226 h 342"/>
                <a:gd name="T70" fmla="*/ 31 w 282"/>
                <a:gd name="T71" fmla="*/ 210 h 342"/>
                <a:gd name="T72" fmla="*/ 7 w 282"/>
                <a:gd name="T73" fmla="*/ 195 h 342"/>
                <a:gd name="T74" fmla="*/ 9 w 282"/>
                <a:gd name="T75" fmla="*/ 168 h 342"/>
                <a:gd name="T76" fmla="*/ 7 w 282"/>
                <a:gd name="T77" fmla="*/ 148 h 342"/>
                <a:gd name="T78" fmla="*/ 11 w 282"/>
                <a:gd name="T79" fmla="*/ 139 h 342"/>
                <a:gd name="T80" fmla="*/ 14 w 282"/>
                <a:gd name="T81" fmla="*/ 128 h 342"/>
                <a:gd name="T82" fmla="*/ 7 w 282"/>
                <a:gd name="T83" fmla="*/ 105 h 342"/>
                <a:gd name="T84" fmla="*/ 11 w 282"/>
                <a:gd name="T85" fmla="*/ 94 h 342"/>
                <a:gd name="T86" fmla="*/ 14 w 282"/>
                <a:gd name="T87" fmla="*/ 81 h 342"/>
                <a:gd name="T88" fmla="*/ 9 w 282"/>
                <a:gd name="T89" fmla="*/ 70 h 342"/>
                <a:gd name="T90" fmla="*/ 0 w 282"/>
                <a:gd name="T91" fmla="*/ 56 h 342"/>
                <a:gd name="T92" fmla="*/ 0 w 282"/>
                <a:gd name="T93" fmla="*/ 38 h 342"/>
                <a:gd name="T94" fmla="*/ 7 w 282"/>
                <a:gd name="T95" fmla="*/ 34 h 342"/>
                <a:gd name="T96" fmla="*/ 14 w 282"/>
                <a:gd name="T97" fmla="*/ 27 h 342"/>
                <a:gd name="T98" fmla="*/ 40 w 282"/>
                <a:gd name="T99" fmla="*/ 7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2" h="342">
                  <a:moveTo>
                    <a:pt x="52" y="0"/>
                  </a:moveTo>
                  <a:lnTo>
                    <a:pt x="76" y="0"/>
                  </a:lnTo>
                  <a:lnTo>
                    <a:pt x="76" y="52"/>
                  </a:lnTo>
                  <a:lnTo>
                    <a:pt x="85" y="56"/>
                  </a:lnTo>
                  <a:lnTo>
                    <a:pt x="92" y="61"/>
                  </a:lnTo>
                  <a:lnTo>
                    <a:pt x="101" y="63"/>
                  </a:lnTo>
                  <a:lnTo>
                    <a:pt x="125" y="70"/>
                  </a:lnTo>
                  <a:lnTo>
                    <a:pt x="145" y="74"/>
                  </a:lnTo>
                  <a:lnTo>
                    <a:pt x="163" y="85"/>
                  </a:lnTo>
                  <a:lnTo>
                    <a:pt x="177" y="101"/>
                  </a:lnTo>
                  <a:lnTo>
                    <a:pt x="179" y="105"/>
                  </a:lnTo>
                  <a:lnTo>
                    <a:pt x="183" y="108"/>
                  </a:lnTo>
                  <a:lnTo>
                    <a:pt x="188" y="108"/>
                  </a:lnTo>
                  <a:lnTo>
                    <a:pt x="192" y="110"/>
                  </a:lnTo>
                  <a:lnTo>
                    <a:pt x="197" y="110"/>
                  </a:lnTo>
                  <a:lnTo>
                    <a:pt x="201" y="112"/>
                  </a:lnTo>
                  <a:lnTo>
                    <a:pt x="206" y="117"/>
                  </a:lnTo>
                  <a:lnTo>
                    <a:pt x="208" y="121"/>
                  </a:lnTo>
                  <a:lnTo>
                    <a:pt x="213" y="121"/>
                  </a:lnTo>
                  <a:lnTo>
                    <a:pt x="213" y="125"/>
                  </a:lnTo>
                  <a:lnTo>
                    <a:pt x="213" y="130"/>
                  </a:lnTo>
                  <a:lnTo>
                    <a:pt x="210" y="132"/>
                  </a:lnTo>
                  <a:lnTo>
                    <a:pt x="208" y="137"/>
                  </a:lnTo>
                  <a:lnTo>
                    <a:pt x="208" y="141"/>
                  </a:lnTo>
                  <a:lnTo>
                    <a:pt x="208" y="146"/>
                  </a:lnTo>
                  <a:lnTo>
                    <a:pt x="208" y="155"/>
                  </a:lnTo>
                  <a:lnTo>
                    <a:pt x="210" y="161"/>
                  </a:lnTo>
                  <a:lnTo>
                    <a:pt x="215" y="166"/>
                  </a:lnTo>
                  <a:lnTo>
                    <a:pt x="219" y="170"/>
                  </a:lnTo>
                  <a:lnTo>
                    <a:pt x="224" y="172"/>
                  </a:lnTo>
                  <a:lnTo>
                    <a:pt x="228" y="175"/>
                  </a:lnTo>
                  <a:lnTo>
                    <a:pt x="230" y="179"/>
                  </a:lnTo>
                  <a:lnTo>
                    <a:pt x="235" y="181"/>
                  </a:lnTo>
                  <a:lnTo>
                    <a:pt x="239" y="184"/>
                  </a:lnTo>
                  <a:lnTo>
                    <a:pt x="248" y="188"/>
                  </a:lnTo>
                  <a:lnTo>
                    <a:pt x="257" y="197"/>
                  </a:lnTo>
                  <a:lnTo>
                    <a:pt x="262" y="208"/>
                  </a:lnTo>
                  <a:lnTo>
                    <a:pt x="271" y="217"/>
                  </a:lnTo>
                  <a:lnTo>
                    <a:pt x="282" y="222"/>
                  </a:lnTo>
                  <a:lnTo>
                    <a:pt x="282" y="257"/>
                  </a:lnTo>
                  <a:lnTo>
                    <a:pt x="280" y="262"/>
                  </a:lnTo>
                  <a:lnTo>
                    <a:pt x="277" y="264"/>
                  </a:lnTo>
                  <a:lnTo>
                    <a:pt x="275" y="262"/>
                  </a:lnTo>
                  <a:lnTo>
                    <a:pt x="271" y="262"/>
                  </a:lnTo>
                  <a:lnTo>
                    <a:pt x="266" y="260"/>
                  </a:lnTo>
                  <a:lnTo>
                    <a:pt x="264" y="257"/>
                  </a:lnTo>
                  <a:lnTo>
                    <a:pt x="259" y="253"/>
                  </a:lnTo>
                  <a:lnTo>
                    <a:pt x="248" y="251"/>
                  </a:lnTo>
                  <a:lnTo>
                    <a:pt x="235" y="251"/>
                  </a:lnTo>
                  <a:lnTo>
                    <a:pt x="224" y="253"/>
                  </a:lnTo>
                  <a:lnTo>
                    <a:pt x="219" y="257"/>
                  </a:lnTo>
                  <a:lnTo>
                    <a:pt x="206" y="264"/>
                  </a:lnTo>
                  <a:lnTo>
                    <a:pt x="192" y="271"/>
                  </a:lnTo>
                  <a:lnTo>
                    <a:pt x="181" y="282"/>
                  </a:lnTo>
                  <a:lnTo>
                    <a:pt x="177" y="295"/>
                  </a:lnTo>
                  <a:lnTo>
                    <a:pt x="172" y="295"/>
                  </a:lnTo>
                  <a:lnTo>
                    <a:pt x="170" y="298"/>
                  </a:lnTo>
                  <a:lnTo>
                    <a:pt x="170" y="302"/>
                  </a:lnTo>
                  <a:lnTo>
                    <a:pt x="168" y="304"/>
                  </a:lnTo>
                  <a:lnTo>
                    <a:pt x="170" y="311"/>
                  </a:lnTo>
                  <a:lnTo>
                    <a:pt x="170" y="316"/>
                  </a:lnTo>
                  <a:lnTo>
                    <a:pt x="170" y="320"/>
                  </a:lnTo>
                  <a:lnTo>
                    <a:pt x="170" y="325"/>
                  </a:lnTo>
                  <a:lnTo>
                    <a:pt x="170" y="327"/>
                  </a:lnTo>
                  <a:lnTo>
                    <a:pt x="163" y="327"/>
                  </a:lnTo>
                  <a:lnTo>
                    <a:pt x="159" y="327"/>
                  </a:lnTo>
                  <a:lnTo>
                    <a:pt x="154" y="327"/>
                  </a:lnTo>
                  <a:lnTo>
                    <a:pt x="150" y="327"/>
                  </a:lnTo>
                  <a:lnTo>
                    <a:pt x="145" y="329"/>
                  </a:lnTo>
                  <a:lnTo>
                    <a:pt x="145" y="333"/>
                  </a:lnTo>
                  <a:lnTo>
                    <a:pt x="137" y="342"/>
                  </a:lnTo>
                  <a:lnTo>
                    <a:pt x="128" y="342"/>
                  </a:lnTo>
                  <a:lnTo>
                    <a:pt x="116" y="340"/>
                  </a:lnTo>
                  <a:lnTo>
                    <a:pt x="107" y="333"/>
                  </a:lnTo>
                  <a:lnTo>
                    <a:pt x="107" y="331"/>
                  </a:lnTo>
                  <a:lnTo>
                    <a:pt x="105" y="329"/>
                  </a:lnTo>
                  <a:lnTo>
                    <a:pt x="101" y="327"/>
                  </a:lnTo>
                  <a:lnTo>
                    <a:pt x="96" y="327"/>
                  </a:lnTo>
                  <a:lnTo>
                    <a:pt x="92" y="327"/>
                  </a:lnTo>
                  <a:lnTo>
                    <a:pt x="87" y="327"/>
                  </a:lnTo>
                  <a:lnTo>
                    <a:pt x="83" y="329"/>
                  </a:lnTo>
                  <a:lnTo>
                    <a:pt x="83" y="331"/>
                  </a:lnTo>
                  <a:lnTo>
                    <a:pt x="83" y="333"/>
                  </a:lnTo>
                  <a:lnTo>
                    <a:pt x="78" y="331"/>
                  </a:lnTo>
                  <a:lnTo>
                    <a:pt x="78" y="329"/>
                  </a:lnTo>
                  <a:lnTo>
                    <a:pt x="76" y="327"/>
                  </a:lnTo>
                  <a:lnTo>
                    <a:pt x="76" y="322"/>
                  </a:lnTo>
                  <a:lnTo>
                    <a:pt x="76" y="318"/>
                  </a:lnTo>
                  <a:lnTo>
                    <a:pt x="76" y="316"/>
                  </a:lnTo>
                  <a:lnTo>
                    <a:pt x="81" y="311"/>
                  </a:lnTo>
                  <a:lnTo>
                    <a:pt x="83" y="302"/>
                  </a:lnTo>
                  <a:lnTo>
                    <a:pt x="83" y="291"/>
                  </a:lnTo>
                  <a:lnTo>
                    <a:pt x="81" y="280"/>
                  </a:lnTo>
                  <a:lnTo>
                    <a:pt x="76" y="278"/>
                  </a:lnTo>
                  <a:lnTo>
                    <a:pt x="72" y="275"/>
                  </a:lnTo>
                  <a:lnTo>
                    <a:pt x="67" y="271"/>
                  </a:lnTo>
                  <a:lnTo>
                    <a:pt x="63" y="269"/>
                  </a:lnTo>
                  <a:lnTo>
                    <a:pt x="61" y="264"/>
                  </a:lnTo>
                  <a:lnTo>
                    <a:pt x="58" y="260"/>
                  </a:lnTo>
                  <a:lnTo>
                    <a:pt x="56" y="253"/>
                  </a:lnTo>
                  <a:lnTo>
                    <a:pt x="56" y="246"/>
                  </a:lnTo>
                  <a:lnTo>
                    <a:pt x="56" y="240"/>
                  </a:lnTo>
                  <a:lnTo>
                    <a:pt x="54" y="233"/>
                  </a:lnTo>
                  <a:lnTo>
                    <a:pt x="52" y="228"/>
                  </a:lnTo>
                  <a:lnTo>
                    <a:pt x="47" y="226"/>
                  </a:lnTo>
                  <a:lnTo>
                    <a:pt x="43" y="224"/>
                  </a:lnTo>
                  <a:lnTo>
                    <a:pt x="38" y="222"/>
                  </a:lnTo>
                  <a:lnTo>
                    <a:pt x="31" y="210"/>
                  </a:lnTo>
                  <a:lnTo>
                    <a:pt x="23" y="202"/>
                  </a:lnTo>
                  <a:lnTo>
                    <a:pt x="14" y="195"/>
                  </a:lnTo>
                  <a:lnTo>
                    <a:pt x="7" y="195"/>
                  </a:lnTo>
                  <a:lnTo>
                    <a:pt x="9" y="184"/>
                  </a:lnTo>
                  <a:lnTo>
                    <a:pt x="9" y="175"/>
                  </a:lnTo>
                  <a:lnTo>
                    <a:pt x="9" y="168"/>
                  </a:lnTo>
                  <a:lnTo>
                    <a:pt x="7" y="159"/>
                  </a:lnTo>
                  <a:lnTo>
                    <a:pt x="5" y="152"/>
                  </a:lnTo>
                  <a:lnTo>
                    <a:pt x="7" y="148"/>
                  </a:lnTo>
                  <a:lnTo>
                    <a:pt x="7" y="143"/>
                  </a:lnTo>
                  <a:lnTo>
                    <a:pt x="9" y="141"/>
                  </a:lnTo>
                  <a:lnTo>
                    <a:pt x="11" y="139"/>
                  </a:lnTo>
                  <a:lnTo>
                    <a:pt x="14" y="134"/>
                  </a:lnTo>
                  <a:lnTo>
                    <a:pt x="14" y="132"/>
                  </a:lnTo>
                  <a:lnTo>
                    <a:pt x="14" y="128"/>
                  </a:lnTo>
                  <a:lnTo>
                    <a:pt x="9" y="121"/>
                  </a:lnTo>
                  <a:lnTo>
                    <a:pt x="7" y="114"/>
                  </a:lnTo>
                  <a:lnTo>
                    <a:pt x="7" y="105"/>
                  </a:lnTo>
                  <a:lnTo>
                    <a:pt x="7" y="96"/>
                  </a:lnTo>
                  <a:lnTo>
                    <a:pt x="9" y="96"/>
                  </a:lnTo>
                  <a:lnTo>
                    <a:pt x="11" y="94"/>
                  </a:lnTo>
                  <a:lnTo>
                    <a:pt x="14" y="90"/>
                  </a:lnTo>
                  <a:lnTo>
                    <a:pt x="14" y="85"/>
                  </a:lnTo>
                  <a:lnTo>
                    <a:pt x="14" y="81"/>
                  </a:lnTo>
                  <a:lnTo>
                    <a:pt x="14" y="76"/>
                  </a:lnTo>
                  <a:lnTo>
                    <a:pt x="11" y="72"/>
                  </a:lnTo>
                  <a:lnTo>
                    <a:pt x="9" y="70"/>
                  </a:lnTo>
                  <a:lnTo>
                    <a:pt x="7" y="70"/>
                  </a:lnTo>
                  <a:lnTo>
                    <a:pt x="2" y="63"/>
                  </a:lnTo>
                  <a:lnTo>
                    <a:pt x="0" y="56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5" y="34"/>
                  </a:lnTo>
                  <a:lnTo>
                    <a:pt x="7" y="34"/>
                  </a:lnTo>
                  <a:lnTo>
                    <a:pt x="11" y="32"/>
                  </a:lnTo>
                  <a:lnTo>
                    <a:pt x="11" y="29"/>
                  </a:lnTo>
                  <a:lnTo>
                    <a:pt x="14" y="27"/>
                  </a:lnTo>
                  <a:lnTo>
                    <a:pt x="20" y="18"/>
                  </a:lnTo>
                  <a:lnTo>
                    <a:pt x="29" y="11"/>
                  </a:lnTo>
                  <a:lnTo>
                    <a:pt x="40" y="7"/>
                  </a:lnTo>
                  <a:lnTo>
                    <a:pt x="52" y="0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30" name="Freeform 346"/>
            <p:cNvSpPr>
              <a:spLocks/>
            </p:cNvSpPr>
            <p:nvPr/>
          </p:nvSpPr>
          <p:spPr bwMode="auto">
            <a:xfrm>
              <a:off x="2124283" y="5069571"/>
              <a:ext cx="397172" cy="971119"/>
            </a:xfrm>
            <a:custGeom>
              <a:avLst/>
              <a:gdLst>
                <a:gd name="T0" fmla="*/ 132 w 346"/>
                <a:gd name="T1" fmla="*/ 9 h 846"/>
                <a:gd name="T2" fmla="*/ 165 w 346"/>
                <a:gd name="T3" fmla="*/ 29 h 846"/>
                <a:gd name="T4" fmla="*/ 203 w 346"/>
                <a:gd name="T5" fmla="*/ 61 h 846"/>
                <a:gd name="T6" fmla="*/ 252 w 346"/>
                <a:gd name="T7" fmla="*/ 87 h 846"/>
                <a:gd name="T8" fmla="*/ 270 w 346"/>
                <a:gd name="T9" fmla="*/ 130 h 846"/>
                <a:gd name="T10" fmla="*/ 259 w 346"/>
                <a:gd name="T11" fmla="*/ 141 h 846"/>
                <a:gd name="T12" fmla="*/ 259 w 346"/>
                <a:gd name="T13" fmla="*/ 161 h 846"/>
                <a:gd name="T14" fmla="*/ 302 w 346"/>
                <a:gd name="T15" fmla="*/ 166 h 846"/>
                <a:gd name="T16" fmla="*/ 319 w 346"/>
                <a:gd name="T17" fmla="*/ 168 h 846"/>
                <a:gd name="T18" fmla="*/ 324 w 346"/>
                <a:gd name="T19" fmla="*/ 197 h 846"/>
                <a:gd name="T20" fmla="*/ 286 w 346"/>
                <a:gd name="T21" fmla="*/ 298 h 846"/>
                <a:gd name="T22" fmla="*/ 302 w 346"/>
                <a:gd name="T23" fmla="*/ 354 h 846"/>
                <a:gd name="T24" fmla="*/ 315 w 346"/>
                <a:gd name="T25" fmla="*/ 378 h 846"/>
                <a:gd name="T26" fmla="*/ 333 w 346"/>
                <a:gd name="T27" fmla="*/ 403 h 846"/>
                <a:gd name="T28" fmla="*/ 344 w 346"/>
                <a:gd name="T29" fmla="*/ 450 h 846"/>
                <a:gd name="T30" fmla="*/ 340 w 346"/>
                <a:gd name="T31" fmla="*/ 470 h 846"/>
                <a:gd name="T32" fmla="*/ 277 w 346"/>
                <a:gd name="T33" fmla="*/ 483 h 846"/>
                <a:gd name="T34" fmla="*/ 261 w 346"/>
                <a:gd name="T35" fmla="*/ 474 h 846"/>
                <a:gd name="T36" fmla="*/ 250 w 346"/>
                <a:gd name="T37" fmla="*/ 486 h 846"/>
                <a:gd name="T38" fmla="*/ 237 w 346"/>
                <a:gd name="T39" fmla="*/ 501 h 846"/>
                <a:gd name="T40" fmla="*/ 243 w 346"/>
                <a:gd name="T41" fmla="*/ 537 h 846"/>
                <a:gd name="T42" fmla="*/ 219 w 346"/>
                <a:gd name="T43" fmla="*/ 539 h 846"/>
                <a:gd name="T44" fmla="*/ 205 w 346"/>
                <a:gd name="T45" fmla="*/ 528 h 846"/>
                <a:gd name="T46" fmla="*/ 188 w 346"/>
                <a:gd name="T47" fmla="*/ 530 h 846"/>
                <a:gd name="T48" fmla="*/ 183 w 346"/>
                <a:gd name="T49" fmla="*/ 548 h 846"/>
                <a:gd name="T50" fmla="*/ 194 w 346"/>
                <a:gd name="T51" fmla="*/ 559 h 846"/>
                <a:gd name="T52" fmla="*/ 208 w 346"/>
                <a:gd name="T53" fmla="*/ 647 h 846"/>
                <a:gd name="T54" fmla="*/ 179 w 346"/>
                <a:gd name="T55" fmla="*/ 667 h 846"/>
                <a:gd name="T56" fmla="*/ 176 w 346"/>
                <a:gd name="T57" fmla="*/ 689 h 846"/>
                <a:gd name="T58" fmla="*/ 192 w 346"/>
                <a:gd name="T59" fmla="*/ 714 h 846"/>
                <a:gd name="T60" fmla="*/ 219 w 346"/>
                <a:gd name="T61" fmla="*/ 720 h 846"/>
                <a:gd name="T62" fmla="*/ 232 w 346"/>
                <a:gd name="T63" fmla="*/ 741 h 846"/>
                <a:gd name="T64" fmla="*/ 203 w 346"/>
                <a:gd name="T65" fmla="*/ 765 h 846"/>
                <a:gd name="T66" fmla="*/ 201 w 346"/>
                <a:gd name="T67" fmla="*/ 783 h 846"/>
                <a:gd name="T68" fmla="*/ 196 w 346"/>
                <a:gd name="T69" fmla="*/ 801 h 846"/>
                <a:gd name="T70" fmla="*/ 188 w 346"/>
                <a:gd name="T71" fmla="*/ 817 h 846"/>
                <a:gd name="T72" fmla="*/ 185 w 346"/>
                <a:gd name="T73" fmla="*/ 837 h 846"/>
                <a:gd name="T74" fmla="*/ 167 w 346"/>
                <a:gd name="T75" fmla="*/ 846 h 846"/>
                <a:gd name="T76" fmla="*/ 107 w 346"/>
                <a:gd name="T77" fmla="*/ 803 h 846"/>
                <a:gd name="T78" fmla="*/ 94 w 346"/>
                <a:gd name="T79" fmla="*/ 790 h 846"/>
                <a:gd name="T80" fmla="*/ 89 w 346"/>
                <a:gd name="T81" fmla="*/ 772 h 846"/>
                <a:gd name="T82" fmla="*/ 94 w 346"/>
                <a:gd name="T83" fmla="*/ 756 h 846"/>
                <a:gd name="T84" fmla="*/ 94 w 346"/>
                <a:gd name="T85" fmla="*/ 691 h 846"/>
                <a:gd name="T86" fmla="*/ 89 w 346"/>
                <a:gd name="T87" fmla="*/ 665 h 846"/>
                <a:gd name="T88" fmla="*/ 85 w 346"/>
                <a:gd name="T89" fmla="*/ 647 h 846"/>
                <a:gd name="T90" fmla="*/ 71 w 346"/>
                <a:gd name="T91" fmla="*/ 631 h 846"/>
                <a:gd name="T92" fmla="*/ 58 w 346"/>
                <a:gd name="T93" fmla="*/ 609 h 846"/>
                <a:gd name="T94" fmla="*/ 51 w 346"/>
                <a:gd name="T95" fmla="*/ 589 h 846"/>
                <a:gd name="T96" fmla="*/ 38 w 346"/>
                <a:gd name="T97" fmla="*/ 566 h 846"/>
                <a:gd name="T98" fmla="*/ 31 w 346"/>
                <a:gd name="T99" fmla="*/ 490 h 846"/>
                <a:gd name="T100" fmla="*/ 38 w 346"/>
                <a:gd name="T101" fmla="*/ 463 h 846"/>
                <a:gd name="T102" fmla="*/ 24 w 346"/>
                <a:gd name="T103" fmla="*/ 441 h 846"/>
                <a:gd name="T104" fmla="*/ 13 w 346"/>
                <a:gd name="T105" fmla="*/ 425 h 846"/>
                <a:gd name="T106" fmla="*/ 33 w 346"/>
                <a:gd name="T107" fmla="*/ 378 h 846"/>
                <a:gd name="T108" fmla="*/ 20 w 346"/>
                <a:gd name="T109" fmla="*/ 345 h 846"/>
                <a:gd name="T110" fmla="*/ 20 w 346"/>
                <a:gd name="T111" fmla="*/ 311 h 846"/>
                <a:gd name="T112" fmla="*/ 13 w 346"/>
                <a:gd name="T113" fmla="*/ 280 h 846"/>
                <a:gd name="T114" fmla="*/ 13 w 346"/>
                <a:gd name="T115" fmla="*/ 260 h 846"/>
                <a:gd name="T116" fmla="*/ 6 w 346"/>
                <a:gd name="T117" fmla="*/ 231 h 846"/>
                <a:gd name="T118" fmla="*/ 4 w 346"/>
                <a:gd name="T119" fmla="*/ 199 h 846"/>
                <a:gd name="T120" fmla="*/ 9 w 346"/>
                <a:gd name="T121" fmla="*/ 181 h 846"/>
                <a:gd name="T122" fmla="*/ 58 w 346"/>
                <a:gd name="T123" fmla="*/ 94 h 846"/>
                <a:gd name="T124" fmla="*/ 62 w 346"/>
                <a:gd name="T125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" h="846">
                  <a:moveTo>
                    <a:pt x="89" y="11"/>
                  </a:moveTo>
                  <a:lnTo>
                    <a:pt x="98" y="18"/>
                  </a:lnTo>
                  <a:lnTo>
                    <a:pt x="112" y="18"/>
                  </a:lnTo>
                  <a:lnTo>
                    <a:pt x="123" y="14"/>
                  </a:lnTo>
                  <a:lnTo>
                    <a:pt x="132" y="9"/>
                  </a:lnTo>
                  <a:lnTo>
                    <a:pt x="143" y="9"/>
                  </a:lnTo>
                  <a:lnTo>
                    <a:pt x="152" y="14"/>
                  </a:lnTo>
                  <a:lnTo>
                    <a:pt x="156" y="25"/>
                  </a:lnTo>
                  <a:lnTo>
                    <a:pt x="161" y="27"/>
                  </a:lnTo>
                  <a:lnTo>
                    <a:pt x="165" y="29"/>
                  </a:lnTo>
                  <a:lnTo>
                    <a:pt x="167" y="34"/>
                  </a:lnTo>
                  <a:lnTo>
                    <a:pt x="172" y="36"/>
                  </a:lnTo>
                  <a:lnTo>
                    <a:pt x="176" y="38"/>
                  </a:lnTo>
                  <a:lnTo>
                    <a:pt x="190" y="47"/>
                  </a:lnTo>
                  <a:lnTo>
                    <a:pt x="203" y="61"/>
                  </a:lnTo>
                  <a:lnTo>
                    <a:pt x="219" y="70"/>
                  </a:lnTo>
                  <a:lnTo>
                    <a:pt x="228" y="72"/>
                  </a:lnTo>
                  <a:lnTo>
                    <a:pt x="237" y="78"/>
                  </a:lnTo>
                  <a:lnTo>
                    <a:pt x="246" y="81"/>
                  </a:lnTo>
                  <a:lnTo>
                    <a:pt x="252" y="87"/>
                  </a:lnTo>
                  <a:lnTo>
                    <a:pt x="261" y="92"/>
                  </a:lnTo>
                  <a:lnTo>
                    <a:pt x="268" y="99"/>
                  </a:lnTo>
                  <a:lnTo>
                    <a:pt x="272" y="110"/>
                  </a:lnTo>
                  <a:lnTo>
                    <a:pt x="270" y="125"/>
                  </a:lnTo>
                  <a:lnTo>
                    <a:pt x="270" y="130"/>
                  </a:lnTo>
                  <a:lnTo>
                    <a:pt x="268" y="134"/>
                  </a:lnTo>
                  <a:lnTo>
                    <a:pt x="266" y="137"/>
                  </a:lnTo>
                  <a:lnTo>
                    <a:pt x="264" y="139"/>
                  </a:lnTo>
                  <a:lnTo>
                    <a:pt x="261" y="139"/>
                  </a:lnTo>
                  <a:lnTo>
                    <a:pt x="259" y="141"/>
                  </a:lnTo>
                  <a:lnTo>
                    <a:pt x="257" y="143"/>
                  </a:lnTo>
                  <a:lnTo>
                    <a:pt x="257" y="148"/>
                  </a:lnTo>
                  <a:lnTo>
                    <a:pt x="257" y="152"/>
                  </a:lnTo>
                  <a:lnTo>
                    <a:pt x="257" y="157"/>
                  </a:lnTo>
                  <a:lnTo>
                    <a:pt x="259" y="161"/>
                  </a:lnTo>
                  <a:lnTo>
                    <a:pt x="261" y="164"/>
                  </a:lnTo>
                  <a:lnTo>
                    <a:pt x="266" y="164"/>
                  </a:lnTo>
                  <a:lnTo>
                    <a:pt x="270" y="164"/>
                  </a:lnTo>
                  <a:lnTo>
                    <a:pt x="302" y="164"/>
                  </a:lnTo>
                  <a:lnTo>
                    <a:pt x="302" y="166"/>
                  </a:lnTo>
                  <a:lnTo>
                    <a:pt x="304" y="168"/>
                  </a:lnTo>
                  <a:lnTo>
                    <a:pt x="306" y="170"/>
                  </a:lnTo>
                  <a:lnTo>
                    <a:pt x="310" y="170"/>
                  </a:lnTo>
                  <a:lnTo>
                    <a:pt x="315" y="170"/>
                  </a:lnTo>
                  <a:lnTo>
                    <a:pt x="319" y="168"/>
                  </a:lnTo>
                  <a:lnTo>
                    <a:pt x="324" y="168"/>
                  </a:lnTo>
                  <a:lnTo>
                    <a:pt x="328" y="168"/>
                  </a:lnTo>
                  <a:lnTo>
                    <a:pt x="333" y="170"/>
                  </a:lnTo>
                  <a:lnTo>
                    <a:pt x="333" y="175"/>
                  </a:lnTo>
                  <a:lnTo>
                    <a:pt x="324" y="197"/>
                  </a:lnTo>
                  <a:lnTo>
                    <a:pt x="308" y="213"/>
                  </a:lnTo>
                  <a:lnTo>
                    <a:pt x="295" y="228"/>
                  </a:lnTo>
                  <a:lnTo>
                    <a:pt x="288" y="251"/>
                  </a:lnTo>
                  <a:lnTo>
                    <a:pt x="286" y="273"/>
                  </a:lnTo>
                  <a:lnTo>
                    <a:pt x="286" y="298"/>
                  </a:lnTo>
                  <a:lnTo>
                    <a:pt x="290" y="322"/>
                  </a:lnTo>
                  <a:lnTo>
                    <a:pt x="295" y="345"/>
                  </a:lnTo>
                  <a:lnTo>
                    <a:pt x="299" y="347"/>
                  </a:lnTo>
                  <a:lnTo>
                    <a:pt x="299" y="349"/>
                  </a:lnTo>
                  <a:lnTo>
                    <a:pt x="302" y="354"/>
                  </a:lnTo>
                  <a:lnTo>
                    <a:pt x="302" y="358"/>
                  </a:lnTo>
                  <a:lnTo>
                    <a:pt x="302" y="363"/>
                  </a:lnTo>
                  <a:lnTo>
                    <a:pt x="304" y="369"/>
                  </a:lnTo>
                  <a:lnTo>
                    <a:pt x="308" y="376"/>
                  </a:lnTo>
                  <a:lnTo>
                    <a:pt x="315" y="378"/>
                  </a:lnTo>
                  <a:lnTo>
                    <a:pt x="319" y="383"/>
                  </a:lnTo>
                  <a:lnTo>
                    <a:pt x="326" y="385"/>
                  </a:lnTo>
                  <a:lnTo>
                    <a:pt x="333" y="389"/>
                  </a:lnTo>
                  <a:lnTo>
                    <a:pt x="333" y="394"/>
                  </a:lnTo>
                  <a:lnTo>
                    <a:pt x="333" y="403"/>
                  </a:lnTo>
                  <a:lnTo>
                    <a:pt x="335" y="410"/>
                  </a:lnTo>
                  <a:lnTo>
                    <a:pt x="340" y="416"/>
                  </a:lnTo>
                  <a:lnTo>
                    <a:pt x="346" y="421"/>
                  </a:lnTo>
                  <a:lnTo>
                    <a:pt x="346" y="445"/>
                  </a:lnTo>
                  <a:lnTo>
                    <a:pt x="344" y="450"/>
                  </a:lnTo>
                  <a:lnTo>
                    <a:pt x="344" y="454"/>
                  </a:lnTo>
                  <a:lnTo>
                    <a:pt x="342" y="457"/>
                  </a:lnTo>
                  <a:lnTo>
                    <a:pt x="340" y="461"/>
                  </a:lnTo>
                  <a:lnTo>
                    <a:pt x="340" y="465"/>
                  </a:lnTo>
                  <a:lnTo>
                    <a:pt x="340" y="470"/>
                  </a:lnTo>
                  <a:lnTo>
                    <a:pt x="326" y="472"/>
                  </a:lnTo>
                  <a:lnTo>
                    <a:pt x="310" y="477"/>
                  </a:lnTo>
                  <a:lnTo>
                    <a:pt x="297" y="481"/>
                  </a:lnTo>
                  <a:lnTo>
                    <a:pt x="284" y="486"/>
                  </a:lnTo>
                  <a:lnTo>
                    <a:pt x="277" y="483"/>
                  </a:lnTo>
                  <a:lnTo>
                    <a:pt x="277" y="479"/>
                  </a:lnTo>
                  <a:lnTo>
                    <a:pt x="275" y="477"/>
                  </a:lnTo>
                  <a:lnTo>
                    <a:pt x="270" y="477"/>
                  </a:lnTo>
                  <a:lnTo>
                    <a:pt x="266" y="474"/>
                  </a:lnTo>
                  <a:lnTo>
                    <a:pt x="261" y="474"/>
                  </a:lnTo>
                  <a:lnTo>
                    <a:pt x="257" y="477"/>
                  </a:lnTo>
                  <a:lnTo>
                    <a:pt x="252" y="477"/>
                  </a:lnTo>
                  <a:lnTo>
                    <a:pt x="250" y="479"/>
                  </a:lnTo>
                  <a:lnTo>
                    <a:pt x="250" y="483"/>
                  </a:lnTo>
                  <a:lnTo>
                    <a:pt x="250" y="486"/>
                  </a:lnTo>
                  <a:lnTo>
                    <a:pt x="250" y="488"/>
                  </a:lnTo>
                  <a:lnTo>
                    <a:pt x="248" y="488"/>
                  </a:lnTo>
                  <a:lnTo>
                    <a:pt x="246" y="488"/>
                  </a:lnTo>
                  <a:lnTo>
                    <a:pt x="239" y="492"/>
                  </a:lnTo>
                  <a:lnTo>
                    <a:pt x="237" y="501"/>
                  </a:lnTo>
                  <a:lnTo>
                    <a:pt x="237" y="512"/>
                  </a:lnTo>
                  <a:lnTo>
                    <a:pt x="239" y="524"/>
                  </a:lnTo>
                  <a:lnTo>
                    <a:pt x="246" y="526"/>
                  </a:lnTo>
                  <a:lnTo>
                    <a:pt x="246" y="533"/>
                  </a:lnTo>
                  <a:lnTo>
                    <a:pt x="243" y="537"/>
                  </a:lnTo>
                  <a:lnTo>
                    <a:pt x="239" y="537"/>
                  </a:lnTo>
                  <a:lnTo>
                    <a:pt x="234" y="539"/>
                  </a:lnTo>
                  <a:lnTo>
                    <a:pt x="230" y="539"/>
                  </a:lnTo>
                  <a:lnTo>
                    <a:pt x="226" y="539"/>
                  </a:lnTo>
                  <a:lnTo>
                    <a:pt x="219" y="539"/>
                  </a:lnTo>
                  <a:lnTo>
                    <a:pt x="214" y="539"/>
                  </a:lnTo>
                  <a:lnTo>
                    <a:pt x="212" y="537"/>
                  </a:lnTo>
                  <a:lnTo>
                    <a:pt x="210" y="535"/>
                  </a:lnTo>
                  <a:lnTo>
                    <a:pt x="208" y="533"/>
                  </a:lnTo>
                  <a:lnTo>
                    <a:pt x="205" y="528"/>
                  </a:lnTo>
                  <a:lnTo>
                    <a:pt x="203" y="526"/>
                  </a:lnTo>
                  <a:lnTo>
                    <a:pt x="199" y="526"/>
                  </a:lnTo>
                  <a:lnTo>
                    <a:pt x="194" y="526"/>
                  </a:lnTo>
                  <a:lnTo>
                    <a:pt x="192" y="528"/>
                  </a:lnTo>
                  <a:lnTo>
                    <a:pt x="188" y="530"/>
                  </a:lnTo>
                  <a:lnTo>
                    <a:pt x="183" y="533"/>
                  </a:lnTo>
                  <a:lnTo>
                    <a:pt x="183" y="535"/>
                  </a:lnTo>
                  <a:lnTo>
                    <a:pt x="183" y="539"/>
                  </a:lnTo>
                  <a:lnTo>
                    <a:pt x="181" y="544"/>
                  </a:lnTo>
                  <a:lnTo>
                    <a:pt x="183" y="548"/>
                  </a:lnTo>
                  <a:lnTo>
                    <a:pt x="185" y="550"/>
                  </a:lnTo>
                  <a:lnTo>
                    <a:pt x="188" y="553"/>
                  </a:lnTo>
                  <a:lnTo>
                    <a:pt x="190" y="555"/>
                  </a:lnTo>
                  <a:lnTo>
                    <a:pt x="192" y="557"/>
                  </a:lnTo>
                  <a:lnTo>
                    <a:pt x="194" y="559"/>
                  </a:lnTo>
                  <a:lnTo>
                    <a:pt x="194" y="564"/>
                  </a:lnTo>
                  <a:lnTo>
                    <a:pt x="201" y="582"/>
                  </a:lnTo>
                  <a:lnTo>
                    <a:pt x="205" y="600"/>
                  </a:lnTo>
                  <a:lnTo>
                    <a:pt x="208" y="620"/>
                  </a:lnTo>
                  <a:lnTo>
                    <a:pt x="208" y="647"/>
                  </a:lnTo>
                  <a:lnTo>
                    <a:pt x="208" y="651"/>
                  </a:lnTo>
                  <a:lnTo>
                    <a:pt x="199" y="656"/>
                  </a:lnTo>
                  <a:lnTo>
                    <a:pt x="190" y="660"/>
                  </a:lnTo>
                  <a:lnTo>
                    <a:pt x="183" y="665"/>
                  </a:lnTo>
                  <a:lnTo>
                    <a:pt x="179" y="667"/>
                  </a:lnTo>
                  <a:lnTo>
                    <a:pt x="176" y="669"/>
                  </a:lnTo>
                  <a:lnTo>
                    <a:pt x="176" y="674"/>
                  </a:lnTo>
                  <a:lnTo>
                    <a:pt x="176" y="680"/>
                  </a:lnTo>
                  <a:lnTo>
                    <a:pt x="176" y="685"/>
                  </a:lnTo>
                  <a:lnTo>
                    <a:pt x="176" y="689"/>
                  </a:lnTo>
                  <a:lnTo>
                    <a:pt x="176" y="696"/>
                  </a:lnTo>
                  <a:lnTo>
                    <a:pt x="179" y="703"/>
                  </a:lnTo>
                  <a:lnTo>
                    <a:pt x="183" y="707"/>
                  </a:lnTo>
                  <a:lnTo>
                    <a:pt x="188" y="709"/>
                  </a:lnTo>
                  <a:lnTo>
                    <a:pt x="192" y="714"/>
                  </a:lnTo>
                  <a:lnTo>
                    <a:pt x="196" y="716"/>
                  </a:lnTo>
                  <a:lnTo>
                    <a:pt x="203" y="718"/>
                  </a:lnTo>
                  <a:lnTo>
                    <a:pt x="208" y="720"/>
                  </a:lnTo>
                  <a:lnTo>
                    <a:pt x="212" y="720"/>
                  </a:lnTo>
                  <a:lnTo>
                    <a:pt x="219" y="720"/>
                  </a:lnTo>
                  <a:lnTo>
                    <a:pt x="221" y="723"/>
                  </a:lnTo>
                  <a:lnTo>
                    <a:pt x="226" y="725"/>
                  </a:lnTo>
                  <a:lnTo>
                    <a:pt x="228" y="725"/>
                  </a:lnTo>
                  <a:lnTo>
                    <a:pt x="232" y="727"/>
                  </a:lnTo>
                  <a:lnTo>
                    <a:pt x="232" y="741"/>
                  </a:lnTo>
                  <a:lnTo>
                    <a:pt x="223" y="743"/>
                  </a:lnTo>
                  <a:lnTo>
                    <a:pt x="217" y="750"/>
                  </a:lnTo>
                  <a:lnTo>
                    <a:pt x="210" y="756"/>
                  </a:lnTo>
                  <a:lnTo>
                    <a:pt x="208" y="765"/>
                  </a:lnTo>
                  <a:lnTo>
                    <a:pt x="203" y="765"/>
                  </a:lnTo>
                  <a:lnTo>
                    <a:pt x="201" y="767"/>
                  </a:lnTo>
                  <a:lnTo>
                    <a:pt x="201" y="770"/>
                  </a:lnTo>
                  <a:lnTo>
                    <a:pt x="201" y="774"/>
                  </a:lnTo>
                  <a:lnTo>
                    <a:pt x="201" y="779"/>
                  </a:lnTo>
                  <a:lnTo>
                    <a:pt x="201" y="783"/>
                  </a:lnTo>
                  <a:lnTo>
                    <a:pt x="201" y="788"/>
                  </a:lnTo>
                  <a:lnTo>
                    <a:pt x="201" y="792"/>
                  </a:lnTo>
                  <a:lnTo>
                    <a:pt x="201" y="797"/>
                  </a:lnTo>
                  <a:lnTo>
                    <a:pt x="199" y="799"/>
                  </a:lnTo>
                  <a:lnTo>
                    <a:pt x="196" y="801"/>
                  </a:lnTo>
                  <a:lnTo>
                    <a:pt x="196" y="805"/>
                  </a:lnTo>
                  <a:lnTo>
                    <a:pt x="194" y="808"/>
                  </a:lnTo>
                  <a:lnTo>
                    <a:pt x="192" y="810"/>
                  </a:lnTo>
                  <a:lnTo>
                    <a:pt x="190" y="812"/>
                  </a:lnTo>
                  <a:lnTo>
                    <a:pt x="188" y="817"/>
                  </a:lnTo>
                  <a:lnTo>
                    <a:pt x="188" y="821"/>
                  </a:lnTo>
                  <a:lnTo>
                    <a:pt x="188" y="826"/>
                  </a:lnTo>
                  <a:lnTo>
                    <a:pt x="188" y="830"/>
                  </a:lnTo>
                  <a:lnTo>
                    <a:pt x="188" y="835"/>
                  </a:lnTo>
                  <a:lnTo>
                    <a:pt x="185" y="837"/>
                  </a:lnTo>
                  <a:lnTo>
                    <a:pt x="183" y="839"/>
                  </a:lnTo>
                  <a:lnTo>
                    <a:pt x="181" y="844"/>
                  </a:lnTo>
                  <a:lnTo>
                    <a:pt x="176" y="846"/>
                  </a:lnTo>
                  <a:lnTo>
                    <a:pt x="172" y="846"/>
                  </a:lnTo>
                  <a:lnTo>
                    <a:pt x="167" y="846"/>
                  </a:lnTo>
                  <a:lnTo>
                    <a:pt x="163" y="846"/>
                  </a:lnTo>
                  <a:lnTo>
                    <a:pt x="156" y="846"/>
                  </a:lnTo>
                  <a:lnTo>
                    <a:pt x="141" y="828"/>
                  </a:lnTo>
                  <a:lnTo>
                    <a:pt x="132" y="803"/>
                  </a:lnTo>
                  <a:lnTo>
                    <a:pt x="107" y="803"/>
                  </a:lnTo>
                  <a:lnTo>
                    <a:pt x="107" y="799"/>
                  </a:lnTo>
                  <a:lnTo>
                    <a:pt x="105" y="794"/>
                  </a:lnTo>
                  <a:lnTo>
                    <a:pt x="100" y="792"/>
                  </a:lnTo>
                  <a:lnTo>
                    <a:pt x="98" y="792"/>
                  </a:lnTo>
                  <a:lnTo>
                    <a:pt x="94" y="790"/>
                  </a:lnTo>
                  <a:lnTo>
                    <a:pt x="91" y="788"/>
                  </a:lnTo>
                  <a:lnTo>
                    <a:pt x="89" y="785"/>
                  </a:lnTo>
                  <a:lnTo>
                    <a:pt x="87" y="783"/>
                  </a:lnTo>
                  <a:lnTo>
                    <a:pt x="87" y="776"/>
                  </a:lnTo>
                  <a:lnTo>
                    <a:pt x="89" y="772"/>
                  </a:lnTo>
                  <a:lnTo>
                    <a:pt x="89" y="767"/>
                  </a:lnTo>
                  <a:lnTo>
                    <a:pt x="89" y="763"/>
                  </a:lnTo>
                  <a:lnTo>
                    <a:pt x="91" y="761"/>
                  </a:lnTo>
                  <a:lnTo>
                    <a:pt x="91" y="759"/>
                  </a:lnTo>
                  <a:lnTo>
                    <a:pt x="94" y="756"/>
                  </a:lnTo>
                  <a:lnTo>
                    <a:pt x="94" y="752"/>
                  </a:lnTo>
                  <a:lnTo>
                    <a:pt x="94" y="738"/>
                  </a:lnTo>
                  <a:lnTo>
                    <a:pt x="94" y="723"/>
                  </a:lnTo>
                  <a:lnTo>
                    <a:pt x="96" y="705"/>
                  </a:lnTo>
                  <a:lnTo>
                    <a:pt x="94" y="691"/>
                  </a:lnTo>
                  <a:lnTo>
                    <a:pt x="89" y="682"/>
                  </a:lnTo>
                  <a:lnTo>
                    <a:pt x="89" y="678"/>
                  </a:lnTo>
                  <a:lnTo>
                    <a:pt x="87" y="674"/>
                  </a:lnTo>
                  <a:lnTo>
                    <a:pt x="87" y="669"/>
                  </a:lnTo>
                  <a:lnTo>
                    <a:pt x="89" y="665"/>
                  </a:lnTo>
                  <a:lnTo>
                    <a:pt x="89" y="660"/>
                  </a:lnTo>
                  <a:lnTo>
                    <a:pt x="89" y="656"/>
                  </a:lnTo>
                  <a:lnTo>
                    <a:pt x="89" y="651"/>
                  </a:lnTo>
                  <a:lnTo>
                    <a:pt x="87" y="649"/>
                  </a:lnTo>
                  <a:lnTo>
                    <a:pt x="85" y="647"/>
                  </a:lnTo>
                  <a:lnTo>
                    <a:pt x="82" y="647"/>
                  </a:lnTo>
                  <a:lnTo>
                    <a:pt x="80" y="642"/>
                  </a:lnTo>
                  <a:lnTo>
                    <a:pt x="78" y="638"/>
                  </a:lnTo>
                  <a:lnTo>
                    <a:pt x="74" y="635"/>
                  </a:lnTo>
                  <a:lnTo>
                    <a:pt x="71" y="631"/>
                  </a:lnTo>
                  <a:lnTo>
                    <a:pt x="69" y="627"/>
                  </a:lnTo>
                  <a:lnTo>
                    <a:pt x="69" y="620"/>
                  </a:lnTo>
                  <a:lnTo>
                    <a:pt x="67" y="615"/>
                  </a:lnTo>
                  <a:lnTo>
                    <a:pt x="62" y="611"/>
                  </a:lnTo>
                  <a:lnTo>
                    <a:pt x="58" y="609"/>
                  </a:lnTo>
                  <a:lnTo>
                    <a:pt x="58" y="602"/>
                  </a:lnTo>
                  <a:lnTo>
                    <a:pt x="53" y="600"/>
                  </a:lnTo>
                  <a:lnTo>
                    <a:pt x="53" y="595"/>
                  </a:lnTo>
                  <a:lnTo>
                    <a:pt x="51" y="593"/>
                  </a:lnTo>
                  <a:lnTo>
                    <a:pt x="51" y="589"/>
                  </a:lnTo>
                  <a:lnTo>
                    <a:pt x="51" y="584"/>
                  </a:lnTo>
                  <a:lnTo>
                    <a:pt x="51" y="580"/>
                  </a:lnTo>
                  <a:lnTo>
                    <a:pt x="49" y="577"/>
                  </a:lnTo>
                  <a:lnTo>
                    <a:pt x="44" y="577"/>
                  </a:lnTo>
                  <a:lnTo>
                    <a:pt x="38" y="566"/>
                  </a:lnTo>
                  <a:lnTo>
                    <a:pt x="33" y="550"/>
                  </a:lnTo>
                  <a:lnTo>
                    <a:pt x="31" y="533"/>
                  </a:lnTo>
                  <a:lnTo>
                    <a:pt x="31" y="501"/>
                  </a:lnTo>
                  <a:lnTo>
                    <a:pt x="31" y="495"/>
                  </a:lnTo>
                  <a:lnTo>
                    <a:pt x="31" y="490"/>
                  </a:lnTo>
                  <a:lnTo>
                    <a:pt x="33" y="488"/>
                  </a:lnTo>
                  <a:lnTo>
                    <a:pt x="36" y="483"/>
                  </a:lnTo>
                  <a:lnTo>
                    <a:pt x="38" y="481"/>
                  </a:lnTo>
                  <a:lnTo>
                    <a:pt x="38" y="477"/>
                  </a:lnTo>
                  <a:lnTo>
                    <a:pt x="38" y="463"/>
                  </a:lnTo>
                  <a:lnTo>
                    <a:pt x="38" y="457"/>
                  </a:lnTo>
                  <a:lnTo>
                    <a:pt x="36" y="452"/>
                  </a:lnTo>
                  <a:lnTo>
                    <a:pt x="33" y="448"/>
                  </a:lnTo>
                  <a:lnTo>
                    <a:pt x="29" y="443"/>
                  </a:lnTo>
                  <a:lnTo>
                    <a:pt x="24" y="441"/>
                  </a:lnTo>
                  <a:lnTo>
                    <a:pt x="20" y="439"/>
                  </a:lnTo>
                  <a:lnTo>
                    <a:pt x="15" y="436"/>
                  </a:lnTo>
                  <a:lnTo>
                    <a:pt x="13" y="434"/>
                  </a:lnTo>
                  <a:lnTo>
                    <a:pt x="13" y="430"/>
                  </a:lnTo>
                  <a:lnTo>
                    <a:pt x="13" y="425"/>
                  </a:lnTo>
                  <a:lnTo>
                    <a:pt x="15" y="421"/>
                  </a:lnTo>
                  <a:lnTo>
                    <a:pt x="20" y="421"/>
                  </a:lnTo>
                  <a:lnTo>
                    <a:pt x="27" y="412"/>
                  </a:lnTo>
                  <a:lnTo>
                    <a:pt x="31" y="396"/>
                  </a:lnTo>
                  <a:lnTo>
                    <a:pt x="33" y="378"/>
                  </a:lnTo>
                  <a:lnTo>
                    <a:pt x="31" y="363"/>
                  </a:lnTo>
                  <a:lnTo>
                    <a:pt x="27" y="351"/>
                  </a:lnTo>
                  <a:lnTo>
                    <a:pt x="22" y="349"/>
                  </a:lnTo>
                  <a:lnTo>
                    <a:pt x="20" y="347"/>
                  </a:lnTo>
                  <a:lnTo>
                    <a:pt x="20" y="345"/>
                  </a:lnTo>
                  <a:lnTo>
                    <a:pt x="20" y="340"/>
                  </a:lnTo>
                  <a:lnTo>
                    <a:pt x="20" y="336"/>
                  </a:lnTo>
                  <a:lnTo>
                    <a:pt x="20" y="331"/>
                  </a:lnTo>
                  <a:lnTo>
                    <a:pt x="18" y="322"/>
                  </a:lnTo>
                  <a:lnTo>
                    <a:pt x="20" y="311"/>
                  </a:lnTo>
                  <a:lnTo>
                    <a:pt x="20" y="302"/>
                  </a:lnTo>
                  <a:lnTo>
                    <a:pt x="20" y="293"/>
                  </a:lnTo>
                  <a:lnTo>
                    <a:pt x="13" y="289"/>
                  </a:lnTo>
                  <a:lnTo>
                    <a:pt x="13" y="284"/>
                  </a:lnTo>
                  <a:lnTo>
                    <a:pt x="13" y="280"/>
                  </a:lnTo>
                  <a:lnTo>
                    <a:pt x="13" y="275"/>
                  </a:lnTo>
                  <a:lnTo>
                    <a:pt x="13" y="271"/>
                  </a:lnTo>
                  <a:lnTo>
                    <a:pt x="13" y="266"/>
                  </a:lnTo>
                  <a:lnTo>
                    <a:pt x="13" y="262"/>
                  </a:lnTo>
                  <a:lnTo>
                    <a:pt x="13" y="260"/>
                  </a:lnTo>
                  <a:lnTo>
                    <a:pt x="11" y="257"/>
                  </a:lnTo>
                  <a:lnTo>
                    <a:pt x="6" y="257"/>
                  </a:lnTo>
                  <a:lnTo>
                    <a:pt x="6" y="251"/>
                  </a:lnTo>
                  <a:lnTo>
                    <a:pt x="6" y="242"/>
                  </a:lnTo>
                  <a:lnTo>
                    <a:pt x="6" y="231"/>
                  </a:lnTo>
                  <a:lnTo>
                    <a:pt x="9" y="219"/>
                  </a:lnTo>
                  <a:lnTo>
                    <a:pt x="6" y="210"/>
                  </a:lnTo>
                  <a:lnTo>
                    <a:pt x="0" y="206"/>
                  </a:lnTo>
                  <a:lnTo>
                    <a:pt x="0" y="202"/>
                  </a:lnTo>
                  <a:lnTo>
                    <a:pt x="4" y="199"/>
                  </a:lnTo>
                  <a:lnTo>
                    <a:pt x="6" y="197"/>
                  </a:lnTo>
                  <a:lnTo>
                    <a:pt x="6" y="193"/>
                  </a:lnTo>
                  <a:lnTo>
                    <a:pt x="9" y="188"/>
                  </a:lnTo>
                  <a:lnTo>
                    <a:pt x="9" y="186"/>
                  </a:lnTo>
                  <a:lnTo>
                    <a:pt x="9" y="181"/>
                  </a:lnTo>
                  <a:lnTo>
                    <a:pt x="11" y="177"/>
                  </a:lnTo>
                  <a:lnTo>
                    <a:pt x="13" y="175"/>
                  </a:lnTo>
                  <a:lnTo>
                    <a:pt x="27" y="148"/>
                  </a:lnTo>
                  <a:lnTo>
                    <a:pt x="42" y="121"/>
                  </a:lnTo>
                  <a:lnTo>
                    <a:pt x="58" y="94"/>
                  </a:lnTo>
                  <a:lnTo>
                    <a:pt x="65" y="74"/>
                  </a:lnTo>
                  <a:lnTo>
                    <a:pt x="71" y="56"/>
                  </a:lnTo>
                  <a:lnTo>
                    <a:pt x="71" y="38"/>
                  </a:lnTo>
                  <a:lnTo>
                    <a:pt x="62" y="18"/>
                  </a:lnTo>
                  <a:lnTo>
                    <a:pt x="62" y="0"/>
                  </a:lnTo>
                  <a:lnTo>
                    <a:pt x="71" y="0"/>
                  </a:lnTo>
                  <a:lnTo>
                    <a:pt x="78" y="2"/>
                  </a:lnTo>
                  <a:lnTo>
                    <a:pt x="85" y="7"/>
                  </a:lnTo>
                  <a:lnTo>
                    <a:pt x="89" y="1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31" name="Freeform 347"/>
            <p:cNvSpPr>
              <a:spLocks/>
            </p:cNvSpPr>
            <p:nvPr/>
          </p:nvSpPr>
          <p:spPr bwMode="auto">
            <a:xfrm>
              <a:off x="2124283" y="5069571"/>
              <a:ext cx="397172" cy="971119"/>
            </a:xfrm>
            <a:custGeom>
              <a:avLst/>
              <a:gdLst>
                <a:gd name="T0" fmla="*/ 132 w 346"/>
                <a:gd name="T1" fmla="*/ 9 h 846"/>
                <a:gd name="T2" fmla="*/ 165 w 346"/>
                <a:gd name="T3" fmla="*/ 29 h 846"/>
                <a:gd name="T4" fmla="*/ 203 w 346"/>
                <a:gd name="T5" fmla="*/ 61 h 846"/>
                <a:gd name="T6" fmla="*/ 252 w 346"/>
                <a:gd name="T7" fmla="*/ 87 h 846"/>
                <a:gd name="T8" fmla="*/ 270 w 346"/>
                <a:gd name="T9" fmla="*/ 130 h 846"/>
                <a:gd name="T10" fmla="*/ 259 w 346"/>
                <a:gd name="T11" fmla="*/ 141 h 846"/>
                <a:gd name="T12" fmla="*/ 259 w 346"/>
                <a:gd name="T13" fmla="*/ 161 h 846"/>
                <a:gd name="T14" fmla="*/ 302 w 346"/>
                <a:gd name="T15" fmla="*/ 166 h 846"/>
                <a:gd name="T16" fmla="*/ 319 w 346"/>
                <a:gd name="T17" fmla="*/ 168 h 846"/>
                <a:gd name="T18" fmla="*/ 324 w 346"/>
                <a:gd name="T19" fmla="*/ 197 h 846"/>
                <a:gd name="T20" fmla="*/ 286 w 346"/>
                <a:gd name="T21" fmla="*/ 298 h 846"/>
                <a:gd name="T22" fmla="*/ 302 w 346"/>
                <a:gd name="T23" fmla="*/ 354 h 846"/>
                <a:gd name="T24" fmla="*/ 315 w 346"/>
                <a:gd name="T25" fmla="*/ 378 h 846"/>
                <a:gd name="T26" fmla="*/ 333 w 346"/>
                <a:gd name="T27" fmla="*/ 403 h 846"/>
                <a:gd name="T28" fmla="*/ 344 w 346"/>
                <a:gd name="T29" fmla="*/ 450 h 846"/>
                <a:gd name="T30" fmla="*/ 340 w 346"/>
                <a:gd name="T31" fmla="*/ 470 h 846"/>
                <a:gd name="T32" fmla="*/ 277 w 346"/>
                <a:gd name="T33" fmla="*/ 483 h 846"/>
                <a:gd name="T34" fmla="*/ 261 w 346"/>
                <a:gd name="T35" fmla="*/ 474 h 846"/>
                <a:gd name="T36" fmla="*/ 250 w 346"/>
                <a:gd name="T37" fmla="*/ 486 h 846"/>
                <a:gd name="T38" fmla="*/ 237 w 346"/>
                <a:gd name="T39" fmla="*/ 501 h 846"/>
                <a:gd name="T40" fmla="*/ 243 w 346"/>
                <a:gd name="T41" fmla="*/ 537 h 846"/>
                <a:gd name="T42" fmla="*/ 219 w 346"/>
                <a:gd name="T43" fmla="*/ 539 h 846"/>
                <a:gd name="T44" fmla="*/ 205 w 346"/>
                <a:gd name="T45" fmla="*/ 528 h 846"/>
                <a:gd name="T46" fmla="*/ 188 w 346"/>
                <a:gd name="T47" fmla="*/ 530 h 846"/>
                <a:gd name="T48" fmla="*/ 183 w 346"/>
                <a:gd name="T49" fmla="*/ 548 h 846"/>
                <a:gd name="T50" fmla="*/ 194 w 346"/>
                <a:gd name="T51" fmla="*/ 559 h 846"/>
                <a:gd name="T52" fmla="*/ 208 w 346"/>
                <a:gd name="T53" fmla="*/ 647 h 846"/>
                <a:gd name="T54" fmla="*/ 179 w 346"/>
                <a:gd name="T55" fmla="*/ 667 h 846"/>
                <a:gd name="T56" fmla="*/ 176 w 346"/>
                <a:gd name="T57" fmla="*/ 689 h 846"/>
                <a:gd name="T58" fmla="*/ 192 w 346"/>
                <a:gd name="T59" fmla="*/ 714 h 846"/>
                <a:gd name="T60" fmla="*/ 219 w 346"/>
                <a:gd name="T61" fmla="*/ 720 h 846"/>
                <a:gd name="T62" fmla="*/ 232 w 346"/>
                <a:gd name="T63" fmla="*/ 741 h 846"/>
                <a:gd name="T64" fmla="*/ 203 w 346"/>
                <a:gd name="T65" fmla="*/ 765 h 846"/>
                <a:gd name="T66" fmla="*/ 201 w 346"/>
                <a:gd name="T67" fmla="*/ 783 h 846"/>
                <a:gd name="T68" fmla="*/ 196 w 346"/>
                <a:gd name="T69" fmla="*/ 801 h 846"/>
                <a:gd name="T70" fmla="*/ 188 w 346"/>
                <a:gd name="T71" fmla="*/ 817 h 846"/>
                <a:gd name="T72" fmla="*/ 185 w 346"/>
                <a:gd name="T73" fmla="*/ 837 h 846"/>
                <a:gd name="T74" fmla="*/ 167 w 346"/>
                <a:gd name="T75" fmla="*/ 846 h 846"/>
                <a:gd name="T76" fmla="*/ 107 w 346"/>
                <a:gd name="T77" fmla="*/ 803 h 846"/>
                <a:gd name="T78" fmla="*/ 94 w 346"/>
                <a:gd name="T79" fmla="*/ 790 h 846"/>
                <a:gd name="T80" fmla="*/ 89 w 346"/>
                <a:gd name="T81" fmla="*/ 772 h 846"/>
                <a:gd name="T82" fmla="*/ 94 w 346"/>
                <a:gd name="T83" fmla="*/ 756 h 846"/>
                <a:gd name="T84" fmla="*/ 94 w 346"/>
                <a:gd name="T85" fmla="*/ 691 h 846"/>
                <a:gd name="T86" fmla="*/ 89 w 346"/>
                <a:gd name="T87" fmla="*/ 665 h 846"/>
                <a:gd name="T88" fmla="*/ 85 w 346"/>
                <a:gd name="T89" fmla="*/ 647 h 846"/>
                <a:gd name="T90" fmla="*/ 71 w 346"/>
                <a:gd name="T91" fmla="*/ 631 h 846"/>
                <a:gd name="T92" fmla="*/ 58 w 346"/>
                <a:gd name="T93" fmla="*/ 609 h 846"/>
                <a:gd name="T94" fmla="*/ 51 w 346"/>
                <a:gd name="T95" fmla="*/ 589 h 846"/>
                <a:gd name="T96" fmla="*/ 38 w 346"/>
                <a:gd name="T97" fmla="*/ 566 h 846"/>
                <a:gd name="T98" fmla="*/ 31 w 346"/>
                <a:gd name="T99" fmla="*/ 490 h 846"/>
                <a:gd name="T100" fmla="*/ 38 w 346"/>
                <a:gd name="T101" fmla="*/ 463 h 846"/>
                <a:gd name="T102" fmla="*/ 24 w 346"/>
                <a:gd name="T103" fmla="*/ 441 h 846"/>
                <a:gd name="T104" fmla="*/ 13 w 346"/>
                <a:gd name="T105" fmla="*/ 425 h 846"/>
                <a:gd name="T106" fmla="*/ 33 w 346"/>
                <a:gd name="T107" fmla="*/ 378 h 846"/>
                <a:gd name="T108" fmla="*/ 20 w 346"/>
                <a:gd name="T109" fmla="*/ 345 h 846"/>
                <a:gd name="T110" fmla="*/ 20 w 346"/>
                <a:gd name="T111" fmla="*/ 311 h 846"/>
                <a:gd name="T112" fmla="*/ 13 w 346"/>
                <a:gd name="T113" fmla="*/ 280 h 846"/>
                <a:gd name="T114" fmla="*/ 13 w 346"/>
                <a:gd name="T115" fmla="*/ 260 h 846"/>
                <a:gd name="T116" fmla="*/ 6 w 346"/>
                <a:gd name="T117" fmla="*/ 231 h 846"/>
                <a:gd name="T118" fmla="*/ 4 w 346"/>
                <a:gd name="T119" fmla="*/ 199 h 846"/>
                <a:gd name="T120" fmla="*/ 9 w 346"/>
                <a:gd name="T121" fmla="*/ 181 h 846"/>
                <a:gd name="T122" fmla="*/ 58 w 346"/>
                <a:gd name="T123" fmla="*/ 94 h 846"/>
                <a:gd name="T124" fmla="*/ 62 w 346"/>
                <a:gd name="T125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" h="846">
                  <a:moveTo>
                    <a:pt x="89" y="11"/>
                  </a:moveTo>
                  <a:lnTo>
                    <a:pt x="98" y="18"/>
                  </a:lnTo>
                  <a:lnTo>
                    <a:pt x="112" y="18"/>
                  </a:lnTo>
                  <a:lnTo>
                    <a:pt x="123" y="14"/>
                  </a:lnTo>
                  <a:lnTo>
                    <a:pt x="132" y="9"/>
                  </a:lnTo>
                  <a:lnTo>
                    <a:pt x="143" y="9"/>
                  </a:lnTo>
                  <a:lnTo>
                    <a:pt x="152" y="14"/>
                  </a:lnTo>
                  <a:lnTo>
                    <a:pt x="156" y="25"/>
                  </a:lnTo>
                  <a:lnTo>
                    <a:pt x="161" y="27"/>
                  </a:lnTo>
                  <a:lnTo>
                    <a:pt x="165" y="29"/>
                  </a:lnTo>
                  <a:lnTo>
                    <a:pt x="167" y="34"/>
                  </a:lnTo>
                  <a:lnTo>
                    <a:pt x="172" y="36"/>
                  </a:lnTo>
                  <a:lnTo>
                    <a:pt x="176" y="38"/>
                  </a:lnTo>
                  <a:lnTo>
                    <a:pt x="190" y="47"/>
                  </a:lnTo>
                  <a:lnTo>
                    <a:pt x="203" y="61"/>
                  </a:lnTo>
                  <a:lnTo>
                    <a:pt x="219" y="70"/>
                  </a:lnTo>
                  <a:lnTo>
                    <a:pt x="228" y="72"/>
                  </a:lnTo>
                  <a:lnTo>
                    <a:pt x="237" y="78"/>
                  </a:lnTo>
                  <a:lnTo>
                    <a:pt x="246" y="81"/>
                  </a:lnTo>
                  <a:lnTo>
                    <a:pt x="252" y="87"/>
                  </a:lnTo>
                  <a:lnTo>
                    <a:pt x="261" y="92"/>
                  </a:lnTo>
                  <a:lnTo>
                    <a:pt x="268" y="99"/>
                  </a:lnTo>
                  <a:lnTo>
                    <a:pt x="272" y="110"/>
                  </a:lnTo>
                  <a:lnTo>
                    <a:pt x="270" y="125"/>
                  </a:lnTo>
                  <a:lnTo>
                    <a:pt x="270" y="130"/>
                  </a:lnTo>
                  <a:lnTo>
                    <a:pt x="268" y="134"/>
                  </a:lnTo>
                  <a:lnTo>
                    <a:pt x="266" y="137"/>
                  </a:lnTo>
                  <a:lnTo>
                    <a:pt x="264" y="139"/>
                  </a:lnTo>
                  <a:lnTo>
                    <a:pt x="261" y="139"/>
                  </a:lnTo>
                  <a:lnTo>
                    <a:pt x="259" y="141"/>
                  </a:lnTo>
                  <a:lnTo>
                    <a:pt x="257" y="143"/>
                  </a:lnTo>
                  <a:lnTo>
                    <a:pt x="257" y="148"/>
                  </a:lnTo>
                  <a:lnTo>
                    <a:pt x="257" y="152"/>
                  </a:lnTo>
                  <a:lnTo>
                    <a:pt x="257" y="157"/>
                  </a:lnTo>
                  <a:lnTo>
                    <a:pt x="259" y="161"/>
                  </a:lnTo>
                  <a:lnTo>
                    <a:pt x="261" y="164"/>
                  </a:lnTo>
                  <a:lnTo>
                    <a:pt x="266" y="164"/>
                  </a:lnTo>
                  <a:lnTo>
                    <a:pt x="270" y="164"/>
                  </a:lnTo>
                  <a:lnTo>
                    <a:pt x="302" y="164"/>
                  </a:lnTo>
                  <a:lnTo>
                    <a:pt x="302" y="166"/>
                  </a:lnTo>
                  <a:lnTo>
                    <a:pt x="304" y="168"/>
                  </a:lnTo>
                  <a:lnTo>
                    <a:pt x="306" y="170"/>
                  </a:lnTo>
                  <a:lnTo>
                    <a:pt x="310" y="170"/>
                  </a:lnTo>
                  <a:lnTo>
                    <a:pt x="315" y="170"/>
                  </a:lnTo>
                  <a:lnTo>
                    <a:pt x="319" y="168"/>
                  </a:lnTo>
                  <a:lnTo>
                    <a:pt x="324" y="168"/>
                  </a:lnTo>
                  <a:lnTo>
                    <a:pt x="328" y="168"/>
                  </a:lnTo>
                  <a:lnTo>
                    <a:pt x="333" y="170"/>
                  </a:lnTo>
                  <a:lnTo>
                    <a:pt x="333" y="175"/>
                  </a:lnTo>
                  <a:lnTo>
                    <a:pt x="324" y="197"/>
                  </a:lnTo>
                  <a:lnTo>
                    <a:pt x="308" y="213"/>
                  </a:lnTo>
                  <a:lnTo>
                    <a:pt x="295" y="228"/>
                  </a:lnTo>
                  <a:lnTo>
                    <a:pt x="288" y="251"/>
                  </a:lnTo>
                  <a:lnTo>
                    <a:pt x="286" y="273"/>
                  </a:lnTo>
                  <a:lnTo>
                    <a:pt x="286" y="298"/>
                  </a:lnTo>
                  <a:lnTo>
                    <a:pt x="290" y="322"/>
                  </a:lnTo>
                  <a:lnTo>
                    <a:pt x="295" y="345"/>
                  </a:lnTo>
                  <a:lnTo>
                    <a:pt x="299" y="347"/>
                  </a:lnTo>
                  <a:lnTo>
                    <a:pt x="299" y="349"/>
                  </a:lnTo>
                  <a:lnTo>
                    <a:pt x="302" y="354"/>
                  </a:lnTo>
                  <a:lnTo>
                    <a:pt x="302" y="358"/>
                  </a:lnTo>
                  <a:lnTo>
                    <a:pt x="302" y="363"/>
                  </a:lnTo>
                  <a:lnTo>
                    <a:pt x="304" y="369"/>
                  </a:lnTo>
                  <a:lnTo>
                    <a:pt x="308" y="376"/>
                  </a:lnTo>
                  <a:lnTo>
                    <a:pt x="315" y="378"/>
                  </a:lnTo>
                  <a:lnTo>
                    <a:pt x="319" y="383"/>
                  </a:lnTo>
                  <a:lnTo>
                    <a:pt x="326" y="385"/>
                  </a:lnTo>
                  <a:lnTo>
                    <a:pt x="333" y="389"/>
                  </a:lnTo>
                  <a:lnTo>
                    <a:pt x="333" y="394"/>
                  </a:lnTo>
                  <a:lnTo>
                    <a:pt x="333" y="403"/>
                  </a:lnTo>
                  <a:lnTo>
                    <a:pt x="335" y="410"/>
                  </a:lnTo>
                  <a:lnTo>
                    <a:pt x="340" y="416"/>
                  </a:lnTo>
                  <a:lnTo>
                    <a:pt x="346" y="421"/>
                  </a:lnTo>
                  <a:lnTo>
                    <a:pt x="346" y="445"/>
                  </a:lnTo>
                  <a:lnTo>
                    <a:pt x="344" y="450"/>
                  </a:lnTo>
                  <a:lnTo>
                    <a:pt x="344" y="454"/>
                  </a:lnTo>
                  <a:lnTo>
                    <a:pt x="342" y="457"/>
                  </a:lnTo>
                  <a:lnTo>
                    <a:pt x="340" y="461"/>
                  </a:lnTo>
                  <a:lnTo>
                    <a:pt x="340" y="465"/>
                  </a:lnTo>
                  <a:lnTo>
                    <a:pt x="340" y="470"/>
                  </a:lnTo>
                  <a:lnTo>
                    <a:pt x="326" y="472"/>
                  </a:lnTo>
                  <a:lnTo>
                    <a:pt x="310" y="477"/>
                  </a:lnTo>
                  <a:lnTo>
                    <a:pt x="297" y="481"/>
                  </a:lnTo>
                  <a:lnTo>
                    <a:pt x="284" y="486"/>
                  </a:lnTo>
                  <a:lnTo>
                    <a:pt x="277" y="483"/>
                  </a:lnTo>
                  <a:lnTo>
                    <a:pt x="277" y="479"/>
                  </a:lnTo>
                  <a:lnTo>
                    <a:pt x="275" y="477"/>
                  </a:lnTo>
                  <a:lnTo>
                    <a:pt x="270" y="477"/>
                  </a:lnTo>
                  <a:lnTo>
                    <a:pt x="266" y="474"/>
                  </a:lnTo>
                  <a:lnTo>
                    <a:pt x="261" y="474"/>
                  </a:lnTo>
                  <a:lnTo>
                    <a:pt x="257" y="477"/>
                  </a:lnTo>
                  <a:lnTo>
                    <a:pt x="252" y="477"/>
                  </a:lnTo>
                  <a:lnTo>
                    <a:pt x="250" y="479"/>
                  </a:lnTo>
                  <a:lnTo>
                    <a:pt x="250" y="483"/>
                  </a:lnTo>
                  <a:lnTo>
                    <a:pt x="250" y="486"/>
                  </a:lnTo>
                  <a:lnTo>
                    <a:pt x="250" y="488"/>
                  </a:lnTo>
                  <a:lnTo>
                    <a:pt x="248" y="488"/>
                  </a:lnTo>
                  <a:lnTo>
                    <a:pt x="246" y="488"/>
                  </a:lnTo>
                  <a:lnTo>
                    <a:pt x="239" y="492"/>
                  </a:lnTo>
                  <a:lnTo>
                    <a:pt x="237" y="501"/>
                  </a:lnTo>
                  <a:lnTo>
                    <a:pt x="237" y="512"/>
                  </a:lnTo>
                  <a:lnTo>
                    <a:pt x="239" y="524"/>
                  </a:lnTo>
                  <a:lnTo>
                    <a:pt x="246" y="526"/>
                  </a:lnTo>
                  <a:lnTo>
                    <a:pt x="246" y="533"/>
                  </a:lnTo>
                  <a:lnTo>
                    <a:pt x="243" y="537"/>
                  </a:lnTo>
                  <a:lnTo>
                    <a:pt x="239" y="537"/>
                  </a:lnTo>
                  <a:lnTo>
                    <a:pt x="234" y="539"/>
                  </a:lnTo>
                  <a:lnTo>
                    <a:pt x="230" y="539"/>
                  </a:lnTo>
                  <a:lnTo>
                    <a:pt x="226" y="539"/>
                  </a:lnTo>
                  <a:lnTo>
                    <a:pt x="219" y="539"/>
                  </a:lnTo>
                  <a:lnTo>
                    <a:pt x="214" y="539"/>
                  </a:lnTo>
                  <a:lnTo>
                    <a:pt x="212" y="537"/>
                  </a:lnTo>
                  <a:lnTo>
                    <a:pt x="210" y="535"/>
                  </a:lnTo>
                  <a:lnTo>
                    <a:pt x="208" y="533"/>
                  </a:lnTo>
                  <a:lnTo>
                    <a:pt x="205" y="528"/>
                  </a:lnTo>
                  <a:lnTo>
                    <a:pt x="203" y="526"/>
                  </a:lnTo>
                  <a:lnTo>
                    <a:pt x="199" y="526"/>
                  </a:lnTo>
                  <a:lnTo>
                    <a:pt x="194" y="526"/>
                  </a:lnTo>
                  <a:lnTo>
                    <a:pt x="192" y="528"/>
                  </a:lnTo>
                  <a:lnTo>
                    <a:pt x="188" y="530"/>
                  </a:lnTo>
                  <a:lnTo>
                    <a:pt x="183" y="533"/>
                  </a:lnTo>
                  <a:lnTo>
                    <a:pt x="183" y="535"/>
                  </a:lnTo>
                  <a:lnTo>
                    <a:pt x="183" y="539"/>
                  </a:lnTo>
                  <a:lnTo>
                    <a:pt x="181" y="544"/>
                  </a:lnTo>
                  <a:lnTo>
                    <a:pt x="183" y="548"/>
                  </a:lnTo>
                  <a:lnTo>
                    <a:pt x="185" y="550"/>
                  </a:lnTo>
                  <a:lnTo>
                    <a:pt x="188" y="553"/>
                  </a:lnTo>
                  <a:lnTo>
                    <a:pt x="190" y="555"/>
                  </a:lnTo>
                  <a:lnTo>
                    <a:pt x="192" y="557"/>
                  </a:lnTo>
                  <a:lnTo>
                    <a:pt x="194" y="559"/>
                  </a:lnTo>
                  <a:lnTo>
                    <a:pt x="194" y="564"/>
                  </a:lnTo>
                  <a:lnTo>
                    <a:pt x="201" y="582"/>
                  </a:lnTo>
                  <a:lnTo>
                    <a:pt x="205" y="600"/>
                  </a:lnTo>
                  <a:lnTo>
                    <a:pt x="208" y="620"/>
                  </a:lnTo>
                  <a:lnTo>
                    <a:pt x="208" y="647"/>
                  </a:lnTo>
                  <a:lnTo>
                    <a:pt x="208" y="651"/>
                  </a:lnTo>
                  <a:lnTo>
                    <a:pt x="199" y="656"/>
                  </a:lnTo>
                  <a:lnTo>
                    <a:pt x="190" y="660"/>
                  </a:lnTo>
                  <a:lnTo>
                    <a:pt x="183" y="665"/>
                  </a:lnTo>
                  <a:lnTo>
                    <a:pt x="179" y="667"/>
                  </a:lnTo>
                  <a:lnTo>
                    <a:pt x="176" y="669"/>
                  </a:lnTo>
                  <a:lnTo>
                    <a:pt x="176" y="674"/>
                  </a:lnTo>
                  <a:lnTo>
                    <a:pt x="176" y="680"/>
                  </a:lnTo>
                  <a:lnTo>
                    <a:pt x="176" y="685"/>
                  </a:lnTo>
                  <a:lnTo>
                    <a:pt x="176" y="689"/>
                  </a:lnTo>
                  <a:lnTo>
                    <a:pt x="176" y="696"/>
                  </a:lnTo>
                  <a:lnTo>
                    <a:pt x="179" y="703"/>
                  </a:lnTo>
                  <a:lnTo>
                    <a:pt x="183" y="707"/>
                  </a:lnTo>
                  <a:lnTo>
                    <a:pt x="188" y="709"/>
                  </a:lnTo>
                  <a:lnTo>
                    <a:pt x="192" y="714"/>
                  </a:lnTo>
                  <a:lnTo>
                    <a:pt x="196" y="716"/>
                  </a:lnTo>
                  <a:lnTo>
                    <a:pt x="203" y="718"/>
                  </a:lnTo>
                  <a:lnTo>
                    <a:pt x="208" y="720"/>
                  </a:lnTo>
                  <a:lnTo>
                    <a:pt x="212" y="720"/>
                  </a:lnTo>
                  <a:lnTo>
                    <a:pt x="219" y="720"/>
                  </a:lnTo>
                  <a:lnTo>
                    <a:pt x="221" y="723"/>
                  </a:lnTo>
                  <a:lnTo>
                    <a:pt x="226" y="725"/>
                  </a:lnTo>
                  <a:lnTo>
                    <a:pt x="228" y="725"/>
                  </a:lnTo>
                  <a:lnTo>
                    <a:pt x="232" y="727"/>
                  </a:lnTo>
                  <a:lnTo>
                    <a:pt x="232" y="741"/>
                  </a:lnTo>
                  <a:lnTo>
                    <a:pt x="223" y="743"/>
                  </a:lnTo>
                  <a:lnTo>
                    <a:pt x="217" y="750"/>
                  </a:lnTo>
                  <a:lnTo>
                    <a:pt x="210" y="756"/>
                  </a:lnTo>
                  <a:lnTo>
                    <a:pt x="208" y="765"/>
                  </a:lnTo>
                  <a:lnTo>
                    <a:pt x="203" y="765"/>
                  </a:lnTo>
                  <a:lnTo>
                    <a:pt x="201" y="767"/>
                  </a:lnTo>
                  <a:lnTo>
                    <a:pt x="201" y="770"/>
                  </a:lnTo>
                  <a:lnTo>
                    <a:pt x="201" y="774"/>
                  </a:lnTo>
                  <a:lnTo>
                    <a:pt x="201" y="779"/>
                  </a:lnTo>
                  <a:lnTo>
                    <a:pt x="201" y="783"/>
                  </a:lnTo>
                  <a:lnTo>
                    <a:pt x="201" y="788"/>
                  </a:lnTo>
                  <a:lnTo>
                    <a:pt x="201" y="792"/>
                  </a:lnTo>
                  <a:lnTo>
                    <a:pt x="201" y="797"/>
                  </a:lnTo>
                  <a:lnTo>
                    <a:pt x="199" y="799"/>
                  </a:lnTo>
                  <a:lnTo>
                    <a:pt x="196" y="801"/>
                  </a:lnTo>
                  <a:lnTo>
                    <a:pt x="196" y="805"/>
                  </a:lnTo>
                  <a:lnTo>
                    <a:pt x="194" y="808"/>
                  </a:lnTo>
                  <a:lnTo>
                    <a:pt x="192" y="810"/>
                  </a:lnTo>
                  <a:lnTo>
                    <a:pt x="190" y="812"/>
                  </a:lnTo>
                  <a:lnTo>
                    <a:pt x="188" y="817"/>
                  </a:lnTo>
                  <a:lnTo>
                    <a:pt x="188" y="821"/>
                  </a:lnTo>
                  <a:lnTo>
                    <a:pt x="188" y="826"/>
                  </a:lnTo>
                  <a:lnTo>
                    <a:pt x="188" y="830"/>
                  </a:lnTo>
                  <a:lnTo>
                    <a:pt x="188" y="835"/>
                  </a:lnTo>
                  <a:lnTo>
                    <a:pt x="185" y="837"/>
                  </a:lnTo>
                  <a:lnTo>
                    <a:pt x="183" y="839"/>
                  </a:lnTo>
                  <a:lnTo>
                    <a:pt x="181" y="844"/>
                  </a:lnTo>
                  <a:lnTo>
                    <a:pt x="176" y="846"/>
                  </a:lnTo>
                  <a:lnTo>
                    <a:pt x="172" y="846"/>
                  </a:lnTo>
                  <a:lnTo>
                    <a:pt x="167" y="846"/>
                  </a:lnTo>
                  <a:lnTo>
                    <a:pt x="163" y="846"/>
                  </a:lnTo>
                  <a:lnTo>
                    <a:pt x="156" y="846"/>
                  </a:lnTo>
                  <a:lnTo>
                    <a:pt x="141" y="828"/>
                  </a:lnTo>
                  <a:lnTo>
                    <a:pt x="132" y="803"/>
                  </a:lnTo>
                  <a:lnTo>
                    <a:pt x="107" y="803"/>
                  </a:lnTo>
                  <a:lnTo>
                    <a:pt x="107" y="799"/>
                  </a:lnTo>
                  <a:lnTo>
                    <a:pt x="105" y="794"/>
                  </a:lnTo>
                  <a:lnTo>
                    <a:pt x="100" y="792"/>
                  </a:lnTo>
                  <a:lnTo>
                    <a:pt x="98" y="792"/>
                  </a:lnTo>
                  <a:lnTo>
                    <a:pt x="94" y="790"/>
                  </a:lnTo>
                  <a:lnTo>
                    <a:pt x="91" y="788"/>
                  </a:lnTo>
                  <a:lnTo>
                    <a:pt x="89" y="785"/>
                  </a:lnTo>
                  <a:lnTo>
                    <a:pt x="87" y="783"/>
                  </a:lnTo>
                  <a:lnTo>
                    <a:pt x="87" y="776"/>
                  </a:lnTo>
                  <a:lnTo>
                    <a:pt x="89" y="772"/>
                  </a:lnTo>
                  <a:lnTo>
                    <a:pt x="89" y="767"/>
                  </a:lnTo>
                  <a:lnTo>
                    <a:pt x="89" y="763"/>
                  </a:lnTo>
                  <a:lnTo>
                    <a:pt x="91" y="761"/>
                  </a:lnTo>
                  <a:lnTo>
                    <a:pt x="91" y="759"/>
                  </a:lnTo>
                  <a:lnTo>
                    <a:pt x="94" y="756"/>
                  </a:lnTo>
                  <a:lnTo>
                    <a:pt x="94" y="752"/>
                  </a:lnTo>
                  <a:lnTo>
                    <a:pt x="94" y="738"/>
                  </a:lnTo>
                  <a:lnTo>
                    <a:pt x="94" y="723"/>
                  </a:lnTo>
                  <a:lnTo>
                    <a:pt x="96" y="705"/>
                  </a:lnTo>
                  <a:lnTo>
                    <a:pt x="94" y="691"/>
                  </a:lnTo>
                  <a:lnTo>
                    <a:pt x="89" y="682"/>
                  </a:lnTo>
                  <a:lnTo>
                    <a:pt x="89" y="678"/>
                  </a:lnTo>
                  <a:lnTo>
                    <a:pt x="87" y="674"/>
                  </a:lnTo>
                  <a:lnTo>
                    <a:pt x="87" y="669"/>
                  </a:lnTo>
                  <a:lnTo>
                    <a:pt x="89" y="665"/>
                  </a:lnTo>
                  <a:lnTo>
                    <a:pt x="89" y="660"/>
                  </a:lnTo>
                  <a:lnTo>
                    <a:pt x="89" y="656"/>
                  </a:lnTo>
                  <a:lnTo>
                    <a:pt x="89" y="651"/>
                  </a:lnTo>
                  <a:lnTo>
                    <a:pt x="87" y="649"/>
                  </a:lnTo>
                  <a:lnTo>
                    <a:pt x="85" y="647"/>
                  </a:lnTo>
                  <a:lnTo>
                    <a:pt x="82" y="647"/>
                  </a:lnTo>
                  <a:lnTo>
                    <a:pt x="80" y="642"/>
                  </a:lnTo>
                  <a:lnTo>
                    <a:pt x="78" y="638"/>
                  </a:lnTo>
                  <a:lnTo>
                    <a:pt x="74" y="635"/>
                  </a:lnTo>
                  <a:lnTo>
                    <a:pt x="71" y="631"/>
                  </a:lnTo>
                  <a:lnTo>
                    <a:pt x="69" y="627"/>
                  </a:lnTo>
                  <a:lnTo>
                    <a:pt x="69" y="620"/>
                  </a:lnTo>
                  <a:lnTo>
                    <a:pt x="67" y="615"/>
                  </a:lnTo>
                  <a:lnTo>
                    <a:pt x="62" y="611"/>
                  </a:lnTo>
                  <a:lnTo>
                    <a:pt x="58" y="609"/>
                  </a:lnTo>
                  <a:lnTo>
                    <a:pt x="58" y="602"/>
                  </a:lnTo>
                  <a:lnTo>
                    <a:pt x="53" y="600"/>
                  </a:lnTo>
                  <a:lnTo>
                    <a:pt x="53" y="595"/>
                  </a:lnTo>
                  <a:lnTo>
                    <a:pt x="51" y="593"/>
                  </a:lnTo>
                  <a:lnTo>
                    <a:pt x="51" y="589"/>
                  </a:lnTo>
                  <a:lnTo>
                    <a:pt x="51" y="584"/>
                  </a:lnTo>
                  <a:lnTo>
                    <a:pt x="51" y="580"/>
                  </a:lnTo>
                  <a:lnTo>
                    <a:pt x="49" y="577"/>
                  </a:lnTo>
                  <a:lnTo>
                    <a:pt x="44" y="577"/>
                  </a:lnTo>
                  <a:lnTo>
                    <a:pt x="38" y="566"/>
                  </a:lnTo>
                  <a:lnTo>
                    <a:pt x="33" y="550"/>
                  </a:lnTo>
                  <a:lnTo>
                    <a:pt x="31" y="533"/>
                  </a:lnTo>
                  <a:lnTo>
                    <a:pt x="31" y="501"/>
                  </a:lnTo>
                  <a:lnTo>
                    <a:pt x="31" y="495"/>
                  </a:lnTo>
                  <a:lnTo>
                    <a:pt x="31" y="490"/>
                  </a:lnTo>
                  <a:lnTo>
                    <a:pt x="33" y="488"/>
                  </a:lnTo>
                  <a:lnTo>
                    <a:pt x="36" y="483"/>
                  </a:lnTo>
                  <a:lnTo>
                    <a:pt x="38" y="481"/>
                  </a:lnTo>
                  <a:lnTo>
                    <a:pt x="38" y="477"/>
                  </a:lnTo>
                  <a:lnTo>
                    <a:pt x="38" y="463"/>
                  </a:lnTo>
                  <a:lnTo>
                    <a:pt x="38" y="457"/>
                  </a:lnTo>
                  <a:lnTo>
                    <a:pt x="36" y="452"/>
                  </a:lnTo>
                  <a:lnTo>
                    <a:pt x="33" y="448"/>
                  </a:lnTo>
                  <a:lnTo>
                    <a:pt x="29" y="443"/>
                  </a:lnTo>
                  <a:lnTo>
                    <a:pt x="24" y="441"/>
                  </a:lnTo>
                  <a:lnTo>
                    <a:pt x="20" y="439"/>
                  </a:lnTo>
                  <a:lnTo>
                    <a:pt x="15" y="436"/>
                  </a:lnTo>
                  <a:lnTo>
                    <a:pt x="13" y="434"/>
                  </a:lnTo>
                  <a:lnTo>
                    <a:pt x="13" y="430"/>
                  </a:lnTo>
                  <a:lnTo>
                    <a:pt x="13" y="425"/>
                  </a:lnTo>
                  <a:lnTo>
                    <a:pt x="15" y="421"/>
                  </a:lnTo>
                  <a:lnTo>
                    <a:pt x="20" y="421"/>
                  </a:lnTo>
                  <a:lnTo>
                    <a:pt x="27" y="412"/>
                  </a:lnTo>
                  <a:lnTo>
                    <a:pt x="31" y="396"/>
                  </a:lnTo>
                  <a:lnTo>
                    <a:pt x="33" y="378"/>
                  </a:lnTo>
                  <a:lnTo>
                    <a:pt x="31" y="363"/>
                  </a:lnTo>
                  <a:lnTo>
                    <a:pt x="27" y="351"/>
                  </a:lnTo>
                  <a:lnTo>
                    <a:pt x="22" y="349"/>
                  </a:lnTo>
                  <a:lnTo>
                    <a:pt x="20" y="347"/>
                  </a:lnTo>
                  <a:lnTo>
                    <a:pt x="20" y="345"/>
                  </a:lnTo>
                  <a:lnTo>
                    <a:pt x="20" y="340"/>
                  </a:lnTo>
                  <a:lnTo>
                    <a:pt x="20" y="336"/>
                  </a:lnTo>
                  <a:lnTo>
                    <a:pt x="20" y="331"/>
                  </a:lnTo>
                  <a:lnTo>
                    <a:pt x="18" y="322"/>
                  </a:lnTo>
                  <a:lnTo>
                    <a:pt x="20" y="311"/>
                  </a:lnTo>
                  <a:lnTo>
                    <a:pt x="20" y="302"/>
                  </a:lnTo>
                  <a:lnTo>
                    <a:pt x="20" y="293"/>
                  </a:lnTo>
                  <a:lnTo>
                    <a:pt x="13" y="289"/>
                  </a:lnTo>
                  <a:lnTo>
                    <a:pt x="13" y="284"/>
                  </a:lnTo>
                  <a:lnTo>
                    <a:pt x="13" y="280"/>
                  </a:lnTo>
                  <a:lnTo>
                    <a:pt x="13" y="275"/>
                  </a:lnTo>
                  <a:lnTo>
                    <a:pt x="13" y="271"/>
                  </a:lnTo>
                  <a:lnTo>
                    <a:pt x="13" y="266"/>
                  </a:lnTo>
                  <a:lnTo>
                    <a:pt x="13" y="262"/>
                  </a:lnTo>
                  <a:lnTo>
                    <a:pt x="13" y="260"/>
                  </a:lnTo>
                  <a:lnTo>
                    <a:pt x="11" y="257"/>
                  </a:lnTo>
                  <a:lnTo>
                    <a:pt x="6" y="257"/>
                  </a:lnTo>
                  <a:lnTo>
                    <a:pt x="6" y="251"/>
                  </a:lnTo>
                  <a:lnTo>
                    <a:pt x="6" y="242"/>
                  </a:lnTo>
                  <a:lnTo>
                    <a:pt x="6" y="231"/>
                  </a:lnTo>
                  <a:lnTo>
                    <a:pt x="9" y="219"/>
                  </a:lnTo>
                  <a:lnTo>
                    <a:pt x="6" y="210"/>
                  </a:lnTo>
                  <a:lnTo>
                    <a:pt x="0" y="206"/>
                  </a:lnTo>
                  <a:lnTo>
                    <a:pt x="0" y="202"/>
                  </a:lnTo>
                  <a:lnTo>
                    <a:pt x="4" y="199"/>
                  </a:lnTo>
                  <a:lnTo>
                    <a:pt x="6" y="197"/>
                  </a:lnTo>
                  <a:lnTo>
                    <a:pt x="6" y="193"/>
                  </a:lnTo>
                  <a:lnTo>
                    <a:pt x="9" y="188"/>
                  </a:lnTo>
                  <a:lnTo>
                    <a:pt x="9" y="186"/>
                  </a:lnTo>
                  <a:lnTo>
                    <a:pt x="9" y="181"/>
                  </a:lnTo>
                  <a:lnTo>
                    <a:pt x="11" y="177"/>
                  </a:lnTo>
                  <a:lnTo>
                    <a:pt x="13" y="175"/>
                  </a:lnTo>
                  <a:lnTo>
                    <a:pt x="27" y="148"/>
                  </a:lnTo>
                  <a:lnTo>
                    <a:pt x="42" y="121"/>
                  </a:lnTo>
                  <a:lnTo>
                    <a:pt x="58" y="94"/>
                  </a:lnTo>
                  <a:lnTo>
                    <a:pt x="65" y="74"/>
                  </a:lnTo>
                  <a:lnTo>
                    <a:pt x="71" y="56"/>
                  </a:lnTo>
                  <a:lnTo>
                    <a:pt x="71" y="38"/>
                  </a:lnTo>
                  <a:lnTo>
                    <a:pt x="62" y="18"/>
                  </a:lnTo>
                  <a:lnTo>
                    <a:pt x="62" y="0"/>
                  </a:lnTo>
                  <a:lnTo>
                    <a:pt x="71" y="0"/>
                  </a:lnTo>
                  <a:lnTo>
                    <a:pt x="78" y="2"/>
                  </a:lnTo>
                  <a:lnTo>
                    <a:pt x="85" y="7"/>
                  </a:lnTo>
                  <a:lnTo>
                    <a:pt x="89" y="11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32" name="Freeform 348"/>
            <p:cNvSpPr>
              <a:spLocks/>
            </p:cNvSpPr>
            <p:nvPr/>
          </p:nvSpPr>
          <p:spPr bwMode="auto">
            <a:xfrm>
              <a:off x="2311390" y="4990366"/>
              <a:ext cx="222692" cy="251389"/>
            </a:xfrm>
            <a:custGeom>
              <a:avLst/>
              <a:gdLst>
                <a:gd name="T0" fmla="*/ 177 w 194"/>
                <a:gd name="T1" fmla="*/ 125 h 219"/>
                <a:gd name="T2" fmla="*/ 179 w 194"/>
                <a:gd name="T3" fmla="*/ 132 h 219"/>
                <a:gd name="T4" fmla="*/ 183 w 194"/>
                <a:gd name="T5" fmla="*/ 136 h 219"/>
                <a:gd name="T6" fmla="*/ 188 w 194"/>
                <a:gd name="T7" fmla="*/ 141 h 219"/>
                <a:gd name="T8" fmla="*/ 188 w 194"/>
                <a:gd name="T9" fmla="*/ 150 h 219"/>
                <a:gd name="T10" fmla="*/ 185 w 194"/>
                <a:gd name="T11" fmla="*/ 156 h 219"/>
                <a:gd name="T12" fmla="*/ 181 w 194"/>
                <a:gd name="T13" fmla="*/ 163 h 219"/>
                <a:gd name="T14" fmla="*/ 181 w 194"/>
                <a:gd name="T15" fmla="*/ 172 h 219"/>
                <a:gd name="T16" fmla="*/ 183 w 194"/>
                <a:gd name="T17" fmla="*/ 179 h 219"/>
                <a:gd name="T18" fmla="*/ 188 w 194"/>
                <a:gd name="T19" fmla="*/ 181 h 219"/>
                <a:gd name="T20" fmla="*/ 192 w 194"/>
                <a:gd name="T21" fmla="*/ 186 h 219"/>
                <a:gd name="T22" fmla="*/ 194 w 194"/>
                <a:gd name="T23" fmla="*/ 192 h 219"/>
                <a:gd name="T24" fmla="*/ 188 w 194"/>
                <a:gd name="T25" fmla="*/ 194 h 219"/>
                <a:gd name="T26" fmla="*/ 170 w 194"/>
                <a:gd name="T27" fmla="*/ 219 h 219"/>
                <a:gd name="T28" fmla="*/ 127 w 194"/>
                <a:gd name="T29" fmla="*/ 215 h 219"/>
                <a:gd name="T30" fmla="*/ 123 w 194"/>
                <a:gd name="T31" fmla="*/ 197 h 219"/>
                <a:gd name="T32" fmla="*/ 130 w 194"/>
                <a:gd name="T33" fmla="*/ 170 h 219"/>
                <a:gd name="T34" fmla="*/ 127 w 194"/>
                <a:gd name="T35" fmla="*/ 154 h 219"/>
                <a:gd name="T36" fmla="*/ 118 w 194"/>
                <a:gd name="T37" fmla="*/ 150 h 219"/>
                <a:gd name="T38" fmla="*/ 105 w 194"/>
                <a:gd name="T39" fmla="*/ 150 h 219"/>
                <a:gd name="T40" fmla="*/ 92 w 194"/>
                <a:gd name="T41" fmla="*/ 143 h 219"/>
                <a:gd name="T42" fmla="*/ 89 w 194"/>
                <a:gd name="T43" fmla="*/ 134 h 219"/>
                <a:gd name="T44" fmla="*/ 96 w 194"/>
                <a:gd name="T45" fmla="*/ 132 h 219"/>
                <a:gd name="T46" fmla="*/ 103 w 194"/>
                <a:gd name="T47" fmla="*/ 132 h 219"/>
                <a:gd name="T48" fmla="*/ 107 w 194"/>
                <a:gd name="T49" fmla="*/ 125 h 219"/>
                <a:gd name="T50" fmla="*/ 105 w 194"/>
                <a:gd name="T51" fmla="*/ 121 h 219"/>
                <a:gd name="T52" fmla="*/ 96 w 194"/>
                <a:gd name="T53" fmla="*/ 118 h 219"/>
                <a:gd name="T54" fmla="*/ 87 w 194"/>
                <a:gd name="T55" fmla="*/ 118 h 219"/>
                <a:gd name="T56" fmla="*/ 83 w 194"/>
                <a:gd name="T57" fmla="*/ 123 h 219"/>
                <a:gd name="T58" fmla="*/ 76 w 194"/>
                <a:gd name="T59" fmla="*/ 125 h 219"/>
                <a:gd name="T60" fmla="*/ 67 w 194"/>
                <a:gd name="T61" fmla="*/ 121 h 219"/>
                <a:gd name="T62" fmla="*/ 60 w 194"/>
                <a:gd name="T63" fmla="*/ 114 h 219"/>
                <a:gd name="T64" fmla="*/ 54 w 194"/>
                <a:gd name="T65" fmla="*/ 107 h 219"/>
                <a:gd name="T66" fmla="*/ 45 w 194"/>
                <a:gd name="T67" fmla="*/ 101 h 219"/>
                <a:gd name="T68" fmla="*/ 33 w 194"/>
                <a:gd name="T69" fmla="*/ 101 h 219"/>
                <a:gd name="T70" fmla="*/ 25 w 194"/>
                <a:gd name="T71" fmla="*/ 101 h 219"/>
                <a:gd name="T72" fmla="*/ 20 w 194"/>
                <a:gd name="T73" fmla="*/ 94 h 219"/>
                <a:gd name="T74" fmla="*/ 9 w 194"/>
                <a:gd name="T75" fmla="*/ 80 h 219"/>
                <a:gd name="T76" fmla="*/ 0 w 194"/>
                <a:gd name="T77" fmla="*/ 31 h 219"/>
                <a:gd name="T78" fmla="*/ 7 w 194"/>
                <a:gd name="T79" fmla="*/ 22 h 219"/>
                <a:gd name="T80" fmla="*/ 11 w 194"/>
                <a:gd name="T81" fmla="*/ 13 h 219"/>
                <a:gd name="T82" fmla="*/ 20 w 194"/>
                <a:gd name="T83" fmla="*/ 7 h 219"/>
                <a:gd name="T84" fmla="*/ 25 w 194"/>
                <a:gd name="T85" fmla="*/ 2 h 219"/>
                <a:gd name="T86" fmla="*/ 33 w 194"/>
                <a:gd name="T87" fmla="*/ 0 h 219"/>
                <a:gd name="T88" fmla="*/ 76 w 194"/>
                <a:gd name="T89" fmla="*/ 0 h 219"/>
                <a:gd name="T90" fmla="*/ 85 w 194"/>
                <a:gd name="T91" fmla="*/ 16 h 219"/>
                <a:gd name="T92" fmla="*/ 87 w 194"/>
                <a:gd name="T93" fmla="*/ 38 h 219"/>
                <a:gd name="T94" fmla="*/ 92 w 194"/>
                <a:gd name="T95" fmla="*/ 45 h 219"/>
                <a:gd name="T96" fmla="*/ 94 w 194"/>
                <a:gd name="T97" fmla="*/ 56 h 219"/>
                <a:gd name="T98" fmla="*/ 98 w 194"/>
                <a:gd name="T99" fmla="*/ 74 h 219"/>
                <a:gd name="T100" fmla="*/ 116 w 194"/>
                <a:gd name="T101" fmla="*/ 76 h 219"/>
                <a:gd name="T102" fmla="*/ 139 w 194"/>
                <a:gd name="T103" fmla="*/ 76 h 219"/>
                <a:gd name="T104" fmla="*/ 150 w 194"/>
                <a:gd name="T105" fmla="*/ 87 h 219"/>
                <a:gd name="T106" fmla="*/ 150 w 194"/>
                <a:gd name="T107" fmla="*/ 11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4" h="219">
                  <a:moveTo>
                    <a:pt x="150" y="125"/>
                  </a:moveTo>
                  <a:lnTo>
                    <a:pt x="177" y="125"/>
                  </a:lnTo>
                  <a:lnTo>
                    <a:pt x="177" y="130"/>
                  </a:lnTo>
                  <a:lnTo>
                    <a:pt x="179" y="132"/>
                  </a:lnTo>
                  <a:lnTo>
                    <a:pt x="181" y="134"/>
                  </a:lnTo>
                  <a:lnTo>
                    <a:pt x="183" y="136"/>
                  </a:lnTo>
                  <a:lnTo>
                    <a:pt x="185" y="139"/>
                  </a:lnTo>
                  <a:lnTo>
                    <a:pt x="188" y="141"/>
                  </a:lnTo>
                  <a:lnTo>
                    <a:pt x="190" y="145"/>
                  </a:lnTo>
                  <a:lnTo>
                    <a:pt x="188" y="150"/>
                  </a:lnTo>
                  <a:lnTo>
                    <a:pt x="188" y="156"/>
                  </a:lnTo>
                  <a:lnTo>
                    <a:pt x="185" y="156"/>
                  </a:lnTo>
                  <a:lnTo>
                    <a:pt x="183" y="159"/>
                  </a:lnTo>
                  <a:lnTo>
                    <a:pt x="181" y="163"/>
                  </a:lnTo>
                  <a:lnTo>
                    <a:pt x="181" y="168"/>
                  </a:lnTo>
                  <a:lnTo>
                    <a:pt x="181" y="172"/>
                  </a:lnTo>
                  <a:lnTo>
                    <a:pt x="181" y="177"/>
                  </a:lnTo>
                  <a:lnTo>
                    <a:pt x="183" y="179"/>
                  </a:lnTo>
                  <a:lnTo>
                    <a:pt x="185" y="181"/>
                  </a:lnTo>
                  <a:lnTo>
                    <a:pt x="188" y="181"/>
                  </a:lnTo>
                  <a:lnTo>
                    <a:pt x="192" y="183"/>
                  </a:lnTo>
                  <a:lnTo>
                    <a:pt x="192" y="186"/>
                  </a:lnTo>
                  <a:lnTo>
                    <a:pt x="194" y="188"/>
                  </a:lnTo>
                  <a:lnTo>
                    <a:pt x="194" y="192"/>
                  </a:lnTo>
                  <a:lnTo>
                    <a:pt x="194" y="194"/>
                  </a:lnTo>
                  <a:lnTo>
                    <a:pt x="188" y="194"/>
                  </a:lnTo>
                  <a:lnTo>
                    <a:pt x="170" y="212"/>
                  </a:lnTo>
                  <a:lnTo>
                    <a:pt x="170" y="219"/>
                  </a:lnTo>
                  <a:lnTo>
                    <a:pt x="139" y="219"/>
                  </a:lnTo>
                  <a:lnTo>
                    <a:pt x="127" y="215"/>
                  </a:lnTo>
                  <a:lnTo>
                    <a:pt x="123" y="208"/>
                  </a:lnTo>
                  <a:lnTo>
                    <a:pt x="123" y="197"/>
                  </a:lnTo>
                  <a:lnTo>
                    <a:pt x="127" y="183"/>
                  </a:lnTo>
                  <a:lnTo>
                    <a:pt x="130" y="170"/>
                  </a:lnTo>
                  <a:lnTo>
                    <a:pt x="132" y="156"/>
                  </a:lnTo>
                  <a:lnTo>
                    <a:pt x="127" y="154"/>
                  </a:lnTo>
                  <a:lnTo>
                    <a:pt x="125" y="152"/>
                  </a:lnTo>
                  <a:lnTo>
                    <a:pt x="118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98" y="147"/>
                  </a:lnTo>
                  <a:lnTo>
                    <a:pt x="92" y="143"/>
                  </a:lnTo>
                  <a:lnTo>
                    <a:pt x="87" y="139"/>
                  </a:lnTo>
                  <a:lnTo>
                    <a:pt x="89" y="134"/>
                  </a:lnTo>
                  <a:lnTo>
                    <a:pt x="92" y="134"/>
                  </a:lnTo>
                  <a:lnTo>
                    <a:pt x="96" y="132"/>
                  </a:lnTo>
                  <a:lnTo>
                    <a:pt x="101" y="132"/>
                  </a:lnTo>
                  <a:lnTo>
                    <a:pt x="103" y="132"/>
                  </a:lnTo>
                  <a:lnTo>
                    <a:pt x="105" y="130"/>
                  </a:lnTo>
                  <a:lnTo>
                    <a:pt x="107" y="125"/>
                  </a:lnTo>
                  <a:lnTo>
                    <a:pt x="107" y="123"/>
                  </a:lnTo>
                  <a:lnTo>
                    <a:pt x="105" y="121"/>
                  </a:lnTo>
                  <a:lnTo>
                    <a:pt x="101" y="118"/>
                  </a:lnTo>
                  <a:lnTo>
                    <a:pt x="96" y="118"/>
                  </a:lnTo>
                  <a:lnTo>
                    <a:pt x="92" y="118"/>
                  </a:lnTo>
                  <a:lnTo>
                    <a:pt x="87" y="118"/>
                  </a:lnTo>
                  <a:lnTo>
                    <a:pt x="85" y="121"/>
                  </a:lnTo>
                  <a:lnTo>
                    <a:pt x="83" y="123"/>
                  </a:lnTo>
                  <a:lnTo>
                    <a:pt x="83" y="125"/>
                  </a:lnTo>
                  <a:lnTo>
                    <a:pt x="76" y="125"/>
                  </a:lnTo>
                  <a:lnTo>
                    <a:pt x="71" y="123"/>
                  </a:lnTo>
                  <a:lnTo>
                    <a:pt x="67" y="121"/>
                  </a:lnTo>
                  <a:lnTo>
                    <a:pt x="65" y="116"/>
                  </a:lnTo>
                  <a:lnTo>
                    <a:pt x="60" y="114"/>
                  </a:lnTo>
                  <a:lnTo>
                    <a:pt x="56" y="112"/>
                  </a:lnTo>
                  <a:lnTo>
                    <a:pt x="54" y="107"/>
                  </a:lnTo>
                  <a:lnTo>
                    <a:pt x="51" y="103"/>
                  </a:lnTo>
                  <a:lnTo>
                    <a:pt x="45" y="101"/>
                  </a:lnTo>
                  <a:lnTo>
                    <a:pt x="38" y="101"/>
                  </a:lnTo>
                  <a:lnTo>
                    <a:pt x="33" y="101"/>
                  </a:lnTo>
                  <a:lnTo>
                    <a:pt x="29" y="101"/>
                  </a:lnTo>
                  <a:lnTo>
                    <a:pt x="25" y="101"/>
                  </a:lnTo>
                  <a:lnTo>
                    <a:pt x="20" y="98"/>
                  </a:lnTo>
                  <a:lnTo>
                    <a:pt x="20" y="94"/>
                  </a:lnTo>
                  <a:lnTo>
                    <a:pt x="16" y="85"/>
                  </a:lnTo>
                  <a:lnTo>
                    <a:pt x="9" y="80"/>
                  </a:lnTo>
                  <a:lnTo>
                    <a:pt x="0" y="76"/>
                  </a:lnTo>
                  <a:lnTo>
                    <a:pt x="0" y="31"/>
                  </a:lnTo>
                  <a:lnTo>
                    <a:pt x="4" y="27"/>
                  </a:lnTo>
                  <a:lnTo>
                    <a:pt x="7" y="22"/>
                  </a:lnTo>
                  <a:lnTo>
                    <a:pt x="9" y="18"/>
                  </a:lnTo>
                  <a:lnTo>
                    <a:pt x="11" y="13"/>
                  </a:lnTo>
                  <a:lnTo>
                    <a:pt x="16" y="9"/>
                  </a:lnTo>
                  <a:lnTo>
                    <a:pt x="20" y="7"/>
                  </a:lnTo>
                  <a:lnTo>
                    <a:pt x="20" y="2"/>
                  </a:lnTo>
                  <a:lnTo>
                    <a:pt x="25" y="2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6" y="0"/>
                  </a:lnTo>
                  <a:lnTo>
                    <a:pt x="80" y="7"/>
                  </a:lnTo>
                  <a:lnTo>
                    <a:pt x="85" y="16"/>
                  </a:lnTo>
                  <a:lnTo>
                    <a:pt x="89" y="24"/>
                  </a:lnTo>
                  <a:lnTo>
                    <a:pt x="87" y="38"/>
                  </a:lnTo>
                  <a:lnTo>
                    <a:pt x="92" y="42"/>
                  </a:lnTo>
                  <a:lnTo>
                    <a:pt x="92" y="45"/>
                  </a:lnTo>
                  <a:lnTo>
                    <a:pt x="94" y="51"/>
                  </a:lnTo>
                  <a:lnTo>
                    <a:pt x="94" y="56"/>
                  </a:lnTo>
                  <a:lnTo>
                    <a:pt x="94" y="67"/>
                  </a:lnTo>
                  <a:lnTo>
                    <a:pt x="98" y="74"/>
                  </a:lnTo>
                  <a:lnTo>
                    <a:pt x="107" y="76"/>
                  </a:lnTo>
                  <a:lnTo>
                    <a:pt x="116" y="76"/>
                  </a:lnTo>
                  <a:lnTo>
                    <a:pt x="127" y="76"/>
                  </a:lnTo>
                  <a:lnTo>
                    <a:pt x="139" y="76"/>
                  </a:lnTo>
                  <a:lnTo>
                    <a:pt x="145" y="76"/>
                  </a:lnTo>
                  <a:lnTo>
                    <a:pt x="150" y="87"/>
                  </a:lnTo>
                  <a:lnTo>
                    <a:pt x="152" y="103"/>
                  </a:lnTo>
                  <a:lnTo>
                    <a:pt x="150" y="118"/>
                  </a:lnTo>
                  <a:lnTo>
                    <a:pt x="150" y="125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33" name="Freeform 349"/>
            <p:cNvSpPr>
              <a:spLocks/>
            </p:cNvSpPr>
            <p:nvPr/>
          </p:nvSpPr>
          <p:spPr bwMode="auto">
            <a:xfrm>
              <a:off x="2311390" y="4990366"/>
              <a:ext cx="222692" cy="251389"/>
            </a:xfrm>
            <a:custGeom>
              <a:avLst/>
              <a:gdLst>
                <a:gd name="T0" fmla="*/ 177 w 194"/>
                <a:gd name="T1" fmla="*/ 125 h 219"/>
                <a:gd name="T2" fmla="*/ 179 w 194"/>
                <a:gd name="T3" fmla="*/ 132 h 219"/>
                <a:gd name="T4" fmla="*/ 183 w 194"/>
                <a:gd name="T5" fmla="*/ 136 h 219"/>
                <a:gd name="T6" fmla="*/ 188 w 194"/>
                <a:gd name="T7" fmla="*/ 141 h 219"/>
                <a:gd name="T8" fmla="*/ 188 w 194"/>
                <a:gd name="T9" fmla="*/ 150 h 219"/>
                <a:gd name="T10" fmla="*/ 185 w 194"/>
                <a:gd name="T11" fmla="*/ 156 h 219"/>
                <a:gd name="T12" fmla="*/ 181 w 194"/>
                <a:gd name="T13" fmla="*/ 163 h 219"/>
                <a:gd name="T14" fmla="*/ 181 w 194"/>
                <a:gd name="T15" fmla="*/ 172 h 219"/>
                <a:gd name="T16" fmla="*/ 183 w 194"/>
                <a:gd name="T17" fmla="*/ 179 h 219"/>
                <a:gd name="T18" fmla="*/ 188 w 194"/>
                <a:gd name="T19" fmla="*/ 181 h 219"/>
                <a:gd name="T20" fmla="*/ 192 w 194"/>
                <a:gd name="T21" fmla="*/ 186 h 219"/>
                <a:gd name="T22" fmla="*/ 194 w 194"/>
                <a:gd name="T23" fmla="*/ 192 h 219"/>
                <a:gd name="T24" fmla="*/ 188 w 194"/>
                <a:gd name="T25" fmla="*/ 194 h 219"/>
                <a:gd name="T26" fmla="*/ 170 w 194"/>
                <a:gd name="T27" fmla="*/ 219 h 219"/>
                <a:gd name="T28" fmla="*/ 127 w 194"/>
                <a:gd name="T29" fmla="*/ 215 h 219"/>
                <a:gd name="T30" fmla="*/ 123 w 194"/>
                <a:gd name="T31" fmla="*/ 197 h 219"/>
                <a:gd name="T32" fmla="*/ 130 w 194"/>
                <a:gd name="T33" fmla="*/ 170 h 219"/>
                <a:gd name="T34" fmla="*/ 127 w 194"/>
                <a:gd name="T35" fmla="*/ 154 h 219"/>
                <a:gd name="T36" fmla="*/ 118 w 194"/>
                <a:gd name="T37" fmla="*/ 150 h 219"/>
                <a:gd name="T38" fmla="*/ 105 w 194"/>
                <a:gd name="T39" fmla="*/ 150 h 219"/>
                <a:gd name="T40" fmla="*/ 92 w 194"/>
                <a:gd name="T41" fmla="*/ 143 h 219"/>
                <a:gd name="T42" fmla="*/ 89 w 194"/>
                <a:gd name="T43" fmla="*/ 134 h 219"/>
                <a:gd name="T44" fmla="*/ 96 w 194"/>
                <a:gd name="T45" fmla="*/ 132 h 219"/>
                <a:gd name="T46" fmla="*/ 103 w 194"/>
                <a:gd name="T47" fmla="*/ 132 h 219"/>
                <a:gd name="T48" fmla="*/ 107 w 194"/>
                <a:gd name="T49" fmla="*/ 125 h 219"/>
                <a:gd name="T50" fmla="*/ 105 w 194"/>
                <a:gd name="T51" fmla="*/ 121 h 219"/>
                <a:gd name="T52" fmla="*/ 96 w 194"/>
                <a:gd name="T53" fmla="*/ 118 h 219"/>
                <a:gd name="T54" fmla="*/ 87 w 194"/>
                <a:gd name="T55" fmla="*/ 118 h 219"/>
                <a:gd name="T56" fmla="*/ 83 w 194"/>
                <a:gd name="T57" fmla="*/ 123 h 219"/>
                <a:gd name="T58" fmla="*/ 76 w 194"/>
                <a:gd name="T59" fmla="*/ 125 h 219"/>
                <a:gd name="T60" fmla="*/ 67 w 194"/>
                <a:gd name="T61" fmla="*/ 121 h 219"/>
                <a:gd name="T62" fmla="*/ 60 w 194"/>
                <a:gd name="T63" fmla="*/ 114 h 219"/>
                <a:gd name="T64" fmla="*/ 54 w 194"/>
                <a:gd name="T65" fmla="*/ 107 h 219"/>
                <a:gd name="T66" fmla="*/ 45 w 194"/>
                <a:gd name="T67" fmla="*/ 101 h 219"/>
                <a:gd name="T68" fmla="*/ 33 w 194"/>
                <a:gd name="T69" fmla="*/ 101 h 219"/>
                <a:gd name="T70" fmla="*/ 25 w 194"/>
                <a:gd name="T71" fmla="*/ 101 h 219"/>
                <a:gd name="T72" fmla="*/ 20 w 194"/>
                <a:gd name="T73" fmla="*/ 94 h 219"/>
                <a:gd name="T74" fmla="*/ 9 w 194"/>
                <a:gd name="T75" fmla="*/ 80 h 219"/>
                <a:gd name="T76" fmla="*/ 0 w 194"/>
                <a:gd name="T77" fmla="*/ 31 h 219"/>
                <a:gd name="T78" fmla="*/ 7 w 194"/>
                <a:gd name="T79" fmla="*/ 22 h 219"/>
                <a:gd name="T80" fmla="*/ 11 w 194"/>
                <a:gd name="T81" fmla="*/ 13 h 219"/>
                <a:gd name="T82" fmla="*/ 20 w 194"/>
                <a:gd name="T83" fmla="*/ 7 h 219"/>
                <a:gd name="T84" fmla="*/ 25 w 194"/>
                <a:gd name="T85" fmla="*/ 2 h 219"/>
                <a:gd name="T86" fmla="*/ 33 w 194"/>
                <a:gd name="T87" fmla="*/ 0 h 219"/>
                <a:gd name="T88" fmla="*/ 76 w 194"/>
                <a:gd name="T89" fmla="*/ 0 h 219"/>
                <a:gd name="T90" fmla="*/ 85 w 194"/>
                <a:gd name="T91" fmla="*/ 16 h 219"/>
                <a:gd name="T92" fmla="*/ 87 w 194"/>
                <a:gd name="T93" fmla="*/ 38 h 219"/>
                <a:gd name="T94" fmla="*/ 92 w 194"/>
                <a:gd name="T95" fmla="*/ 45 h 219"/>
                <a:gd name="T96" fmla="*/ 94 w 194"/>
                <a:gd name="T97" fmla="*/ 56 h 219"/>
                <a:gd name="T98" fmla="*/ 98 w 194"/>
                <a:gd name="T99" fmla="*/ 74 h 219"/>
                <a:gd name="T100" fmla="*/ 116 w 194"/>
                <a:gd name="T101" fmla="*/ 76 h 219"/>
                <a:gd name="T102" fmla="*/ 139 w 194"/>
                <a:gd name="T103" fmla="*/ 76 h 219"/>
                <a:gd name="T104" fmla="*/ 150 w 194"/>
                <a:gd name="T105" fmla="*/ 87 h 219"/>
                <a:gd name="T106" fmla="*/ 150 w 194"/>
                <a:gd name="T107" fmla="*/ 11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4" h="219">
                  <a:moveTo>
                    <a:pt x="150" y="125"/>
                  </a:moveTo>
                  <a:lnTo>
                    <a:pt x="177" y="125"/>
                  </a:lnTo>
                  <a:lnTo>
                    <a:pt x="177" y="130"/>
                  </a:lnTo>
                  <a:lnTo>
                    <a:pt x="179" y="132"/>
                  </a:lnTo>
                  <a:lnTo>
                    <a:pt x="181" y="134"/>
                  </a:lnTo>
                  <a:lnTo>
                    <a:pt x="183" y="136"/>
                  </a:lnTo>
                  <a:lnTo>
                    <a:pt x="185" y="139"/>
                  </a:lnTo>
                  <a:lnTo>
                    <a:pt x="188" y="141"/>
                  </a:lnTo>
                  <a:lnTo>
                    <a:pt x="190" y="145"/>
                  </a:lnTo>
                  <a:lnTo>
                    <a:pt x="188" y="150"/>
                  </a:lnTo>
                  <a:lnTo>
                    <a:pt x="188" y="156"/>
                  </a:lnTo>
                  <a:lnTo>
                    <a:pt x="185" y="156"/>
                  </a:lnTo>
                  <a:lnTo>
                    <a:pt x="183" y="159"/>
                  </a:lnTo>
                  <a:lnTo>
                    <a:pt x="181" y="163"/>
                  </a:lnTo>
                  <a:lnTo>
                    <a:pt x="181" y="168"/>
                  </a:lnTo>
                  <a:lnTo>
                    <a:pt x="181" y="172"/>
                  </a:lnTo>
                  <a:lnTo>
                    <a:pt x="181" y="177"/>
                  </a:lnTo>
                  <a:lnTo>
                    <a:pt x="183" y="179"/>
                  </a:lnTo>
                  <a:lnTo>
                    <a:pt x="185" y="181"/>
                  </a:lnTo>
                  <a:lnTo>
                    <a:pt x="188" y="181"/>
                  </a:lnTo>
                  <a:lnTo>
                    <a:pt x="192" y="183"/>
                  </a:lnTo>
                  <a:lnTo>
                    <a:pt x="192" y="186"/>
                  </a:lnTo>
                  <a:lnTo>
                    <a:pt x="194" y="188"/>
                  </a:lnTo>
                  <a:lnTo>
                    <a:pt x="194" y="192"/>
                  </a:lnTo>
                  <a:lnTo>
                    <a:pt x="194" y="194"/>
                  </a:lnTo>
                  <a:lnTo>
                    <a:pt x="188" y="194"/>
                  </a:lnTo>
                  <a:lnTo>
                    <a:pt x="170" y="212"/>
                  </a:lnTo>
                  <a:lnTo>
                    <a:pt x="170" y="219"/>
                  </a:lnTo>
                  <a:lnTo>
                    <a:pt x="139" y="219"/>
                  </a:lnTo>
                  <a:lnTo>
                    <a:pt x="127" y="215"/>
                  </a:lnTo>
                  <a:lnTo>
                    <a:pt x="123" y="208"/>
                  </a:lnTo>
                  <a:lnTo>
                    <a:pt x="123" y="197"/>
                  </a:lnTo>
                  <a:lnTo>
                    <a:pt x="127" y="183"/>
                  </a:lnTo>
                  <a:lnTo>
                    <a:pt x="130" y="170"/>
                  </a:lnTo>
                  <a:lnTo>
                    <a:pt x="132" y="156"/>
                  </a:lnTo>
                  <a:lnTo>
                    <a:pt x="127" y="154"/>
                  </a:lnTo>
                  <a:lnTo>
                    <a:pt x="125" y="152"/>
                  </a:lnTo>
                  <a:lnTo>
                    <a:pt x="118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98" y="147"/>
                  </a:lnTo>
                  <a:lnTo>
                    <a:pt x="92" y="143"/>
                  </a:lnTo>
                  <a:lnTo>
                    <a:pt x="87" y="139"/>
                  </a:lnTo>
                  <a:lnTo>
                    <a:pt x="89" y="134"/>
                  </a:lnTo>
                  <a:lnTo>
                    <a:pt x="92" y="134"/>
                  </a:lnTo>
                  <a:lnTo>
                    <a:pt x="96" y="132"/>
                  </a:lnTo>
                  <a:lnTo>
                    <a:pt x="101" y="132"/>
                  </a:lnTo>
                  <a:lnTo>
                    <a:pt x="103" y="132"/>
                  </a:lnTo>
                  <a:lnTo>
                    <a:pt x="105" y="130"/>
                  </a:lnTo>
                  <a:lnTo>
                    <a:pt x="107" y="125"/>
                  </a:lnTo>
                  <a:lnTo>
                    <a:pt x="107" y="123"/>
                  </a:lnTo>
                  <a:lnTo>
                    <a:pt x="105" y="121"/>
                  </a:lnTo>
                  <a:lnTo>
                    <a:pt x="101" y="118"/>
                  </a:lnTo>
                  <a:lnTo>
                    <a:pt x="96" y="118"/>
                  </a:lnTo>
                  <a:lnTo>
                    <a:pt x="92" y="118"/>
                  </a:lnTo>
                  <a:lnTo>
                    <a:pt x="87" y="118"/>
                  </a:lnTo>
                  <a:lnTo>
                    <a:pt x="85" y="121"/>
                  </a:lnTo>
                  <a:lnTo>
                    <a:pt x="83" y="123"/>
                  </a:lnTo>
                  <a:lnTo>
                    <a:pt x="83" y="125"/>
                  </a:lnTo>
                  <a:lnTo>
                    <a:pt x="76" y="125"/>
                  </a:lnTo>
                  <a:lnTo>
                    <a:pt x="71" y="123"/>
                  </a:lnTo>
                  <a:lnTo>
                    <a:pt x="67" y="121"/>
                  </a:lnTo>
                  <a:lnTo>
                    <a:pt x="65" y="116"/>
                  </a:lnTo>
                  <a:lnTo>
                    <a:pt x="60" y="114"/>
                  </a:lnTo>
                  <a:lnTo>
                    <a:pt x="56" y="112"/>
                  </a:lnTo>
                  <a:lnTo>
                    <a:pt x="54" y="107"/>
                  </a:lnTo>
                  <a:lnTo>
                    <a:pt x="51" y="103"/>
                  </a:lnTo>
                  <a:lnTo>
                    <a:pt x="45" y="101"/>
                  </a:lnTo>
                  <a:lnTo>
                    <a:pt x="38" y="101"/>
                  </a:lnTo>
                  <a:lnTo>
                    <a:pt x="33" y="101"/>
                  </a:lnTo>
                  <a:lnTo>
                    <a:pt x="29" y="101"/>
                  </a:lnTo>
                  <a:lnTo>
                    <a:pt x="25" y="101"/>
                  </a:lnTo>
                  <a:lnTo>
                    <a:pt x="20" y="98"/>
                  </a:lnTo>
                  <a:lnTo>
                    <a:pt x="20" y="94"/>
                  </a:lnTo>
                  <a:lnTo>
                    <a:pt x="16" y="85"/>
                  </a:lnTo>
                  <a:lnTo>
                    <a:pt x="9" y="80"/>
                  </a:lnTo>
                  <a:lnTo>
                    <a:pt x="0" y="76"/>
                  </a:lnTo>
                  <a:lnTo>
                    <a:pt x="0" y="31"/>
                  </a:lnTo>
                  <a:lnTo>
                    <a:pt x="4" y="27"/>
                  </a:lnTo>
                  <a:lnTo>
                    <a:pt x="7" y="22"/>
                  </a:lnTo>
                  <a:lnTo>
                    <a:pt x="9" y="18"/>
                  </a:lnTo>
                  <a:lnTo>
                    <a:pt x="11" y="13"/>
                  </a:lnTo>
                  <a:lnTo>
                    <a:pt x="16" y="9"/>
                  </a:lnTo>
                  <a:lnTo>
                    <a:pt x="20" y="7"/>
                  </a:lnTo>
                  <a:lnTo>
                    <a:pt x="20" y="2"/>
                  </a:lnTo>
                  <a:lnTo>
                    <a:pt x="25" y="2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6" y="0"/>
                  </a:lnTo>
                  <a:lnTo>
                    <a:pt x="80" y="7"/>
                  </a:lnTo>
                  <a:lnTo>
                    <a:pt x="85" y="16"/>
                  </a:lnTo>
                  <a:lnTo>
                    <a:pt x="89" y="24"/>
                  </a:lnTo>
                  <a:lnTo>
                    <a:pt x="87" y="38"/>
                  </a:lnTo>
                  <a:lnTo>
                    <a:pt x="92" y="42"/>
                  </a:lnTo>
                  <a:lnTo>
                    <a:pt x="92" y="45"/>
                  </a:lnTo>
                  <a:lnTo>
                    <a:pt x="94" y="51"/>
                  </a:lnTo>
                  <a:lnTo>
                    <a:pt x="94" y="56"/>
                  </a:lnTo>
                  <a:lnTo>
                    <a:pt x="94" y="67"/>
                  </a:lnTo>
                  <a:lnTo>
                    <a:pt x="98" y="74"/>
                  </a:lnTo>
                  <a:lnTo>
                    <a:pt x="107" y="76"/>
                  </a:lnTo>
                  <a:lnTo>
                    <a:pt x="116" y="76"/>
                  </a:lnTo>
                  <a:lnTo>
                    <a:pt x="127" y="76"/>
                  </a:lnTo>
                  <a:lnTo>
                    <a:pt x="139" y="76"/>
                  </a:lnTo>
                  <a:lnTo>
                    <a:pt x="145" y="76"/>
                  </a:lnTo>
                  <a:lnTo>
                    <a:pt x="150" y="87"/>
                  </a:lnTo>
                  <a:lnTo>
                    <a:pt x="152" y="103"/>
                  </a:lnTo>
                  <a:lnTo>
                    <a:pt x="150" y="118"/>
                  </a:lnTo>
                  <a:lnTo>
                    <a:pt x="150" y="12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34" name="Freeform 350"/>
            <p:cNvSpPr>
              <a:spLocks/>
            </p:cNvSpPr>
            <p:nvPr/>
          </p:nvSpPr>
          <p:spPr bwMode="auto">
            <a:xfrm>
              <a:off x="2514568" y="4176509"/>
              <a:ext cx="48212" cy="81501"/>
            </a:xfrm>
            <a:custGeom>
              <a:avLst/>
              <a:gdLst>
                <a:gd name="T0" fmla="*/ 24 w 42"/>
                <a:gd name="T1" fmla="*/ 0 h 71"/>
                <a:gd name="T2" fmla="*/ 29 w 42"/>
                <a:gd name="T3" fmla="*/ 0 h 71"/>
                <a:gd name="T4" fmla="*/ 33 w 42"/>
                <a:gd name="T5" fmla="*/ 2 h 71"/>
                <a:gd name="T6" fmla="*/ 35 w 42"/>
                <a:gd name="T7" fmla="*/ 4 h 71"/>
                <a:gd name="T8" fmla="*/ 38 w 42"/>
                <a:gd name="T9" fmla="*/ 6 h 71"/>
                <a:gd name="T10" fmla="*/ 40 w 42"/>
                <a:gd name="T11" fmla="*/ 13 h 71"/>
                <a:gd name="T12" fmla="*/ 42 w 42"/>
                <a:gd name="T13" fmla="*/ 22 h 71"/>
                <a:gd name="T14" fmla="*/ 42 w 42"/>
                <a:gd name="T15" fmla="*/ 31 h 71"/>
                <a:gd name="T16" fmla="*/ 42 w 42"/>
                <a:gd name="T17" fmla="*/ 38 h 71"/>
                <a:gd name="T18" fmla="*/ 40 w 42"/>
                <a:gd name="T19" fmla="*/ 44 h 71"/>
                <a:gd name="T20" fmla="*/ 40 w 42"/>
                <a:gd name="T21" fmla="*/ 49 h 71"/>
                <a:gd name="T22" fmla="*/ 38 w 42"/>
                <a:gd name="T23" fmla="*/ 56 h 71"/>
                <a:gd name="T24" fmla="*/ 33 w 42"/>
                <a:gd name="T25" fmla="*/ 60 h 71"/>
                <a:gd name="T26" fmla="*/ 31 w 42"/>
                <a:gd name="T27" fmla="*/ 62 h 71"/>
                <a:gd name="T28" fmla="*/ 29 w 42"/>
                <a:gd name="T29" fmla="*/ 65 h 71"/>
                <a:gd name="T30" fmla="*/ 26 w 42"/>
                <a:gd name="T31" fmla="*/ 65 h 71"/>
                <a:gd name="T32" fmla="*/ 22 w 42"/>
                <a:gd name="T33" fmla="*/ 67 h 71"/>
                <a:gd name="T34" fmla="*/ 17 w 42"/>
                <a:gd name="T35" fmla="*/ 69 h 71"/>
                <a:gd name="T36" fmla="*/ 15 w 42"/>
                <a:gd name="T37" fmla="*/ 71 h 71"/>
                <a:gd name="T38" fmla="*/ 11 w 42"/>
                <a:gd name="T39" fmla="*/ 71 h 71"/>
                <a:gd name="T40" fmla="*/ 8 w 42"/>
                <a:gd name="T41" fmla="*/ 69 h 71"/>
                <a:gd name="T42" fmla="*/ 6 w 42"/>
                <a:gd name="T43" fmla="*/ 67 h 71"/>
                <a:gd name="T44" fmla="*/ 6 w 42"/>
                <a:gd name="T45" fmla="*/ 62 h 71"/>
                <a:gd name="T46" fmla="*/ 6 w 42"/>
                <a:gd name="T47" fmla="*/ 47 h 71"/>
                <a:gd name="T48" fmla="*/ 2 w 42"/>
                <a:gd name="T49" fmla="*/ 31 h 71"/>
                <a:gd name="T50" fmla="*/ 0 w 42"/>
                <a:gd name="T51" fmla="*/ 18 h 71"/>
                <a:gd name="T52" fmla="*/ 0 w 42"/>
                <a:gd name="T53" fmla="*/ 0 h 71"/>
                <a:gd name="T54" fmla="*/ 24 w 42"/>
                <a:gd name="T5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" h="71">
                  <a:moveTo>
                    <a:pt x="24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5" y="4"/>
                  </a:lnTo>
                  <a:lnTo>
                    <a:pt x="38" y="6"/>
                  </a:lnTo>
                  <a:lnTo>
                    <a:pt x="40" y="13"/>
                  </a:lnTo>
                  <a:lnTo>
                    <a:pt x="42" y="22"/>
                  </a:lnTo>
                  <a:lnTo>
                    <a:pt x="42" y="31"/>
                  </a:lnTo>
                  <a:lnTo>
                    <a:pt x="42" y="38"/>
                  </a:lnTo>
                  <a:lnTo>
                    <a:pt x="40" y="44"/>
                  </a:lnTo>
                  <a:lnTo>
                    <a:pt x="40" y="49"/>
                  </a:lnTo>
                  <a:lnTo>
                    <a:pt x="38" y="56"/>
                  </a:lnTo>
                  <a:lnTo>
                    <a:pt x="33" y="60"/>
                  </a:lnTo>
                  <a:lnTo>
                    <a:pt x="31" y="62"/>
                  </a:lnTo>
                  <a:lnTo>
                    <a:pt x="29" y="65"/>
                  </a:lnTo>
                  <a:lnTo>
                    <a:pt x="26" y="65"/>
                  </a:lnTo>
                  <a:lnTo>
                    <a:pt x="22" y="67"/>
                  </a:lnTo>
                  <a:lnTo>
                    <a:pt x="17" y="69"/>
                  </a:lnTo>
                  <a:lnTo>
                    <a:pt x="15" y="71"/>
                  </a:lnTo>
                  <a:lnTo>
                    <a:pt x="11" y="71"/>
                  </a:lnTo>
                  <a:lnTo>
                    <a:pt x="8" y="69"/>
                  </a:lnTo>
                  <a:lnTo>
                    <a:pt x="6" y="67"/>
                  </a:lnTo>
                  <a:lnTo>
                    <a:pt x="6" y="62"/>
                  </a:lnTo>
                  <a:lnTo>
                    <a:pt x="6" y="47"/>
                  </a:lnTo>
                  <a:lnTo>
                    <a:pt x="2" y="31"/>
                  </a:lnTo>
                  <a:lnTo>
                    <a:pt x="0" y="18"/>
                  </a:lnTo>
                  <a:lnTo>
                    <a:pt x="0" y="0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35" name="Freeform 351"/>
            <p:cNvSpPr>
              <a:spLocks/>
            </p:cNvSpPr>
            <p:nvPr/>
          </p:nvSpPr>
          <p:spPr bwMode="auto">
            <a:xfrm>
              <a:off x="2514568" y="4176509"/>
              <a:ext cx="48212" cy="81501"/>
            </a:xfrm>
            <a:custGeom>
              <a:avLst/>
              <a:gdLst>
                <a:gd name="T0" fmla="*/ 24 w 42"/>
                <a:gd name="T1" fmla="*/ 0 h 71"/>
                <a:gd name="T2" fmla="*/ 29 w 42"/>
                <a:gd name="T3" fmla="*/ 0 h 71"/>
                <a:gd name="T4" fmla="*/ 33 w 42"/>
                <a:gd name="T5" fmla="*/ 2 h 71"/>
                <a:gd name="T6" fmla="*/ 35 w 42"/>
                <a:gd name="T7" fmla="*/ 4 h 71"/>
                <a:gd name="T8" fmla="*/ 38 w 42"/>
                <a:gd name="T9" fmla="*/ 6 h 71"/>
                <a:gd name="T10" fmla="*/ 40 w 42"/>
                <a:gd name="T11" fmla="*/ 13 h 71"/>
                <a:gd name="T12" fmla="*/ 42 w 42"/>
                <a:gd name="T13" fmla="*/ 22 h 71"/>
                <a:gd name="T14" fmla="*/ 42 w 42"/>
                <a:gd name="T15" fmla="*/ 31 h 71"/>
                <a:gd name="T16" fmla="*/ 42 w 42"/>
                <a:gd name="T17" fmla="*/ 38 h 71"/>
                <a:gd name="T18" fmla="*/ 40 w 42"/>
                <a:gd name="T19" fmla="*/ 44 h 71"/>
                <a:gd name="T20" fmla="*/ 40 w 42"/>
                <a:gd name="T21" fmla="*/ 49 h 71"/>
                <a:gd name="T22" fmla="*/ 38 w 42"/>
                <a:gd name="T23" fmla="*/ 56 h 71"/>
                <a:gd name="T24" fmla="*/ 33 w 42"/>
                <a:gd name="T25" fmla="*/ 60 h 71"/>
                <a:gd name="T26" fmla="*/ 31 w 42"/>
                <a:gd name="T27" fmla="*/ 62 h 71"/>
                <a:gd name="T28" fmla="*/ 29 w 42"/>
                <a:gd name="T29" fmla="*/ 65 h 71"/>
                <a:gd name="T30" fmla="*/ 26 w 42"/>
                <a:gd name="T31" fmla="*/ 65 h 71"/>
                <a:gd name="T32" fmla="*/ 22 w 42"/>
                <a:gd name="T33" fmla="*/ 67 h 71"/>
                <a:gd name="T34" fmla="*/ 17 w 42"/>
                <a:gd name="T35" fmla="*/ 69 h 71"/>
                <a:gd name="T36" fmla="*/ 15 w 42"/>
                <a:gd name="T37" fmla="*/ 71 h 71"/>
                <a:gd name="T38" fmla="*/ 11 w 42"/>
                <a:gd name="T39" fmla="*/ 71 h 71"/>
                <a:gd name="T40" fmla="*/ 8 w 42"/>
                <a:gd name="T41" fmla="*/ 69 h 71"/>
                <a:gd name="T42" fmla="*/ 6 w 42"/>
                <a:gd name="T43" fmla="*/ 67 h 71"/>
                <a:gd name="T44" fmla="*/ 6 w 42"/>
                <a:gd name="T45" fmla="*/ 62 h 71"/>
                <a:gd name="T46" fmla="*/ 6 w 42"/>
                <a:gd name="T47" fmla="*/ 47 h 71"/>
                <a:gd name="T48" fmla="*/ 2 w 42"/>
                <a:gd name="T49" fmla="*/ 31 h 71"/>
                <a:gd name="T50" fmla="*/ 0 w 42"/>
                <a:gd name="T51" fmla="*/ 18 h 71"/>
                <a:gd name="T52" fmla="*/ 0 w 42"/>
                <a:gd name="T53" fmla="*/ 0 h 71"/>
                <a:gd name="T54" fmla="*/ 24 w 42"/>
                <a:gd name="T5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" h="71">
                  <a:moveTo>
                    <a:pt x="24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5" y="4"/>
                  </a:lnTo>
                  <a:lnTo>
                    <a:pt x="38" y="6"/>
                  </a:lnTo>
                  <a:lnTo>
                    <a:pt x="40" y="13"/>
                  </a:lnTo>
                  <a:lnTo>
                    <a:pt x="42" y="22"/>
                  </a:lnTo>
                  <a:lnTo>
                    <a:pt x="42" y="31"/>
                  </a:lnTo>
                  <a:lnTo>
                    <a:pt x="42" y="38"/>
                  </a:lnTo>
                  <a:lnTo>
                    <a:pt x="40" y="44"/>
                  </a:lnTo>
                  <a:lnTo>
                    <a:pt x="40" y="49"/>
                  </a:lnTo>
                  <a:lnTo>
                    <a:pt x="38" y="56"/>
                  </a:lnTo>
                  <a:lnTo>
                    <a:pt x="33" y="60"/>
                  </a:lnTo>
                  <a:lnTo>
                    <a:pt x="31" y="62"/>
                  </a:lnTo>
                  <a:lnTo>
                    <a:pt x="29" y="65"/>
                  </a:lnTo>
                  <a:lnTo>
                    <a:pt x="26" y="65"/>
                  </a:lnTo>
                  <a:lnTo>
                    <a:pt x="22" y="67"/>
                  </a:lnTo>
                  <a:lnTo>
                    <a:pt x="17" y="69"/>
                  </a:lnTo>
                  <a:lnTo>
                    <a:pt x="15" y="71"/>
                  </a:lnTo>
                  <a:lnTo>
                    <a:pt x="11" y="71"/>
                  </a:lnTo>
                  <a:lnTo>
                    <a:pt x="8" y="69"/>
                  </a:lnTo>
                  <a:lnTo>
                    <a:pt x="6" y="67"/>
                  </a:lnTo>
                  <a:lnTo>
                    <a:pt x="6" y="62"/>
                  </a:lnTo>
                  <a:lnTo>
                    <a:pt x="6" y="47"/>
                  </a:lnTo>
                  <a:lnTo>
                    <a:pt x="2" y="31"/>
                  </a:lnTo>
                  <a:lnTo>
                    <a:pt x="0" y="18"/>
                  </a:ln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36" name="Freeform 352"/>
            <p:cNvSpPr>
              <a:spLocks/>
            </p:cNvSpPr>
            <p:nvPr/>
          </p:nvSpPr>
          <p:spPr bwMode="auto">
            <a:xfrm>
              <a:off x="2078367" y="4918049"/>
              <a:ext cx="112494" cy="778273"/>
            </a:xfrm>
            <a:custGeom>
              <a:avLst/>
              <a:gdLst>
                <a:gd name="T0" fmla="*/ 22 w 98"/>
                <a:gd name="T1" fmla="*/ 526 h 678"/>
                <a:gd name="T2" fmla="*/ 22 w 98"/>
                <a:gd name="T3" fmla="*/ 459 h 678"/>
                <a:gd name="T4" fmla="*/ 29 w 98"/>
                <a:gd name="T5" fmla="*/ 452 h 678"/>
                <a:gd name="T6" fmla="*/ 29 w 98"/>
                <a:gd name="T7" fmla="*/ 439 h 678"/>
                <a:gd name="T8" fmla="*/ 22 w 98"/>
                <a:gd name="T9" fmla="*/ 432 h 678"/>
                <a:gd name="T10" fmla="*/ 6 w 98"/>
                <a:gd name="T11" fmla="*/ 394 h 678"/>
                <a:gd name="T12" fmla="*/ 13 w 98"/>
                <a:gd name="T13" fmla="*/ 369 h 678"/>
                <a:gd name="T14" fmla="*/ 17 w 98"/>
                <a:gd name="T15" fmla="*/ 358 h 678"/>
                <a:gd name="T16" fmla="*/ 15 w 98"/>
                <a:gd name="T17" fmla="*/ 342 h 678"/>
                <a:gd name="T18" fmla="*/ 6 w 98"/>
                <a:gd name="T19" fmla="*/ 331 h 678"/>
                <a:gd name="T20" fmla="*/ 17 w 98"/>
                <a:gd name="T21" fmla="*/ 293 h 678"/>
                <a:gd name="T22" fmla="*/ 15 w 98"/>
                <a:gd name="T23" fmla="*/ 249 h 678"/>
                <a:gd name="T24" fmla="*/ 8 w 98"/>
                <a:gd name="T25" fmla="*/ 213 h 678"/>
                <a:gd name="T26" fmla="*/ 15 w 98"/>
                <a:gd name="T27" fmla="*/ 199 h 678"/>
                <a:gd name="T28" fmla="*/ 17 w 98"/>
                <a:gd name="T29" fmla="*/ 186 h 678"/>
                <a:gd name="T30" fmla="*/ 13 w 98"/>
                <a:gd name="T31" fmla="*/ 175 h 678"/>
                <a:gd name="T32" fmla="*/ 4 w 98"/>
                <a:gd name="T33" fmla="*/ 172 h 678"/>
                <a:gd name="T34" fmla="*/ 4 w 98"/>
                <a:gd name="T35" fmla="*/ 161 h 678"/>
                <a:gd name="T36" fmla="*/ 13 w 98"/>
                <a:gd name="T37" fmla="*/ 134 h 678"/>
                <a:gd name="T38" fmla="*/ 8 w 98"/>
                <a:gd name="T39" fmla="*/ 94 h 678"/>
                <a:gd name="T40" fmla="*/ 2 w 98"/>
                <a:gd name="T41" fmla="*/ 58 h 678"/>
                <a:gd name="T42" fmla="*/ 0 w 98"/>
                <a:gd name="T43" fmla="*/ 18 h 678"/>
                <a:gd name="T44" fmla="*/ 38 w 98"/>
                <a:gd name="T45" fmla="*/ 20 h 678"/>
                <a:gd name="T46" fmla="*/ 64 w 98"/>
                <a:gd name="T47" fmla="*/ 49 h 678"/>
                <a:gd name="T48" fmla="*/ 67 w 98"/>
                <a:gd name="T49" fmla="*/ 63 h 678"/>
                <a:gd name="T50" fmla="*/ 73 w 98"/>
                <a:gd name="T51" fmla="*/ 114 h 678"/>
                <a:gd name="T52" fmla="*/ 80 w 98"/>
                <a:gd name="T53" fmla="*/ 143 h 678"/>
                <a:gd name="T54" fmla="*/ 91 w 98"/>
                <a:gd name="T55" fmla="*/ 150 h 678"/>
                <a:gd name="T56" fmla="*/ 93 w 98"/>
                <a:gd name="T57" fmla="*/ 161 h 678"/>
                <a:gd name="T58" fmla="*/ 96 w 98"/>
                <a:gd name="T59" fmla="*/ 172 h 678"/>
                <a:gd name="T60" fmla="*/ 87 w 98"/>
                <a:gd name="T61" fmla="*/ 177 h 678"/>
                <a:gd name="T62" fmla="*/ 78 w 98"/>
                <a:gd name="T63" fmla="*/ 186 h 678"/>
                <a:gd name="T64" fmla="*/ 78 w 98"/>
                <a:gd name="T65" fmla="*/ 202 h 678"/>
                <a:gd name="T66" fmla="*/ 82 w 98"/>
                <a:gd name="T67" fmla="*/ 235 h 678"/>
                <a:gd name="T68" fmla="*/ 49 w 98"/>
                <a:gd name="T69" fmla="*/ 291 h 678"/>
                <a:gd name="T70" fmla="*/ 29 w 98"/>
                <a:gd name="T71" fmla="*/ 358 h 678"/>
                <a:gd name="T72" fmla="*/ 26 w 98"/>
                <a:gd name="T73" fmla="*/ 385 h 678"/>
                <a:gd name="T74" fmla="*/ 35 w 98"/>
                <a:gd name="T75" fmla="*/ 401 h 678"/>
                <a:gd name="T76" fmla="*/ 35 w 98"/>
                <a:gd name="T77" fmla="*/ 416 h 678"/>
                <a:gd name="T78" fmla="*/ 40 w 98"/>
                <a:gd name="T79" fmla="*/ 427 h 678"/>
                <a:gd name="T80" fmla="*/ 40 w 98"/>
                <a:gd name="T81" fmla="*/ 450 h 678"/>
                <a:gd name="T82" fmla="*/ 46 w 98"/>
                <a:gd name="T83" fmla="*/ 470 h 678"/>
                <a:gd name="T84" fmla="*/ 46 w 98"/>
                <a:gd name="T85" fmla="*/ 486 h 678"/>
                <a:gd name="T86" fmla="*/ 53 w 98"/>
                <a:gd name="T87" fmla="*/ 495 h 678"/>
                <a:gd name="T88" fmla="*/ 46 w 98"/>
                <a:gd name="T89" fmla="*/ 546 h 678"/>
                <a:gd name="T90" fmla="*/ 49 w 98"/>
                <a:gd name="T91" fmla="*/ 584 h 678"/>
                <a:gd name="T92" fmla="*/ 55 w 98"/>
                <a:gd name="T93" fmla="*/ 618 h 678"/>
                <a:gd name="T94" fmla="*/ 55 w 98"/>
                <a:gd name="T95" fmla="*/ 662 h 678"/>
                <a:gd name="T96" fmla="*/ 35 w 98"/>
                <a:gd name="T97" fmla="*/ 678 h 678"/>
                <a:gd name="T98" fmla="*/ 29 w 98"/>
                <a:gd name="T99" fmla="*/ 671 h 678"/>
                <a:gd name="T100" fmla="*/ 29 w 98"/>
                <a:gd name="T101" fmla="*/ 658 h 678"/>
                <a:gd name="T102" fmla="*/ 26 w 98"/>
                <a:gd name="T103" fmla="*/ 620 h 678"/>
                <a:gd name="T104" fmla="*/ 29 w 98"/>
                <a:gd name="T105" fmla="*/ 606 h 678"/>
                <a:gd name="T106" fmla="*/ 26 w 98"/>
                <a:gd name="T107" fmla="*/ 595 h 678"/>
                <a:gd name="T108" fmla="*/ 17 w 98"/>
                <a:gd name="T109" fmla="*/ 591 h 678"/>
                <a:gd name="T110" fmla="*/ 8 w 98"/>
                <a:gd name="T111" fmla="*/ 580 h 678"/>
                <a:gd name="T112" fmla="*/ 11 w 98"/>
                <a:gd name="T113" fmla="*/ 566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8" h="678">
                  <a:moveTo>
                    <a:pt x="15" y="564"/>
                  </a:moveTo>
                  <a:lnTo>
                    <a:pt x="22" y="548"/>
                  </a:lnTo>
                  <a:lnTo>
                    <a:pt x="22" y="526"/>
                  </a:lnTo>
                  <a:lnTo>
                    <a:pt x="22" y="504"/>
                  </a:lnTo>
                  <a:lnTo>
                    <a:pt x="22" y="479"/>
                  </a:lnTo>
                  <a:lnTo>
                    <a:pt x="22" y="459"/>
                  </a:lnTo>
                  <a:lnTo>
                    <a:pt x="24" y="459"/>
                  </a:lnTo>
                  <a:lnTo>
                    <a:pt x="26" y="457"/>
                  </a:lnTo>
                  <a:lnTo>
                    <a:pt x="29" y="452"/>
                  </a:lnTo>
                  <a:lnTo>
                    <a:pt x="29" y="448"/>
                  </a:lnTo>
                  <a:lnTo>
                    <a:pt x="29" y="443"/>
                  </a:lnTo>
                  <a:lnTo>
                    <a:pt x="29" y="439"/>
                  </a:lnTo>
                  <a:lnTo>
                    <a:pt x="26" y="434"/>
                  </a:lnTo>
                  <a:lnTo>
                    <a:pt x="24" y="432"/>
                  </a:lnTo>
                  <a:lnTo>
                    <a:pt x="22" y="432"/>
                  </a:lnTo>
                  <a:lnTo>
                    <a:pt x="17" y="421"/>
                  </a:lnTo>
                  <a:lnTo>
                    <a:pt x="11" y="407"/>
                  </a:lnTo>
                  <a:lnTo>
                    <a:pt x="6" y="394"/>
                  </a:lnTo>
                  <a:lnTo>
                    <a:pt x="4" y="381"/>
                  </a:lnTo>
                  <a:lnTo>
                    <a:pt x="8" y="369"/>
                  </a:lnTo>
                  <a:lnTo>
                    <a:pt x="13" y="369"/>
                  </a:lnTo>
                  <a:lnTo>
                    <a:pt x="15" y="367"/>
                  </a:lnTo>
                  <a:lnTo>
                    <a:pt x="15" y="363"/>
                  </a:lnTo>
                  <a:lnTo>
                    <a:pt x="17" y="358"/>
                  </a:lnTo>
                  <a:lnTo>
                    <a:pt x="17" y="351"/>
                  </a:lnTo>
                  <a:lnTo>
                    <a:pt x="15" y="347"/>
                  </a:lnTo>
                  <a:lnTo>
                    <a:pt x="15" y="342"/>
                  </a:lnTo>
                  <a:lnTo>
                    <a:pt x="13" y="340"/>
                  </a:lnTo>
                  <a:lnTo>
                    <a:pt x="8" y="338"/>
                  </a:lnTo>
                  <a:lnTo>
                    <a:pt x="6" y="331"/>
                  </a:lnTo>
                  <a:lnTo>
                    <a:pt x="8" y="320"/>
                  </a:lnTo>
                  <a:lnTo>
                    <a:pt x="13" y="307"/>
                  </a:lnTo>
                  <a:lnTo>
                    <a:pt x="17" y="293"/>
                  </a:lnTo>
                  <a:lnTo>
                    <a:pt x="15" y="275"/>
                  </a:lnTo>
                  <a:lnTo>
                    <a:pt x="15" y="264"/>
                  </a:lnTo>
                  <a:lnTo>
                    <a:pt x="15" y="249"/>
                  </a:lnTo>
                  <a:lnTo>
                    <a:pt x="17" y="233"/>
                  </a:lnTo>
                  <a:lnTo>
                    <a:pt x="15" y="222"/>
                  </a:lnTo>
                  <a:lnTo>
                    <a:pt x="8" y="213"/>
                  </a:lnTo>
                  <a:lnTo>
                    <a:pt x="8" y="202"/>
                  </a:lnTo>
                  <a:lnTo>
                    <a:pt x="13" y="202"/>
                  </a:lnTo>
                  <a:lnTo>
                    <a:pt x="15" y="199"/>
                  </a:lnTo>
                  <a:lnTo>
                    <a:pt x="15" y="195"/>
                  </a:lnTo>
                  <a:lnTo>
                    <a:pt x="17" y="190"/>
                  </a:lnTo>
                  <a:lnTo>
                    <a:pt x="17" y="186"/>
                  </a:lnTo>
                  <a:lnTo>
                    <a:pt x="15" y="181"/>
                  </a:lnTo>
                  <a:lnTo>
                    <a:pt x="15" y="177"/>
                  </a:lnTo>
                  <a:lnTo>
                    <a:pt x="13" y="175"/>
                  </a:lnTo>
                  <a:lnTo>
                    <a:pt x="8" y="175"/>
                  </a:lnTo>
                  <a:lnTo>
                    <a:pt x="6" y="175"/>
                  </a:lnTo>
                  <a:lnTo>
                    <a:pt x="4" y="172"/>
                  </a:lnTo>
                  <a:lnTo>
                    <a:pt x="4" y="168"/>
                  </a:lnTo>
                  <a:lnTo>
                    <a:pt x="4" y="166"/>
                  </a:lnTo>
                  <a:lnTo>
                    <a:pt x="4" y="161"/>
                  </a:lnTo>
                  <a:lnTo>
                    <a:pt x="4" y="157"/>
                  </a:lnTo>
                  <a:lnTo>
                    <a:pt x="8" y="148"/>
                  </a:lnTo>
                  <a:lnTo>
                    <a:pt x="13" y="134"/>
                  </a:lnTo>
                  <a:lnTo>
                    <a:pt x="15" y="119"/>
                  </a:lnTo>
                  <a:lnTo>
                    <a:pt x="15" y="105"/>
                  </a:lnTo>
                  <a:lnTo>
                    <a:pt x="8" y="94"/>
                  </a:lnTo>
                  <a:lnTo>
                    <a:pt x="8" y="81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4" y="45"/>
                  </a:lnTo>
                  <a:lnTo>
                    <a:pt x="0" y="29"/>
                  </a:lnTo>
                  <a:lnTo>
                    <a:pt x="0" y="18"/>
                  </a:lnTo>
                  <a:lnTo>
                    <a:pt x="2" y="9"/>
                  </a:lnTo>
                  <a:lnTo>
                    <a:pt x="8" y="0"/>
                  </a:lnTo>
                  <a:lnTo>
                    <a:pt x="38" y="20"/>
                  </a:lnTo>
                  <a:lnTo>
                    <a:pt x="60" y="45"/>
                  </a:lnTo>
                  <a:lnTo>
                    <a:pt x="62" y="45"/>
                  </a:lnTo>
                  <a:lnTo>
                    <a:pt x="64" y="49"/>
                  </a:lnTo>
                  <a:lnTo>
                    <a:pt x="64" y="54"/>
                  </a:lnTo>
                  <a:lnTo>
                    <a:pt x="64" y="58"/>
                  </a:lnTo>
                  <a:lnTo>
                    <a:pt x="67" y="63"/>
                  </a:lnTo>
                  <a:lnTo>
                    <a:pt x="73" y="81"/>
                  </a:lnTo>
                  <a:lnTo>
                    <a:pt x="76" y="96"/>
                  </a:lnTo>
                  <a:lnTo>
                    <a:pt x="73" y="114"/>
                  </a:lnTo>
                  <a:lnTo>
                    <a:pt x="71" y="139"/>
                  </a:lnTo>
                  <a:lnTo>
                    <a:pt x="76" y="141"/>
                  </a:lnTo>
                  <a:lnTo>
                    <a:pt x="80" y="143"/>
                  </a:lnTo>
                  <a:lnTo>
                    <a:pt x="82" y="146"/>
                  </a:lnTo>
                  <a:lnTo>
                    <a:pt x="87" y="150"/>
                  </a:lnTo>
                  <a:lnTo>
                    <a:pt x="91" y="150"/>
                  </a:lnTo>
                  <a:lnTo>
                    <a:pt x="91" y="155"/>
                  </a:lnTo>
                  <a:lnTo>
                    <a:pt x="91" y="159"/>
                  </a:lnTo>
                  <a:lnTo>
                    <a:pt x="93" y="161"/>
                  </a:lnTo>
                  <a:lnTo>
                    <a:pt x="98" y="164"/>
                  </a:lnTo>
                  <a:lnTo>
                    <a:pt x="98" y="168"/>
                  </a:lnTo>
                  <a:lnTo>
                    <a:pt x="96" y="172"/>
                  </a:lnTo>
                  <a:lnTo>
                    <a:pt x="93" y="175"/>
                  </a:lnTo>
                  <a:lnTo>
                    <a:pt x="91" y="175"/>
                  </a:lnTo>
                  <a:lnTo>
                    <a:pt x="87" y="177"/>
                  </a:lnTo>
                  <a:lnTo>
                    <a:pt x="84" y="179"/>
                  </a:lnTo>
                  <a:lnTo>
                    <a:pt x="80" y="181"/>
                  </a:lnTo>
                  <a:lnTo>
                    <a:pt x="78" y="186"/>
                  </a:lnTo>
                  <a:lnTo>
                    <a:pt x="78" y="193"/>
                  </a:lnTo>
                  <a:lnTo>
                    <a:pt x="78" y="197"/>
                  </a:lnTo>
                  <a:lnTo>
                    <a:pt x="78" y="202"/>
                  </a:lnTo>
                  <a:lnTo>
                    <a:pt x="80" y="206"/>
                  </a:lnTo>
                  <a:lnTo>
                    <a:pt x="84" y="208"/>
                  </a:lnTo>
                  <a:lnTo>
                    <a:pt x="82" y="235"/>
                  </a:lnTo>
                  <a:lnTo>
                    <a:pt x="73" y="255"/>
                  </a:lnTo>
                  <a:lnTo>
                    <a:pt x="62" y="273"/>
                  </a:lnTo>
                  <a:lnTo>
                    <a:pt x="49" y="291"/>
                  </a:lnTo>
                  <a:lnTo>
                    <a:pt x="38" y="309"/>
                  </a:lnTo>
                  <a:lnTo>
                    <a:pt x="31" y="329"/>
                  </a:lnTo>
                  <a:lnTo>
                    <a:pt x="29" y="358"/>
                  </a:lnTo>
                  <a:lnTo>
                    <a:pt x="29" y="365"/>
                  </a:lnTo>
                  <a:lnTo>
                    <a:pt x="29" y="376"/>
                  </a:lnTo>
                  <a:lnTo>
                    <a:pt x="26" y="385"/>
                  </a:lnTo>
                  <a:lnTo>
                    <a:pt x="29" y="392"/>
                  </a:lnTo>
                  <a:lnTo>
                    <a:pt x="35" y="396"/>
                  </a:lnTo>
                  <a:lnTo>
                    <a:pt x="35" y="401"/>
                  </a:lnTo>
                  <a:lnTo>
                    <a:pt x="35" y="407"/>
                  </a:lnTo>
                  <a:lnTo>
                    <a:pt x="35" y="412"/>
                  </a:lnTo>
                  <a:lnTo>
                    <a:pt x="35" y="416"/>
                  </a:lnTo>
                  <a:lnTo>
                    <a:pt x="35" y="421"/>
                  </a:lnTo>
                  <a:lnTo>
                    <a:pt x="38" y="425"/>
                  </a:lnTo>
                  <a:lnTo>
                    <a:pt x="40" y="427"/>
                  </a:lnTo>
                  <a:lnTo>
                    <a:pt x="40" y="432"/>
                  </a:lnTo>
                  <a:lnTo>
                    <a:pt x="42" y="441"/>
                  </a:lnTo>
                  <a:lnTo>
                    <a:pt x="40" y="450"/>
                  </a:lnTo>
                  <a:lnTo>
                    <a:pt x="40" y="461"/>
                  </a:lnTo>
                  <a:lnTo>
                    <a:pt x="42" y="468"/>
                  </a:lnTo>
                  <a:lnTo>
                    <a:pt x="46" y="470"/>
                  </a:lnTo>
                  <a:lnTo>
                    <a:pt x="46" y="477"/>
                  </a:lnTo>
                  <a:lnTo>
                    <a:pt x="46" y="481"/>
                  </a:lnTo>
                  <a:lnTo>
                    <a:pt x="46" y="486"/>
                  </a:lnTo>
                  <a:lnTo>
                    <a:pt x="46" y="490"/>
                  </a:lnTo>
                  <a:lnTo>
                    <a:pt x="49" y="495"/>
                  </a:lnTo>
                  <a:lnTo>
                    <a:pt x="53" y="495"/>
                  </a:lnTo>
                  <a:lnTo>
                    <a:pt x="58" y="508"/>
                  </a:lnTo>
                  <a:lnTo>
                    <a:pt x="55" y="528"/>
                  </a:lnTo>
                  <a:lnTo>
                    <a:pt x="46" y="546"/>
                  </a:lnTo>
                  <a:lnTo>
                    <a:pt x="40" y="559"/>
                  </a:lnTo>
                  <a:lnTo>
                    <a:pt x="42" y="571"/>
                  </a:lnTo>
                  <a:lnTo>
                    <a:pt x="49" y="584"/>
                  </a:lnTo>
                  <a:lnTo>
                    <a:pt x="55" y="597"/>
                  </a:lnTo>
                  <a:lnTo>
                    <a:pt x="60" y="609"/>
                  </a:lnTo>
                  <a:lnTo>
                    <a:pt x="55" y="618"/>
                  </a:lnTo>
                  <a:lnTo>
                    <a:pt x="51" y="631"/>
                  </a:lnTo>
                  <a:lnTo>
                    <a:pt x="51" y="649"/>
                  </a:lnTo>
                  <a:lnTo>
                    <a:pt x="55" y="662"/>
                  </a:lnTo>
                  <a:lnTo>
                    <a:pt x="60" y="671"/>
                  </a:lnTo>
                  <a:lnTo>
                    <a:pt x="60" y="678"/>
                  </a:lnTo>
                  <a:lnTo>
                    <a:pt x="35" y="678"/>
                  </a:lnTo>
                  <a:lnTo>
                    <a:pt x="31" y="676"/>
                  </a:lnTo>
                  <a:lnTo>
                    <a:pt x="29" y="674"/>
                  </a:lnTo>
                  <a:lnTo>
                    <a:pt x="29" y="671"/>
                  </a:lnTo>
                  <a:lnTo>
                    <a:pt x="29" y="667"/>
                  </a:lnTo>
                  <a:lnTo>
                    <a:pt x="29" y="662"/>
                  </a:lnTo>
                  <a:lnTo>
                    <a:pt x="29" y="658"/>
                  </a:lnTo>
                  <a:lnTo>
                    <a:pt x="29" y="627"/>
                  </a:lnTo>
                  <a:lnTo>
                    <a:pt x="26" y="624"/>
                  </a:lnTo>
                  <a:lnTo>
                    <a:pt x="26" y="620"/>
                  </a:lnTo>
                  <a:lnTo>
                    <a:pt x="29" y="615"/>
                  </a:lnTo>
                  <a:lnTo>
                    <a:pt x="29" y="611"/>
                  </a:lnTo>
                  <a:lnTo>
                    <a:pt x="29" y="606"/>
                  </a:lnTo>
                  <a:lnTo>
                    <a:pt x="29" y="602"/>
                  </a:lnTo>
                  <a:lnTo>
                    <a:pt x="29" y="597"/>
                  </a:lnTo>
                  <a:lnTo>
                    <a:pt x="26" y="595"/>
                  </a:lnTo>
                  <a:lnTo>
                    <a:pt x="22" y="595"/>
                  </a:lnTo>
                  <a:lnTo>
                    <a:pt x="20" y="595"/>
                  </a:lnTo>
                  <a:lnTo>
                    <a:pt x="17" y="591"/>
                  </a:lnTo>
                  <a:lnTo>
                    <a:pt x="13" y="589"/>
                  </a:lnTo>
                  <a:lnTo>
                    <a:pt x="11" y="584"/>
                  </a:lnTo>
                  <a:lnTo>
                    <a:pt x="8" y="580"/>
                  </a:lnTo>
                  <a:lnTo>
                    <a:pt x="8" y="573"/>
                  </a:lnTo>
                  <a:lnTo>
                    <a:pt x="8" y="571"/>
                  </a:lnTo>
                  <a:lnTo>
                    <a:pt x="11" y="566"/>
                  </a:lnTo>
                  <a:lnTo>
                    <a:pt x="15" y="56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37" name="Freeform 353"/>
            <p:cNvSpPr>
              <a:spLocks/>
            </p:cNvSpPr>
            <p:nvPr/>
          </p:nvSpPr>
          <p:spPr bwMode="auto">
            <a:xfrm>
              <a:off x="2078367" y="4918049"/>
              <a:ext cx="112494" cy="778273"/>
            </a:xfrm>
            <a:custGeom>
              <a:avLst/>
              <a:gdLst>
                <a:gd name="T0" fmla="*/ 22 w 98"/>
                <a:gd name="T1" fmla="*/ 526 h 678"/>
                <a:gd name="T2" fmla="*/ 22 w 98"/>
                <a:gd name="T3" fmla="*/ 459 h 678"/>
                <a:gd name="T4" fmla="*/ 29 w 98"/>
                <a:gd name="T5" fmla="*/ 452 h 678"/>
                <a:gd name="T6" fmla="*/ 29 w 98"/>
                <a:gd name="T7" fmla="*/ 439 h 678"/>
                <a:gd name="T8" fmla="*/ 22 w 98"/>
                <a:gd name="T9" fmla="*/ 432 h 678"/>
                <a:gd name="T10" fmla="*/ 6 w 98"/>
                <a:gd name="T11" fmla="*/ 394 h 678"/>
                <a:gd name="T12" fmla="*/ 13 w 98"/>
                <a:gd name="T13" fmla="*/ 369 h 678"/>
                <a:gd name="T14" fmla="*/ 17 w 98"/>
                <a:gd name="T15" fmla="*/ 358 h 678"/>
                <a:gd name="T16" fmla="*/ 15 w 98"/>
                <a:gd name="T17" fmla="*/ 342 h 678"/>
                <a:gd name="T18" fmla="*/ 6 w 98"/>
                <a:gd name="T19" fmla="*/ 331 h 678"/>
                <a:gd name="T20" fmla="*/ 17 w 98"/>
                <a:gd name="T21" fmla="*/ 293 h 678"/>
                <a:gd name="T22" fmla="*/ 15 w 98"/>
                <a:gd name="T23" fmla="*/ 249 h 678"/>
                <a:gd name="T24" fmla="*/ 8 w 98"/>
                <a:gd name="T25" fmla="*/ 213 h 678"/>
                <a:gd name="T26" fmla="*/ 15 w 98"/>
                <a:gd name="T27" fmla="*/ 199 h 678"/>
                <a:gd name="T28" fmla="*/ 17 w 98"/>
                <a:gd name="T29" fmla="*/ 186 h 678"/>
                <a:gd name="T30" fmla="*/ 13 w 98"/>
                <a:gd name="T31" fmla="*/ 175 h 678"/>
                <a:gd name="T32" fmla="*/ 4 w 98"/>
                <a:gd name="T33" fmla="*/ 172 h 678"/>
                <a:gd name="T34" fmla="*/ 4 w 98"/>
                <a:gd name="T35" fmla="*/ 161 h 678"/>
                <a:gd name="T36" fmla="*/ 13 w 98"/>
                <a:gd name="T37" fmla="*/ 134 h 678"/>
                <a:gd name="T38" fmla="*/ 8 w 98"/>
                <a:gd name="T39" fmla="*/ 94 h 678"/>
                <a:gd name="T40" fmla="*/ 2 w 98"/>
                <a:gd name="T41" fmla="*/ 58 h 678"/>
                <a:gd name="T42" fmla="*/ 0 w 98"/>
                <a:gd name="T43" fmla="*/ 18 h 678"/>
                <a:gd name="T44" fmla="*/ 38 w 98"/>
                <a:gd name="T45" fmla="*/ 20 h 678"/>
                <a:gd name="T46" fmla="*/ 64 w 98"/>
                <a:gd name="T47" fmla="*/ 49 h 678"/>
                <a:gd name="T48" fmla="*/ 67 w 98"/>
                <a:gd name="T49" fmla="*/ 63 h 678"/>
                <a:gd name="T50" fmla="*/ 73 w 98"/>
                <a:gd name="T51" fmla="*/ 114 h 678"/>
                <a:gd name="T52" fmla="*/ 80 w 98"/>
                <a:gd name="T53" fmla="*/ 143 h 678"/>
                <a:gd name="T54" fmla="*/ 91 w 98"/>
                <a:gd name="T55" fmla="*/ 150 h 678"/>
                <a:gd name="T56" fmla="*/ 93 w 98"/>
                <a:gd name="T57" fmla="*/ 161 h 678"/>
                <a:gd name="T58" fmla="*/ 96 w 98"/>
                <a:gd name="T59" fmla="*/ 172 h 678"/>
                <a:gd name="T60" fmla="*/ 87 w 98"/>
                <a:gd name="T61" fmla="*/ 177 h 678"/>
                <a:gd name="T62" fmla="*/ 78 w 98"/>
                <a:gd name="T63" fmla="*/ 186 h 678"/>
                <a:gd name="T64" fmla="*/ 78 w 98"/>
                <a:gd name="T65" fmla="*/ 202 h 678"/>
                <a:gd name="T66" fmla="*/ 82 w 98"/>
                <a:gd name="T67" fmla="*/ 235 h 678"/>
                <a:gd name="T68" fmla="*/ 49 w 98"/>
                <a:gd name="T69" fmla="*/ 291 h 678"/>
                <a:gd name="T70" fmla="*/ 29 w 98"/>
                <a:gd name="T71" fmla="*/ 358 h 678"/>
                <a:gd name="T72" fmla="*/ 26 w 98"/>
                <a:gd name="T73" fmla="*/ 385 h 678"/>
                <a:gd name="T74" fmla="*/ 35 w 98"/>
                <a:gd name="T75" fmla="*/ 401 h 678"/>
                <a:gd name="T76" fmla="*/ 35 w 98"/>
                <a:gd name="T77" fmla="*/ 416 h 678"/>
                <a:gd name="T78" fmla="*/ 40 w 98"/>
                <a:gd name="T79" fmla="*/ 427 h 678"/>
                <a:gd name="T80" fmla="*/ 40 w 98"/>
                <a:gd name="T81" fmla="*/ 450 h 678"/>
                <a:gd name="T82" fmla="*/ 46 w 98"/>
                <a:gd name="T83" fmla="*/ 470 h 678"/>
                <a:gd name="T84" fmla="*/ 46 w 98"/>
                <a:gd name="T85" fmla="*/ 486 h 678"/>
                <a:gd name="T86" fmla="*/ 53 w 98"/>
                <a:gd name="T87" fmla="*/ 495 h 678"/>
                <a:gd name="T88" fmla="*/ 46 w 98"/>
                <a:gd name="T89" fmla="*/ 546 h 678"/>
                <a:gd name="T90" fmla="*/ 49 w 98"/>
                <a:gd name="T91" fmla="*/ 584 h 678"/>
                <a:gd name="T92" fmla="*/ 55 w 98"/>
                <a:gd name="T93" fmla="*/ 618 h 678"/>
                <a:gd name="T94" fmla="*/ 55 w 98"/>
                <a:gd name="T95" fmla="*/ 662 h 678"/>
                <a:gd name="T96" fmla="*/ 35 w 98"/>
                <a:gd name="T97" fmla="*/ 678 h 678"/>
                <a:gd name="T98" fmla="*/ 29 w 98"/>
                <a:gd name="T99" fmla="*/ 671 h 678"/>
                <a:gd name="T100" fmla="*/ 29 w 98"/>
                <a:gd name="T101" fmla="*/ 658 h 678"/>
                <a:gd name="T102" fmla="*/ 26 w 98"/>
                <a:gd name="T103" fmla="*/ 620 h 678"/>
                <a:gd name="T104" fmla="*/ 29 w 98"/>
                <a:gd name="T105" fmla="*/ 606 h 678"/>
                <a:gd name="T106" fmla="*/ 26 w 98"/>
                <a:gd name="T107" fmla="*/ 595 h 678"/>
                <a:gd name="T108" fmla="*/ 17 w 98"/>
                <a:gd name="T109" fmla="*/ 591 h 678"/>
                <a:gd name="T110" fmla="*/ 8 w 98"/>
                <a:gd name="T111" fmla="*/ 580 h 678"/>
                <a:gd name="T112" fmla="*/ 11 w 98"/>
                <a:gd name="T113" fmla="*/ 566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8" h="678">
                  <a:moveTo>
                    <a:pt x="15" y="564"/>
                  </a:moveTo>
                  <a:lnTo>
                    <a:pt x="22" y="548"/>
                  </a:lnTo>
                  <a:lnTo>
                    <a:pt x="22" y="526"/>
                  </a:lnTo>
                  <a:lnTo>
                    <a:pt x="22" y="504"/>
                  </a:lnTo>
                  <a:lnTo>
                    <a:pt x="22" y="479"/>
                  </a:lnTo>
                  <a:lnTo>
                    <a:pt x="22" y="459"/>
                  </a:lnTo>
                  <a:lnTo>
                    <a:pt x="24" y="459"/>
                  </a:lnTo>
                  <a:lnTo>
                    <a:pt x="26" y="457"/>
                  </a:lnTo>
                  <a:lnTo>
                    <a:pt x="29" y="452"/>
                  </a:lnTo>
                  <a:lnTo>
                    <a:pt x="29" y="448"/>
                  </a:lnTo>
                  <a:lnTo>
                    <a:pt x="29" y="443"/>
                  </a:lnTo>
                  <a:lnTo>
                    <a:pt x="29" y="439"/>
                  </a:lnTo>
                  <a:lnTo>
                    <a:pt x="26" y="434"/>
                  </a:lnTo>
                  <a:lnTo>
                    <a:pt x="24" y="432"/>
                  </a:lnTo>
                  <a:lnTo>
                    <a:pt x="22" y="432"/>
                  </a:lnTo>
                  <a:lnTo>
                    <a:pt x="17" y="421"/>
                  </a:lnTo>
                  <a:lnTo>
                    <a:pt x="11" y="407"/>
                  </a:lnTo>
                  <a:lnTo>
                    <a:pt x="6" y="394"/>
                  </a:lnTo>
                  <a:lnTo>
                    <a:pt x="4" y="381"/>
                  </a:lnTo>
                  <a:lnTo>
                    <a:pt x="8" y="369"/>
                  </a:lnTo>
                  <a:lnTo>
                    <a:pt x="13" y="369"/>
                  </a:lnTo>
                  <a:lnTo>
                    <a:pt x="15" y="367"/>
                  </a:lnTo>
                  <a:lnTo>
                    <a:pt x="15" y="363"/>
                  </a:lnTo>
                  <a:lnTo>
                    <a:pt x="17" y="358"/>
                  </a:lnTo>
                  <a:lnTo>
                    <a:pt x="17" y="351"/>
                  </a:lnTo>
                  <a:lnTo>
                    <a:pt x="15" y="347"/>
                  </a:lnTo>
                  <a:lnTo>
                    <a:pt x="15" y="342"/>
                  </a:lnTo>
                  <a:lnTo>
                    <a:pt x="13" y="340"/>
                  </a:lnTo>
                  <a:lnTo>
                    <a:pt x="8" y="338"/>
                  </a:lnTo>
                  <a:lnTo>
                    <a:pt x="6" y="331"/>
                  </a:lnTo>
                  <a:lnTo>
                    <a:pt x="8" y="320"/>
                  </a:lnTo>
                  <a:lnTo>
                    <a:pt x="13" y="307"/>
                  </a:lnTo>
                  <a:lnTo>
                    <a:pt x="17" y="293"/>
                  </a:lnTo>
                  <a:lnTo>
                    <a:pt x="15" y="275"/>
                  </a:lnTo>
                  <a:lnTo>
                    <a:pt x="15" y="264"/>
                  </a:lnTo>
                  <a:lnTo>
                    <a:pt x="15" y="249"/>
                  </a:lnTo>
                  <a:lnTo>
                    <a:pt x="17" y="233"/>
                  </a:lnTo>
                  <a:lnTo>
                    <a:pt x="15" y="222"/>
                  </a:lnTo>
                  <a:lnTo>
                    <a:pt x="8" y="213"/>
                  </a:lnTo>
                  <a:lnTo>
                    <a:pt x="8" y="202"/>
                  </a:lnTo>
                  <a:lnTo>
                    <a:pt x="13" y="202"/>
                  </a:lnTo>
                  <a:lnTo>
                    <a:pt x="15" y="199"/>
                  </a:lnTo>
                  <a:lnTo>
                    <a:pt x="15" y="195"/>
                  </a:lnTo>
                  <a:lnTo>
                    <a:pt x="17" y="190"/>
                  </a:lnTo>
                  <a:lnTo>
                    <a:pt x="17" y="186"/>
                  </a:lnTo>
                  <a:lnTo>
                    <a:pt x="15" y="181"/>
                  </a:lnTo>
                  <a:lnTo>
                    <a:pt x="15" y="177"/>
                  </a:lnTo>
                  <a:lnTo>
                    <a:pt x="13" y="175"/>
                  </a:lnTo>
                  <a:lnTo>
                    <a:pt x="8" y="175"/>
                  </a:lnTo>
                  <a:lnTo>
                    <a:pt x="6" y="175"/>
                  </a:lnTo>
                  <a:lnTo>
                    <a:pt x="4" y="172"/>
                  </a:lnTo>
                  <a:lnTo>
                    <a:pt x="4" y="168"/>
                  </a:lnTo>
                  <a:lnTo>
                    <a:pt x="4" y="166"/>
                  </a:lnTo>
                  <a:lnTo>
                    <a:pt x="4" y="161"/>
                  </a:lnTo>
                  <a:lnTo>
                    <a:pt x="4" y="157"/>
                  </a:lnTo>
                  <a:lnTo>
                    <a:pt x="8" y="148"/>
                  </a:lnTo>
                  <a:lnTo>
                    <a:pt x="13" y="134"/>
                  </a:lnTo>
                  <a:lnTo>
                    <a:pt x="15" y="119"/>
                  </a:lnTo>
                  <a:lnTo>
                    <a:pt x="15" y="105"/>
                  </a:lnTo>
                  <a:lnTo>
                    <a:pt x="8" y="94"/>
                  </a:lnTo>
                  <a:lnTo>
                    <a:pt x="8" y="81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4" y="45"/>
                  </a:lnTo>
                  <a:lnTo>
                    <a:pt x="0" y="29"/>
                  </a:lnTo>
                  <a:lnTo>
                    <a:pt x="0" y="18"/>
                  </a:lnTo>
                  <a:lnTo>
                    <a:pt x="2" y="9"/>
                  </a:lnTo>
                  <a:lnTo>
                    <a:pt x="8" y="0"/>
                  </a:lnTo>
                  <a:lnTo>
                    <a:pt x="38" y="20"/>
                  </a:lnTo>
                  <a:lnTo>
                    <a:pt x="60" y="45"/>
                  </a:lnTo>
                  <a:lnTo>
                    <a:pt x="62" y="45"/>
                  </a:lnTo>
                  <a:lnTo>
                    <a:pt x="64" y="49"/>
                  </a:lnTo>
                  <a:lnTo>
                    <a:pt x="64" y="54"/>
                  </a:lnTo>
                  <a:lnTo>
                    <a:pt x="64" y="58"/>
                  </a:lnTo>
                  <a:lnTo>
                    <a:pt x="67" y="63"/>
                  </a:lnTo>
                  <a:lnTo>
                    <a:pt x="73" y="81"/>
                  </a:lnTo>
                  <a:lnTo>
                    <a:pt x="76" y="96"/>
                  </a:lnTo>
                  <a:lnTo>
                    <a:pt x="73" y="114"/>
                  </a:lnTo>
                  <a:lnTo>
                    <a:pt x="71" y="139"/>
                  </a:lnTo>
                  <a:lnTo>
                    <a:pt x="76" y="141"/>
                  </a:lnTo>
                  <a:lnTo>
                    <a:pt x="80" y="143"/>
                  </a:lnTo>
                  <a:lnTo>
                    <a:pt x="82" y="146"/>
                  </a:lnTo>
                  <a:lnTo>
                    <a:pt x="87" y="150"/>
                  </a:lnTo>
                  <a:lnTo>
                    <a:pt x="91" y="150"/>
                  </a:lnTo>
                  <a:lnTo>
                    <a:pt x="91" y="155"/>
                  </a:lnTo>
                  <a:lnTo>
                    <a:pt x="91" y="159"/>
                  </a:lnTo>
                  <a:lnTo>
                    <a:pt x="93" y="161"/>
                  </a:lnTo>
                  <a:lnTo>
                    <a:pt x="98" y="164"/>
                  </a:lnTo>
                  <a:lnTo>
                    <a:pt x="98" y="168"/>
                  </a:lnTo>
                  <a:lnTo>
                    <a:pt x="96" y="172"/>
                  </a:lnTo>
                  <a:lnTo>
                    <a:pt x="93" y="175"/>
                  </a:lnTo>
                  <a:lnTo>
                    <a:pt x="91" y="175"/>
                  </a:lnTo>
                  <a:lnTo>
                    <a:pt x="87" y="177"/>
                  </a:lnTo>
                  <a:lnTo>
                    <a:pt x="84" y="179"/>
                  </a:lnTo>
                  <a:lnTo>
                    <a:pt x="80" y="181"/>
                  </a:lnTo>
                  <a:lnTo>
                    <a:pt x="78" y="186"/>
                  </a:lnTo>
                  <a:lnTo>
                    <a:pt x="78" y="193"/>
                  </a:lnTo>
                  <a:lnTo>
                    <a:pt x="78" y="197"/>
                  </a:lnTo>
                  <a:lnTo>
                    <a:pt x="78" y="202"/>
                  </a:lnTo>
                  <a:lnTo>
                    <a:pt x="80" y="206"/>
                  </a:lnTo>
                  <a:lnTo>
                    <a:pt x="84" y="208"/>
                  </a:lnTo>
                  <a:lnTo>
                    <a:pt x="82" y="235"/>
                  </a:lnTo>
                  <a:lnTo>
                    <a:pt x="73" y="255"/>
                  </a:lnTo>
                  <a:lnTo>
                    <a:pt x="62" y="273"/>
                  </a:lnTo>
                  <a:lnTo>
                    <a:pt x="49" y="291"/>
                  </a:lnTo>
                  <a:lnTo>
                    <a:pt x="38" y="309"/>
                  </a:lnTo>
                  <a:lnTo>
                    <a:pt x="31" y="329"/>
                  </a:lnTo>
                  <a:lnTo>
                    <a:pt x="29" y="358"/>
                  </a:lnTo>
                  <a:lnTo>
                    <a:pt x="29" y="365"/>
                  </a:lnTo>
                  <a:lnTo>
                    <a:pt x="29" y="376"/>
                  </a:lnTo>
                  <a:lnTo>
                    <a:pt x="26" y="385"/>
                  </a:lnTo>
                  <a:lnTo>
                    <a:pt x="29" y="392"/>
                  </a:lnTo>
                  <a:lnTo>
                    <a:pt x="35" y="396"/>
                  </a:lnTo>
                  <a:lnTo>
                    <a:pt x="35" y="401"/>
                  </a:lnTo>
                  <a:lnTo>
                    <a:pt x="35" y="407"/>
                  </a:lnTo>
                  <a:lnTo>
                    <a:pt x="35" y="412"/>
                  </a:lnTo>
                  <a:lnTo>
                    <a:pt x="35" y="416"/>
                  </a:lnTo>
                  <a:lnTo>
                    <a:pt x="35" y="421"/>
                  </a:lnTo>
                  <a:lnTo>
                    <a:pt x="38" y="425"/>
                  </a:lnTo>
                  <a:lnTo>
                    <a:pt x="40" y="427"/>
                  </a:lnTo>
                  <a:lnTo>
                    <a:pt x="40" y="432"/>
                  </a:lnTo>
                  <a:lnTo>
                    <a:pt x="42" y="441"/>
                  </a:lnTo>
                  <a:lnTo>
                    <a:pt x="40" y="450"/>
                  </a:lnTo>
                  <a:lnTo>
                    <a:pt x="40" y="461"/>
                  </a:lnTo>
                  <a:lnTo>
                    <a:pt x="42" y="468"/>
                  </a:lnTo>
                  <a:lnTo>
                    <a:pt x="46" y="470"/>
                  </a:lnTo>
                  <a:lnTo>
                    <a:pt x="46" y="477"/>
                  </a:lnTo>
                  <a:lnTo>
                    <a:pt x="46" y="481"/>
                  </a:lnTo>
                  <a:lnTo>
                    <a:pt x="46" y="486"/>
                  </a:lnTo>
                  <a:lnTo>
                    <a:pt x="46" y="490"/>
                  </a:lnTo>
                  <a:lnTo>
                    <a:pt x="49" y="495"/>
                  </a:lnTo>
                  <a:lnTo>
                    <a:pt x="53" y="495"/>
                  </a:lnTo>
                  <a:lnTo>
                    <a:pt x="58" y="508"/>
                  </a:lnTo>
                  <a:lnTo>
                    <a:pt x="55" y="528"/>
                  </a:lnTo>
                  <a:lnTo>
                    <a:pt x="46" y="546"/>
                  </a:lnTo>
                  <a:lnTo>
                    <a:pt x="40" y="559"/>
                  </a:lnTo>
                  <a:lnTo>
                    <a:pt x="42" y="571"/>
                  </a:lnTo>
                  <a:lnTo>
                    <a:pt x="49" y="584"/>
                  </a:lnTo>
                  <a:lnTo>
                    <a:pt x="55" y="597"/>
                  </a:lnTo>
                  <a:lnTo>
                    <a:pt x="60" y="609"/>
                  </a:lnTo>
                  <a:lnTo>
                    <a:pt x="55" y="618"/>
                  </a:lnTo>
                  <a:lnTo>
                    <a:pt x="51" y="631"/>
                  </a:lnTo>
                  <a:lnTo>
                    <a:pt x="51" y="649"/>
                  </a:lnTo>
                  <a:lnTo>
                    <a:pt x="55" y="662"/>
                  </a:lnTo>
                  <a:lnTo>
                    <a:pt x="60" y="671"/>
                  </a:lnTo>
                  <a:lnTo>
                    <a:pt x="60" y="678"/>
                  </a:lnTo>
                  <a:lnTo>
                    <a:pt x="35" y="678"/>
                  </a:lnTo>
                  <a:lnTo>
                    <a:pt x="31" y="676"/>
                  </a:lnTo>
                  <a:lnTo>
                    <a:pt x="29" y="674"/>
                  </a:lnTo>
                  <a:lnTo>
                    <a:pt x="29" y="671"/>
                  </a:lnTo>
                  <a:lnTo>
                    <a:pt x="29" y="667"/>
                  </a:lnTo>
                  <a:lnTo>
                    <a:pt x="29" y="662"/>
                  </a:lnTo>
                  <a:lnTo>
                    <a:pt x="29" y="658"/>
                  </a:lnTo>
                  <a:lnTo>
                    <a:pt x="29" y="627"/>
                  </a:lnTo>
                  <a:lnTo>
                    <a:pt x="26" y="624"/>
                  </a:lnTo>
                  <a:lnTo>
                    <a:pt x="26" y="620"/>
                  </a:lnTo>
                  <a:lnTo>
                    <a:pt x="29" y="615"/>
                  </a:lnTo>
                  <a:lnTo>
                    <a:pt x="29" y="611"/>
                  </a:lnTo>
                  <a:lnTo>
                    <a:pt x="29" y="606"/>
                  </a:lnTo>
                  <a:lnTo>
                    <a:pt x="29" y="602"/>
                  </a:lnTo>
                  <a:lnTo>
                    <a:pt x="29" y="597"/>
                  </a:lnTo>
                  <a:lnTo>
                    <a:pt x="26" y="595"/>
                  </a:lnTo>
                  <a:lnTo>
                    <a:pt x="22" y="595"/>
                  </a:lnTo>
                  <a:lnTo>
                    <a:pt x="20" y="595"/>
                  </a:lnTo>
                  <a:lnTo>
                    <a:pt x="17" y="591"/>
                  </a:lnTo>
                  <a:lnTo>
                    <a:pt x="13" y="589"/>
                  </a:lnTo>
                  <a:lnTo>
                    <a:pt x="11" y="584"/>
                  </a:lnTo>
                  <a:lnTo>
                    <a:pt x="8" y="580"/>
                  </a:lnTo>
                  <a:lnTo>
                    <a:pt x="8" y="573"/>
                  </a:lnTo>
                  <a:lnTo>
                    <a:pt x="8" y="571"/>
                  </a:lnTo>
                  <a:lnTo>
                    <a:pt x="11" y="566"/>
                  </a:lnTo>
                  <a:lnTo>
                    <a:pt x="15" y="56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38" name="Freeform 354"/>
            <p:cNvSpPr>
              <a:spLocks/>
            </p:cNvSpPr>
            <p:nvPr/>
          </p:nvSpPr>
          <p:spPr bwMode="auto">
            <a:xfrm>
              <a:off x="2182826" y="5816850"/>
              <a:ext cx="35585" cy="103311"/>
            </a:xfrm>
            <a:custGeom>
              <a:avLst/>
              <a:gdLst>
                <a:gd name="T0" fmla="*/ 11 w 31"/>
                <a:gd name="T1" fmla="*/ 90 h 90"/>
                <a:gd name="T2" fmla="*/ 7 w 31"/>
                <a:gd name="T3" fmla="*/ 90 h 90"/>
                <a:gd name="T4" fmla="*/ 5 w 31"/>
                <a:gd name="T5" fmla="*/ 87 h 90"/>
                <a:gd name="T6" fmla="*/ 0 w 31"/>
                <a:gd name="T7" fmla="*/ 85 h 90"/>
                <a:gd name="T8" fmla="*/ 0 w 31"/>
                <a:gd name="T9" fmla="*/ 83 h 90"/>
                <a:gd name="T10" fmla="*/ 0 w 31"/>
                <a:gd name="T11" fmla="*/ 0 h 90"/>
                <a:gd name="T12" fmla="*/ 5 w 31"/>
                <a:gd name="T13" fmla="*/ 2 h 90"/>
                <a:gd name="T14" fmla="*/ 7 w 31"/>
                <a:gd name="T15" fmla="*/ 5 h 90"/>
                <a:gd name="T16" fmla="*/ 9 w 31"/>
                <a:gd name="T17" fmla="*/ 5 h 90"/>
                <a:gd name="T18" fmla="*/ 11 w 31"/>
                <a:gd name="T19" fmla="*/ 7 h 90"/>
                <a:gd name="T20" fmla="*/ 16 w 31"/>
                <a:gd name="T21" fmla="*/ 9 h 90"/>
                <a:gd name="T22" fmla="*/ 16 w 31"/>
                <a:gd name="T23" fmla="*/ 9 h 90"/>
                <a:gd name="T24" fmla="*/ 18 w 31"/>
                <a:gd name="T25" fmla="*/ 14 h 90"/>
                <a:gd name="T26" fmla="*/ 18 w 31"/>
                <a:gd name="T27" fmla="*/ 16 h 90"/>
                <a:gd name="T28" fmla="*/ 18 w 31"/>
                <a:gd name="T29" fmla="*/ 20 h 90"/>
                <a:gd name="T30" fmla="*/ 20 w 31"/>
                <a:gd name="T31" fmla="*/ 29 h 90"/>
                <a:gd name="T32" fmla="*/ 18 w 31"/>
                <a:gd name="T33" fmla="*/ 40 h 90"/>
                <a:gd name="T34" fmla="*/ 18 w 31"/>
                <a:gd name="T35" fmla="*/ 52 h 90"/>
                <a:gd name="T36" fmla="*/ 18 w 31"/>
                <a:gd name="T37" fmla="*/ 58 h 90"/>
                <a:gd name="T38" fmla="*/ 25 w 31"/>
                <a:gd name="T39" fmla="*/ 63 h 90"/>
                <a:gd name="T40" fmla="*/ 27 w 31"/>
                <a:gd name="T41" fmla="*/ 65 h 90"/>
                <a:gd name="T42" fmla="*/ 29 w 31"/>
                <a:gd name="T43" fmla="*/ 67 h 90"/>
                <a:gd name="T44" fmla="*/ 29 w 31"/>
                <a:gd name="T45" fmla="*/ 69 h 90"/>
                <a:gd name="T46" fmla="*/ 31 w 31"/>
                <a:gd name="T47" fmla="*/ 74 h 90"/>
                <a:gd name="T48" fmla="*/ 31 w 31"/>
                <a:gd name="T49" fmla="*/ 76 h 90"/>
                <a:gd name="T50" fmla="*/ 25 w 31"/>
                <a:gd name="T51" fmla="*/ 76 h 90"/>
                <a:gd name="T52" fmla="*/ 23 w 31"/>
                <a:gd name="T53" fmla="*/ 78 h 90"/>
                <a:gd name="T54" fmla="*/ 20 w 31"/>
                <a:gd name="T55" fmla="*/ 81 h 90"/>
                <a:gd name="T56" fmla="*/ 18 w 31"/>
                <a:gd name="T57" fmla="*/ 83 h 90"/>
                <a:gd name="T58" fmla="*/ 18 w 31"/>
                <a:gd name="T59" fmla="*/ 85 h 90"/>
                <a:gd name="T60" fmla="*/ 16 w 31"/>
                <a:gd name="T61" fmla="*/ 87 h 90"/>
                <a:gd name="T62" fmla="*/ 11 w 31"/>
                <a:gd name="T6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" h="90">
                  <a:moveTo>
                    <a:pt x="11" y="90"/>
                  </a:moveTo>
                  <a:lnTo>
                    <a:pt x="7" y="90"/>
                  </a:lnTo>
                  <a:lnTo>
                    <a:pt x="5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0"/>
                  </a:lnTo>
                  <a:lnTo>
                    <a:pt x="5" y="2"/>
                  </a:lnTo>
                  <a:lnTo>
                    <a:pt x="7" y="5"/>
                  </a:lnTo>
                  <a:lnTo>
                    <a:pt x="9" y="5"/>
                  </a:lnTo>
                  <a:lnTo>
                    <a:pt x="11" y="7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8" y="14"/>
                  </a:lnTo>
                  <a:lnTo>
                    <a:pt x="18" y="16"/>
                  </a:lnTo>
                  <a:lnTo>
                    <a:pt x="18" y="20"/>
                  </a:lnTo>
                  <a:lnTo>
                    <a:pt x="20" y="29"/>
                  </a:lnTo>
                  <a:lnTo>
                    <a:pt x="18" y="40"/>
                  </a:lnTo>
                  <a:lnTo>
                    <a:pt x="18" y="52"/>
                  </a:lnTo>
                  <a:lnTo>
                    <a:pt x="18" y="58"/>
                  </a:lnTo>
                  <a:lnTo>
                    <a:pt x="25" y="63"/>
                  </a:lnTo>
                  <a:lnTo>
                    <a:pt x="27" y="65"/>
                  </a:lnTo>
                  <a:lnTo>
                    <a:pt x="29" y="67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1" y="76"/>
                  </a:lnTo>
                  <a:lnTo>
                    <a:pt x="25" y="76"/>
                  </a:lnTo>
                  <a:lnTo>
                    <a:pt x="23" y="78"/>
                  </a:lnTo>
                  <a:lnTo>
                    <a:pt x="20" y="81"/>
                  </a:lnTo>
                  <a:lnTo>
                    <a:pt x="18" y="83"/>
                  </a:lnTo>
                  <a:lnTo>
                    <a:pt x="18" y="85"/>
                  </a:lnTo>
                  <a:lnTo>
                    <a:pt x="16" y="87"/>
                  </a:lnTo>
                  <a:lnTo>
                    <a:pt x="11" y="9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39" name="Freeform 355"/>
            <p:cNvSpPr>
              <a:spLocks/>
            </p:cNvSpPr>
            <p:nvPr/>
          </p:nvSpPr>
          <p:spPr bwMode="auto">
            <a:xfrm>
              <a:off x="2182826" y="5816850"/>
              <a:ext cx="35585" cy="103311"/>
            </a:xfrm>
            <a:custGeom>
              <a:avLst/>
              <a:gdLst>
                <a:gd name="T0" fmla="*/ 11 w 31"/>
                <a:gd name="T1" fmla="*/ 90 h 90"/>
                <a:gd name="T2" fmla="*/ 7 w 31"/>
                <a:gd name="T3" fmla="*/ 90 h 90"/>
                <a:gd name="T4" fmla="*/ 5 w 31"/>
                <a:gd name="T5" fmla="*/ 87 h 90"/>
                <a:gd name="T6" fmla="*/ 0 w 31"/>
                <a:gd name="T7" fmla="*/ 85 h 90"/>
                <a:gd name="T8" fmla="*/ 0 w 31"/>
                <a:gd name="T9" fmla="*/ 83 h 90"/>
                <a:gd name="T10" fmla="*/ 0 w 31"/>
                <a:gd name="T11" fmla="*/ 0 h 90"/>
                <a:gd name="T12" fmla="*/ 5 w 31"/>
                <a:gd name="T13" fmla="*/ 2 h 90"/>
                <a:gd name="T14" fmla="*/ 7 w 31"/>
                <a:gd name="T15" fmla="*/ 5 h 90"/>
                <a:gd name="T16" fmla="*/ 9 w 31"/>
                <a:gd name="T17" fmla="*/ 5 h 90"/>
                <a:gd name="T18" fmla="*/ 11 w 31"/>
                <a:gd name="T19" fmla="*/ 7 h 90"/>
                <a:gd name="T20" fmla="*/ 16 w 31"/>
                <a:gd name="T21" fmla="*/ 9 h 90"/>
                <a:gd name="T22" fmla="*/ 16 w 31"/>
                <a:gd name="T23" fmla="*/ 9 h 90"/>
                <a:gd name="T24" fmla="*/ 18 w 31"/>
                <a:gd name="T25" fmla="*/ 14 h 90"/>
                <a:gd name="T26" fmla="*/ 18 w 31"/>
                <a:gd name="T27" fmla="*/ 16 h 90"/>
                <a:gd name="T28" fmla="*/ 18 w 31"/>
                <a:gd name="T29" fmla="*/ 20 h 90"/>
                <a:gd name="T30" fmla="*/ 20 w 31"/>
                <a:gd name="T31" fmla="*/ 29 h 90"/>
                <a:gd name="T32" fmla="*/ 18 w 31"/>
                <a:gd name="T33" fmla="*/ 40 h 90"/>
                <a:gd name="T34" fmla="*/ 18 w 31"/>
                <a:gd name="T35" fmla="*/ 52 h 90"/>
                <a:gd name="T36" fmla="*/ 18 w 31"/>
                <a:gd name="T37" fmla="*/ 58 h 90"/>
                <a:gd name="T38" fmla="*/ 25 w 31"/>
                <a:gd name="T39" fmla="*/ 63 h 90"/>
                <a:gd name="T40" fmla="*/ 27 w 31"/>
                <a:gd name="T41" fmla="*/ 65 h 90"/>
                <a:gd name="T42" fmla="*/ 29 w 31"/>
                <a:gd name="T43" fmla="*/ 67 h 90"/>
                <a:gd name="T44" fmla="*/ 29 w 31"/>
                <a:gd name="T45" fmla="*/ 69 h 90"/>
                <a:gd name="T46" fmla="*/ 31 w 31"/>
                <a:gd name="T47" fmla="*/ 74 h 90"/>
                <a:gd name="T48" fmla="*/ 31 w 31"/>
                <a:gd name="T49" fmla="*/ 76 h 90"/>
                <a:gd name="T50" fmla="*/ 25 w 31"/>
                <a:gd name="T51" fmla="*/ 76 h 90"/>
                <a:gd name="T52" fmla="*/ 23 w 31"/>
                <a:gd name="T53" fmla="*/ 78 h 90"/>
                <a:gd name="T54" fmla="*/ 20 w 31"/>
                <a:gd name="T55" fmla="*/ 81 h 90"/>
                <a:gd name="T56" fmla="*/ 18 w 31"/>
                <a:gd name="T57" fmla="*/ 83 h 90"/>
                <a:gd name="T58" fmla="*/ 18 w 31"/>
                <a:gd name="T59" fmla="*/ 85 h 90"/>
                <a:gd name="T60" fmla="*/ 16 w 31"/>
                <a:gd name="T61" fmla="*/ 87 h 90"/>
                <a:gd name="T62" fmla="*/ 11 w 31"/>
                <a:gd name="T6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" h="90">
                  <a:moveTo>
                    <a:pt x="11" y="90"/>
                  </a:moveTo>
                  <a:lnTo>
                    <a:pt x="7" y="90"/>
                  </a:lnTo>
                  <a:lnTo>
                    <a:pt x="5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0"/>
                  </a:lnTo>
                  <a:lnTo>
                    <a:pt x="5" y="2"/>
                  </a:lnTo>
                  <a:lnTo>
                    <a:pt x="7" y="5"/>
                  </a:lnTo>
                  <a:lnTo>
                    <a:pt x="9" y="5"/>
                  </a:lnTo>
                  <a:lnTo>
                    <a:pt x="11" y="7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8" y="14"/>
                  </a:lnTo>
                  <a:lnTo>
                    <a:pt x="18" y="16"/>
                  </a:lnTo>
                  <a:lnTo>
                    <a:pt x="18" y="20"/>
                  </a:lnTo>
                  <a:lnTo>
                    <a:pt x="20" y="29"/>
                  </a:lnTo>
                  <a:lnTo>
                    <a:pt x="18" y="40"/>
                  </a:lnTo>
                  <a:lnTo>
                    <a:pt x="18" y="52"/>
                  </a:lnTo>
                  <a:lnTo>
                    <a:pt x="18" y="58"/>
                  </a:lnTo>
                  <a:lnTo>
                    <a:pt x="25" y="63"/>
                  </a:lnTo>
                  <a:lnTo>
                    <a:pt x="27" y="65"/>
                  </a:lnTo>
                  <a:lnTo>
                    <a:pt x="29" y="67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1" y="76"/>
                  </a:lnTo>
                  <a:lnTo>
                    <a:pt x="25" y="76"/>
                  </a:lnTo>
                  <a:lnTo>
                    <a:pt x="23" y="78"/>
                  </a:lnTo>
                  <a:lnTo>
                    <a:pt x="20" y="81"/>
                  </a:lnTo>
                  <a:lnTo>
                    <a:pt x="18" y="83"/>
                  </a:lnTo>
                  <a:lnTo>
                    <a:pt x="18" y="85"/>
                  </a:lnTo>
                  <a:lnTo>
                    <a:pt x="16" y="87"/>
                  </a:lnTo>
                  <a:lnTo>
                    <a:pt x="11" y="9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40" name="Freeform 356"/>
            <p:cNvSpPr>
              <a:spLocks/>
            </p:cNvSpPr>
            <p:nvPr/>
          </p:nvSpPr>
          <p:spPr bwMode="auto">
            <a:xfrm>
              <a:off x="2195452" y="5924752"/>
              <a:ext cx="16071" cy="30994"/>
            </a:xfrm>
            <a:custGeom>
              <a:avLst/>
              <a:gdLst>
                <a:gd name="T0" fmla="*/ 0 w 14"/>
                <a:gd name="T1" fmla="*/ 14 h 27"/>
                <a:gd name="T2" fmla="*/ 3 w 14"/>
                <a:gd name="T3" fmla="*/ 9 h 27"/>
                <a:gd name="T4" fmla="*/ 5 w 14"/>
                <a:gd name="T5" fmla="*/ 7 h 27"/>
                <a:gd name="T6" fmla="*/ 7 w 14"/>
                <a:gd name="T7" fmla="*/ 5 h 27"/>
                <a:gd name="T8" fmla="*/ 7 w 14"/>
                <a:gd name="T9" fmla="*/ 0 h 27"/>
                <a:gd name="T10" fmla="*/ 14 w 14"/>
                <a:gd name="T11" fmla="*/ 0 h 27"/>
                <a:gd name="T12" fmla="*/ 14 w 14"/>
                <a:gd name="T13" fmla="*/ 7 h 27"/>
                <a:gd name="T14" fmla="*/ 14 w 14"/>
                <a:gd name="T15" fmla="*/ 11 h 27"/>
                <a:gd name="T16" fmla="*/ 12 w 14"/>
                <a:gd name="T17" fmla="*/ 16 h 27"/>
                <a:gd name="T18" fmla="*/ 12 w 14"/>
                <a:gd name="T19" fmla="*/ 18 h 27"/>
                <a:gd name="T20" fmla="*/ 9 w 14"/>
                <a:gd name="T21" fmla="*/ 22 h 27"/>
                <a:gd name="T22" fmla="*/ 7 w 14"/>
                <a:gd name="T23" fmla="*/ 27 h 27"/>
                <a:gd name="T24" fmla="*/ 5 w 14"/>
                <a:gd name="T25" fmla="*/ 25 h 27"/>
                <a:gd name="T26" fmla="*/ 3 w 14"/>
                <a:gd name="T27" fmla="*/ 22 h 27"/>
                <a:gd name="T28" fmla="*/ 3 w 14"/>
                <a:gd name="T29" fmla="*/ 20 h 27"/>
                <a:gd name="T30" fmla="*/ 3 w 14"/>
                <a:gd name="T31" fmla="*/ 16 h 27"/>
                <a:gd name="T32" fmla="*/ 0 w 14"/>
                <a:gd name="T3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7">
                  <a:moveTo>
                    <a:pt x="0" y="14"/>
                  </a:moveTo>
                  <a:lnTo>
                    <a:pt x="3" y="9"/>
                  </a:lnTo>
                  <a:lnTo>
                    <a:pt x="5" y="7"/>
                  </a:lnTo>
                  <a:lnTo>
                    <a:pt x="7" y="5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7"/>
                  </a:lnTo>
                  <a:lnTo>
                    <a:pt x="14" y="11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9" y="22"/>
                  </a:lnTo>
                  <a:lnTo>
                    <a:pt x="7" y="27"/>
                  </a:lnTo>
                  <a:lnTo>
                    <a:pt x="5" y="25"/>
                  </a:lnTo>
                  <a:lnTo>
                    <a:pt x="3" y="22"/>
                  </a:lnTo>
                  <a:lnTo>
                    <a:pt x="3" y="20"/>
                  </a:lnTo>
                  <a:lnTo>
                    <a:pt x="3" y="16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41" name="Freeform 357"/>
            <p:cNvSpPr>
              <a:spLocks/>
            </p:cNvSpPr>
            <p:nvPr/>
          </p:nvSpPr>
          <p:spPr bwMode="auto">
            <a:xfrm>
              <a:off x="2195452" y="5924752"/>
              <a:ext cx="16071" cy="30994"/>
            </a:xfrm>
            <a:custGeom>
              <a:avLst/>
              <a:gdLst>
                <a:gd name="T0" fmla="*/ 0 w 14"/>
                <a:gd name="T1" fmla="*/ 14 h 27"/>
                <a:gd name="T2" fmla="*/ 3 w 14"/>
                <a:gd name="T3" fmla="*/ 9 h 27"/>
                <a:gd name="T4" fmla="*/ 5 w 14"/>
                <a:gd name="T5" fmla="*/ 7 h 27"/>
                <a:gd name="T6" fmla="*/ 7 w 14"/>
                <a:gd name="T7" fmla="*/ 5 h 27"/>
                <a:gd name="T8" fmla="*/ 7 w 14"/>
                <a:gd name="T9" fmla="*/ 0 h 27"/>
                <a:gd name="T10" fmla="*/ 14 w 14"/>
                <a:gd name="T11" fmla="*/ 0 h 27"/>
                <a:gd name="T12" fmla="*/ 14 w 14"/>
                <a:gd name="T13" fmla="*/ 7 h 27"/>
                <a:gd name="T14" fmla="*/ 14 w 14"/>
                <a:gd name="T15" fmla="*/ 11 h 27"/>
                <a:gd name="T16" fmla="*/ 12 w 14"/>
                <a:gd name="T17" fmla="*/ 16 h 27"/>
                <a:gd name="T18" fmla="*/ 12 w 14"/>
                <a:gd name="T19" fmla="*/ 18 h 27"/>
                <a:gd name="T20" fmla="*/ 9 w 14"/>
                <a:gd name="T21" fmla="*/ 22 h 27"/>
                <a:gd name="T22" fmla="*/ 7 w 14"/>
                <a:gd name="T23" fmla="*/ 27 h 27"/>
                <a:gd name="T24" fmla="*/ 5 w 14"/>
                <a:gd name="T25" fmla="*/ 25 h 27"/>
                <a:gd name="T26" fmla="*/ 3 w 14"/>
                <a:gd name="T27" fmla="*/ 22 h 27"/>
                <a:gd name="T28" fmla="*/ 3 w 14"/>
                <a:gd name="T29" fmla="*/ 20 h 27"/>
                <a:gd name="T30" fmla="*/ 3 w 14"/>
                <a:gd name="T31" fmla="*/ 16 h 27"/>
                <a:gd name="T32" fmla="*/ 0 w 14"/>
                <a:gd name="T3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7">
                  <a:moveTo>
                    <a:pt x="0" y="14"/>
                  </a:moveTo>
                  <a:lnTo>
                    <a:pt x="3" y="9"/>
                  </a:lnTo>
                  <a:lnTo>
                    <a:pt x="5" y="7"/>
                  </a:lnTo>
                  <a:lnTo>
                    <a:pt x="7" y="5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7"/>
                  </a:lnTo>
                  <a:lnTo>
                    <a:pt x="14" y="11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9" y="22"/>
                  </a:lnTo>
                  <a:lnTo>
                    <a:pt x="7" y="27"/>
                  </a:lnTo>
                  <a:lnTo>
                    <a:pt x="5" y="25"/>
                  </a:lnTo>
                  <a:lnTo>
                    <a:pt x="3" y="22"/>
                  </a:lnTo>
                  <a:lnTo>
                    <a:pt x="3" y="20"/>
                  </a:lnTo>
                  <a:lnTo>
                    <a:pt x="3" y="16"/>
                  </a:lnTo>
                  <a:lnTo>
                    <a:pt x="0" y="1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42" name="Freeform 358"/>
            <p:cNvSpPr>
              <a:spLocks/>
            </p:cNvSpPr>
            <p:nvPr/>
          </p:nvSpPr>
          <p:spPr bwMode="auto">
            <a:xfrm>
              <a:off x="2324017" y="4083529"/>
              <a:ext cx="95276" cy="200882"/>
            </a:xfrm>
            <a:custGeom>
              <a:avLst/>
              <a:gdLst>
                <a:gd name="T0" fmla="*/ 31 w 83"/>
                <a:gd name="T1" fmla="*/ 0 h 175"/>
                <a:gd name="T2" fmla="*/ 36 w 83"/>
                <a:gd name="T3" fmla="*/ 5 h 175"/>
                <a:gd name="T4" fmla="*/ 38 w 83"/>
                <a:gd name="T5" fmla="*/ 11 h 175"/>
                <a:gd name="T6" fmla="*/ 43 w 83"/>
                <a:gd name="T7" fmla="*/ 18 h 175"/>
                <a:gd name="T8" fmla="*/ 45 w 83"/>
                <a:gd name="T9" fmla="*/ 32 h 175"/>
                <a:gd name="T10" fmla="*/ 72 w 83"/>
                <a:gd name="T11" fmla="*/ 45 h 175"/>
                <a:gd name="T12" fmla="*/ 76 w 83"/>
                <a:gd name="T13" fmla="*/ 72 h 175"/>
                <a:gd name="T14" fmla="*/ 60 w 83"/>
                <a:gd name="T15" fmla="*/ 83 h 175"/>
                <a:gd name="T16" fmla="*/ 58 w 83"/>
                <a:gd name="T17" fmla="*/ 92 h 175"/>
                <a:gd name="T18" fmla="*/ 58 w 83"/>
                <a:gd name="T19" fmla="*/ 101 h 175"/>
                <a:gd name="T20" fmla="*/ 60 w 83"/>
                <a:gd name="T21" fmla="*/ 110 h 175"/>
                <a:gd name="T22" fmla="*/ 65 w 83"/>
                <a:gd name="T23" fmla="*/ 119 h 175"/>
                <a:gd name="T24" fmla="*/ 67 w 83"/>
                <a:gd name="T25" fmla="*/ 134 h 175"/>
                <a:gd name="T26" fmla="*/ 78 w 83"/>
                <a:gd name="T27" fmla="*/ 146 h 175"/>
                <a:gd name="T28" fmla="*/ 83 w 83"/>
                <a:gd name="T29" fmla="*/ 164 h 175"/>
                <a:gd name="T30" fmla="*/ 63 w 83"/>
                <a:gd name="T31" fmla="*/ 170 h 175"/>
                <a:gd name="T32" fmla="*/ 40 w 83"/>
                <a:gd name="T33" fmla="*/ 175 h 175"/>
                <a:gd name="T34" fmla="*/ 27 w 83"/>
                <a:gd name="T35" fmla="*/ 148 h 175"/>
                <a:gd name="T36" fmla="*/ 34 w 83"/>
                <a:gd name="T37" fmla="*/ 119 h 175"/>
                <a:gd name="T38" fmla="*/ 31 w 83"/>
                <a:gd name="T39" fmla="*/ 105 h 175"/>
                <a:gd name="T40" fmla="*/ 29 w 83"/>
                <a:gd name="T41" fmla="*/ 96 h 175"/>
                <a:gd name="T42" fmla="*/ 27 w 83"/>
                <a:gd name="T43" fmla="*/ 90 h 175"/>
                <a:gd name="T44" fmla="*/ 25 w 83"/>
                <a:gd name="T45" fmla="*/ 83 h 175"/>
                <a:gd name="T46" fmla="*/ 20 w 83"/>
                <a:gd name="T47" fmla="*/ 79 h 175"/>
                <a:gd name="T48" fmla="*/ 14 w 83"/>
                <a:gd name="T49" fmla="*/ 74 h 175"/>
                <a:gd name="T50" fmla="*/ 7 w 83"/>
                <a:gd name="T51" fmla="*/ 72 h 175"/>
                <a:gd name="T52" fmla="*/ 2 w 83"/>
                <a:gd name="T53" fmla="*/ 67 h 175"/>
                <a:gd name="T54" fmla="*/ 0 w 83"/>
                <a:gd name="T55" fmla="*/ 49 h 175"/>
                <a:gd name="T56" fmla="*/ 11 w 83"/>
                <a:gd name="T57" fmla="*/ 36 h 175"/>
                <a:gd name="T58" fmla="*/ 20 w 83"/>
                <a:gd name="T59" fmla="*/ 25 h 175"/>
                <a:gd name="T60" fmla="*/ 16 w 83"/>
                <a:gd name="T61" fmla="*/ 14 h 175"/>
                <a:gd name="T62" fmla="*/ 22 w 83"/>
                <a:gd name="T63" fmla="*/ 7 h 175"/>
                <a:gd name="T64" fmla="*/ 27 w 83"/>
                <a:gd name="T6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" h="175">
                  <a:moveTo>
                    <a:pt x="27" y="0"/>
                  </a:moveTo>
                  <a:lnTo>
                    <a:pt x="31" y="0"/>
                  </a:lnTo>
                  <a:lnTo>
                    <a:pt x="34" y="2"/>
                  </a:lnTo>
                  <a:lnTo>
                    <a:pt x="36" y="5"/>
                  </a:lnTo>
                  <a:lnTo>
                    <a:pt x="38" y="9"/>
                  </a:lnTo>
                  <a:lnTo>
                    <a:pt x="38" y="11"/>
                  </a:lnTo>
                  <a:lnTo>
                    <a:pt x="40" y="16"/>
                  </a:lnTo>
                  <a:lnTo>
                    <a:pt x="43" y="18"/>
                  </a:lnTo>
                  <a:lnTo>
                    <a:pt x="45" y="18"/>
                  </a:lnTo>
                  <a:lnTo>
                    <a:pt x="45" y="32"/>
                  </a:lnTo>
                  <a:lnTo>
                    <a:pt x="60" y="34"/>
                  </a:lnTo>
                  <a:lnTo>
                    <a:pt x="72" y="45"/>
                  </a:lnTo>
                  <a:lnTo>
                    <a:pt x="78" y="56"/>
                  </a:lnTo>
                  <a:lnTo>
                    <a:pt x="76" y="72"/>
                  </a:lnTo>
                  <a:lnTo>
                    <a:pt x="65" y="81"/>
                  </a:lnTo>
                  <a:lnTo>
                    <a:pt x="60" y="83"/>
                  </a:lnTo>
                  <a:lnTo>
                    <a:pt x="60" y="87"/>
                  </a:lnTo>
                  <a:lnTo>
                    <a:pt x="58" y="92"/>
                  </a:lnTo>
                  <a:lnTo>
                    <a:pt x="58" y="96"/>
                  </a:lnTo>
                  <a:lnTo>
                    <a:pt x="58" y="101"/>
                  </a:lnTo>
                  <a:lnTo>
                    <a:pt x="58" y="108"/>
                  </a:lnTo>
                  <a:lnTo>
                    <a:pt x="60" y="110"/>
                  </a:lnTo>
                  <a:lnTo>
                    <a:pt x="63" y="114"/>
                  </a:lnTo>
                  <a:lnTo>
                    <a:pt x="65" y="119"/>
                  </a:lnTo>
                  <a:lnTo>
                    <a:pt x="65" y="125"/>
                  </a:lnTo>
                  <a:lnTo>
                    <a:pt x="67" y="134"/>
                  </a:lnTo>
                  <a:lnTo>
                    <a:pt x="72" y="141"/>
                  </a:lnTo>
                  <a:lnTo>
                    <a:pt x="78" y="146"/>
                  </a:lnTo>
                  <a:lnTo>
                    <a:pt x="83" y="152"/>
                  </a:lnTo>
                  <a:lnTo>
                    <a:pt x="83" y="164"/>
                  </a:lnTo>
                  <a:lnTo>
                    <a:pt x="72" y="166"/>
                  </a:lnTo>
                  <a:lnTo>
                    <a:pt x="63" y="170"/>
                  </a:lnTo>
                  <a:lnTo>
                    <a:pt x="54" y="175"/>
                  </a:lnTo>
                  <a:lnTo>
                    <a:pt x="40" y="175"/>
                  </a:lnTo>
                  <a:lnTo>
                    <a:pt x="34" y="164"/>
                  </a:lnTo>
                  <a:lnTo>
                    <a:pt x="27" y="148"/>
                  </a:lnTo>
                  <a:lnTo>
                    <a:pt x="27" y="132"/>
                  </a:lnTo>
                  <a:lnTo>
                    <a:pt x="34" y="119"/>
                  </a:lnTo>
                  <a:lnTo>
                    <a:pt x="34" y="108"/>
                  </a:lnTo>
                  <a:lnTo>
                    <a:pt x="31" y="105"/>
                  </a:lnTo>
                  <a:lnTo>
                    <a:pt x="29" y="101"/>
                  </a:lnTo>
                  <a:lnTo>
                    <a:pt x="29" y="96"/>
                  </a:lnTo>
                  <a:lnTo>
                    <a:pt x="29" y="92"/>
                  </a:lnTo>
                  <a:lnTo>
                    <a:pt x="27" y="90"/>
                  </a:lnTo>
                  <a:lnTo>
                    <a:pt x="27" y="85"/>
                  </a:lnTo>
                  <a:lnTo>
                    <a:pt x="25" y="83"/>
                  </a:lnTo>
                  <a:lnTo>
                    <a:pt x="20" y="81"/>
                  </a:lnTo>
                  <a:lnTo>
                    <a:pt x="20" y="79"/>
                  </a:lnTo>
                  <a:lnTo>
                    <a:pt x="18" y="76"/>
                  </a:lnTo>
                  <a:lnTo>
                    <a:pt x="14" y="74"/>
                  </a:lnTo>
                  <a:lnTo>
                    <a:pt x="11" y="74"/>
                  </a:lnTo>
                  <a:lnTo>
                    <a:pt x="7" y="72"/>
                  </a:lnTo>
                  <a:lnTo>
                    <a:pt x="5" y="70"/>
                  </a:lnTo>
                  <a:lnTo>
                    <a:pt x="2" y="67"/>
                  </a:lnTo>
                  <a:lnTo>
                    <a:pt x="2" y="63"/>
                  </a:lnTo>
                  <a:lnTo>
                    <a:pt x="0" y="49"/>
                  </a:lnTo>
                  <a:lnTo>
                    <a:pt x="5" y="43"/>
                  </a:lnTo>
                  <a:lnTo>
                    <a:pt x="11" y="36"/>
                  </a:lnTo>
                  <a:lnTo>
                    <a:pt x="18" y="32"/>
                  </a:lnTo>
                  <a:lnTo>
                    <a:pt x="20" y="25"/>
                  </a:lnTo>
                  <a:lnTo>
                    <a:pt x="14" y="18"/>
                  </a:lnTo>
                  <a:lnTo>
                    <a:pt x="16" y="14"/>
                  </a:lnTo>
                  <a:lnTo>
                    <a:pt x="18" y="11"/>
                  </a:lnTo>
                  <a:lnTo>
                    <a:pt x="22" y="7"/>
                  </a:lnTo>
                  <a:lnTo>
                    <a:pt x="25" y="5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43" name="Freeform 359"/>
            <p:cNvSpPr>
              <a:spLocks/>
            </p:cNvSpPr>
            <p:nvPr/>
          </p:nvSpPr>
          <p:spPr bwMode="auto">
            <a:xfrm>
              <a:off x="2324017" y="4083529"/>
              <a:ext cx="95276" cy="200882"/>
            </a:xfrm>
            <a:custGeom>
              <a:avLst/>
              <a:gdLst>
                <a:gd name="T0" fmla="*/ 31 w 83"/>
                <a:gd name="T1" fmla="*/ 0 h 175"/>
                <a:gd name="T2" fmla="*/ 36 w 83"/>
                <a:gd name="T3" fmla="*/ 5 h 175"/>
                <a:gd name="T4" fmla="*/ 38 w 83"/>
                <a:gd name="T5" fmla="*/ 11 h 175"/>
                <a:gd name="T6" fmla="*/ 43 w 83"/>
                <a:gd name="T7" fmla="*/ 18 h 175"/>
                <a:gd name="T8" fmla="*/ 45 w 83"/>
                <a:gd name="T9" fmla="*/ 32 h 175"/>
                <a:gd name="T10" fmla="*/ 72 w 83"/>
                <a:gd name="T11" fmla="*/ 45 h 175"/>
                <a:gd name="T12" fmla="*/ 76 w 83"/>
                <a:gd name="T13" fmla="*/ 72 h 175"/>
                <a:gd name="T14" fmla="*/ 60 w 83"/>
                <a:gd name="T15" fmla="*/ 83 h 175"/>
                <a:gd name="T16" fmla="*/ 58 w 83"/>
                <a:gd name="T17" fmla="*/ 92 h 175"/>
                <a:gd name="T18" fmla="*/ 58 w 83"/>
                <a:gd name="T19" fmla="*/ 101 h 175"/>
                <a:gd name="T20" fmla="*/ 60 w 83"/>
                <a:gd name="T21" fmla="*/ 110 h 175"/>
                <a:gd name="T22" fmla="*/ 65 w 83"/>
                <a:gd name="T23" fmla="*/ 119 h 175"/>
                <a:gd name="T24" fmla="*/ 67 w 83"/>
                <a:gd name="T25" fmla="*/ 134 h 175"/>
                <a:gd name="T26" fmla="*/ 78 w 83"/>
                <a:gd name="T27" fmla="*/ 146 h 175"/>
                <a:gd name="T28" fmla="*/ 83 w 83"/>
                <a:gd name="T29" fmla="*/ 164 h 175"/>
                <a:gd name="T30" fmla="*/ 63 w 83"/>
                <a:gd name="T31" fmla="*/ 170 h 175"/>
                <a:gd name="T32" fmla="*/ 40 w 83"/>
                <a:gd name="T33" fmla="*/ 175 h 175"/>
                <a:gd name="T34" fmla="*/ 27 w 83"/>
                <a:gd name="T35" fmla="*/ 148 h 175"/>
                <a:gd name="T36" fmla="*/ 34 w 83"/>
                <a:gd name="T37" fmla="*/ 119 h 175"/>
                <a:gd name="T38" fmla="*/ 31 w 83"/>
                <a:gd name="T39" fmla="*/ 105 h 175"/>
                <a:gd name="T40" fmla="*/ 29 w 83"/>
                <a:gd name="T41" fmla="*/ 96 h 175"/>
                <a:gd name="T42" fmla="*/ 27 w 83"/>
                <a:gd name="T43" fmla="*/ 90 h 175"/>
                <a:gd name="T44" fmla="*/ 25 w 83"/>
                <a:gd name="T45" fmla="*/ 83 h 175"/>
                <a:gd name="T46" fmla="*/ 20 w 83"/>
                <a:gd name="T47" fmla="*/ 79 h 175"/>
                <a:gd name="T48" fmla="*/ 14 w 83"/>
                <a:gd name="T49" fmla="*/ 74 h 175"/>
                <a:gd name="T50" fmla="*/ 7 w 83"/>
                <a:gd name="T51" fmla="*/ 72 h 175"/>
                <a:gd name="T52" fmla="*/ 2 w 83"/>
                <a:gd name="T53" fmla="*/ 67 h 175"/>
                <a:gd name="T54" fmla="*/ 0 w 83"/>
                <a:gd name="T55" fmla="*/ 49 h 175"/>
                <a:gd name="T56" fmla="*/ 11 w 83"/>
                <a:gd name="T57" fmla="*/ 36 h 175"/>
                <a:gd name="T58" fmla="*/ 20 w 83"/>
                <a:gd name="T59" fmla="*/ 25 h 175"/>
                <a:gd name="T60" fmla="*/ 16 w 83"/>
                <a:gd name="T61" fmla="*/ 14 h 175"/>
                <a:gd name="T62" fmla="*/ 22 w 83"/>
                <a:gd name="T63" fmla="*/ 7 h 175"/>
                <a:gd name="T64" fmla="*/ 27 w 83"/>
                <a:gd name="T6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" h="175">
                  <a:moveTo>
                    <a:pt x="27" y="0"/>
                  </a:moveTo>
                  <a:lnTo>
                    <a:pt x="31" y="0"/>
                  </a:lnTo>
                  <a:lnTo>
                    <a:pt x="34" y="2"/>
                  </a:lnTo>
                  <a:lnTo>
                    <a:pt x="36" y="5"/>
                  </a:lnTo>
                  <a:lnTo>
                    <a:pt x="38" y="9"/>
                  </a:lnTo>
                  <a:lnTo>
                    <a:pt x="38" y="11"/>
                  </a:lnTo>
                  <a:lnTo>
                    <a:pt x="40" y="16"/>
                  </a:lnTo>
                  <a:lnTo>
                    <a:pt x="43" y="18"/>
                  </a:lnTo>
                  <a:lnTo>
                    <a:pt x="45" y="18"/>
                  </a:lnTo>
                  <a:lnTo>
                    <a:pt x="45" y="32"/>
                  </a:lnTo>
                  <a:lnTo>
                    <a:pt x="60" y="34"/>
                  </a:lnTo>
                  <a:lnTo>
                    <a:pt x="72" y="45"/>
                  </a:lnTo>
                  <a:lnTo>
                    <a:pt x="78" y="56"/>
                  </a:lnTo>
                  <a:lnTo>
                    <a:pt x="76" y="72"/>
                  </a:lnTo>
                  <a:lnTo>
                    <a:pt x="65" y="81"/>
                  </a:lnTo>
                  <a:lnTo>
                    <a:pt x="60" y="83"/>
                  </a:lnTo>
                  <a:lnTo>
                    <a:pt x="60" y="87"/>
                  </a:lnTo>
                  <a:lnTo>
                    <a:pt x="58" y="92"/>
                  </a:lnTo>
                  <a:lnTo>
                    <a:pt x="58" y="96"/>
                  </a:lnTo>
                  <a:lnTo>
                    <a:pt x="58" y="101"/>
                  </a:lnTo>
                  <a:lnTo>
                    <a:pt x="58" y="108"/>
                  </a:lnTo>
                  <a:lnTo>
                    <a:pt x="60" y="110"/>
                  </a:lnTo>
                  <a:lnTo>
                    <a:pt x="63" y="114"/>
                  </a:lnTo>
                  <a:lnTo>
                    <a:pt x="65" y="119"/>
                  </a:lnTo>
                  <a:lnTo>
                    <a:pt x="65" y="125"/>
                  </a:lnTo>
                  <a:lnTo>
                    <a:pt x="67" y="134"/>
                  </a:lnTo>
                  <a:lnTo>
                    <a:pt x="72" y="141"/>
                  </a:lnTo>
                  <a:lnTo>
                    <a:pt x="78" y="146"/>
                  </a:lnTo>
                  <a:lnTo>
                    <a:pt x="83" y="152"/>
                  </a:lnTo>
                  <a:lnTo>
                    <a:pt x="83" y="164"/>
                  </a:lnTo>
                  <a:lnTo>
                    <a:pt x="72" y="166"/>
                  </a:lnTo>
                  <a:lnTo>
                    <a:pt x="63" y="170"/>
                  </a:lnTo>
                  <a:lnTo>
                    <a:pt x="54" y="175"/>
                  </a:lnTo>
                  <a:lnTo>
                    <a:pt x="40" y="175"/>
                  </a:lnTo>
                  <a:lnTo>
                    <a:pt x="34" y="164"/>
                  </a:lnTo>
                  <a:lnTo>
                    <a:pt x="27" y="148"/>
                  </a:lnTo>
                  <a:lnTo>
                    <a:pt x="27" y="132"/>
                  </a:lnTo>
                  <a:lnTo>
                    <a:pt x="34" y="119"/>
                  </a:lnTo>
                  <a:lnTo>
                    <a:pt x="34" y="108"/>
                  </a:lnTo>
                  <a:lnTo>
                    <a:pt x="31" y="105"/>
                  </a:lnTo>
                  <a:lnTo>
                    <a:pt x="29" y="101"/>
                  </a:lnTo>
                  <a:lnTo>
                    <a:pt x="29" y="96"/>
                  </a:lnTo>
                  <a:lnTo>
                    <a:pt x="29" y="92"/>
                  </a:lnTo>
                  <a:lnTo>
                    <a:pt x="27" y="90"/>
                  </a:lnTo>
                  <a:lnTo>
                    <a:pt x="27" y="85"/>
                  </a:lnTo>
                  <a:lnTo>
                    <a:pt x="25" y="83"/>
                  </a:lnTo>
                  <a:lnTo>
                    <a:pt x="20" y="81"/>
                  </a:lnTo>
                  <a:lnTo>
                    <a:pt x="20" y="79"/>
                  </a:lnTo>
                  <a:lnTo>
                    <a:pt x="18" y="76"/>
                  </a:lnTo>
                  <a:lnTo>
                    <a:pt x="14" y="74"/>
                  </a:lnTo>
                  <a:lnTo>
                    <a:pt x="11" y="74"/>
                  </a:lnTo>
                  <a:lnTo>
                    <a:pt x="7" y="72"/>
                  </a:lnTo>
                  <a:lnTo>
                    <a:pt x="5" y="70"/>
                  </a:lnTo>
                  <a:lnTo>
                    <a:pt x="2" y="67"/>
                  </a:lnTo>
                  <a:lnTo>
                    <a:pt x="2" y="63"/>
                  </a:lnTo>
                  <a:lnTo>
                    <a:pt x="0" y="49"/>
                  </a:lnTo>
                  <a:lnTo>
                    <a:pt x="5" y="43"/>
                  </a:lnTo>
                  <a:lnTo>
                    <a:pt x="11" y="36"/>
                  </a:lnTo>
                  <a:lnTo>
                    <a:pt x="18" y="32"/>
                  </a:lnTo>
                  <a:lnTo>
                    <a:pt x="20" y="25"/>
                  </a:lnTo>
                  <a:lnTo>
                    <a:pt x="14" y="18"/>
                  </a:lnTo>
                  <a:lnTo>
                    <a:pt x="16" y="14"/>
                  </a:lnTo>
                  <a:lnTo>
                    <a:pt x="18" y="11"/>
                  </a:lnTo>
                  <a:lnTo>
                    <a:pt x="22" y="7"/>
                  </a:lnTo>
                  <a:lnTo>
                    <a:pt x="25" y="5"/>
                  </a:lnTo>
                  <a:lnTo>
                    <a:pt x="27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44" name="Freeform 360"/>
            <p:cNvSpPr>
              <a:spLocks/>
            </p:cNvSpPr>
            <p:nvPr/>
          </p:nvSpPr>
          <p:spPr bwMode="auto">
            <a:xfrm>
              <a:off x="2411257" y="4147811"/>
              <a:ext cx="87240" cy="107902"/>
            </a:xfrm>
            <a:custGeom>
              <a:avLst/>
              <a:gdLst>
                <a:gd name="T0" fmla="*/ 38 w 76"/>
                <a:gd name="T1" fmla="*/ 7 h 94"/>
                <a:gd name="T2" fmla="*/ 40 w 76"/>
                <a:gd name="T3" fmla="*/ 2 h 94"/>
                <a:gd name="T4" fmla="*/ 43 w 76"/>
                <a:gd name="T5" fmla="*/ 0 h 94"/>
                <a:gd name="T6" fmla="*/ 45 w 76"/>
                <a:gd name="T7" fmla="*/ 0 h 94"/>
                <a:gd name="T8" fmla="*/ 49 w 76"/>
                <a:gd name="T9" fmla="*/ 0 h 94"/>
                <a:gd name="T10" fmla="*/ 52 w 76"/>
                <a:gd name="T11" fmla="*/ 0 h 94"/>
                <a:gd name="T12" fmla="*/ 56 w 76"/>
                <a:gd name="T13" fmla="*/ 2 h 94"/>
                <a:gd name="T14" fmla="*/ 58 w 76"/>
                <a:gd name="T15" fmla="*/ 5 h 94"/>
                <a:gd name="T16" fmla="*/ 63 w 76"/>
                <a:gd name="T17" fmla="*/ 5 h 94"/>
                <a:gd name="T18" fmla="*/ 63 w 76"/>
                <a:gd name="T19" fmla="*/ 7 h 94"/>
                <a:gd name="T20" fmla="*/ 65 w 76"/>
                <a:gd name="T21" fmla="*/ 9 h 94"/>
                <a:gd name="T22" fmla="*/ 67 w 76"/>
                <a:gd name="T23" fmla="*/ 11 h 94"/>
                <a:gd name="T24" fmla="*/ 69 w 76"/>
                <a:gd name="T25" fmla="*/ 14 h 94"/>
                <a:gd name="T26" fmla="*/ 72 w 76"/>
                <a:gd name="T27" fmla="*/ 16 h 94"/>
                <a:gd name="T28" fmla="*/ 74 w 76"/>
                <a:gd name="T29" fmla="*/ 16 h 94"/>
                <a:gd name="T30" fmla="*/ 76 w 76"/>
                <a:gd name="T31" fmla="*/ 20 h 94"/>
                <a:gd name="T32" fmla="*/ 69 w 76"/>
                <a:gd name="T33" fmla="*/ 31 h 94"/>
                <a:gd name="T34" fmla="*/ 69 w 76"/>
                <a:gd name="T35" fmla="*/ 45 h 94"/>
                <a:gd name="T36" fmla="*/ 72 w 76"/>
                <a:gd name="T37" fmla="*/ 58 h 94"/>
                <a:gd name="T38" fmla="*/ 76 w 76"/>
                <a:gd name="T39" fmla="*/ 74 h 94"/>
                <a:gd name="T40" fmla="*/ 76 w 76"/>
                <a:gd name="T41" fmla="*/ 87 h 94"/>
                <a:gd name="T42" fmla="*/ 74 w 76"/>
                <a:gd name="T43" fmla="*/ 90 h 94"/>
                <a:gd name="T44" fmla="*/ 69 w 76"/>
                <a:gd name="T45" fmla="*/ 90 h 94"/>
                <a:gd name="T46" fmla="*/ 65 w 76"/>
                <a:gd name="T47" fmla="*/ 87 h 94"/>
                <a:gd name="T48" fmla="*/ 58 w 76"/>
                <a:gd name="T49" fmla="*/ 87 h 94"/>
                <a:gd name="T50" fmla="*/ 54 w 76"/>
                <a:gd name="T51" fmla="*/ 87 h 94"/>
                <a:gd name="T52" fmla="*/ 52 w 76"/>
                <a:gd name="T53" fmla="*/ 87 h 94"/>
                <a:gd name="T54" fmla="*/ 47 w 76"/>
                <a:gd name="T55" fmla="*/ 90 h 94"/>
                <a:gd name="T56" fmla="*/ 45 w 76"/>
                <a:gd name="T57" fmla="*/ 90 h 94"/>
                <a:gd name="T58" fmla="*/ 45 w 76"/>
                <a:gd name="T59" fmla="*/ 94 h 94"/>
                <a:gd name="T60" fmla="*/ 36 w 76"/>
                <a:gd name="T61" fmla="*/ 94 h 94"/>
                <a:gd name="T62" fmla="*/ 27 w 76"/>
                <a:gd name="T63" fmla="*/ 92 h 94"/>
                <a:gd name="T64" fmla="*/ 20 w 76"/>
                <a:gd name="T65" fmla="*/ 87 h 94"/>
                <a:gd name="T66" fmla="*/ 20 w 76"/>
                <a:gd name="T67" fmla="*/ 76 h 94"/>
                <a:gd name="T68" fmla="*/ 18 w 76"/>
                <a:gd name="T69" fmla="*/ 69 h 94"/>
                <a:gd name="T70" fmla="*/ 11 w 76"/>
                <a:gd name="T71" fmla="*/ 65 h 94"/>
                <a:gd name="T72" fmla="*/ 5 w 76"/>
                <a:gd name="T73" fmla="*/ 61 h 94"/>
                <a:gd name="T74" fmla="*/ 0 w 76"/>
                <a:gd name="T75" fmla="*/ 56 h 94"/>
                <a:gd name="T76" fmla="*/ 0 w 76"/>
                <a:gd name="T77" fmla="*/ 45 h 94"/>
                <a:gd name="T78" fmla="*/ 11 w 76"/>
                <a:gd name="T79" fmla="*/ 36 h 94"/>
                <a:gd name="T80" fmla="*/ 18 w 76"/>
                <a:gd name="T81" fmla="*/ 25 h 94"/>
                <a:gd name="T82" fmla="*/ 27 w 76"/>
                <a:gd name="T83" fmla="*/ 14 h 94"/>
                <a:gd name="T84" fmla="*/ 38 w 76"/>
                <a:gd name="T85" fmla="*/ 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" h="94">
                  <a:moveTo>
                    <a:pt x="38" y="7"/>
                  </a:moveTo>
                  <a:lnTo>
                    <a:pt x="40" y="2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6" y="2"/>
                  </a:lnTo>
                  <a:lnTo>
                    <a:pt x="58" y="5"/>
                  </a:lnTo>
                  <a:lnTo>
                    <a:pt x="63" y="5"/>
                  </a:lnTo>
                  <a:lnTo>
                    <a:pt x="63" y="7"/>
                  </a:lnTo>
                  <a:lnTo>
                    <a:pt x="65" y="9"/>
                  </a:lnTo>
                  <a:lnTo>
                    <a:pt x="67" y="11"/>
                  </a:lnTo>
                  <a:lnTo>
                    <a:pt x="69" y="14"/>
                  </a:lnTo>
                  <a:lnTo>
                    <a:pt x="72" y="16"/>
                  </a:lnTo>
                  <a:lnTo>
                    <a:pt x="74" y="16"/>
                  </a:lnTo>
                  <a:lnTo>
                    <a:pt x="76" y="20"/>
                  </a:lnTo>
                  <a:lnTo>
                    <a:pt x="69" y="31"/>
                  </a:lnTo>
                  <a:lnTo>
                    <a:pt x="69" y="45"/>
                  </a:lnTo>
                  <a:lnTo>
                    <a:pt x="72" y="58"/>
                  </a:lnTo>
                  <a:lnTo>
                    <a:pt x="76" y="74"/>
                  </a:lnTo>
                  <a:lnTo>
                    <a:pt x="76" y="87"/>
                  </a:lnTo>
                  <a:lnTo>
                    <a:pt x="74" y="90"/>
                  </a:lnTo>
                  <a:lnTo>
                    <a:pt x="69" y="90"/>
                  </a:lnTo>
                  <a:lnTo>
                    <a:pt x="65" y="87"/>
                  </a:lnTo>
                  <a:lnTo>
                    <a:pt x="58" y="87"/>
                  </a:lnTo>
                  <a:lnTo>
                    <a:pt x="54" y="87"/>
                  </a:lnTo>
                  <a:lnTo>
                    <a:pt x="52" y="87"/>
                  </a:lnTo>
                  <a:lnTo>
                    <a:pt x="47" y="90"/>
                  </a:lnTo>
                  <a:lnTo>
                    <a:pt x="45" y="90"/>
                  </a:lnTo>
                  <a:lnTo>
                    <a:pt x="45" y="94"/>
                  </a:lnTo>
                  <a:lnTo>
                    <a:pt x="36" y="94"/>
                  </a:lnTo>
                  <a:lnTo>
                    <a:pt x="27" y="92"/>
                  </a:lnTo>
                  <a:lnTo>
                    <a:pt x="20" y="87"/>
                  </a:lnTo>
                  <a:lnTo>
                    <a:pt x="20" y="76"/>
                  </a:lnTo>
                  <a:lnTo>
                    <a:pt x="18" y="69"/>
                  </a:lnTo>
                  <a:lnTo>
                    <a:pt x="11" y="65"/>
                  </a:lnTo>
                  <a:lnTo>
                    <a:pt x="5" y="61"/>
                  </a:lnTo>
                  <a:lnTo>
                    <a:pt x="0" y="56"/>
                  </a:lnTo>
                  <a:lnTo>
                    <a:pt x="0" y="45"/>
                  </a:lnTo>
                  <a:lnTo>
                    <a:pt x="11" y="36"/>
                  </a:lnTo>
                  <a:lnTo>
                    <a:pt x="18" y="25"/>
                  </a:lnTo>
                  <a:lnTo>
                    <a:pt x="27" y="14"/>
                  </a:lnTo>
                  <a:lnTo>
                    <a:pt x="38" y="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45" name="Freeform 361"/>
            <p:cNvSpPr>
              <a:spLocks/>
            </p:cNvSpPr>
            <p:nvPr/>
          </p:nvSpPr>
          <p:spPr bwMode="auto">
            <a:xfrm>
              <a:off x="2411257" y="4147811"/>
              <a:ext cx="87240" cy="107902"/>
            </a:xfrm>
            <a:custGeom>
              <a:avLst/>
              <a:gdLst>
                <a:gd name="T0" fmla="*/ 38 w 76"/>
                <a:gd name="T1" fmla="*/ 7 h 94"/>
                <a:gd name="T2" fmla="*/ 40 w 76"/>
                <a:gd name="T3" fmla="*/ 2 h 94"/>
                <a:gd name="T4" fmla="*/ 43 w 76"/>
                <a:gd name="T5" fmla="*/ 0 h 94"/>
                <a:gd name="T6" fmla="*/ 45 w 76"/>
                <a:gd name="T7" fmla="*/ 0 h 94"/>
                <a:gd name="T8" fmla="*/ 49 w 76"/>
                <a:gd name="T9" fmla="*/ 0 h 94"/>
                <a:gd name="T10" fmla="*/ 52 w 76"/>
                <a:gd name="T11" fmla="*/ 0 h 94"/>
                <a:gd name="T12" fmla="*/ 56 w 76"/>
                <a:gd name="T13" fmla="*/ 2 h 94"/>
                <a:gd name="T14" fmla="*/ 58 w 76"/>
                <a:gd name="T15" fmla="*/ 5 h 94"/>
                <a:gd name="T16" fmla="*/ 63 w 76"/>
                <a:gd name="T17" fmla="*/ 5 h 94"/>
                <a:gd name="T18" fmla="*/ 63 w 76"/>
                <a:gd name="T19" fmla="*/ 7 h 94"/>
                <a:gd name="T20" fmla="*/ 65 w 76"/>
                <a:gd name="T21" fmla="*/ 9 h 94"/>
                <a:gd name="T22" fmla="*/ 67 w 76"/>
                <a:gd name="T23" fmla="*/ 11 h 94"/>
                <a:gd name="T24" fmla="*/ 69 w 76"/>
                <a:gd name="T25" fmla="*/ 14 h 94"/>
                <a:gd name="T26" fmla="*/ 72 w 76"/>
                <a:gd name="T27" fmla="*/ 16 h 94"/>
                <a:gd name="T28" fmla="*/ 74 w 76"/>
                <a:gd name="T29" fmla="*/ 16 h 94"/>
                <a:gd name="T30" fmla="*/ 76 w 76"/>
                <a:gd name="T31" fmla="*/ 20 h 94"/>
                <a:gd name="T32" fmla="*/ 69 w 76"/>
                <a:gd name="T33" fmla="*/ 31 h 94"/>
                <a:gd name="T34" fmla="*/ 69 w 76"/>
                <a:gd name="T35" fmla="*/ 45 h 94"/>
                <a:gd name="T36" fmla="*/ 72 w 76"/>
                <a:gd name="T37" fmla="*/ 58 h 94"/>
                <a:gd name="T38" fmla="*/ 76 w 76"/>
                <a:gd name="T39" fmla="*/ 74 h 94"/>
                <a:gd name="T40" fmla="*/ 76 w 76"/>
                <a:gd name="T41" fmla="*/ 87 h 94"/>
                <a:gd name="T42" fmla="*/ 74 w 76"/>
                <a:gd name="T43" fmla="*/ 90 h 94"/>
                <a:gd name="T44" fmla="*/ 69 w 76"/>
                <a:gd name="T45" fmla="*/ 90 h 94"/>
                <a:gd name="T46" fmla="*/ 65 w 76"/>
                <a:gd name="T47" fmla="*/ 87 h 94"/>
                <a:gd name="T48" fmla="*/ 58 w 76"/>
                <a:gd name="T49" fmla="*/ 87 h 94"/>
                <a:gd name="T50" fmla="*/ 54 w 76"/>
                <a:gd name="T51" fmla="*/ 87 h 94"/>
                <a:gd name="T52" fmla="*/ 52 w 76"/>
                <a:gd name="T53" fmla="*/ 87 h 94"/>
                <a:gd name="T54" fmla="*/ 47 w 76"/>
                <a:gd name="T55" fmla="*/ 90 h 94"/>
                <a:gd name="T56" fmla="*/ 45 w 76"/>
                <a:gd name="T57" fmla="*/ 90 h 94"/>
                <a:gd name="T58" fmla="*/ 45 w 76"/>
                <a:gd name="T59" fmla="*/ 94 h 94"/>
                <a:gd name="T60" fmla="*/ 36 w 76"/>
                <a:gd name="T61" fmla="*/ 94 h 94"/>
                <a:gd name="T62" fmla="*/ 27 w 76"/>
                <a:gd name="T63" fmla="*/ 92 h 94"/>
                <a:gd name="T64" fmla="*/ 20 w 76"/>
                <a:gd name="T65" fmla="*/ 87 h 94"/>
                <a:gd name="T66" fmla="*/ 20 w 76"/>
                <a:gd name="T67" fmla="*/ 76 h 94"/>
                <a:gd name="T68" fmla="*/ 18 w 76"/>
                <a:gd name="T69" fmla="*/ 69 h 94"/>
                <a:gd name="T70" fmla="*/ 11 w 76"/>
                <a:gd name="T71" fmla="*/ 65 h 94"/>
                <a:gd name="T72" fmla="*/ 5 w 76"/>
                <a:gd name="T73" fmla="*/ 61 h 94"/>
                <a:gd name="T74" fmla="*/ 0 w 76"/>
                <a:gd name="T75" fmla="*/ 56 h 94"/>
                <a:gd name="T76" fmla="*/ 0 w 76"/>
                <a:gd name="T77" fmla="*/ 45 h 94"/>
                <a:gd name="T78" fmla="*/ 11 w 76"/>
                <a:gd name="T79" fmla="*/ 36 h 94"/>
                <a:gd name="T80" fmla="*/ 18 w 76"/>
                <a:gd name="T81" fmla="*/ 25 h 94"/>
                <a:gd name="T82" fmla="*/ 27 w 76"/>
                <a:gd name="T83" fmla="*/ 14 h 94"/>
                <a:gd name="T84" fmla="*/ 38 w 76"/>
                <a:gd name="T85" fmla="*/ 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" h="94">
                  <a:moveTo>
                    <a:pt x="38" y="7"/>
                  </a:moveTo>
                  <a:lnTo>
                    <a:pt x="40" y="2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6" y="2"/>
                  </a:lnTo>
                  <a:lnTo>
                    <a:pt x="58" y="5"/>
                  </a:lnTo>
                  <a:lnTo>
                    <a:pt x="63" y="5"/>
                  </a:lnTo>
                  <a:lnTo>
                    <a:pt x="63" y="7"/>
                  </a:lnTo>
                  <a:lnTo>
                    <a:pt x="65" y="9"/>
                  </a:lnTo>
                  <a:lnTo>
                    <a:pt x="67" y="11"/>
                  </a:lnTo>
                  <a:lnTo>
                    <a:pt x="69" y="14"/>
                  </a:lnTo>
                  <a:lnTo>
                    <a:pt x="72" y="16"/>
                  </a:lnTo>
                  <a:lnTo>
                    <a:pt x="74" y="16"/>
                  </a:lnTo>
                  <a:lnTo>
                    <a:pt x="76" y="20"/>
                  </a:lnTo>
                  <a:lnTo>
                    <a:pt x="69" y="31"/>
                  </a:lnTo>
                  <a:lnTo>
                    <a:pt x="69" y="45"/>
                  </a:lnTo>
                  <a:lnTo>
                    <a:pt x="72" y="58"/>
                  </a:lnTo>
                  <a:lnTo>
                    <a:pt x="76" y="74"/>
                  </a:lnTo>
                  <a:lnTo>
                    <a:pt x="76" y="87"/>
                  </a:lnTo>
                  <a:lnTo>
                    <a:pt x="74" y="90"/>
                  </a:lnTo>
                  <a:lnTo>
                    <a:pt x="69" y="90"/>
                  </a:lnTo>
                  <a:lnTo>
                    <a:pt x="65" y="87"/>
                  </a:lnTo>
                  <a:lnTo>
                    <a:pt x="58" y="87"/>
                  </a:lnTo>
                  <a:lnTo>
                    <a:pt x="54" y="87"/>
                  </a:lnTo>
                  <a:lnTo>
                    <a:pt x="52" y="87"/>
                  </a:lnTo>
                  <a:lnTo>
                    <a:pt x="47" y="90"/>
                  </a:lnTo>
                  <a:lnTo>
                    <a:pt x="45" y="90"/>
                  </a:lnTo>
                  <a:lnTo>
                    <a:pt x="45" y="94"/>
                  </a:lnTo>
                  <a:lnTo>
                    <a:pt x="36" y="94"/>
                  </a:lnTo>
                  <a:lnTo>
                    <a:pt x="27" y="92"/>
                  </a:lnTo>
                  <a:lnTo>
                    <a:pt x="20" y="87"/>
                  </a:lnTo>
                  <a:lnTo>
                    <a:pt x="20" y="76"/>
                  </a:lnTo>
                  <a:lnTo>
                    <a:pt x="18" y="69"/>
                  </a:lnTo>
                  <a:lnTo>
                    <a:pt x="11" y="65"/>
                  </a:lnTo>
                  <a:lnTo>
                    <a:pt x="5" y="61"/>
                  </a:lnTo>
                  <a:lnTo>
                    <a:pt x="0" y="56"/>
                  </a:lnTo>
                  <a:lnTo>
                    <a:pt x="0" y="45"/>
                  </a:lnTo>
                  <a:lnTo>
                    <a:pt x="11" y="36"/>
                  </a:lnTo>
                  <a:lnTo>
                    <a:pt x="18" y="25"/>
                  </a:lnTo>
                  <a:lnTo>
                    <a:pt x="27" y="14"/>
                  </a:lnTo>
                  <a:lnTo>
                    <a:pt x="38" y="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46" name="Freeform 362"/>
            <p:cNvSpPr>
              <a:spLocks/>
            </p:cNvSpPr>
            <p:nvPr/>
          </p:nvSpPr>
          <p:spPr bwMode="auto">
            <a:xfrm>
              <a:off x="2467504" y="5347361"/>
              <a:ext cx="138896" cy="138896"/>
            </a:xfrm>
            <a:custGeom>
              <a:avLst/>
              <a:gdLst>
                <a:gd name="T0" fmla="*/ 9 w 121"/>
                <a:gd name="T1" fmla="*/ 58 h 121"/>
                <a:gd name="T2" fmla="*/ 9 w 121"/>
                <a:gd name="T3" fmla="*/ 47 h 121"/>
                <a:gd name="T4" fmla="*/ 9 w 121"/>
                <a:gd name="T5" fmla="*/ 36 h 121"/>
                <a:gd name="T6" fmla="*/ 7 w 121"/>
                <a:gd name="T7" fmla="*/ 22 h 121"/>
                <a:gd name="T8" fmla="*/ 9 w 121"/>
                <a:gd name="T9" fmla="*/ 13 h 121"/>
                <a:gd name="T10" fmla="*/ 11 w 121"/>
                <a:gd name="T11" fmla="*/ 4 h 121"/>
                <a:gd name="T12" fmla="*/ 20 w 121"/>
                <a:gd name="T13" fmla="*/ 0 h 121"/>
                <a:gd name="T14" fmla="*/ 34 w 121"/>
                <a:gd name="T15" fmla="*/ 2 h 121"/>
                <a:gd name="T16" fmla="*/ 34 w 121"/>
                <a:gd name="T17" fmla="*/ 9 h 121"/>
                <a:gd name="T18" fmla="*/ 34 w 121"/>
                <a:gd name="T19" fmla="*/ 13 h 121"/>
                <a:gd name="T20" fmla="*/ 34 w 121"/>
                <a:gd name="T21" fmla="*/ 18 h 121"/>
                <a:gd name="T22" fmla="*/ 36 w 121"/>
                <a:gd name="T23" fmla="*/ 20 h 121"/>
                <a:gd name="T24" fmla="*/ 38 w 121"/>
                <a:gd name="T25" fmla="*/ 22 h 121"/>
                <a:gd name="T26" fmla="*/ 43 w 121"/>
                <a:gd name="T27" fmla="*/ 22 h 121"/>
                <a:gd name="T28" fmla="*/ 47 w 121"/>
                <a:gd name="T29" fmla="*/ 22 h 121"/>
                <a:gd name="T30" fmla="*/ 52 w 121"/>
                <a:gd name="T31" fmla="*/ 22 h 121"/>
                <a:gd name="T32" fmla="*/ 56 w 121"/>
                <a:gd name="T33" fmla="*/ 22 h 121"/>
                <a:gd name="T34" fmla="*/ 61 w 121"/>
                <a:gd name="T35" fmla="*/ 22 h 121"/>
                <a:gd name="T36" fmla="*/ 63 w 121"/>
                <a:gd name="T37" fmla="*/ 24 h 121"/>
                <a:gd name="T38" fmla="*/ 65 w 121"/>
                <a:gd name="T39" fmla="*/ 27 h 121"/>
                <a:gd name="T40" fmla="*/ 87 w 121"/>
                <a:gd name="T41" fmla="*/ 36 h 121"/>
                <a:gd name="T42" fmla="*/ 103 w 121"/>
                <a:gd name="T43" fmla="*/ 53 h 121"/>
                <a:gd name="T44" fmla="*/ 103 w 121"/>
                <a:gd name="T45" fmla="*/ 58 h 121"/>
                <a:gd name="T46" fmla="*/ 103 w 121"/>
                <a:gd name="T47" fmla="*/ 65 h 121"/>
                <a:gd name="T48" fmla="*/ 108 w 121"/>
                <a:gd name="T49" fmla="*/ 67 h 121"/>
                <a:gd name="T50" fmla="*/ 110 w 121"/>
                <a:gd name="T51" fmla="*/ 69 h 121"/>
                <a:gd name="T52" fmla="*/ 114 w 121"/>
                <a:gd name="T53" fmla="*/ 74 h 121"/>
                <a:gd name="T54" fmla="*/ 117 w 121"/>
                <a:gd name="T55" fmla="*/ 76 h 121"/>
                <a:gd name="T56" fmla="*/ 119 w 121"/>
                <a:gd name="T57" fmla="*/ 78 h 121"/>
                <a:gd name="T58" fmla="*/ 121 w 121"/>
                <a:gd name="T59" fmla="*/ 85 h 121"/>
                <a:gd name="T60" fmla="*/ 119 w 121"/>
                <a:gd name="T61" fmla="*/ 85 h 121"/>
                <a:gd name="T62" fmla="*/ 117 w 121"/>
                <a:gd name="T63" fmla="*/ 85 h 121"/>
                <a:gd name="T64" fmla="*/ 117 w 121"/>
                <a:gd name="T65" fmla="*/ 87 h 121"/>
                <a:gd name="T66" fmla="*/ 114 w 121"/>
                <a:gd name="T67" fmla="*/ 89 h 121"/>
                <a:gd name="T68" fmla="*/ 114 w 121"/>
                <a:gd name="T69" fmla="*/ 96 h 121"/>
                <a:gd name="T70" fmla="*/ 96 w 121"/>
                <a:gd name="T71" fmla="*/ 116 h 121"/>
                <a:gd name="T72" fmla="*/ 87 w 121"/>
                <a:gd name="T73" fmla="*/ 118 h 121"/>
                <a:gd name="T74" fmla="*/ 74 w 121"/>
                <a:gd name="T75" fmla="*/ 121 h 121"/>
                <a:gd name="T76" fmla="*/ 63 w 121"/>
                <a:gd name="T77" fmla="*/ 121 h 121"/>
                <a:gd name="T78" fmla="*/ 49 w 121"/>
                <a:gd name="T79" fmla="*/ 116 h 121"/>
                <a:gd name="T80" fmla="*/ 41 w 121"/>
                <a:gd name="T81" fmla="*/ 109 h 121"/>
                <a:gd name="T82" fmla="*/ 38 w 121"/>
                <a:gd name="T83" fmla="*/ 105 h 121"/>
                <a:gd name="T84" fmla="*/ 36 w 121"/>
                <a:gd name="T85" fmla="*/ 103 h 121"/>
                <a:gd name="T86" fmla="*/ 32 w 121"/>
                <a:gd name="T87" fmla="*/ 103 h 121"/>
                <a:gd name="T88" fmla="*/ 29 w 121"/>
                <a:gd name="T89" fmla="*/ 103 h 121"/>
                <a:gd name="T90" fmla="*/ 25 w 121"/>
                <a:gd name="T91" fmla="*/ 100 h 121"/>
                <a:gd name="T92" fmla="*/ 20 w 121"/>
                <a:gd name="T93" fmla="*/ 100 h 121"/>
                <a:gd name="T94" fmla="*/ 16 w 121"/>
                <a:gd name="T95" fmla="*/ 98 h 121"/>
                <a:gd name="T96" fmla="*/ 14 w 121"/>
                <a:gd name="T97" fmla="*/ 96 h 121"/>
                <a:gd name="T98" fmla="*/ 11 w 121"/>
                <a:gd name="T99" fmla="*/ 96 h 121"/>
                <a:gd name="T100" fmla="*/ 9 w 121"/>
                <a:gd name="T101" fmla="*/ 94 h 121"/>
                <a:gd name="T102" fmla="*/ 7 w 121"/>
                <a:gd name="T103" fmla="*/ 92 h 121"/>
                <a:gd name="T104" fmla="*/ 3 w 121"/>
                <a:gd name="T105" fmla="*/ 89 h 121"/>
                <a:gd name="T106" fmla="*/ 0 w 121"/>
                <a:gd name="T107" fmla="*/ 85 h 121"/>
                <a:gd name="T108" fmla="*/ 3 w 121"/>
                <a:gd name="T109" fmla="*/ 80 h 121"/>
                <a:gd name="T110" fmla="*/ 3 w 121"/>
                <a:gd name="T111" fmla="*/ 76 h 121"/>
                <a:gd name="T112" fmla="*/ 5 w 121"/>
                <a:gd name="T113" fmla="*/ 74 h 121"/>
                <a:gd name="T114" fmla="*/ 7 w 121"/>
                <a:gd name="T115" fmla="*/ 71 h 121"/>
                <a:gd name="T116" fmla="*/ 7 w 121"/>
                <a:gd name="T117" fmla="*/ 67 h 121"/>
                <a:gd name="T118" fmla="*/ 9 w 121"/>
                <a:gd name="T119" fmla="*/ 65 h 121"/>
                <a:gd name="T120" fmla="*/ 9 w 121"/>
                <a:gd name="T121" fmla="*/ 5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1" h="121">
                  <a:moveTo>
                    <a:pt x="9" y="58"/>
                  </a:moveTo>
                  <a:lnTo>
                    <a:pt x="9" y="47"/>
                  </a:lnTo>
                  <a:lnTo>
                    <a:pt x="9" y="36"/>
                  </a:lnTo>
                  <a:lnTo>
                    <a:pt x="7" y="22"/>
                  </a:lnTo>
                  <a:lnTo>
                    <a:pt x="9" y="13"/>
                  </a:lnTo>
                  <a:lnTo>
                    <a:pt x="11" y="4"/>
                  </a:lnTo>
                  <a:lnTo>
                    <a:pt x="20" y="0"/>
                  </a:lnTo>
                  <a:lnTo>
                    <a:pt x="34" y="2"/>
                  </a:lnTo>
                  <a:lnTo>
                    <a:pt x="34" y="9"/>
                  </a:lnTo>
                  <a:lnTo>
                    <a:pt x="34" y="13"/>
                  </a:lnTo>
                  <a:lnTo>
                    <a:pt x="34" y="18"/>
                  </a:lnTo>
                  <a:lnTo>
                    <a:pt x="36" y="20"/>
                  </a:lnTo>
                  <a:lnTo>
                    <a:pt x="38" y="22"/>
                  </a:lnTo>
                  <a:lnTo>
                    <a:pt x="43" y="22"/>
                  </a:lnTo>
                  <a:lnTo>
                    <a:pt x="47" y="22"/>
                  </a:lnTo>
                  <a:lnTo>
                    <a:pt x="52" y="22"/>
                  </a:lnTo>
                  <a:lnTo>
                    <a:pt x="56" y="22"/>
                  </a:lnTo>
                  <a:lnTo>
                    <a:pt x="61" y="22"/>
                  </a:lnTo>
                  <a:lnTo>
                    <a:pt x="63" y="24"/>
                  </a:lnTo>
                  <a:lnTo>
                    <a:pt x="65" y="27"/>
                  </a:lnTo>
                  <a:lnTo>
                    <a:pt x="87" y="36"/>
                  </a:lnTo>
                  <a:lnTo>
                    <a:pt x="103" y="53"/>
                  </a:lnTo>
                  <a:lnTo>
                    <a:pt x="103" y="58"/>
                  </a:lnTo>
                  <a:lnTo>
                    <a:pt x="103" y="65"/>
                  </a:lnTo>
                  <a:lnTo>
                    <a:pt x="108" y="67"/>
                  </a:lnTo>
                  <a:lnTo>
                    <a:pt x="110" y="69"/>
                  </a:lnTo>
                  <a:lnTo>
                    <a:pt x="114" y="74"/>
                  </a:lnTo>
                  <a:lnTo>
                    <a:pt x="117" y="76"/>
                  </a:lnTo>
                  <a:lnTo>
                    <a:pt x="119" y="78"/>
                  </a:lnTo>
                  <a:lnTo>
                    <a:pt x="121" y="85"/>
                  </a:lnTo>
                  <a:lnTo>
                    <a:pt x="119" y="85"/>
                  </a:lnTo>
                  <a:lnTo>
                    <a:pt x="117" y="85"/>
                  </a:lnTo>
                  <a:lnTo>
                    <a:pt x="117" y="87"/>
                  </a:lnTo>
                  <a:lnTo>
                    <a:pt x="114" y="89"/>
                  </a:lnTo>
                  <a:lnTo>
                    <a:pt x="114" y="96"/>
                  </a:lnTo>
                  <a:lnTo>
                    <a:pt x="96" y="116"/>
                  </a:lnTo>
                  <a:lnTo>
                    <a:pt x="87" y="118"/>
                  </a:lnTo>
                  <a:lnTo>
                    <a:pt x="74" y="121"/>
                  </a:lnTo>
                  <a:lnTo>
                    <a:pt x="63" y="121"/>
                  </a:lnTo>
                  <a:lnTo>
                    <a:pt x="49" y="116"/>
                  </a:lnTo>
                  <a:lnTo>
                    <a:pt x="41" y="109"/>
                  </a:lnTo>
                  <a:lnTo>
                    <a:pt x="38" y="105"/>
                  </a:lnTo>
                  <a:lnTo>
                    <a:pt x="36" y="103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5" y="100"/>
                  </a:lnTo>
                  <a:lnTo>
                    <a:pt x="20" y="100"/>
                  </a:lnTo>
                  <a:lnTo>
                    <a:pt x="16" y="98"/>
                  </a:lnTo>
                  <a:lnTo>
                    <a:pt x="14" y="96"/>
                  </a:lnTo>
                  <a:lnTo>
                    <a:pt x="11" y="96"/>
                  </a:lnTo>
                  <a:lnTo>
                    <a:pt x="9" y="94"/>
                  </a:lnTo>
                  <a:lnTo>
                    <a:pt x="7" y="92"/>
                  </a:lnTo>
                  <a:lnTo>
                    <a:pt x="3" y="89"/>
                  </a:lnTo>
                  <a:lnTo>
                    <a:pt x="0" y="85"/>
                  </a:lnTo>
                  <a:lnTo>
                    <a:pt x="3" y="80"/>
                  </a:lnTo>
                  <a:lnTo>
                    <a:pt x="3" y="76"/>
                  </a:lnTo>
                  <a:lnTo>
                    <a:pt x="5" y="74"/>
                  </a:lnTo>
                  <a:lnTo>
                    <a:pt x="7" y="71"/>
                  </a:lnTo>
                  <a:lnTo>
                    <a:pt x="7" y="67"/>
                  </a:lnTo>
                  <a:lnTo>
                    <a:pt x="9" y="65"/>
                  </a:lnTo>
                  <a:lnTo>
                    <a:pt x="9" y="5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47" name="Freeform 363"/>
            <p:cNvSpPr>
              <a:spLocks/>
            </p:cNvSpPr>
            <p:nvPr/>
          </p:nvSpPr>
          <p:spPr bwMode="auto">
            <a:xfrm>
              <a:off x="2467504" y="5347361"/>
              <a:ext cx="138896" cy="138896"/>
            </a:xfrm>
            <a:custGeom>
              <a:avLst/>
              <a:gdLst>
                <a:gd name="T0" fmla="*/ 9 w 121"/>
                <a:gd name="T1" fmla="*/ 58 h 121"/>
                <a:gd name="T2" fmla="*/ 9 w 121"/>
                <a:gd name="T3" fmla="*/ 47 h 121"/>
                <a:gd name="T4" fmla="*/ 9 w 121"/>
                <a:gd name="T5" fmla="*/ 36 h 121"/>
                <a:gd name="T6" fmla="*/ 7 w 121"/>
                <a:gd name="T7" fmla="*/ 22 h 121"/>
                <a:gd name="T8" fmla="*/ 9 w 121"/>
                <a:gd name="T9" fmla="*/ 13 h 121"/>
                <a:gd name="T10" fmla="*/ 11 w 121"/>
                <a:gd name="T11" fmla="*/ 4 h 121"/>
                <a:gd name="T12" fmla="*/ 20 w 121"/>
                <a:gd name="T13" fmla="*/ 0 h 121"/>
                <a:gd name="T14" fmla="*/ 34 w 121"/>
                <a:gd name="T15" fmla="*/ 2 h 121"/>
                <a:gd name="T16" fmla="*/ 34 w 121"/>
                <a:gd name="T17" fmla="*/ 9 h 121"/>
                <a:gd name="T18" fmla="*/ 34 w 121"/>
                <a:gd name="T19" fmla="*/ 13 h 121"/>
                <a:gd name="T20" fmla="*/ 34 w 121"/>
                <a:gd name="T21" fmla="*/ 18 h 121"/>
                <a:gd name="T22" fmla="*/ 36 w 121"/>
                <a:gd name="T23" fmla="*/ 20 h 121"/>
                <a:gd name="T24" fmla="*/ 38 w 121"/>
                <a:gd name="T25" fmla="*/ 22 h 121"/>
                <a:gd name="T26" fmla="*/ 43 w 121"/>
                <a:gd name="T27" fmla="*/ 22 h 121"/>
                <a:gd name="T28" fmla="*/ 47 w 121"/>
                <a:gd name="T29" fmla="*/ 22 h 121"/>
                <a:gd name="T30" fmla="*/ 52 w 121"/>
                <a:gd name="T31" fmla="*/ 22 h 121"/>
                <a:gd name="T32" fmla="*/ 56 w 121"/>
                <a:gd name="T33" fmla="*/ 22 h 121"/>
                <a:gd name="T34" fmla="*/ 61 w 121"/>
                <a:gd name="T35" fmla="*/ 22 h 121"/>
                <a:gd name="T36" fmla="*/ 63 w 121"/>
                <a:gd name="T37" fmla="*/ 24 h 121"/>
                <a:gd name="T38" fmla="*/ 65 w 121"/>
                <a:gd name="T39" fmla="*/ 27 h 121"/>
                <a:gd name="T40" fmla="*/ 87 w 121"/>
                <a:gd name="T41" fmla="*/ 36 h 121"/>
                <a:gd name="T42" fmla="*/ 103 w 121"/>
                <a:gd name="T43" fmla="*/ 53 h 121"/>
                <a:gd name="T44" fmla="*/ 103 w 121"/>
                <a:gd name="T45" fmla="*/ 58 h 121"/>
                <a:gd name="T46" fmla="*/ 103 w 121"/>
                <a:gd name="T47" fmla="*/ 65 h 121"/>
                <a:gd name="T48" fmla="*/ 108 w 121"/>
                <a:gd name="T49" fmla="*/ 67 h 121"/>
                <a:gd name="T50" fmla="*/ 110 w 121"/>
                <a:gd name="T51" fmla="*/ 69 h 121"/>
                <a:gd name="T52" fmla="*/ 114 w 121"/>
                <a:gd name="T53" fmla="*/ 74 h 121"/>
                <a:gd name="T54" fmla="*/ 117 w 121"/>
                <a:gd name="T55" fmla="*/ 76 h 121"/>
                <a:gd name="T56" fmla="*/ 119 w 121"/>
                <a:gd name="T57" fmla="*/ 78 h 121"/>
                <a:gd name="T58" fmla="*/ 121 w 121"/>
                <a:gd name="T59" fmla="*/ 85 h 121"/>
                <a:gd name="T60" fmla="*/ 119 w 121"/>
                <a:gd name="T61" fmla="*/ 85 h 121"/>
                <a:gd name="T62" fmla="*/ 117 w 121"/>
                <a:gd name="T63" fmla="*/ 85 h 121"/>
                <a:gd name="T64" fmla="*/ 117 w 121"/>
                <a:gd name="T65" fmla="*/ 87 h 121"/>
                <a:gd name="T66" fmla="*/ 114 w 121"/>
                <a:gd name="T67" fmla="*/ 89 h 121"/>
                <a:gd name="T68" fmla="*/ 114 w 121"/>
                <a:gd name="T69" fmla="*/ 96 h 121"/>
                <a:gd name="T70" fmla="*/ 96 w 121"/>
                <a:gd name="T71" fmla="*/ 116 h 121"/>
                <a:gd name="T72" fmla="*/ 87 w 121"/>
                <a:gd name="T73" fmla="*/ 118 h 121"/>
                <a:gd name="T74" fmla="*/ 74 w 121"/>
                <a:gd name="T75" fmla="*/ 121 h 121"/>
                <a:gd name="T76" fmla="*/ 63 w 121"/>
                <a:gd name="T77" fmla="*/ 121 h 121"/>
                <a:gd name="T78" fmla="*/ 49 w 121"/>
                <a:gd name="T79" fmla="*/ 116 h 121"/>
                <a:gd name="T80" fmla="*/ 41 w 121"/>
                <a:gd name="T81" fmla="*/ 109 h 121"/>
                <a:gd name="T82" fmla="*/ 38 w 121"/>
                <a:gd name="T83" fmla="*/ 105 h 121"/>
                <a:gd name="T84" fmla="*/ 36 w 121"/>
                <a:gd name="T85" fmla="*/ 103 h 121"/>
                <a:gd name="T86" fmla="*/ 32 w 121"/>
                <a:gd name="T87" fmla="*/ 103 h 121"/>
                <a:gd name="T88" fmla="*/ 29 w 121"/>
                <a:gd name="T89" fmla="*/ 103 h 121"/>
                <a:gd name="T90" fmla="*/ 25 w 121"/>
                <a:gd name="T91" fmla="*/ 100 h 121"/>
                <a:gd name="T92" fmla="*/ 20 w 121"/>
                <a:gd name="T93" fmla="*/ 100 h 121"/>
                <a:gd name="T94" fmla="*/ 16 w 121"/>
                <a:gd name="T95" fmla="*/ 98 h 121"/>
                <a:gd name="T96" fmla="*/ 14 w 121"/>
                <a:gd name="T97" fmla="*/ 96 h 121"/>
                <a:gd name="T98" fmla="*/ 11 w 121"/>
                <a:gd name="T99" fmla="*/ 96 h 121"/>
                <a:gd name="T100" fmla="*/ 9 w 121"/>
                <a:gd name="T101" fmla="*/ 94 h 121"/>
                <a:gd name="T102" fmla="*/ 7 w 121"/>
                <a:gd name="T103" fmla="*/ 92 h 121"/>
                <a:gd name="T104" fmla="*/ 3 w 121"/>
                <a:gd name="T105" fmla="*/ 89 h 121"/>
                <a:gd name="T106" fmla="*/ 0 w 121"/>
                <a:gd name="T107" fmla="*/ 85 h 121"/>
                <a:gd name="T108" fmla="*/ 3 w 121"/>
                <a:gd name="T109" fmla="*/ 80 h 121"/>
                <a:gd name="T110" fmla="*/ 3 w 121"/>
                <a:gd name="T111" fmla="*/ 76 h 121"/>
                <a:gd name="T112" fmla="*/ 5 w 121"/>
                <a:gd name="T113" fmla="*/ 74 h 121"/>
                <a:gd name="T114" fmla="*/ 7 w 121"/>
                <a:gd name="T115" fmla="*/ 71 h 121"/>
                <a:gd name="T116" fmla="*/ 7 w 121"/>
                <a:gd name="T117" fmla="*/ 67 h 121"/>
                <a:gd name="T118" fmla="*/ 9 w 121"/>
                <a:gd name="T119" fmla="*/ 65 h 121"/>
                <a:gd name="T120" fmla="*/ 9 w 121"/>
                <a:gd name="T121" fmla="*/ 5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1" h="121">
                  <a:moveTo>
                    <a:pt x="9" y="58"/>
                  </a:moveTo>
                  <a:lnTo>
                    <a:pt x="9" y="47"/>
                  </a:lnTo>
                  <a:lnTo>
                    <a:pt x="9" y="36"/>
                  </a:lnTo>
                  <a:lnTo>
                    <a:pt x="7" y="22"/>
                  </a:lnTo>
                  <a:lnTo>
                    <a:pt x="9" y="13"/>
                  </a:lnTo>
                  <a:lnTo>
                    <a:pt x="11" y="4"/>
                  </a:lnTo>
                  <a:lnTo>
                    <a:pt x="20" y="0"/>
                  </a:lnTo>
                  <a:lnTo>
                    <a:pt x="34" y="2"/>
                  </a:lnTo>
                  <a:lnTo>
                    <a:pt x="34" y="9"/>
                  </a:lnTo>
                  <a:lnTo>
                    <a:pt x="34" y="13"/>
                  </a:lnTo>
                  <a:lnTo>
                    <a:pt x="34" y="18"/>
                  </a:lnTo>
                  <a:lnTo>
                    <a:pt x="36" y="20"/>
                  </a:lnTo>
                  <a:lnTo>
                    <a:pt x="38" y="22"/>
                  </a:lnTo>
                  <a:lnTo>
                    <a:pt x="43" y="22"/>
                  </a:lnTo>
                  <a:lnTo>
                    <a:pt x="47" y="22"/>
                  </a:lnTo>
                  <a:lnTo>
                    <a:pt x="52" y="22"/>
                  </a:lnTo>
                  <a:lnTo>
                    <a:pt x="56" y="22"/>
                  </a:lnTo>
                  <a:lnTo>
                    <a:pt x="61" y="22"/>
                  </a:lnTo>
                  <a:lnTo>
                    <a:pt x="63" y="24"/>
                  </a:lnTo>
                  <a:lnTo>
                    <a:pt x="65" y="27"/>
                  </a:lnTo>
                  <a:lnTo>
                    <a:pt x="87" y="36"/>
                  </a:lnTo>
                  <a:lnTo>
                    <a:pt x="103" y="53"/>
                  </a:lnTo>
                  <a:lnTo>
                    <a:pt x="103" y="58"/>
                  </a:lnTo>
                  <a:lnTo>
                    <a:pt x="103" y="65"/>
                  </a:lnTo>
                  <a:lnTo>
                    <a:pt x="108" y="67"/>
                  </a:lnTo>
                  <a:lnTo>
                    <a:pt x="110" y="69"/>
                  </a:lnTo>
                  <a:lnTo>
                    <a:pt x="114" y="74"/>
                  </a:lnTo>
                  <a:lnTo>
                    <a:pt x="117" y="76"/>
                  </a:lnTo>
                  <a:lnTo>
                    <a:pt x="119" y="78"/>
                  </a:lnTo>
                  <a:lnTo>
                    <a:pt x="121" y="85"/>
                  </a:lnTo>
                  <a:lnTo>
                    <a:pt x="119" y="85"/>
                  </a:lnTo>
                  <a:lnTo>
                    <a:pt x="117" y="85"/>
                  </a:lnTo>
                  <a:lnTo>
                    <a:pt x="117" y="87"/>
                  </a:lnTo>
                  <a:lnTo>
                    <a:pt x="114" y="89"/>
                  </a:lnTo>
                  <a:lnTo>
                    <a:pt x="114" y="96"/>
                  </a:lnTo>
                  <a:lnTo>
                    <a:pt x="96" y="116"/>
                  </a:lnTo>
                  <a:lnTo>
                    <a:pt x="87" y="118"/>
                  </a:lnTo>
                  <a:lnTo>
                    <a:pt x="74" y="121"/>
                  </a:lnTo>
                  <a:lnTo>
                    <a:pt x="63" y="121"/>
                  </a:lnTo>
                  <a:lnTo>
                    <a:pt x="49" y="116"/>
                  </a:lnTo>
                  <a:lnTo>
                    <a:pt x="41" y="109"/>
                  </a:lnTo>
                  <a:lnTo>
                    <a:pt x="38" y="105"/>
                  </a:lnTo>
                  <a:lnTo>
                    <a:pt x="36" y="103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5" y="100"/>
                  </a:lnTo>
                  <a:lnTo>
                    <a:pt x="20" y="100"/>
                  </a:lnTo>
                  <a:lnTo>
                    <a:pt x="16" y="98"/>
                  </a:lnTo>
                  <a:lnTo>
                    <a:pt x="14" y="96"/>
                  </a:lnTo>
                  <a:lnTo>
                    <a:pt x="11" y="96"/>
                  </a:lnTo>
                  <a:lnTo>
                    <a:pt x="9" y="94"/>
                  </a:lnTo>
                  <a:lnTo>
                    <a:pt x="7" y="92"/>
                  </a:lnTo>
                  <a:lnTo>
                    <a:pt x="3" y="89"/>
                  </a:lnTo>
                  <a:lnTo>
                    <a:pt x="0" y="85"/>
                  </a:lnTo>
                  <a:lnTo>
                    <a:pt x="3" y="80"/>
                  </a:lnTo>
                  <a:lnTo>
                    <a:pt x="3" y="76"/>
                  </a:lnTo>
                  <a:lnTo>
                    <a:pt x="5" y="74"/>
                  </a:lnTo>
                  <a:lnTo>
                    <a:pt x="7" y="71"/>
                  </a:lnTo>
                  <a:lnTo>
                    <a:pt x="7" y="67"/>
                  </a:lnTo>
                  <a:lnTo>
                    <a:pt x="9" y="65"/>
                  </a:lnTo>
                  <a:lnTo>
                    <a:pt x="9" y="5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48" name="Freeform 364"/>
            <p:cNvSpPr>
              <a:spLocks/>
            </p:cNvSpPr>
            <p:nvPr/>
          </p:nvSpPr>
          <p:spPr bwMode="auto">
            <a:xfrm>
              <a:off x="4640473" y="2407602"/>
              <a:ext cx="67726" cy="43620"/>
            </a:xfrm>
            <a:custGeom>
              <a:avLst/>
              <a:gdLst>
                <a:gd name="T0" fmla="*/ 21 w 59"/>
                <a:gd name="T1" fmla="*/ 31 h 38"/>
                <a:gd name="T2" fmla="*/ 16 w 59"/>
                <a:gd name="T3" fmla="*/ 22 h 38"/>
                <a:gd name="T4" fmla="*/ 9 w 59"/>
                <a:gd name="T5" fmla="*/ 15 h 38"/>
                <a:gd name="T6" fmla="*/ 0 w 59"/>
                <a:gd name="T7" fmla="*/ 11 h 38"/>
                <a:gd name="T8" fmla="*/ 12 w 59"/>
                <a:gd name="T9" fmla="*/ 2 h 38"/>
                <a:gd name="T10" fmla="*/ 27 w 59"/>
                <a:gd name="T11" fmla="*/ 0 h 38"/>
                <a:gd name="T12" fmla="*/ 45 w 59"/>
                <a:gd name="T13" fmla="*/ 0 h 38"/>
                <a:gd name="T14" fmla="*/ 59 w 59"/>
                <a:gd name="T15" fmla="*/ 6 h 38"/>
                <a:gd name="T16" fmla="*/ 59 w 59"/>
                <a:gd name="T17" fmla="*/ 24 h 38"/>
                <a:gd name="T18" fmla="*/ 54 w 59"/>
                <a:gd name="T19" fmla="*/ 24 h 38"/>
                <a:gd name="T20" fmla="*/ 54 w 59"/>
                <a:gd name="T21" fmla="*/ 26 h 38"/>
                <a:gd name="T22" fmla="*/ 52 w 59"/>
                <a:gd name="T23" fmla="*/ 31 h 38"/>
                <a:gd name="T24" fmla="*/ 52 w 59"/>
                <a:gd name="T25" fmla="*/ 33 h 38"/>
                <a:gd name="T26" fmla="*/ 52 w 59"/>
                <a:gd name="T27" fmla="*/ 38 h 38"/>
                <a:gd name="T28" fmla="*/ 45 w 59"/>
                <a:gd name="T29" fmla="*/ 38 h 38"/>
                <a:gd name="T30" fmla="*/ 41 w 59"/>
                <a:gd name="T31" fmla="*/ 38 h 38"/>
                <a:gd name="T32" fmla="*/ 36 w 59"/>
                <a:gd name="T33" fmla="*/ 35 h 38"/>
                <a:gd name="T34" fmla="*/ 34 w 59"/>
                <a:gd name="T35" fmla="*/ 33 h 38"/>
                <a:gd name="T36" fmla="*/ 30 w 59"/>
                <a:gd name="T37" fmla="*/ 31 h 38"/>
                <a:gd name="T38" fmla="*/ 27 w 59"/>
                <a:gd name="T39" fmla="*/ 31 h 38"/>
                <a:gd name="T40" fmla="*/ 21 w 59"/>
                <a:gd name="T41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8">
                  <a:moveTo>
                    <a:pt x="21" y="31"/>
                  </a:moveTo>
                  <a:lnTo>
                    <a:pt x="16" y="22"/>
                  </a:lnTo>
                  <a:lnTo>
                    <a:pt x="9" y="15"/>
                  </a:lnTo>
                  <a:lnTo>
                    <a:pt x="0" y="11"/>
                  </a:lnTo>
                  <a:lnTo>
                    <a:pt x="12" y="2"/>
                  </a:lnTo>
                  <a:lnTo>
                    <a:pt x="27" y="0"/>
                  </a:lnTo>
                  <a:lnTo>
                    <a:pt x="45" y="0"/>
                  </a:lnTo>
                  <a:lnTo>
                    <a:pt x="59" y="6"/>
                  </a:lnTo>
                  <a:lnTo>
                    <a:pt x="59" y="24"/>
                  </a:lnTo>
                  <a:lnTo>
                    <a:pt x="54" y="24"/>
                  </a:lnTo>
                  <a:lnTo>
                    <a:pt x="54" y="26"/>
                  </a:lnTo>
                  <a:lnTo>
                    <a:pt x="52" y="31"/>
                  </a:lnTo>
                  <a:lnTo>
                    <a:pt x="52" y="33"/>
                  </a:lnTo>
                  <a:lnTo>
                    <a:pt x="52" y="38"/>
                  </a:lnTo>
                  <a:lnTo>
                    <a:pt x="45" y="38"/>
                  </a:lnTo>
                  <a:lnTo>
                    <a:pt x="41" y="38"/>
                  </a:lnTo>
                  <a:lnTo>
                    <a:pt x="36" y="35"/>
                  </a:lnTo>
                  <a:lnTo>
                    <a:pt x="34" y="33"/>
                  </a:lnTo>
                  <a:lnTo>
                    <a:pt x="30" y="31"/>
                  </a:lnTo>
                  <a:lnTo>
                    <a:pt x="27" y="31"/>
                  </a:lnTo>
                  <a:lnTo>
                    <a:pt x="21" y="3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49" name="Freeform 365"/>
            <p:cNvSpPr>
              <a:spLocks/>
            </p:cNvSpPr>
            <p:nvPr/>
          </p:nvSpPr>
          <p:spPr bwMode="auto">
            <a:xfrm>
              <a:off x="4640473" y="2407602"/>
              <a:ext cx="67726" cy="43620"/>
            </a:xfrm>
            <a:custGeom>
              <a:avLst/>
              <a:gdLst>
                <a:gd name="T0" fmla="*/ 21 w 59"/>
                <a:gd name="T1" fmla="*/ 31 h 38"/>
                <a:gd name="T2" fmla="*/ 16 w 59"/>
                <a:gd name="T3" fmla="*/ 22 h 38"/>
                <a:gd name="T4" fmla="*/ 9 w 59"/>
                <a:gd name="T5" fmla="*/ 15 h 38"/>
                <a:gd name="T6" fmla="*/ 0 w 59"/>
                <a:gd name="T7" fmla="*/ 11 h 38"/>
                <a:gd name="T8" fmla="*/ 12 w 59"/>
                <a:gd name="T9" fmla="*/ 2 h 38"/>
                <a:gd name="T10" fmla="*/ 27 w 59"/>
                <a:gd name="T11" fmla="*/ 0 h 38"/>
                <a:gd name="T12" fmla="*/ 45 w 59"/>
                <a:gd name="T13" fmla="*/ 0 h 38"/>
                <a:gd name="T14" fmla="*/ 59 w 59"/>
                <a:gd name="T15" fmla="*/ 6 h 38"/>
                <a:gd name="T16" fmla="*/ 59 w 59"/>
                <a:gd name="T17" fmla="*/ 24 h 38"/>
                <a:gd name="T18" fmla="*/ 54 w 59"/>
                <a:gd name="T19" fmla="*/ 24 h 38"/>
                <a:gd name="T20" fmla="*/ 54 w 59"/>
                <a:gd name="T21" fmla="*/ 26 h 38"/>
                <a:gd name="T22" fmla="*/ 52 w 59"/>
                <a:gd name="T23" fmla="*/ 31 h 38"/>
                <a:gd name="T24" fmla="*/ 52 w 59"/>
                <a:gd name="T25" fmla="*/ 33 h 38"/>
                <a:gd name="T26" fmla="*/ 52 w 59"/>
                <a:gd name="T27" fmla="*/ 38 h 38"/>
                <a:gd name="T28" fmla="*/ 45 w 59"/>
                <a:gd name="T29" fmla="*/ 38 h 38"/>
                <a:gd name="T30" fmla="*/ 41 w 59"/>
                <a:gd name="T31" fmla="*/ 38 h 38"/>
                <a:gd name="T32" fmla="*/ 36 w 59"/>
                <a:gd name="T33" fmla="*/ 35 h 38"/>
                <a:gd name="T34" fmla="*/ 34 w 59"/>
                <a:gd name="T35" fmla="*/ 33 h 38"/>
                <a:gd name="T36" fmla="*/ 30 w 59"/>
                <a:gd name="T37" fmla="*/ 31 h 38"/>
                <a:gd name="T38" fmla="*/ 27 w 59"/>
                <a:gd name="T39" fmla="*/ 31 h 38"/>
                <a:gd name="T40" fmla="*/ 21 w 59"/>
                <a:gd name="T41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" h="38">
                  <a:moveTo>
                    <a:pt x="21" y="31"/>
                  </a:moveTo>
                  <a:lnTo>
                    <a:pt x="16" y="22"/>
                  </a:lnTo>
                  <a:lnTo>
                    <a:pt x="9" y="15"/>
                  </a:lnTo>
                  <a:lnTo>
                    <a:pt x="0" y="11"/>
                  </a:lnTo>
                  <a:lnTo>
                    <a:pt x="12" y="2"/>
                  </a:lnTo>
                  <a:lnTo>
                    <a:pt x="27" y="0"/>
                  </a:lnTo>
                  <a:lnTo>
                    <a:pt x="45" y="0"/>
                  </a:lnTo>
                  <a:lnTo>
                    <a:pt x="59" y="6"/>
                  </a:lnTo>
                  <a:lnTo>
                    <a:pt x="59" y="24"/>
                  </a:lnTo>
                  <a:lnTo>
                    <a:pt x="54" y="24"/>
                  </a:lnTo>
                  <a:lnTo>
                    <a:pt x="54" y="26"/>
                  </a:lnTo>
                  <a:lnTo>
                    <a:pt x="52" y="31"/>
                  </a:lnTo>
                  <a:lnTo>
                    <a:pt x="52" y="33"/>
                  </a:lnTo>
                  <a:lnTo>
                    <a:pt x="52" y="38"/>
                  </a:lnTo>
                  <a:lnTo>
                    <a:pt x="45" y="38"/>
                  </a:lnTo>
                  <a:lnTo>
                    <a:pt x="41" y="38"/>
                  </a:lnTo>
                  <a:lnTo>
                    <a:pt x="36" y="35"/>
                  </a:lnTo>
                  <a:lnTo>
                    <a:pt x="34" y="33"/>
                  </a:lnTo>
                  <a:lnTo>
                    <a:pt x="30" y="31"/>
                  </a:lnTo>
                  <a:lnTo>
                    <a:pt x="27" y="31"/>
                  </a:lnTo>
                  <a:lnTo>
                    <a:pt x="21" y="3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50" name="Freeform 366"/>
            <p:cNvSpPr>
              <a:spLocks/>
            </p:cNvSpPr>
            <p:nvPr/>
          </p:nvSpPr>
          <p:spPr bwMode="auto">
            <a:xfrm>
              <a:off x="4785108" y="2766894"/>
              <a:ext cx="35585" cy="27549"/>
            </a:xfrm>
            <a:custGeom>
              <a:avLst/>
              <a:gdLst>
                <a:gd name="T0" fmla="*/ 31 w 31"/>
                <a:gd name="T1" fmla="*/ 24 h 24"/>
                <a:gd name="T2" fmla="*/ 24 w 31"/>
                <a:gd name="T3" fmla="*/ 24 h 24"/>
                <a:gd name="T4" fmla="*/ 20 w 31"/>
                <a:gd name="T5" fmla="*/ 22 h 24"/>
                <a:gd name="T6" fmla="*/ 15 w 31"/>
                <a:gd name="T7" fmla="*/ 18 h 24"/>
                <a:gd name="T8" fmla="*/ 11 w 31"/>
                <a:gd name="T9" fmla="*/ 13 h 24"/>
                <a:gd name="T10" fmla="*/ 6 w 31"/>
                <a:gd name="T11" fmla="*/ 9 h 24"/>
                <a:gd name="T12" fmla="*/ 4 w 31"/>
                <a:gd name="T13" fmla="*/ 4 h 24"/>
                <a:gd name="T14" fmla="*/ 0 w 31"/>
                <a:gd name="T15" fmla="*/ 0 h 24"/>
                <a:gd name="T16" fmla="*/ 13 w 31"/>
                <a:gd name="T17" fmla="*/ 0 h 24"/>
                <a:gd name="T18" fmla="*/ 31 w 31"/>
                <a:gd name="T19" fmla="*/ 18 h 24"/>
                <a:gd name="T20" fmla="*/ 31 w 31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31" y="24"/>
                  </a:moveTo>
                  <a:lnTo>
                    <a:pt x="24" y="24"/>
                  </a:lnTo>
                  <a:lnTo>
                    <a:pt x="20" y="22"/>
                  </a:lnTo>
                  <a:lnTo>
                    <a:pt x="15" y="18"/>
                  </a:lnTo>
                  <a:lnTo>
                    <a:pt x="11" y="13"/>
                  </a:lnTo>
                  <a:lnTo>
                    <a:pt x="6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13" y="0"/>
                  </a:lnTo>
                  <a:lnTo>
                    <a:pt x="31" y="18"/>
                  </a:lnTo>
                  <a:lnTo>
                    <a:pt x="31" y="2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51" name="Freeform 367"/>
            <p:cNvSpPr>
              <a:spLocks/>
            </p:cNvSpPr>
            <p:nvPr/>
          </p:nvSpPr>
          <p:spPr bwMode="auto">
            <a:xfrm>
              <a:off x="4785108" y="2766894"/>
              <a:ext cx="35585" cy="27549"/>
            </a:xfrm>
            <a:custGeom>
              <a:avLst/>
              <a:gdLst>
                <a:gd name="T0" fmla="*/ 31 w 31"/>
                <a:gd name="T1" fmla="*/ 24 h 24"/>
                <a:gd name="T2" fmla="*/ 24 w 31"/>
                <a:gd name="T3" fmla="*/ 24 h 24"/>
                <a:gd name="T4" fmla="*/ 20 w 31"/>
                <a:gd name="T5" fmla="*/ 22 h 24"/>
                <a:gd name="T6" fmla="*/ 15 w 31"/>
                <a:gd name="T7" fmla="*/ 18 h 24"/>
                <a:gd name="T8" fmla="*/ 11 w 31"/>
                <a:gd name="T9" fmla="*/ 13 h 24"/>
                <a:gd name="T10" fmla="*/ 6 w 31"/>
                <a:gd name="T11" fmla="*/ 9 h 24"/>
                <a:gd name="T12" fmla="*/ 4 w 31"/>
                <a:gd name="T13" fmla="*/ 4 h 24"/>
                <a:gd name="T14" fmla="*/ 0 w 31"/>
                <a:gd name="T15" fmla="*/ 0 h 24"/>
                <a:gd name="T16" fmla="*/ 13 w 31"/>
                <a:gd name="T17" fmla="*/ 0 h 24"/>
                <a:gd name="T18" fmla="*/ 31 w 31"/>
                <a:gd name="T19" fmla="*/ 18 h 24"/>
                <a:gd name="T20" fmla="*/ 31 w 31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31" y="24"/>
                  </a:moveTo>
                  <a:lnTo>
                    <a:pt x="24" y="24"/>
                  </a:lnTo>
                  <a:lnTo>
                    <a:pt x="20" y="22"/>
                  </a:lnTo>
                  <a:lnTo>
                    <a:pt x="15" y="18"/>
                  </a:lnTo>
                  <a:lnTo>
                    <a:pt x="11" y="13"/>
                  </a:lnTo>
                  <a:lnTo>
                    <a:pt x="6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13" y="0"/>
                  </a:lnTo>
                  <a:lnTo>
                    <a:pt x="31" y="18"/>
                  </a:lnTo>
                  <a:lnTo>
                    <a:pt x="31" y="24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52" name="Freeform 368"/>
            <p:cNvSpPr>
              <a:spLocks/>
            </p:cNvSpPr>
            <p:nvPr/>
          </p:nvSpPr>
          <p:spPr bwMode="auto">
            <a:xfrm>
              <a:off x="4563564" y="2920712"/>
              <a:ext cx="28698" cy="30994"/>
            </a:xfrm>
            <a:custGeom>
              <a:avLst/>
              <a:gdLst>
                <a:gd name="T0" fmla="*/ 0 w 25"/>
                <a:gd name="T1" fmla="*/ 4 h 27"/>
                <a:gd name="T2" fmla="*/ 5 w 25"/>
                <a:gd name="T3" fmla="*/ 4 h 27"/>
                <a:gd name="T4" fmla="*/ 7 w 25"/>
                <a:gd name="T5" fmla="*/ 2 h 27"/>
                <a:gd name="T6" fmla="*/ 12 w 25"/>
                <a:gd name="T7" fmla="*/ 0 h 27"/>
                <a:gd name="T8" fmla="*/ 16 w 25"/>
                <a:gd name="T9" fmla="*/ 0 h 27"/>
                <a:gd name="T10" fmla="*/ 16 w 25"/>
                <a:gd name="T11" fmla="*/ 7 h 27"/>
                <a:gd name="T12" fmla="*/ 18 w 25"/>
                <a:gd name="T13" fmla="*/ 11 h 27"/>
                <a:gd name="T14" fmla="*/ 23 w 25"/>
                <a:gd name="T15" fmla="*/ 18 h 27"/>
                <a:gd name="T16" fmla="*/ 25 w 25"/>
                <a:gd name="T17" fmla="*/ 22 h 27"/>
                <a:gd name="T18" fmla="*/ 25 w 25"/>
                <a:gd name="T19" fmla="*/ 27 h 27"/>
                <a:gd name="T20" fmla="*/ 23 w 25"/>
                <a:gd name="T21" fmla="*/ 25 h 27"/>
                <a:gd name="T22" fmla="*/ 18 w 25"/>
                <a:gd name="T23" fmla="*/ 25 h 27"/>
                <a:gd name="T24" fmla="*/ 14 w 25"/>
                <a:gd name="T25" fmla="*/ 22 h 27"/>
                <a:gd name="T26" fmla="*/ 7 w 25"/>
                <a:gd name="T27" fmla="*/ 20 h 27"/>
                <a:gd name="T28" fmla="*/ 3 w 25"/>
                <a:gd name="T29" fmla="*/ 18 h 27"/>
                <a:gd name="T30" fmla="*/ 0 w 25"/>
                <a:gd name="T31" fmla="*/ 18 h 27"/>
                <a:gd name="T32" fmla="*/ 0 w 25"/>
                <a:gd name="T33" fmla="*/ 4 h 27"/>
                <a:gd name="T34" fmla="*/ 0 w 25"/>
                <a:gd name="T35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7">
                  <a:moveTo>
                    <a:pt x="0" y="4"/>
                  </a:moveTo>
                  <a:lnTo>
                    <a:pt x="5" y="4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7"/>
                  </a:lnTo>
                  <a:lnTo>
                    <a:pt x="18" y="11"/>
                  </a:lnTo>
                  <a:lnTo>
                    <a:pt x="23" y="18"/>
                  </a:lnTo>
                  <a:lnTo>
                    <a:pt x="25" y="22"/>
                  </a:lnTo>
                  <a:lnTo>
                    <a:pt x="25" y="27"/>
                  </a:lnTo>
                  <a:lnTo>
                    <a:pt x="23" y="25"/>
                  </a:lnTo>
                  <a:lnTo>
                    <a:pt x="18" y="25"/>
                  </a:lnTo>
                  <a:lnTo>
                    <a:pt x="14" y="22"/>
                  </a:lnTo>
                  <a:lnTo>
                    <a:pt x="7" y="20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53" name="Freeform 369"/>
            <p:cNvSpPr>
              <a:spLocks/>
            </p:cNvSpPr>
            <p:nvPr/>
          </p:nvSpPr>
          <p:spPr bwMode="auto">
            <a:xfrm>
              <a:off x="4563564" y="2920712"/>
              <a:ext cx="28698" cy="30994"/>
            </a:xfrm>
            <a:custGeom>
              <a:avLst/>
              <a:gdLst>
                <a:gd name="T0" fmla="*/ 0 w 25"/>
                <a:gd name="T1" fmla="*/ 4 h 27"/>
                <a:gd name="T2" fmla="*/ 5 w 25"/>
                <a:gd name="T3" fmla="*/ 4 h 27"/>
                <a:gd name="T4" fmla="*/ 7 w 25"/>
                <a:gd name="T5" fmla="*/ 2 h 27"/>
                <a:gd name="T6" fmla="*/ 12 w 25"/>
                <a:gd name="T7" fmla="*/ 0 h 27"/>
                <a:gd name="T8" fmla="*/ 16 w 25"/>
                <a:gd name="T9" fmla="*/ 0 h 27"/>
                <a:gd name="T10" fmla="*/ 16 w 25"/>
                <a:gd name="T11" fmla="*/ 7 h 27"/>
                <a:gd name="T12" fmla="*/ 18 w 25"/>
                <a:gd name="T13" fmla="*/ 11 h 27"/>
                <a:gd name="T14" fmla="*/ 23 w 25"/>
                <a:gd name="T15" fmla="*/ 18 h 27"/>
                <a:gd name="T16" fmla="*/ 25 w 25"/>
                <a:gd name="T17" fmla="*/ 22 h 27"/>
                <a:gd name="T18" fmla="*/ 25 w 25"/>
                <a:gd name="T19" fmla="*/ 27 h 27"/>
                <a:gd name="T20" fmla="*/ 23 w 25"/>
                <a:gd name="T21" fmla="*/ 25 h 27"/>
                <a:gd name="T22" fmla="*/ 18 w 25"/>
                <a:gd name="T23" fmla="*/ 25 h 27"/>
                <a:gd name="T24" fmla="*/ 14 w 25"/>
                <a:gd name="T25" fmla="*/ 22 h 27"/>
                <a:gd name="T26" fmla="*/ 7 w 25"/>
                <a:gd name="T27" fmla="*/ 20 h 27"/>
                <a:gd name="T28" fmla="*/ 3 w 25"/>
                <a:gd name="T29" fmla="*/ 18 h 27"/>
                <a:gd name="T30" fmla="*/ 0 w 25"/>
                <a:gd name="T31" fmla="*/ 18 h 27"/>
                <a:gd name="T32" fmla="*/ 0 w 25"/>
                <a:gd name="T33" fmla="*/ 4 h 27"/>
                <a:gd name="T34" fmla="*/ 0 w 25"/>
                <a:gd name="T35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7">
                  <a:moveTo>
                    <a:pt x="0" y="4"/>
                  </a:moveTo>
                  <a:lnTo>
                    <a:pt x="5" y="4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7"/>
                  </a:lnTo>
                  <a:lnTo>
                    <a:pt x="18" y="11"/>
                  </a:lnTo>
                  <a:lnTo>
                    <a:pt x="23" y="18"/>
                  </a:lnTo>
                  <a:lnTo>
                    <a:pt x="25" y="22"/>
                  </a:lnTo>
                  <a:lnTo>
                    <a:pt x="25" y="27"/>
                  </a:lnTo>
                  <a:lnTo>
                    <a:pt x="23" y="25"/>
                  </a:lnTo>
                  <a:lnTo>
                    <a:pt x="18" y="25"/>
                  </a:lnTo>
                  <a:lnTo>
                    <a:pt x="14" y="22"/>
                  </a:lnTo>
                  <a:lnTo>
                    <a:pt x="7" y="20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0" y="4"/>
                  </a:lnTo>
                  <a:lnTo>
                    <a:pt x="0" y="4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54" name="Freeform 370"/>
            <p:cNvSpPr>
              <a:spLocks/>
            </p:cNvSpPr>
            <p:nvPr/>
          </p:nvSpPr>
          <p:spPr bwMode="auto">
            <a:xfrm>
              <a:off x="4558972" y="2104558"/>
              <a:ext cx="197438" cy="274347"/>
            </a:xfrm>
            <a:custGeom>
              <a:avLst/>
              <a:gdLst>
                <a:gd name="T0" fmla="*/ 150 w 172"/>
                <a:gd name="T1" fmla="*/ 145 h 239"/>
                <a:gd name="T2" fmla="*/ 143 w 172"/>
                <a:gd name="T3" fmla="*/ 125 h 239"/>
                <a:gd name="T4" fmla="*/ 130 w 172"/>
                <a:gd name="T5" fmla="*/ 118 h 239"/>
                <a:gd name="T6" fmla="*/ 123 w 172"/>
                <a:gd name="T7" fmla="*/ 109 h 239"/>
                <a:gd name="T8" fmla="*/ 123 w 172"/>
                <a:gd name="T9" fmla="*/ 94 h 239"/>
                <a:gd name="T10" fmla="*/ 118 w 172"/>
                <a:gd name="T11" fmla="*/ 82 h 239"/>
                <a:gd name="T12" fmla="*/ 112 w 172"/>
                <a:gd name="T13" fmla="*/ 76 h 239"/>
                <a:gd name="T14" fmla="*/ 103 w 172"/>
                <a:gd name="T15" fmla="*/ 67 h 239"/>
                <a:gd name="T16" fmla="*/ 98 w 172"/>
                <a:gd name="T17" fmla="*/ 55 h 239"/>
                <a:gd name="T18" fmla="*/ 121 w 172"/>
                <a:gd name="T19" fmla="*/ 53 h 239"/>
                <a:gd name="T20" fmla="*/ 116 w 172"/>
                <a:gd name="T21" fmla="*/ 49 h 239"/>
                <a:gd name="T22" fmla="*/ 107 w 172"/>
                <a:gd name="T23" fmla="*/ 49 h 239"/>
                <a:gd name="T24" fmla="*/ 103 w 172"/>
                <a:gd name="T25" fmla="*/ 44 h 239"/>
                <a:gd name="T26" fmla="*/ 101 w 172"/>
                <a:gd name="T27" fmla="*/ 38 h 239"/>
                <a:gd name="T28" fmla="*/ 98 w 172"/>
                <a:gd name="T29" fmla="*/ 33 h 239"/>
                <a:gd name="T30" fmla="*/ 98 w 172"/>
                <a:gd name="T31" fmla="*/ 24 h 239"/>
                <a:gd name="T32" fmla="*/ 96 w 172"/>
                <a:gd name="T33" fmla="*/ 15 h 239"/>
                <a:gd name="T34" fmla="*/ 89 w 172"/>
                <a:gd name="T35" fmla="*/ 11 h 239"/>
                <a:gd name="T36" fmla="*/ 85 w 172"/>
                <a:gd name="T37" fmla="*/ 6 h 239"/>
                <a:gd name="T38" fmla="*/ 83 w 172"/>
                <a:gd name="T39" fmla="*/ 0 h 239"/>
                <a:gd name="T40" fmla="*/ 78 w 172"/>
                <a:gd name="T41" fmla="*/ 2 h 239"/>
                <a:gd name="T42" fmla="*/ 71 w 172"/>
                <a:gd name="T43" fmla="*/ 6 h 239"/>
                <a:gd name="T44" fmla="*/ 65 w 172"/>
                <a:gd name="T45" fmla="*/ 9 h 239"/>
                <a:gd name="T46" fmla="*/ 60 w 172"/>
                <a:gd name="T47" fmla="*/ 13 h 239"/>
                <a:gd name="T48" fmla="*/ 58 w 172"/>
                <a:gd name="T49" fmla="*/ 24 h 239"/>
                <a:gd name="T50" fmla="*/ 49 w 172"/>
                <a:gd name="T51" fmla="*/ 31 h 239"/>
                <a:gd name="T52" fmla="*/ 40 w 172"/>
                <a:gd name="T53" fmla="*/ 38 h 239"/>
                <a:gd name="T54" fmla="*/ 25 w 172"/>
                <a:gd name="T55" fmla="*/ 38 h 239"/>
                <a:gd name="T56" fmla="*/ 22 w 172"/>
                <a:gd name="T57" fmla="*/ 40 h 239"/>
                <a:gd name="T58" fmla="*/ 22 w 172"/>
                <a:gd name="T59" fmla="*/ 51 h 239"/>
                <a:gd name="T60" fmla="*/ 29 w 172"/>
                <a:gd name="T61" fmla="*/ 64 h 239"/>
                <a:gd name="T62" fmla="*/ 40 w 172"/>
                <a:gd name="T63" fmla="*/ 80 h 239"/>
                <a:gd name="T64" fmla="*/ 60 w 172"/>
                <a:gd name="T65" fmla="*/ 94 h 239"/>
                <a:gd name="T66" fmla="*/ 69 w 172"/>
                <a:gd name="T67" fmla="*/ 111 h 239"/>
                <a:gd name="T68" fmla="*/ 65 w 172"/>
                <a:gd name="T69" fmla="*/ 120 h 239"/>
                <a:gd name="T70" fmla="*/ 56 w 172"/>
                <a:gd name="T71" fmla="*/ 125 h 239"/>
                <a:gd name="T72" fmla="*/ 49 w 172"/>
                <a:gd name="T73" fmla="*/ 134 h 239"/>
                <a:gd name="T74" fmla="*/ 45 w 172"/>
                <a:gd name="T75" fmla="*/ 149 h 239"/>
                <a:gd name="T76" fmla="*/ 27 w 172"/>
                <a:gd name="T77" fmla="*/ 163 h 239"/>
                <a:gd name="T78" fmla="*/ 9 w 172"/>
                <a:gd name="T79" fmla="*/ 176 h 239"/>
                <a:gd name="T80" fmla="*/ 2 w 172"/>
                <a:gd name="T81" fmla="*/ 176 h 239"/>
                <a:gd name="T82" fmla="*/ 0 w 172"/>
                <a:gd name="T83" fmla="*/ 179 h 239"/>
                <a:gd name="T84" fmla="*/ 2 w 172"/>
                <a:gd name="T85" fmla="*/ 181 h 239"/>
                <a:gd name="T86" fmla="*/ 13 w 172"/>
                <a:gd name="T87" fmla="*/ 187 h 239"/>
                <a:gd name="T88" fmla="*/ 16 w 172"/>
                <a:gd name="T89" fmla="*/ 199 h 239"/>
                <a:gd name="T90" fmla="*/ 16 w 172"/>
                <a:gd name="T91" fmla="*/ 212 h 239"/>
                <a:gd name="T92" fmla="*/ 18 w 172"/>
                <a:gd name="T93" fmla="*/ 219 h 239"/>
                <a:gd name="T94" fmla="*/ 22 w 172"/>
                <a:gd name="T95" fmla="*/ 223 h 239"/>
                <a:gd name="T96" fmla="*/ 27 w 172"/>
                <a:gd name="T97" fmla="*/ 228 h 239"/>
                <a:gd name="T98" fmla="*/ 40 w 172"/>
                <a:gd name="T99" fmla="*/ 232 h 239"/>
                <a:gd name="T100" fmla="*/ 54 w 172"/>
                <a:gd name="T101" fmla="*/ 237 h 239"/>
                <a:gd name="T102" fmla="*/ 71 w 172"/>
                <a:gd name="T103" fmla="*/ 239 h 239"/>
                <a:gd name="T104" fmla="*/ 76 w 172"/>
                <a:gd name="T105" fmla="*/ 232 h 239"/>
                <a:gd name="T106" fmla="*/ 87 w 172"/>
                <a:gd name="T107" fmla="*/ 232 h 239"/>
                <a:gd name="T108" fmla="*/ 98 w 172"/>
                <a:gd name="T109" fmla="*/ 232 h 239"/>
                <a:gd name="T110" fmla="*/ 105 w 172"/>
                <a:gd name="T111" fmla="*/ 228 h 239"/>
                <a:gd name="T112" fmla="*/ 112 w 172"/>
                <a:gd name="T113" fmla="*/ 225 h 239"/>
                <a:gd name="T114" fmla="*/ 123 w 172"/>
                <a:gd name="T115" fmla="*/ 225 h 239"/>
                <a:gd name="T116" fmla="*/ 134 w 172"/>
                <a:gd name="T117" fmla="*/ 221 h 239"/>
                <a:gd name="T118" fmla="*/ 147 w 172"/>
                <a:gd name="T119" fmla="*/ 212 h 239"/>
                <a:gd name="T120" fmla="*/ 168 w 172"/>
                <a:gd name="T121" fmla="*/ 192 h 239"/>
                <a:gd name="T122" fmla="*/ 168 w 172"/>
                <a:gd name="T123" fmla="*/ 17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2" h="239">
                  <a:moveTo>
                    <a:pt x="154" y="156"/>
                  </a:moveTo>
                  <a:lnTo>
                    <a:pt x="150" y="145"/>
                  </a:lnTo>
                  <a:lnTo>
                    <a:pt x="147" y="134"/>
                  </a:lnTo>
                  <a:lnTo>
                    <a:pt x="143" y="125"/>
                  </a:lnTo>
                  <a:lnTo>
                    <a:pt x="134" y="118"/>
                  </a:lnTo>
                  <a:lnTo>
                    <a:pt x="130" y="118"/>
                  </a:lnTo>
                  <a:lnTo>
                    <a:pt x="125" y="114"/>
                  </a:lnTo>
                  <a:lnTo>
                    <a:pt x="123" y="109"/>
                  </a:lnTo>
                  <a:lnTo>
                    <a:pt x="123" y="102"/>
                  </a:lnTo>
                  <a:lnTo>
                    <a:pt x="123" y="94"/>
                  </a:lnTo>
                  <a:lnTo>
                    <a:pt x="123" y="87"/>
                  </a:lnTo>
                  <a:lnTo>
                    <a:pt x="118" y="82"/>
                  </a:lnTo>
                  <a:lnTo>
                    <a:pt x="116" y="78"/>
                  </a:lnTo>
                  <a:lnTo>
                    <a:pt x="112" y="76"/>
                  </a:lnTo>
                  <a:lnTo>
                    <a:pt x="105" y="71"/>
                  </a:lnTo>
                  <a:lnTo>
                    <a:pt x="103" y="67"/>
                  </a:lnTo>
                  <a:lnTo>
                    <a:pt x="98" y="62"/>
                  </a:lnTo>
                  <a:lnTo>
                    <a:pt x="98" y="55"/>
                  </a:lnTo>
                  <a:lnTo>
                    <a:pt x="123" y="55"/>
                  </a:lnTo>
                  <a:lnTo>
                    <a:pt x="121" y="53"/>
                  </a:lnTo>
                  <a:lnTo>
                    <a:pt x="118" y="51"/>
                  </a:lnTo>
                  <a:lnTo>
                    <a:pt x="116" y="49"/>
                  </a:lnTo>
                  <a:lnTo>
                    <a:pt x="112" y="49"/>
                  </a:lnTo>
                  <a:lnTo>
                    <a:pt x="107" y="49"/>
                  </a:lnTo>
                  <a:lnTo>
                    <a:pt x="105" y="47"/>
                  </a:lnTo>
                  <a:lnTo>
                    <a:pt x="103" y="44"/>
                  </a:lnTo>
                  <a:lnTo>
                    <a:pt x="103" y="40"/>
                  </a:lnTo>
                  <a:lnTo>
                    <a:pt x="101" y="38"/>
                  </a:lnTo>
                  <a:lnTo>
                    <a:pt x="101" y="35"/>
                  </a:lnTo>
                  <a:lnTo>
                    <a:pt x="98" y="33"/>
                  </a:lnTo>
                  <a:lnTo>
                    <a:pt x="96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6" y="15"/>
                  </a:lnTo>
                  <a:lnTo>
                    <a:pt x="94" y="13"/>
                  </a:lnTo>
                  <a:lnTo>
                    <a:pt x="89" y="11"/>
                  </a:lnTo>
                  <a:lnTo>
                    <a:pt x="87" y="9"/>
                  </a:lnTo>
                  <a:lnTo>
                    <a:pt x="85" y="6"/>
                  </a:lnTo>
                  <a:lnTo>
                    <a:pt x="85" y="2"/>
                  </a:lnTo>
                  <a:lnTo>
                    <a:pt x="83" y="0"/>
                  </a:lnTo>
                  <a:lnTo>
                    <a:pt x="80" y="2"/>
                  </a:lnTo>
                  <a:lnTo>
                    <a:pt x="78" y="2"/>
                  </a:lnTo>
                  <a:lnTo>
                    <a:pt x="76" y="4"/>
                  </a:lnTo>
                  <a:lnTo>
                    <a:pt x="71" y="6"/>
                  </a:lnTo>
                  <a:lnTo>
                    <a:pt x="69" y="9"/>
                  </a:lnTo>
                  <a:lnTo>
                    <a:pt x="65" y="9"/>
                  </a:lnTo>
                  <a:lnTo>
                    <a:pt x="60" y="6"/>
                  </a:lnTo>
                  <a:lnTo>
                    <a:pt x="60" y="13"/>
                  </a:lnTo>
                  <a:lnTo>
                    <a:pt x="60" y="20"/>
                  </a:lnTo>
                  <a:lnTo>
                    <a:pt x="58" y="24"/>
                  </a:lnTo>
                  <a:lnTo>
                    <a:pt x="54" y="29"/>
                  </a:lnTo>
                  <a:lnTo>
                    <a:pt x="49" y="31"/>
                  </a:lnTo>
                  <a:lnTo>
                    <a:pt x="45" y="35"/>
                  </a:lnTo>
                  <a:lnTo>
                    <a:pt x="40" y="38"/>
                  </a:lnTo>
                  <a:lnTo>
                    <a:pt x="29" y="38"/>
                  </a:lnTo>
                  <a:lnTo>
                    <a:pt x="25" y="38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51"/>
                  </a:lnTo>
                  <a:lnTo>
                    <a:pt x="25" y="60"/>
                  </a:lnTo>
                  <a:lnTo>
                    <a:pt x="29" y="64"/>
                  </a:lnTo>
                  <a:lnTo>
                    <a:pt x="33" y="69"/>
                  </a:lnTo>
                  <a:lnTo>
                    <a:pt x="40" y="80"/>
                  </a:lnTo>
                  <a:lnTo>
                    <a:pt x="49" y="87"/>
                  </a:lnTo>
                  <a:lnTo>
                    <a:pt x="60" y="94"/>
                  </a:lnTo>
                  <a:lnTo>
                    <a:pt x="63" y="102"/>
                  </a:lnTo>
                  <a:lnTo>
                    <a:pt x="69" y="111"/>
                  </a:lnTo>
                  <a:lnTo>
                    <a:pt x="71" y="118"/>
                  </a:lnTo>
                  <a:lnTo>
                    <a:pt x="65" y="120"/>
                  </a:lnTo>
                  <a:lnTo>
                    <a:pt x="60" y="120"/>
                  </a:lnTo>
                  <a:lnTo>
                    <a:pt x="56" y="125"/>
                  </a:lnTo>
                  <a:lnTo>
                    <a:pt x="54" y="129"/>
                  </a:lnTo>
                  <a:lnTo>
                    <a:pt x="49" y="134"/>
                  </a:lnTo>
                  <a:lnTo>
                    <a:pt x="47" y="138"/>
                  </a:lnTo>
                  <a:lnTo>
                    <a:pt x="45" y="149"/>
                  </a:lnTo>
                  <a:lnTo>
                    <a:pt x="36" y="156"/>
                  </a:lnTo>
                  <a:lnTo>
                    <a:pt x="27" y="163"/>
                  </a:lnTo>
                  <a:lnTo>
                    <a:pt x="16" y="167"/>
                  </a:lnTo>
                  <a:lnTo>
                    <a:pt x="9" y="176"/>
                  </a:lnTo>
                  <a:lnTo>
                    <a:pt x="2" y="176"/>
                  </a:lnTo>
                  <a:lnTo>
                    <a:pt x="2" y="176"/>
                  </a:lnTo>
                  <a:lnTo>
                    <a:pt x="0" y="176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2" y="181"/>
                  </a:lnTo>
                  <a:lnTo>
                    <a:pt x="9" y="183"/>
                  </a:lnTo>
                  <a:lnTo>
                    <a:pt x="13" y="187"/>
                  </a:lnTo>
                  <a:lnTo>
                    <a:pt x="16" y="192"/>
                  </a:lnTo>
                  <a:lnTo>
                    <a:pt x="16" y="199"/>
                  </a:lnTo>
                  <a:lnTo>
                    <a:pt x="16" y="208"/>
                  </a:lnTo>
                  <a:lnTo>
                    <a:pt x="16" y="212"/>
                  </a:lnTo>
                  <a:lnTo>
                    <a:pt x="16" y="217"/>
                  </a:lnTo>
                  <a:lnTo>
                    <a:pt x="18" y="219"/>
                  </a:lnTo>
                  <a:lnTo>
                    <a:pt x="20" y="221"/>
                  </a:lnTo>
                  <a:lnTo>
                    <a:pt x="22" y="223"/>
                  </a:lnTo>
                  <a:lnTo>
                    <a:pt x="27" y="225"/>
                  </a:lnTo>
                  <a:lnTo>
                    <a:pt x="27" y="228"/>
                  </a:lnTo>
                  <a:lnTo>
                    <a:pt x="29" y="232"/>
                  </a:lnTo>
                  <a:lnTo>
                    <a:pt x="40" y="232"/>
                  </a:lnTo>
                  <a:lnTo>
                    <a:pt x="47" y="234"/>
                  </a:lnTo>
                  <a:lnTo>
                    <a:pt x="54" y="237"/>
                  </a:lnTo>
                  <a:lnTo>
                    <a:pt x="63" y="239"/>
                  </a:lnTo>
                  <a:lnTo>
                    <a:pt x="71" y="239"/>
                  </a:lnTo>
                  <a:lnTo>
                    <a:pt x="74" y="234"/>
                  </a:lnTo>
                  <a:lnTo>
                    <a:pt x="76" y="232"/>
                  </a:lnTo>
                  <a:lnTo>
                    <a:pt x="80" y="232"/>
                  </a:lnTo>
                  <a:lnTo>
                    <a:pt x="87" y="232"/>
                  </a:lnTo>
                  <a:lnTo>
                    <a:pt x="92" y="232"/>
                  </a:lnTo>
                  <a:lnTo>
                    <a:pt x="98" y="232"/>
                  </a:lnTo>
                  <a:lnTo>
                    <a:pt x="103" y="232"/>
                  </a:lnTo>
                  <a:lnTo>
                    <a:pt x="105" y="228"/>
                  </a:lnTo>
                  <a:lnTo>
                    <a:pt x="107" y="225"/>
                  </a:lnTo>
                  <a:lnTo>
                    <a:pt x="112" y="225"/>
                  </a:lnTo>
                  <a:lnTo>
                    <a:pt x="118" y="225"/>
                  </a:lnTo>
                  <a:lnTo>
                    <a:pt x="123" y="225"/>
                  </a:lnTo>
                  <a:lnTo>
                    <a:pt x="130" y="225"/>
                  </a:lnTo>
                  <a:lnTo>
                    <a:pt x="134" y="221"/>
                  </a:lnTo>
                  <a:lnTo>
                    <a:pt x="143" y="217"/>
                  </a:lnTo>
                  <a:lnTo>
                    <a:pt x="147" y="212"/>
                  </a:lnTo>
                  <a:lnTo>
                    <a:pt x="154" y="208"/>
                  </a:lnTo>
                  <a:lnTo>
                    <a:pt x="168" y="192"/>
                  </a:lnTo>
                  <a:lnTo>
                    <a:pt x="172" y="181"/>
                  </a:lnTo>
                  <a:lnTo>
                    <a:pt x="168" y="170"/>
                  </a:lnTo>
                  <a:lnTo>
                    <a:pt x="154" y="156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55" name="Freeform 371"/>
            <p:cNvSpPr>
              <a:spLocks/>
            </p:cNvSpPr>
            <p:nvPr/>
          </p:nvSpPr>
          <p:spPr bwMode="auto">
            <a:xfrm>
              <a:off x="4558972" y="2104558"/>
              <a:ext cx="197438" cy="274347"/>
            </a:xfrm>
            <a:custGeom>
              <a:avLst/>
              <a:gdLst>
                <a:gd name="T0" fmla="*/ 150 w 172"/>
                <a:gd name="T1" fmla="*/ 145 h 239"/>
                <a:gd name="T2" fmla="*/ 143 w 172"/>
                <a:gd name="T3" fmla="*/ 125 h 239"/>
                <a:gd name="T4" fmla="*/ 130 w 172"/>
                <a:gd name="T5" fmla="*/ 118 h 239"/>
                <a:gd name="T6" fmla="*/ 123 w 172"/>
                <a:gd name="T7" fmla="*/ 109 h 239"/>
                <a:gd name="T8" fmla="*/ 123 w 172"/>
                <a:gd name="T9" fmla="*/ 94 h 239"/>
                <a:gd name="T10" fmla="*/ 118 w 172"/>
                <a:gd name="T11" fmla="*/ 82 h 239"/>
                <a:gd name="T12" fmla="*/ 112 w 172"/>
                <a:gd name="T13" fmla="*/ 76 h 239"/>
                <a:gd name="T14" fmla="*/ 103 w 172"/>
                <a:gd name="T15" fmla="*/ 67 h 239"/>
                <a:gd name="T16" fmla="*/ 98 w 172"/>
                <a:gd name="T17" fmla="*/ 55 h 239"/>
                <a:gd name="T18" fmla="*/ 121 w 172"/>
                <a:gd name="T19" fmla="*/ 53 h 239"/>
                <a:gd name="T20" fmla="*/ 116 w 172"/>
                <a:gd name="T21" fmla="*/ 49 h 239"/>
                <a:gd name="T22" fmla="*/ 107 w 172"/>
                <a:gd name="T23" fmla="*/ 49 h 239"/>
                <a:gd name="T24" fmla="*/ 103 w 172"/>
                <a:gd name="T25" fmla="*/ 44 h 239"/>
                <a:gd name="T26" fmla="*/ 101 w 172"/>
                <a:gd name="T27" fmla="*/ 38 h 239"/>
                <a:gd name="T28" fmla="*/ 98 w 172"/>
                <a:gd name="T29" fmla="*/ 33 h 239"/>
                <a:gd name="T30" fmla="*/ 98 w 172"/>
                <a:gd name="T31" fmla="*/ 24 h 239"/>
                <a:gd name="T32" fmla="*/ 96 w 172"/>
                <a:gd name="T33" fmla="*/ 15 h 239"/>
                <a:gd name="T34" fmla="*/ 89 w 172"/>
                <a:gd name="T35" fmla="*/ 11 h 239"/>
                <a:gd name="T36" fmla="*/ 85 w 172"/>
                <a:gd name="T37" fmla="*/ 6 h 239"/>
                <a:gd name="T38" fmla="*/ 83 w 172"/>
                <a:gd name="T39" fmla="*/ 0 h 239"/>
                <a:gd name="T40" fmla="*/ 78 w 172"/>
                <a:gd name="T41" fmla="*/ 2 h 239"/>
                <a:gd name="T42" fmla="*/ 71 w 172"/>
                <a:gd name="T43" fmla="*/ 6 h 239"/>
                <a:gd name="T44" fmla="*/ 65 w 172"/>
                <a:gd name="T45" fmla="*/ 9 h 239"/>
                <a:gd name="T46" fmla="*/ 60 w 172"/>
                <a:gd name="T47" fmla="*/ 13 h 239"/>
                <a:gd name="T48" fmla="*/ 58 w 172"/>
                <a:gd name="T49" fmla="*/ 24 h 239"/>
                <a:gd name="T50" fmla="*/ 49 w 172"/>
                <a:gd name="T51" fmla="*/ 31 h 239"/>
                <a:gd name="T52" fmla="*/ 40 w 172"/>
                <a:gd name="T53" fmla="*/ 38 h 239"/>
                <a:gd name="T54" fmla="*/ 25 w 172"/>
                <a:gd name="T55" fmla="*/ 38 h 239"/>
                <a:gd name="T56" fmla="*/ 22 w 172"/>
                <a:gd name="T57" fmla="*/ 40 h 239"/>
                <a:gd name="T58" fmla="*/ 22 w 172"/>
                <a:gd name="T59" fmla="*/ 51 h 239"/>
                <a:gd name="T60" fmla="*/ 29 w 172"/>
                <a:gd name="T61" fmla="*/ 64 h 239"/>
                <a:gd name="T62" fmla="*/ 40 w 172"/>
                <a:gd name="T63" fmla="*/ 80 h 239"/>
                <a:gd name="T64" fmla="*/ 60 w 172"/>
                <a:gd name="T65" fmla="*/ 94 h 239"/>
                <a:gd name="T66" fmla="*/ 69 w 172"/>
                <a:gd name="T67" fmla="*/ 111 h 239"/>
                <a:gd name="T68" fmla="*/ 65 w 172"/>
                <a:gd name="T69" fmla="*/ 120 h 239"/>
                <a:gd name="T70" fmla="*/ 56 w 172"/>
                <a:gd name="T71" fmla="*/ 125 h 239"/>
                <a:gd name="T72" fmla="*/ 49 w 172"/>
                <a:gd name="T73" fmla="*/ 134 h 239"/>
                <a:gd name="T74" fmla="*/ 45 w 172"/>
                <a:gd name="T75" fmla="*/ 149 h 239"/>
                <a:gd name="T76" fmla="*/ 27 w 172"/>
                <a:gd name="T77" fmla="*/ 163 h 239"/>
                <a:gd name="T78" fmla="*/ 9 w 172"/>
                <a:gd name="T79" fmla="*/ 176 h 239"/>
                <a:gd name="T80" fmla="*/ 2 w 172"/>
                <a:gd name="T81" fmla="*/ 176 h 239"/>
                <a:gd name="T82" fmla="*/ 0 w 172"/>
                <a:gd name="T83" fmla="*/ 179 h 239"/>
                <a:gd name="T84" fmla="*/ 2 w 172"/>
                <a:gd name="T85" fmla="*/ 181 h 239"/>
                <a:gd name="T86" fmla="*/ 13 w 172"/>
                <a:gd name="T87" fmla="*/ 187 h 239"/>
                <a:gd name="T88" fmla="*/ 16 w 172"/>
                <a:gd name="T89" fmla="*/ 199 h 239"/>
                <a:gd name="T90" fmla="*/ 16 w 172"/>
                <a:gd name="T91" fmla="*/ 212 h 239"/>
                <a:gd name="T92" fmla="*/ 18 w 172"/>
                <a:gd name="T93" fmla="*/ 219 h 239"/>
                <a:gd name="T94" fmla="*/ 22 w 172"/>
                <a:gd name="T95" fmla="*/ 223 h 239"/>
                <a:gd name="T96" fmla="*/ 27 w 172"/>
                <a:gd name="T97" fmla="*/ 228 h 239"/>
                <a:gd name="T98" fmla="*/ 40 w 172"/>
                <a:gd name="T99" fmla="*/ 232 h 239"/>
                <a:gd name="T100" fmla="*/ 54 w 172"/>
                <a:gd name="T101" fmla="*/ 237 h 239"/>
                <a:gd name="T102" fmla="*/ 71 w 172"/>
                <a:gd name="T103" fmla="*/ 239 h 239"/>
                <a:gd name="T104" fmla="*/ 76 w 172"/>
                <a:gd name="T105" fmla="*/ 232 h 239"/>
                <a:gd name="T106" fmla="*/ 87 w 172"/>
                <a:gd name="T107" fmla="*/ 232 h 239"/>
                <a:gd name="T108" fmla="*/ 98 w 172"/>
                <a:gd name="T109" fmla="*/ 232 h 239"/>
                <a:gd name="T110" fmla="*/ 105 w 172"/>
                <a:gd name="T111" fmla="*/ 228 h 239"/>
                <a:gd name="T112" fmla="*/ 112 w 172"/>
                <a:gd name="T113" fmla="*/ 225 h 239"/>
                <a:gd name="T114" fmla="*/ 123 w 172"/>
                <a:gd name="T115" fmla="*/ 225 h 239"/>
                <a:gd name="T116" fmla="*/ 134 w 172"/>
                <a:gd name="T117" fmla="*/ 221 h 239"/>
                <a:gd name="T118" fmla="*/ 147 w 172"/>
                <a:gd name="T119" fmla="*/ 212 h 239"/>
                <a:gd name="T120" fmla="*/ 168 w 172"/>
                <a:gd name="T121" fmla="*/ 192 h 239"/>
                <a:gd name="T122" fmla="*/ 168 w 172"/>
                <a:gd name="T123" fmla="*/ 17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2" h="239">
                  <a:moveTo>
                    <a:pt x="154" y="156"/>
                  </a:moveTo>
                  <a:lnTo>
                    <a:pt x="150" y="145"/>
                  </a:lnTo>
                  <a:lnTo>
                    <a:pt x="147" y="134"/>
                  </a:lnTo>
                  <a:lnTo>
                    <a:pt x="143" y="125"/>
                  </a:lnTo>
                  <a:lnTo>
                    <a:pt x="134" y="118"/>
                  </a:lnTo>
                  <a:lnTo>
                    <a:pt x="130" y="118"/>
                  </a:lnTo>
                  <a:lnTo>
                    <a:pt x="125" y="114"/>
                  </a:lnTo>
                  <a:lnTo>
                    <a:pt x="123" y="109"/>
                  </a:lnTo>
                  <a:lnTo>
                    <a:pt x="123" y="102"/>
                  </a:lnTo>
                  <a:lnTo>
                    <a:pt x="123" y="94"/>
                  </a:lnTo>
                  <a:lnTo>
                    <a:pt x="123" y="87"/>
                  </a:lnTo>
                  <a:lnTo>
                    <a:pt x="118" y="82"/>
                  </a:lnTo>
                  <a:lnTo>
                    <a:pt x="116" y="78"/>
                  </a:lnTo>
                  <a:lnTo>
                    <a:pt x="112" y="76"/>
                  </a:lnTo>
                  <a:lnTo>
                    <a:pt x="105" y="71"/>
                  </a:lnTo>
                  <a:lnTo>
                    <a:pt x="103" y="67"/>
                  </a:lnTo>
                  <a:lnTo>
                    <a:pt x="98" y="62"/>
                  </a:lnTo>
                  <a:lnTo>
                    <a:pt x="98" y="55"/>
                  </a:lnTo>
                  <a:lnTo>
                    <a:pt x="123" y="55"/>
                  </a:lnTo>
                  <a:lnTo>
                    <a:pt x="121" y="53"/>
                  </a:lnTo>
                  <a:lnTo>
                    <a:pt x="118" y="51"/>
                  </a:lnTo>
                  <a:lnTo>
                    <a:pt x="116" y="49"/>
                  </a:lnTo>
                  <a:lnTo>
                    <a:pt x="112" y="49"/>
                  </a:lnTo>
                  <a:lnTo>
                    <a:pt x="107" y="49"/>
                  </a:lnTo>
                  <a:lnTo>
                    <a:pt x="105" y="47"/>
                  </a:lnTo>
                  <a:lnTo>
                    <a:pt x="103" y="44"/>
                  </a:lnTo>
                  <a:lnTo>
                    <a:pt x="103" y="40"/>
                  </a:lnTo>
                  <a:lnTo>
                    <a:pt x="101" y="38"/>
                  </a:lnTo>
                  <a:lnTo>
                    <a:pt x="101" y="35"/>
                  </a:lnTo>
                  <a:lnTo>
                    <a:pt x="98" y="33"/>
                  </a:lnTo>
                  <a:lnTo>
                    <a:pt x="96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6" y="15"/>
                  </a:lnTo>
                  <a:lnTo>
                    <a:pt x="94" y="13"/>
                  </a:lnTo>
                  <a:lnTo>
                    <a:pt x="89" y="11"/>
                  </a:lnTo>
                  <a:lnTo>
                    <a:pt x="87" y="9"/>
                  </a:lnTo>
                  <a:lnTo>
                    <a:pt x="85" y="6"/>
                  </a:lnTo>
                  <a:lnTo>
                    <a:pt x="85" y="2"/>
                  </a:lnTo>
                  <a:lnTo>
                    <a:pt x="83" y="0"/>
                  </a:lnTo>
                  <a:lnTo>
                    <a:pt x="80" y="2"/>
                  </a:lnTo>
                  <a:lnTo>
                    <a:pt x="78" y="2"/>
                  </a:lnTo>
                  <a:lnTo>
                    <a:pt x="76" y="4"/>
                  </a:lnTo>
                  <a:lnTo>
                    <a:pt x="71" y="6"/>
                  </a:lnTo>
                  <a:lnTo>
                    <a:pt x="69" y="9"/>
                  </a:lnTo>
                  <a:lnTo>
                    <a:pt x="65" y="9"/>
                  </a:lnTo>
                  <a:lnTo>
                    <a:pt x="60" y="6"/>
                  </a:lnTo>
                  <a:lnTo>
                    <a:pt x="60" y="13"/>
                  </a:lnTo>
                  <a:lnTo>
                    <a:pt x="60" y="20"/>
                  </a:lnTo>
                  <a:lnTo>
                    <a:pt x="58" y="24"/>
                  </a:lnTo>
                  <a:lnTo>
                    <a:pt x="54" y="29"/>
                  </a:lnTo>
                  <a:lnTo>
                    <a:pt x="49" y="31"/>
                  </a:lnTo>
                  <a:lnTo>
                    <a:pt x="45" y="35"/>
                  </a:lnTo>
                  <a:lnTo>
                    <a:pt x="40" y="38"/>
                  </a:lnTo>
                  <a:lnTo>
                    <a:pt x="29" y="38"/>
                  </a:lnTo>
                  <a:lnTo>
                    <a:pt x="25" y="38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51"/>
                  </a:lnTo>
                  <a:lnTo>
                    <a:pt x="25" y="60"/>
                  </a:lnTo>
                  <a:lnTo>
                    <a:pt x="29" y="64"/>
                  </a:lnTo>
                  <a:lnTo>
                    <a:pt x="33" y="69"/>
                  </a:lnTo>
                  <a:lnTo>
                    <a:pt x="40" y="80"/>
                  </a:lnTo>
                  <a:lnTo>
                    <a:pt x="49" y="87"/>
                  </a:lnTo>
                  <a:lnTo>
                    <a:pt x="60" y="94"/>
                  </a:lnTo>
                  <a:lnTo>
                    <a:pt x="63" y="102"/>
                  </a:lnTo>
                  <a:lnTo>
                    <a:pt x="69" y="111"/>
                  </a:lnTo>
                  <a:lnTo>
                    <a:pt x="71" y="118"/>
                  </a:lnTo>
                  <a:lnTo>
                    <a:pt x="65" y="120"/>
                  </a:lnTo>
                  <a:lnTo>
                    <a:pt x="60" y="120"/>
                  </a:lnTo>
                  <a:lnTo>
                    <a:pt x="56" y="125"/>
                  </a:lnTo>
                  <a:lnTo>
                    <a:pt x="54" y="129"/>
                  </a:lnTo>
                  <a:lnTo>
                    <a:pt x="49" y="134"/>
                  </a:lnTo>
                  <a:lnTo>
                    <a:pt x="47" y="138"/>
                  </a:lnTo>
                  <a:lnTo>
                    <a:pt x="45" y="149"/>
                  </a:lnTo>
                  <a:lnTo>
                    <a:pt x="36" y="156"/>
                  </a:lnTo>
                  <a:lnTo>
                    <a:pt x="27" y="163"/>
                  </a:lnTo>
                  <a:lnTo>
                    <a:pt x="16" y="167"/>
                  </a:lnTo>
                  <a:lnTo>
                    <a:pt x="9" y="176"/>
                  </a:lnTo>
                  <a:lnTo>
                    <a:pt x="2" y="176"/>
                  </a:lnTo>
                  <a:lnTo>
                    <a:pt x="2" y="176"/>
                  </a:lnTo>
                  <a:lnTo>
                    <a:pt x="0" y="176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2" y="181"/>
                  </a:lnTo>
                  <a:lnTo>
                    <a:pt x="9" y="183"/>
                  </a:lnTo>
                  <a:lnTo>
                    <a:pt x="13" y="187"/>
                  </a:lnTo>
                  <a:lnTo>
                    <a:pt x="16" y="192"/>
                  </a:lnTo>
                  <a:lnTo>
                    <a:pt x="16" y="199"/>
                  </a:lnTo>
                  <a:lnTo>
                    <a:pt x="16" y="208"/>
                  </a:lnTo>
                  <a:lnTo>
                    <a:pt x="16" y="212"/>
                  </a:lnTo>
                  <a:lnTo>
                    <a:pt x="16" y="217"/>
                  </a:lnTo>
                  <a:lnTo>
                    <a:pt x="18" y="219"/>
                  </a:lnTo>
                  <a:lnTo>
                    <a:pt x="20" y="221"/>
                  </a:lnTo>
                  <a:lnTo>
                    <a:pt x="22" y="223"/>
                  </a:lnTo>
                  <a:lnTo>
                    <a:pt x="27" y="225"/>
                  </a:lnTo>
                  <a:lnTo>
                    <a:pt x="27" y="228"/>
                  </a:lnTo>
                  <a:lnTo>
                    <a:pt x="29" y="232"/>
                  </a:lnTo>
                  <a:lnTo>
                    <a:pt x="40" y="232"/>
                  </a:lnTo>
                  <a:lnTo>
                    <a:pt x="47" y="234"/>
                  </a:lnTo>
                  <a:lnTo>
                    <a:pt x="54" y="237"/>
                  </a:lnTo>
                  <a:lnTo>
                    <a:pt x="63" y="239"/>
                  </a:lnTo>
                  <a:lnTo>
                    <a:pt x="71" y="239"/>
                  </a:lnTo>
                  <a:lnTo>
                    <a:pt x="74" y="234"/>
                  </a:lnTo>
                  <a:lnTo>
                    <a:pt x="76" y="232"/>
                  </a:lnTo>
                  <a:lnTo>
                    <a:pt x="80" y="232"/>
                  </a:lnTo>
                  <a:lnTo>
                    <a:pt x="87" y="232"/>
                  </a:lnTo>
                  <a:lnTo>
                    <a:pt x="92" y="232"/>
                  </a:lnTo>
                  <a:lnTo>
                    <a:pt x="98" y="232"/>
                  </a:lnTo>
                  <a:lnTo>
                    <a:pt x="103" y="232"/>
                  </a:lnTo>
                  <a:lnTo>
                    <a:pt x="105" y="228"/>
                  </a:lnTo>
                  <a:lnTo>
                    <a:pt x="107" y="225"/>
                  </a:lnTo>
                  <a:lnTo>
                    <a:pt x="112" y="225"/>
                  </a:lnTo>
                  <a:lnTo>
                    <a:pt x="118" y="225"/>
                  </a:lnTo>
                  <a:lnTo>
                    <a:pt x="123" y="225"/>
                  </a:lnTo>
                  <a:lnTo>
                    <a:pt x="130" y="225"/>
                  </a:lnTo>
                  <a:lnTo>
                    <a:pt x="134" y="221"/>
                  </a:lnTo>
                  <a:lnTo>
                    <a:pt x="143" y="217"/>
                  </a:lnTo>
                  <a:lnTo>
                    <a:pt x="147" y="212"/>
                  </a:lnTo>
                  <a:lnTo>
                    <a:pt x="154" y="208"/>
                  </a:lnTo>
                  <a:lnTo>
                    <a:pt x="168" y="192"/>
                  </a:lnTo>
                  <a:lnTo>
                    <a:pt x="172" y="181"/>
                  </a:lnTo>
                  <a:lnTo>
                    <a:pt x="168" y="170"/>
                  </a:lnTo>
                  <a:lnTo>
                    <a:pt x="154" y="15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56" name="Freeform 372"/>
            <p:cNvSpPr>
              <a:spLocks/>
            </p:cNvSpPr>
            <p:nvPr/>
          </p:nvSpPr>
          <p:spPr bwMode="auto">
            <a:xfrm>
              <a:off x="3929925" y="2432856"/>
              <a:ext cx="177924" cy="233023"/>
            </a:xfrm>
            <a:custGeom>
              <a:avLst/>
              <a:gdLst>
                <a:gd name="T0" fmla="*/ 148 w 155"/>
                <a:gd name="T1" fmla="*/ 148 h 203"/>
                <a:gd name="T2" fmla="*/ 141 w 155"/>
                <a:gd name="T3" fmla="*/ 143 h 203"/>
                <a:gd name="T4" fmla="*/ 132 w 155"/>
                <a:gd name="T5" fmla="*/ 134 h 203"/>
                <a:gd name="T6" fmla="*/ 123 w 155"/>
                <a:gd name="T7" fmla="*/ 121 h 203"/>
                <a:gd name="T8" fmla="*/ 99 w 155"/>
                <a:gd name="T9" fmla="*/ 94 h 203"/>
                <a:gd name="T10" fmla="*/ 49 w 155"/>
                <a:gd name="T11" fmla="*/ 58 h 203"/>
                <a:gd name="T12" fmla="*/ 56 w 155"/>
                <a:gd name="T13" fmla="*/ 51 h 203"/>
                <a:gd name="T14" fmla="*/ 63 w 155"/>
                <a:gd name="T15" fmla="*/ 47 h 203"/>
                <a:gd name="T16" fmla="*/ 72 w 155"/>
                <a:gd name="T17" fmla="*/ 42 h 203"/>
                <a:gd name="T18" fmla="*/ 74 w 155"/>
                <a:gd name="T19" fmla="*/ 33 h 203"/>
                <a:gd name="T20" fmla="*/ 74 w 155"/>
                <a:gd name="T21" fmla="*/ 24 h 203"/>
                <a:gd name="T22" fmla="*/ 67 w 155"/>
                <a:gd name="T23" fmla="*/ 20 h 203"/>
                <a:gd name="T24" fmla="*/ 43 w 155"/>
                <a:gd name="T25" fmla="*/ 22 h 203"/>
                <a:gd name="T26" fmla="*/ 34 w 155"/>
                <a:gd name="T27" fmla="*/ 0 h 203"/>
                <a:gd name="T28" fmla="*/ 16 w 155"/>
                <a:gd name="T29" fmla="*/ 7 h 203"/>
                <a:gd name="T30" fmla="*/ 0 w 155"/>
                <a:gd name="T31" fmla="*/ 22 h 203"/>
                <a:gd name="T32" fmla="*/ 9 w 155"/>
                <a:gd name="T33" fmla="*/ 38 h 203"/>
                <a:gd name="T34" fmla="*/ 16 w 155"/>
                <a:gd name="T35" fmla="*/ 51 h 203"/>
                <a:gd name="T36" fmla="*/ 25 w 155"/>
                <a:gd name="T37" fmla="*/ 60 h 203"/>
                <a:gd name="T38" fmla="*/ 29 w 155"/>
                <a:gd name="T39" fmla="*/ 71 h 203"/>
                <a:gd name="T40" fmla="*/ 32 w 155"/>
                <a:gd name="T41" fmla="*/ 85 h 203"/>
                <a:gd name="T42" fmla="*/ 38 w 155"/>
                <a:gd name="T43" fmla="*/ 85 h 203"/>
                <a:gd name="T44" fmla="*/ 47 w 155"/>
                <a:gd name="T45" fmla="*/ 85 h 203"/>
                <a:gd name="T46" fmla="*/ 49 w 155"/>
                <a:gd name="T47" fmla="*/ 89 h 203"/>
                <a:gd name="T48" fmla="*/ 49 w 155"/>
                <a:gd name="T49" fmla="*/ 101 h 203"/>
                <a:gd name="T50" fmla="*/ 54 w 155"/>
                <a:gd name="T51" fmla="*/ 105 h 203"/>
                <a:gd name="T52" fmla="*/ 61 w 155"/>
                <a:gd name="T53" fmla="*/ 109 h 203"/>
                <a:gd name="T54" fmla="*/ 63 w 155"/>
                <a:gd name="T55" fmla="*/ 116 h 203"/>
                <a:gd name="T56" fmla="*/ 70 w 155"/>
                <a:gd name="T57" fmla="*/ 121 h 203"/>
                <a:gd name="T58" fmla="*/ 70 w 155"/>
                <a:gd name="T59" fmla="*/ 130 h 203"/>
                <a:gd name="T60" fmla="*/ 63 w 155"/>
                <a:gd name="T61" fmla="*/ 139 h 203"/>
                <a:gd name="T62" fmla="*/ 56 w 155"/>
                <a:gd name="T63" fmla="*/ 141 h 203"/>
                <a:gd name="T64" fmla="*/ 38 w 155"/>
                <a:gd name="T65" fmla="*/ 141 h 203"/>
                <a:gd name="T66" fmla="*/ 38 w 155"/>
                <a:gd name="T67" fmla="*/ 150 h 203"/>
                <a:gd name="T68" fmla="*/ 36 w 155"/>
                <a:gd name="T69" fmla="*/ 161 h 203"/>
                <a:gd name="T70" fmla="*/ 32 w 155"/>
                <a:gd name="T71" fmla="*/ 165 h 203"/>
                <a:gd name="T72" fmla="*/ 32 w 155"/>
                <a:gd name="T73" fmla="*/ 174 h 203"/>
                <a:gd name="T74" fmla="*/ 38 w 155"/>
                <a:gd name="T75" fmla="*/ 179 h 203"/>
                <a:gd name="T76" fmla="*/ 45 w 155"/>
                <a:gd name="T77" fmla="*/ 179 h 203"/>
                <a:gd name="T78" fmla="*/ 49 w 155"/>
                <a:gd name="T79" fmla="*/ 183 h 203"/>
                <a:gd name="T80" fmla="*/ 52 w 155"/>
                <a:gd name="T81" fmla="*/ 190 h 203"/>
                <a:gd name="T82" fmla="*/ 56 w 155"/>
                <a:gd name="T83" fmla="*/ 197 h 203"/>
                <a:gd name="T84" fmla="*/ 61 w 155"/>
                <a:gd name="T85" fmla="*/ 201 h 203"/>
                <a:gd name="T86" fmla="*/ 70 w 155"/>
                <a:gd name="T87" fmla="*/ 203 h 203"/>
                <a:gd name="T88" fmla="*/ 81 w 155"/>
                <a:gd name="T89" fmla="*/ 203 h 203"/>
                <a:gd name="T90" fmla="*/ 87 w 155"/>
                <a:gd name="T91" fmla="*/ 197 h 203"/>
                <a:gd name="T92" fmla="*/ 125 w 155"/>
                <a:gd name="T93" fmla="*/ 199 h 203"/>
                <a:gd name="T94" fmla="*/ 132 w 155"/>
                <a:gd name="T95" fmla="*/ 197 h 203"/>
                <a:gd name="T96" fmla="*/ 137 w 155"/>
                <a:gd name="T97" fmla="*/ 192 h 203"/>
                <a:gd name="T98" fmla="*/ 139 w 155"/>
                <a:gd name="T99" fmla="*/ 183 h 203"/>
                <a:gd name="T100" fmla="*/ 141 w 155"/>
                <a:gd name="T101" fmla="*/ 177 h 203"/>
                <a:gd name="T102" fmla="*/ 146 w 155"/>
                <a:gd name="T103" fmla="*/ 172 h 203"/>
                <a:gd name="T104" fmla="*/ 155 w 155"/>
                <a:gd name="T105" fmla="*/ 170 h 203"/>
                <a:gd name="T106" fmla="*/ 155 w 155"/>
                <a:gd name="T107" fmla="*/ 163 h 203"/>
                <a:gd name="T108" fmla="*/ 152 w 155"/>
                <a:gd name="T109" fmla="*/ 1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5" h="203">
                  <a:moveTo>
                    <a:pt x="150" y="152"/>
                  </a:moveTo>
                  <a:lnTo>
                    <a:pt x="148" y="148"/>
                  </a:lnTo>
                  <a:lnTo>
                    <a:pt x="146" y="145"/>
                  </a:lnTo>
                  <a:lnTo>
                    <a:pt x="141" y="143"/>
                  </a:lnTo>
                  <a:lnTo>
                    <a:pt x="137" y="141"/>
                  </a:lnTo>
                  <a:lnTo>
                    <a:pt x="132" y="134"/>
                  </a:lnTo>
                  <a:lnTo>
                    <a:pt x="128" y="130"/>
                  </a:lnTo>
                  <a:lnTo>
                    <a:pt x="123" y="121"/>
                  </a:lnTo>
                  <a:lnTo>
                    <a:pt x="119" y="116"/>
                  </a:lnTo>
                  <a:lnTo>
                    <a:pt x="99" y="94"/>
                  </a:lnTo>
                  <a:lnTo>
                    <a:pt x="76" y="74"/>
                  </a:lnTo>
                  <a:lnTo>
                    <a:pt x="49" y="58"/>
                  </a:lnTo>
                  <a:lnTo>
                    <a:pt x="52" y="56"/>
                  </a:lnTo>
                  <a:lnTo>
                    <a:pt x="56" y="51"/>
                  </a:lnTo>
                  <a:lnTo>
                    <a:pt x="61" y="49"/>
                  </a:lnTo>
                  <a:lnTo>
                    <a:pt x="63" y="47"/>
                  </a:lnTo>
                  <a:lnTo>
                    <a:pt x="67" y="45"/>
                  </a:lnTo>
                  <a:lnTo>
                    <a:pt x="72" y="42"/>
                  </a:lnTo>
                  <a:lnTo>
                    <a:pt x="74" y="38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74" y="24"/>
                  </a:lnTo>
                  <a:lnTo>
                    <a:pt x="72" y="22"/>
                  </a:lnTo>
                  <a:lnTo>
                    <a:pt x="67" y="20"/>
                  </a:lnTo>
                  <a:lnTo>
                    <a:pt x="63" y="22"/>
                  </a:lnTo>
                  <a:lnTo>
                    <a:pt x="43" y="22"/>
                  </a:lnTo>
                  <a:lnTo>
                    <a:pt x="41" y="7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6" y="7"/>
                  </a:lnTo>
                  <a:lnTo>
                    <a:pt x="7" y="13"/>
                  </a:lnTo>
                  <a:lnTo>
                    <a:pt x="0" y="22"/>
                  </a:lnTo>
                  <a:lnTo>
                    <a:pt x="5" y="29"/>
                  </a:lnTo>
                  <a:lnTo>
                    <a:pt x="9" y="38"/>
                  </a:lnTo>
                  <a:lnTo>
                    <a:pt x="12" y="47"/>
                  </a:lnTo>
                  <a:lnTo>
                    <a:pt x="16" y="51"/>
                  </a:lnTo>
                  <a:lnTo>
                    <a:pt x="20" y="56"/>
                  </a:lnTo>
                  <a:lnTo>
                    <a:pt x="25" y="60"/>
                  </a:lnTo>
                  <a:lnTo>
                    <a:pt x="27" y="65"/>
                  </a:lnTo>
                  <a:lnTo>
                    <a:pt x="29" y="71"/>
                  </a:lnTo>
                  <a:lnTo>
                    <a:pt x="32" y="78"/>
                  </a:lnTo>
                  <a:lnTo>
                    <a:pt x="32" y="85"/>
                  </a:lnTo>
                  <a:lnTo>
                    <a:pt x="36" y="85"/>
                  </a:lnTo>
                  <a:lnTo>
                    <a:pt x="38" y="85"/>
                  </a:lnTo>
                  <a:lnTo>
                    <a:pt x="43" y="85"/>
                  </a:lnTo>
                  <a:lnTo>
                    <a:pt x="47" y="85"/>
                  </a:lnTo>
                  <a:lnTo>
                    <a:pt x="49" y="87"/>
                  </a:lnTo>
                  <a:lnTo>
                    <a:pt x="49" y="89"/>
                  </a:lnTo>
                  <a:lnTo>
                    <a:pt x="49" y="96"/>
                  </a:lnTo>
                  <a:lnTo>
                    <a:pt x="49" y="101"/>
                  </a:lnTo>
                  <a:lnTo>
                    <a:pt x="52" y="103"/>
                  </a:lnTo>
                  <a:lnTo>
                    <a:pt x="54" y="105"/>
                  </a:lnTo>
                  <a:lnTo>
                    <a:pt x="58" y="107"/>
                  </a:lnTo>
                  <a:lnTo>
                    <a:pt x="61" y="109"/>
                  </a:lnTo>
                  <a:lnTo>
                    <a:pt x="63" y="112"/>
                  </a:lnTo>
                  <a:lnTo>
                    <a:pt x="63" y="116"/>
                  </a:lnTo>
                  <a:lnTo>
                    <a:pt x="67" y="116"/>
                  </a:lnTo>
                  <a:lnTo>
                    <a:pt x="70" y="121"/>
                  </a:lnTo>
                  <a:lnTo>
                    <a:pt x="70" y="125"/>
                  </a:lnTo>
                  <a:lnTo>
                    <a:pt x="70" y="130"/>
                  </a:lnTo>
                  <a:lnTo>
                    <a:pt x="67" y="134"/>
                  </a:lnTo>
                  <a:lnTo>
                    <a:pt x="63" y="139"/>
                  </a:lnTo>
                  <a:lnTo>
                    <a:pt x="61" y="141"/>
                  </a:lnTo>
                  <a:lnTo>
                    <a:pt x="56" y="141"/>
                  </a:lnTo>
                  <a:lnTo>
                    <a:pt x="49" y="141"/>
                  </a:lnTo>
                  <a:lnTo>
                    <a:pt x="38" y="141"/>
                  </a:lnTo>
                  <a:lnTo>
                    <a:pt x="38" y="145"/>
                  </a:lnTo>
                  <a:lnTo>
                    <a:pt x="38" y="150"/>
                  </a:lnTo>
                  <a:lnTo>
                    <a:pt x="36" y="156"/>
                  </a:lnTo>
                  <a:lnTo>
                    <a:pt x="36" y="161"/>
                  </a:lnTo>
                  <a:lnTo>
                    <a:pt x="34" y="163"/>
                  </a:lnTo>
                  <a:lnTo>
                    <a:pt x="32" y="165"/>
                  </a:lnTo>
                  <a:lnTo>
                    <a:pt x="32" y="172"/>
                  </a:lnTo>
                  <a:lnTo>
                    <a:pt x="32" y="174"/>
                  </a:lnTo>
                  <a:lnTo>
                    <a:pt x="34" y="177"/>
                  </a:lnTo>
                  <a:lnTo>
                    <a:pt x="38" y="179"/>
                  </a:lnTo>
                  <a:lnTo>
                    <a:pt x="43" y="179"/>
                  </a:lnTo>
                  <a:lnTo>
                    <a:pt x="45" y="179"/>
                  </a:lnTo>
                  <a:lnTo>
                    <a:pt x="49" y="181"/>
                  </a:lnTo>
                  <a:lnTo>
                    <a:pt x="49" y="183"/>
                  </a:lnTo>
                  <a:lnTo>
                    <a:pt x="52" y="188"/>
                  </a:lnTo>
                  <a:lnTo>
                    <a:pt x="52" y="190"/>
                  </a:lnTo>
                  <a:lnTo>
                    <a:pt x="54" y="195"/>
                  </a:lnTo>
                  <a:lnTo>
                    <a:pt x="56" y="197"/>
                  </a:lnTo>
                  <a:lnTo>
                    <a:pt x="58" y="201"/>
                  </a:lnTo>
                  <a:lnTo>
                    <a:pt x="61" y="201"/>
                  </a:lnTo>
                  <a:lnTo>
                    <a:pt x="65" y="203"/>
                  </a:lnTo>
                  <a:lnTo>
                    <a:pt x="70" y="203"/>
                  </a:lnTo>
                  <a:lnTo>
                    <a:pt x="76" y="203"/>
                  </a:lnTo>
                  <a:lnTo>
                    <a:pt x="81" y="203"/>
                  </a:lnTo>
                  <a:lnTo>
                    <a:pt x="87" y="203"/>
                  </a:lnTo>
                  <a:lnTo>
                    <a:pt x="87" y="197"/>
                  </a:lnTo>
                  <a:lnTo>
                    <a:pt x="119" y="197"/>
                  </a:lnTo>
                  <a:lnTo>
                    <a:pt x="125" y="199"/>
                  </a:lnTo>
                  <a:lnTo>
                    <a:pt x="130" y="199"/>
                  </a:lnTo>
                  <a:lnTo>
                    <a:pt x="132" y="197"/>
                  </a:lnTo>
                  <a:lnTo>
                    <a:pt x="134" y="195"/>
                  </a:lnTo>
                  <a:lnTo>
                    <a:pt x="137" y="192"/>
                  </a:lnTo>
                  <a:lnTo>
                    <a:pt x="139" y="188"/>
                  </a:lnTo>
                  <a:lnTo>
                    <a:pt x="139" y="183"/>
                  </a:lnTo>
                  <a:lnTo>
                    <a:pt x="139" y="179"/>
                  </a:lnTo>
                  <a:lnTo>
                    <a:pt x="141" y="177"/>
                  </a:lnTo>
                  <a:lnTo>
                    <a:pt x="143" y="174"/>
                  </a:lnTo>
                  <a:lnTo>
                    <a:pt x="146" y="172"/>
                  </a:lnTo>
                  <a:lnTo>
                    <a:pt x="150" y="172"/>
                  </a:lnTo>
                  <a:lnTo>
                    <a:pt x="155" y="170"/>
                  </a:lnTo>
                  <a:lnTo>
                    <a:pt x="155" y="168"/>
                  </a:lnTo>
                  <a:lnTo>
                    <a:pt x="155" y="163"/>
                  </a:lnTo>
                  <a:lnTo>
                    <a:pt x="155" y="159"/>
                  </a:lnTo>
                  <a:lnTo>
                    <a:pt x="152" y="156"/>
                  </a:lnTo>
                  <a:lnTo>
                    <a:pt x="150" y="15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57" name="Freeform 373"/>
            <p:cNvSpPr>
              <a:spLocks/>
            </p:cNvSpPr>
            <p:nvPr/>
          </p:nvSpPr>
          <p:spPr bwMode="auto">
            <a:xfrm>
              <a:off x="3929925" y="2432856"/>
              <a:ext cx="177924" cy="233023"/>
            </a:xfrm>
            <a:custGeom>
              <a:avLst/>
              <a:gdLst>
                <a:gd name="T0" fmla="*/ 148 w 155"/>
                <a:gd name="T1" fmla="*/ 148 h 203"/>
                <a:gd name="T2" fmla="*/ 141 w 155"/>
                <a:gd name="T3" fmla="*/ 143 h 203"/>
                <a:gd name="T4" fmla="*/ 132 w 155"/>
                <a:gd name="T5" fmla="*/ 134 h 203"/>
                <a:gd name="T6" fmla="*/ 123 w 155"/>
                <a:gd name="T7" fmla="*/ 121 h 203"/>
                <a:gd name="T8" fmla="*/ 99 w 155"/>
                <a:gd name="T9" fmla="*/ 94 h 203"/>
                <a:gd name="T10" fmla="*/ 49 w 155"/>
                <a:gd name="T11" fmla="*/ 58 h 203"/>
                <a:gd name="T12" fmla="*/ 56 w 155"/>
                <a:gd name="T13" fmla="*/ 51 h 203"/>
                <a:gd name="T14" fmla="*/ 63 w 155"/>
                <a:gd name="T15" fmla="*/ 47 h 203"/>
                <a:gd name="T16" fmla="*/ 72 w 155"/>
                <a:gd name="T17" fmla="*/ 42 h 203"/>
                <a:gd name="T18" fmla="*/ 74 w 155"/>
                <a:gd name="T19" fmla="*/ 33 h 203"/>
                <a:gd name="T20" fmla="*/ 74 w 155"/>
                <a:gd name="T21" fmla="*/ 24 h 203"/>
                <a:gd name="T22" fmla="*/ 67 w 155"/>
                <a:gd name="T23" fmla="*/ 20 h 203"/>
                <a:gd name="T24" fmla="*/ 43 w 155"/>
                <a:gd name="T25" fmla="*/ 22 h 203"/>
                <a:gd name="T26" fmla="*/ 34 w 155"/>
                <a:gd name="T27" fmla="*/ 0 h 203"/>
                <a:gd name="T28" fmla="*/ 16 w 155"/>
                <a:gd name="T29" fmla="*/ 7 h 203"/>
                <a:gd name="T30" fmla="*/ 0 w 155"/>
                <a:gd name="T31" fmla="*/ 22 h 203"/>
                <a:gd name="T32" fmla="*/ 9 w 155"/>
                <a:gd name="T33" fmla="*/ 38 h 203"/>
                <a:gd name="T34" fmla="*/ 16 w 155"/>
                <a:gd name="T35" fmla="*/ 51 h 203"/>
                <a:gd name="T36" fmla="*/ 25 w 155"/>
                <a:gd name="T37" fmla="*/ 60 h 203"/>
                <a:gd name="T38" fmla="*/ 29 w 155"/>
                <a:gd name="T39" fmla="*/ 71 h 203"/>
                <a:gd name="T40" fmla="*/ 32 w 155"/>
                <a:gd name="T41" fmla="*/ 85 h 203"/>
                <a:gd name="T42" fmla="*/ 38 w 155"/>
                <a:gd name="T43" fmla="*/ 85 h 203"/>
                <a:gd name="T44" fmla="*/ 47 w 155"/>
                <a:gd name="T45" fmla="*/ 85 h 203"/>
                <a:gd name="T46" fmla="*/ 49 w 155"/>
                <a:gd name="T47" fmla="*/ 89 h 203"/>
                <a:gd name="T48" fmla="*/ 49 w 155"/>
                <a:gd name="T49" fmla="*/ 101 h 203"/>
                <a:gd name="T50" fmla="*/ 54 w 155"/>
                <a:gd name="T51" fmla="*/ 105 h 203"/>
                <a:gd name="T52" fmla="*/ 61 w 155"/>
                <a:gd name="T53" fmla="*/ 109 h 203"/>
                <a:gd name="T54" fmla="*/ 63 w 155"/>
                <a:gd name="T55" fmla="*/ 116 h 203"/>
                <a:gd name="T56" fmla="*/ 70 w 155"/>
                <a:gd name="T57" fmla="*/ 121 h 203"/>
                <a:gd name="T58" fmla="*/ 70 w 155"/>
                <a:gd name="T59" fmla="*/ 130 h 203"/>
                <a:gd name="T60" fmla="*/ 63 w 155"/>
                <a:gd name="T61" fmla="*/ 139 h 203"/>
                <a:gd name="T62" fmla="*/ 56 w 155"/>
                <a:gd name="T63" fmla="*/ 141 h 203"/>
                <a:gd name="T64" fmla="*/ 38 w 155"/>
                <a:gd name="T65" fmla="*/ 141 h 203"/>
                <a:gd name="T66" fmla="*/ 38 w 155"/>
                <a:gd name="T67" fmla="*/ 150 h 203"/>
                <a:gd name="T68" fmla="*/ 36 w 155"/>
                <a:gd name="T69" fmla="*/ 161 h 203"/>
                <a:gd name="T70" fmla="*/ 32 w 155"/>
                <a:gd name="T71" fmla="*/ 165 h 203"/>
                <a:gd name="T72" fmla="*/ 32 w 155"/>
                <a:gd name="T73" fmla="*/ 174 h 203"/>
                <a:gd name="T74" fmla="*/ 38 w 155"/>
                <a:gd name="T75" fmla="*/ 179 h 203"/>
                <a:gd name="T76" fmla="*/ 45 w 155"/>
                <a:gd name="T77" fmla="*/ 179 h 203"/>
                <a:gd name="T78" fmla="*/ 49 w 155"/>
                <a:gd name="T79" fmla="*/ 183 h 203"/>
                <a:gd name="T80" fmla="*/ 52 w 155"/>
                <a:gd name="T81" fmla="*/ 190 h 203"/>
                <a:gd name="T82" fmla="*/ 56 w 155"/>
                <a:gd name="T83" fmla="*/ 197 h 203"/>
                <a:gd name="T84" fmla="*/ 61 w 155"/>
                <a:gd name="T85" fmla="*/ 201 h 203"/>
                <a:gd name="T86" fmla="*/ 70 w 155"/>
                <a:gd name="T87" fmla="*/ 203 h 203"/>
                <a:gd name="T88" fmla="*/ 81 w 155"/>
                <a:gd name="T89" fmla="*/ 203 h 203"/>
                <a:gd name="T90" fmla="*/ 87 w 155"/>
                <a:gd name="T91" fmla="*/ 197 h 203"/>
                <a:gd name="T92" fmla="*/ 125 w 155"/>
                <a:gd name="T93" fmla="*/ 199 h 203"/>
                <a:gd name="T94" fmla="*/ 132 w 155"/>
                <a:gd name="T95" fmla="*/ 197 h 203"/>
                <a:gd name="T96" fmla="*/ 137 w 155"/>
                <a:gd name="T97" fmla="*/ 192 h 203"/>
                <a:gd name="T98" fmla="*/ 139 w 155"/>
                <a:gd name="T99" fmla="*/ 183 h 203"/>
                <a:gd name="T100" fmla="*/ 141 w 155"/>
                <a:gd name="T101" fmla="*/ 177 h 203"/>
                <a:gd name="T102" fmla="*/ 146 w 155"/>
                <a:gd name="T103" fmla="*/ 172 h 203"/>
                <a:gd name="T104" fmla="*/ 155 w 155"/>
                <a:gd name="T105" fmla="*/ 170 h 203"/>
                <a:gd name="T106" fmla="*/ 155 w 155"/>
                <a:gd name="T107" fmla="*/ 163 h 203"/>
                <a:gd name="T108" fmla="*/ 152 w 155"/>
                <a:gd name="T109" fmla="*/ 1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5" h="203">
                  <a:moveTo>
                    <a:pt x="150" y="152"/>
                  </a:moveTo>
                  <a:lnTo>
                    <a:pt x="148" y="148"/>
                  </a:lnTo>
                  <a:lnTo>
                    <a:pt x="146" y="145"/>
                  </a:lnTo>
                  <a:lnTo>
                    <a:pt x="141" y="143"/>
                  </a:lnTo>
                  <a:lnTo>
                    <a:pt x="137" y="141"/>
                  </a:lnTo>
                  <a:lnTo>
                    <a:pt x="132" y="134"/>
                  </a:lnTo>
                  <a:lnTo>
                    <a:pt x="128" y="130"/>
                  </a:lnTo>
                  <a:lnTo>
                    <a:pt x="123" y="121"/>
                  </a:lnTo>
                  <a:lnTo>
                    <a:pt x="119" y="116"/>
                  </a:lnTo>
                  <a:lnTo>
                    <a:pt x="99" y="94"/>
                  </a:lnTo>
                  <a:lnTo>
                    <a:pt x="76" y="74"/>
                  </a:lnTo>
                  <a:lnTo>
                    <a:pt x="49" y="58"/>
                  </a:lnTo>
                  <a:lnTo>
                    <a:pt x="52" y="56"/>
                  </a:lnTo>
                  <a:lnTo>
                    <a:pt x="56" y="51"/>
                  </a:lnTo>
                  <a:lnTo>
                    <a:pt x="61" y="49"/>
                  </a:lnTo>
                  <a:lnTo>
                    <a:pt x="63" y="47"/>
                  </a:lnTo>
                  <a:lnTo>
                    <a:pt x="67" y="45"/>
                  </a:lnTo>
                  <a:lnTo>
                    <a:pt x="72" y="42"/>
                  </a:lnTo>
                  <a:lnTo>
                    <a:pt x="74" y="38"/>
                  </a:lnTo>
                  <a:lnTo>
                    <a:pt x="74" y="33"/>
                  </a:lnTo>
                  <a:lnTo>
                    <a:pt x="74" y="27"/>
                  </a:lnTo>
                  <a:lnTo>
                    <a:pt x="74" y="24"/>
                  </a:lnTo>
                  <a:lnTo>
                    <a:pt x="72" y="22"/>
                  </a:lnTo>
                  <a:lnTo>
                    <a:pt x="67" y="20"/>
                  </a:lnTo>
                  <a:lnTo>
                    <a:pt x="63" y="22"/>
                  </a:lnTo>
                  <a:lnTo>
                    <a:pt x="43" y="22"/>
                  </a:lnTo>
                  <a:lnTo>
                    <a:pt x="41" y="7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6" y="7"/>
                  </a:lnTo>
                  <a:lnTo>
                    <a:pt x="7" y="13"/>
                  </a:lnTo>
                  <a:lnTo>
                    <a:pt x="0" y="22"/>
                  </a:lnTo>
                  <a:lnTo>
                    <a:pt x="5" y="29"/>
                  </a:lnTo>
                  <a:lnTo>
                    <a:pt x="9" y="38"/>
                  </a:lnTo>
                  <a:lnTo>
                    <a:pt x="12" y="47"/>
                  </a:lnTo>
                  <a:lnTo>
                    <a:pt x="16" y="51"/>
                  </a:lnTo>
                  <a:lnTo>
                    <a:pt x="20" y="56"/>
                  </a:lnTo>
                  <a:lnTo>
                    <a:pt x="25" y="60"/>
                  </a:lnTo>
                  <a:lnTo>
                    <a:pt x="27" y="65"/>
                  </a:lnTo>
                  <a:lnTo>
                    <a:pt x="29" y="71"/>
                  </a:lnTo>
                  <a:lnTo>
                    <a:pt x="32" y="78"/>
                  </a:lnTo>
                  <a:lnTo>
                    <a:pt x="32" y="85"/>
                  </a:lnTo>
                  <a:lnTo>
                    <a:pt x="36" y="85"/>
                  </a:lnTo>
                  <a:lnTo>
                    <a:pt x="38" y="85"/>
                  </a:lnTo>
                  <a:lnTo>
                    <a:pt x="43" y="85"/>
                  </a:lnTo>
                  <a:lnTo>
                    <a:pt x="47" y="85"/>
                  </a:lnTo>
                  <a:lnTo>
                    <a:pt x="49" y="87"/>
                  </a:lnTo>
                  <a:lnTo>
                    <a:pt x="49" y="89"/>
                  </a:lnTo>
                  <a:lnTo>
                    <a:pt x="49" y="96"/>
                  </a:lnTo>
                  <a:lnTo>
                    <a:pt x="49" y="101"/>
                  </a:lnTo>
                  <a:lnTo>
                    <a:pt x="52" y="103"/>
                  </a:lnTo>
                  <a:lnTo>
                    <a:pt x="54" y="105"/>
                  </a:lnTo>
                  <a:lnTo>
                    <a:pt x="58" y="107"/>
                  </a:lnTo>
                  <a:lnTo>
                    <a:pt x="61" y="109"/>
                  </a:lnTo>
                  <a:lnTo>
                    <a:pt x="63" y="112"/>
                  </a:lnTo>
                  <a:lnTo>
                    <a:pt x="63" y="116"/>
                  </a:lnTo>
                  <a:lnTo>
                    <a:pt x="67" y="116"/>
                  </a:lnTo>
                  <a:lnTo>
                    <a:pt x="70" y="121"/>
                  </a:lnTo>
                  <a:lnTo>
                    <a:pt x="70" y="125"/>
                  </a:lnTo>
                  <a:lnTo>
                    <a:pt x="70" y="130"/>
                  </a:lnTo>
                  <a:lnTo>
                    <a:pt x="67" y="134"/>
                  </a:lnTo>
                  <a:lnTo>
                    <a:pt x="63" y="139"/>
                  </a:lnTo>
                  <a:lnTo>
                    <a:pt x="61" y="141"/>
                  </a:lnTo>
                  <a:lnTo>
                    <a:pt x="56" y="141"/>
                  </a:lnTo>
                  <a:lnTo>
                    <a:pt x="49" y="141"/>
                  </a:lnTo>
                  <a:lnTo>
                    <a:pt x="38" y="141"/>
                  </a:lnTo>
                  <a:lnTo>
                    <a:pt x="38" y="145"/>
                  </a:lnTo>
                  <a:lnTo>
                    <a:pt x="38" y="150"/>
                  </a:lnTo>
                  <a:lnTo>
                    <a:pt x="36" y="156"/>
                  </a:lnTo>
                  <a:lnTo>
                    <a:pt x="36" y="161"/>
                  </a:lnTo>
                  <a:lnTo>
                    <a:pt x="34" y="163"/>
                  </a:lnTo>
                  <a:lnTo>
                    <a:pt x="32" y="165"/>
                  </a:lnTo>
                  <a:lnTo>
                    <a:pt x="32" y="172"/>
                  </a:lnTo>
                  <a:lnTo>
                    <a:pt x="32" y="174"/>
                  </a:lnTo>
                  <a:lnTo>
                    <a:pt x="34" y="177"/>
                  </a:lnTo>
                  <a:lnTo>
                    <a:pt x="38" y="179"/>
                  </a:lnTo>
                  <a:lnTo>
                    <a:pt x="43" y="179"/>
                  </a:lnTo>
                  <a:lnTo>
                    <a:pt x="45" y="179"/>
                  </a:lnTo>
                  <a:lnTo>
                    <a:pt x="49" y="181"/>
                  </a:lnTo>
                  <a:lnTo>
                    <a:pt x="49" y="183"/>
                  </a:lnTo>
                  <a:lnTo>
                    <a:pt x="52" y="188"/>
                  </a:lnTo>
                  <a:lnTo>
                    <a:pt x="52" y="190"/>
                  </a:lnTo>
                  <a:lnTo>
                    <a:pt x="54" y="195"/>
                  </a:lnTo>
                  <a:lnTo>
                    <a:pt x="56" y="197"/>
                  </a:lnTo>
                  <a:lnTo>
                    <a:pt x="58" y="201"/>
                  </a:lnTo>
                  <a:lnTo>
                    <a:pt x="61" y="201"/>
                  </a:lnTo>
                  <a:lnTo>
                    <a:pt x="65" y="203"/>
                  </a:lnTo>
                  <a:lnTo>
                    <a:pt x="70" y="203"/>
                  </a:lnTo>
                  <a:lnTo>
                    <a:pt x="76" y="203"/>
                  </a:lnTo>
                  <a:lnTo>
                    <a:pt x="81" y="203"/>
                  </a:lnTo>
                  <a:lnTo>
                    <a:pt x="87" y="203"/>
                  </a:lnTo>
                  <a:lnTo>
                    <a:pt x="87" y="197"/>
                  </a:lnTo>
                  <a:lnTo>
                    <a:pt x="119" y="197"/>
                  </a:lnTo>
                  <a:lnTo>
                    <a:pt x="125" y="199"/>
                  </a:lnTo>
                  <a:lnTo>
                    <a:pt x="130" y="199"/>
                  </a:lnTo>
                  <a:lnTo>
                    <a:pt x="132" y="197"/>
                  </a:lnTo>
                  <a:lnTo>
                    <a:pt x="134" y="195"/>
                  </a:lnTo>
                  <a:lnTo>
                    <a:pt x="137" y="192"/>
                  </a:lnTo>
                  <a:lnTo>
                    <a:pt x="139" y="188"/>
                  </a:lnTo>
                  <a:lnTo>
                    <a:pt x="139" y="183"/>
                  </a:lnTo>
                  <a:lnTo>
                    <a:pt x="139" y="179"/>
                  </a:lnTo>
                  <a:lnTo>
                    <a:pt x="141" y="177"/>
                  </a:lnTo>
                  <a:lnTo>
                    <a:pt x="143" y="174"/>
                  </a:lnTo>
                  <a:lnTo>
                    <a:pt x="146" y="172"/>
                  </a:lnTo>
                  <a:lnTo>
                    <a:pt x="150" y="172"/>
                  </a:lnTo>
                  <a:lnTo>
                    <a:pt x="155" y="170"/>
                  </a:lnTo>
                  <a:lnTo>
                    <a:pt x="155" y="168"/>
                  </a:lnTo>
                  <a:lnTo>
                    <a:pt x="155" y="163"/>
                  </a:lnTo>
                  <a:lnTo>
                    <a:pt x="155" y="159"/>
                  </a:lnTo>
                  <a:lnTo>
                    <a:pt x="152" y="156"/>
                  </a:lnTo>
                  <a:lnTo>
                    <a:pt x="150" y="152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58" name="Freeform 374"/>
            <p:cNvSpPr>
              <a:spLocks/>
            </p:cNvSpPr>
            <p:nvPr/>
          </p:nvSpPr>
          <p:spPr bwMode="auto">
            <a:xfrm>
              <a:off x="4581930" y="2455814"/>
              <a:ext cx="110198" cy="58543"/>
            </a:xfrm>
            <a:custGeom>
              <a:avLst/>
              <a:gdLst>
                <a:gd name="T0" fmla="*/ 78 w 96"/>
                <a:gd name="T1" fmla="*/ 51 h 51"/>
                <a:gd name="T2" fmla="*/ 51 w 96"/>
                <a:gd name="T3" fmla="*/ 40 h 51"/>
                <a:gd name="T4" fmla="*/ 29 w 96"/>
                <a:gd name="T5" fmla="*/ 34 h 51"/>
                <a:gd name="T6" fmla="*/ 2 w 96"/>
                <a:gd name="T7" fmla="*/ 31 h 51"/>
                <a:gd name="T8" fmla="*/ 0 w 96"/>
                <a:gd name="T9" fmla="*/ 25 h 51"/>
                <a:gd name="T10" fmla="*/ 2 w 96"/>
                <a:gd name="T11" fmla="*/ 20 h 51"/>
                <a:gd name="T12" fmla="*/ 2 w 96"/>
                <a:gd name="T13" fmla="*/ 16 h 51"/>
                <a:gd name="T14" fmla="*/ 5 w 96"/>
                <a:gd name="T15" fmla="*/ 13 h 51"/>
                <a:gd name="T16" fmla="*/ 9 w 96"/>
                <a:gd name="T17" fmla="*/ 11 h 51"/>
                <a:gd name="T18" fmla="*/ 11 w 96"/>
                <a:gd name="T19" fmla="*/ 9 h 51"/>
                <a:gd name="T20" fmla="*/ 13 w 96"/>
                <a:gd name="T21" fmla="*/ 4 h 51"/>
                <a:gd name="T22" fmla="*/ 13 w 96"/>
                <a:gd name="T23" fmla="*/ 0 h 51"/>
                <a:gd name="T24" fmla="*/ 25 w 96"/>
                <a:gd name="T25" fmla="*/ 2 h 51"/>
                <a:gd name="T26" fmla="*/ 31 w 96"/>
                <a:gd name="T27" fmla="*/ 7 h 51"/>
                <a:gd name="T28" fmla="*/ 36 w 96"/>
                <a:gd name="T29" fmla="*/ 13 h 51"/>
                <a:gd name="T30" fmla="*/ 43 w 96"/>
                <a:gd name="T31" fmla="*/ 18 h 51"/>
                <a:gd name="T32" fmla="*/ 51 w 96"/>
                <a:gd name="T33" fmla="*/ 20 h 51"/>
                <a:gd name="T34" fmla="*/ 58 w 96"/>
                <a:gd name="T35" fmla="*/ 20 h 51"/>
                <a:gd name="T36" fmla="*/ 63 w 96"/>
                <a:gd name="T37" fmla="*/ 18 h 51"/>
                <a:gd name="T38" fmla="*/ 65 w 96"/>
                <a:gd name="T39" fmla="*/ 16 h 51"/>
                <a:gd name="T40" fmla="*/ 69 w 96"/>
                <a:gd name="T41" fmla="*/ 13 h 51"/>
                <a:gd name="T42" fmla="*/ 72 w 96"/>
                <a:gd name="T43" fmla="*/ 11 h 51"/>
                <a:gd name="T44" fmla="*/ 74 w 96"/>
                <a:gd name="T45" fmla="*/ 9 h 51"/>
                <a:gd name="T46" fmla="*/ 76 w 96"/>
                <a:gd name="T47" fmla="*/ 9 h 51"/>
                <a:gd name="T48" fmla="*/ 78 w 96"/>
                <a:gd name="T49" fmla="*/ 9 h 51"/>
                <a:gd name="T50" fmla="*/ 83 w 96"/>
                <a:gd name="T51" fmla="*/ 13 h 51"/>
                <a:gd name="T52" fmla="*/ 89 w 96"/>
                <a:gd name="T53" fmla="*/ 13 h 51"/>
                <a:gd name="T54" fmla="*/ 89 w 96"/>
                <a:gd name="T55" fmla="*/ 18 h 51"/>
                <a:gd name="T56" fmla="*/ 89 w 96"/>
                <a:gd name="T57" fmla="*/ 25 h 51"/>
                <a:gd name="T58" fmla="*/ 89 w 96"/>
                <a:gd name="T59" fmla="*/ 27 h 51"/>
                <a:gd name="T60" fmla="*/ 92 w 96"/>
                <a:gd name="T61" fmla="*/ 31 h 51"/>
                <a:gd name="T62" fmla="*/ 96 w 96"/>
                <a:gd name="T63" fmla="*/ 31 h 51"/>
                <a:gd name="T64" fmla="*/ 96 w 96"/>
                <a:gd name="T65" fmla="*/ 38 h 51"/>
                <a:gd name="T66" fmla="*/ 96 w 96"/>
                <a:gd name="T67" fmla="*/ 43 h 51"/>
                <a:gd name="T68" fmla="*/ 96 w 96"/>
                <a:gd name="T69" fmla="*/ 47 h 51"/>
                <a:gd name="T70" fmla="*/ 94 w 96"/>
                <a:gd name="T71" fmla="*/ 49 h 51"/>
                <a:gd name="T72" fmla="*/ 89 w 96"/>
                <a:gd name="T73" fmla="*/ 49 h 51"/>
                <a:gd name="T74" fmla="*/ 85 w 96"/>
                <a:gd name="T75" fmla="*/ 51 h 51"/>
                <a:gd name="T76" fmla="*/ 81 w 96"/>
                <a:gd name="T77" fmla="*/ 51 h 51"/>
                <a:gd name="T78" fmla="*/ 78 w 96"/>
                <a:gd name="T7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51">
                  <a:moveTo>
                    <a:pt x="78" y="51"/>
                  </a:moveTo>
                  <a:lnTo>
                    <a:pt x="51" y="40"/>
                  </a:lnTo>
                  <a:lnTo>
                    <a:pt x="29" y="34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2" y="16"/>
                  </a:lnTo>
                  <a:lnTo>
                    <a:pt x="5" y="13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4"/>
                  </a:lnTo>
                  <a:lnTo>
                    <a:pt x="13" y="0"/>
                  </a:lnTo>
                  <a:lnTo>
                    <a:pt x="25" y="2"/>
                  </a:lnTo>
                  <a:lnTo>
                    <a:pt x="31" y="7"/>
                  </a:lnTo>
                  <a:lnTo>
                    <a:pt x="36" y="13"/>
                  </a:lnTo>
                  <a:lnTo>
                    <a:pt x="43" y="18"/>
                  </a:lnTo>
                  <a:lnTo>
                    <a:pt x="51" y="20"/>
                  </a:lnTo>
                  <a:lnTo>
                    <a:pt x="58" y="20"/>
                  </a:lnTo>
                  <a:lnTo>
                    <a:pt x="63" y="18"/>
                  </a:lnTo>
                  <a:lnTo>
                    <a:pt x="65" y="16"/>
                  </a:lnTo>
                  <a:lnTo>
                    <a:pt x="69" y="13"/>
                  </a:lnTo>
                  <a:lnTo>
                    <a:pt x="72" y="11"/>
                  </a:lnTo>
                  <a:lnTo>
                    <a:pt x="74" y="9"/>
                  </a:lnTo>
                  <a:lnTo>
                    <a:pt x="76" y="9"/>
                  </a:lnTo>
                  <a:lnTo>
                    <a:pt x="78" y="9"/>
                  </a:lnTo>
                  <a:lnTo>
                    <a:pt x="83" y="13"/>
                  </a:lnTo>
                  <a:lnTo>
                    <a:pt x="89" y="13"/>
                  </a:lnTo>
                  <a:lnTo>
                    <a:pt x="89" y="18"/>
                  </a:lnTo>
                  <a:lnTo>
                    <a:pt x="89" y="25"/>
                  </a:lnTo>
                  <a:lnTo>
                    <a:pt x="89" y="27"/>
                  </a:lnTo>
                  <a:lnTo>
                    <a:pt x="92" y="31"/>
                  </a:lnTo>
                  <a:lnTo>
                    <a:pt x="96" y="31"/>
                  </a:lnTo>
                  <a:lnTo>
                    <a:pt x="96" y="38"/>
                  </a:lnTo>
                  <a:lnTo>
                    <a:pt x="96" y="43"/>
                  </a:lnTo>
                  <a:lnTo>
                    <a:pt x="96" y="47"/>
                  </a:lnTo>
                  <a:lnTo>
                    <a:pt x="94" y="49"/>
                  </a:lnTo>
                  <a:lnTo>
                    <a:pt x="89" y="49"/>
                  </a:lnTo>
                  <a:lnTo>
                    <a:pt x="85" y="51"/>
                  </a:lnTo>
                  <a:lnTo>
                    <a:pt x="81" y="51"/>
                  </a:lnTo>
                  <a:lnTo>
                    <a:pt x="78" y="5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59" name="Freeform 375"/>
            <p:cNvSpPr>
              <a:spLocks/>
            </p:cNvSpPr>
            <p:nvPr/>
          </p:nvSpPr>
          <p:spPr bwMode="auto">
            <a:xfrm>
              <a:off x="4581930" y="2455814"/>
              <a:ext cx="110198" cy="58543"/>
            </a:xfrm>
            <a:custGeom>
              <a:avLst/>
              <a:gdLst>
                <a:gd name="T0" fmla="*/ 78 w 96"/>
                <a:gd name="T1" fmla="*/ 51 h 51"/>
                <a:gd name="T2" fmla="*/ 51 w 96"/>
                <a:gd name="T3" fmla="*/ 40 h 51"/>
                <a:gd name="T4" fmla="*/ 29 w 96"/>
                <a:gd name="T5" fmla="*/ 34 h 51"/>
                <a:gd name="T6" fmla="*/ 2 w 96"/>
                <a:gd name="T7" fmla="*/ 31 h 51"/>
                <a:gd name="T8" fmla="*/ 0 w 96"/>
                <a:gd name="T9" fmla="*/ 25 h 51"/>
                <a:gd name="T10" fmla="*/ 2 w 96"/>
                <a:gd name="T11" fmla="*/ 20 h 51"/>
                <a:gd name="T12" fmla="*/ 2 w 96"/>
                <a:gd name="T13" fmla="*/ 16 h 51"/>
                <a:gd name="T14" fmla="*/ 5 w 96"/>
                <a:gd name="T15" fmla="*/ 13 h 51"/>
                <a:gd name="T16" fmla="*/ 9 w 96"/>
                <a:gd name="T17" fmla="*/ 11 h 51"/>
                <a:gd name="T18" fmla="*/ 11 w 96"/>
                <a:gd name="T19" fmla="*/ 9 h 51"/>
                <a:gd name="T20" fmla="*/ 13 w 96"/>
                <a:gd name="T21" fmla="*/ 4 h 51"/>
                <a:gd name="T22" fmla="*/ 13 w 96"/>
                <a:gd name="T23" fmla="*/ 0 h 51"/>
                <a:gd name="T24" fmla="*/ 25 w 96"/>
                <a:gd name="T25" fmla="*/ 2 h 51"/>
                <a:gd name="T26" fmla="*/ 31 w 96"/>
                <a:gd name="T27" fmla="*/ 7 h 51"/>
                <a:gd name="T28" fmla="*/ 36 w 96"/>
                <a:gd name="T29" fmla="*/ 13 h 51"/>
                <a:gd name="T30" fmla="*/ 43 w 96"/>
                <a:gd name="T31" fmla="*/ 18 h 51"/>
                <a:gd name="T32" fmla="*/ 51 w 96"/>
                <a:gd name="T33" fmla="*/ 20 h 51"/>
                <a:gd name="T34" fmla="*/ 58 w 96"/>
                <a:gd name="T35" fmla="*/ 20 h 51"/>
                <a:gd name="T36" fmla="*/ 63 w 96"/>
                <a:gd name="T37" fmla="*/ 18 h 51"/>
                <a:gd name="T38" fmla="*/ 65 w 96"/>
                <a:gd name="T39" fmla="*/ 16 h 51"/>
                <a:gd name="T40" fmla="*/ 69 w 96"/>
                <a:gd name="T41" fmla="*/ 13 h 51"/>
                <a:gd name="T42" fmla="*/ 72 w 96"/>
                <a:gd name="T43" fmla="*/ 11 h 51"/>
                <a:gd name="T44" fmla="*/ 74 w 96"/>
                <a:gd name="T45" fmla="*/ 9 h 51"/>
                <a:gd name="T46" fmla="*/ 76 w 96"/>
                <a:gd name="T47" fmla="*/ 9 h 51"/>
                <a:gd name="T48" fmla="*/ 78 w 96"/>
                <a:gd name="T49" fmla="*/ 9 h 51"/>
                <a:gd name="T50" fmla="*/ 83 w 96"/>
                <a:gd name="T51" fmla="*/ 13 h 51"/>
                <a:gd name="T52" fmla="*/ 89 w 96"/>
                <a:gd name="T53" fmla="*/ 13 h 51"/>
                <a:gd name="T54" fmla="*/ 89 w 96"/>
                <a:gd name="T55" fmla="*/ 18 h 51"/>
                <a:gd name="T56" fmla="*/ 89 w 96"/>
                <a:gd name="T57" fmla="*/ 25 h 51"/>
                <a:gd name="T58" fmla="*/ 89 w 96"/>
                <a:gd name="T59" fmla="*/ 27 h 51"/>
                <a:gd name="T60" fmla="*/ 92 w 96"/>
                <a:gd name="T61" fmla="*/ 31 h 51"/>
                <a:gd name="T62" fmla="*/ 96 w 96"/>
                <a:gd name="T63" fmla="*/ 31 h 51"/>
                <a:gd name="T64" fmla="*/ 96 w 96"/>
                <a:gd name="T65" fmla="*/ 38 h 51"/>
                <a:gd name="T66" fmla="*/ 96 w 96"/>
                <a:gd name="T67" fmla="*/ 43 h 51"/>
                <a:gd name="T68" fmla="*/ 96 w 96"/>
                <a:gd name="T69" fmla="*/ 47 h 51"/>
                <a:gd name="T70" fmla="*/ 94 w 96"/>
                <a:gd name="T71" fmla="*/ 49 h 51"/>
                <a:gd name="T72" fmla="*/ 89 w 96"/>
                <a:gd name="T73" fmla="*/ 49 h 51"/>
                <a:gd name="T74" fmla="*/ 85 w 96"/>
                <a:gd name="T75" fmla="*/ 51 h 51"/>
                <a:gd name="T76" fmla="*/ 81 w 96"/>
                <a:gd name="T77" fmla="*/ 51 h 51"/>
                <a:gd name="T78" fmla="*/ 78 w 96"/>
                <a:gd name="T7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51">
                  <a:moveTo>
                    <a:pt x="78" y="51"/>
                  </a:moveTo>
                  <a:lnTo>
                    <a:pt x="51" y="40"/>
                  </a:lnTo>
                  <a:lnTo>
                    <a:pt x="29" y="34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2" y="16"/>
                  </a:lnTo>
                  <a:lnTo>
                    <a:pt x="5" y="13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4"/>
                  </a:lnTo>
                  <a:lnTo>
                    <a:pt x="13" y="0"/>
                  </a:lnTo>
                  <a:lnTo>
                    <a:pt x="25" y="2"/>
                  </a:lnTo>
                  <a:lnTo>
                    <a:pt x="31" y="7"/>
                  </a:lnTo>
                  <a:lnTo>
                    <a:pt x="36" y="13"/>
                  </a:lnTo>
                  <a:lnTo>
                    <a:pt x="43" y="18"/>
                  </a:lnTo>
                  <a:lnTo>
                    <a:pt x="51" y="20"/>
                  </a:lnTo>
                  <a:lnTo>
                    <a:pt x="58" y="20"/>
                  </a:lnTo>
                  <a:lnTo>
                    <a:pt x="63" y="18"/>
                  </a:lnTo>
                  <a:lnTo>
                    <a:pt x="65" y="16"/>
                  </a:lnTo>
                  <a:lnTo>
                    <a:pt x="69" y="13"/>
                  </a:lnTo>
                  <a:lnTo>
                    <a:pt x="72" y="11"/>
                  </a:lnTo>
                  <a:lnTo>
                    <a:pt x="74" y="9"/>
                  </a:lnTo>
                  <a:lnTo>
                    <a:pt x="76" y="9"/>
                  </a:lnTo>
                  <a:lnTo>
                    <a:pt x="78" y="9"/>
                  </a:lnTo>
                  <a:lnTo>
                    <a:pt x="83" y="13"/>
                  </a:lnTo>
                  <a:lnTo>
                    <a:pt x="89" y="13"/>
                  </a:lnTo>
                  <a:lnTo>
                    <a:pt x="89" y="18"/>
                  </a:lnTo>
                  <a:lnTo>
                    <a:pt x="89" y="25"/>
                  </a:lnTo>
                  <a:lnTo>
                    <a:pt x="89" y="27"/>
                  </a:lnTo>
                  <a:lnTo>
                    <a:pt x="92" y="31"/>
                  </a:lnTo>
                  <a:lnTo>
                    <a:pt x="96" y="31"/>
                  </a:lnTo>
                  <a:lnTo>
                    <a:pt x="96" y="38"/>
                  </a:lnTo>
                  <a:lnTo>
                    <a:pt x="96" y="43"/>
                  </a:lnTo>
                  <a:lnTo>
                    <a:pt x="96" y="47"/>
                  </a:lnTo>
                  <a:lnTo>
                    <a:pt x="94" y="49"/>
                  </a:lnTo>
                  <a:lnTo>
                    <a:pt x="89" y="49"/>
                  </a:lnTo>
                  <a:lnTo>
                    <a:pt x="85" y="51"/>
                  </a:lnTo>
                  <a:lnTo>
                    <a:pt x="81" y="51"/>
                  </a:lnTo>
                  <a:lnTo>
                    <a:pt x="78" y="51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60" name="Freeform 376"/>
            <p:cNvSpPr>
              <a:spLocks/>
            </p:cNvSpPr>
            <p:nvPr/>
          </p:nvSpPr>
          <p:spPr bwMode="auto">
            <a:xfrm>
              <a:off x="4596852" y="2512061"/>
              <a:ext cx="67726" cy="45916"/>
            </a:xfrm>
            <a:custGeom>
              <a:avLst/>
              <a:gdLst>
                <a:gd name="T0" fmla="*/ 38 w 59"/>
                <a:gd name="T1" fmla="*/ 2 h 40"/>
                <a:gd name="T2" fmla="*/ 43 w 59"/>
                <a:gd name="T3" fmla="*/ 5 h 40"/>
                <a:gd name="T4" fmla="*/ 45 w 59"/>
                <a:gd name="T5" fmla="*/ 5 h 40"/>
                <a:gd name="T6" fmla="*/ 50 w 59"/>
                <a:gd name="T7" fmla="*/ 7 h 40"/>
                <a:gd name="T8" fmla="*/ 54 w 59"/>
                <a:gd name="T9" fmla="*/ 9 h 40"/>
                <a:gd name="T10" fmla="*/ 56 w 59"/>
                <a:gd name="T11" fmla="*/ 11 h 40"/>
                <a:gd name="T12" fmla="*/ 59 w 59"/>
                <a:gd name="T13" fmla="*/ 14 h 40"/>
                <a:gd name="T14" fmla="*/ 59 w 59"/>
                <a:gd name="T15" fmla="*/ 23 h 40"/>
                <a:gd name="T16" fmla="*/ 59 w 59"/>
                <a:gd name="T17" fmla="*/ 29 h 40"/>
                <a:gd name="T18" fmla="*/ 56 w 59"/>
                <a:gd name="T19" fmla="*/ 34 h 40"/>
                <a:gd name="T20" fmla="*/ 52 w 59"/>
                <a:gd name="T21" fmla="*/ 38 h 40"/>
                <a:gd name="T22" fmla="*/ 47 w 59"/>
                <a:gd name="T23" fmla="*/ 40 h 40"/>
                <a:gd name="T24" fmla="*/ 38 w 59"/>
                <a:gd name="T25" fmla="*/ 40 h 40"/>
                <a:gd name="T26" fmla="*/ 27 w 59"/>
                <a:gd name="T27" fmla="*/ 40 h 40"/>
                <a:gd name="T28" fmla="*/ 25 w 59"/>
                <a:gd name="T29" fmla="*/ 36 h 40"/>
                <a:gd name="T30" fmla="*/ 23 w 59"/>
                <a:gd name="T31" fmla="*/ 32 h 40"/>
                <a:gd name="T32" fmla="*/ 21 w 59"/>
                <a:gd name="T33" fmla="*/ 27 h 40"/>
                <a:gd name="T34" fmla="*/ 21 w 59"/>
                <a:gd name="T35" fmla="*/ 23 h 40"/>
                <a:gd name="T36" fmla="*/ 18 w 59"/>
                <a:gd name="T37" fmla="*/ 18 h 40"/>
                <a:gd name="T38" fmla="*/ 18 w 59"/>
                <a:gd name="T39" fmla="*/ 16 h 40"/>
                <a:gd name="T40" fmla="*/ 16 w 59"/>
                <a:gd name="T41" fmla="*/ 11 h 40"/>
                <a:gd name="T42" fmla="*/ 12 w 59"/>
                <a:gd name="T43" fmla="*/ 9 h 40"/>
                <a:gd name="T44" fmla="*/ 7 w 59"/>
                <a:gd name="T45" fmla="*/ 7 h 40"/>
                <a:gd name="T46" fmla="*/ 0 w 59"/>
                <a:gd name="T47" fmla="*/ 9 h 40"/>
                <a:gd name="T48" fmla="*/ 5 w 59"/>
                <a:gd name="T49" fmla="*/ 2 h 40"/>
                <a:gd name="T50" fmla="*/ 12 w 59"/>
                <a:gd name="T51" fmla="*/ 0 h 40"/>
                <a:gd name="T52" fmla="*/ 21 w 59"/>
                <a:gd name="T53" fmla="*/ 2 h 40"/>
                <a:gd name="T54" fmla="*/ 32 w 59"/>
                <a:gd name="T55" fmla="*/ 2 h 40"/>
                <a:gd name="T56" fmla="*/ 38 w 59"/>
                <a:gd name="T57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" h="40">
                  <a:moveTo>
                    <a:pt x="38" y="2"/>
                  </a:moveTo>
                  <a:lnTo>
                    <a:pt x="43" y="5"/>
                  </a:lnTo>
                  <a:lnTo>
                    <a:pt x="45" y="5"/>
                  </a:lnTo>
                  <a:lnTo>
                    <a:pt x="50" y="7"/>
                  </a:lnTo>
                  <a:lnTo>
                    <a:pt x="54" y="9"/>
                  </a:lnTo>
                  <a:lnTo>
                    <a:pt x="56" y="11"/>
                  </a:lnTo>
                  <a:lnTo>
                    <a:pt x="59" y="14"/>
                  </a:lnTo>
                  <a:lnTo>
                    <a:pt x="59" y="23"/>
                  </a:lnTo>
                  <a:lnTo>
                    <a:pt x="59" y="29"/>
                  </a:lnTo>
                  <a:lnTo>
                    <a:pt x="56" y="34"/>
                  </a:lnTo>
                  <a:lnTo>
                    <a:pt x="52" y="38"/>
                  </a:lnTo>
                  <a:lnTo>
                    <a:pt x="47" y="40"/>
                  </a:lnTo>
                  <a:lnTo>
                    <a:pt x="38" y="40"/>
                  </a:lnTo>
                  <a:lnTo>
                    <a:pt x="27" y="40"/>
                  </a:lnTo>
                  <a:lnTo>
                    <a:pt x="25" y="36"/>
                  </a:lnTo>
                  <a:lnTo>
                    <a:pt x="23" y="32"/>
                  </a:lnTo>
                  <a:lnTo>
                    <a:pt x="21" y="27"/>
                  </a:lnTo>
                  <a:lnTo>
                    <a:pt x="21" y="23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6" y="11"/>
                  </a:lnTo>
                  <a:lnTo>
                    <a:pt x="12" y="9"/>
                  </a:lnTo>
                  <a:lnTo>
                    <a:pt x="7" y="7"/>
                  </a:lnTo>
                  <a:lnTo>
                    <a:pt x="0" y="9"/>
                  </a:lnTo>
                  <a:lnTo>
                    <a:pt x="5" y="2"/>
                  </a:lnTo>
                  <a:lnTo>
                    <a:pt x="12" y="0"/>
                  </a:lnTo>
                  <a:lnTo>
                    <a:pt x="21" y="2"/>
                  </a:lnTo>
                  <a:lnTo>
                    <a:pt x="32" y="2"/>
                  </a:lnTo>
                  <a:lnTo>
                    <a:pt x="38" y="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61" name="Freeform 377"/>
            <p:cNvSpPr>
              <a:spLocks/>
            </p:cNvSpPr>
            <p:nvPr/>
          </p:nvSpPr>
          <p:spPr bwMode="auto">
            <a:xfrm>
              <a:off x="4596852" y="2512061"/>
              <a:ext cx="67726" cy="45916"/>
            </a:xfrm>
            <a:custGeom>
              <a:avLst/>
              <a:gdLst>
                <a:gd name="T0" fmla="*/ 38 w 59"/>
                <a:gd name="T1" fmla="*/ 2 h 40"/>
                <a:gd name="T2" fmla="*/ 43 w 59"/>
                <a:gd name="T3" fmla="*/ 5 h 40"/>
                <a:gd name="T4" fmla="*/ 45 w 59"/>
                <a:gd name="T5" fmla="*/ 5 h 40"/>
                <a:gd name="T6" fmla="*/ 50 w 59"/>
                <a:gd name="T7" fmla="*/ 7 h 40"/>
                <a:gd name="T8" fmla="*/ 54 w 59"/>
                <a:gd name="T9" fmla="*/ 9 h 40"/>
                <a:gd name="T10" fmla="*/ 56 w 59"/>
                <a:gd name="T11" fmla="*/ 11 h 40"/>
                <a:gd name="T12" fmla="*/ 59 w 59"/>
                <a:gd name="T13" fmla="*/ 14 h 40"/>
                <a:gd name="T14" fmla="*/ 59 w 59"/>
                <a:gd name="T15" fmla="*/ 23 h 40"/>
                <a:gd name="T16" fmla="*/ 59 w 59"/>
                <a:gd name="T17" fmla="*/ 29 h 40"/>
                <a:gd name="T18" fmla="*/ 56 w 59"/>
                <a:gd name="T19" fmla="*/ 34 h 40"/>
                <a:gd name="T20" fmla="*/ 52 w 59"/>
                <a:gd name="T21" fmla="*/ 38 h 40"/>
                <a:gd name="T22" fmla="*/ 47 w 59"/>
                <a:gd name="T23" fmla="*/ 40 h 40"/>
                <a:gd name="T24" fmla="*/ 38 w 59"/>
                <a:gd name="T25" fmla="*/ 40 h 40"/>
                <a:gd name="T26" fmla="*/ 27 w 59"/>
                <a:gd name="T27" fmla="*/ 40 h 40"/>
                <a:gd name="T28" fmla="*/ 25 w 59"/>
                <a:gd name="T29" fmla="*/ 36 h 40"/>
                <a:gd name="T30" fmla="*/ 23 w 59"/>
                <a:gd name="T31" fmla="*/ 32 h 40"/>
                <a:gd name="T32" fmla="*/ 21 w 59"/>
                <a:gd name="T33" fmla="*/ 27 h 40"/>
                <a:gd name="T34" fmla="*/ 21 w 59"/>
                <a:gd name="T35" fmla="*/ 23 h 40"/>
                <a:gd name="T36" fmla="*/ 18 w 59"/>
                <a:gd name="T37" fmla="*/ 18 h 40"/>
                <a:gd name="T38" fmla="*/ 18 w 59"/>
                <a:gd name="T39" fmla="*/ 16 h 40"/>
                <a:gd name="T40" fmla="*/ 16 w 59"/>
                <a:gd name="T41" fmla="*/ 11 h 40"/>
                <a:gd name="T42" fmla="*/ 12 w 59"/>
                <a:gd name="T43" fmla="*/ 9 h 40"/>
                <a:gd name="T44" fmla="*/ 7 w 59"/>
                <a:gd name="T45" fmla="*/ 7 h 40"/>
                <a:gd name="T46" fmla="*/ 0 w 59"/>
                <a:gd name="T47" fmla="*/ 9 h 40"/>
                <a:gd name="T48" fmla="*/ 5 w 59"/>
                <a:gd name="T49" fmla="*/ 2 h 40"/>
                <a:gd name="T50" fmla="*/ 12 w 59"/>
                <a:gd name="T51" fmla="*/ 0 h 40"/>
                <a:gd name="T52" fmla="*/ 21 w 59"/>
                <a:gd name="T53" fmla="*/ 2 h 40"/>
                <a:gd name="T54" fmla="*/ 32 w 59"/>
                <a:gd name="T55" fmla="*/ 2 h 40"/>
                <a:gd name="T56" fmla="*/ 38 w 59"/>
                <a:gd name="T57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" h="40">
                  <a:moveTo>
                    <a:pt x="38" y="2"/>
                  </a:moveTo>
                  <a:lnTo>
                    <a:pt x="43" y="5"/>
                  </a:lnTo>
                  <a:lnTo>
                    <a:pt x="45" y="5"/>
                  </a:lnTo>
                  <a:lnTo>
                    <a:pt x="50" y="7"/>
                  </a:lnTo>
                  <a:lnTo>
                    <a:pt x="54" y="9"/>
                  </a:lnTo>
                  <a:lnTo>
                    <a:pt x="56" y="11"/>
                  </a:lnTo>
                  <a:lnTo>
                    <a:pt x="59" y="14"/>
                  </a:lnTo>
                  <a:lnTo>
                    <a:pt x="59" y="23"/>
                  </a:lnTo>
                  <a:lnTo>
                    <a:pt x="59" y="29"/>
                  </a:lnTo>
                  <a:lnTo>
                    <a:pt x="56" y="34"/>
                  </a:lnTo>
                  <a:lnTo>
                    <a:pt x="52" y="38"/>
                  </a:lnTo>
                  <a:lnTo>
                    <a:pt x="47" y="40"/>
                  </a:lnTo>
                  <a:lnTo>
                    <a:pt x="38" y="40"/>
                  </a:lnTo>
                  <a:lnTo>
                    <a:pt x="27" y="40"/>
                  </a:lnTo>
                  <a:lnTo>
                    <a:pt x="25" y="36"/>
                  </a:lnTo>
                  <a:lnTo>
                    <a:pt x="23" y="32"/>
                  </a:lnTo>
                  <a:lnTo>
                    <a:pt x="21" y="27"/>
                  </a:lnTo>
                  <a:lnTo>
                    <a:pt x="21" y="23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6" y="11"/>
                  </a:lnTo>
                  <a:lnTo>
                    <a:pt x="12" y="9"/>
                  </a:lnTo>
                  <a:lnTo>
                    <a:pt x="7" y="7"/>
                  </a:lnTo>
                  <a:lnTo>
                    <a:pt x="0" y="9"/>
                  </a:lnTo>
                  <a:lnTo>
                    <a:pt x="5" y="2"/>
                  </a:lnTo>
                  <a:lnTo>
                    <a:pt x="12" y="0"/>
                  </a:lnTo>
                  <a:lnTo>
                    <a:pt x="21" y="2"/>
                  </a:lnTo>
                  <a:lnTo>
                    <a:pt x="32" y="2"/>
                  </a:lnTo>
                  <a:lnTo>
                    <a:pt x="38" y="2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62" name="Freeform 378"/>
            <p:cNvSpPr>
              <a:spLocks/>
            </p:cNvSpPr>
            <p:nvPr/>
          </p:nvSpPr>
          <p:spPr bwMode="auto">
            <a:xfrm>
              <a:off x="4238709" y="2543054"/>
              <a:ext cx="202030" cy="236466"/>
            </a:xfrm>
            <a:custGeom>
              <a:avLst/>
              <a:gdLst>
                <a:gd name="T0" fmla="*/ 51 w 176"/>
                <a:gd name="T1" fmla="*/ 9 h 206"/>
                <a:gd name="T2" fmla="*/ 53 w 176"/>
                <a:gd name="T3" fmla="*/ 2 h 206"/>
                <a:gd name="T4" fmla="*/ 58 w 176"/>
                <a:gd name="T5" fmla="*/ 0 h 206"/>
                <a:gd name="T6" fmla="*/ 62 w 176"/>
                <a:gd name="T7" fmla="*/ 9 h 206"/>
                <a:gd name="T8" fmla="*/ 69 w 176"/>
                <a:gd name="T9" fmla="*/ 13 h 206"/>
                <a:gd name="T10" fmla="*/ 87 w 176"/>
                <a:gd name="T11" fmla="*/ 20 h 206"/>
                <a:gd name="T12" fmla="*/ 105 w 176"/>
                <a:gd name="T13" fmla="*/ 25 h 206"/>
                <a:gd name="T14" fmla="*/ 118 w 176"/>
                <a:gd name="T15" fmla="*/ 18 h 206"/>
                <a:gd name="T16" fmla="*/ 127 w 176"/>
                <a:gd name="T17" fmla="*/ 20 h 206"/>
                <a:gd name="T18" fmla="*/ 134 w 176"/>
                <a:gd name="T19" fmla="*/ 22 h 206"/>
                <a:gd name="T20" fmla="*/ 140 w 176"/>
                <a:gd name="T21" fmla="*/ 25 h 206"/>
                <a:gd name="T22" fmla="*/ 147 w 176"/>
                <a:gd name="T23" fmla="*/ 29 h 206"/>
                <a:gd name="T24" fmla="*/ 154 w 176"/>
                <a:gd name="T25" fmla="*/ 34 h 206"/>
                <a:gd name="T26" fmla="*/ 158 w 176"/>
                <a:gd name="T27" fmla="*/ 43 h 206"/>
                <a:gd name="T28" fmla="*/ 156 w 176"/>
                <a:gd name="T29" fmla="*/ 56 h 206"/>
                <a:gd name="T30" fmla="*/ 160 w 176"/>
                <a:gd name="T31" fmla="*/ 63 h 206"/>
                <a:gd name="T32" fmla="*/ 163 w 176"/>
                <a:gd name="T33" fmla="*/ 69 h 206"/>
                <a:gd name="T34" fmla="*/ 165 w 176"/>
                <a:gd name="T35" fmla="*/ 78 h 206"/>
                <a:gd name="T36" fmla="*/ 169 w 176"/>
                <a:gd name="T37" fmla="*/ 81 h 206"/>
                <a:gd name="T38" fmla="*/ 174 w 176"/>
                <a:gd name="T39" fmla="*/ 90 h 206"/>
                <a:gd name="T40" fmla="*/ 176 w 176"/>
                <a:gd name="T41" fmla="*/ 101 h 206"/>
                <a:gd name="T42" fmla="*/ 154 w 176"/>
                <a:gd name="T43" fmla="*/ 101 h 206"/>
                <a:gd name="T44" fmla="*/ 145 w 176"/>
                <a:gd name="T45" fmla="*/ 101 h 206"/>
                <a:gd name="T46" fmla="*/ 136 w 176"/>
                <a:gd name="T47" fmla="*/ 101 h 206"/>
                <a:gd name="T48" fmla="*/ 129 w 176"/>
                <a:gd name="T49" fmla="*/ 101 h 206"/>
                <a:gd name="T50" fmla="*/ 125 w 176"/>
                <a:gd name="T51" fmla="*/ 107 h 206"/>
                <a:gd name="T52" fmla="*/ 125 w 176"/>
                <a:gd name="T53" fmla="*/ 112 h 206"/>
                <a:gd name="T54" fmla="*/ 118 w 176"/>
                <a:gd name="T55" fmla="*/ 114 h 206"/>
                <a:gd name="T56" fmla="*/ 111 w 176"/>
                <a:gd name="T57" fmla="*/ 112 h 206"/>
                <a:gd name="T58" fmla="*/ 105 w 176"/>
                <a:gd name="T59" fmla="*/ 112 h 206"/>
                <a:gd name="T60" fmla="*/ 100 w 176"/>
                <a:gd name="T61" fmla="*/ 116 h 206"/>
                <a:gd name="T62" fmla="*/ 118 w 176"/>
                <a:gd name="T63" fmla="*/ 143 h 206"/>
                <a:gd name="T64" fmla="*/ 138 w 176"/>
                <a:gd name="T65" fmla="*/ 177 h 206"/>
                <a:gd name="T66" fmla="*/ 134 w 176"/>
                <a:gd name="T67" fmla="*/ 181 h 206"/>
                <a:gd name="T68" fmla="*/ 131 w 176"/>
                <a:gd name="T69" fmla="*/ 188 h 206"/>
                <a:gd name="T70" fmla="*/ 120 w 176"/>
                <a:gd name="T71" fmla="*/ 188 h 206"/>
                <a:gd name="T72" fmla="*/ 109 w 176"/>
                <a:gd name="T73" fmla="*/ 190 h 206"/>
                <a:gd name="T74" fmla="*/ 102 w 176"/>
                <a:gd name="T75" fmla="*/ 195 h 206"/>
                <a:gd name="T76" fmla="*/ 98 w 176"/>
                <a:gd name="T77" fmla="*/ 204 h 206"/>
                <a:gd name="T78" fmla="*/ 91 w 176"/>
                <a:gd name="T79" fmla="*/ 206 h 206"/>
                <a:gd name="T80" fmla="*/ 82 w 176"/>
                <a:gd name="T81" fmla="*/ 204 h 206"/>
                <a:gd name="T82" fmla="*/ 78 w 176"/>
                <a:gd name="T83" fmla="*/ 192 h 206"/>
                <a:gd name="T84" fmla="*/ 58 w 176"/>
                <a:gd name="T85" fmla="*/ 190 h 206"/>
                <a:gd name="T86" fmla="*/ 38 w 176"/>
                <a:gd name="T87" fmla="*/ 195 h 206"/>
                <a:gd name="T88" fmla="*/ 38 w 176"/>
                <a:gd name="T89" fmla="*/ 157 h 206"/>
                <a:gd name="T90" fmla="*/ 33 w 176"/>
                <a:gd name="T91" fmla="*/ 148 h 206"/>
                <a:gd name="T92" fmla="*/ 26 w 176"/>
                <a:gd name="T93" fmla="*/ 143 h 206"/>
                <a:gd name="T94" fmla="*/ 20 w 176"/>
                <a:gd name="T95" fmla="*/ 137 h 206"/>
                <a:gd name="T96" fmla="*/ 11 w 176"/>
                <a:gd name="T97" fmla="*/ 128 h 206"/>
                <a:gd name="T98" fmla="*/ 0 w 176"/>
                <a:gd name="T99" fmla="*/ 110 h 206"/>
                <a:gd name="T100" fmla="*/ 2 w 176"/>
                <a:gd name="T101" fmla="*/ 92 h 206"/>
                <a:gd name="T102" fmla="*/ 8 w 176"/>
                <a:gd name="T103" fmla="*/ 87 h 206"/>
                <a:gd name="T104" fmla="*/ 13 w 176"/>
                <a:gd name="T105" fmla="*/ 81 h 206"/>
                <a:gd name="T106" fmla="*/ 13 w 176"/>
                <a:gd name="T107" fmla="*/ 69 h 206"/>
                <a:gd name="T108" fmla="*/ 20 w 176"/>
                <a:gd name="T109" fmla="*/ 67 h 206"/>
                <a:gd name="T110" fmla="*/ 20 w 176"/>
                <a:gd name="T111" fmla="*/ 60 h 206"/>
                <a:gd name="T112" fmla="*/ 20 w 176"/>
                <a:gd name="T113" fmla="*/ 49 h 206"/>
                <a:gd name="T114" fmla="*/ 20 w 176"/>
                <a:gd name="T115" fmla="*/ 43 h 206"/>
                <a:gd name="T116" fmla="*/ 22 w 176"/>
                <a:gd name="T117" fmla="*/ 36 h 206"/>
                <a:gd name="T118" fmla="*/ 31 w 176"/>
                <a:gd name="T119" fmla="*/ 38 h 206"/>
                <a:gd name="T120" fmla="*/ 42 w 176"/>
                <a:gd name="T121" fmla="*/ 31 h 206"/>
                <a:gd name="T122" fmla="*/ 49 w 176"/>
                <a:gd name="T123" fmla="*/ 25 h 206"/>
                <a:gd name="T124" fmla="*/ 51 w 176"/>
                <a:gd name="T125" fmla="*/ 1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" h="206">
                  <a:moveTo>
                    <a:pt x="51" y="13"/>
                  </a:moveTo>
                  <a:lnTo>
                    <a:pt x="51" y="9"/>
                  </a:lnTo>
                  <a:lnTo>
                    <a:pt x="51" y="7"/>
                  </a:lnTo>
                  <a:lnTo>
                    <a:pt x="53" y="2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58" y="5"/>
                  </a:lnTo>
                  <a:lnTo>
                    <a:pt x="62" y="9"/>
                  </a:lnTo>
                  <a:lnTo>
                    <a:pt x="64" y="11"/>
                  </a:lnTo>
                  <a:lnTo>
                    <a:pt x="69" y="13"/>
                  </a:lnTo>
                  <a:lnTo>
                    <a:pt x="80" y="16"/>
                  </a:lnTo>
                  <a:lnTo>
                    <a:pt x="87" y="20"/>
                  </a:lnTo>
                  <a:lnTo>
                    <a:pt x="96" y="25"/>
                  </a:lnTo>
                  <a:lnTo>
                    <a:pt x="105" y="25"/>
                  </a:lnTo>
                  <a:lnTo>
                    <a:pt x="114" y="18"/>
                  </a:lnTo>
                  <a:lnTo>
                    <a:pt x="118" y="18"/>
                  </a:lnTo>
                  <a:lnTo>
                    <a:pt x="122" y="18"/>
                  </a:lnTo>
                  <a:lnTo>
                    <a:pt x="127" y="20"/>
                  </a:lnTo>
                  <a:lnTo>
                    <a:pt x="129" y="20"/>
                  </a:lnTo>
                  <a:lnTo>
                    <a:pt x="134" y="22"/>
                  </a:lnTo>
                  <a:lnTo>
                    <a:pt x="136" y="25"/>
                  </a:lnTo>
                  <a:lnTo>
                    <a:pt x="140" y="25"/>
                  </a:lnTo>
                  <a:lnTo>
                    <a:pt x="145" y="25"/>
                  </a:lnTo>
                  <a:lnTo>
                    <a:pt x="147" y="29"/>
                  </a:lnTo>
                  <a:lnTo>
                    <a:pt x="152" y="31"/>
                  </a:lnTo>
                  <a:lnTo>
                    <a:pt x="154" y="34"/>
                  </a:lnTo>
                  <a:lnTo>
                    <a:pt x="156" y="38"/>
                  </a:lnTo>
                  <a:lnTo>
                    <a:pt x="158" y="43"/>
                  </a:lnTo>
                  <a:lnTo>
                    <a:pt x="158" y="49"/>
                  </a:lnTo>
                  <a:lnTo>
                    <a:pt x="156" y="56"/>
                  </a:lnTo>
                  <a:lnTo>
                    <a:pt x="160" y="58"/>
                  </a:lnTo>
                  <a:lnTo>
                    <a:pt x="160" y="63"/>
                  </a:lnTo>
                  <a:lnTo>
                    <a:pt x="163" y="65"/>
                  </a:lnTo>
                  <a:lnTo>
                    <a:pt x="163" y="69"/>
                  </a:lnTo>
                  <a:lnTo>
                    <a:pt x="163" y="74"/>
                  </a:lnTo>
                  <a:lnTo>
                    <a:pt x="165" y="78"/>
                  </a:lnTo>
                  <a:lnTo>
                    <a:pt x="165" y="81"/>
                  </a:lnTo>
                  <a:lnTo>
                    <a:pt x="169" y="81"/>
                  </a:lnTo>
                  <a:lnTo>
                    <a:pt x="172" y="85"/>
                  </a:lnTo>
                  <a:lnTo>
                    <a:pt x="174" y="90"/>
                  </a:lnTo>
                  <a:lnTo>
                    <a:pt x="176" y="94"/>
                  </a:lnTo>
                  <a:lnTo>
                    <a:pt x="176" y="101"/>
                  </a:lnTo>
                  <a:lnTo>
                    <a:pt x="156" y="101"/>
                  </a:lnTo>
                  <a:lnTo>
                    <a:pt x="154" y="101"/>
                  </a:lnTo>
                  <a:lnTo>
                    <a:pt x="149" y="101"/>
                  </a:lnTo>
                  <a:lnTo>
                    <a:pt x="145" y="101"/>
                  </a:lnTo>
                  <a:lnTo>
                    <a:pt x="140" y="101"/>
                  </a:lnTo>
                  <a:lnTo>
                    <a:pt x="136" y="101"/>
                  </a:lnTo>
                  <a:lnTo>
                    <a:pt x="131" y="101"/>
                  </a:lnTo>
                  <a:lnTo>
                    <a:pt x="129" y="101"/>
                  </a:lnTo>
                  <a:lnTo>
                    <a:pt x="127" y="103"/>
                  </a:lnTo>
                  <a:lnTo>
                    <a:pt x="125" y="107"/>
                  </a:lnTo>
                  <a:lnTo>
                    <a:pt x="127" y="110"/>
                  </a:lnTo>
                  <a:lnTo>
                    <a:pt x="125" y="112"/>
                  </a:lnTo>
                  <a:lnTo>
                    <a:pt x="122" y="114"/>
                  </a:lnTo>
                  <a:lnTo>
                    <a:pt x="118" y="114"/>
                  </a:lnTo>
                  <a:lnTo>
                    <a:pt x="116" y="114"/>
                  </a:lnTo>
                  <a:lnTo>
                    <a:pt x="111" y="112"/>
                  </a:lnTo>
                  <a:lnTo>
                    <a:pt x="107" y="112"/>
                  </a:lnTo>
                  <a:lnTo>
                    <a:pt x="105" y="112"/>
                  </a:lnTo>
                  <a:lnTo>
                    <a:pt x="102" y="114"/>
                  </a:lnTo>
                  <a:lnTo>
                    <a:pt x="100" y="116"/>
                  </a:lnTo>
                  <a:lnTo>
                    <a:pt x="100" y="119"/>
                  </a:lnTo>
                  <a:lnTo>
                    <a:pt x="118" y="143"/>
                  </a:lnTo>
                  <a:lnTo>
                    <a:pt x="138" y="163"/>
                  </a:lnTo>
                  <a:lnTo>
                    <a:pt x="138" y="177"/>
                  </a:lnTo>
                  <a:lnTo>
                    <a:pt x="136" y="179"/>
                  </a:lnTo>
                  <a:lnTo>
                    <a:pt x="134" y="181"/>
                  </a:lnTo>
                  <a:lnTo>
                    <a:pt x="134" y="184"/>
                  </a:lnTo>
                  <a:lnTo>
                    <a:pt x="131" y="188"/>
                  </a:lnTo>
                  <a:lnTo>
                    <a:pt x="125" y="188"/>
                  </a:lnTo>
                  <a:lnTo>
                    <a:pt x="120" y="188"/>
                  </a:lnTo>
                  <a:lnTo>
                    <a:pt x="114" y="188"/>
                  </a:lnTo>
                  <a:lnTo>
                    <a:pt x="109" y="190"/>
                  </a:lnTo>
                  <a:lnTo>
                    <a:pt x="105" y="192"/>
                  </a:lnTo>
                  <a:lnTo>
                    <a:pt x="102" y="195"/>
                  </a:lnTo>
                  <a:lnTo>
                    <a:pt x="100" y="201"/>
                  </a:lnTo>
                  <a:lnTo>
                    <a:pt x="98" y="204"/>
                  </a:lnTo>
                  <a:lnTo>
                    <a:pt x="96" y="206"/>
                  </a:lnTo>
                  <a:lnTo>
                    <a:pt x="91" y="206"/>
                  </a:lnTo>
                  <a:lnTo>
                    <a:pt x="87" y="206"/>
                  </a:lnTo>
                  <a:lnTo>
                    <a:pt x="82" y="204"/>
                  </a:lnTo>
                  <a:lnTo>
                    <a:pt x="82" y="201"/>
                  </a:lnTo>
                  <a:lnTo>
                    <a:pt x="78" y="192"/>
                  </a:lnTo>
                  <a:lnTo>
                    <a:pt x="69" y="188"/>
                  </a:lnTo>
                  <a:lnTo>
                    <a:pt x="58" y="190"/>
                  </a:lnTo>
                  <a:lnTo>
                    <a:pt x="46" y="192"/>
                  </a:lnTo>
                  <a:lnTo>
                    <a:pt x="38" y="195"/>
                  </a:lnTo>
                  <a:lnTo>
                    <a:pt x="38" y="163"/>
                  </a:lnTo>
                  <a:lnTo>
                    <a:pt x="38" y="157"/>
                  </a:lnTo>
                  <a:lnTo>
                    <a:pt x="38" y="152"/>
                  </a:lnTo>
                  <a:lnTo>
                    <a:pt x="33" y="148"/>
                  </a:lnTo>
                  <a:lnTo>
                    <a:pt x="31" y="145"/>
                  </a:lnTo>
                  <a:lnTo>
                    <a:pt x="26" y="143"/>
                  </a:lnTo>
                  <a:lnTo>
                    <a:pt x="24" y="141"/>
                  </a:lnTo>
                  <a:lnTo>
                    <a:pt x="20" y="137"/>
                  </a:lnTo>
                  <a:lnTo>
                    <a:pt x="20" y="132"/>
                  </a:lnTo>
                  <a:lnTo>
                    <a:pt x="11" y="128"/>
                  </a:lnTo>
                  <a:lnTo>
                    <a:pt x="2" y="121"/>
                  </a:lnTo>
                  <a:lnTo>
                    <a:pt x="0" y="110"/>
                  </a:lnTo>
                  <a:lnTo>
                    <a:pt x="0" y="94"/>
                  </a:lnTo>
                  <a:lnTo>
                    <a:pt x="2" y="92"/>
                  </a:lnTo>
                  <a:lnTo>
                    <a:pt x="6" y="90"/>
                  </a:lnTo>
                  <a:lnTo>
                    <a:pt x="8" y="87"/>
                  </a:lnTo>
                  <a:lnTo>
                    <a:pt x="11" y="85"/>
                  </a:lnTo>
                  <a:lnTo>
                    <a:pt x="13" y="81"/>
                  </a:lnTo>
                  <a:lnTo>
                    <a:pt x="13" y="76"/>
                  </a:lnTo>
                  <a:lnTo>
                    <a:pt x="13" y="69"/>
                  </a:lnTo>
                  <a:lnTo>
                    <a:pt x="17" y="69"/>
                  </a:lnTo>
                  <a:lnTo>
                    <a:pt x="20" y="67"/>
                  </a:lnTo>
                  <a:lnTo>
                    <a:pt x="20" y="63"/>
                  </a:lnTo>
                  <a:lnTo>
                    <a:pt x="20" y="60"/>
                  </a:lnTo>
                  <a:lnTo>
                    <a:pt x="20" y="56"/>
                  </a:lnTo>
                  <a:lnTo>
                    <a:pt x="20" y="49"/>
                  </a:lnTo>
                  <a:lnTo>
                    <a:pt x="20" y="45"/>
                  </a:lnTo>
                  <a:lnTo>
                    <a:pt x="20" y="43"/>
                  </a:lnTo>
                  <a:lnTo>
                    <a:pt x="20" y="38"/>
                  </a:lnTo>
                  <a:lnTo>
                    <a:pt x="22" y="36"/>
                  </a:lnTo>
                  <a:lnTo>
                    <a:pt x="26" y="36"/>
                  </a:lnTo>
                  <a:lnTo>
                    <a:pt x="31" y="38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44" y="29"/>
                  </a:lnTo>
                  <a:lnTo>
                    <a:pt x="49" y="25"/>
                  </a:lnTo>
                  <a:lnTo>
                    <a:pt x="51" y="20"/>
                  </a:lnTo>
                  <a:lnTo>
                    <a:pt x="51" y="13"/>
                  </a:lnTo>
                  <a:close/>
                </a:path>
              </a:pathLst>
            </a:custGeom>
            <a:pattFill prst="dkUpDiag">
              <a:fgClr>
                <a:srgbClr val="EF7C00"/>
              </a:fgClr>
              <a:bgClr>
                <a:schemeClr val="bg1"/>
              </a:bgClr>
            </a:patt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63" name="Freeform 379"/>
            <p:cNvSpPr>
              <a:spLocks/>
            </p:cNvSpPr>
            <p:nvPr/>
          </p:nvSpPr>
          <p:spPr bwMode="auto">
            <a:xfrm>
              <a:off x="4238709" y="2543054"/>
              <a:ext cx="202030" cy="236466"/>
            </a:xfrm>
            <a:custGeom>
              <a:avLst/>
              <a:gdLst>
                <a:gd name="T0" fmla="*/ 51 w 176"/>
                <a:gd name="T1" fmla="*/ 9 h 206"/>
                <a:gd name="T2" fmla="*/ 53 w 176"/>
                <a:gd name="T3" fmla="*/ 2 h 206"/>
                <a:gd name="T4" fmla="*/ 58 w 176"/>
                <a:gd name="T5" fmla="*/ 0 h 206"/>
                <a:gd name="T6" fmla="*/ 62 w 176"/>
                <a:gd name="T7" fmla="*/ 9 h 206"/>
                <a:gd name="T8" fmla="*/ 69 w 176"/>
                <a:gd name="T9" fmla="*/ 13 h 206"/>
                <a:gd name="T10" fmla="*/ 87 w 176"/>
                <a:gd name="T11" fmla="*/ 20 h 206"/>
                <a:gd name="T12" fmla="*/ 105 w 176"/>
                <a:gd name="T13" fmla="*/ 25 h 206"/>
                <a:gd name="T14" fmla="*/ 118 w 176"/>
                <a:gd name="T15" fmla="*/ 18 h 206"/>
                <a:gd name="T16" fmla="*/ 127 w 176"/>
                <a:gd name="T17" fmla="*/ 20 h 206"/>
                <a:gd name="T18" fmla="*/ 134 w 176"/>
                <a:gd name="T19" fmla="*/ 22 h 206"/>
                <a:gd name="T20" fmla="*/ 140 w 176"/>
                <a:gd name="T21" fmla="*/ 25 h 206"/>
                <a:gd name="T22" fmla="*/ 147 w 176"/>
                <a:gd name="T23" fmla="*/ 29 h 206"/>
                <a:gd name="T24" fmla="*/ 154 w 176"/>
                <a:gd name="T25" fmla="*/ 34 h 206"/>
                <a:gd name="T26" fmla="*/ 158 w 176"/>
                <a:gd name="T27" fmla="*/ 43 h 206"/>
                <a:gd name="T28" fmla="*/ 156 w 176"/>
                <a:gd name="T29" fmla="*/ 56 h 206"/>
                <a:gd name="T30" fmla="*/ 160 w 176"/>
                <a:gd name="T31" fmla="*/ 63 h 206"/>
                <a:gd name="T32" fmla="*/ 163 w 176"/>
                <a:gd name="T33" fmla="*/ 69 h 206"/>
                <a:gd name="T34" fmla="*/ 165 w 176"/>
                <a:gd name="T35" fmla="*/ 78 h 206"/>
                <a:gd name="T36" fmla="*/ 169 w 176"/>
                <a:gd name="T37" fmla="*/ 81 h 206"/>
                <a:gd name="T38" fmla="*/ 174 w 176"/>
                <a:gd name="T39" fmla="*/ 90 h 206"/>
                <a:gd name="T40" fmla="*/ 176 w 176"/>
                <a:gd name="T41" fmla="*/ 101 h 206"/>
                <a:gd name="T42" fmla="*/ 154 w 176"/>
                <a:gd name="T43" fmla="*/ 101 h 206"/>
                <a:gd name="T44" fmla="*/ 145 w 176"/>
                <a:gd name="T45" fmla="*/ 101 h 206"/>
                <a:gd name="T46" fmla="*/ 136 w 176"/>
                <a:gd name="T47" fmla="*/ 101 h 206"/>
                <a:gd name="T48" fmla="*/ 129 w 176"/>
                <a:gd name="T49" fmla="*/ 101 h 206"/>
                <a:gd name="T50" fmla="*/ 125 w 176"/>
                <a:gd name="T51" fmla="*/ 107 h 206"/>
                <a:gd name="T52" fmla="*/ 125 w 176"/>
                <a:gd name="T53" fmla="*/ 112 h 206"/>
                <a:gd name="T54" fmla="*/ 118 w 176"/>
                <a:gd name="T55" fmla="*/ 114 h 206"/>
                <a:gd name="T56" fmla="*/ 111 w 176"/>
                <a:gd name="T57" fmla="*/ 112 h 206"/>
                <a:gd name="T58" fmla="*/ 105 w 176"/>
                <a:gd name="T59" fmla="*/ 112 h 206"/>
                <a:gd name="T60" fmla="*/ 100 w 176"/>
                <a:gd name="T61" fmla="*/ 116 h 206"/>
                <a:gd name="T62" fmla="*/ 118 w 176"/>
                <a:gd name="T63" fmla="*/ 143 h 206"/>
                <a:gd name="T64" fmla="*/ 138 w 176"/>
                <a:gd name="T65" fmla="*/ 177 h 206"/>
                <a:gd name="T66" fmla="*/ 134 w 176"/>
                <a:gd name="T67" fmla="*/ 181 h 206"/>
                <a:gd name="T68" fmla="*/ 131 w 176"/>
                <a:gd name="T69" fmla="*/ 188 h 206"/>
                <a:gd name="T70" fmla="*/ 120 w 176"/>
                <a:gd name="T71" fmla="*/ 188 h 206"/>
                <a:gd name="T72" fmla="*/ 109 w 176"/>
                <a:gd name="T73" fmla="*/ 190 h 206"/>
                <a:gd name="T74" fmla="*/ 102 w 176"/>
                <a:gd name="T75" fmla="*/ 195 h 206"/>
                <a:gd name="T76" fmla="*/ 98 w 176"/>
                <a:gd name="T77" fmla="*/ 204 h 206"/>
                <a:gd name="T78" fmla="*/ 91 w 176"/>
                <a:gd name="T79" fmla="*/ 206 h 206"/>
                <a:gd name="T80" fmla="*/ 82 w 176"/>
                <a:gd name="T81" fmla="*/ 204 h 206"/>
                <a:gd name="T82" fmla="*/ 78 w 176"/>
                <a:gd name="T83" fmla="*/ 192 h 206"/>
                <a:gd name="T84" fmla="*/ 58 w 176"/>
                <a:gd name="T85" fmla="*/ 190 h 206"/>
                <a:gd name="T86" fmla="*/ 38 w 176"/>
                <a:gd name="T87" fmla="*/ 195 h 206"/>
                <a:gd name="T88" fmla="*/ 38 w 176"/>
                <a:gd name="T89" fmla="*/ 157 h 206"/>
                <a:gd name="T90" fmla="*/ 33 w 176"/>
                <a:gd name="T91" fmla="*/ 148 h 206"/>
                <a:gd name="T92" fmla="*/ 26 w 176"/>
                <a:gd name="T93" fmla="*/ 143 h 206"/>
                <a:gd name="T94" fmla="*/ 20 w 176"/>
                <a:gd name="T95" fmla="*/ 137 h 206"/>
                <a:gd name="T96" fmla="*/ 11 w 176"/>
                <a:gd name="T97" fmla="*/ 128 h 206"/>
                <a:gd name="T98" fmla="*/ 0 w 176"/>
                <a:gd name="T99" fmla="*/ 110 h 206"/>
                <a:gd name="T100" fmla="*/ 2 w 176"/>
                <a:gd name="T101" fmla="*/ 92 h 206"/>
                <a:gd name="T102" fmla="*/ 8 w 176"/>
                <a:gd name="T103" fmla="*/ 87 h 206"/>
                <a:gd name="T104" fmla="*/ 13 w 176"/>
                <a:gd name="T105" fmla="*/ 81 h 206"/>
                <a:gd name="T106" fmla="*/ 13 w 176"/>
                <a:gd name="T107" fmla="*/ 69 h 206"/>
                <a:gd name="T108" fmla="*/ 20 w 176"/>
                <a:gd name="T109" fmla="*/ 67 h 206"/>
                <a:gd name="T110" fmla="*/ 20 w 176"/>
                <a:gd name="T111" fmla="*/ 60 h 206"/>
                <a:gd name="T112" fmla="*/ 20 w 176"/>
                <a:gd name="T113" fmla="*/ 49 h 206"/>
                <a:gd name="T114" fmla="*/ 20 w 176"/>
                <a:gd name="T115" fmla="*/ 43 h 206"/>
                <a:gd name="T116" fmla="*/ 22 w 176"/>
                <a:gd name="T117" fmla="*/ 36 h 206"/>
                <a:gd name="T118" fmla="*/ 31 w 176"/>
                <a:gd name="T119" fmla="*/ 38 h 206"/>
                <a:gd name="T120" fmla="*/ 42 w 176"/>
                <a:gd name="T121" fmla="*/ 31 h 206"/>
                <a:gd name="T122" fmla="*/ 49 w 176"/>
                <a:gd name="T123" fmla="*/ 25 h 206"/>
                <a:gd name="T124" fmla="*/ 51 w 176"/>
                <a:gd name="T125" fmla="*/ 1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" h="206">
                  <a:moveTo>
                    <a:pt x="51" y="13"/>
                  </a:moveTo>
                  <a:lnTo>
                    <a:pt x="51" y="9"/>
                  </a:lnTo>
                  <a:lnTo>
                    <a:pt x="51" y="7"/>
                  </a:lnTo>
                  <a:lnTo>
                    <a:pt x="53" y="2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58" y="5"/>
                  </a:lnTo>
                  <a:lnTo>
                    <a:pt x="62" y="9"/>
                  </a:lnTo>
                  <a:lnTo>
                    <a:pt x="64" y="11"/>
                  </a:lnTo>
                  <a:lnTo>
                    <a:pt x="69" y="13"/>
                  </a:lnTo>
                  <a:lnTo>
                    <a:pt x="80" y="16"/>
                  </a:lnTo>
                  <a:lnTo>
                    <a:pt x="87" y="20"/>
                  </a:lnTo>
                  <a:lnTo>
                    <a:pt x="96" y="25"/>
                  </a:lnTo>
                  <a:lnTo>
                    <a:pt x="105" y="25"/>
                  </a:lnTo>
                  <a:lnTo>
                    <a:pt x="114" y="18"/>
                  </a:lnTo>
                  <a:lnTo>
                    <a:pt x="118" y="18"/>
                  </a:lnTo>
                  <a:lnTo>
                    <a:pt x="122" y="18"/>
                  </a:lnTo>
                  <a:lnTo>
                    <a:pt x="127" y="20"/>
                  </a:lnTo>
                  <a:lnTo>
                    <a:pt x="129" y="20"/>
                  </a:lnTo>
                  <a:lnTo>
                    <a:pt x="134" y="22"/>
                  </a:lnTo>
                  <a:lnTo>
                    <a:pt x="136" y="25"/>
                  </a:lnTo>
                  <a:lnTo>
                    <a:pt x="140" y="25"/>
                  </a:lnTo>
                  <a:lnTo>
                    <a:pt x="145" y="25"/>
                  </a:lnTo>
                  <a:lnTo>
                    <a:pt x="147" y="29"/>
                  </a:lnTo>
                  <a:lnTo>
                    <a:pt x="152" y="31"/>
                  </a:lnTo>
                  <a:lnTo>
                    <a:pt x="154" y="34"/>
                  </a:lnTo>
                  <a:lnTo>
                    <a:pt x="156" y="38"/>
                  </a:lnTo>
                  <a:lnTo>
                    <a:pt x="158" y="43"/>
                  </a:lnTo>
                  <a:lnTo>
                    <a:pt x="158" y="49"/>
                  </a:lnTo>
                  <a:lnTo>
                    <a:pt x="156" y="56"/>
                  </a:lnTo>
                  <a:lnTo>
                    <a:pt x="160" y="58"/>
                  </a:lnTo>
                  <a:lnTo>
                    <a:pt x="160" y="63"/>
                  </a:lnTo>
                  <a:lnTo>
                    <a:pt x="163" y="65"/>
                  </a:lnTo>
                  <a:lnTo>
                    <a:pt x="163" y="69"/>
                  </a:lnTo>
                  <a:lnTo>
                    <a:pt x="163" y="74"/>
                  </a:lnTo>
                  <a:lnTo>
                    <a:pt x="165" y="78"/>
                  </a:lnTo>
                  <a:lnTo>
                    <a:pt x="165" y="81"/>
                  </a:lnTo>
                  <a:lnTo>
                    <a:pt x="169" y="81"/>
                  </a:lnTo>
                  <a:lnTo>
                    <a:pt x="172" y="85"/>
                  </a:lnTo>
                  <a:lnTo>
                    <a:pt x="174" y="90"/>
                  </a:lnTo>
                  <a:lnTo>
                    <a:pt x="176" y="94"/>
                  </a:lnTo>
                  <a:lnTo>
                    <a:pt x="176" y="101"/>
                  </a:lnTo>
                  <a:lnTo>
                    <a:pt x="156" y="101"/>
                  </a:lnTo>
                  <a:lnTo>
                    <a:pt x="154" y="101"/>
                  </a:lnTo>
                  <a:lnTo>
                    <a:pt x="149" y="101"/>
                  </a:lnTo>
                  <a:lnTo>
                    <a:pt x="145" y="101"/>
                  </a:lnTo>
                  <a:lnTo>
                    <a:pt x="140" y="101"/>
                  </a:lnTo>
                  <a:lnTo>
                    <a:pt x="136" y="101"/>
                  </a:lnTo>
                  <a:lnTo>
                    <a:pt x="131" y="101"/>
                  </a:lnTo>
                  <a:lnTo>
                    <a:pt x="129" y="101"/>
                  </a:lnTo>
                  <a:lnTo>
                    <a:pt x="127" y="103"/>
                  </a:lnTo>
                  <a:lnTo>
                    <a:pt x="125" y="107"/>
                  </a:lnTo>
                  <a:lnTo>
                    <a:pt x="127" y="110"/>
                  </a:lnTo>
                  <a:lnTo>
                    <a:pt x="125" y="112"/>
                  </a:lnTo>
                  <a:lnTo>
                    <a:pt x="122" y="114"/>
                  </a:lnTo>
                  <a:lnTo>
                    <a:pt x="118" y="114"/>
                  </a:lnTo>
                  <a:lnTo>
                    <a:pt x="116" y="114"/>
                  </a:lnTo>
                  <a:lnTo>
                    <a:pt x="111" y="112"/>
                  </a:lnTo>
                  <a:lnTo>
                    <a:pt x="107" y="112"/>
                  </a:lnTo>
                  <a:lnTo>
                    <a:pt x="105" y="112"/>
                  </a:lnTo>
                  <a:lnTo>
                    <a:pt x="102" y="114"/>
                  </a:lnTo>
                  <a:lnTo>
                    <a:pt x="100" y="116"/>
                  </a:lnTo>
                  <a:lnTo>
                    <a:pt x="100" y="119"/>
                  </a:lnTo>
                  <a:lnTo>
                    <a:pt x="118" y="143"/>
                  </a:lnTo>
                  <a:lnTo>
                    <a:pt x="138" y="163"/>
                  </a:lnTo>
                  <a:lnTo>
                    <a:pt x="138" y="177"/>
                  </a:lnTo>
                  <a:lnTo>
                    <a:pt x="136" y="179"/>
                  </a:lnTo>
                  <a:lnTo>
                    <a:pt x="134" y="181"/>
                  </a:lnTo>
                  <a:lnTo>
                    <a:pt x="134" y="184"/>
                  </a:lnTo>
                  <a:lnTo>
                    <a:pt x="131" y="188"/>
                  </a:lnTo>
                  <a:lnTo>
                    <a:pt x="125" y="188"/>
                  </a:lnTo>
                  <a:lnTo>
                    <a:pt x="120" y="188"/>
                  </a:lnTo>
                  <a:lnTo>
                    <a:pt x="114" y="188"/>
                  </a:lnTo>
                  <a:lnTo>
                    <a:pt x="109" y="190"/>
                  </a:lnTo>
                  <a:lnTo>
                    <a:pt x="105" y="192"/>
                  </a:lnTo>
                  <a:lnTo>
                    <a:pt x="102" y="195"/>
                  </a:lnTo>
                  <a:lnTo>
                    <a:pt x="100" y="201"/>
                  </a:lnTo>
                  <a:lnTo>
                    <a:pt x="98" y="204"/>
                  </a:lnTo>
                  <a:lnTo>
                    <a:pt x="96" y="206"/>
                  </a:lnTo>
                  <a:lnTo>
                    <a:pt x="91" y="206"/>
                  </a:lnTo>
                  <a:lnTo>
                    <a:pt x="87" y="206"/>
                  </a:lnTo>
                  <a:lnTo>
                    <a:pt x="82" y="204"/>
                  </a:lnTo>
                  <a:lnTo>
                    <a:pt x="82" y="201"/>
                  </a:lnTo>
                  <a:lnTo>
                    <a:pt x="78" y="192"/>
                  </a:lnTo>
                  <a:lnTo>
                    <a:pt x="69" y="188"/>
                  </a:lnTo>
                  <a:lnTo>
                    <a:pt x="58" y="190"/>
                  </a:lnTo>
                  <a:lnTo>
                    <a:pt x="46" y="192"/>
                  </a:lnTo>
                  <a:lnTo>
                    <a:pt x="38" y="195"/>
                  </a:lnTo>
                  <a:lnTo>
                    <a:pt x="38" y="163"/>
                  </a:lnTo>
                  <a:lnTo>
                    <a:pt x="38" y="157"/>
                  </a:lnTo>
                  <a:lnTo>
                    <a:pt x="38" y="152"/>
                  </a:lnTo>
                  <a:lnTo>
                    <a:pt x="33" y="148"/>
                  </a:lnTo>
                  <a:lnTo>
                    <a:pt x="31" y="145"/>
                  </a:lnTo>
                  <a:lnTo>
                    <a:pt x="26" y="143"/>
                  </a:lnTo>
                  <a:lnTo>
                    <a:pt x="24" y="141"/>
                  </a:lnTo>
                  <a:lnTo>
                    <a:pt x="20" y="137"/>
                  </a:lnTo>
                  <a:lnTo>
                    <a:pt x="20" y="132"/>
                  </a:lnTo>
                  <a:lnTo>
                    <a:pt x="11" y="128"/>
                  </a:lnTo>
                  <a:lnTo>
                    <a:pt x="2" y="121"/>
                  </a:lnTo>
                  <a:lnTo>
                    <a:pt x="0" y="110"/>
                  </a:lnTo>
                  <a:lnTo>
                    <a:pt x="0" y="94"/>
                  </a:lnTo>
                  <a:lnTo>
                    <a:pt x="2" y="92"/>
                  </a:lnTo>
                  <a:lnTo>
                    <a:pt x="6" y="90"/>
                  </a:lnTo>
                  <a:lnTo>
                    <a:pt x="8" y="87"/>
                  </a:lnTo>
                  <a:lnTo>
                    <a:pt x="11" y="85"/>
                  </a:lnTo>
                  <a:lnTo>
                    <a:pt x="13" y="81"/>
                  </a:lnTo>
                  <a:lnTo>
                    <a:pt x="13" y="76"/>
                  </a:lnTo>
                  <a:lnTo>
                    <a:pt x="13" y="69"/>
                  </a:lnTo>
                  <a:lnTo>
                    <a:pt x="17" y="69"/>
                  </a:lnTo>
                  <a:lnTo>
                    <a:pt x="20" y="67"/>
                  </a:lnTo>
                  <a:lnTo>
                    <a:pt x="20" y="63"/>
                  </a:lnTo>
                  <a:lnTo>
                    <a:pt x="20" y="60"/>
                  </a:lnTo>
                  <a:lnTo>
                    <a:pt x="20" y="56"/>
                  </a:lnTo>
                  <a:lnTo>
                    <a:pt x="20" y="49"/>
                  </a:lnTo>
                  <a:lnTo>
                    <a:pt x="20" y="45"/>
                  </a:lnTo>
                  <a:lnTo>
                    <a:pt x="20" y="43"/>
                  </a:lnTo>
                  <a:lnTo>
                    <a:pt x="20" y="38"/>
                  </a:lnTo>
                  <a:lnTo>
                    <a:pt x="22" y="36"/>
                  </a:lnTo>
                  <a:lnTo>
                    <a:pt x="26" y="36"/>
                  </a:lnTo>
                  <a:lnTo>
                    <a:pt x="31" y="38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44" y="29"/>
                  </a:lnTo>
                  <a:lnTo>
                    <a:pt x="49" y="25"/>
                  </a:lnTo>
                  <a:lnTo>
                    <a:pt x="51" y="20"/>
                  </a:lnTo>
                  <a:lnTo>
                    <a:pt x="51" y="1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64" name="Freeform 380"/>
            <p:cNvSpPr>
              <a:spLocks/>
            </p:cNvSpPr>
            <p:nvPr/>
          </p:nvSpPr>
          <p:spPr bwMode="auto">
            <a:xfrm>
              <a:off x="4179018" y="2594709"/>
              <a:ext cx="59691" cy="51656"/>
            </a:xfrm>
            <a:custGeom>
              <a:avLst/>
              <a:gdLst>
                <a:gd name="T0" fmla="*/ 2 w 52"/>
                <a:gd name="T1" fmla="*/ 31 h 45"/>
                <a:gd name="T2" fmla="*/ 2 w 52"/>
                <a:gd name="T3" fmla="*/ 22 h 45"/>
                <a:gd name="T4" fmla="*/ 5 w 52"/>
                <a:gd name="T5" fmla="*/ 18 h 45"/>
                <a:gd name="T6" fmla="*/ 7 w 52"/>
                <a:gd name="T7" fmla="*/ 13 h 45"/>
                <a:gd name="T8" fmla="*/ 11 w 52"/>
                <a:gd name="T9" fmla="*/ 9 h 45"/>
                <a:gd name="T10" fmla="*/ 16 w 52"/>
                <a:gd name="T11" fmla="*/ 7 h 45"/>
                <a:gd name="T12" fmla="*/ 22 w 52"/>
                <a:gd name="T13" fmla="*/ 4 h 45"/>
                <a:gd name="T14" fmla="*/ 27 w 52"/>
                <a:gd name="T15" fmla="*/ 2 h 45"/>
                <a:gd name="T16" fmla="*/ 34 w 52"/>
                <a:gd name="T17" fmla="*/ 0 h 45"/>
                <a:gd name="T18" fmla="*/ 52 w 52"/>
                <a:gd name="T19" fmla="*/ 0 h 45"/>
                <a:gd name="T20" fmla="*/ 49 w 52"/>
                <a:gd name="T21" fmla="*/ 4 h 45"/>
                <a:gd name="T22" fmla="*/ 47 w 52"/>
                <a:gd name="T23" fmla="*/ 11 h 45"/>
                <a:gd name="T24" fmla="*/ 45 w 52"/>
                <a:gd name="T25" fmla="*/ 18 h 45"/>
                <a:gd name="T26" fmla="*/ 43 w 52"/>
                <a:gd name="T27" fmla="*/ 24 h 45"/>
                <a:gd name="T28" fmla="*/ 40 w 52"/>
                <a:gd name="T29" fmla="*/ 31 h 45"/>
                <a:gd name="T30" fmla="*/ 40 w 52"/>
                <a:gd name="T31" fmla="*/ 36 h 45"/>
                <a:gd name="T32" fmla="*/ 38 w 52"/>
                <a:gd name="T33" fmla="*/ 40 h 45"/>
                <a:gd name="T34" fmla="*/ 36 w 52"/>
                <a:gd name="T35" fmla="*/ 42 h 45"/>
                <a:gd name="T36" fmla="*/ 34 w 52"/>
                <a:gd name="T37" fmla="*/ 42 h 45"/>
                <a:gd name="T38" fmla="*/ 29 w 52"/>
                <a:gd name="T39" fmla="*/ 42 h 45"/>
                <a:gd name="T40" fmla="*/ 25 w 52"/>
                <a:gd name="T41" fmla="*/ 42 h 45"/>
                <a:gd name="T42" fmla="*/ 20 w 52"/>
                <a:gd name="T43" fmla="*/ 42 h 45"/>
                <a:gd name="T44" fmla="*/ 16 w 52"/>
                <a:gd name="T45" fmla="*/ 45 h 45"/>
                <a:gd name="T46" fmla="*/ 11 w 52"/>
                <a:gd name="T47" fmla="*/ 45 h 45"/>
                <a:gd name="T48" fmla="*/ 7 w 52"/>
                <a:gd name="T49" fmla="*/ 42 h 45"/>
                <a:gd name="T50" fmla="*/ 5 w 52"/>
                <a:gd name="T51" fmla="*/ 42 h 45"/>
                <a:gd name="T52" fmla="*/ 2 w 52"/>
                <a:gd name="T53" fmla="*/ 40 h 45"/>
                <a:gd name="T54" fmla="*/ 0 w 52"/>
                <a:gd name="T55" fmla="*/ 36 h 45"/>
                <a:gd name="T56" fmla="*/ 2 w 52"/>
                <a:gd name="T57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45">
                  <a:moveTo>
                    <a:pt x="2" y="31"/>
                  </a:moveTo>
                  <a:lnTo>
                    <a:pt x="2" y="22"/>
                  </a:lnTo>
                  <a:lnTo>
                    <a:pt x="5" y="18"/>
                  </a:lnTo>
                  <a:lnTo>
                    <a:pt x="7" y="13"/>
                  </a:lnTo>
                  <a:lnTo>
                    <a:pt x="11" y="9"/>
                  </a:lnTo>
                  <a:lnTo>
                    <a:pt x="16" y="7"/>
                  </a:lnTo>
                  <a:lnTo>
                    <a:pt x="22" y="4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52" y="0"/>
                  </a:lnTo>
                  <a:lnTo>
                    <a:pt x="49" y="4"/>
                  </a:lnTo>
                  <a:lnTo>
                    <a:pt x="47" y="11"/>
                  </a:lnTo>
                  <a:lnTo>
                    <a:pt x="45" y="18"/>
                  </a:lnTo>
                  <a:lnTo>
                    <a:pt x="43" y="24"/>
                  </a:lnTo>
                  <a:lnTo>
                    <a:pt x="40" y="31"/>
                  </a:lnTo>
                  <a:lnTo>
                    <a:pt x="40" y="36"/>
                  </a:lnTo>
                  <a:lnTo>
                    <a:pt x="38" y="40"/>
                  </a:lnTo>
                  <a:lnTo>
                    <a:pt x="36" y="42"/>
                  </a:lnTo>
                  <a:lnTo>
                    <a:pt x="34" y="42"/>
                  </a:lnTo>
                  <a:lnTo>
                    <a:pt x="29" y="42"/>
                  </a:lnTo>
                  <a:lnTo>
                    <a:pt x="25" y="42"/>
                  </a:lnTo>
                  <a:lnTo>
                    <a:pt x="20" y="42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7" y="42"/>
                  </a:lnTo>
                  <a:lnTo>
                    <a:pt x="5" y="42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2" y="3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65" name="Freeform 381"/>
            <p:cNvSpPr>
              <a:spLocks/>
            </p:cNvSpPr>
            <p:nvPr/>
          </p:nvSpPr>
          <p:spPr bwMode="auto">
            <a:xfrm>
              <a:off x="4179018" y="2594709"/>
              <a:ext cx="59691" cy="51656"/>
            </a:xfrm>
            <a:custGeom>
              <a:avLst/>
              <a:gdLst>
                <a:gd name="T0" fmla="*/ 2 w 52"/>
                <a:gd name="T1" fmla="*/ 31 h 45"/>
                <a:gd name="T2" fmla="*/ 2 w 52"/>
                <a:gd name="T3" fmla="*/ 22 h 45"/>
                <a:gd name="T4" fmla="*/ 5 w 52"/>
                <a:gd name="T5" fmla="*/ 18 h 45"/>
                <a:gd name="T6" fmla="*/ 7 w 52"/>
                <a:gd name="T7" fmla="*/ 13 h 45"/>
                <a:gd name="T8" fmla="*/ 11 w 52"/>
                <a:gd name="T9" fmla="*/ 9 h 45"/>
                <a:gd name="T10" fmla="*/ 16 w 52"/>
                <a:gd name="T11" fmla="*/ 7 h 45"/>
                <a:gd name="T12" fmla="*/ 22 w 52"/>
                <a:gd name="T13" fmla="*/ 4 h 45"/>
                <a:gd name="T14" fmla="*/ 27 w 52"/>
                <a:gd name="T15" fmla="*/ 2 h 45"/>
                <a:gd name="T16" fmla="*/ 34 w 52"/>
                <a:gd name="T17" fmla="*/ 0 h 45"/>
                <a:gd name="T18" fmla="*/ 52 w 52"/>
                <a:gd name="T19" fmla="*/ 0 h 45"/>
                <a:gd name="T20" fmla="*/ 49 w 52"/>
                <a:gd name="T21" fmla="*/ 4 h 45"/>
                <a:gd name="T22" fmla="*/ 47 w 52"/>
                <a:gd name="T23" fmla="*/ 11 h 45"/>
                <a:gd name="T24" fmla="*/ 45 w 52"/>
                <a:gd name="T25" fmla="*/ 18 h 45"/>
                <a:gd name="T26" fmla="*/ 43 w 52"/>
                <a:gd name="T27" fmla="*/ 24 h 45"/>
                <a:gd name="T28" fmla="*/ 40 w 52"/>
                <a:gd name="T29" fmla="*/ 31 h 45"/>
                <a:gd name="T30" fmla="*/ 40 w 52"/>
                <a:gd name="T31" fmla="*/ 36 h 45"/>
                <a:gd name="T32" fmla="*/ 38 w 52"/>
                <a:gd name="T33" fmla="*/ 40 h 45"/>
                <a:gd name="T34" fmla="*/ 36 w 52"/>
                <a:gd name="T35" fmla="*/ 42 h 45"/>
                <a:gd name="T36" fmla="*/ 34 w 52"/>
                <a:gd name="T37" fmla="*/ 42 h 45"/>
                <a:gd name="T38" fmla="*/ 29 w 52"/>
                <a:gd name="T39" fmla="*/ 42 h 45"/>
                <a:gd name="T40" fmla="*/ 25 w 52"/>
                <a:gd name="T41" fmla="*/ 42 h 45"/>
                <a:gd name="T42" fmla="*/ 20 w 52"/>
                <a:gd name="T43" fmla="*/ 42 h 45"/>
                <a:gd name="T44" fmla="*/ 16 w 52"/>
                <a:gd name="T45" fmla="*/ 45 h 45"/>
                <a:gd name="T46" fmla="*/ 11 w 52"/>
                <a:gd name="T47" fmla="*/ 45 h 45"/>
                <a:gd name="T48" fmla="*/ 7 w 52"/>
                <a:gd name="T49" fmla="*/ 42 h 45"/>
                <a:gd name="T50" fmla="*/ 5 w 52"/>
                <a:gd name="T51" fmla="*/ 42 h 45"/>
                <a:gd name="T52" fmla="*/ 2 w 52"/>
                <a:gd name="T53" fmla="*/ 40 h 45"/>
                <a:gd name="T54" fmla="*/ 0 w 52"/>
                <a:gd name="T55" fmla="*/ 36 h 45"/>
                <a:gd name="T56" fmla="*/ 2 w 52"/>
                <a:gd name="T57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45">
                  <a:moveTo>
                    <a:pt x="2" y="31"/>
                  </a:moveTo>
                  <a:lnTo>
                    <a:pt x="2" y="22"/>
                  </a:lnTo>
                  <a:lnTo>
                    <a:pt x="5" y="18"/>
                  </a:lnTo>
                  <a:lnTo>
                    <a:pt x="7" y="13"/>
                  </a:lnTo>
                  <a:lnTo>
                    <a:pt x="11" y="9"/>
                  </a:lnTo>
                  <a:lnTo>
                    <a:pt x="16" y="7"/>
                  </a:lnTo>
                  <a:lnTo>
                    <a:pt x="22" y="4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52" y="0"/>
                  </a:lnTo>
                  <a:lnTo>
                    <a:pt x="49" y="4"/>
                  </a:lnTo>
                  <a:lnTo>
                    <a:pt x="47" y="11"/>
                  </a:lnTo>
                  <a:lnTo>
                    <a:pt x="45" y="18"/>
                  </a:lnTo>
                  <a:lnTo>
                    <a:pt x="43" y="24"/>
                  </a:lnTo>
                  <a:lnTo>
                    <a:pt x="40" y="31"/>
                  </a:lnTo>
                  <a:lnTo>
                    <a:pt x="40" y="36"/>
                  </a:lnTo>
                  <a:lnTo>
                    <a:pt x="38" y="40"/>
                  </a:lnTo>
                  <a:lnTo>
                    <a:pt x="36" y="42"/>
                  </a:lnTo>
                  <a:lnTo>
                    <a:pt x="34" y="42"/>
                  </a:lnTo>
                  <a:lnTo>
                    <a:pt x="29" y="42"/>
                  </a:lnTo>
                  <a:lnTo>
                    <a:pt x="25" y="42"/>
                  </a:lnTo>
                  <a:lnTo>
                    <a:pt x="20" y="42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7" y="42"/>
                  </a:lnTo>
                  <a:lnTo>
                    <a:pt x="5" y="42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2" y="31"/>
                  </a:lnTo>
                </a:path>
              </a:pathLst>
            </a:custGeom>
            <a:pattFill prst="dkUpDiag">
              <a:fgClr>
                <a:srgbClr val="EF7C00"/>
              </a:fgClr>
              <a:bgClr>
                <a:schemeClr val="bg1"/>
              </a:bgClr>
            </a:patt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66" name="Freeform 382"/>
            <p:cNvSpPr>
              <a:spLocks/>
            </p:cNvSpPr>
            <p:nvPr/>
          </p:nvSpPr>
          <p:spPr bwMode="auto">
            <a:xfrm>
              <a:off x="3973545" y="2679654"/>
              <a:ext cx="288122" cy="251389"/>
            </a:xfrm>
            <a:custGeom>
              <a:avLst/>
              <a:gdLst>
                <a:gd name="T0" fmla="*/ 248 w 251"/>
                <a:gd name="T1" fmla="*/ 71 h 219"/>
                <a:gd name="T2" fmla="*/ 251 w 251"/>
                <a:gd name="T3" fmla="*/ 56 h 219"/>
                <a:gd name="T4" fmla="*/ 251 w 251"/>
                <a:gd name="T5" fmla="*/ 38 h 219"/>
                <a:gd name="T6" fmla="*/ 244 w 251"/>
                <a:gd name="T7" fmla="*/ 29 h 219"/>
                <a:gd name="T8" fmla="*/ 231 w 251"/>
                <a:gd name="T9" fmla="*/ 24 h 219"/>
                <a:gd name="T10" fmla="*/ 219 w 251"/>
                <a:gd name="T11" fmla="*/ 20 h 219"/>
                <a:gd name="T12" fmla="*/ 204 w 251"/>
                <a:gd name="T13" fmla="*/ 20 h 219"/>
                <a:gd name="T14" fmla="*/ 195 w 251"/>
                <a:gd name="T15" fmla="*/ 13 h 219"/>
                <a:gd name="T16" fmla="*/ 148 w 251"/>
                <a:gd name="T17" fmla="*/ 6 h 219"/>
                <a:gd name="T18" fmla="*/ 123 w 251"/>
                <a:gd name="T19" fmla="*/ 13 h 219"/>
                <a:gd name="T20" fmla="*/ 105 w 251"/>
                <a:gd name="T21" fmla="*/ 31 h 219"/>
                <a:gd name="T22" fmla="*/ 96 w 251"/>
                <a:gd name="T23" fmla="*/ 44 h 219"/>
                <a:gd name="T24" fmla="*/ 81 w 251"/>
                <a:gd name="T25" fmla="*/ 47 h 219"/>
                <a:gd name="T26" fmla="*/ 70 w 251"/>
                <a:gd name="T27" fmla="*/ 42 h 219"/>
                <a:gd name="T28" fmla="*/ 58 w 251"/>
                <a:gd name="T29" fmla="*/ 40 h 219"/>
                <a:gd name="T30" fmla="*/ 54 w 251"/>
                <a:gd name="T31" fmla="*/ 49 h 219"/>
                <a:gd name="T32" fmla="*/ 52 w 251"/>
                <a:gd name="T33" fmla="*/ 60 h 219"/>
                <a:gd name="T34" fmla="*/ 41 w 251"/>
                <a:gd name="T35" fmla="*/ 62 h 219"/>
                <a:gd name="T36" fmla="*/ 27 w 251"/>
                <a:gd name="T37" fmla="*/ 60 h 219"/>
                <a:gd name="T38" fmla="*/ 23 w 251"/>
                <a:gd name="T39" fmla="*/ 53 h 219"/>
                <a:gd name="T40" fmla="*/ 14 w 251"/>
                <a:gd name="T41" fmla="*/ 53 h 219"/>
                <a:gd name="T42" fmla="*/ 7 w 251"/>
                <a:gd name="T43" fmla="*/ 62 h 219"/>
                <a:gd name="T44" fmla="*/ 0 w 251"/>
                <a:gd name="T45" fmla="*/ 67 h 219"/>
                <a:gd name="T46" fmla="*/ 11 w 251"/>
                <a:gd name="T47" fmla="*/ 71 h 219"/>
                <a:gd name="T48" fmla="*/ 18 w 251"/>
                <a:gd name="T49" fmla="*/ 76 h 219"/>
                <a:gd name="T50" fmla="*/ 32 w 251"/>
                <a:gd name="T51" fmla="*/ 82 h 219"/>
                <a:gd name="T52" fmla="*/ 43 w 251"/>
                <a:gd name="T53" fmla="*/ 89 h 219"/>
                <a:gd name="T54" fmla="*/ 45 w 251"/>
                <a:gd name="T55" fmla="*/ 107 h 219"/>
                <a:gd name="T56" fmla="*/ 56 w 251"/>
                <a:gd name="T57" fmla="*/ 116 h 219"/>
                <a:gd name="T58" fmla="*/ 67 w 251"/>
                <a:gd name="T59" fmla="*/ 129 h 219"/>
                <a:gd name="T60" fmla="*/ 67 w 251"/>
                <a:gd name="T61" fmla="*/ 161 h 219"/>
                <a:gd name="T62" fmla="*/ 56 w 251"/>
                <a:gd name="T63" fmla="*/ 167 h 219"/>
                <a:gd name="T64" fmla="*/ 56 w 251"/>
                <a:gd name="T65" fmla="*/ 183 h 219"/>
                <a:gd name="T66" fmla="*/ 61 w 251"/>
                <a:gd name="T67" fmla="*/ 194 h 219"/>
                <a:gd name="T68" fmla="*/ 70 w 251"/>
                <a:gd name="T69" fmla="*/ 201 h 219"/>
                <a:gd name="T70" fmla="*/ 143 w 251"/>
                <a:gd name="T71" fmla="*/ 219 h 219"/>
                <a:gd name="T72" fmla="*/ 152 w 251"/>
                <a:gd name="T73" fmla="*/ 212 h 219"/>
                <a:gd name="T74" fmla="*/ 161 w 251"/>
                <a:gd name="T75" fmla="*/ 205 h 219"/>
                <a:gd name="T76" fmla="*/ 170 w 251"/>
                <a:gd name="T77" fmla="*/ 196 h 219"/>
                <a:gd name="T78" fmla="*/ 199 w 251"/>
                <a:gd name="T79" fmla="*/ 188 h 219"/>
                <a:gd name="T80" fmla="*/ 204 w 251"/>
                <a:gd name="T81" fmla="*/ 201 h 219"/>
                <a:gd name="T82" fmla="*/ 219 w 251"/>
                <a:gd name="T83" fmla="*/ 203 h 219"/>
                <a:gd name="T84" fmla="*/ 228 w 251"/>
                <a:gd name="T85" fmla="*/ 199 h 219"/>
                <a:gd name="T86" fmla="*/ 239 w 251"/>
                <a:gd name="T87" fmla="*/ 194 h 219"/>
                <a:gd name="T88" fmla="*/ 239 w 251"/>
                <a:gd name="T89" fmla="*/ 179 h 219"/>
                <a:gd name="T90" fmla="*/ 244 w 251"/>
                <a:gd name="T91" fmla="*/ 156 h 219"/>
                <a:gd name="T92" fmla="*/ 248 w 251"/>
                <a:gd name="T93" fmla="*/ 150 h 219"/>
                <a:gd name="T94" fmla="*/ 244 w 251"/>
                <a:gd name="T95" fmla="*/ 138 h 219"/>
                <a:gd name="T96" fmla="*/ 242 w 251"/>
                <a:gd name="T97" fmla="*/ 125 h 219"/>
                <a:gd name="T98" fmla="*/ 233 w 251"/>
                <a:gd name="T99" fmla="*/ 120 h 219"/>
                <a:gd name="T100" fmla="*/ 231 w 251"/>
                <a:gd name="T101" fmla="*/ 107 h 219"/>
                <a:gd name="T102" fmla="*/ 233 w 251"/>
                <a:gd name="T103" fmla="*/ 87 h 219"/>
                <a:gd name="T104" fmla="*/ 244 w 251"/>
                <a:gd name="T105" fmla="*/ 7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1" h="219">
                  <a:moveTo>
                    <a:pt x="244" y="76"/>
                  </a:moveTo>
                  <a:lnTo>
                    <a:pt x="248" y="73"/>
                  </a:lnTo>
                  <a:lnTo>
                    <a:pt x="248" y="71"/>
                  </a:lnTo>
                  <a:lnTo>
                    <a:pt x="251" y="67"/>
                  </a:lnTo>
                  <a:lnTo>
                    <a:pt x="251" y="62"/>
                  </a:lnTo>
                  <a:lnTo>
                    <a:pt x="251" y="56"/>
                  </a:lnTo>
                  <a:lnTo>
                    <a:pt x="251" y="51"/>
                  </a:lnTo>
                  <a:lnTo>
                    <a:pt x="251" y="44"/>
                  </a:lnTo>
                  <a:lnTo>
                    <a:pt x="251" y="38"/>
                  </a:lnTo>
                  <a:lnTo>
                    <a:pt x="251" y="33"/>
                  </a:lnTo>
                  <a:lnTo>
                    <a:pt x="246" y="31"/>
                  </a:lnTo>
                  <a:lnTo>
                    <a:pt x="244" y="29"/>
                  </a:lnTo>
                  <a:lnTo>
                    <a:pt x="239" y="26"/>
                  </a:lnTo>
                  <a:lnTo>
                    <a:pt x="235" y="26"/>
                  </a:lnTo>
                  <a:lnTo>
                    <a:pt x="231" y="24"/>
                  </a:lnTo>
                  <a:lnTo>
                    <a:pt x="228" y="22"/>
                  </a:lnTo>
                  <a:lnTo>
                    <a:pt x="226" y="20"/>
                  </a:lnTo>
                  <a:lnTo>
                    <a:pt x="219" y="20"/>
                  </a:lnTo>
                  <a:lnTo>
                    <a:pt x="215" y="20"/>
                  </a:lnTo>
                  <a:lnTo>
                    <a:pt x="208" y="20"/>
                  </a:lnTo>
                  <a:lnTo>
                    <a:pt x="204" y="20"/>
                  </a:lnTo>
                  <a:lnTo>
                    <a:pt x="199" y="18"/>
                  </a:lnTo>
                  <a:lnTo>
                    <a:pt x="195" y="15"/>
                  </a:lnTo>
                  <a:lnTo>
                    <a:pt x="195" y="13"/>
                  </a:lnTo>
                  <a:lnTo>
                    <a:pt x="188" y="13"/>
                  </a:lnTo>
                  <a:lnTo>
                    <a:pt x="166" y="13"/>
                  </a:lnTo>
                  <a:lnTo>
                    <a:pt x="148" y="6"/>
                  </a:lnTo>
                  <a:lnTo>
                    <a:pt x="132" y="0"/>
                  </a:lnTo>
                  <a:lnTo>
                    <a:pt x="125" y="0"/>
                  </a:lnTo>
                  <a:lnTo>
                    <a:pt x="123" y="13"/>
                  </a:lnTo>
                  <a:lnTo>
                    <a:pt x="119" y="20"/>
                  </a:lnTo>
                  <a:lnTo>
                    <a:pt x="112" y="24"/>
                  </a:lnTo>
                  <a:lnTo>
                    <a:pt x="105" y="31"/>
                  </a:lnTo>
                  <a:lnTo>
                    <a:pt x="101" y="38"/>
                  </a:lnTo>
                  <a:lnTo>
                    <a:pt x="99" y="42"/>
                  </a:lnTo>
                  <a:lnTo>
                    <a:pt x="96" y="44"/>
                  </a:lnTo>
                  <a:lnTo>
                    <a:pt x="92" y="44"/>
                  </a:lnTo>
                  <a:lnTo>
                    <a:pt x="87" y="47"/>
                  </a:lnTo>
                  <a:lnTo>
                    <a:pt x="81" y="47"/>
                  </a:lnTo>
                  <a:lnTo>
                    <a:pt x="76" y="44"/>
                  </a:lnTo>
                  <a:lnTo>
                    <a:pt x="72" y="44"/>
                  </a:lnTo>
                  <a:lnTo>
                    <a:pt x="70" y="42"/>
                  </a:lnTo>
                  <a:lnTo>
                    <a:pt x="70" y="38"/>
                  </a:lnTo>
                  <a:lnTo>
                    <a:pt x="63" y="38"/>
                  </a:lnTo>
                  <a:lnTo>
                    <a:pt x="58" y="40"/>
                  </a:lnTo>
                  <a:lnTo>
                    <a:pt x="56" y="42"/>
                  </a:lnTo>
                  <a:lnTo>
                    <a:pt x="56" y="44"/>
                  </a:lnTo>
                  <a:lnTo>
                    <a:pt x="54" y="49"/>
                  </a:lnTo>
                  <a:lnTo>
                    <a:pt x="54" y="53"/>
                  </a:lnTo>
                  <a:lnTo>
                    <a:pt x="54" y="58"/>
                  </a:lnTo>
                  <a:lnTo>
                    <a:pt x="52" y="60"/>
                  </a:lnTo>
                  <a:lnTo>
                    <a:pt x="49" y="62"/>
                  </a:lnTo>
                  <a:lnTo>
                    <a:pt x="45" y="62"/>
                  </a:lnTo>
                  <a:lnTo>
                    <a:pt x="41" y="62"/>
                  </a:lnTo>
                  <a:lnTo>
                    <a:pt x="34" y="62"/>
                  </a:lnTo>
                  <a:lnTo>
                    <a:pt x="29" y="62"/>
                  </a:lnTo>
                  <a:lnTo>
                    <a:pt x="27" y="60"/>
                  </a:lnTo>
                  <a:lnTo>
                    <a:pt x="25" y="58"/>
                  </a:lnTo>
                  <a:lnTo>
                    <a:pt x="25" y="53"/>
                  </a:lnTo>
                  <a:lnTo>
                    <a:pt x="23" y="53"/>
                  </a:lnTo>
                  <a:lnTo>
                    <a:pt x="18" y="51"/>
                  </a:lnTo>
                  <a:lnTo>
                    <a:pt x="16" y="51"/>
                  </a:lnTo>
                  <a:lnTo>
                    <a:pt x="14" y="53"/>
                  </a:lnTo>
                  <a:lnTo>
                    <a:pt x="11" y="58"/>
                  </a:lnTo>
                  <a:lnTo>
                    <a:pt x="11" y="60"/>
                  </a:lnTo>
                  <a:lnTo>
                    <a:pt x="7" y="62"/>
                  </a:lnTo>
                  <a:lnTo>
                    <a:pt x="5" y="62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3" y="69"/>
                  </a:lnTo>
                  <a:lnTo>
                    <a:pt x="7" y="69"/>
                  </a:lnTo>
                  <a:lnTo>
                    <a:pt x="11" y="71"/>
                  </a:lnTo>
                  <a:lnTo>
                    <a:pt x="14" y="71"/>
                  </a:lnTo>
                  <a:lnTo>
                    <a:pt x="16" y="73"/>
                  </a:lnTo>
                  <a:lnTo>
                    <a:pt x="18" y="76"/>
                  </a:lnTo>
                  <a:lnTo>
                    <a:pt x="23" y="78"/>
                  </a:lnTo>
                  <a:lnTo>
                    <a:pt x="27" y="80"/>
                  </a:lnTo>
                  <a:lnTo>
                    <a:pt x="32" y="82"/>
                  </a:lnTo>
                  <a:lnTo>
                    <a:pt x="36" y="85"/>
                  </a:lnTo>
                  <a:lnTo>
                    <a:pt x="38" y="87"/>
                  </a:lnTo>
                  <a:lnTo>
                    <a:pt x="43" y="89"/>
                  </a:lnTo>
                  <a:lnTo>
                    <a:pt x="43" y="94"/>
                  </a:lnTo>
                  <a:lnTo>
                    <a:pt x="43" y="100"/>
                  </a:lnTo>
                  <a:lnTo>
                    <a:pt x="45" y="107"/>
                  </a:lnTo>
                  <a:lnTo>
                    <a:pt x="49" y="109"/>
                  </a:lnTo>
                  <a:lnTo>
                    <a:pt x="54" y="114"/>
                  </a:lnTo>
                  <a:lnTo>
                    <a:pt x="56" y="116"/>
                  </a:lnTo>
                  <a:lnTo>
                    <a:pt x="61" y="120"/>
                  </a:lnTo>
                  <a:lnTo>
                    <a:pt x="63" y="125"/>
                  </a:lnTo>
                  <a:lnTo>
                    <a:pt x="67" y="129"/>
                  </a:lnTo>
                  <a:lnTo>
                    <a:pt x="70" y="138"/>
                  </a:lnTo>
                  <a:lnTo>
                    <a:pt x="70" y="150"/>
                  </a:lnTo>
                  <a:lnTo>
                    <a:pt x="67" y="161"/>
                  </a:lnTo>
                  <a:lnTo>
                    <a:pt x="63" y="163"/>
                  </a:lnTo>
                  <a:lnTo>
                    <a:pt x="58" y="165"/>
                  </a:lnTo>
                  <a:lnTo>
                    <a:pt x="56" y="167"/>
                  </a:lnTo>
                  <a:lnTo>
                    <a:pt x="56" y="172"/>
                  </a:lnTo>
                  <a:lnTo>
                    <a:pt x="56" y="176"/>
                  </a:lnTo>
                  <a:lnTo>
                    <a:pt x="56" y="183"/>
                  </a:lnTo>
                  <a:lnTo>
                    <a:pt x="56" y="188"/>
                  </a:lnTo>
                  <a:lnTo>
                    <a:pt x="58" y="192"/>
                  </a:lnTo>
                  <a:lnTo>
                    <a:pt x="61" y="194"/>
                  </a:lnTo>
                  <a:lnTo>
                    <a:pt x="63" y="196"/>
                  </a:lnTo>
                  <a:lnTo>
                    <a:pt x="65" y="199"/>
                  </a:lnTo>
                  <a:lnTo>
                    <a:pt x="70" y="201"/>
                  </a:lnTo>
                  <a:lnTo>
                    <a:pt x="103" y="210"/>
                  </a:lnTo>
                  <a:lnTo>
                    <a:pt x="137" y="219"/>
                  </a:lnTo>
                  <a:lnTo>
                    <a:pt x="143" y="219"/>
                  </a:lnTo>
                  <a:lnTo>
                    <a:pt x="146" y="219"/>
                  </a:lnTo>
                  <a:lnTo>
                    <a:pt x="150" y="217"/>
                  </a:lnTo>
                  <a:lnTo>
                    <a:pt x="152" y="212"/>
                  </a:lnTo>
                  <a:lnTo>
                    <a:pt x="155" y="210"/>
                  </a:lnTo>
                  <a:lnTo>
                    <a:pt x="157" y="208"/>
                  </a:lnTo>
                  <a:lnTo>
                    <a:pt x="161" y="205"/>
                  </a:lnTo>
                  <a:lnTo>
                    <a:pt x="163" y="203"/>
                  </a:lnTo>
                  <a:lnTo>
                    <a:pt x="168" y="199"/>
                  </a:lnTo>
                  <a:lnTo>
                    <a:pt x="170" y="196"/>
                  </a:lnTo>
                  <a:lnTo>
                    <a:pt x="175" y="194"/>
                  </a:lnTo>
                  <a:lnTo>
                    <a:pt x="175" y="188"/>
                  </a:lnTo>
                  <a:lnTo>
                    <a:pt x="199" y="188"/>
                  </a:lnTo>
                  <a:lnTo>
                    <a:pt x="199" y="194"/>
                  </a:lnTo>
                  <a:lnTo>
                    <a:pt x="201" y="199"/>
                  </a:lnTo>
                  <a:lnTo>
                    <a:pt x="204" y="201"/>
                  </a:lnTo>
                  <a:lnTo>
                    <a:pt x="208" y="201"/>
                  </a:lnTo>
                  <a:lnTo>
                    <a:pt x="213" y="201"/>
                  </a:lnTo>
                  <a:lnTo>
                    <a:pt x="219" y="203"/>
                  </a:lnTo>
                  <a:lnTo>
                    <a:pt x="224" y="201"/>
                  </a:lnTo>
                  <a:lnTo>
                    <a:pt x="226" y="201"/>
                  </a:lnTo>
                  <a:lnTo>
                    <a:pt x="228" y="199"/>
                  </a:lnTo>
                  <a:lnTo>
                    <a:pt x="233" y="196"/>
                  </a:lnTo>
                  <a:lnTo>
                    <a:pt x="235" y="196"/>
                  </a:lnTo>
                  <a:lnTo>
                    <a:pt x="239" y="194"/>
                  </a:lnTo>
                  <a:lnTo>
                    <a:pt x="244" y="194"/>
                  </a:lnTo>
                  <a:lnTo>
                    <a:pt x="244" y="188"/>
                  </a:lnTo>
                  <a:lnTo>
                    <a:pt x="239" y="179"/>
                  </a:lnTo>
                  <a:lnTo>
                    <a:pt x="237" y="170"/>
                  </a:lnTo>
                  <a:lnTo>
                    <a:pt x="237" y="163"/>
                  </a:lnTo>
                  <a:lnTo>
                    <a:pt x="244" y="156"/>
                  </a:lnTo>
                  <a:lnTo>
                    <a:pt x="248" y="156"/>
                  </a:lnTo>
                  <a:lnTo>
                    <a:pt x="248" y="152"/>
                  </a:lnTo>
                  <a:lnTo>
                    <a:pt x="248" y="150"/>
                  </a:lnTo>
                  <a:lnTo>
                    <a:pt x="248" y="145"/>
                  </a:lnTo>
                  <a:lnTo>
                    <a:pt x="246" y="141"/>
                  </a:lnTo>
                  <a:lnTo>
                    <a:pt x="244" y="138"/>
                  </a:lnTo>
                  <a:lnTo>
                    <a:pt x="244" y="134"/>
                  </a:lnTo>
                  <a:lnTo>
                    <a:pt x="244" y="129"/>
                  </a:lnTo>
                  <a:lnTo>
                    <a:pt x="242" y="125"/>
                  </a:lnTo>
                  <a:lnTo>
                    <a:pt x="239" y="123"/>
                  </a:lnTo>
                  <a:lnTo>
                    <a:pt x="237" y="123"/>
                  </a:lnTo>
                  <a:lnTo>
                    <a:pt x="233" y="120"/>
                  </a:lnTo>
                  <a:lnTo>
                    <a:pt x="233" y="116"/>
                  </a:lnTo>
                  <a:lnTo>
                    <a:pt x="231" y="114"/>
                  </a:lnTo>
                  <a:lnTo>
                    <a:pt x="231" y="107"/>
                  </a:lnTo>
                  <a:lnTo>
                    <a:pt x="231" y="100"/>
                  </a:lnTo>
                  <a:lnTo>
                    <a:pt x="231" y="94"/>
                  </a:lnTo>
                  <a:lnTo>
                    <a:pt x="233" y="87"/>
                  </a:lnTo>
                  <a:lnTo>
                    <a:pt x="235" y="80"/>
                  </a:lnTo>
                  <a:lnTo>
                    <a:pt x="237" y="78"/>
                  </a:lnTo>
                  <a:lnTo>
                    <a:pt x="244" y="76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67" name="Freeform 383"/>
            <p:cNvSpPr>
              <a:spLocks/>
            </p:cNvSpPr>
            <p:nvPr/>
          </p:nvSpPr>
          <p:spPr bwMode="auto">
            <a:xfrm>
              <a:off x="3973545" y="2679654"/>
              <a:ext cx="288122" cy="251389"/>
            </a:xfrm>
            <a:custGeom>
              <a:avLst/>
              <a:gdLst>
                <a:gd name="T0" fmla="*/ 248 w 251"/>
                <a:gd name="T1" fmla="*/ 71 h 219"/>
                <a:gd name="T2" fmla="*/ 251 w 251"/>
                <a:gd name="T3" fmla="*/ 56 h 219"/>
                <a:gd name="T4" fmla="*/ 251 w 251"/>
                <a:gd name="T5" fmla="*/ 38 h 219"/>
                <a:gd name="T6" fmla="*/ 244 w 251"/>
                <a:gd name="T7" fmla="*/ 29 h 219"/>
                <a:gd name="T8" fmla="*/ 231 w 251"/>
                <a:gd name="T9" fmla="*/ 24 h 219"/>
                <a:gd name="T10" fmla="*/ 219 w 251"/>
                <a:gd name="T11" fmla="*/ 20 h 219"/>
                <a:gd name="T12" fmla="*/ 204 w 251"/>
                <a:gd name="T13" fmla="*/ 20 h 219"/>
                <a:gd name="T14" fmla="*/ 195 w 251"/>
                <a:gd name="T15" fmla="*/ 13 h 219"/>
                <a:gd name="T16" fmla="*/ 148 w 251"/>
                <a:gd name="T17" fmla="*/ 6 h 219"/>
                <a:gd name="T18" fmla="*/ 123 w 251"/>
                <a:gd name="T19" fmla="*/ 13 h 219"/>
                <a:gd name="T20" fmla="*/ 105 w 251"/>
                <a:gd name="T21" fmla="*/ 31 h 219"/>
                <a:gd name="T22" fmla="*/ 96 w 251"/>
                <a:gd name="T23" fmla="*/ 44 h 219"/>
                <a:gd name="T24" fmla="*/ 81 w 251"/>
                <a:gd name="T25" fmla="*/ 47 h 219"/>
                <a:gd name="T26" fmla="*/ 70 w 251"/>
                <a:gd name="T27" fmla="*/ 42 h 219"/>
                <a:gd name="T28" fmla="*/ 58 w 251"/>
                <a:gd name="T29" fmla="*/ 40 h 219"/>
                <a:gd name="T30" fmla="*/ 54 w 251"/>
                <a:gd name="T31" fmla="*/ 49 h 219"/>
                <a:gd name="T32" fmla="*/ 52 w 251"/>
                <a:gd name="T33" fmla="*/ 60 h 219"/>
                <a:gd name="T34" fmla="*/ 41 w 251"/>
                <a:gd name="T35" fmla="*/ 62 h 219"/>
                <a:gd name="T36" fmla="*/ 27 w 251"/>
                <a:gd name="T37" fmla="*/ 60 h 219"/>
                <a:gd name="T38" fmla="*/ 23 w 251"/>
                <a:gd name="T39" fmla="*/ 53 h 219"/>
                <a:gd name="T40" fmla="*/ 14 w 251"/>
                <a:gd name="T41" fmla="*/ 53 h 219"/>
                <a:gd name="T42" fmla="*/ 7 w 251"/>
                <a:gd name="T43" fmla="*/ 62 h 219"/>
                <a:gd name="T44" fmla="*/ 0 w 251"/>
                <a:gd name="T45" fmla="*/ 67 h 219"/>
                <a:gd name="T46" fmla="*/ 11 w 251"/>
                <a:gd name="T47" fmla="*/ 71 h 219"/>
                <a:gd name="T48" fmla="*/ 18 w 251"/>
                <a:gd name="T49" fmla="*/ 76 h 219"/>
                <a:gd name="T50" fmla="*/ 32 w 251"/>
                <a:gd name="T51" fmla="*/ 82 h 219"/>
                <a:gd name="T52" fmla="*/ 43 w 251"/>
                <a:gd name="T53" fmla="*/ 89 h 219"/>
                <a:gd name="T54" fmla="*/ 45 w 251"/>
                <a:gd name="T55" fmla="*/ 107 h 219"/>
                <a:gd name="T56" fmla="*/ 56 w 251"/>
                <a:gd name="T57" fmla="*/ 116 h 219"/>
                <a:gd name="T58" fmla="*/ 67 w 251"/>
                <a:gd name="T59" fmla="*/ 129 h 219"/>
                <a:gd name="T60" fmla="*/ 67 w 251"/>
                <a:gd name="T61" fmla="*/ 161 h 219"/>
                <a:gd name="T62" fmla="*/ 56 w 251"/>
                <a:gd name="T63" fmla="*/ 167 h 219"/>
                <a:gd name="T64" fmla="*/ 56 w 251"/>
                <a:gd name="T65" fmla="*/ 183 h 219"/>
                <a:gd name="T66" fmla="*/ 61 w 251"/>
                <a:gd name="T67" fmla="*/ 194 h 219"/>
                <a:gd name="T68" fmla="*/ 70 w 251"/>
                <a:gd name="T69" fmla="*/ 201 h 219"/>
                <a:gd name="T70" fmla="*/ 143 w 251"/>
                <a:gd name="T71" fmla="*/ 219 h 219"/>
                <a:gd name="T72" fmla="*/ 152 w 251"/>
                <a:gd name="T73" fmla="*/ 212 h 219"/>
                <a:gd name="T74" fmla="*/ 161 w 251"/>
                <a:gd name="T75" fmla="*/ 205 h 219"/>
                <a:gd name="T76" fmla="*/ 170 w 251"/>
                <a:gd name="T77" fmla="*/ 196 h 219"/>
                <a:gd name="T78" fmla="*/ 199 w 251"/>
                <a:gd name="T79" fmla="*/ 188 h 219"/>
                <a:gd name="T80" fmla="*/ 204 w 251"/>
                <a:gd name="T81" fmla="*/ 201 h 219"/>
                <a:gd name="T82" fmla="*/ 219 w 251"/>
                <a:gd name="T83" fmla="*/ 203 h 219"/>
                <a:gd name="T84" fmla="*/ 228 w 251"/>
                <a:gd name="T85" fmla="*/ 199 h 219"/>
                <a:gd name="T86" fmla="*/ 239 w 251"/>
                <a:gd name="T87" fmla="*/ 194 h 219"/>
                <a:gd name="T88" fmla="*/ 239 w 251"/>
                <a:gd name="T89" fmla="*/ 179 h 219"/>
                <a:gd name="T90" fmla="*/ 244 w 251"/>
                <a:gd name="T91" fmla="*/ 156 h 219"/>
                <a:gd name="T92" fmla="*/ 248 w 251"/>
                <a:gd name="T93" fmla="*/ 150 h 219"/>
                <a:gd name="T94" fmla="*/ 244 w 251"/>
                <a:gd name="T95" fmla="*/ 138 h 219"/>
                <a:gd name="T96" fmla="*/ 242 w 251"/>
                <a:gd name="T97" fmla="*/ 125 h 219"/>
                <a:gd name="T98" fmla="*/ 233 w 251"/>
                <a:gd name="T99" fmla="*/ 120 h 219"/>
                <a:gd name="T100" fmla="*/ 231 w 251"/>
                <a:gd name="T101" fmla="*/ 107 h 219"/>
                <a:gd name="T102" fmla="*/ 233 w 251"/>
                <a:gd name="T103" fmla="*/ 87 h 219"/>
                <a:gd name="T104" fmla="*/ 244 w 251"/>
                <a:gd name="T105" fmla="*/ 7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1" h="219">
                  <a:moveTo>
                    <a:pt x="244" y="76"/>
                  </a:moveTo>
                  <a:lnTo>
                    <a:pt x="248" y="73"/>
                  </a:lnTo>
                  <a:lnTo>
                    <a:pt x="248" y="71"/>
                  </a:lnTo>
                  <a:lnTo>
                    <a:pt x="251" y="67"/>
                  </a:lnTo>
                  <a:lnTo>
                    <a:pt x="251" y="62"/>
                  </a:lnTo>
                  <a:lnTo>
                    <a:pt x="251" y="56"/>
                  </a:lnTo>
                  <a:lnTo>
                    <a:pt x="251" y="51"/>
                  </a:lnTo>
                  <a:lnTo>
                    <a:pt x="251" y="44"/>
                  </a:lnTo>
                  <a:lnTo>
                    <a:pt x="251" y="38"/>
                  </a:lnTo>
                  <a:lnTo>
                    <a:pt x="251" y="33"/>
                  </a:lnTo>
                  <a:lnTo>
                    <a:pt x="246" y="31"/>
                  </a:lnTo>
                  <a:lnTo>
                    <a:pt x="244" y="29"/>
                  </a:lnTo>
                  <a:lnTo>
                    <a:pt x="239" y="26"/>
                  </a:lnTo>
                  <a:lnTo>
                    <a:pt x="235" y="26"/>
                  </a:lnTo>
                  <a:lnTo>
                    <a:pt x="231" y="24"/>
                  </a:lnTo>
                  <a:lnTo>
                    <a:pt x="228" y="22"/>
                  </a:lnTo>
                  <a:lnTo>
                    <a:pt x="226" y="20"/>
                  </a:lnTo>
                  <a:lnTo>
                    <a:pt x="219" y="20"/>
                  </a:lnTo>
                  <a:lnTo>
                    <a:pt x="215" y="20"/>
                  </a:lnTo>
                  <a:lnTo>
                    <a:pt x="208" y="20"/>
                  </a:lnTo>
                  <a:lnTo>
                    <a:pt x="204" y="20"/>
                  </a:lnTo>
                  <a:lnTo>
                    <a:pt x="199" y="18"/>
                  </a:lnTo>
                  <a:lnTo>
                    <a:pt x="195" y="15"/>
                  </a:lnTo>
                  <a:lnTo>
                    <a:pt x="195" y="13"/>
                  </a:lnTo>
                  <a:lnTo>
                    <a:pt x="188" y="13"/>
                  </a:lnTo>
                  <a:lnTo>
                    <a:pt x="166" y="13"/>
                  </a:lnTo>
                  <a:lnTo>
                    <a:pt x="148" y="6"/>
                  </a:lnTo>
                  <a:lnTo>
                    <a:pt x="132" y="0"/>
                  </a:lnTo>
                  <a:lnTo>
                    <a:pt x="125" y="0"/>
                  </a:lnTo>
                  <a:lnTo>
                    <a:pt x="123" y="13"/>
                  </a:lnTo>
                  <a:lnTo>
                    <a:pt x="119" y="20"/>
                  </a:lnTo>
                  <a:lnTo>
                    <a:pt x="112" y="24"/>
                  </a:lnTo>
                  <a:lnTo>
                    <a:pt x="105" y="31"/>
                  </a:lnTo>
                  <a:lnTo>
                    <a:pt x="101" y="38"/>
                  </a:lnTo>
                  <a:lnTo>
                    <a:pt x="99" y="42"/>
                  </a:lnTo>
                  <a:lnTo>
                    <a:pt x="96" y="44"/>
                  </a:lnTo>
                  <a:lnTo>
                    <a:pt x="92" y="44"/>
                  </a:lnTo>
                  <a:lnTo>
                    <a:pt x="87" y="47"/>
                  </a:lnTo>
                  <a:lnTo>
                    <a:pt x="81" y="47"/>
                  </a:lnTo>
                  <a:lnTo>
                    <a:pt x="76" y="44"/>
                  </a:lnTo>
                  <a:lnTo>
                    <a:pt x="72" y="44"/>
                  </a:lnTo>
                  <a:lnTo>
                    <a:pt x="70" y="42"/>
                  </a:lnTo>
                  <a:lnTo>
                    <a:pt x="70" y="38"/>
                  </a:lnTo>
                  <a:lnTo>
                    <a:pt x="63" y="38"/>
                  </a:lnTo>
                  <a:lnTo>
                    <a:pt x="58" y="40"/>
                  </a:lnTo>
                  <a:lnTo>
                    <a:pt x="56" y="42"/>
                  </a:lnTo>
                  <a:lnTo>
                    <a:pt x="56" y="44"/>
                  </a:lnTo>
                  <a:lnTo>
                    <a:pt x="54" y="49"/>
                  </a:lnTo>
                  <a:lnTo>
                    <a:pt x="54" y="53"/>
                  </a:lnTo>
                  <a:lnTo>
                    <a:pt x="54" y="58"/>
                  </a:lnTo>
                  <a:lnTo>
                    <a:pt x="52" y="60"/>
                  </a:lnTo>
                  <a:lnTo>
                    <a:pt x="49" y="62"/>
                  </a:lnTo>
                  <a:lnTo>
                    <a:pt x="45" y="62"/>
                  </a:lnTo>
                  <a:lnTo>
                    <a:pt x="41" y="62"/>
                  </a:lnTo>
                  <a:lnTo>
                    <a:pt x="34" y="62"/>
                  </a:lnTo>
                  <a:lnTo>
                    <a:pt x="29" y="62"/>
                  </a:lnTo>
                  <a:lnTo>
                    <a:pt x="27" y="60"/>
                  </a:lnTo>
                  <a:lnTo>
                    <a:pt x="25" y="58"/>
                  </a:lnTo>
                  <a:lnTo>
                    <a:pt x="25" y="53"/>
                  </a:lnTo>
                  <a:lnTo>
                    <a:pt x="23" y="53"/>
                  </a:lnTo>
                  <a:lnTo>
                    <a:pt x="18" y="51"/>
                  </a:lnTo>
                  <a:lnTo>
                    <a:pt x="16" y="51"/>
                  </a:lnTo>
                  <a:lnTo>
                    <a:pt x="14" y="53"/>
                  </a:lnTo>
                  <a:lnTo>
                    <a:pt x="11" y="58"/>
                  </a:lnTo>
                  <a:lnTo>
                    <a:pt x="11" y="60"/>
                  </a:lnTo>
                  <a:lnTo>
                    <a:pt x="7" y="62"/>
                  </a:lnTo>
                  <a:lnTo>
                    <a:pt x="5" y="62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3" y="69"/>
                  </a:lnTo>
                  <a:lnTo>
                    <a:pt x="7" y="69"/>
                  </a:lnTo>
                  <a:lnTo>
                    <a:pt x="11" y="71"/>
                  </a:lnTo>
                  <a:lnTo>
                    <a:pt x="14" y="71"/>
                  </a:lnTo>
                  <a:lnTo>
                    <a:pt x="16" y="73"/>
                  </a:lnTo>
                  <a:lnTo>
                    <a:pt x="18" y="76"/>
                  </a:lnTo>
                  <a:lnTo>
                    <a:pt x="23" y="78"/>
                  </a:lnTo>
                  <a:lnTo>
                    <a:pt x="27" y="80"/>
                  </a:lnTo>
                  <a:lnTo>
                    <a:pt x="32" y="82"/>
                  </a:lnTo>
                  <a:lnTo>
                    <a:pt x="36" y="85"/>
                  </a:lnTo>
                  <a:lnTo>
                    <a:pt x="38" y="87"/>
                  </a:lnTo>
                  <a:lnTo>
                    <a:pt x="43" y="89"/>
                  </a:lnTo>
                  <a:lnTo>
                    <a:pt x="43" y="94"/>
                  </a:lnTo>
                  <a:lnTo>
                    <a:pt x="43" y="100"/>
                  </a:lnTo>
                  <a:lnTo>
                    <a:pt x="45" y="107"/>
                  </a:lnTo>
                  <a:lnTo>
                    <a:pt x="49" y="109"/>
                  </a:lnTo>
                  <a:lnTo>
                    <a:pt x="54" y="114"/>
                  </a:lnTo>
                  <a:lnTo>
                    <a:pt x="56" y="116"/>
                  </a:lnTo>
                  <a:lnTo>
                    <a:pt x="61" y="120"/>
                  </a:lnTo>
                  <a:lnTo>
                    <a:pt x="63" y="125"/>
                  </a:lnTo>
                  <a:lnTo>
                    <a:pt x="67" y="129"/>
                  </a:lnTo>
                  <a:lnTo>
                    <a:pt x="70" y="138"/>
                  </a:lnTo>
                  <a:lnTo>
                    <a:pt x="70" y="150"/>
                  </a:lnTo>
                  <a:lnTo>
                    <a:pt x="67" y="161"/>
                  </a:lnTo>
                  <a:lnTo>
                    <a:pt x="63" y="163"/>
                  </a:lnTo>
                  <a:lnTo>
                    <a:pt x="58" y="165"/>
                  </a:lnTo>
                  <a:lnTo>
                    <a:pt x="56" y="167"/>
                  </a:lnTo>
                  <a:lnTo>
                    <a:pt x="56" y="172"/>
                  </a:lnTo>
                  <a:lnTo>
                    <a:pt x="56" y="176"/>
                  </a:lnTo>
                  <a:lnTo>
                    <a:pt x="56" y="183"/>
                  </a:lnTo>
                  <a:lnTo>
                    <a:pt x="56" y="188"/>
                  </a:lnTo>
                  <a:lnTo>
                    <a:pt x="58" y="192"/>
                  </a:lnTo>
                  <a:lnTo>
                    <a:pt x="61" y="194"/>
                  </a:lnTo>
                  <a:lnTo>
                    <a:pt x="63" y="196"/>
                  </a:lnTo>
                  <a:lnTo>
                    <a:pt x="65" y="199"/>
                  </a:lnTo>
                  <a:lnTo>
                    <a:pt x="70" y="201"/>
                  </a:lnTo>
                  <a:lnTo>
                    <a:pt x="103" y="210"/>
                  </a:lnTo>
                  <a:lnTo>
                    <a:pt x="137" y="219"/>
                  </a:lnTo>
                  <a:lnTo>
                    <a:pt x="143" y="219"/>
                  </a:lnTo>
                  <a:lnTo>
                    <a:pt x="146" y="219"/>
                  </a:lnTo>
                  <a:lnTo>
                    <a:pt x="150" y="217"/>
                  </a:lnTo>
                  <a:lnTo>
                    <a:pt x="152" y="212"/>
                  </a:lnTo>
                  <a:lnTo>
                    <a:pt x="155" y="210"/>
                  </a:lnTo>
                  <a:lnTo>
                    <a:pt x="157" y="208"/>
                  </a:lnTo>
                  <a:lnTo>
                    <a:pt x="161" y="205"/>
                  </a:lnTo>
                  <a:lnTo>
                    <a:pt x="163" y="203"/>
                  </a:lnTo>
                  <a:lnTo>
                    <a:pt x="168" y="199"/>
                  </a:lnTo>
                  <a:lnTo>
                    <a:pt x="170" y="196"/>
                  </a:lnTo>
                  <a:lnTo>
                    <a:pt x="175" y="194"/>
                  </a:lnTo>
                  <a:lnTo>
                    <a:pt x="175" y="188"/>
                  </a:lnTo>
                  <a:lnTo>
                    <a:pt x="199" y="188"/>
                  </a:lnTo>
                  <a:lnTo>
                    <a:pt x="199" y="194"/>
                  </a:lnTo>
                  <a:lnTo>
                    <a:pt x="201" y="199"/>
                  </a:lnTo>
                  <a:lnTo>
                    <a:pt x="204" y="201"/>
                  </a:lnTo>
                  <a:lnTo>
                    <a:pt x="208" y="201"/>
                  </a:lnTo>
                  <a:lnTo>
                    <a:pt x="213" y="201"/>
                  </a:lnTo>
                  <a:lnTo>
                    <a:pt x="219" y="203"/>
                  </a:lnTo>
                  <a:lnTo>
                    <a:pt x="224" y="201"/>
                  </a:lnTo>
                  <a:lnTo>
                    <a:pt x="226" y="201"/>
                  </a:lnTo>
                  <a:lnTo>
                    <a:pt x="228" y="199"/>
                  </a:lnTo>
                  <a:lnTo>
                    <a:pt x="233" y="196"/>
                  </a:lnTo>
                  <a:lnTo>
                    <a:pt x="235" y="196"/>
                  </a:lnTo>
                  <a:lnTo>
                    <a:pt x="239" y="194"/>
                  </a:lnTo>
                  <a:lnTo>
                    <a:pt x="244" y="194"/>
                  </a:lnTo>
                  <a:lnTo>
                    <a:pt x="244" y="188"/>
                  </a:lnTo>
                  <a:lnTo>
                    <a:pt x="239" y="179"/>
                  </a:lnTo>
                  <a:lnTo>
                    <a:pt x="237" y="170"/>
                  </a:lnTo>
                  <a:lnTo>
                    <a:pt x="237" y="163"/>
                  </a:lnTo>
                  <a:lnTo>
                    <a:pt x="244" y="156"/>
                  </a:lnTo>
                  <a:lnTo>
                    <a:pt x="248" y="156"/>
                  </a:lnTo>
                  <a:lnTo>
                    <a:pt x="248" y="152"/>
                  </a:lnTo>
                  <a:lnTo>
                    <a:pt x="248" y="150"/>
                  </a:lnTo>
                  <a:lnTo>
                    <a:pt x="248" y="145"/>
                  </a:lnTo>
                  <a:lnTo>
                    <a:pt x="246" y="141"/>
                  </a:lnTo>
                  <a:lnTo>
                    <a:pt x="244" y="138"/>
                  </a:lnTo>
                  <a:lnTo>
                    <a:pt x="244" y="134"/>
                  </a:lnTo>
                  <a:lnTo>
                    <a:pt x="244" y="129"/>
                  </a:lnTo>
                  <a:lnTo>
                    <a:pt x="242" y="125"/>
                  </a:lnTo>
                  <a:lnTo>
                    <a:pt x="239" y="123"/>
                  </a:lnTo>
                  <a:lnTo>
                    <a:pt x="237" y="123"/>
                  </a:lnTo>
                  <a:lnTo>
                    <a:pt x="233" y="120"/>
                  </a:lnTo>
                  <a:lnTo>
                    <a:pt x="233" y="116"/>
                  </a:lnTo>
                  <a:lnTo>
                    <a:pt x="231" y="114"/>
                  </a:lnTo>
                  <a:lnTo>
                    <a:pt x="231" y="107"/>
                  </a:lnTo>
                  <a:lnTo>
                    <a:pt x="231" y="100"/>
                  </a:lnTo>
                  <a:lnTo>
                    <a:pt x="231" y="94"/>
                  </a:lnTo>
                  <a:lnTo>
                    <a:pt x="233" y="87"/>
                  </a:lnTo>
                  <a:lnTo>
                    <a:pt x="235" y="80"/>
                  </a:lnTo>
                  <a:lnTo>
                    <a:pt x="237" y="78"/>
                  </a:lnTo>
                  <a:lnTo>
                    <a:pt x="244" y="7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68" name="Freeform 384"/>
            <p:cNvSpPr>
              <a:spLocks/>
            </p:cNvSpPr>
            <p:nvPr/>
          </p:nvSpPr>
          <p:spPr bwMode="auto">
            <a:xfrm>
              <a:off x="4513056" y="2723274"/>
              <a:ext cx="76909" cy="43620"/>
            </a:xfrm>
            <a:custGeom>
              <a:avLst/>
              <a:gdLst>
                <a:gd name="T0" fmla="*/ 11 w 67"/>
                <a:gd name="T1" fmla="*/ 6 h 38"/>
                <a:gd name="T2" fmla="*/ 24 w 67"/>
                <a:gd name="T3" fmla="*/ 2 h 38"/>
                <a:gd name="T4" fmla="*/ 40 w 67"/>
                <a:gd name="T5" fmla="*/ 0 h 38"/>
                <a:gd name="T6" fmla="*/ 56 w 67"/>
                <a:gd name="T7" fmla="*/ 0 h 38"/>
                <a:gd name="T8" fmla="*/ 56 w 67"/>
                <a:gd name="T9" fmla="*/ 6 h 38"/>
                <a:gd name="T10" fmla="*/ 62 w 67"/>
                <a:gd name="T11" fmla="*/ 6 h 38"/>
                <a:gd name="T12" fmla="*/ 67 w 67"/>
                <a:gd name="T13" fmla="*/ 6 h 38"/>
                <a:gd name="T14" fmla="*/ 67 w 67"/>
                <a:gd name="T15" fmla="*/ 9 h 38"/>
                <a:gd name="T16" fmla="*/ 67 w 67"/>
                <a:gd name="T17" fmla="*/ 9 h 38"/>
                <a:gd name="T18" fmla="*/ 65 w 67"/>
                <a:gd name="T19" fmla="*/ 11 h 38"/>
                <a:gd name="T20" fmla="*/ 62 w 67"/>
                <a:gd name="T21" fmla="*/ 13 h 38"/>
                <a:gd name="T22" fmla="*/ 60 w 67"/>
                <a:gd name="T23" fmla="*/ 13 h 38"/>
                <a:gd name="T24" fmla="*/ 58 w 67"/>
                <a:gd name="T25" fmla="*/ 15 h 38"/>
                <a:gd name="T26" fmla="*/ 56 w 67"/>
                <a:gd name="T27" fmla="*/ 20 h 38"/>
                <a:gd name="T28" fmla="*/ 35 w 67"/>
                <a:gd name="T29" fmla="*/ 31 h 38"/>
                <a:gd name="T30" fmla="*/ 11 w 67"/>
                <a:gd name="T31" fmla="*/ 38 h 38"/>
                <a:gd name="T32" fmla="*/ 11 w 67"/>
                <a:gd name="T33" fmla="*/ 33 h 38"/>
                <a:gd name="T34" fmla="*/ 6 w 67"/>
                <a:gd name="T35" fmla="*/ 31 h 38"/>
                <a:gd name="T36" fmla="*/ 4 w 67"/>
                <a:gd name="T37" fmla="*/ 27 h 38"/>
                <a:gd name="T38" fmla="*/ 0 w 67"/>
                <a:gd name="T39" fmla="*/ 24 h 38"/>
                <a:gd name="T40" fmla="*/ 0 w 67"/>
                <a:gd name="T41" fmla="*/ 18 h 38"/>
                <a:gd name="T42" fmla="*/ 2 w 67"/>
                <a:gd name="T43" fmla="*/ 13 h 38"/>
                <a:gd name="T44" fmla="*/ 6 w 67"/>
                <a:gd name="T45" fmla="*/ 9 h 38"/>
                <a:gd name="T46" fmla="*/ 11 w 67"/>
                <a:gd name="T4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7" h="38">
                  <a:moveTo>
                    <a:pt x="11" y="6"/>
                  </a:moveTo>
                  <a:lnTo>
                    <a:pt x="24" y="2"/>
                  </a:lnTo>
                  <a:lnTo>
                    <a:pt x="40" y="0"/>
                  </a:lnTo>
                  <a:lnTo>
                    <a:pt x="56" y="0"/>
                  </a:lnTo>
                  <a:lnTo>
                    <a:pt x="56" y="6"/>
                  </a:lnTo>
                  <a:lnTo>
                    <a:pt x="62" y="6"/>
                  </a:lnTo>
                  <a:lnTo>
                    <a:pt x="67" y="6"/>
                  </a:lnTo>
                  <a:lnTo>
                    <a:pt x="67" y="9"/>
                  </a:lnTo>
                  <a:lnTo>
                    <a:pt x="67" y="9"/>
                  </a:lnTo>
                  <a:lnTo>
                    <a:pt x="65" y="11"/>
                  </a:lnTo>
                  <a:lnTo>
                    <a:pt x="62" y="13"/>
                  </a:lnTo>
                  <a:lnTo>
                    <a:pt x="60" y="13"/>
                  </a:lnTo>
                  <a:lnTo>
                    <a:pt x="58" y="15"/>
                  </a:lnTo>
                  <a:lnTo>
                    <a:pt x="56" y="20"/>
                  </a:lnTo>
                  <a:lnTo>
                    <a:pt x="35" y="31"/>
                  </a:lnTo>
                  <a:lnTo>
                    <a:pt x="11" y="38"/>
                  </a:lnTo>
                  <a:lnTo>
                    <a:pt x="11" y="33"/>
                  </a:lnTo>
                  <a:lnTo>
                    <a:pt x="6" y="31"/>
                  </a:lnTo>
                  <a:lnTo>
                    <a:pt x="4" y="27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6" y="9"/>
                  </a:lnTo>
                  <a:lnTo>
                    <a:pt x="11" y="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69" name="Freeform 385"/>
            <p:cNvSpPr>
              <a:spLocks/>
            </p:cNvSpPr>
            <p:nvPr/>
          </p:nvSpPr>
          <p:spPr bwMode="auto">
            <a:xfrm>
              <a:off x="4513056" y="2723274"/>
              <a:ext cx="76909" cy="43620"/>
            </a:xfrm>
            <a:custGeom>
              <a:avLst/>
              <a:gdLst>
                <a:gd name="T0" fmla="*/ 11 w 67"/>
                <a:gd name="T1" fmla="*/ 6 h 38"/>
                <a:gd name="T2" fmla="*/ 24 w 67"/>
                <a:gd name="T3" fmla="*/ 2 h 38"/>
                <a:gd name="T4" fmla="*/ 40 w 67"/>
                <a:gd name="T5" fmla="*/ 0 h 38"/>
                <a:gd name="T6" fmla="*/ 56 w 67"/>
                <a:gd name="T7" fmla="*/ 0 h 38"/>
                <a:gd name="T8" fmla="*/ 56 w 67"/>
                <a:gd name="T9" fmla="*/ 6 h 38"/>
                <a:gd name="T10" fmla="*/ 62 w 67"/>
                <a:gd name="T11" fmla="*/ 6 h 38"/>
                <a:gd name="T12" fmla="*/ 67 w 67"/>
                <a:gd name="T13" fmla="*/ 6 h 38"/>
                <a:gd name="T14" fmla="*/ 67 w 67"/>
                <a:gd name="T15" fmla="*/ 9 h 38"/>
                <a:gd name="T16" fmla="*/ 67 w 67"/>
                <a:gd name="T17" fmla="*/ 9 h 38"/>
                <a:gd name="T18" fmla="*/ 65 w 67"/>
                <a:gd name="T19" fmla="*/ 11 h 38"/>
                <a:gd name="T20" fmla="*/ 62 w 67"/>
                <a:gd name="T21" fmla="*/ 13 h 38"/>
                <a:gd name="T22" fmla="*/ 60 w 67"/>
                <a:gd name="T23" fmla="*/ 13 h 38"/>
                <a:gd name="T24" fmla="*/ 58 w 67"/>
                <a:gd name="T25" fmla="*/ 15 h 38"/>
                <a:gd name="T26" fmla="*/ 56 w 67"/>
                <a:gd name="T27" fmla="*/ 20 h 38"/>
                <a:gd name="T28" fmla="*/ 35 w 67"/>
                <a:gd name="T29" fmla="*/ 31 h 38"/>
                <a:gd name="T30" fmla="*/ 11 w 67"/>
                <a:gd name="T31" fmla="*/ 38 h 38"/>
                <a:gd name="T32" fmla="*/ 11 w 67"/>
                <a:gd name="T33" fmla="*/ 33 h 38"/>
                <a:gd name="T34" fmla="*/ 6 w 67"/>
                <a:gd name="T35" fmla="*/ 31 h 38"/>
                <a:gd name="T36" fmla="*/ 4 w 67"/>
                <a:gd name="T37" fmla="*/ 27 h 38"/>
                <a:gd name="T38" fmla="*/ 0 w 67"/>
                <a:gd name="T39" fmla="*/ 24 h 38"/>
                <a:gd name="T40" fmla="*/ 0 w 67"/>
                <a:gd name="T41" fmla="*/ 18 h 38"/>
                <a:gd name="T42" fmla="*/ 2 w 67"/>
                <a:gd name="T43" fmla="*/ 13 h 38"/>
                <a:gd name="T44" fmla="*/ 6 w 67"/>
                <a:gd name="T45" fmla="*/ 9 h 38"/>
                <a:gd name="T46" fmla="*/ 11 w 67"/>
                <a:gd name="T4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7" h="38">
                  <a:moveTo>
                    <a:pt x="11" y="6"/>
                  </a:moveTo>
                  <a:lnTo>
                    <a:pt x="24" y="2"/>
                  </a:lnTo>
                  <a:lnTo>
                    <a:pt x="40" y="0"/>
                  </a:lnTo>
                  <a:lnTo>
                    <a:pt x="56" y="0"/>
                  </a:lnTo>
                  <a:lnTo>
                    <a:pt x="56" y="6"/>
                  </a:lnTo>
                  <a:lnTo>
                    <a:pt x="62" y="6"/>
                  </a:lnTo>
                  <a:lnTo>
                    <a:pt x="67" y="6"/>
                  </a:lnTo>
                  <a:lnTo>
                    <a:pt x="67" y="9"/>
                  </a:lnTo>
                  <a:lnTo>
                    <a:pt x="67" y="9"/>
                  </a:lnTo>
                  <a:lnTo>
                    <a:pt x="65" y="11"/>
                  </a:lnTo>
                  <a:lnTo>
                    <a:pt x="62" y="13"/>
                  </a:lnTo>
                  <a:lnTo>
                    <a:pt x="60" y="13"/>
                  </a:lnTo>
                  <a:lnTo>
                    <a:pt x="58" y="15"/>
                  </a:lnTo>
                  <a:lnTo>
                    <a:pt x="56" y="20"/>
                  </a:lnTo>
                  <a:lnTo>
                    <a:pt x="35" y="31"/>
                  </a:lnTo>
                  <a:lnTo>
                    <a:pt x="11" y="38"/>
                  </a:lnTo>
                  <a:lnTo>
                    <a:pt x="11" y="33"/>
                  </a:lnTo>
                  <a:lnTo>
                    <a:pt x="6" y="31"/>
                  </a:lnTo>
                  <a:lnTo>
                    <a:pt x="4" y="27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6" y="9"/>
                  </a:lnTo>
                  <a:lnTo>
                    <a:pt x="11" y="6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70" name="Freeform 386"/>
            <p:cNvSpPr>
              <a:spLocks/>
            </p:cNvSpPr>
            <p:nvPr/>
          </p:nvSpPr>
          <p:spPr bwMode="auto">
            <a:xfrm>
              <a:off x="4633585" y="2758858"/>
              <a:ext cx="181368" cy="130860"/>
            </a:xfrm>
            <a:custGeom>
              <a:avLst/>
              <a:gdLst>
                <a:gd name="T0" fmla="*/ 20 w 158"/>
                <a:gd name="T1" fmla="*/ 13 h 114"/>
                <a:gd name="T2" fmla="*/ 51 w 158"/>
                <a:gd name="T3" fmla="*/ 13 h 114"/>
                <a:gd name="T4" fmla="*/ 60 w 158"/>
                <a:gd name="T5" fmla="*/ 11 h 114"/>
                <a:gd name="T6" fmla="*/ 71 w 158"/>
                <a:gd name="T7" fmla="*/ 13 h 114"/>
                <a:gd name="T8" fmla="*/ 82 w 158"/>
                <a:gd name="T9" fmla="*/ 13 h 114"/>
                <a:gd name="T10" fmla="*/ 91 w 158"/>
                <a:gd name="T11" fmla="*/ 13 h 114"/>
                <a:gd name="T12" fmla="*/ 96 w 158"/>
                <a:gd name="T13" fmla="*/ 7 h 114"/>
                <a:gd name="T14" fmla="*/ 96 w 158"/>
                <a:gd name="T15" fmla="*/ 4 h 114"/>
                <a:gd name="T16" fmla="*/ 98 w 158"/>
                <a:gd name="T17" fmla="*/ 2 h 114"/>
                <a:gd name="T18" fmla="*/ 100 w 158"/>
                <a:gd name="T19" fmla="*/ 2 h 114"/>
                <a:gd name="T20" fmla="*/ 105 w 158"/>
                <a:gd name="T21" fmla="*/ 0 h 114"/>
                <a:gd name="T22" fmla="*/ 107 w 158"/>
                <a:gd name="T23" fmla="*/ 0 h 114"/>
                <a:gd name="T24" fmla="*/ 107 w 158"/>
                <a:gd name="T25" fmla="*/ 7 h 114"/>
                <a:gd name="T26" fmla="*/ 107 w 158"/>
                <a:gd name="T27" fmla="*/ 9 h 114"/>
                <a:gd name="T28" fmla="*/ 109 w 158"/>
                <a:gd name="T29" fmla="*/ 13 h 114"/>
                <a:gd name="T30" fmla="*/ 112 w 158"/>
                <a:gd name="T31" fmla="*/ 16 h 114"/>
                <a:gd name="T32" fmla="*/ 114 w 158"/>
                <a:gd name="T33" fmla="*/ 16 h 114"/>
                <a:gd name="T34" fmla="*/ 118 w 158"/>
                <a:gd name="T35" fmla="*/ 18 h 114"/>
                <a:gd name="T36" fmla="*/ 118 w 158"/>
                <a:gd name="T37" fmla="*/ 22 h 114"/>
                <a:gd name="T38" fmla="*/ 120 w 158"/>
                <a:gd name="T39" fmla="*/ 25 h 114"/>
                <a:gd name="T40" fmla="*/ 127 w 158"/>
                <a:gd name="T41" fmla="*/ 36 h 114"/>
                <a:gd name="T42" fmla="*/ 134 w 158"/>
                <a:gd name="T43" fmla="*/ 45 h 114"/>
                <a:gd name="T44" fmla="*/ 145 w 158"/>
                <a:gd name="T45" fmla="*/ 51 h 114"/>
                <a:gd name="T46" fmla="*/ 145 w 158"/>
                <a:gd name="T47" fmla="*/ 60 h 114"/>
                <a:gd name="T48" fmla="*/ 145 w 158"/>
                <a:gd name="T49" fmla="*/ 69 h 114"/>
                <a:gd name="T50" fmla="*/ 147 w 158"/>
                <a:gd name="T51" fmla="*/ 76 h 114"/>
                <a:gd name="T52" fmla="*/ 152 w 158"/>
                <a:gd name="T53" fmla="*/ 83 h 114"/>
                <a:gd name="T54" fmla="*/ 152 w 158"/>
                <a:gd name="T55" fmla="*/ 83 h 114"/>
                <a:gd name="T56" fmla="*/ 154 w 158"/>
                <a:gd name="T57" fmla="*/ 87 h 114"/>
                <a:gd name="T58" fmla="*/ 156 w 158"/>
                <a:gd name="T59" fmla="*/ 89 h 114"/>
                <a:gd name="T60" fmla="*/ 156 w 158"/>
                <a:gd name="T61" fmla="*/ 94 h 114"/>
                <a:gd name="T62" fmla="*/ 158 w 158"/>
                <a:gd name="T63" fmla="*/ 98 h 114"/>
                <a:gd name="T64" fmla="*/ 158 w 158"/>
                <a:gd name="T65" fmla="*/ 101 h 114"/>
                <a:gd name="T66" fmla="*/ 158 w 158"/>
                <a:gd name="T67" fmla="*/ 103 h 114"/>
                <a:gd name="T68" fmla="*/ 156 w 158"/>
                <a:gd name="T69" fmla="*/ 105 h 114"/>
                <a:gd name="T70" fmla="*/ 152 w 158"/>
                <a:gd name="T71" fmla="*/ 107 h 114"/>
                <a:gd name="T72" fmla="*/ 145 w 158"/>
                <a:gd name="T73" fmla="*/ 107 h 114"/>
                <a:gd name="T74" fmla="*/ 141 w 158"/>
                <a:gd name="T75" fmla="*/ 103 h 114"/>
                <a:gd name="T76" fmla="*/ 132 w 158"/>
                <a:gd name="T77" fmla="*/ 101 h 114"/>
                <a:gd name="T78" fmla="*/ 120 w 158"/>
                <a:gd name="T79" fmla="*/ 101 h 114"/>
                <a:gd name="T80" fmla="*/ 112 w 158"/>
                <a:gd name="T81" fmla="*/ 103 h 114"/>
                <a:gd name="T82" fmla="*/ 107 w 158"/>
                <a:gd name="T83" fmla="*/ 107 h 114"/>
                <a:gd name="T84" fmla="*/ 103 w 158"/>
                <a:gd name="T85" fmla="*/ 110 h 114"/>
                <a:gd name="T86" fmla="*/ 100 w 158"/>
                <a:gd name="T87" fmla="*/ 112 h 114"/>
                <a:gd name="T88" fmla="*/ 94 w 158"/>
                <a:gd name="T89" fmla="*/ 112 h 114"/>
                <a:gd name="T90" fmla="*/ 89 w 158"/>
                <a:gd name="T91" fmla="*/ 114 h 114"/>
                <a:gd name="T92" fmla="*/ 58 w 158"/>
                <a:gd name="T93" fmla="*/ 114 h 114"/>
                <a:gd name="T94" fmla="*/ 40 w 158"/>
                <a:gd name="T95" fmla="*/ 107 h 114"/>
                <a:gd name="T96" fmla="*/ 24 w 158"/>
                <a:gd name="T97" fmla="*/ 98 h 114"/>
                <a:gd name="T98" fmla="*/ 13 w 158"/>
                <a:gd name="T99" fmla="*/ 87 h 114"/>
                <a:gd name="T100" fmla="*/ 2 w 158"/>
                <a:gd name="T101" fmla="*/ 76 h 114"/>
                <a:gd name="T102" fmla="*/ 0 w 158"/>
                <a:gd name="T103" fmla="*/ 60 h 114"/>
                <a:gd name="T104" fmla="*/ 0 w 158"/>
                <a:gd name="T105" fmla="*/ 47 h 114"/>
                <a:gd name="T106" fmla="*/ 2 w 158"/>
                <a:gd name="T107" fmla="*/ 34 h 114"/>
                <a:gd name="T108" fmla="*/ 6 w 158"/>
                <a:gd name="T109" fmla="*/ 25 h 114"/>
                <a:gd name="T110" fmla="*/ 6 w 158"/>
                <a:gd name="T111" fmla="*/ 20 h 114"/>
                <a:gd name="T112" fmla="*/ 9 w 158"/>
                <a:gd name="T113" fmla="*/ 18 h 114"/>
                <a:gd name="T114" fmla="*/ 9 w 158"/>
                <a:gd name="T115" fmla="*/ 16 h 114"/>
                <a:gd name="T116" fmla="*/ 13 w 158"/>
                <a:gd name="T117" fmla="*/ 13 h 114"/>
                <a:gd name="T118" fmla="*/ 15 w 158"/>
                <a:gd name="T119" fmla="*/ 13 h 114"/>
                <a:gd name="T120" fmla="*/ 20 w 158"/>
                <a:gd name="T121" fmla="*/ 1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14">
                  <a:moveTo>
                    <a:pt x="20" y="13"/>
                  </a:moveTo>
                  <a:lnTo>
                    <a:pt x="51" y="13"/>
                  </a:lnTo>
                  <a:lnTo>
                    <a:pt x="60" y="11"/>
                  </a:lnTo>
                  <a:lnTo>
                    <a:pt x="71" y="13"/>
                  </a:lnTo>
                  <a:lnTo>
                    <a:pt x="82" y="13"/>
                  </a:lnTo>
                  <a:lnTo>
                    <a:pt x="91" y="13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8" y="2"/>
                  </a:lnTo>
                  <a:lnTo>
                    <a:pt x="100" y="2"/>
                  </a:lnTo>
                  <a:lnTo>
                    <a:pt x="105" y="0"/>
                  </a:lnTo>
                  <a:lnTo>
                    <a:pt x="107" y="0"/>
                  </a:lnTo>
                  <a:lnTo>
                    <a:pt x="107" y="7"/>
                  </a:lnTo>
                  <a:lnTo>
                    <a:pt x="107" y="9"/>
                  </a:lnTo>
                  <a:lnTo>
                    <a:pt x="109" y="13"/>
                  </a:lnTo>
                  <a:lnTo>
                    <a:pt x="112" y="16"/>
                  </a:lnTo>
                  <a:lnTo>
                    <a:pt x="114" y="16"/>
                  </a:lnTo>
                  <a:lnTo>
                    <a:pt x="118" y="18"/>
                  </a:lnTo>
                  <a:lnTo>
                    <a:pt x="118" y="22"/>
                  </a:lnTo>
                  <a:lnTo>
                    <a:pt x="120" y="25"/>
                  </a:lnTo>
                  <a:lnTo>
                    <a:pt x="127" y="36"/>
                  </a:lnTo>
                  <a:lnTo>
                    <a:pt x="134" y="45"/>
                  </a:lnTo>
                  <a:lnTo>
                    <a:pt x="145" y="51"/>
                  </a:lnTo>
                  <a:lnTo>
                    <a:pt x="145" y="60"/>
                  </a:lnTo>
                  <a:lnTo>
                    <a:pt x="145" y="69"/>
                  </a:lnTo>
                  <a:lnTo>
                    <a:pt x="147" y="76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4" y="87"/>
                  </a:lnTo>
                  <a:lnTo>
                    <a:pt x="156" y="89"/>
                  </a:lnTo>
                  <a:lnTo>
                    <a:pt x="156" y="94"/>
                  </a:lnTo>
                  <a:lnTo>
                    <a:pt x="158" y="98"/>
                  </a:lnTo>
                  <a:lnTo>
                    <a:pt x="158" y="101"/>
                  </a:lnTo>
                  <a:lnTo>
                    <a:pt x="158" y="103"/>
                  </a:lnTo>
                  <a:lnTo>
                    <a:pt x="156" y="105"/>
                  </a:lnTo>
                  <a:lnTo>
                    <a:pt x="152" y="107"/>
                  </a:lnTo>
                  <a:lnTo>
                    <a:pt x="145" y="107"/>
                  </a:lnTo>
                  <a:lnTo>
                    <a:pt x="141" y="103"/>
                  </a:lnTo>
                  <a:lnTo>
                    <a:pt x="132" y="101"/>
                  </a:lnTo>
                  <a:lnTo>
                    <a:pt x="120" y="101"/>
                  </a:lnTo>
                  <a:lnTo>
                    <a:pt x="112" y="103"/>
                  </a:lnTo>
                  <a:lnTo>
                    <a:pt x="107" y="107"/>
                  </a:lnTo>
                  <a:lnTo>
                    <a:pt x="103" y="110"/>
                  </a:lnTo>
                  <a:lnTo>
                    <a:pt x="100" y="112"/>
                  </a:lnTo>
                  <a:lnTo>
                    <a:pt x="94" y="112"/>
                  </a:lnTo>
                  <a:lnTo>
                    <a:pt x="89" y="114"/>
                  </a:lnTo>
                  <a:lnTo>
                    <a:pt x="58" y="114"/>
                  </a:lnTo>
                  <a:lnTo>
                    <a:pt x="40" y="107"/>
                  </a:lnTo>
                  <a:lnTo>
                    <a:pt x="24" y="98"/>
                  </a:lnTo>
                  <a:lnTo>
                    <a:pt x="13" y="87"/>
                  </a:lnTo>
                  <a:lnTo>
                    <a:pt x="2" y="76"/>
                  </a:lnTo>
                  <a:lnTo>
                    <a:pt x="0" y="60"/>
                  </a:lnTo>
                  <a:lnTo>
                    <a:pt x="0" y="47"/>
                  </a:lnTo>
                  <a:lnTo>
                    <a:pt x="2" y="34"/>
                  </a:lnTo>
                  <a:lnTo>
                    <a:pt x="6" y="25"/>
                  </a:lnTo>
                  <a:lnTo>
                    <a:pt x="6" y="20"/>
                  </a:lnTo>
                  <a:lnTo>
                    <a:pt x="9" y="18"/>
                  </a:lnTo>
                  <a:lnTo>
                    <a:pt x="9" y="16"/>
                  </a:lnTo>
                  <a:lnTo>
                    <a:pt x="13" y="13"/>
                  </a:lnTo>
                  <a:lnTo>
                    <a:pt x="15" y="13"/>
                  </a:lnTo>
                  <a:lnTo>
                    <a:pt x="20" y="13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71" name="Freeform 387"/>
            <p:cNvSpPr>
              <a:spLocks/>
            </p:cNvSpPr>
            <p:nvPr/>
          </p:nvSpPr>
          <p:spPr bwMode="auto">
            <a:xfrm>
              <a:off x="4633585" y="2758858"/>
              <a:ext cx="181368" cy="130860"/>
            </a:xfrm>
            <a:custGeom>
              <a:avLst/>
              <a:gdLst>
                <a:gd name="T0" fmla="*/ 20 w 158"/>
                <a:gd name="T1" fmla="*/ 13 h 114"/>
                <a:gd name="T2" fmla="*/ 51 w 158"/>
                <a:gd name="T3" fmla="*/ 13 h 114"/>
                <a:gd name="T4" fmla="*/ 60 w 158"/>
                <a:gd name="T5" fmla="*/ 11 h 114"/>
                <a:gd name="T6" fmla="*/ 71 w 158"/>
                <a:gd name="T7" fmla="*/ 13 h 114"/>
                <a:gd name="T8" fmla="*/ 82 w 158"/>
                <a:gd name="T9" fmla="*/ 13 h 114"/>
                <a:gd name="T10" fmla="*/ 91 w 158"/>
                <a:gd name="T11" fmla="*/ 13 h 114"/>
                <a:gd name="T12" fmla="*/ 96 w 158"/>
                <a:gd name="T13" fmla="*/ 7 h 114"/>
                <a:gd name="T14" fmla="*/ 96 w 158"/>
                <a:gd name="T15" fmla="*/ 4 h 114"/>
                <a:gd name="T16" fmla="*/ 98 w 158"/>
                <a:gd name="T17" fmla="*/ 2 h 114"/>
                <a:gd name="T18" fmla="*/ 100 w 158"/>
                <a:gd name="T19" fmla="*/ 2 h 114"/>
                <a:gd name="T20" fmla="*/ 105 w 158"/>
                <a:gd name="T21" fmla="*/ 0 h 114"/>
                <a:gd name="T22" fmla="*/ 107 w 158"/>
                <a:gd name="T23" fmla="*/ 0 h 114"/>
                <a:gd name="T24" fmla="*/ 107 w 158"/>
                <a:gd name="T25" fmla="*/ 7 h 114"/>
                <a:gd name="T26" fmla="*/ 107 w 158"/>
                <a:gd name="T27" fmla="*/ 9 h 114"/>
                <a:gd name="T28" fmla="*/ 109 w 158"/>
                <a:gd name="T29" fmla="*/ 13 h 114"/>
                <a:gd name="T30" fmla="*/ 112 w 158"/>
                <a:gd name="T31" fmla="*/ 16 h 114"/>
                <a:gd name="T32" fmla="*/ 114 w 158"/>
                <a:gd name="T33" fmla="*/ 16 h 114"/>
                <a:gd name="T34" fmla="*/ 118 w 158"/>
                <a:gd name="T35" fmla="*/ 18 h 114"/>
                <a:gd name="T36" fmla="*/ 118 w 158"/>
                <a:gd name="T37" fmla="*/ 22 h 114"/>
                <a:gd name="T38" fmla="*/ 120 w 158"/>
                <a:gd name="T39" fmla="*/ 25 h 114"/>
                <a:gd name="T40" fmla="*/ 127 w 158"/>
                <a:gd name="T41" fmla="*/ 36 h 114"/>
                <a:gd name="T42" fmla="*/ 134 w 158"/>
                <a:gd name="T43" fmla="*/ 45 h 114"/>
                <a:gd name="T44" fmla="*/ 145 w 158"/>
                <a:gd name="T45" fmla="*/ 51 h 114"/>
                <a:gd name="T46" fmla="*/ 145 w 158"/>
                <a:gd name="T47" fmla="*/ 60 h 114"/>
                <a:gd name="T48" fmla="*/ 145 w 158"/>
                <a:gd name="T49" fmla="*/ 69 h 114"/>
                <a:gd name="T50" fmla="*/ 147 w 158"/>
                <a:gd name="T51" fmla="*/ 76 h 114"/>
                <a:gd name="T52" fmla="*/ 152 w 158"/>
                <a:gd name="T53" fmla="*/ 83 h 114"/>
                <a:gd name="T54" fmla="*/ 152 w 158"/>
                <a:gd name="T55" fmla="*/ 83 h 114"/>
                <a:gd name="T56" fmla="*/ 154 w 158"/>
                <a:gd name="T57" fmla="*/ 87 h 114"/>
                <a:gd name="T58" fmla="*/ 156 w 158"/>
                <a:gd name="T59" fmla="*/ 89 h 114"/>
                <a:gd name="T60" fmla="*/ 156 w 158"/>
                <a:gd name="T61" fmla="*/ 94 h 114"/>
                <a:gd name="T62" fmla="*/ 158 w 158"/>
                <a:gd name="T63" fmla="*/ 98 h 114"/>
                <a:gd name="T64" fmla="*/ 158 w 158"/>
                <a:gd name="T65" fmla="*/ 101 h 114"/>
                <a:gd name="T66" fmla="*/ 158 w 158"/>
                <a:gd name="T67" fmla="*/ 103 h 114"/>
                <a:gd name="T68" fmla="*/ 156 w 158"/>
                <a:gd name="T69" fmla="*/ 105 h 114"/>
                <a:gd name="T70" fmla="*/ 152 w 158"/>
                <a:gd name="T71" fmla="*/ 107 h 114"/>
                <a:gd name="T72" fmla="*/ 145 w 158"/>
                <a:gd name="T73" fmla="*/ 107 h 114"/>
                <a:gd name="T74" fmla="*/ 141 w 158"/>
                <a:gd name="T75" fmla="*/ 103 h 114"/>
                <a:gd name="T76" fmla="*/ 132 w 158"/>
                <a:gd name="T77" fmla="*/ 101 h 114"/>
                <a:gd name="T78" fmla="*/ 120 w 158"/>
                <a:gd name="T79" fmla="*/ 101 h 114"/>
                <a:gd name="T80" fmla="*/ 112 w 158"/>
                <a:gd name="T81" fmla="*/ 103 h 114"/>
                <a:gd name="T82" fmla="*/ 107 w 158"/>
                <a:gd name="T83" fmla="*/ 107 h 114"/>
                <a:gd name="T84" fmla="*/ 103 w 158"/>
                <a:gd name="T85" fmla="*/ 110 h 114"/>
                <a:gd name="T86" fmla="*/ 100 w 158"/>
                <a:gd name="T87" fmla="*/ 112 h 114"/>
                <a:gd name="T88" fmla="*/ 94 w 158"/>
                <a:gd name="T89" fmla="*/ 112 h 114"/>
                <a:gd name="T90" fmla="*/ 89 w 158"/>
                <a:gd name="T91" fmla="*/ 114 h 114"/>
                <a:gd name="T92" fmla="*/ 58 w 158"/>
                <a:gd name="T93" fmla="*/ 114 h 114"/>
                <a:gd name="T94" fmla="*/ 40 w 158"/>
                <a:gd name="T95" fmla="*/ 107 h 114"/>
                <a:gd name="T96" fmla="*/ 24 w 158"/>
                <a:gd name="T97" fmla="*/ 98 h 114"/>
                <a:gd name="T98" fmla="*/ 13 w 158"/>
                <a:gd name="T99" fmla="*/ 87 h 114"/>
                <a:gd name="T100" fmla="*/ 2 w 158"/>
                <a:gd name="T101" fmla="*/ 76 h 114"/>
                <a:gd name="T102" fmla="*/ 0 w 158"/>
                <a:gd name="T103" fmla="*/ 60 h 114"/>
                <a:gd name="T104" fmla="*/ 0 w 158"/>
                <a:gd name="T105" fmla="*/ 47 h 114"/>
                <a:gd name="T106" fmla="*/ 2 w 158"/>
                <a:gd name="T107" fmla="*/ 34 h 114"/>
                <a:gd name="T108" fmla="*/ 6 w 158"/>
                <a:gd name="T109" fmla="*/ 25 h 114"/>
                <a:gd name="T110" fmla="*/ 6 w 158"/>
                <a:gd name="T111" fmla="*/ 20 h 114"/>
                <a:gd name="T112" fmla="*/ 9 w 158"/>
                <a:gd name="T113" fmla="*/ 18 h 114"/>
                <a:gd name="T114" fmla="*/ 9 w 158"/>
                <a:gd name="T115" fmla="*/ 16 h 114"/>
                <a:gd name="T116" fmla="*/ 13 w 158"/>
                <a:gd name="T117" fmla="*/ 13 h 114"/>
                <a:gd name="T118" fmla="*/ 15 w 158"/>
                <a:gd name="T119" fmla="*/ 13 h 114"/>
                <a:gd name="T120" fmla="*/ 20 w 158"/>
                <a:gd name="T121" fmla="*/ 1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14">
                  <a:moveTo>
                    <a:pt x="20" y="13"/>
                  </a:moveTo>
                  <a:lnTo>
                    <a:pt x="51" y="13"/>
                  </a:lnTo>
                  <a:lnTo>
                    <a:pt x="60" y="11"/>
                  </a:lnTo>
                  <a:lnTo>
                    <a:pt x="71" y="13"/>
                  </a:lnTo>
                  <a:lnTo>
                    <a:pt x="82" y="13"/>
                  </a:lnTo>
                  <a:lnTo>
                    <a:pt x="91" y="13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8" y="2"/>
                  </a:lnTo>
                  <a:lnTo>
                    <a:pt x="100" y="2"/>
                  </a:lnTo>
                  <a:lnTo>
                    <a:pt x="105" y="0"/>
                  </a:lnTo>
                  <a:lnTo>
                    <a:pt x="107" y="0"/>
                  </a:lnTo>
                  <a:lnTo>
                    <a:pt x="107" y="7"/>
                  </a:lnTo>
                  <a:lnTo>
                    <a:pt x="107" y="9"/>
                  </a:lnTo>
                  <a:lnTo>
                    <a:pt x="109" y="13"/>
                  </a:lnTo>
                  <a:lnTo>
                    <a:pt x="112" y="16"/>
                  </a:lnTo>
                  <a:lnTo>
                    <a:pt x="114" y="16"/>
                  </a:lnTo>
                  <a:lnTo>
                    <a:pt x="118" y="18"/>
                  </a:lnTo>
                  <a:lnTo>
                    <a:pt x="118" y="22"/>
                  </a:lnTo>
                  <a:lnTo>
                    <a:pt x="120" y="25"/>
                  </a:lnTo>
                  <a:lnTo>
                    <a:pt x="127" y="36"/>
                  </a:lnTo>
                  <a:lnTo>
                    <a:pt x="134" y="45"/>
                  </a:lnTo>
                  <a:lnTo>
                    <a:pt x="145" y="51"/>
                  </a:lnTo>
                  <a:lnTo>
                    <a:pt x="145" y="60"/>
                  </a:lnTo>
                  <a:lnTo>
                    <a:pt x="145" y="69"/>
                  </a:lnTo>
                  <a:lnTo>
                    <a:pt x="147" y="76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4" y="87"/>
                  </a:lnTo>
                  <a:lnTo>
                    <a:pt x="156" y="89"/>
                  </a:lnTo>
                  <a:lnTo>
                    <a:pt x="156" y="94"/>
                  </a:lnTo>
                  <a:lnTo>
                    <a:pt x="158" y="98"/>
                  </a:lnTo>
                  <a:lnTo>
                    <a:pt x="158" y="101"/>
                  </a:lnTo>
                  <a:lnTo>
                    <a:pt x="158" y="103"/>
                  </a:lnTo>
                  <a:lnTo>
                    <a:pt x="156" y="105"/>
                  </a:lnTo>
                  <a:lnTo>
                    <a:pt x="152" y="107"/>
                  </a:lnTo>
                  <a:lnTo>
                    <a:pt x="145" y="107"/>
                  </a:lnTo>
                  <a:lnTo>
                    <a:pt x="141" y="103"/>
                  </a:lnTo>
                  <a:lnTo>
                    <a:pt x="132" y="101"/>
                  </a:lnTo>
                  <a:lnTo>
                    <a:pt x="120" y="101"/>
                  </a:lnTo>
                  <a:lnTo>
                    <a:pt x="112" y="103"/>
                  </a:lnTo>
                  <a:lnTo>
                    <a:pt x="107" y="107"/>
                  </a:lnTo>
                  <a:lnTo>
                    <a:pt x="103" y="110"/>
                  </a:lnTo>
                  <a:lnTo>
                    <a:pt x="100" y="112"/>
                  </a:lnTo>
                  <a:lnTo>
                    <a:pt x="94" y="112"/>
                  </a:lnTo>
                  <a:lnTo>
                    <a:pt x="89" y="114"/>
                  </a:lnTo>
                  <a:lnTo>
                    <a:pt x="58" y="114"/>
                  </a:lnTo>
                  <a:lnTo>
                    <a:pt x="40" y="107"/>
                  </a:lnTo>
                  <a:lnTo>
                    <a:pt x="24" y="98"/>
                  </a:lnTo>
                  <a:lnTo>
                    <a:pt x="13" y="87"/>
                  </a:lnTo>
                  <a:lnTo>
                    <a:pt x="2" y="76"/>
                  </a:lnTo>
                  <a:lnTo>
                    <a:pt x="0" y="60"/>
                  </a:lnTo>
                  <a:lnTo>
                    <a:pt x="0" y="47"/>
                  </a:lnTo>
                  <a:lnTo>
                    <a:pt x="2" y="34"/>
                  </a:lnTo>
                  <a:lnTo>
                    <a:pt x="6" y="25"/>
                  </a:lnTo>
                  <a:lnTo>
                    <a:pt x="6" y="20"/>
                  </a:lnTo>
                  <a:lnTo>
                    <a:pt x="9" y="18"/>
                  </a:lnTo>
                  <a:lnTo>
                    <a:pt x="9" y="16"/>
                  </a:lnTo>
                  <a:lnTo>
                    <a:pt x="13" y="13"/>
                  </a:lnTo>
                  <a:lnTo>
                    <a:pt x="15" y="13"/>
                  </a:lnTo>
                  <a:lnTo>
                    <a:pt x="20" y="1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72" name="Freeform 388"/>
            <p:cNvSpPr>
              <a:spLocks/>
            </p:cNvSpPr>
            <p:nvPr/>
          </p:nvSpPr>
          <p:spPr bwMode="auto">
            <a:xfrm>
              <a:off x="4261667" y="2779520"/>
              <a:ext cx="64282" cy="37881"/>
            </a:xfrm>
            <a:custGeom>
              <a:avLst/>
              <a:gdLst>
                <a:gd name="T0" fmla="*/ 38 w 56"/>
                <a:gd name="T1" fmla="*/ 2 h 33"/>
                <a:gd name="T2" fmla="*/ 44 w 56"/>
                <a:gd name="T3" fmla="*/ 0 h 33"/>
                <a:gd name="T4" fmla="*/ 49 w 56"/>
                <a:gd name="T5" fmla="*/ 2 h 33"/>
                <a:gd name="T6" fmla="*/ 53 w 56"/>
                <a:gd name="T7" fmla="*/ 4 h 33"/>
                <a:gd name="T8" fmla="*/ 56 w 56"/>
                <a:gd name="T9" fmla="*/ 9 h 33"/>
                <a:gd name="T10" fmla="*/ 56 w 56"/>
                <a:gd name="T11" fmla="*/ 13 h 33"/>
                <a:gd name="T12" fmla="*/ 53 w 56"/>
                <a:gd name="T13" fmla="*/ 16 h 33"/>
                <a:gd name="T14" fmla="*/ 51 w 56"/>
                <a:gd name="T15" fmla="*/ 18 h 33"/>
                <a:gd name="T16" fmla="*/ 49 w 56"/>
                <a:gd name="T17" fmla="*/ 20 h 33"/>
                <a:gd name="T18" fmla="*/ 47 w 56"/>
                <a:gd name="T19" fmla="*/ 20 h 33"/>
                <a:gd name="T20" fmla="*/ 44 w 56"/>
                <a:gd name="T21" fmla="*/ 22 h 33"/>
                <a:gd name="T22" fmla="*/ 42 w 56"/>
                <a:gd name="T23" fmla="*/ 27 h 33"/>
                <a:gd name="T24" fmla="*/ 42 w 56"/>
                <a:gd name="T25" fmla="*/ 33 h 33"/>
                <a:gd name="T26" fmla="*/ 38 w 56"/>
                <a:gd name="T27" fmla="*/ 31 h 33"/>
                <a:gd name="T28" fmla="*/ 33 w 56"/>
                <a:gd name="T29" fmla="*/ 31 h 33"/>
                <a:gd name="T30" fmla="*/ 31 w 56"/>
                <a:gd name="T31" fmla="*/ 29 h 33"/>
                <a:gd name="T32" fmla="*/ 26 w 56"/>
                <a:gd name="T33" fmla="*/ 27 h 33"/>
                <a:gd name="T34" fmla="*/ 24 w 56"/>
                <a:gd name="T35" fmla="*/ 27 h 33"/>
                <a:gd name="T36" fmla="*/ 18 w 56"/>
                <a:gd name="T37" fmla="*/ 27 h 33"/>
                <a:gd name="T38" fmla="*/ 11 w 56"/>
                <a:gd name="T39" fmla="*/ 27 h 33"/>
                <a:gd name="T40" fmla="*/ 4 w 56"/>
                <a:gd name="T41" fmla="*/ 24 h 33"/>
                <a:gd name="T42" fmla="*/ 2 w 56"/>
                <a:gd name="T43" fmla="*/ 20 h 33"/>
                <a:gd name="T44" fmla="*/ 0 w 56"/>
                <a:gd name="T45" fmla="*/ 16 h 33"/>
                <a:gd name="T46" fmla="*/ 0 w 56"/>
                <a:gd name="T47" fmla="*/ 7 h 33"/>
                <a:gd name="T48" fmla="*/ 6 w 56"/>
                <a:gd name="T49" fmla="*/ 7 h 33"/>
                <a:gd name="T50" fmla="*/ 18 w 56"/>
                <a:gd name="T51" fmla="*/ 9 h 33"/>
                <a:gd name="T52" fmla="*/ 26 w 56"/>
                <a:gd name="T53" fmla="*/ 9 h 33"/>
                <a:gd name="T54" fmla="*/ 33 w 56"/>
                <a:gd name="T55" fmla="*/ 7 h 33"/>
                <a:gd name="T56" fmla="*/ 38 w 56"/>
                <a:gd name="T57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33">
                  <a:moveTo>
                    <a:pt x="38" y="2"/>
                  </a:moveTo>
                  <a:lnTo>
                    <a:pt x="44" y="0"/>
                  </a:lnTo>
                  <a:lnTo>
                    <a:pt x="49" y="2"/>
                  </a:lnTo>
                  <a:lnTo>
                    <a:pt x="53" y="4"/>
                  </a:lnTo>
                  <a:lnTo>
                    <a:pt x="56" y="9"/>
                  </a:lnTo>
                  <a:lnTo>
                    <a:pt x="56" y="13"/>
                  </a:lnTo>
                  <a:lnTo>
                    <a:pt x="53" y="16"/>
                  </a:lnTo>
                  <a:lnTo>
                    <a:pt x="51" y="18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4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38" y="31"/>
                  </a:lnTo>
                  <a:lnTo>
                    <a:pt x="33" y="31"/>
                  </a:lnTo>
                  <a:lnTo>
                    <a:pt x="31" y="29"/>
                  </a:lnTo>
                  <a:lnTo>
                    <a:pt x="26" y="27"/>
                  </a:lnTo>
                  <a:lnTo>
                    <a:pt x="24" y="27"/>
                  </a:lnTo>
                  <a:lnTo>
                    <a:pt x="18" y="27"/>
                  </a:lnTo>
                  <a:lnTo>
                    <a:pt x="11" y="27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9"/>
                  </a:lnTo>
                  <a:lnTo>
                    <a:pt x="26" y="9"/>
                  </a:lnTo>
                  <a:lnTo>
                    <a:pt x="33" y="7"/>
                  </a:lnTo>
                  <a:lnTo>
                    <a:pt x="38" y="2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73" name="Freeform 389"/>
            <p:cNvSpPr>
              <a:spLocks/>
            </p:cNvSpPr>
            <p:nvPr/>
          </p:nvSpPr>
          <p:spPr bwMode="auto">
            <a:xfrm>
              <a:off x="4261667" y="2779520"/>
              <a:ext cx="64282" cy="37881"/>
            </a:xfrm>
            <a:custGeom>
              <a:avLst/>
              <a:gdLst>
                <a:gd name="T0" fmla="*/ 38 w 56"/>
                <a:gd name="T1" fmla="*/ 2 h 33"/>
                <a:gd name="T2" fmla="*/ 44 w 56"/>
                <a:gd name="T3" fmla="*/ 0 h 33"/>
                <a:gd name="T4" fmla="*/ 49 w 56"/>
                <a:gd name="T5" fmla="*/ 2 h 33"/>
                <a:gd name="T6" fmla="*/ 53 w 56"/>
                <a:gd name="T7" fmla="*/ 4 h 33"/>
                <a:gd name="T8" fmla="*/ 56 w 56"/>
                <a:gd name="T9" fmla="*/ 9 h 33"/>
                <a:gd name="T10" fmla="*/ 56 w 56"/>
                <a:gd name="T11" fmla="*/ 13 h 33"/>
                <a:gd name="T12" fmla="*/ 53 w 56"/>
                <a:gd name="T13" fmla="*/ 16 h 33"/>
                <a:gd name="T14" fmla="*/ 51 w 56"/>
                <a:gd name="T15" fmla="*/ 18 h 33"/>
                <a:gd name="T16" fmla="*/ 49 w 56"/>
                <a:gd name="T17" fmla="*/ 20 h 33"/>
                <a:gd name="T18" fmla="*/ 47 w 56"/>
                <a:gd name="T19" fmla="*/ 20 h 33"/>
                <a:gd name="T20" fmla="*/ 44 w 56"/>
                <a:gd name="T21" fmla="*/ 22 h 33"/>
                <a:gd name="T22" fmla="*/ 42 w 56"/>
                <a:gd name="T23" fmla="*/ 27 h 33"/>
                <a:gd name="T24" fmla="*/ 42 w 56"/>
                <a:gd name="T25" fmla="*/ 33 h 33"/>
                <a:gd name="T26" fmla="*/ 38 w 56"/>
                <a:gd name="T27" fmla="*/ 31 h 33"/>
                <a:gd name="T28" fmla="*/ 33 w 56"/>
                <a:gd name="T29" fmla="*/ 31 h 33"/>
                <a:gd name="T30" fmla="*/ 31 w 56"/>
                <a:gd name="T31" fmla="*/ 29 h 33"/>
                <a:gd name="T32" fmla="*/ 26 w 56"/>
                <a:gd name="T33" fmla="*/ 27 h 33"/>
                <a:gd name="T34" fmla="*/ 24 w 56"/>
                <a:gd name="T35" fmla="*/ 27 h 33"/>
                <a:gd name="T36" fmla="*/ 18 w 56"/>
                <a:gd name="T37" fmla="*/ 27 h 33"/>
                <a:gd name="T38" fmla="*/ 11 w 56"/>
                <a:gd name="T39" fmla="*/ 27 h 33"/>
                <a:gd name="T40" fmla="*/ 4 w 56"/>
                <a:gd name="T41" fmla="*/ 24 h 33"/>
                <a:gd name="T42" fmla="*/ 2 w 56"/>
                <a:gd name="T43" fmla="*/ 20 h 33"/>
                <a:gd name="T44" fmla="*/ 0 w 56"/>
                <a:gd name="T45" fmla="*/ 16 h 33"/>
                <a:gd name="T46" fmla="*/ 0 w 56"/>
                <a:gd name="T47" fmla="*/ 7 h 33"/>
                <a:gd name="T48" fmla="*/ 6 w 56"/>
                <a:gd name="T49" fmla="*/ 7 h 33"/>
                <a:gd name="T50" fmla="*/ 18 w 56"/>
                <a:gd name="T51" fmla="*/ 9 h 33"/>
                <a:gd name="T52" fmla="*/ 26 w 56"/>
                <a:gd name="T53" fmla="*/ 9 h 33"/>
                <a:gd name="T54" fmla="*/ 33 w 56"/>
                <a:gd name="T55" fmla="*/ 7 h 33"/>
                <a:gd name="T56" fmla="*/ 38 w 56"/>
                <a:gd name="T57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33">
                  <a:moveTo>
                    <a:pt x="38" y="2"/>
                  </a:moveTo>
                  <a:lnTo>
                    <a:pt x="44" y="0"/>
                  </a:lnTo>
                  <a:lnTo>
                    <a:pt x="49" y="2"/>
                  </a:lnTo>
                  <a:lnTo>
                    <a:pt x="53" y="4"/>
                  </a:lnTo>
                  <a:lnTo>
                    <a:pt x="56" y="9"/>
                  </a:lnTo>
                  <a:lnTo>
                    <a:pt x="56" y="13"/>
                  </a:lnTo>
                  <a:lnTo>
                    <a:pt x="53" y="16"/>
                  </a:lnTo>
                  <a:lnTo>
                    <a:pt x="51" y="18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4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38" y="31"/>
                  </a:lnTo>
                  <a:lnTo>
                    <a:pt x="33" y="31"/>
                  </a:lnTo>
                  <a:lnTo>
                    <a:pt x="31" y="29"/>
                  </a:lnTo>
                  <a:lnTo>
                    <a:pt x="26" y="27"/>
                  </a:lnTo>
                  <a:lnTo>
                    <a:pt x="24" y="27"/>
                  </a:lnTo>
                  <a:lnTo>
                    <a:pt x="18" y="27"/>
                  </a:lnTo>
                  <a:lnTo>
                    <a:pt x="11" y="27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9"/>
                  </a:lnTo>
                  <a:lnTo>
                    <a:pt x="26" y="9"/>
                  </a:lnTo>
                  <a:lnTo>
                    <a:pt x="33" y="7"/>
                  </a:lnTo>
                  <a:lnTo>
                    <a:pt x="38" y="2"/>
                  </a:lnTo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74" name="Freeform 390"/>
            <p:cNvSpPr>
              <a:spLocks/>
            </p:cNvSpPr>
            <p:nvPr/>
          </p:nvSpPr>
          <p:spPr bwMode="auto">
            <a:xfrm>
              <a:off x="4779368" y="2962036"/>
              <a:ext cx="475229" cy="187107"/>
            </a:xfrm>
            <a:custGeom>
              <a:avLst/>
              <a:gdLst>
                <a:gd name="T0" fmla="*/ 177 w 414"/>
                <a:gd name="T1" fmla="*/ 2 h 163"/>
                <a:gd name="T2" fmla="*/ 190 w 414"/>
                <a:gd name="T3" fmla="*/ 4 h 163"/>
                <a:gd name="T4" fmla="*/ 206 w 414"/>
                <a:gd name="T5" fmla="*/ 6 h 163"/>
                <a:gd name="T6" fmla="*/ 219 w 414"/>
                <a:gd name="T7" fmla="*/ 15 h 163"/>
                <a:gd name="T8" fmla="*/ 224 w 414"/>
                <a:gd name="T9" fmla="*/ 31 h 163"/>
                <a:gd name="T10" fmla="*/ 318 w 414"/>
                <a:gd name="T11" fmla="*/ 24 h 163"/>
                <a:gd name="T12" fmla="*/ 342 w 414"/>
                <a:gd name="T13" fmla="*/ 29 h 163"/>
                <a:gd name="T14" fmla="*/ 358 w 414"/>
                <a:gd name="T15" fmla="*/ 31 h 163"/>
                <a:gd name="T16" fmla="*/ 373 w 414"/>
                <a:gd name="T17" fmla="*/ 31 h 163"/>
                <a:gd name="T18" fmla="*/ 380 w 414"/>
                <a:gd name="T19" fmla="*/ 35 h 163"/>
                <a:gd name="T20" fmla="*/ 389 w 414"/>
                <a:gd name="T21" fmla="*/ 44 h 163"/>
                <a:gd name="T22" fmla="*/ 394 w 414"/>
                <a:gd name="T23" fmla="*/ 56 h 163"/>
                <a:gd name="T24" fmla="*/ 396 w 414"/>
                <a:gd name="T25" fmla="*/ 67 h 163"/>
                <a:gd name="T26" fmla="*/ 409 w 414"/>
                <a:gd name="T27" fmla="*/ 78 h 163"/>
                <a:gd name="T28" fmla="*/ 411 w 414"/>
                <a:gd name="T29" fmla="*/ 96 h 163"/>
                <a:gd name="T30" fmla="*/ 414 w 414"/>
                <a:gd name="T31" fmla="*/ 109 h 163"/>
                <a:gd name="T32" fmla="*/ 411 w 414"/>
                <a:gd name="T33" fmla="*/ 123 h 163"/>
                <a:gd name="T34" fmla="*/ 394 w 414"/>
                <a:gd name="T35" fmla="*/ 123 h 163"/>
                <a:gd name="T36" fmla="*/ 362 w 414"/>
                <a:gd name="T37" fmla="*/ 134 h 163"/>
                <a:gd name="T38" fmla="*/ 351 w 414"/>
                <a:gd name="T39" fmla="*/ 125 h 163"/>
                <a:gd name="T40" fmla="*/ 340 w 414"/>
                <a:gd name="T41" fmla="*/ 125 h 163"/>
                <a:gd name="T42" fmla="*/ 331 w 414"/>
                <a:gd name="T43" fmla="*/ 134 h 163"/>
                <a:gd name="T44" fmla="*/ 280 w 414"/>
                <a:gd name="T45" fmla="*/ 138 h 163"/>
                <a:gd name="T46" fmla="*/ 250 w 414"/>
                <a:gd name="T47" fmla="*/ 136 h 163"/>
                <a:gd name="T48" fmla="*/ 235 w 414"/>
                <a:gd name="T49" fmla="*/ 136 h 163"/>
                <a:gd name="T50" fmla="*/ 224 w 414"/>
                <a:gd name="T51" fmla="*/ 143 h 163"/>
                <a:gd name="T52" fmla="*/ 177 w 414"/>
                <a:gd name="T53" fmla="*/ 156 h 163"/>
                <a:gd name="T54" fmla="*/ 152 w 414"/>
                <a:gd name="T55" fmla="*/ 159 h 163"/>
                <a:gd name="T56" fmla="*/ 143 w 414"/>
                <a:gd name="T57" fmla="*/ 152 h 163"/>
                <a:gd name="T58" fmla="*/ 123 w 414"/>
                <a:gd name="T59" fmla="*/ 136 h 163"/>
                <a:gd name="T60" fmla="*/ 94 w 414"/>
                <a:gd name="T61" fmla="*/ 156 h 163"/>
                <a:gd name="T62" fmla="*/ 69 w 414"/>
                <a:gd name="T63" fmla="*/ 152 h 163"/>
                <a:gd name="T64" fmla="*/ 63 w 414"/>
                <a:gd name="T65" fmla="*/ 147 h 163"/>
                <a:gd name="T66" fmla="*/ 58 w 414"/>
                <a:gd name="T67" fmla="*/ 138 h 163"/>
                <a:gd name="T68" fmla="*/ 47 w 414"/>
                <a:gd name="T69" fmla="*/ 136 h 163"/>
                <a:gd name="T70" fmla="*/ 40 w 414"/>
                <a:gd name="T71" fmla="*/ 125 h 163"/>
                <a:gd name="T72" fmla="*/ 23 w 414"/>
                <a:gd name="T73" fmla="*/ 112 h 163"/>
                <a:gd name="T74" fmla="*/ 25 w 414"/>
                <a:gd name="T75" fmla="*/ 82 h 163"/>
                <a:gd name="T76" fmla="*/ 7 w 414"/>
                <a:gd name="T77" fmla="*/ 69 h 163"/>
                <a:gd name="T78" fmla="*/ 0 w 414"/>
                <a:gd name="T79" fmla="*/ 62 h 163"/>
                <a:gd name="T80" fmla="*/ 9 w 414"/>
                <a:gd name="T81" fmla="*/ 51 h 163"/>
                <a:gd name="T82" fmla="*/ 49 w 414"/>
                <a:gd name="T83" fmla="*/ 49 h 163"/>
                <a:gd name="T84" fmla="*/ 112 w 414"/>
                <a:gd name="T85" fmla="*/ 18 h 163"/>
                <a:gd name="T86" fmla="*/ 116 w 414"/>
                <a:gd name="T87" fmla="*/ 9 h 163"/>
                <a:gd name="T88" fmla="*/ 132 w 414"/>
                <a:gd name="T89" fmla="*/ 4 h 163"/>
                <a:gd name="T90" fmla="*/ 159 w 414"/>
                <a:gd name="T91" fmla="*/ 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4" h="163">
                  <a:moveTo>
                    <a:pt x="161" y="0"/>
                  </a:moveTo>
                  <a:lnTo>
                    <a:pt x="175" y="0"/>
                  </a:lnTo>
                  <a:lnTo>
                    <a:pt x="177" y="2"/>
                  </a:lnTo>
                  <a:lnTo>
                    <a:pt x="179" y="4"/>
                  </a:lnTo>
                  <a:lnTo>
                    <a:pt x="183" y="4"/>
                  </a:lnTo>
                  <a:lnTo>
                    <a:pt x="190" y="4"/>
                  </a:lnTo>
                  <a:lnTo>
                    <a:pt x="195" y="4"/>
                  </a:lnTo>
                  <a:lnTo>
                    <a:pt x="199" y="4"/>
                  </a:lnTo>
                  <a:lnTo>
                    <a:pt x="206" y="6"/>
                  </a:lnTo>
                  <a:lnTo>
                    <a:pt x="213" y="9"/>
                  </a:lnTo>
                  <a:lnTo>
                    <a:pt x="217" y="11"/>
                  </a:lnTo>
                  <a:lnTo>
                    <a:pt x="219" y="15"/>
                  </a:lnTo>
                  <a:lnTo>
                    <a:pt x="221" y="20"/>
                  </a:lnTo>
                  <a:lnTo>
                    <a:pt x="224" y="24"/>
                  </a:lnTo>
                  <a:lnTo>
                    <a:pt x="224" y="31"/>
                  </a:lnTo>
                  <a:lnTo>
                    <a:pt x="262" y="31"/>
                  </a:lnTo>
                  <a:lnTo>
                    <a:pt x="291" y="27"/>
                  </a:lnTo>
                  <a:lnTo>
                    <a:pt x="318" y="24"/>
                  </a:lnTo>
                  <a:lnTo>
                    <a:pt x="338" y="24"/>
                  </a:lnTo>
                  <a:lnTo>
                    <a:pt x="340" y="27"/>
                  </a:lnTo>
                  <a:lnTo>
                    <a:pt x="342" y="29"/>
                  </a:lnTo>
                  <a:lnTo>
                    <a:pt x="347" y="31"/>
                  </a:lnTo>
                  <a:lnTo>
                    <a:pt x="353" y="31"/>
                  </a:lnTo>
                  <a:lnTo>
                    <a:pt x="358" y="31"/>
                  </a:lnTo>
                  <a:lnTo>
                    <a:pt x="362" y="31"/>
                  </a:lnTo>
                  <a:lnTo>
                    <a:pt x="367" y="31"/>
                  </a:lnTo>
                  <a:lnTo>
                    <a:pt x="373" y="31"/>
                  </a:lnTo>
                  <a:lnTo>
                    <a:pt x="376" y="31"/>
                  </a:lnTo>
                  <a:lnTo>
                    <a:pt x="380" y="33"/>
                  </a:lnTo>
                  <a:lnTo>
                    <a:pt x="380" y="35"/>
                  </a:lnTo>
                  <a:lnTo>
                    <a:pt x="380" y="42"/>
                  </a:lnTo>
                  <a:lnTo>
                    <a:pt x="387" y="42"/>
                  </a:lnTo>
                  <a:lnTo>
                    <a:pt x="389" y="44"/>
                  </a:lnTo>
                  <a:lnTo>
                    <a:pt x="391" y="47"/>
                  </a:lnTo>
                  <a:lnTo>
                    <a:pt x="391" y="51"/>
                  </a:lnTo>
                  <a:lnTo>
                    <a:pt x="394" y="56"/>
                  </a:lnTo>
                  <a:lnTo>
                    <a:pt x="394" y="60"/>
                  </a:lnTo>
                  <a:lnTo>
                    <a:pt x="394" y="65"/>
                  </a:lnTo>
                  <a:lnTo>
                    <a:pt x="396" y="67"/>
                  </a:lnTo>
                  <a:lnTo>
                    <a:pt x="400" y="67"/>
                  </a:lnTo>
                  <a:lnTo>
                    <a:pt x="405" y="71"/>
                  </a:lnTo>
                  <a:lnTo>
                    <a:pt x="409" y="78"/>
                  </a:lnTo>
                  <a:lnTo>
                    <a:pt x="411" y="85"/>
                  </a:lnTo>
                  <a:lnTo>
                    <a:pt x="411" y="94"/>
                  </a:lnTo>
                  <a:lnTo>
                    <a:pt x="411" y="96"/>
                  </a:lnTo>
                  <a:lnTo>
                    <a:pt x="411" y="100"/>
                  </a:lnTo>
                  <a:lnTo>
                    <a:pt x="411" y="105"/>
                  </a:lnTo>
                  <a:lnTo>
                    <a:pt x="414" y="109"/>
                  </a:lnTo>
                  <a:lnTo>
                    <a:pt x="414" y="114"/>
                  </a:lnTo>
                  <a:lnTo>
                    <a:pt x="414" y="118"/>
                  </a:lnTo>
                  <a:lnTo>
                    <a:pt x="411" y="123"/>
                  </a:lnTo>
                  <a:lnTo>
                    <a:pt x="409" y="123"/>
                  </a:lnTo>
                  <a:lnTo>
                    <a:pt x="407" y="125"/>
                  </a:lnTo>
                  <a:lnTo>
                    <a:pt x="394" y="123"/>
                  </a:lnTo>
                  <a:lnTo>
                    <a:pt x="380" y="127"/>
                  </a:lnTo>
                  <a:lnTo>
                    <a:pt x="371" y="132"/>
                  </a:lnTo>
                  <a:lnTo>
                    <a:pt x="362" y="134"/>
                  </a:lnTo>
                  <a:lnTo>
                    <a:pt x="356" y="132"/>
                  </a:lnTo>
                  <a:lnTo>
                    <a:pt x="356" y="127"/>
                  </a:lnTo>
                  <a:lnTo>
                    <a:pt x="351" y="125"/>
                  </a:lnTo>
                  <a:lnTo>
                    <a:pt x="349" y="123"/>
                  </a:lnTo>
                  <a:lnTo>
                    <a:pt x="344" y="123"/>
                  </a:lnTo>
                  <a:lnTo>
                    <a:pt x="340" y="125"/>
                  </a:lnTo>
                  <a:lnTo>
                    <a:pt x="335" y="127"/>
                  </a:lnTo>
                  <a:lnTo>
                    <a:pt x="333" y="129"/>
                  </a:lnTo>
                  <a:lnTo>
                    <a:pt x="331" y="134"/>
                  </a:lnTo>
                  <a:lnTo>
                    <a:pt x="331" y="136"/>
                  </a:lnTo>
                  <a:lnTo>
                    <a:pt x="293" y="136"/>
                  </a:lnTo>
                  <a:lnTo>
                    <a:pt x="280" y="138"/>
                  </a:lnTo>
                  <a:lnTo>
                    <a:pt x="271" y="141"/>
                  </a:lnTo>
                  <a:lnTo>
                    <a:pt x="259" y="143"/>
                  </a:lnTo>
                  <a:lnTo>
                    <a:pt x="250" y="136"/>
                  </a:lnTo>
                  <a:lnTo>
                    <a:pt x="244" y="136"/>
                  </a:lnTo>
                  <a:lnTo>
                    <a:pt x="239" y="136"/>
                  </a:lnTo>
                  <a:lnTo>
                    <a:pt x="235" y="136"/>
                  </a:lnTo>
                  <a:lnTo>
                    <a:pt x="230" y="138"/>
                  </a:lnTo>
                  <a:lnTo>
                    <a:pt x="226" y="141"/>
                  </a:lnTo>
                  <a:lnTo>
                    <a:pt x="224" y="143"/>
                  </a:lnTo>
                  <a:lnTo>
                    <a:pt x="210" y="145"/>
                  </a:lnTo>
                  <a:lnTo>
                    <a:pt x="195" y="150"/>
                  </a:lnTo>
                  <a:lnTo>
                    <a:pt x="177" y="156"/>
                  </a:lnTo>
                  <a:lnTo>
                    <a:pt x="157" y="163"/>
                  </a:lnTo>
                  <a:lnTo>
                    <a:pt x="154" y="159"/>
                  </a:lnTo>
                  <a:lnTo>
                    <a:pt x="152" y="159"/>
                  </a:lnTo>
                  <a:lnTo>
                    <a:pt x="150" y="156"/>
                  </a:lnTo>
                  <a:lnTo>
                    <a:pt x="145" y="154"/>
                  </a:lnTo>
                  <a:lnTo>
                    <a:pt x="143" y="152"/>
                  </a:lnTo>
                  <a:lnTo>
                    <a:pt x="143" y="150"/>
                  </a:lnTo>
                  <a:lnTo>
                    <a:pt x="137" y="138"/>
                  </a:lnTo>
                  <a:lnTo>
                    <a:pt x="123" y="136"/>
                  </a:lnTo>
                  <a:lnTo>
                    <a:pt x="110" y="138"/>
                  </a:lnTo>
                  <a:lnTo>
                    <a:pt x="99" y="145"/>
                  </a:lnTo>
                  <a:lnTo>
                    <a:pt x="94" y="156"/>
                  </a:lnTo>
                  <a:lnTo>
                    <a:pt x="74" y="156"/>
                  </a:lnTo>
                  <a:lnTo>
                    <a:pt x="74" y="154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47"/>
                  </a:lnTo>
                  <a:lnTo>
                    <a:pt x="63" y="143"/>
                  </a:lnTo>
                  <a:lnTo>
                    <a:pt x="61" y="141"/>
                  </a:lnTo>
                  <a:lnTo>
                    <a:pt x="58" y="138"/>
                  </a:lnTo>
                  <a:lnTo>
                    <a:pt x="54" y="138"/>
                  </a:lnTo>
                  <a:lnTo>
                    <a:pt x="52" y="136"/>
                  </a:lnTo>
                  <a:lnTo>
                    <a:pt x="47" y="136"/>
                  </a:lnTo>
                  <a:lnTo>
                    <a:pt x="43" y="136"/>
                  </a:lnTo>
                  <a:lnTo>
                    <a:pt x="43" y="129"/>
                  </a:lnTo>
                  <a:lnTo>
                    <a:pt x="40" y="125"/>
                  </a:lnTo>
                  <a:lnTo>
                    <a:pt x="36" y="120"/>
                  </a:lnTo>
                  <a:lnTo>
                    <a:pt x="31" y="118"/>
                  </a:lnTo>
                  <a:lnTo>
                    <a:pt x="23" y="112"/>
                  </a:lnTo>
                  <a:lnTo>
                    <a:pt x="23" y="103"/>
                  </a:lnTo>
                  <a:lnTo>
                    <a:pt x="23" y="94"/>
                  </a:lnTo>
                  <a:lnTo>
                    <a:pt x="25" y="82"/>
                  </a:lnTo>
                  <a:lnTo>
                    <a:pt x="20" y="74"/>
                  </a:lnTo>
                  <a:lnTo>
                    <a:pt x="11" y="67"/>
                  </a:lnTo>
                  <a:lnTo>
                    <a:pt x="7" y="69"/>
                  </a:lnTo>
                  <a:lnTo>
                    <a:pt x="5" y="67"/>
                  </a:lnTo>
                  <a:lnTo>
                    <a:pt x="2" y="65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0" y="56"/>
                  </a:lnTo>
                  <a:lnTo>
                    <a:pt x="9" y="51"/>
                  </a:lnTo>
                  <a:lnTo>
                    <a:pt x="20" y="49"/>
                  </a:lnTo>
                  <a:lnTo>
                    <a:pt x="36" y="49"/>
                  </a:lnTo>
                  <a:lnTo>
                    <a:pt x="49" y="49"/>
                  </a:lnTo>
                  <a:lnTo>
                    <a:pt x="72" y="40"/>
                  </a:lnTo>
                  <a:lnTo>
                    <a:pt x="94" y="31"/>
                  </a:lnTo>
                  <a:lnTo>
                    <a:pt x="112" y="18"/>
                  </a:lnTo>
                  <a:lnTo>
                    <a:pt x="114" y="15"/>
                  </a:lnTo>
                  <a:lnTo>
                    <a:pt x="116" y="11"/>
                  </a:lnTo>
                  <a:lnTo>
                    <a:pt x="116" y="9"/>
                  </a:lnTo>
                  <a:lnTo>
                    <a:pt x="119" y="4"/>
                  </a:lnTo>
                  <a:lnTo>
                    <a:pt x="125" y="4"/>
                  </a:lnTo>
                  <a:lnTo>
                    <a:pt x="132" y="4"/>
                  </a:lnTo>
                  <a:lnTo>
                    <a:pt x="143" y="6"/>
                  </a:lnTo>
                  <a:lnTo>
                    <a:pt x="152" y="6"/>
                  </a:lnTo>
                  <a:lnTo>
                    <a:pt x="159" y="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75" name="Freeform 391"/>
            <p:cNvSpPr>
              <a:spLocks/>
            </p:cNvSpPr>
            <p:nvPr/>
          </p:nvSpPr>
          <p:spPr bwMode="auto">
            <a:xfrm>
              <a:off x="4779368" y="2962036"/>
              <a:ext cx="475229" cy="187107"/>
            </a:xfrm>
            <a:custGeom>
              <a:avLst/>
              <a:gdLst>
                <a:gd name="T0" fmla="*/ 177 w 414"/>
                <a:gd name="T1" fmla="*/ 2 h 163"/>
                <a:gd name="T2" fmla="*/ 190 w 414"/>
                <a:gd name="T3" fmla="*/ 4 h 163"/>
                <a:gd name="T4" fmla="*/ 206 w 414"/>
                <a:gd name="T5" fmla="*/ 6 h 163"/>
                <a:gd name="T6" fmla="*/ 219 w 414"/>
                <a:gd name="T7" fmla="*/ 15 h 163"/>
                <a:gd name="T8" fmla="*/ 224 w 414"/>
                <a:gd name="T9" fmla="*/ 31 h 163"/>
                <a:gd name="T10" fmla="*/ 318 w 414"/>
                <a:gd name="T11" fmla="*/ 24 h 163"/>
                <a:gd name="T12" fmla="*/ 342 w 414"/>
                <a:gd name="T13" fmla="*/ 29 h 163"/>
                <a:gd name="T14" fmla="*/ 358 w 414"/>
                <a:gd name="T15" fmla="*/ 31 h 163"/>
                <a:gd name="T16" fmla="*/ 373 w 414"/>
                <a:gd name="T17" fmla="*/ 31 h 163"/>
                <a:gd name="T18" fmla="*/ 380 w 414"/>
                <a:gd name="T19" fmla="*/ 35 h 163"/>
                <a:gd name="T20" fmla="*/ 389 w 414"/>
                <a:gd name="T21" fmla="*/ 44 h 163"/>
                <a:gd name="T22" fmla="*/ 394 w 414"/>
                <a:gd name="T23" fmla="*/ 56 h 163"/>
                <a:gd name="T24" fmla="*/ 396 w 414"/>
                <a:gd name="T25" fmla="*/ 67 h 163"/>
                <a:gd name="T26" fmla="*/ 409 w 414"/>
                <a:gd name="T27" fmla="*/ 78 h 163"/>
                <a:gd name="T28" fmla="*/ 411 w 414"/>
                <a:gd name="T29" fmla="*/ 96 h 163"/>
                <a:gd name="T30" fmla="*/ 414 w 414"/>
                <a:gd name="T31" fmla="*/ 109 h 163"/>
                <a:gd name="T32" fmla="*/ 411 w 414"/>
                <a:gd name="T33" fmla="*/ 123 h 163"/>
                <a:gd name="T34" fmla="*/ 394 w 414"/>
                <a:gd name="T35" fmla="*/ 123 h 163"/>
                <a:gd name="T36" fmla="*/ 362 w 414"/>
                <a:gd name="T37" fmla="*/ 134 h 163"/>
                <a:gd name="T38" fmla="*/ 351 w 414"/>
                <a:gd name="T39" fmla="*/ 125 h 163"/>
                <a:gd name="T40" fmla="*/ 340 w 414"/>
                <a:gd name="T41" fmla="*/ 125 h 163"/>
                <a:gd name="T42" fmla="*/ 331 w 414"/>
                <a:gd name="T43" fmla="*/ 134 h 163"/>
                <a:gd name="T44" fmla="*/ 280 w 414"/>
                <a:gd name="T45" fmla="*/ 138 h 163"/>
                <a:gd name="T46" fmla="*/ 250 w 414"/>
                <a:gd name="T47" fmla="*/ 136 h 163"/>
                <a:gd name="T48" fmla="*/ 235 w 414"/>
                <a:gd name="T49" fmla="*/ 136 h 163"/>
                <a:gd name="T50" fmla="*/ 224 w 414"/>
                <a:gd name="T51" fmla="*/ 143 h 163"/>
                <a:gd name="T52" fmla="*/ 177 w 414"/>
                <a:gd name="T53" fmla="*/ 156 h 163"/>
                <a:gd name="T54" fmla="*/ 152 w 414"/>
                <a:gd name="T55" fmla="*/ 159 h 163"/>
                <a:gd name="T56" fmla="*/ 143 w 414"/>
                <a:gd name="T57" fmla="*/ 152 h 163"/>
                <a:gd name="T58" fmla="*/ 123 w 414"/>
                <a:gd name="T59" fmla="*/ 136 h 163"/>
                <a:gd name="T60" fmla="*/ 94 w 414"/>
                <a:gd name="T61" fmla="*/ 156 h 163"/>
                <a:gd name="T62" fmla="*/ 69 w 414"/>
                <a:gd name="T63" fmla="*/ 152 h 163"/>
                <a:gd name="T64" fmla="*/ 63 w 414"/>
                <a:gd name="T65" fmla="*/ 147 h 163"/>
                <a:gd name="T66" fmla="*/ 58 w 414"/>
                <a:gd name="T67" fmla="*/ 138 h 163"/>
                <a:gd name="T68" fmla="*/ 47 w 414"/>
                <a:gd name="T69" fmla="*/ 136 h 163"/>
                <a:gd name="T70" fmla="*/ 40 w 414"/>
                <a:gd name="T71" fmla="*/ 125 h 163"/>
                <a:gd name="T72" fmla="*/ 23 w 414"/>
                <a:gd name="T73" fmla="*/ 112 h 163"/>
                <a:gd name="T74" fmla="*/ 25 w 414"/>
                <a:gd name="T75" fmla="*/ 82 h 163"/>
                <a:gd name="T76" fmla="*/ 7 w 414"/>
                <a:gd name="T77" fmla="*/ 69 h 163"/>
                <a:gd name="T78" fmla="*/ 0 w 414"/>
                <a:gd name="T79" fmla="*/ 62 h 163"/>
                <a:gd name="T80" fmla="*/ 9 w 414"/>
                <a:gd name="T81" fmla="*/ 51 h 163"/>
                <a:gd name="T82" fmla="*/ 49 w 414"/>
                <a:gd name="T83" fmla="*/ 49 h 163"/>
                <a:gd name="T84" fmla="*/ 112 w 414"/>
                <a:gd name="T85" fmla="*/ 18 h 163"/>
                <a:gd name="T86" fmla="*/ 116 w 414"/>
                <a:gd name="T87" fmla="*/ 9 h 163"/>
                <a:gd name="T88" fmla="*/ 132 w 414"/>
                <a:gd name="T89" fmla="*/ 4 h 163"/>
                <a:gd name="T90" fmla="*/ 159 w 414"/>
                <a:gd name="T91" fmla="*/ 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4" h="163">
                  <a:moveTo>
                    <a:pt x="161" y="0"/>
                  </a:moveTo>
                  <a:lnTo>
                    <a:pt x="175" y="0"/>
                  </a:lnTo>
                  <a:lnTo>
                    <a:pt x="177" y="2"/>
                  </a:lnTo>
                  <a:lnTo>
                    <a:pt x="179" y="4"/>
                  </a:lnTo>
                  <a:lnTo>
                    <a:pt x="183" y="4"/>
                  </a:lnTo>
                  <a:lnTo>
                    <a:pt x="190" y="4"/>
                  </a:lnTo>
                  <a:lnTo>
                    <a:pt x="195" y="4"/>
                  </a:lnTo>
                  <a:lnTo>
                    <a:pt x="199" y="4"/>
                  </a:lnTo>
                  <a:lnTo>
                    <a:pt x="206" y="6"/>
                  </a:lnTo>
                  <a:lnTo>
                    <a:pt x="213" y="9"/>
                  </a:lnTo>
                  <a:lnTo>
                    <a:pt x="217" y="11"/>
                  </a:lnTo>
                  <a:lnTo>
                    <a:pt x="219" y="15"/>
                  </a:lnTo>
                  <a:lnTo>
                    <a:pt x="221" y="20"/>
                  </a:lnTo>
                  <a:lnTo>
                    <a:pt x="224" y="24"/>
                  </a:lnTo>
                  <a:lnTo>
                    <a:pt x="224" y="31"/>
                  </a:lnTo>
                  <a:lnTo>
                    <a:pt x="262" y="31"/>
                  </a:lnTo>
                  <a:lnTo>
                    <a:pt x="291" y="27"/>
                  </a:lnTo>
                  <a:lnTo>
                    <a:pt x="318" y="24"/>
                  </a:lnTo>
                  <a:lnTo>
                    <a:pt x="338" y="24"/>
                  </a:lnTo>
                  <a:lnTo>
                    <a:pt x="340" y="27"/>
                  </a:lnTo>
                  <a:lnTo>
                    <a:pt x="342" y="29"/>
                  </a:lnTo>
                  <a:lnTo>
                    <a:pt x="347" y="31"/>
                  </a:lnTo>
                  <a:lnTo>
                    <a:pt x="353" y="31"/>
                  </a:lnTo>
                  <a:lnTo>
                    <a:pt x="358" y="31"/>
                  </a:lnTo>
                  <a:lnTo>
                    <a:pt x="362" y="31"/>
                  </a:lnTo>
                  <a:lnTo>
                    <a:pt x="367" y="31"/>
                  </a:lnTo>
                  <a:lnTo>
                    <a:pt x="373" y="31"/>
                  </a:lnTo>
                  <a:lnTo>
                    <a:pt x="376" y="31"/>
                  </a:lnTo>
                  <a:lnTo>
                    <a:pt x="380" y="33"/>
                  </a:lnTo>
                  <a:lnTo>
                    <a:pt x="380" y="35"/>
                  </a:lnTo>
                  <a:lnTo>
                    <a:pt x="380" y="42"/>
                  </a:lnTo>
                  <a:lnTo>
                    <a:pt x="387" y="42"/>
                  </a:lnTo>
                  <a:lnTo>
                    <a:pt x="389" y="44"/>
                  </a:lnTo>
                  <a:lnTo>
                    <a:pt x="391" y="47"/>
                  </a:lnTo>
                  <a:lnTo>
                    <a:pt x="391" y="51"/>
                  </a:lnTo>
                  <a:lnTo>
                    <a:pt x="394" y="56"/>
                  </a:lnTo>
                  <a:lnTo>
                    <a:pt x="394" y="60"/>
                  </a:lnTo>
                  <a:lnTo>
                    <a:pt x="394" y="65"/>
                  </a:lnTo>
                  <a:lnTo>
                    <a:pt x="396" y="67"/>
                  </a:lnTo>
                  <a:lnTo>
                    <a:pt x="400" y="67"/>
                  </a:lnTo>
                  <a:lnTo>
                    <a:pt x="405" y="71"/>
                  </a:lnTo>
                  <a:lnTo>
                    <a:pt x="409" y="78"/>
                  </a:lnTo>
                  <a:lnTo>
                    <a:pt x="411" y="85"/>
                  </a:lnTo>
                  <a:lnTo>
                    <a:pt x="411" y="94"/>
                  </a:lnTo>
                  <a:lnTo>
                    <a:pt x="411" y="96"/>
                  </a:lnTo>
                  <a:lnTo>
                    <a:pt x="411" y="100"/>
                  </a:lnTo>
                  <a:lnTo>
                    <a:pt x="411" y="105"/>
                  </a:lnTo>
                  <a:lnTo>
                    <a:pt x="414" y="109"/>
                  </a:lnTo>
                  <a:lnTo>
                    <a:pt x="414" y="114"/>
                  </a:lnTo>
                  <a:lnTo>
                    <a:pt x="414" y="118"/>
                  </a:lnTo>
                  <a:lnTo>
                    <a:pt x="411" y="123"/>
                  </a:lnTo>
                  <a:lnTo>
                    <a:pt x="409" y="123"/>
                  </a:lnTo>
                  <a:lnTo>
                    <a:pt x="407" y="125"/>
                  </a:lnTo>
                  <a:lnTo>
                    <a:pt x="394" y="123"/>
                  </a:lnTo>
                  <a:lnTo>
                    <a:pt x="380" y="127"/>
                  </a:lnTo>
                  <a:lnTo>
                    <a:pt x="371" y="132"/>
                  </a:lnTo>
                  <a:lnTo>
                    <a:pt x="362" y="134"/>
                  </a:lnTo>
                  <a:lnTo>
                    <a:pt x="356" y="132"/>
                  </a:lnTo>
                  <a:lnTo>
                    <a:pt x="356" y="127"/>
                  </a:lnTo>
                  <a:lnTo>
                    <a:pt x="351" y="125"/>
                  </a:lnTo>
                  <a:lnTo>
                    <a:pt x="349" y="123"/>
                  </a:lnTo>
                  <a:lnTo>
                    <a:pt x="344" y="123"/>
                  </a:lnTo>
                  <a:lnTo>
                    <a:pt x="340" y="125"/>
                  </a:lnTo>
                  <a:lnTo>
                    <a:pt x="335" y="127"/>
                  </a:lnTo>
                  <a:lnTo>
                    <a:pt x="333" y="129"/>
                  </a:lnTo>
                  <a:lnTo>
                    <a:pt x="331" y="134"/>
                  </a:lnTo>
                  <a:lnTo>
                    <a:pt x="331" y="136"/>
                  </a:lnTo>
                  <a:lnTo>
                    <a:pt x="293" y="136"/>
                  </a:lnTo>
                  <a:lnTo>
                    <a:pt x="280" y="138"/>
                  </a:lnTo>
                  <a:lnTo>
                    <a:pt x="271" y="141"/>
                  </a:lnTo>
                  <a:lnTo>
                    <a:pt x="259" y="143"/>
                  </a:lnTo>
                  <a:lnTo>
                    <a:pt x="250" y="136"/>
                  </a:lnTo>
                  <a:lnTo>
                    <a:pt x="244" y="136"/>
                  </a:lnTo>
                  <a:lnTo>
                    <a:pt x="239" y="136"/>
                  </a:lnTo>
                  <a:lnTo>
                    <a:pt x="235" y="136"/>
                  </a:lnTo>
                  <a:lnTo>
                    <a:pt x="230" y="138"/>
                  </a:lnTo>
                  <a:lnTo>
                    <a:pt x="226" y="141"/>
                  </a:lnTo>
                  <a:lnTo>
                    <a:pt x="224" y="143"/>
                  </a:lnTo>
                  <a:lnTo>
                    <a:pt x="210" y="145"/>
                  </a:lnTo>
                  <a:lnTo>
                    <a:pt x="195" y="150"/>
                  </a:lnTo>
                  <a:lnTo>
                    <a:pt x="177" y="156"/>
                  </a:lnTo>
                  <a:lnTo>
                    <a:pt x="157" y="163"/>
                  </a:lnTo>
                  <a:lnTo>
                    <a:pt x="154" y="159"/>
                  </a:lnTo>
                  <a:lnTo>
                    <a:pt x="152" y="159"/>
                  </a:lnTo>
                  <a:lnTo>
                    <a:pt x="150" y="156"/>
                  </a:lnTo>
                  <a:lnTo>
                    <a:pt x="145" y="154"/>
                  </a:lnTo>
                  <a:lnTo>
                    <a:pt x="143" y="152"/>
                  </a:lnTo>
                  <a:lnTo>
                    <a:pt x="143" y="150"/>
                  </a:lnTo>
                  <a:lnTo>
                    <a:pt x="137" y="138"/>
                  </a:lnTo>
                  <a:lnTo>
                    <a:pt x="123" y="136"/>
                  </a:lnTo>
                  <a:lnTo>
                    <a:pt x="110" y="138"/>
                  </a:lnTo>
                  <a:lnTo>
                    <a:pt x="99" y="145"/>
                  </a:lnTo>
                  <a:lnTo>
                    <a:pt x="94" y="156"/>
                  </a:lnTo>
                  <a:lnTo>
                    <a:pt x="74" y="156"/>
                  </a:lnTo>
                  <a:lnTo>
                    <a:pt x="74" y="154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47"/>
                  </a:lnTo>
                  <a:lnTo>
                    <a:pt x="63" y="143"/>
                  </a:lnTo>
                  <a:lnTo>
                    <a:pt x="61" y="141"/>
                  </a:lnTo>
                  <a:lnTo>
                    <a:pt x="58" y="138"/>
                  </a:lnTo>
                  <a:lnTo>
                    <a:pt x="54" y="138"/>
                  </a:lnTo>
                  <a:lnTo>
                    <a:pt x="52" y="136"/>
                  </a:lnTo>
                  <a:lnTo>
                    <a:pt x="47" y="136"/>
                  </a:lnTo>
                  <a:lnTo>
                    <a:pt x="43" y="136"/>
                  </a:lnTo>
                  <a:lnTo>
                    <a:pt x="43" y="129"/>
                  </a:lnTo>
                  <a:lnTo>
                    <a:pt x="40" y="125"/>
                  </a:lnTo>
                  <a:lnTo>
                    <a:pt x="36" y="120"/>
                  </a:lnTo>
                  <a:lnTo>
                    <a:pt x="31" y="118"/>
                  </a:lnTo>
                  <a:lnTo>
                    <a:pt x="23" y="112"/>
                  </a:lnTo>
                  <a:lnTo>
                    <a:pt x="23" y="103"/>
                  </a:lnTo>
                  <a:lnTo>
                    <a:pt x="23" y="94"/>
                  </a:lnTo>
                  <a:lnTo>
                    <a:pt x="25" y="82"/>
                  </a:lnTo>
                  <a:lnTo>
                    <a:pt x="20" y="74"/>
                  </a:lnTo>
                  <a:lnTo>
                    <a:pt x="11" y="67"/>
                  </a:lnTo>
                  <a:lnTo>
                    <a:pt x="7" y="69"/>
                  </a:lnTo>
                  <a:lnTo>
                    <a:pt x="5" y="67"/>
                  </a:lnTo>
                  <a:lnTo>
                    <a:pt x="2" y="65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0" y="56"/>
                  </a:lnTo>
                  <a:lnTo>
                    <a:pt x="9" y="51"/>
                  </a:lnTo>
                  <a:lnTo>
                    <a:pt x="20" y="49"/>
                  </a:lnTo>
                  <a:lnTo>
                    <a:pt x="36" y="49"/>
                  </a:lnTo>
                  <a:lnTo>
                    <a:pt x="49" y="49"/>
                  </a:lnTo>
                  <a:lnTo>
                    <a:pt x="72" y="40"/>
                  </a:lnTo>
                  <a:lnTo>
                    <a:pt x="94" y="31"/>
                  </a:lnTo>
                  <a:lnTo>
                    <a:pt x="112" y="18"/>
                  </a:lnTo>
                  <a:lnTo>
                    <a:pt x="114" y="15"/>
                  </a:lnTo>
                  <a:lnTo>
                    <a:pt x="116" y="11"/>
                  </a:lnTo>
                  <a:lnTo>
                    <a:pt x="116" y="9"/>
                  </a:lnTo>
                  <a:lnTo>
                    <a:pt x="119" y="4"/>
                  </a:lnTo>
                  <a:lnTo>
                    <a:pt x="125" y="4"/>
                  </a:lnTo>
                  <a:lnTo>
                    <a:pt x="132" y="4"/>
                  </a:lnTo>
                  <a:lnTo>
                    <a:pt x="143" y="6"/>
                  </a:lnTo>
                  <a:lnTo>
                    <a:pt x="152" y="6"/>
                  </a:lnTo>
                  <a:lnTo>
                    <a:pt x="159" y="4"/>
                  </a:lnTo>
                  <a:lnTo>
                    <a:pt x="161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76" name="Freeform 392"/>
            <p:cNvSpPr>
              <a:spLocks/>
            </p:cNvSpPr>
            <p:nvPr/>
          </p:nvSpPr>
          <p:spPr bwMode="auto">
            <a:xfrm>
              <a:off x="4274294" y="2478772"/>
              <a:ext cx="37881" cy="64282"/>
            </a:xfrm>
            <a:custGeom>
              <a:avLst/>
              <a:gdLst>
                <a:gd name="T0" fmla="*/ 13 w 33"/>
                <a:gd name="T1" fmla="*/ 56 h 56"/>
                <a:gd name="T2" fmla="*/ 9 w 33"/>
                <a:gd name="T3" fmla="*/ 54 h 56"/>
                <a:gd name="T4" fmla="*/ 7 w 33"/>
                <a:gd name="T5" fmla="*/ 47 h 56"/>
                <a:gd name="T6" fmla="*/ 4 w 33"/>
                <a:gd name="T7" fmla="*/ 43 h 56"/>
                <a:gd name="T8" fmla="*/ 4 w 33"/>
                <a:gd name="T9" fmla="*/ 36 h 56"/>
                <a:gd name="T10" fmla="*/ 2 w 33"/>
                <a:gd name="T11" fmla="*/ 31 h 56"/>
                <a:gd name="T12" fmla="*/ 0 w 33"/>
                <a:gd name="T13" fmla="*/ 25 h 56"/>
                <a:gd name="T14" fmla="*/ 0 w 33"/>
                <a:gd name="T15" fmla="*/ 16 h 56"/>
                <a:gd name="T16" fmla="*/ 2 w 33"/>
                <a:gd name="T17" fmla="*/ 9 h 56"/>
                <a:gd name="T18" fmla="*/ 4 w 33"/>
                <a:gd name="T19" fmla="*/ 5 h 56"/>
                <a:gd name="T20" fmla="*/ 11 w 33"/>
                <a:gd name="T21" fmla="*/ 0 h 56"/>
                <a:gd name="T22" fmla="*/ 18 w 33"/>
                <a:gd name="T23" fmla="*/ 0 h 56"/>
                <a:gd name="T24" fmla="*/ 27 w 33"/>
                <a:gd name="T25" fmla="*/ 0 h 56"/>
                <a:gd name="T26" fmla="*/ 29 w 33"/>
                <a:gd name="T27" fmla="*/ 2 h 56"/>
                <a:gd name="T28" fmla="*/ 31 w 33"/>
                <a:gd name="T29" fmla="*/ 5 h 56"/>
                <a:gd name="T30" fmla="*/ 31 w 33"/>
                <a:gd name="T31" fmla="*/ 9 h 56"/>
                <a:gd name="T32" fmla="*/ 33 w 33"/>
                <a:gd name="T33" fmla="*/ 14 h 56"/>
                <a:gd name="T34" fmla="*/ 31 w 33"/>
                <a:gd name="T35" fmla="*/ 18 h 56"/>
                <a:gd name="T36" fmla="*/ 27 w 33"/>
                <a:gd name="T37" fmla="*/ 20 h 56"/>
                <a:gd name="T38" fmla="*/ 24 w 33"/>
                <a:gd name="T39" fmla="*/ 23 h 56"/>
                <a:gd name="T40" fmla="*/ 22 w 33"/>
                <a:gd name="T41" fmla="*/ 27 h 56"/>
                <a:gd name="T42" fmla="*/ 20 w 33"/>
                <a:gd name="T43" fmla="*/ 31 h 56"/>
                <a:gd name="T44" fmla="*/ 20 w 33"/>
                <a:gd name="T45" fmla="*/ 36 h 56"/>
                <a:gd name="T46" fmla="*/ 20 w 33"/>
                <a:gd name="T47" fmla="*/ 43 h 56"/>
                <a:gd name="T48" fmla="*/ 20 w 33"/>
                <a:gd name="T49" fmla="*/ 47 h 56"/>
                <a:gd name="T50" fmla="*/ 20 w 33"/>
                <a:gd name="T51" fmla="*/ 52 h 56"/>
                <a:gd name="T52" fmla="*/ 18 w 33"/>
                <a:gd name="T53" fmla="*/ 54 h 56"/>
                <a:gd name="T54" fmla="*/ 13 w 33"/>
                <a:gd name="T5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3" h="56">
                  <a:moveTo>
                    <a:pt x="13" y="56"/>
                  </a:moveTo>
                  <a:lnTo>
                    <a:pt x="9" y="54"/>
                  </a:lnTo>
                  <a:lnTo>
                    <a:pt x="7" y="47"/>
                  </a:lnTo>
                  <a:lnTo>
                    <a:pt x="4" y="43"/>
                  </a:lnTo>
                  <a:lnTo>
                    <a:pt x="4" y="36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2" y="9"/>
                  </a:lnTo>
                  <a:lnTo>
                    <a:pt x="4" y="5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7" y="0"/>
                  </a:lnTo>
                  <a:lnTo>
                    <a:pt x="29" y="2"/>
                  </a:lnTo>
                  <a:lnTo>
                    <a:pt x="31" y="5"/>
                  </a:lnTo>
                  <a:lnTo>
                    <a:pt x="31" y="9"/>
                  </a:lnTo>
                  <a:lnTo>
                    <a:pt x="33" y="14"/>
                  </a:lnTo>
                  <a:lnTo>
                    <a:pt x="31" y="18"/>
                  </a:lnTo>
                  <a:lnTo>
                    <a:pt x="27" y="20"/>
                  </a:lnTo>
                  <a:lnTo>
                    <a:pt x="24" y="23"/>
                  </a:lnTo>
                  <a:lnTo>
                    <a:pt x="22" y="27"/>
                  </a:lnTo>
                  <a:lnTo>
                    <a:pt x="20" y="31"/>
                  </a:lnTo>
                  <a:lnTo>
                    <a:pt x="20" y="36"/>
                  </a:lnTo>
                  <a:lnTo>
                    <a:pt x="20" y="43"/>
                  </a:lnTo>
                  <a:lnTo>
                    <a:pt x="20" y="47"/>
                  </a:lnTo>
                  <a:lnTo>
                    <a:pt x="20" y="52"/>
                  </a:lnTo>
                  <a:lnTo>
                    <a:pt x="18" y="54"/>
                  </a:lnTo>
                  <a:lnTo>
                    <a:pt x="13" y="5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77" name="Freeform 393"/>
            <p:cNvSpPr>
              <a:spLocks/>
            </p:cNvSpPr>
            <p:nvPr/>
          </p:nvSpPr>
          <p:spPr bwMode="auto">
            <a:xfrm>
              <a:off x="4274294" y="2478772"/>
              <a:ext cx="37881" cy="64282"/>
            </a:xfrm>
            <a:custGeom>
              <a:avLst/>
              <a:gdLst>
                <a:gd name="T0" fmla="*/ 13 w 33"/>
                <a:gd name="T1" fmla="*/ 56 h 56"/>
                <a:gd name="T2" fmla="*/ 9 w 33"/>
                <a:gd name="T3" fmla="*/ 54 h 56"/>
                <a:gd name="T4" fmla="*/ 7 w 33"/>
                <a:gd name="T5" fmla="*/ 47 h 56"/>
                <a:gd name="T6" fmla="*/ 4 w 33"/>
                <a:gd name="T7" fmla="*/ 43 h 56"/>
                <a:gd name="T8" fmla="*/ 4 w 33"/>
                <a:gd name="T9" fmla="*/ 36 h 56"/>
                <a:gd name="T10" fmla="*/ 2 w 33"/>
                <a:gd name="T11" fmla="*/ 31 h 56"/>
                <a:gd name="T12" fmla="*/ 0 w 33"/>
                <a:gd name="T13" fmla="*/ 25 h 56"/>
                <a:gd name="T14" fmla="*/ 0 w 33"/>
                <a:gd name="T15" fmla="*/ 16 h 56"/>
                <a:gd name="T16" fmla="*/ 2 w 33"/>
                <a:gd name="T17" fmla="*/ 9 h 56"/>
                <a:gd name="T18" fmla="*/ 4 w 33"/>
                <a:gd name="T19" fmla="*/ 5 h 56"/>
                <a:gd name="T20" fmla="*/ 11 w 33"/>
                <a:gd name="T21" fmla="*/ 0 h 56"/>
                <a:gd name="T22" fmla="*/ 18 w 33"/>
                <a:gd name="T23" fmla="*/ 0 h 56"/>
                <a:gd name="T24" fmla="*/ 27 w 33"/>
                <a:gd name="T25" fmla="*/ 0 h 56"/>
                <a:gd name="T26" fmla="*/ 29 w 33"/>
                <a:gd name="T27" fmla="*/ 2 h 56"/>
                <a:gd name="T28" fmla="*/ 31 w 33"/>
                <a:gd name="T29" fmla="*/ 5 h 56"/>
                <a:gd name="T30" fmla="*/ 31 w 33"/>
                <a:gd name="T31" fmla="*/ 9 h 56"/>
                <a:gd name="T32" fmla="*/ 33 w 33"/>
                <a:gd name="T33" fmla="*/ 14 h 56"/>
                <a:gd name="T34" fmla="*/ 31 w 33"/>
                <a:gd name="T35" fmla="*/ 18 h 56"/>
                <a:gd name="T36" fmla="*/ 27 w 33"/>
                <a:gd name="T37" fmla="*/ 20 h 56"/>
                <a:gd name="T38" fmla="*/ 24 w 33"/>
                <a:gd name="T39" fmla="*/ 23 h 56"/>
                <a:gd name="T40" fmla="*/ 22 w 33"/>
                <a:gd name="T41" fmla="*/ 27 h 56"/>
                <a:gd name="T42" fmla="*/ 20 w 33"/>
                <a:gd name="T43" fmla="*/ 31 h 56"/>
                <a:gd name="T44" fmla="*/ 20 w 33"/>
                <a:gd name="T45" fmla="*/ 36 h 56"/>
                <a:gd name="T46" fmla="*/ 20 w 33"/>
                <a:gd name="T47" fmla="*/ 43 h 56"/>
                <a:gd name="T48" fmla="*/ 20 w 33"/>
                <a:gd name="T49" fmla="*/ 47 h 56"/>
                <a:gd name="T50" fmla="*/ 20 w 33"/>
                <a:gd name="T51" fmla="*/ 52 h 56"/>
                <a:gd name="T52" fmla="*/ 18 w 33"/>
                <a:gd name="T53" fmla="*/ 54 h 56"/>
                <a:gd name="T54" fmla="*/ 13 w 33"/>
                <a:gd name="T5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3" h="56">
                  <a:moveTo>
                    <a:pt x="13" y="56"/>
                  </a:moveTo>
                  <a:lnTo>
                    <a:pt x="9" y="54"/>
                  </a:lnTo>
                  <a:lnTo>
                    <a:pt x="7" y="47"/>
                  </a:lnTo>
                  <a:lnTo>
                    <a:pt x="4" y="43"/>
                  </a:lnTo>
                  <a:lnTo>
                    <a:pt x="4" y="36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2" y="9"/>
                  </a:lnTo>
                  <a:lnTo>
                    <a:pt x="4" y="5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7" y="0"/>
                  </a:lnTo>
                  <a:lnTo>
                    <a:pt x="29" y="2"/>
                  </a:lnTo>
                  <a:lnTo>
                    <a:pt x="31" y="5"/>
                  </a:lnTo>
                  <a:lnTo>
                    <a:pt x="31" y="9"/>
                  </a:lnTo>
                  <a:lnTo>
                    <a:pt x="33" y="14"/>
                  </a:lnTo>
                  <a:lnTo>
                    <a:pt x="31" y="18"/>
                  </a:lnTo>
                  <a:lnTo>
                    <a:pt x="27" y="20"/>
                  </a:lnTo>
                  <a:lnTo>
                    <a:pt x="24" y="23"/>
                  </a:lnTo>
                  <a:lnTo>
                    <a:pt x="22" y="27"/>
                  </a:lnTo>
                  <a:lnTo>
                    <a:pt x="20" y="31"/>
                  </a:lnTo>
                  <a:lnTo>
                    <a:pt x="20" y="36"/>
                  </a:lnTo>
                  <a:lnTo>
                    <a:pt x="20" y="43"/>
                  </a:lnTo>
                  <a:lnTo>
                    <a:pt x="20" y="47"/>
                  </a:lnTo>
                  <a:lnTo>
                    <a:pt x="20" y="52"/>
                  </a:lnTo>
                  <a:lnTo>
                    <a:pt x="18" y="54"/>
                  </a:lnTo>
                  <a:lnTo>
                    <a:pt x="13" y="5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78" name="Freeform 394"/>
            <p:cNvSpPr>
              <a:spLocks/>
            </p:cNvSpPr>
            <p:nvPr/>
          </p:nvSpPr>
          <p:spPr bwMode="auto">
            <a:xfrm>
              <a:off x="3822023" y="2557977"/>
              <a:ext cx="90684" cy="80353"/>
            </a:xfrm>
            <a:custGeom>
              <a:avLst/>
              <a:gdLst>
                <a:gd name="T0" fmla="*/ 0 w 79"/>
                <a:gd name="T1" fmla="*/ 70 h 70"/>
                <a:gd name="T2" fmla="*/ 0 w 79"/>
                <a:gd name="T3" fmla="*/ 63 h 70"/>
                <a:gd name="T4" fmla="*/ 0 w 79"/>
                <a:gd name="T5" fmla="*/ 56 h 70"/>
                <a:gd name="T6" fmla="*/ 3 w 79"/>
                <a:gd name="T7" fmla="*/ 52 h 70"/>
                <a:gd name="T8" fmla="*/ 7 w 79"/>
                <a:gd name="T9" fmla="*/ 50 h 70"/>
                <a:gd name="T10" fmla="*/ 12 w 79"/>
                <a:gd name="T11" fmla="*/ 50 h 70"/>
                <a:gd name="T12" fmla="*/ 16 w 79"/>
                <a:gd name="T13" fmla="*/ 47 h 70"/>
                <a:gd name="T14" fmla="*/ 21 w 79"/>
                <a:gd name="T15" fmla="*/ 45 h 70"/>
                <a:gd name="T16" fmla="*/ 23 w 79"/>
                <a:gd name="T17" fmla="*/ 43 h 70"/>
                <a:gd name="T18" fmla="*/ 27 w 79"/>
                <a:gd name="T19" fmla="*/ 39 h 70"/>
                <a:gd name="T20" fmla="*/ 32 w 79"/>
                <a:gd name="T21" fmla="*/ 39 h 70"/>
                <a:gd name="T22" fmla="*/ 32 w 79"/>
                <a:gd name="T23" fmla="*/ 32 h 70"/>
                <a:gd name="T24" fmla="*/ 30 w 79"/>
                <a:gd name="T25" fmla="*/ 27 h 70"/>
                <a:gd name="T26" fmla="*/ 30 w 79"/>
                <a:gd name="T27" fmla="*/ 25 h 70"/>
                <a:gd name="T28" fmla="*/ 27 w 79"/>
                <a:gd name="T29" fmla="*/ 21 h 70"/>
                <a:gd name="T30" fmla="*/ 25 w 79"/>
                <a:gd name="T31" fmla="*/ 18 h 70"/>
                <a:gd name="T32" fmla="*/ 25 w 79"/>
                <a:gd name="T33" fmla="*/ 12 h 70"/>
                <a:gd name="T34" fmla="*/ 27 w 79"/>
                <a:gd name="T35" fmla="*/ 12 h 70"/>
                <a:gd name="T36" fmla="*/ 32 w 79"/>
                <a:gd name="T37" fmla="*/ 12 h 70"/>
                <a:gd name="T38" fmla="*/ 34 w 79"/>
                <a:gd name="T39" fmla="*/ 12 h 70"/>
                <a:gd name="T40" fmla="*/ 36 w 79"/>
                <a:gd name="T41" fmla="*/ 9 h 70"/>
                <a:gd name="T42" fmla="*/ 38 w 79"/>
                <a:gd name="T43" fmla="*/ 7 h 70"/>
                <a:gd name="T44" fmla="*/ 38 w 79"/>
                <a:gd name="T45" fmla="*/ 3 h 70"/>
                <a:gd name="T46" fmla="*/ 41 w 79"/>
                <a:gd name="T47" fmla="*/ 0 h 70"/>
                <a:gd name="T48" fmla="*/ 45 w 79"/>
                <a:gd name="T49" fmla="*/ 0 h 70"/>
                <a:gd name="T50" fmla="*/ 47 w 79"/>
                <a:gd name="T51" fmla="*/ 3 h 70"/>
                <a:gd name="T52" fmla="*/ 50 w 79"/>
                <a:gd name="T53" fmla="*/ 3 h 70"/>
                <a:gd name="T54" fmla="*/ 50 w 79"/>
                <a:gd name="T55" fmla="*/ 7 h 70"/>
                <a:gd name="T56" fmla="*/ 68 w 79"/>
                <a:gd name="T57" fmla="*/ 12 h 70"/>
                <a:gd name="T58" fmla="*/ 76 w 79"/>
                <a:gd name="T59" fmla="*/ 21 h 70"/>
                <a:gd name="T60" fmla="*/ 79 w 79"/>
                <a:gd name="T61" fmla="*/ 32 h 70"/>
                <a:gd name="T62" fmla="*/ 72 w 79"/>
                <a:gd name="T63" fmla="*/ 43 h 70"/>
                <a:gd name="T64" fmla="*/ 63 w 79"/>
                <a:gd name="T65" fmla="*/ 54 h 70"/>
                <a:gd name="T66" fmla="*/ 50 w 79"/>
                <a:gd name="T67" fmla="*/ 63 h 70"/>
                <a:gd name="T68" fmla="*/ 47 w 79"/>
                <a:gd name="T69" fmla="*/ 63 h 70"/>
                <a:gd name="T70" fmla="*/ 45 w 79"/>
                <a:gd name="T71" fmla="*/ 65 h 70"/>
                <a:gd name="T72" fmla="*/ 41 w 79"/>
                <a:gd name="T73" fmla="*/ 68 h 70"/>
                <a:gd name="T74" fmla="*/ 38 w 79"/>
                <a:gd name="T75" fmla="*/ 70 h 70"/>
                <a:gd name="T76" fmla="*/ 0 w 79"/>
                <a:gd name="T7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70">
                  <a:moveTo>
                    <a:pt x="0" y="70"/>
                  </a:moveTo>
                  <a:lnTo>
                    <a:pt x="0" y="63"/>
                  </a:lnTo>
                  <a:lnTo>
                    <a:pt x="0" y="56"/>
                  </a:lnTo>
                  <a:lnTo>
                    <a:pt x="3" y="52"/>
                  </a:lnTo>
                  <a:lnTo>
                    <a:pt x="7" y="50"/>
                  </a:lnTo>
                  <a:lnTo>
                    <a:pt x="12" y="50"/>
                  </a:lnTo>
                  <a:lnTo>
                    <a:pt x="16" y="47"/>
                  </a:lnTo>
                  <a:lnTo>
                    <a:pt x="21" y="45"/>
                  </a:lnTo>
                  <a:lnTo>
                    <a:pt x="23" y="43"/>
                  </a:lnTo>
                  <a:lnTo>
                    <a:pt x="27" y="39"/>
                  </a:lnTo>
                  <a:lnTo>
                    <a:pt x="32" y="39"/>
                  </a:lnTo>
                  <a:lnTo>
                    <a:pt x="32" y="32"/>
                  </a:lnTo>
                  <a:lnTo>
                    <a:pt x="30" y="27"/>
                  </a:lnTo>
                  <a:lnTo>
                    <a:pt x="30" y="25"/>
                  </a:lnTo>
                  <a:lnTo>
                    <a:pt x="27" y="21"/>
                  </a:lnTo>
                  <a:lnTo>
                    <a:pt x="25" y="18"/>
                  </a:lnTo>
                  <a:lnTo>
                    <a:pt x="25" y="12"/>
                  </a:lnTo>
                  <a:lnTo>
                    <a:pt x="27" y="12"/>
                  </a:lnTo>
                  <a:lnTo>
                    <a:pt x="32" y="12"/>
                  </a:lnTo>
                  <a:lnTo>
                    <a:pt x="34" y="12"/>
                  </a:lnTo>
                  <a:lnTo>
                    <a:pt x="36" y="9"/>
                  </a:lnTo>
                  <a:lnTo>
                    <a:pt x="38" y="7"/>
                  </a:lnTo>
                  <a:lnTo>
                    <a:pt x="38" y="3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7"/>
                  </a:lnTo>
                  <a:lnTo>
                    <a:pt x="68" y="12"/>
                  </a:lnTo>
                  <a:lnTo>
                    <a:pt x="76" y="21"/>
                  </a:lnTo>
                  <a:lnTo>
                    <a:pt x="79" y="32"/>
                  </a:lnTo>
                  <a:lnTo>
                    <a:pt x="72" y="43"/>
                  </a:lnTo>
                  <a:lnTo>
                    <a:pt x="63" y="54"/>
                  </a:lnTo>
                  <a:lnTo>
                    <a:pt x="50" y="63"/>
                  </a:lnTo>
                  <a:lnTo>
                    <a:pt x="47" y="63"/>
                  </a:lnTo>
                  <a:lnTo>
                    <a:pt x="45" y="65"/>
                  </a:lnTo>
                  <a:lnTo>
                    <a:pt x="41" y="68"/>
                  </a:lnTo>
                  <a:lnTo>
                    <a:pt x="38" y="70"/>
                  </a:lnTo>
                  <a:lnTo>
                    <a:pt x="0" y="7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79" name="Freeform 395"/>
            <p:cNvSpPr>
              <a:spLocks/>
            </p:cNvSpPr>
            <p:nvPr/>
          </p:nvSpPr>
          <p:spPr bwMode="auto">
            <a:xfrm>
              <a:off x="3822023" y="2557977"/>
              <a:ext cx="90684" cy="80353"/>
            </a:xfrm>
            <a:custGeom>
              <a:avLst/>
              <a:gdLst>
                <a:gd name="T0" fmla="*/ 0 w 79"/>
                <a:gd name="T1" fmla="*/ 70 h 70"/>
                <a:gd name="T2" fmla="*/ 0 w 79"/>
                <a:gd name="T3" fmla="*/ 63 h 70"/>
                <a:gd name="T4" fmla="*/ 0 w 79"/>
                <a:gd name="T5" fmla="*/ 56 h 70"/>
                <a:gd name="T6" fmla="*/ 3 w 79"/>
                <a:gd name="T7" fmla="*/ 52 h 70"/>
                <a:gd name="T8" fmla="*/ 7 w 79"/>
                <a:gd name="T9" fmla="*/ 50 h 70"/>
                <a:gd name="T10" fmla="*/ 12 w 79"/>
                <a:gd name="T11" fmla="*/ 50 h 70"/>
                <a:gd name="T12" fmla="*/ 16 w 79"/>
                <a:gd name="T13" fmla="*/ 47 h 70"/>
                <a:gd name="T14" fmla="*/ 21 w 79"/>
                <a:gd name="T15" fmla="*/ 45 h 70"/>
                <a:gd name="T16" fmla="*/ 23 w 79"/>
                <a:gd name="T17" fmla="*/ 43 h 70"/>
                <a:gd name="T18" fmla="*/ 27 w 79"/>
                <a:gd name="T19" fmla="*/ 39 h 70"/>
                <a:gd name="T20" fmla="*/ 32 w 79"/>
                <a:gd name="T21" fmla="*/ 39 h 70"/>
                <a:gd name="T22" fmla="*/ 32 w 79"/>
                <a:gd name="T23" fmla="*/ 32 h 70"/>
                <a:gd name="T24" fmla="*/ 30 w 79"/>
                <a:gd name="T25" fmla="*/ 27 h 70"/>
                <a:gd name="T26" fmla="*/ 30 w 79"/>
                <a:gd name="T27" fmla="*/ 25 h 70"/>
                <a:gd name="T28" fmla="*/ 27 w 79"/>
                <a:gd name="T29" fmla="*/ 21 h 70"/>
                <a:gd name="T30" fmla="*/ 25 w 79"/>
                <a:gd name="T31" fmla="*/ 18 h 70"/>
                <a:gd name="T32" fmla="*/ 25 w 79"/>
                <a:gd name="T33" fmla="*/ 12 h 70"/>
                <a:gd name="T34" fmla="*/ 27 w 79"/>
                <a:gd name="T35" fmla="*/ 12 h 70"/>
                <a:gd name="T36" fmla="*/ 32 w 79"/>
                <a:gd name="T37" fmla="*/ 12 h 70"/>
                <a:gd name="T38" fmla="*/ 34 w 79"/>
                <a:gd name="T39" fmla="*/ 12 h 70"/>
                <a:gd name="T40" fmla="*/ 36 w 79"/>
                <a:gd name="T41" fmla="*/ 9 h 70"/>
                <a:gd name="T42" fmla="*/ 38 w 79"/>
                <a:gd name="T43" fmla="*/ 7 h 70"/>
                <a:gd name="T44" fmla="*/ 38 w 79"/>
                <a:gd name="T45" fmla="*/ 3 h 70"/>
                <a:gd name="T46" fmla="*/ 41 w 79"/>
                <a:gd name="T47" fmla="*/ 0 h 70"/>
                <a:gd name="T48" fmla="*/ 45 w 79"/>
                <a:gd name="T49" fmla="*/ 0 h 70"/>
                <a:gd name="T50" fmla="*/ 47 w 79"/>
                <a:gd name="T51" fmla="*/ 3 h 70"/>
                <a:gd name="T52" fmla="*/ 50 w 79"/>
                <a:gd name="T53" fmla="*/ 3 h 70"/>
                <a:gd name="T54" fmla="*/ 50 w 79"/>
                <a:gd name="T55" fmla="*/ 7 h 70"/>
                <a:gd name="T56" fmla="*/ 68 w 79"/>
                <a:gd name="T57" fmla="*/ 12 h 70"/>
                <a:gd name="T58" fmla="*/ 76 w 79"/>
                <a:gd name="T59" fmla="*/ 21 h 70"/>
                <a:gd name="T60" fmla="*/ 79 w 79"/>
                <a:gd name="T61" fmla="*/ 32 h 70"/>
                <a:gd name="T62" fmla="*/ 72 w 79"/>
                <a:gd name="T63" fmla="*/ 43 h 70"/>
                <a:gd name="T64" fmla="*/ 63 w 79"/>
                <a:gd name="T65" fmla="*/ 54 h 70"/>
                <a:gd name="T66" fmla="*/ 50 w 79"/>
                <a:gd name="T67" fmla="*/ 63 h 70"/>
                <a:gd name="T68" fmla="*/ 47 w 79"/>
                <a:gd name="T69" fmla="*/ 63 h 70"/>
                <a:gd name="T70" fmla="*/ 45 w 79"/>
                <a:gd name="T71" fmla="*/ 65 h 70"/>
                <a:gd name="T72" fmla="*/ 41 w 79"/>
                <a:gd name="T73" fmla="*/ 68 h 70"/>
                <a:gd name="T74" fmla="*/ 38 w 79"/>
                <a:gd name="T75" fmla="*/ 70 h 70"/>
                <a:gd name="T76" fmla="*/ 0 w 79"/>
                <a:gd name="T7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70">
                  <a:moveTo>
                    <a:pt x="0" y="70"/>
                  </a:moveTo>
                  <a:lnTo>
                    <a:pt x="0" y="63"/>
                  </a:lnTo>
                  <a:lnTo>
                    <a:pt x="0" y="56"/>
                  </a:lnTo>
                  <a:lnTo>
                    <a:pt x="3" y="52"/>
                  </a:lnTo>
                  <a:lnTo>
                    <a:pt x="7" y="50"/>
                  </a:lnTo>
                  <a:lnTo>
                    <a:pt x="12" y="50"/>
                  </a:lnTo>
                  <a:lnTo>
                    <a:pt x="16" y="47"/>
                  </a:lnTo>
                  <a:lnTo>
                    <a:pt x="21" y="45"/>
                  </a:lnTo>
                  <a:lnTo>
                    <a:pt x="23" y="43"/>
                  </a:lnTo>
                  <a:lnTo>
                    <a:pt x="27" y="39"/>
                  </a:lnTo>
                  <a:lnTo>
                    <a:pt x="32" y="39"/>
                  </a:lnTo>
                  <a:lnTo>
                    <a:pt x="32" y="32"/>
                  </a:lnTo>
                  <a:lnTo>
                    <a:pt x="30" y="27"/>
                  </a:lnTo>
                  <a:lnTo>
                    <a:pt x="30" y="25"/>
                  </a:lnTo>
                  <a:lnTo>
                    <a:pt x="27" y="21"/>
                  </a:lnTo>
                  <a:lnTo>
                    <a:pt x="25" y="18"/>
                  </a:lnTo>
                  <a:lnTo>
                    <a:pt x="25" y="12"/>
                  </a:lnTo>
                  <a:lnTo>
                    <a:pt x="27" y="12"/>
                  </a:lnTo>
                  <a:lnTo>
                    <a:pt x="32" y="12"/>
                  </a:lnTo>
                  <a:lnTo>
                    <a:pt x="34" y="12"/>
                  </a:lnTo>
                  <a:lnTo>
                    <a:pt x="36" y="9"/>
                  </a:lnTo>
                  <a:lnTo>
                    <a:pt x="38" y="7"/>
                  </a:lnTo>
                  <a:lnTo>
                    <a:pt x="38" y="3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7"/>
                  </a:lnTo>
                  <a:lnTo>
                    <a:pt x="68" y="12"/>
                  </a:lnTo>
                  <a:lnTo>
                    <a:pt x="76" y="21"/>
                  </a:lnTo>
                  <a:lnTo>
                    <a:pt x="79" y="32"/>
                  </a:lnTo>
                  <a:lnTo>
                    <a:pt x="72" y="43"/>
                  </a:lnTo>
                  <a:lnTo>
                    <a:pt x="63" y="54"/>
                  </a:lnTo>
                  <a:lnTo>
                    <a:pt x="50" y="63"/>
                  </a:lnTo>
                  <a:lnTo>
                    <a:pt x="47" y="63"/>
                  </a:lnTo>
                  <a:lnTo>
                    <a:pt x="45" y="65"/>
                  </a:lnTo>
                  <a:lnTo>
                    <a:pt x="41" y="68"/>
                  </a:lnTo>
                  <a:lnTo>
                    <a:pt x="38" y="70"/>
                  </a:lnTo>
                  <a:lnTo>
                    <a:pt x="0" y="7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80" name="Freeform 396"/>
            <p:cNvSpPr>
              <a:spLocks/>
            </p:cNvSpPr>
            <p:nvPr/>
          </p:nvSpPr>
          <p:spPr bwMode="auto">
            <a:xfrm>
              <a:off x="4153764" y="2663583"/>
              <a:ext cx="56247" cy="16071"/>
            </a:xfrm>
            <a:custGeom>
              <a:avLst/>
              <a:gdLst>
                <a:gd name="T0" fmla="*/ 36 w 49"/>
                <a:gd name="T1" fmla="*/ 0 h 14"/>
                <a:gd name="T2" fmla="*/ 49 w 49"/>
                <a:gd name="T3" fmla="*/ 0 h 14"/>
                <a:gd name="T4" fmla="*/ 49 w 49"/>
                <a:gd name="T5" fmla="*/ 5 h 14"/>
                <a:gd name="T6" fmla="*/ 49 w 49"/>
                <a:gd name="T7" fmla="*/ 9 h 14"/>
                <a:gd name="T8" fmla="*/ 47 w 49"/>
                <a:gd name="T9" fmla="*/ 11 h 14"/>
                <a:gd name="T10" fmla="*/ 42 w 49"/>
                <a:gd name="T11" fmla="*/ 11 h 14"/>
                <a:gd name="T12" fmla="*/ 40 w 49"/>
                <a:gd name="T13" fmla="*/ 14 h 14"/>
                <a:gd name="T14" fmla="*/ 36 w 49"/>
                <a:gd name="T15" fmla="*/ 14 h 14"/>
                <a:gd name="T16" fmla="*/ 31 w 49"/>
                <a:gd name="T17" fmla="*/ 14 h 14"/>
                <a:gd name="T18" fmla="*/ 29 w 49"/>
                <a:gd name="T19" fmla="*/ 9 h 14"/>
                <a:gd name="T20" fmla="*/ 29 w 49"/>
                <a:gd name="T21" fmla="*/ 7 h 14"/>
                <a:gd name="T22" fmla="*/ 24 w 49"/>
                <a:gd name="T23" fmla="*/ 7 h 14"/>
                <a:gd name="T24" fmla="*/ 20 w 49"/>
                <a:gd name="T25" fmla="*/ 7 h 14"/>
                <a:gd name="T26" fmla="*/ 15 w 49"/>
                <a:gd name="T27" fmla="*/ 7 h 14"/>
                <a:gd name="T28" fmla="*/ 11 w 49"/>
                <a:gd name="T29" fmla="*/ 7 h 14"/>
                <a:gd name="T30" fmla="*/ 6 w 49"/>
                <a:gd name="T31" fmla="*/ 7 h 14"/>
                <a:gd name="T32" fmla="*/ 2 w 49"/>
                <a:gd name="T33" fmla="*/ 7 h 14"/>
                <a:gd name="T34" fmla="*/ 0 w 49"/>
                <a:gd name="T35" fmla="*/ 7 h 14"/>
                <a:gd name="T36" fmla="*/ 2 w 49"/>
                <a:gd name="T37" fmla="*/ 0 h 14"/>
                <a:gd name="T38" fmla="*/ 9 w 49"/>
                <a:gd name="T39" fmla="*/ 0 h 14"/>
                <a:gd name="T40" fmla="*/ 20 w 49"/>
                <a:gd name="T41" fmla="*/ 0 h 14"/>
                <a:gd name="T42" fmla="*/ 29 w 49"/>
                <a:gd name="T43" fmla="*/ 0 h 14"/>
                <a:gd name="T44" fmla="*/ 36 w 49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14">
                  <a:moveTo>
                    <a:pt x="36" y="0"/>
                  </a:moveTo>
                  <a:lnTo>
                    <a:pt x="49" y="0"/>
                  </a:lnTo>
                  <a:lnTo>
                    <a:pt x="49" y="5"/>
                  </a:lnTo>
                  <a:lnTo>
                    <a:pt x="49" y="9"/>
                  </a:lnTo>
                  <a:lnTo>
                    <a:pt x="47" y="11"/>
                  </a:lnTo>
                  <a:lnTo>
                    <a:pt x="42" y="11"/>
                  </a:lnTo>
                  <a:lnTo>
                    <a:pt x="40" y="14"/>
                  </a:lnTo>
                  <a:lnTo>
                    <a:pt x="36" y="14"/>
                  </a:lnTo>
                  <a:lnTo>
                    <a:pt x="31" y="14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24" y="7"/>
                  </a:lnTo>
                  <a:lnTo>
                    <a:pt x="20" y="7"/>
                  </a:lnTo>
                  <a:lnTo>
                    <a:pt x="15" y="7"/>
                  </a:lnTo>
                  <a:lnTo>
                    <a:pt x="11" y="7"/>
                  </a:lnTo>
                  <a:lnTo>
                    <a:pt x="6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0"/>
                  </a:lnTo>
                  <a:lnTo>
                    <a:pt x="9" y="0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81" name="Freeform 397"/>
            <p:cNvSpPr>
              <a:spLocks/>
            </p:cNvSpPr>
            <p:nvPr/>
          </p:nvSpPr>
          <p:spPr bwMode="auto">
            <a:xfrm>
              <a:off x="4153764" y="2663583"/>
              <a:ext cx="56247" cy="16071"/>
            </a:xfrm>
            <a:custGeom>
              <a:avLst/>
              <a:gdLst>
                <a:gd name="T0" fmla="*/ 36 w 49"/>
                <a:gd name="T1" fmla="*/ 0 h 14"/>
                <a:gd name="T2" fmla="*/ 49 w 49"/>
                <a:gd name="T3" fmla="*/ 0 h 14"/>
                <a:gd name="T4" fmla="*/ 49 w 49"/>
                <a:gd name="T5" fmla="*/ 5 h 14"/>
                <a:gd name="T6" fmla="*/ 49 w 49"/>
                <a:gd name="T7" fmla="*/ 9 h 14"/>
                <a:gd name="T8" fmla="*/ 47 w 49"/>
                <a:gd name="T9" fmla="*/ 11 h 14"/>
                <a:gd name="T10" fmla="*/ 42 w 49"/>
                <a:gd name="T11" fmla="*/ 11 h 14"/>
                <a:gd name="T12" fmla="*/ 40 w 49"/>
                <a:gd name="T13" fmla="*/ 14 h 14"/>
                <a:gd name="T14" fmla="*/ 36 w 49"/>
                <a:gd name="T15" fmla="*/ 14 h 14"/>
                <a:gd name="T16" fmla="*/ 31 w 49"/>
                <a:gd name="T17" fmla="*/ 14 h 14"/>
                <a:gd name="T18" fmla="*/ 29 w 49"/>
                <a:gd name="T19" fmla="*/ 9 h 14"/>
                <a:gd name="T20" fmla="*/ 29 w 49"/>
                <a:gd name="T21" fmla="*/ 7 h 14"/>
                <a:gd name="T22" fmla="*/ 24 w 49"/>
                <a:gd name="T23" fmla="*/ 7 h 14"/>
                <a:gd name="T24" fmla="*/ 20 w 49"/>
                <a:gd name="T25" fmla="*/ 7 h 14"/>
                <a:gd name="T26" fmla="*/ 15 w 49"/>
                <a:gd name="T27" fmla="*/ 7 h 14"/>
                <a:gd name="T28" fmla="*/ 11 w 49"/>
                <a:gd name="T29" fmla="*/ 7 h 14"/>
                <a:gd name="T30" fmla="*/ 6 w 49"/>
                <a:gd name="T31" fmla="*/ 7 h 14"/>
                <a:gd name="T32" fmla="*/ 2 w 49"/>
                <a:gd name="T33" fmla="*/ 7 h 14"/>
                <a:gd name="T34" fmla="*/ 0 w 49"/>
                <a:gd name="T35" fmla="*/ 7 h 14"/>
                <a:gd name="T36" fmla="*/ 2 w 49"/>
                <a:gd name="T37" fmla="*/ 0 h 14"/>
                <a:gd name="T38" fmla="*/ 9 w 49"/>
                <a:gd name="T39" fmla="*/ 0 h 14"/>
                <a:gd name="T40" fmla="*/ 20 w 49"/>
                <a:gd name="T41" fmla="*/ 0 h 14"/>
                <a:gd name="T42" fmla="*/ 29 w 49"/>
                <a:gd name="T43" fmla="*/ 0 h 14"/>
                <a:gd name="T44" fmla="*/ 36 w 49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14">
                  <a:moveTo>
                    <a:pt x="36" y="0"/>
                  </a:moveTo>
                  <a:lnTo>
                    <a:pt x="49" y="0"/>
                  </a:lnTo>
                  <a:lnTo>
                    <a:pt x="49" y="5"/>
                  </a:lnTo>
                  <a:lnTo>
                    <a:pt x="49" y="9"/>
                  </a:lnTo>
                  <a:lnTo>
                    <a:pt x="47" y="11"/>
                  </a:lnTo>
                  <a:lnTo>
                    <a:pt x="42" y="11"/>
                  </a:lnTo>
                  <a:lnTo>
                    <a:pt x="40" y="14"/>
                  </a:lnTo>
                  <a:lnTo>
                    <a:pt x="36" y="14"/>
                  </a:lnTo>
                  <a:lnTo>
                    <a:pt x="31" y="14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24" y="7"/>
                  </a:lnTo>
                  <a:lnTo>
                    <a:pt x="20" y="7"/>
                  </a:lnTo>
                  <a:lnTo>
                    <a:pt x="15" y="7"/>
                  </a:lnTo>
                  <a:lnTo>
                    <a:pt x="11" y="7"/>
                  </a:lnTo>
                  <a:lnTo>
                    <a:pt x="6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0"/>
                  </a:lnTo>
                  <a:lnTo>
                    <a:pt x="9" y="0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6" y="0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82" name="Freeform 398"/>
            <p:cNvSpPr>
              <a:spLocks/>
            </p:cNvSpPr>
            <p:nvPr/>
          </p:nvSpPr>
          <p:spPr bwMode="auto">
            <a:xfrm>
              <a:off x="4378752" y="2673914"/>
              <a:ext cx="134304" cy="51656"/>
            </a:xfrm>
            <a:custGeom>
              <a:avLst/>
              <a:gdLst>
                <a:gd name="T0" fmla="*/ 79 w 117"/>
                <a:gd name="T1" fmla="*/ 43 h 45"/>
                <a:gd name="T2" fmla="*/ 56 w 117"/>
                <a:gd name="T3" fmla="*/ 45 h 45"/>
                <a:gd name="T4" fmla="*/ 36 w 117"/>
                <a:gd name="T5" fmla="*/ 43 h 45"/>
                <a:gd name="T6" fmla="*/ 18 w 117"/>
                <a:gd name="T7" fmla="*/ 36 h 45"/>
                <a:gd name="T8" fmla="*/ 5 w 117"/>
                <a:gd name="T9" fmla="*/ 27 h 45"/>
                <a:gd name="T10" fmla="*/ 0 w 117"/>
                <a:gd name="T11" fmla="*/ 16 h 45"/>
                <a:gd name="T12" fmla="*/ 9 w 117"/>
                <a:gd name="T13" fmla="*/ 5 h 45"/>
                <a:gd name="T14" fmla="*/ 18 w 117"/>
                <a:gd name="T15" fmla="*/ 5 h 45"/>
                <a:gd name="T16" fmla="*/ 30 w 117"/>
                <a:gd name="T17" fmla="*/ 5 h 45"/>
                <a:gd name="T18" fmla="*/ 41 w 117"/>
                <a:gd name="T19" fmla="*/ 7 h 45"/>
                <a:gd name="T20" fmla="*/ 50 w 117"/>
                <a:gd name="T21" fmla="*/ 5 h 45"/>
                <a:gd name="T22" fmla="*/ 54 w 117"/>
                <a:gd name="T23" fmla="*/ 0 h 45"/>
                <a:gd name="T24" fmla="*/ 61 w 117"/>
                <a:gd name="T25" fmla="*/ 0 h 45"/>
                <a:gd name="T26" fmla="*/ 65 w 117"/>
                <a:gd name="T27" fmla="*/ 5 h 45"/>
                <a:gd name="T28" fmla="*/ 72 w 117"/>
                <a:gd name="T29" fmla="*/ 9 h 45"/>
                <a:gd name="T30" fmla="*/ 79 w 117"/>
                <a:gd name="T31" fmla="*/ 14 h 45"/>
                <a:gd name="T32" fmla="*/ 85 w 117"/>
                <a:gd name="T33" fmla="*/ 18 h 45"/>
                <a:gd name="T34" fmla="*/ 88 w 117"/>
                <a:gd name="T35" fmla="*/ 20 h 45"/>
                <a:gd name="T36" fmla="*/ 90 w 117"/>
                <a:gd name="T37" fmla="*/ 23 h 45"/>
                <a:gd name="T38" fmla="*/ 94 w 117"/>
                <a:gd name="T39" fmla="*/ 25 h 45"/>
                <a:gd name="T40" fmla="*/ 99 w 117"/>
                <a:gd name="T41" fmla="*/ 25 h 45"/>
                <a:gd name="T42" fmla="*/ 106 w 117"/>
                <a:gd name="T43" fmla="*/ 25 h 45"/>
                <a:gd name="T44" fmla="*/ 110 w 117"/>
                <a:gd name="T45" fmla="*/ 25 h 45"/>
                <a:gd name="T46" fmla="*/ 112 w 117"/>
                <a:gd name="T47" fmla="*/ 29 h 45"/>
                <a:gd name="T48" fmla="*/ 114 w 117"/>
                <a:gd name="T49" fmla="*/ 31 h 45"/>
                <a:gd name="T50" fmla="*/ 117 w 117"/>
                <a:gd name="T51" fmla="*/ 38 h 45"/>
                <a:gd name="T52" fmla="*/ 117 w 117"/>
                <a:gd name="T53" fmla="*/ 43 h 45"/>
                <a:gd name="T54" fmla="*/ 79 w 117"/>
                <a:gd name="T55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7" h="45">
                  <a:moveTo>
                    <a:pt x="79" y="43"/>
                  </a:moveTo>
                  <a:lnTo>
                    <a:pt x="56" y="45"/>
                  </a:lnTo>
                  <a:lnTo>
                    <a:pt x="36" y="43"/>
                  </a:lnTo>
                  <a:lnTo>
                    <a:pt x="18" y="36"/>
                  </a:lnTo>
                  <a:lnTo>
                    <a:pt x="5" y="27"/>
                  </a:lnTo>
                  <a:lnTo>
                    <a:pt x="0" y="16"/>
                  </a:lnTo>
                  <a:lnTo>
                    <a:pt x="9" y="5"/>
                  </a:lnTo>
                  <a:lnTo>
                    <a:pt x="18" y="5"/>
                  </a:lnTo>
                  <a:lnTo>
                    <a:pt x="30" y="5"/>
                  </a:lnTo>
                  <a:lnTo>
                    <a:pt x="41" y="7"/>
                  </a:lnTo>
                  <a:lnTo>
                    <a:pt x="50" y="5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5" y="5"/>
                  </a:lnTo>
                  <a:lnTo>
                    <a:pt x="72" y="9"/>
                  </a:lnTo>
                  <a:lnTo>
                    <a:pt x="79" y="14"/>
                  </a:lnTo>
                  <a:lnTo>
                    <a:pt x="85" y="18"/>
                  </a:lnTo>
                  <a:lnTo>
                    <a:pt x="88" y="20"/>
                  </a:lnTo>
                  <a:lnTo>
                    <a:pt x="90" y="23"/>
                  </a:lnTo>
                  <a:lnTo>
                    <a:pt x="94" y="25"/>
                  </a:lnTo>
                  <a:lnTo>
                    <a:pt x="99" y="25"/>
                  </a:lnTo>
                  <a:lnTo>
                    <a:pt x="106" y="25"/>
                  </a:lnTo>
                  <a:lnTo>
                    <a:pt x="110" y="25"/>
                  </a:lnTo>
                  <a:lnTo>
                    <a:pt x="112" y="29"/>
                  </a:lnTo>
                  <a:lnTo>
                    <a:pt x="114" y="31"/>
                  </a:lnTo>
                  <a:lnTo>
                    <a:pt x="117" y="38"/>
                  </a:lnTo>
                  <a:lnTo>
                    <a:pt x="117" y="43"/>
                  </a:lnTo>
                  <a:lnTo>
                    <a:pt x="79" y="43"/>
                  </a:lnTo>
                  <a:close/>
                </a:path>
              </a:pathLst>
            </a:custGeom>
            <a:pattFill prst="dkUpDiag">
              <a:fgClr>
                <a:schemeClr val="tx2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83" name="Freeform 399"/>
            <p:cNvSpPr>
              <a:spLocks/>
            </p:cNvSpPr>
            <p:nvPr/>
          </p:nvSpPr>
          <p:spPr bwMode="auto">
            <a:xfrm>
              <a:off x="4378752" y="2673914"/>
              <a:ext cx="134304" cy="51656"/>
            </a:xfrm>
            <a:custGeom>
              <a:avLst/>
              <a:gdLst>
                <a:gd name="T0" fmla="*/ 79 w 117"/>
                <a:gd name="T1" fmla="*/ 43 h 45"/>
                <a:gd name="T2" fmla="*/ 56 w 117"/>
                <a:gd name="T3" fmla="*/ 45 h 45"/>
                <a:gd name="T4" fmla="*/ 36 w 117"/>
                <a:gd name="T5" fmla="*/ 43 h 45"/>
                <a:gd name="T6" fmla="*/ 18 w 117"/>
                <a:gd name="T7" fmla="*/ 36 h 45"/>
                <a:gd name="T8" fmla="*/ 5 w 117"/>
                <a:gd name="T9" fmla="*/ 27 h 45"/>
                <a:gd name="T10" fmla="*/ 0 w 117"/>
                <a:gd name="T11" fmla="*/ 16 h 45"/>
                <a:gd name="T12" fmla="*/ 9 w 117"/>
                <a:gd name="T13" fmla="*/ 5 h 45"/>
                <a:gd name="T14" fmla="*/ 18 w 117"/>
                <a:gd name="T15" fmla="*/ 5 h 45"/>
                <a:gd name="T16" fmla="*/ 30 w 117"/>
                <a:gd name="T17" fmla="*/ 5 h 45"/>
                <a:gd name="T18" fmla="*/ 41 w 117"/>
                <a:gd name="T19" fmla="*/ 7 h 45"/>
                <a:gd name="T20" fmla="*/ 50 w 117"/>
                <a:gd name="T21" fmla="*/ 5 h 45"/>
                <a:gd name="T22" fmla="*/ 54 w 117"/>
                <a:gd name="T23" fmla="*/ 0 h 45"/>
                <a:gd name="T24" fmla="*/ 61 w 117"/>
                <a:gd name="T25" fmla="*/ 0 h 45"/>
                <a:gd name="T26" fmla="*/ 65 w 117"/>
                <a:gd name="T27" fmla="*/ 5 h 45"/>
                <a:gd name="T28" fmla="*/ 72 w 117"/>
                <a:gd name="T29" fmla="*/ 9 h 45"/>
                <a:gd name="T30" fmla="*/ 79 w 117"/>
                <a:gd name="T31" fmla="*/ 14 h 45"/>
                <a:gd name="T32" fmla="*/ 85 w 117"/>
                <a:gd name="T33" fmla="*/ 18 h 45"/>
                <a:gd name="T34" fmla="*/ 88 w 117"/>
                <a:gd name="T35" fmla="*/ 20 h 45"/>
                <a:gd name="T36" fmla="*/ 90 w 117"/>
                <a:gd name="T37" fmla="*/ 23 h 45"/>
                <a:gd name="T38" fmla="*/ 94 w 117"/>
                <a:gd name="T39" fmla="*/ 25 h 45"/>
                <a:gd name="T40" fmla="*/ 99 w 117"/>
                <a:gd name="T41" fmla="*/ 25 h 45"/>
                <a:gd name="T42" fmla="*/ 106 w 117"/>
                <a:gd name="T43" fmla="*/ 25 h 45"/>
                <a:gd name="T44" fmla="*/ 110 w 117"/>
                <a:gd name="T45" fmla="*/ 25 h 45"/>
                <a:gd name="T46" fmla="*/ 112 w 117"/>
                <a:gd name="T47" fmla="*/ 29 h 45"/>
                <a:gd name="T48" fmla="*/ 114 w 117"/>
                <a:gd name="T49" fmla="*/ 31 h 45"/>
                <a:gd name="T50" fmla="*/ 117 w 117"/>
                <a:gd name="T51" fmla="*/ 38 h 45"/>
                <a:gd name="T52" fmla="*/ 117 w 117"/>
                <a:gd name="T53" fmla="*/ 43 h 45"/>
                <a:gd name="T54" fmla="*/ 79 w 117"/>
                <a:gd name="T55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7" h="45">
                  <a:moveTo>
                    <a:pt x="79" y="43"/>
                  </a:moveTo>
                  <a:lnTo>
                    <a:pt x="56" y="45"/>
                  </a:lnTo>
                  <a:lnTo>
                    <a:pt x="36" y="43"/>
                  </a:lnTo>
                  <a:lnTo>
                    <a:pt x="18" y="36"/>
                  </a:lnTo>
                  <a:lnTo>
                    <a:pt x="5" y="27"/>
                  </a:lnTo>
                  <a:lnTo>
                    <a:pt x="0" y="16"/>
                  </a:lnTo>
                  <a:lnTo>
                    <a:pt x="9" y="5"/>
                  </a:lnTo>
                  <a:lnTo>
                    <a:pt x="18" y="5"/>
                  </a:lnTo>
                  <a:lnTo>
                    <a:pt x="30" y="5"/>
                  </a:lnTo>
                  <a:lnTo>
                    <a:pt x="41" y="7"/>
                  </a:lnTo>
                  <a:lnTo>
                    <a:pt x="50" y="5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5" y="5"/>
                  </a:lnTo>
                  <a:lnTo>
                    <a:pt x="72" y="9"/>
                  </a:lnTo>
                  <a:lnTo>
                    <a:pt x="79" y="14"/>
                  </a:lnTo>
                  <a:lnTo>
                    <a:pt x="85" y="18"/>
                  </a:lnTo>
                  <a:lnTo>
                    <a:pt x="88" y="20"/>
                  </a:lnTo>
                  <a:lnTo>
                    <a:pt x="90" y="23"/>
                  </a:lnTo>
                  <a:lnTo>
                    <a:pt x="94" y="25"/>
                  </a:lnTo>
                  <a:lnTo>
                    <a:pt x="99" y="25"/>
                  </a:lnTo>
                  <a:lnTo>
                    <a:pt x="106" y="25"/>
                  </a:lnTo>
                  <a:lnTo>
                    <a:pt x="110" y="25"/>
                  </a:lnTo>
                  <a:lnTo>
                    <a:pt x="112" y="29"/>
                  </a:lnTo>
                  <a:lnTo>
                    <a:pt x="114" y="31"/>
                  </a:lnTo>
                  <a:lnTo>
                    <a:pt x="117" y="38"/>
                  </a:lnTo>
                  <a:lnTo>
                    <a:pt x="117" y="43"/>
                  </a:lnTo>
                  <a:lnTo>
                    <a:pt x="79" y="4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84" name="Freeform 400"/>
            <p:cNvSpPr>
              <a:spLocks/>
            </p:cNvSpPr>
            <p:nvPr/>
          </p:nvSpPr>
          <p:spPr bwMode="auto">
            <a:xfrm>
              <a:off x="4515352" y="2750823"/>
              <a:ext cx="112494" cy="72318"/>
            </a:xfrm>
            <a:custGeom>
              <a:avLst/>
              <a:gdLst>
                <a:gd name="T0" fmla="*/ 85 w 98"/>
                <a:gd name="T1" fmla="*/ 38 h 63"/>
                <a:gd name="T2" fmla="*/ 85 w 98"/>
                <a:gd name="T3" fmla="*/ 45 h 63"/>
                <a:gd name="T4" fmla="*/ 87 w 98"/>
                <a:gd name="T5" fmla="*/ 47 h 63"/>
                <a:gd name="T6" fmla="*/ 87 w 98"/>
                <a:gd name="T7" fmla="*/ 52 h 63"/>
                <a:gd name="T8" fmla="*/ 89 w 98"/>
                <a:gd name="T9" fmla="*/ 54 h 63"/>
                <a:gd name="T10" fmla="*/ 89 w 98"/>
                <a:gd name="T11" fmla="*/ 54 h 63"/>
                <a:gd name="T12" fmla="*/ 89 w 98"/>
                <a:gd name="T13" fmla="*/ 56 h 63"/>
                <a:gd name="T14" fmla="*/ 87 w 98"/>
                <a:gd name="T15" fmla="*/ 61 h 63"/>
                <a:gd name="T16" fmla="*/ 85 w 98"/>
                <a:gd name="T17" fmla="*/ 63 h 63"/>
                <a:gd name="T18" fmla="*/ 74 w 98"/>
                <a:gd name="T19" fmla="*/ 63 h 63"/>
                <a:gd name="T20" fmla="*/ 65 w 98"/>
                <a:gd name="T21" fmla="*/ 61 h 63"/>
                <a:gd name="T22" fmla="*/ 54 w 98"/>
                <a:gd name="T23" fmla="*/ 56 h 63"/>
                <a:gd name="T24" fmla="*/ 40 w 98"/>
                <a:gd name="T25" fmla="*/ 58 h 63"/>
                <a:gd name="T26" fmla="*/ 20 w 98"/>
                <a:gd name="T27" fmla="*/ 58 h 63"/>
                <a:gd name="T28" fmla="*/ 7 w 98"/>
                <a:gd name="T29" fmla="*/ 54 h 63"/>
                <a:gd name="T30" fmla="*/ 0 w 98"/>
                <a:gd name="T31" fmla="*/ 43 h 63"/>
                <a:gd name="T32" fmla="*/ 2 w 98"/>
                <a:gd name="T33" fmla="*/ 32 h 63"/>
                <a:gd name="T34" fmla="*/ 11 w 98"/>
                <a:gd name="T35" fmla="*/ 23 h 63"/>
                <a:gd name="T36" fmla="*/ 29 w 98"/>
                <a:gd name="T37" fmla="*/ 20 h 63"/>
                <a:gd name="T38" fmla="*/ 38 w 98"/>
                <a:gd name="T39" fmla="*/ 16 h 63"/>
                <a:gd name="T40" fmla="*/ 45 w 98"/>
                <a:gd name="T41" fmla="*/ 11 h 63"/>
                <a:gd name="T42" fmla="*/ 54 w 98"/>
                <a:gd name="T43" fmla="*/ 7 h 63"/>
                <a:gd name="T44" fmla="*/ 67 w 98"/>
                <a:gd name="T45" fmla="*/ 7 h 63"/>
                <a:gd name="T46" fmla="*/ 71 w 98"/>
                <a:gd name="T47" fmla="*/ 7 h 63"/>
                <a:gd name="T48" fmla="*/ 76 w 98"/>
                <a:gd name="T49" fmla="*/ 7 h 63"/>
                <a:gd name="T50" fmla="*/ 78 w 98"/>
                <a:gd name="T51" fmla="*/ 5 h 63"/>
                <a:gd name="T52" fmla="*/ 83 w 98"/>
                <a:gd name="T53" fmla="*/ 3 h 63"/>
                <a:gd name="T54" fmla="*/ 87 w 98"/>
                <a:gd name="T55" fmla="*/ 3 h 63"/>
                <a:gd name="T56" fmla="*/ 92 w 98"/>
                <a:gd name="T57" fmla="*/ 0 h 63"/>
                <a:gd name="T58" fmla="*/ 94 w 98"/>
                <a:gd name="T59" fmla="*/ 0 h 63"/>
                <a:gd name="T60" fmla="*/ 96 w 98"/>
                <a:gd name="T61" fmla="*/ 3 h 63"/>
                <a:gd name="T62" fmla="*/ 98 w 98"/>
                <a:gd name="T63" fmla="*/ 5 h 63"/>
                <a:gd name="T64" fmla="*/ 98 w 98"/>
                <a:gd name="T65" fmla="*/ 7 h 63"/>
                <a:gd name="T66" fmla="*/ 98 w 98"/>
                <a:gd name="T67" fmla="*/ 14 h 63"/>
                <a:gd name="T68" fmla="*/ 98 w 98"/>
                <a:gd name="T69" fmla="*/ 18 h 63"/>
                <a:gd name="T70" fmla="*/ 96 w 98"/>
                <a:gd name="T71" fmla="*/ 23 h 63"/>
                <a:gd name="T72" fmla="*/ 94 w 98"/>
                <a:gd name="T73" fmla="*/ 27 h 63"/>
                <a:gd name="T74" fmla="*/ 92 w 98"/>
                <a:gd name="T75" fmla="*/ 29 h 63"/>
                <a:gd name="T76" fmla="*/ 89 w 98"/>
                <a:gd name="T77" fmla="*/ 32 h 63"/>
                <a:gd name="T78" fmla="*/ 87 w 98"/>
                <a:gd name="T79" fmla="*/ 34 h 63"/>
                <a:gd name="T80" fmla="*/ 85 w 98"/>
                <a:gd name="T81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63">
                  <a:moveTo>
                    <a:pt x="85" y="38"/>
                  </a:moveTo>
                  <a:lnTo>
                    <a:pt x="85" y="45"/>
                  </a:lnTo>
                  <a:lnTo>
                    <a:pt x="87" y="47"/>
                  </a:lnTo>
                  <a:lnTo>
                    <a:pt x="87" y="52"/>
                  </a:lnTo>
                  <a:lnTo>
                    <a:pt x="89" y="54"/>
                  </a:lnTo>
                  <a:lnTo>
                    <a:pt x="89" y="54"/>
                  </a:lnTo>
                  <a:lnTo>
                    <a:pt x="89" y="56"/>
                  </a:lnTo>
                  <a:lnTo>
                    <a:pt x="87" y="61"/>
                  </a:lnTo>
                  <a:lnTo>
                    <a:pt x="85" y="63"/>
                  </a:lnTo>
                  <a:lnTo>
                    <a:pt x="74" y="63"/>
                  </a:lnTo>
                  <a:lnTo>
                    <a:pt x="65" y="61"/>
                  </a:lnTo>
                  <a:lnTo>
                    <a:pt x="54" y="56"/>
                  </a:lnTo>
                  <a:lnTo>
                    <a:pt x="40" y="58"/>
                  </a:lnTo>
                  <a:lnTo>
                    <a:pt x="20" y="58"/>
                  </a:lnTo>
                  <a:lnTo>
                    <a:pt x="7" y="54"/>
                  </a:lnTo>
                  <a:lnTo>
                    <a:pt x="0" y="43"/>
                  </a:lnTo>
                  <a:lnTo>
                    <a:pt x="2" y="32"/>
                  </a:lnTo>
                  <a:lnTo>
                    <a:pt x="11" y="23"/>
                  </a:lnTo>
                  <a:lnTo>
                    <a:pt x="29" y="20"/>
                  </a:lnTo>
                  <a:lnTo>
                    <a:pt x="38" y="16"/>
                  </a:lnTo>
                  <a:lnTo>
                    <a:pt x="45" y="11"/>
                  </a:lnTo>
                  <a:lnTo>
                    <a:pt x="54" y="7"/>
                  </a:lnTo>
                  <a:lnTo>
                    <a:pt x="67" y="7"/>
                  </a:lnTo>
                  <a:lnTo>
                    <a:pt x="71" y="7"/>
                  </a:lnTo>
                  <a:lnTo>
                    <a:pt x="76" y="7"/>
                  </a:lnTo>
                  <a:lnTo>
                    <a:pt x="78" y="5"/>
                  </a:lnTo>
                  <a:lnTo>
                    <a:pt x="83" y="3"/>
                  </a:lnTo>
                  <a:lnTo>
                    <a:pt x="87" y="3"/>
                  </a:lnTo>
                  <a:lnTo>
                    <a:pt x="92" y="0"/>
                  </a:lnTo>
                  <a:lnTo>
                    <a:pt x="94" y="0"/>
                  </a:lnTo>
                  <a:lnTo>
                    <a:pt x="96" y="3"/>
                  </a:lnTo>
                  <a:lnTo>
                    <a:pt x="98" y="5"/>
                  </a:lnTo>
                  <a:lnTo>
                    <a:pt x="98" y="7"/>
                  </a:lnTo>
                  <a:lnTo>
                    <a:pt x="98" y="14"/>
                  </a:lnTo>
                  <a:lnTo>
                    <a:pt x="98" y="18"/>
                  </a:lnTo>
                  <a:lnTo>
                    <a:pt x="96" y="23"/>
                  </a:lnTo>
                  <a:lnTo>
                    <a:pt x="94" y="27"/>
                  </a:lnTo>
                  <a:lnTo>
                    <a:pt x="92" y="29"/>
                  </a:lnTo>
                  <a:lnTo>
                    <a:pt x="89" y="32"/>
                  </a:lnTo>
                  <a:lnTo>
                    <a:pt x="87" y="34"/>
                  </a:lnTo>
                  <a:lnTo>
                    <a:pt x="85" y="3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85" name="Freeform 401"/>
            <p:cNvSpPr>
              <a:spLocks/>
            </p:cNvSpPr>
            <p:nvPr/>
          </p:nvSpPr>
          <p:spPr bwMode="auto">
            <a:xfrm>
              <a:off x="4515352" y="2750823"/>
              <a:ext cx="112494" cy="72318"/>
            </a:xfrm>
            <a:custGeom>
              <a:avLst/>
              <a:gdLst>
                <a:gd name="T0" fmla="*/ 85 w 98"/>
                <a:gd name="T1" fmla="*/ 38 h 63"/>
                <a:gd name="T2" fmla="*/ 85 w 98"/>
                <a:gd name="T3" fmla="*/ 45 h 63"/>
                <a:gd name="T4" fmla="*/ 87 w 98"/>
                <a:gd name="T5" fmla="*/ 47 h 63"/>
                <a:gd name="T6" fmla="*/ 87 w 98"/>
                <a:gd name="T7" fmla="*/ 52 h 63"/>
                <a:gd name="T8" fmla="*/ 89 w 98"/>
                <a:gd name="T9" fmla="*/ 54 h 63"/>
                <a:gd name="T10" fmla="*/ 89 w 98"/>
                <a:gd name="T11" fmla="*/ 54 h 63"/>
                <a:gd name="T12" fmla="*/ 89 w 98"/>
                <a:gd name="T13" fmla="*/ 56 h 63"/>
                <a:gd name="T14" fmla="*/ 87 w 98"/>
                <a:gd name="T15" fmla="*/ 61 h 63"/>
                <a:gd name="T16" fmla="*/ 85 w 98"/>
                <a:gd name="T17" fmla="*/ 63 h 63"/>
                <a:gd name="T18" fmla="*/ 74 w 98"/>
                <a:gd name="T19" fmla="*/ 63 h 63"/>
                <a:gd name="T20" fmla="*/ 65 w 98"/>
                <a:gd name="T21" fmla="*/ 61 h 63"/>
                <a:gd name="T22" fmla="*/ 54 w 98"/>
                <a:gd name="T23" fmla="*/ 56 h 63"/>
                <a:gd name="T24" fmla="*/ 40 w 98"/>
                <a:gd name="T25" fmla="*/ 58 h 63"/>
                <a:gd name="T26" fmla="*/ 20 w 98"/>
                <a:gd name="T27" fmla="*/ 58 h 63"/>
                <a:gd name="T28" fmla="*/ 7 w 98"/>
                <a:gd name="T29" fmla="*/ 54 h 63"/>
                <a:gd name="T30" fmla="*/ 0 w 98"/>
                <a:gd name="T31" fmla="*/ 43 h 63"/>
                <a:gd name="T32" fmla="*/ 2 w 98"/>
                <a:gd name="T33" fmla="*/ 32 h 63"/>
                <a:gd name="T34" fmla="*/ 11 w 98"/>
                <a:gd name="T35" fmla="*/ 23 h 63"/>
                <a:gd name="T36" fmla="*/ 29 w 98"/>
                <a:gd name="T37" fmla="*/ 20 h 63"/>
                <a:gd name="T38" fmla="*/ 38 w 98"/>
                <a:gd name="T39" fmla="*/ 16 h 63"/>
                <a:gd name="T40" fmla="*/ 45 w 98"/>
                <a:gd name="T41" fmla="*/ 11 h 63"/>
                <a:gd name="T42" fmla="*/ 54 w 98"/>
                <a:gd name="T43" fmla="*/ 7 h 63"/>
                <a:gd name="T44" fmla="*/ 67 w 98"/>
                <a:gd name="T45" fmla="*/ 7 h 63"/>
                <a:gd name="T46" fmla="*/ 71 w 98"/>
                <a:gd name="T47" fmla="*/ 7 h 63"/>
                <a:gd name="T48" fmla="*/ 76 w 98"/>
                <a:gd name="T49" fmla="*/ 7 h 63"/>
                <a:gd name="T50" fmla="*/ 78 w 98"/>
                <a:gd name="T51" fmla="*/ 5 h 63"/>
                <a:gd name="T52" fmla="*/ 83 w 98"/>
                <a:gd name="T53" fmla="*/ 3 h 63"/>
                <a:gd name="T54" fmla="*/ 87 w 98"/>
                <a:gd name="T55" fmla="*/ 3 h 63"/>
                <a:gd name="T56" fmla="*/ 92 w 98"/>
                <a:gd name="T57" fmla="*/ 0 h 63"/>
                <a:gd name="T58" fmla="*/ 94 w 98"/>
                <a:gd name="T59" fmla="*/ 0 h 63"/>
                <a:gd name="T60" fmla="*/ 96 w 98"/>
                <a:gd name="T61" fmla="*/ 3 h 63"/>
                <a:gd name="T62" fmla="*/ 98 w 98"/>
                <a:gd name="T63" fmla="*/ 5 h 63"/>
                <a:gd name="T64" fmla="*/ 98 w 98"/>
                <a:gd name="T65" fmla="*/ 7 h 63"/>
                <a:gd name="T66" fmla="*/ 98 w 98"/>
                <a:gd name="T67" fmla="*/ 14 h 63"/>
                <a:gd name="T68" fmla="*/ 98 w 98"/>
                <a:gd name="T69" fmla="*/ 18 h 63"/>
                <a:gd name="T70" fmla="*/ 96 w 98"/>
                <a:gd name="T71" fmla="*/ 23 h 63"/>
                <a:gd name="T72" fmla="*/ 94 w 98"/>
                <a:gd name="T73" fmla="*/ 27 h 63"/>
                <a:gd name="T74" fmla="*/ 92 w 98"/>
                <a:gd name="T75" fmla="*/ 29 h 63"/>
                <a:gd name="T76" fmla="*/ 89 w 98"/>
                <a:gd name="T77" fmla="*/ 32 h 63"/>
                <a:gd name="T78" fmla="*/ 87 w 98"/>
                <a:gd name="T79" fmla="*/ 34 h 63"/>
                <a:gd name="T80" fmla="*/ 85 w 98"/>
                <a:gd name="T81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63">
                  <a:moveTo>
                    <a:pt x="85" y="38"/>
                  </a:moveTo>
                  <a:lnTo>
                    <a:pt x="85" y="45"/>
                  </a:lnTo>
                  <a:lnTo>
                    <a:pt x="87" y="47"/>
                  </a:lnTo>
                  <a:lnTo>
                    <a:pt x="87" y="52"/>
                  </a:lnTo>
                  <a:lnTo>
                    <a:pt x="89" y="54"/>
                  </a:lnTo>
                  <a:lnTo>
                    <a:pt x="89" y="54"/>
                  </a:lnTo>
                  <a:lnTo>
                    <a:pt x="89" y="56"/>
                  </a:lnTo>
                  <a:lnTo>
                    <a:pt x="87" y="61"/>
                  </a:lnTo>
                  <a:lnTo>
                    <a:pt x="85" y="63"/>
                  </a:lnTo>
                  <a:lnTo>
                    <a:pt x="74" y="63"/>
                  </a:lnTo>
                  <a:lnTo>
                    <a:pt x="65" y="61"/>
                  </a:lnTo>
                  <a:lnTo>
                    <a:pt x="54" y="56"/>
                  </a:lnTo>
                  <a:lnTo>
                    <a:pt x="40" y="58"/>
                  </a:lnTo>
                  <a:lnTo>
                    <a:pt x="20" y="58"/>
                  </a:lnTo>
                  <a:lnTo>
                    <a:pt x="7" y="54"/>
                  </a:lnTo>
                  <a:lnTo>
                    <a:pt x="0" y="43"/>
                  </a:lnTo>
                  <a:lnTo>
                    <a:pt x="2" y="32"/>
                  </a:lnTo>
                  <a:lnTo>
                    <a:pt x="11" y="23"/>
                  </a:lnTo>
                  <a:lnTo>
                    <a:pt x="29" y="20"/>
                  </a:lnTo>
                  <a:lnTo>
                    <a:pt x="38" y="16"/>
                  </a:lnTo>
                  <a:lnTo>
                    <a:pt x="45" y="11"/>
                  </a:lnTo>
                  <a:lnTo>
                    <a:pt x="54" y="7"/>
                  </a:lnTo>
                  <a:lnTo>
                    <a:pt x="67" y="7"/>
                  </a:lnTo>
                  <a:lnTo>
                    <a:pt x="71" y="7"/>
                  </a:lnTo>
                  <a:lnTo>
                    <a:pt x="76" y="7"/>
                  </a:lnTo>
                  <a:lnTo>
                    <a:pt x="78" y="5"/>
                  </a:lnTo>
                  <a:lnTo>
                    <a:pt x="83" y="3"/>
                  </a:lnTo>
                  <a:lnTo>
                    <a:pt x="87" y="3"/>
                  </a:lnTo>
                  <a:lnTo>
                    <a:pt x="92" y="0"/>
                  </a:lnTo>
                  <a:lnTo>
                    <a:pt x="94" y="0"/>
                  </a:lnTo>
                  <a:lnTo>
                    <a:pt x="96" y="3"/>
                  </a:lnTo>
                  <a:lnTo>
                    <a:pt x="98" y="5"/>
                  </a:lnTo>
                  <a:lnTo>
                    <a:pt x="98" y="7"/>
                  </a:lnTo>
                  <a:lnTo>
                    <a:pt x="98" y="14"/>
                  </a:lnTo>
                  <a:lnTo>
                    <a:pt x="98" y="18"/>
                  </a:lnTo>
                  <a:lnTo>
                    <a:pt x="96" y="23"/>
                  </a:lnTo>
                  <a:lnTo>
                    <a:pt x="94" y="27"/>
                  </a:lnTo>
                  <a:lnTo>
                    <a:pt x="92" y="29"/>
                  </a:lnTo>
                  <a:lnTo>
                    <a:pt x="89" y="32"/>
                  </a:lnTo>
                  <a:lnTo>
                    <a:pt x="87" y="34"/>
                  </a:lnTo>
                  <a:lnTo>
                    <a:pt x="85" y="38"/>
                  </a:lnTo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86" name="Freeform 402"/>
            <p:cNvSpPr>
              <a:spLocks/>
            </p:cNvSpPr>
            <p:nvPr/>
          </p:nvSpPr>
          <p:spPr bwMode="auto">
            <a:xfrm>
              <a:off x="4577339" y="2838063"/>
              <a:ext cx="71170" cy="107902"/>
            </a:xfrm>
            <a:custGeom>
              <a:avLst/>
              <a:gdLst>
                <a:gd name="T0" fmla="*/ 17 w 62"/>
                <a:gd name="T1" fmla="*/ 0 h 94"/>
                <a:gd name="T2" fmla="*/ 26 w 62"/>
                <a:gd name="T3" fmla="*/ 0 h 94"/>
                <a:gd name="T4" fmla="*/ 31 w 62"/>
                <a:gd name="T5" fmla="*/ 3 h 94"/>
                <a:gd name="T6" fmla="*/ 35 w 62"/>
                <a:gd name="T7" fmla="*/ 7 h 94"/>
                <a:gd name="T8" fmla="*/ 38 w 62"/>
                <a:gd name="T9" fmla="*/ 14 h 94"/>
                <a:gd name="T10" fmla="*/ 38 w 62"/>
                <a:gd name="T11" fmla="*/ 20 h 94"/>
                <a:gd name="T12" fmla="*/ 38 w 62"/>
                <a:gd name="T13" fmla="*/ 25 h 94"/>
                <a:gd name="T14" fmla="*/ 40 w 62"/>
                <a:gd name="T15" fmla="*/ 29 h 94"/>
                <a:gd name="T16" fmla="*/ 44 w 62"/>
                <a:gd name="T17" fmla="*/ 32 h 94"/>
                <a:gd name="T18" fmla="*/ 51 w 62"/>
                <a:gd name="T19" fmla="*/ 32 h 94"/>
                <a:gd name="T20" fmla="*/ 51 w 62"/>
                <a:gd name="T21" fmla="*/ 34 h 94"/>
                <a:gd name="T22" fmla="*/ 53 w 62"/>
                <a:gd name="T23" fmla="*/ 36 h 94"/>
                <a:gd name="T24" fmla="*/ 58 w 62"/>
                <a:gd name="T25" fmla="*/ 38 h 94"/>
                <a:gd name="T26" fmla="*/ 60 w 62"/>
                <a:gd name="T27" fmla="*/ 38 h 94"/>
                <a:gd name="T28" fmla="*/ 62 w 62"/>
                <a:gd name="T29" fmla="*/ 41 h 94"/>
                <a:gd name="T30" fmla="*/ 62 w 62"/>
                <a:gd name="T31" fmla="*/ 45 h 94"/>
                <a:gd name="T32" fmla="*/ 62 w 62"/>
                <a:gd name="T33" fmla="*/ 56 h 94"/>
                <a:gd name="T34" fmla="*/ 62 w 62"/>
                <a:gd name="T35" fmla="*/ 61 h 94"/>
                <a:gd name="T36" fmla="*/ 62 w 62"/>
                <a:gd name="T37" fmla="*/ 65 h 94"/>
                <a:gd name="T38" fmla="*/ 62 w 62"/>
                <a:gd name="T39" fmla="*/ 70 h 94"/>
                <a:gd name="T40" fmla="*/ 62 w 62"/>
                <a:gd name="T41" fmla="*/ 74 h 94"/>
                <a:gd name="T42" fmla="*/ 62 w 62"/>
                <a:gd name="T43" fmla="*/ 79 h 94"/>
                <a:gd name="T44" fmla="*/ 62 w 62"/>
                <a:gd name="T45" fmla="*/ 83 h 94"/>
                <a:gd name="T46" fmla="*/ 62 w 62"/>
                <a:gd name="T47" fmla="*/ 85 h 94"/>
                <a:gd name="T48" fmla="*/ 60 w 62"/>
                <a:gd name="T49" fmla="*/ 88 h 94"/>
                <a:gd name="T50" fmla="*/ 55 w 62"/>
                <a:gd name="T51" fmla="*/ 88 h 94"/>
                <a:gd name="T52" fmla="*/ 51 w 62"/>
                <a:gd name="T53" fmla="*/ 88 h 94"/>
                <a:gd name="T54" fmla="*/ 49 w 62"/>
                <a:gd name="T55" fmla="*/ 90 h 94"/>
                <a:gd name="T56" fmla="*/ 44 w 62"/>
                <a:gd name="T57" fmla="*/ 92 h 94"/>
                <a:gd name="T58" fmla="*/ 44 w 62"/>
                <a:gd name="T59" fmla="*/ 94 h 94"/>
                <a:gd name="T60" fmla="*/ 38 w 62"/>
                <a:gd name="T61" fmla="*/ 94 h 94"/>
                <a:gd name="T62" fmla="*/ 33 w 62"/>
                <a:gd name="T63" fmla="*/ 85 h 94"/>
                <a:gd name="T64" fmla="*/ 26 w 62"/>
                <a:gd name="T65" fmla="*/ 81 h 94"/>
                <a:gd name="T66" fmla="*/ 17 w 62"/>
                <a:gd name="T67" fmla="*/ 76 h 94"/>
                <a:gd name="T68" fmla="*/ 17 w 62"/>
                <a:gd name="T69" fmla="*/ 70 h 94"/>
                <a:gd name="T70" fmla="*/ 17 w 62"/>
                <a:gd name="T71" fmla="*/ 65 h 94"/>
                <a:gd name="T72" fmla="*/ 20 w 62"/>
                <a:gd name="T73" fmla="*/ 58 h 94"/>
                <a:gd name="T74" fmla="*/ 20 w 62"/>
                <a:gd name="T75" fmla="*/ 54 h 94"/>
                <a:gd name="T76" fmla="*/ 17 w 62"/>
                <a:gd name="T77" fmla="*/ 50 h 94"/>
                <a:gd name="T78" fmla="*/ 15 w 62"/>
                <a:gd name="T79" fmla="*/ 45 h 94"/>
                <a:gd name="T80" fmla="*/ 13 w 62"/>
                <a:gd name="T81" fmla="*/ 45 h 94"/>
                <a:gd name="T82" fmla="*/ 9 w 62"/>
                <a:gd name="T83" fmla="*/ 41 h 94"/>
                <a:gd name="T84" fmla="*/ 9 w 62"/>
                <a:gd name="T85" fmla="*/ 38 h 94"/>
                <a:gd name="T86" fmla="*/ 9 w 62"/>
                <a:gd name="T87" fmla="*/ 36 h 94"/>
                <a:gd name="T88" fmla="*/ 9 w 62"/>
                <a:gd name="T89" fmla="*/ 32 h 94"/>
                <a:gd name="T90" fmla="*/ 11 w 62"/>
                <a:gd name="T91" fmla="*/ 29 h 94"/>
                <a:gd name="T92" fmla="*/ 13 w 62"/>
                <a:gd name="T93" fmla="*/ 25 h 94"/>
                <a:gd name="T94" fmla="*/ 11 w 62"/>
                <a:gd name="T95" fmla="*/ 18 h 94"/>
                <a:gd name="T96" fmla="*/ 9 w 62"/>
                <a:gd name="T97" fmla="*/ 14 h 94"/>
                <a:gd name="T98" fmla="*/ 4 w 62"/>
                <a:gd name="T99" fmla="*/ 9 h 94"/>
                <a:gd name="T100" fmla="*/ 0 w 62"/>
                <a:gd name="T101" fmla="*/ 7 h 94"/>
                <a:gd name="T102" fmla="*/ 2 w 62"/>
                <a:gd name="T103" fmla="*/ 5 h 94"/>
                <a:gd name="T104" fmla="*/ 4 w 62"/>
                <a:gd name="T105" fmla="*/ 3 h 94"/>
                <a:gd name="T106" fmla="*/ 6 w 62"/>
                <a:gd name="T107" fmla="*/ 0 h 94"/>
                <a:gd name="T108" fmla="*/ 11 w 62"/>
                <a:gd name="T109" fmla="*/ 0 h 94"/>
                <a:gd name="T110" fmla="*/ 15 w 62"/>
                <a:gd name="T111" fmla="*/ 0 h 94"/>
                <a:gd name="T112" fmla="*/ 17 w 62"/>
                <a:gd name="T1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" h="94">
                  <a:moveTo>
                    <a:pt x="17" y="0"/>
                  </a:moveTo>
                  <a:lnTo>
                    <a:pt x="26" y="0"/>
                  </a:lnTo>
                  <a:lnTo>
                    <a:pt x="31" y="3"/>
                  </a:lnTo>
                  <a:lnTo>
                    <a:pt x="35" y="7"/>
                  </a:lnTo>
                  <a:lnTo>
                    <a:pt x="38" y="14"/>
                  </a:lnTo>
                  <a:lnTo>
                    <a:pt x="38" y="20"/>
                  </a:lnTo>
                  <a:lnTo>
                    <a:pt x="38" y="25"/>
                  </a:lnTo>
                  <a:lnTo>
                    <a:pt x="40" y="29"/>
                  </a:lnTo>
                  <a:lnTo>
                    <a:pt x="44" y="32"/>
                  </a:lnTo>
                  <a:lnTo>
                    <a:pt x="51" y="32"/>
                  </a:lnTo>
                  <a:lnTo>
                    <a:pt x="51" y="34"/>
                  </a:lnTo>
                  <a:lnTo>
                    <a:pt x="53" y="36"/>
                  </a:lnTo>
                  <a:lnTo>
                    <a:pt x="58" y="38"/>
                  </a:lnTo>
                  <a:lnTo>
                    <a:pt x="60" y="38"/>
                  </a:lnTo>
                  <a:lnTo>
                    <a:pt x="62" y="41"/>
                  </a:lnTo>
                  <a:lnTo>
                    <a:pt x="62" y="45"/>
                  </a:lnTo>
                  <a:lnTo>
                    <a:pt x="62" y="56"/>
                  </a:lnTo>
                  <a:lnTo>
                    <a:pt x="62" y="61"/>
                  </a:lnTo>
                  <a:lnTo>
                    <a:pt x="62" y="65"/>
                  </a:lnTo>
                  <a:lnTo>
                    <a:pt x="62" y="70"/>
                  </a:lnTo>
                  <a:lnTo>
                    <a:pt x="62" y="74"/>
                  </a:lnTo>
                  <a:lnTo>
                    <a:pt x="62" y="79"/>
                  </a:lnTo>
                  <a:lnTo>
                    <a:pt x="62" y="83"/>
                  </a:lnTo>
                  <a:lnTo>
                    <a:pt x="62" y="85"/>
                  </a:lnTo>
                  <a:lnTo>
                    <a:pt x="60" y="88"/>
                  </a:lnTo>
                  <a:lnTo>
                    <a:pt x="55" y="88"/>
                  </a:lnTo>
                  <a:lnTo>
                    <a:pt x="51" y="88"/>
                  </a:lnTo>
                  <a:lnTo>
                    <a:pt x="49" y="90"/>
                  </a:lnTo>
                  <a:lnTo>
                    <a:pt x="44" y="92"/>
                  </a:lnTo>
                  <a:lnTo>
                    <a:pt x="44" y="94"/>
                  </a:lnTo>
                  <a:lnTo>
                    <a:pt x="38" y="94"/>
                  </a:lnTo>
                  <a:lnTo>
                    <a:pt x="33" y="85"/>
                  </a:lnTo>
                  <a:lnTo>
                    <a:pt x="26" y="81"/>
                  </a:lnTo>
                  <a:lnTo>
                    <a:pt x="17" y="76"/>
                  </a:lnTo>
                  <a:lnTo>
                    <a:pt x="17" y="70"/>
                  </a:lnTo>
                  <a:lnTo>
                    <a:pt x="17" y="65"/>
                  </a:lnTo>
                  <a:lnTo>
                    <a:pt x="20" y="58"/>
                  </a:lnTo>
                  <a:lnTo>
                    <a:pt x="20" y="54"/>
                  </a:lnTo>
                  <a:lnTo>
                    <a:pt x="17" y="50"/>
                  </a:lnTo>
                  <a:lnTo>
                    <a:pt x="15" y="45"/>
                  </a:lnTo>
                  <a:lnTo>
                    <a:pt x="13" y="45"/>
                  </a:lnTo>
                  <a:lnTo>
                    <a:pt x="9" y="41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9" y="32"/>
                  </a:lnTo>
                  <a:lnTo>
                    <a:pt x="11" y="29"/>
                  </a:lnTo>
                  <a:lnTo>
                    <a:pt x="13" y="25"/>
                  </a:lnTo>
                  <a:lnTo>
                    <a:pt x="11" y="18"/>
                  </a:lnTo>
                  <a:lnTo>
                    <a:pt x="9" y="14"/>
                  </a:lnTo>
                  <a:lnTo>
                    <a:pt x="4" y="9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3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87" name="Freeform 403"/>
            <p:cNvSpPr>
              <a:spLocks/>
            </p:cNvSpPr>
            <p:nvPr/>
          </p:nvSpPr>
          <p:spPr bwMode="auto">
            <a:xfrm>
              <a:off x="4577339" y="2838063"/>
              <a:ext cx="71170" cy="107902"/>
            </a:xfrm>
            <a:custGeom>
              <a:avLst/>
              <a:gdLst>
                <a:gd name="T0" fmla="*/ 17 w 62"/>
                <a:gd name="T1" fmla="*/ 0 h 94"/>
                <a:gd name="T2" fmla="*/ 26 w 62"/>
                <a:gd name="T3" fmla="*/ 0 h 94"/>
                <a:gd name="T4" fmla="*/ 31 w 62"/>
                <a:gd name="T5" fmla="*/ 3 h 94"/>
                <a:gd name="T6" fmla="*/ 35 w 62"/>
                <a:gd name="T7" fmla="*/ 7 h 94"/>
                <a:gd name="T8" fmla="*/ 38 w 62"/>
                <a:gd name="T9" fmla="*/ 14 h 94"/>
                <a:gd name="T10" fmla="*/ 38 w 62"/>
                <a:gd name="T11" fmla="*/ 20 h 94"/>
                <a:gd name="T12" fmla="*/ 38 w 62"/>
                <a:gd name="T13" fmla="*/ 25 h 94"/>
                <a:gd name="T14" fmla="*/ 40 w 62"/>
                <a:gd name="T15" fmla="*/ 29 h 94"/>
                <a:gd name="T16" fmla="*/ 44 w 62"/>
                <a:gd name="T17" fmla="*/ 32 h 94"/>
                <a:gd name="T18" fmla="*/ 51 w 62"/>
                <a:gd name="T19" fmla="*/ 32 h 94"/>
                <a:gd name="T20" fmla="*/ 51 w 62"/>
                <a:gd name="T21" fmla="*/ 34 h 94"/>
                <a:gd name="T22" fmla="*/ 53 w 62"/>
                <a:gd name="T23" fmla="*/ 36 h 94"/>
                <a:gd name="T24" fmla="*/ 58 w 62"/>
                <a:gd name="T25" fmla="*/ 38 h 94"/>
                <a:gd name="T26" fmla="*/ 60 w 62"/>
                <a:gd name="T27" fmla="*/ 38 h 94"/>
                <a:gd name="T28" fmla="*/ 62 w 62"/>
                <a:gd name="T29" fmla="*/ 41 h 94"/>
                <a:gd name="T30" fmla="*/ 62 w 62"/>
                <a:gd name="T31" fmla="*/ 45 h 94"/>
                <a:gd name="T32" fmla="*/ 62 w 62"/>
                <a:gd name="T33" fmla="*/ 56 h 94"/>
                <a:gd name="T34" fmla="*/ 62 w 62"/>
                <a:gd name="T35" fmla="*/ 61 h 94"/>
                <a:gd name="T36" fmla="*/ 62 w 62"/>
                <a:gd name="T37" fmla="*/ 65 h 94"/>
                <a:gd name="T38" fmla="*/ 62 w 62"/>
                <a:gd name="T39" fmla="*/ 70 h 94"/>
                <a:gd name="T40" fmla="*/ 62 w 62"/>
                <a:gd name="T41" fmla="*/ 74 h 94"/>
                <a:gd name="T42" fmla="*/ 62 w 62"/>
                <a:gd name="T43" fmla="*/ 79 h 94"/>
                <a:gd name="T44" fmla="*/ 62 w 62"/>
                <a:gd name="T45" fmla="*/ 83 h 94"/>
                <a:gd name="T46" fmla="*/ 62 w 62"/>
                <a:gd name="T47" fmla="*/ 85 h 94"/>
                <a:gd name="T48" fmla="*/ 60 w 62"/>
                <a:gd name="T49" fmla="*/ 88 h 94"/>
                <a:gd name="T50" fmla="*/ 55 w 62"/>
                <a:gd name="T51" fmla="*/ 88 h 94"/>
                <a:gd name="T52" fmla="*/ 51 w 62"/>
                <a:gd name="T53" fmla="*/ 88 h 94"/>
                <a:gd name="T54" fmla="*/ 49 w 62"/>
                <a:gd name="T55" fmla="*/ 90 h 94"/>
                <a:gd name="T56" fmla="*/ 44 w 62"/>
                <a:gd name="T57" fmla="*/ 92 h 94"/>
                <a:gd name="T58" fmla="*/ 44 w 62"/>
                <a:gd name="T59" fmla="*/ 94 h 94"/>
                <a:gd name="T60" fmla="*/ 38 w 62"/>
                <a:gd name="T61" fmla="*/ 94 h 94"/>
                <a:gd name="T62" fmla="*/ 33 w 62"/>
                <a:gd name="T63" fmla="*/ 85 h 94"/>
                <a:gd name="T64" fmla="*/ 26 w 62"/>
                <a:gd name="T65" fmla="*/ 81 h 94"/>
                <a:gd name="T66" fmla="*/ 17 w 62"/>
                <a:gd name="T67" fmla="*/ 76 h 94"/>
                <a:gd name="T68" fmla="*/ 17 w 62"/>
                <a:gd name="T69" fmla="*/ 70 h 94"/>
                <a:gd name="T70" fmla="*/ 17 w 62"/>
                <a:gd name="T71" fmla="*/ 65 h 94"/>
                <a:gd name="T72" fmla="*/ 20 w 62"/>
                <a:gd name="T73" fmla="*/ 58 h 94"/>
                <a:gd name="T74" fmla="*/ 20 w 62"/>
                <a:gd name="T75" fmla="*/ 54 h 94"/>
                <a:gd name="T76" fmla="*/ 17 w 62"/>
                <a:gd name="T77" fmla="*/ 50 h 94"/>
                <a:gd name="T78" fmla="*/ 15 w 62"/>
                <a:gd name="T79" fmla="*/ 45 h 94"/>
                <a:gd name="T80" fmla="*/ 13 w 62"/>
                <a:gd name="T81" fmla="*/ 45 h 94"/>
                <a:gd name="T82" fmla="*/ 9 w 62"/>
                <a:gd name="T83" fmla="*/ 41 h 94"/>
                <a:gd name="T84" fmla="*/ 9 w 62"/>
                <a:gd name="T85" fmla="*/ 38 h 94"/>
                <a:gd name="T86" fmla="*/ 9 w 62"/>
                <a:gd name="T87" fmla="*/ 36 h 94"/>
                <a:gd name="T88" fmla="*/ 9 w 62"/>
                <a:gd name="T89" fmla="*/ 32 h 94"/>
                <a:gd name="T90" fmla="*/ 11 w 62"/>
                <a:gd name="T91" fmla="*/ 29 h 94"/>
                <a:gd name="T92" fmla="*/ 13 w 62"/>
                <a:gd name="T93" fmla="*/ 25 h 94"/>
                <a:gd name="T94" fmla="*/ 11 w 62"/>
                <a:gd name="T95" fmla="*/ 18 h 94"/>
                <a:gd name="T96" fmla="*/ 9 w 62"/>
                <a:gd name="T97" fmla="*/ 14 h 94"/>
                <a:gd name="T98" fmla="*/ 4 w 62"/>
                <a:gd name="T99" fmla="*/ 9 h 94"/>
                <a:gd name="T100" fmla="*/ 0 w 62"/>
                <a:gd name="T101" fmla="*/ 7 h 94"/>
                <a:gd name="T102" fmla="*/ 2 w 62"/>
                <a:gd name="T103" fmla="*/ 5 h 94"/>
                <a:gd name="T104" fmla="*/ 4 w 62"/>
                <a:gd name="T105" fmla="*/ 3 h 94"/>
                <a:gd name="T106" fmla="*/ 6 w 62"/>
                <a:gd name="T107" fmla="*/ 0 h 94"/>
                <a:gd name="T108" fmla="*/ 11 w 62"/>
                <a:gd name="T109" fmla="*/ 0 h 94"/>
                <a:gd name="T110" fmla="*/ 15 w 62"/>
                <a:gd name="T111" fmla="*/ 0 h 94"/>
                <a:gd name="T112" fmla="*/ 17 w 62"/>
                <a:gd name="T1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" h="94">
                  <a:moveTo>
                    <a:pt x="17" y="0"/>
                  </a:moveTo>
                  <a:lnTo>
                    <a:pt x="26" y="0"/>
                  </a:lnTo>
                  <a:lnTo>
                    <a:pt x="31" y="3"/>
                  </a:lnTo>
                  <a:lnTo>
                    <a:pt x="35" y="7"/>
                  </a:lnTo>
                  <a:lnTo>
                    <a:pt x="38" y="14"/>
                  </a:lnTo>
                  <a:lnTo>
                    <a:pt x="38" y="20"/>
                  </a:lnTo>
                  <a:lnTo>
                    <a:pt x="38" y="25"/>
                  </a:lnTo>
                  <a:lnTo>
                    <a:pt x="40" y="29"/>
                  </a:lnTo>
                  <a:lnTo>
                    <a:pt x="44" y="32"/>
                  </a:lnTo>
                  <a:lnTo>
                    <a:pt x="51" y="32"/>
                  </a:lnTo>
                  <a:lnTo>
                    <a:pt x="51" y="34"/>
                  </a:lnTo>
                  <a:lnTo>
                    <a:pt x="53" y="36"/>
                  </a:lnTo>
                  <a:lnTo>
                    <a:pt x="58" y="38"/>
                  </a:lnTo>
                  <a:lnTo>
                    <a:pt x="60" y="38"/>
                  </a:lnTo>
                  <a:lnTo>
                    <a:pt x="62" y="41"/>
                  </a:lnTo>
                  <a:lnTo>
                    <a:pt x="62" y="45"/>
                  </a:lnTo>
                  <a:lnTo>
                    <a:pt x="62" y="56"/>
                  </a:lnTo>
                  <a:lnTo>
                    <a:pt x="62" y="61"/>
                  </a:lnTo>
                  <a:lnTo>
                    <a:pt x="62" y="65"/>
                  </a:lnTo>
                  <a:lnTo>
                    <a:pt x="62" y="70"/>
                  </a:lnTo>
                  <a:lnTo>
                    <a:pt x="62" y="74"/>
                  </a:lnTo>
                  <a:lnTo>
                    <a:pt x="62" y="79"/>
                  </a:lnTo>
                  <a:lnTo>
                    <a:pt x="62" y="83"/>
                  </a:lnTo>
                  <a:lnTo>
                    <a:pt x="62" y="85"/>
                  </a:lnTo>
                  <a:lnTo>
                    <a:pt x="60" y="88"/>
                  </a:lnTo>
                  <a:lnTo>
                    <a:pt x="55" y="88"/>
                  </a:lnTo>
                  <a:lnTo>
                    <a:pt x="51" y="88"/>
                  </a:lnTo>
                  <a:lnTo>
                    <a:pt x="49" y="90"/>
                  </a:lnTo>
                  <a:lnTo>
                    <a:pt x="44" y="92"/>
                  </a:lnTo>
                  <a:lnTo>
                    <a:pt x="44" y="94"/>
                  </a:lnTo>
                  <a:lnTo>
                    <a:pt x="38" y="94"/>
                  </a:lnTo>
                  <a:lnTo>
                    <a:pt x="33" y="85"/>
                  </a:lnTo>
                  <a:lnTo>
                    <a:pt x="26" y="81"/>
                  </a:lnTo>
                  <a:lnTo>
                    <a:pt x="17" y="76"/>
                  </a:lnTo>
                  <a:lnTo>
                    <a:pt x="17" y="70"/>
                  </a:lnTo>
                  <a:lnTo>
                    <a:pt x="17" y="65"/>
                  </a:lnTo>
                  <a:lnTo>
                    <a:pt x="20" y="58"/>
                  </a:lnTo>
                  <a:lnTo>
                    <a:pt x="20" y="54"/>
                  </a:lnTo>
                  <a:lnTo>
                    <a:pt x="17" y="50"/>
                  </a:lnTo>
                  <a:lnTo>
                    <a:pt x="15" y="45"/>
                  </a:lnTo>
                  <a:lnTo>
                    <a:pt x="13" y="45"/>
                  </a:lnTo>
                  <a:lnTo>
                    <a:pt x="9" y="41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9" y="32"/>
                  </a:lnTo>
                  <a:lnTo>
                    <a:pt x="11" y="29"/>
                  </a:lnTo>
                  <a:lnTo>
                    <a:pt x="13" y="25"/>
                  </a:lnTo>
                  <a:lnTo>
                    <a:pt x="11" y="18"/>
                  </a:lnTo>
                  <a:lnTo>
                    <a:pt x="9" y="14"/>
                  </a:lnTo>
                  <a:lnTo>
                    <a:pt x="4" y="9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3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7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88" name="Freeform 404"/>
            <p:cNvSpPr>
              <a:spLocks/>
            </p:cNvSpPr>
            <p:nvPr/>
          </p:nvSpPr>
          <p:spPr bwMode="auto">
            <a:xfrm>
              <a:off x="4658839" y="2658992"/>
              <a:ext cx="421278" cy="172184"/>
            </a:xfrm>
            <a:custGeom>
              <a:avLst/>
              <a:gdLst>
                <a:gd name="T0" fmla="*/ 116 w 367"/>
                <a:gd name="T1" fmla="*/ 0 h 150"/>
                <a:gd name="T2" fmla="*/ 188 w 367"/>
                <a:gd name="T3" fmla="*/ 20 h 150"/>
                <a:gd name="T4" fmla="*/ 230 w 367"/>
                <a:gd name="T5" fmla="*/ 53 h 150"/>
                <a:gd name="T6" fmla="*/ 286 w 367"/>
                <a:gd name="T7" fmla="*/ 56 h 150"/>
                <a:gd name="T8" fmla="*/ 295 w 367"/>
                <a:gd name="T9" fmla="*/ 58 h 150"/>
                <a:gd name="T10" fmla="*/ 297 w 367"/>
                <a:gd name="T11" fmla="*/ 62 h 150"/>
                <a:gd name="T12" fmla="*/ 300 w 367"/>
                <a:gd name="T13" fmla="*/ 69 h 150"/>
                <a:gd name="T14" fmla="*/ 306 w 367"/>
                <a:gd name="T15" fmla="*/ 74 h 150"/>
                <a:gd name="T16" fmla="*/ 315 w 367"/>
                <a:gd name="T17" fmla="*/ 76 h 150"/>
                <a:gd name="T18" fmla="*/ 322 w 367"/>
                <a:gd name="T19" fmla="*/ 74 h 150"/>
                <a:gd name="T20" fmla="*/ 367 w 367"/>
                <a:gd name="T21" fmla="*/ 69 h 150"/>
                <a:gd name="T22" fmla="*/ 362 w 367"/>
                <a:gd name="T23" fmla="*/ 85 h 150"/>
                <a:gd name="T24" fmla="*/ 355 w 367"/>
                <a:gd name="T25" fmla="*/ 96 h 150"/>
                <a:gd name="T26" fmla="*/ 344 w 367"/>
                <a:gd name="T27" fmla="*/ 103 h 150"/>
                <a:gd name="T28" fmla="*/ 335 w 367"/>
                <a:gd name="T29" fmla="*/ 105 h 150"/>
                <a:gd name="T30" fmla="*/ 324 w 367"/>
                <a:gd name="T31" fmla="*/ 107 h 150"/>
                <a:gd name="T32" fmla="*/ 318 w 367"/>
                <a:gd name="T33" fmla="*/ 114 h 150"/>
                <a:gd name="T34" fmla="*/ 306 w 367"/>
                <a:gd name="T35" fmla="*/ 118 h 150"/>
                <a:gd name="T36" fmla="*/ 284 w 367"/>
                <a:gd name="T37" fmla="*/ 121 h 150"/>
                <a:gd name="T38" fmla="*/ 273 w 367"/>
                <a:gd name="T39" fmla="*/ 132 h 150"/>
                <a:gd name="T40" fmla="*/ 266 w 367"/>
                <a:gd name="T41" fmla="*/ 132 h 150"/>
                <a:gd name="T42" fmla="*/ 262 w 367"/>
                <a:gd name="T43" fmla="*/ 136 h 150"/>
                <a:gd name="T44" fmla="*/ 255 w 367"/>
                <a:gd name="T45" fmla="*/ 138 h 150"/>
                <a:gd name="T46" fmla="*/ 235 w 367"/>
                <a:gd name="T47" fmla="*/ 134 h 150"/>
                <a:gd name="T48" fmla="*/ 208 w 367"/>
                <a:gd name="T49" fmla="*/ 123 h 150"/>
                <a:gd name="T50" fmla="*/ 186 w 367"/>
                <a:gd name="T51" fmla="*/ 125 h 150"/>
                <a:gd name="T52" fmla="*/ 170 w 367"/>
                <a:gd name="T53" fmla="*/ 143 h 150"/>
                <a:gd name="T54" fmla="*/ 157 w 367"/>
                <a:gd name="T55" fmla="*/ 147 h 150"/>
                <a:gd name="T56" fmla="*/ 154 w 367"/>
                <a:gd name="T57" fmla="*/ 141 h 150"/>
                <a:gd name="T58" fmla="*/ 154 w 367"/>
                <a:gd name="T59" fmla="*/ 132 h 150"/>
                <a:gd name="T60" fmla="*/ 159 w 367"/>
                <a:gd name="T61" fmla="*/ 129 h 150"/>
                <a:gd name="T62" fmla="*/ 161 w 367"/>
                <a:gd name="T63" fmla="*/ 121 h 150"/>
                <a:gd name="T64" fmla="*/ 161 w 367"/>
                <a:gd name="T65" fmla="*/ 112 h 150"/>
                <a:gd name="T66" fmla="*/ 157 w 367"/>
                <a:gd name="T67" fmla="*/ 107 h 150"/>
                <a:gd name="T68" fmla="*/ 154 w 367"/>
                <a:gd name="T69" fmla="*/ 98 h 150"/>
                <a:gd name="T70" fmla="*/ 152 w 367"/>
                <a:gd name="T71" fmla="*/ 87 h 150"/>
                <a:gd name="T72" fmla="*/ 143 w 367"/>
                <a:gd name="T73" fmla="*/ 80 h 150"/>
                <a:gd name="T74" fmla="*/ 128 w 367"/>
                <a:gd name="T75" fmla="*/ 76 h 150"/>
                <a:gd name="T76" fmla="*/ 105 w 367"/>
                <a:gd name="T77" fmla="*/ 65 h 150"/>
                <a:gd name="T78" fmla="*/ 85 w 367"/>
                <a:gd name="T79" fmla="*/ 69 h 150"/>
                <a:gd name="T80" fmla="*/ 74 w 367"/>
                <a:gd name="T81" fmla="*/ 78 h 150"/>
                <a:gd name="T82" fmla="*/ 54 w 367"/>
                <a:gd name="T83" fmla="*/ 80 h 150"/>
                <a:gd name="T84" fmla="*/ 0 w 367"/>
                <a:gd name="T85" fmla="*/ 62 h 150"/>
                <a:gd name="T86" fmla="*/ 18 w 367"/>
                <a:gd name="T87" fmla="*/ 22 h 150"/>
                <a:gd name="T88" fmla="*/ 49 w 367"/>
                <a:gd name="T89" fmla="*/ 11 h 150"/>
                <a:gd name="T90" fmla="*/ 85 w 367"/>
                <a:gd name="T91" fmla="*/ 24 h 150"/>
                <a:gd name="T92" fmla="*/ 98 w 367"/>
                <a:gd name="T93" fmla="*/ 24 h 150"/>
                <a:gd name="T94" fmla="*/ 110 w 367"/>
                <a:gd name="T95" fmla="*/ 22 h 150"/>
                <a:gd name="T96" fmla="*/ 116 w 367"/>
                <a:gd name="T97" fmla="*/ 18 h 150"/>
                <a:gd name="T98" fmla="*/ 116 w 367"/>
                <a:gd name="T99" fmla="*/ 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7" h="150">
                  <a:moveTo>
                    <a:pt x="116" y="6"/>
                  </a:moveTo>
                  <a:lnTo>
                    <a:pt x="116" y="0"/>
                  </a:lnTo>
                  <a:lnTo>
                    <a:pt x="172" y="0"/>
                  </a:lnTo>
                  <a:lnTo>
                    <a:pt x="188" y="20"/>
                  </a:lnTo>
                  <a:lnTo>
                    <a:pt x="208" y="38"/>
                  </a:lnTo>
                  <a:lnTo>
                    <a:pt x="230" y="53"/>
                  </a:lnTo>
                  <a:lnTo>
                    <a:pt x="257" y="60"/>
                  </a:lnTo>
                  <a:lnTo>
                    <a:pt x="286" y="56"/>
                  </a:lnTo>
                  <a:lnTo>
                    <a:pt x="291" y="56"/>
                  </a:lnTo>
                  <a:lnTo>
                    <a:pt x="295" y="58"/>
                  </a:lnTo>
                  <a:lnTo>
                    <a:pt x="297" y="60"/>
                  </a:lnTo>
                  <a:lnTo>
                    <a:pt x="297" y="62"/>
                  </a:lnTo>
                  <a:lnTo>
                    <a:pt x="297" y="67"/>
                  </a:lnTo>
                  <a:lnTo>
                    <a:pt x="300" y="69"/>
                  </a:lnTo>
                  <a:lnTo>
                    <a:pt x="304" y="71"/>
                  </a:lnTo>
                  <a:lnTo>
                    <a:pt x="306" y="74"/>
                  </a:lnTo>
                  <a:lnTo>
                    <a:pt x="311" y="76"/>
                  </a:lnTo>
                  <a:lnTo>
                    <a:pt x="315" y="76"/>
                  </a:lnTo>
                  <a:lnTo>
                    <a:pt x="320" y="76"/>
                  </a:lnTo>
                  <a:lnTo>
                    <a:pt x="322" y="74"/>
                  </a:lnTo>
                  <a:lnTo>
                    <a:pt x="324" y="69"/>
                  </a:lnTo>
                  <a:lnTo>
                    <a:pt x="367" y="69"/>
                  </a:lnTo>
                  <a:lnTo>
                    <a:pt x="367" y="78"/>
                  </a:lnTo>
                  <a:lnTo>
                    <a:pt x="362" y="85"/>
                  </a:lnTo>
                  <a:lnTo>
                    <a:pt x="360" y="91"/>
                  </a:lnTo>
                  <a:lnTo>
                    <a:pt x="355" y="96"/>
                  </a:lnTo>
                  <a:lnTo>
                    <a:pt x="349" y="100"/>
                  </a:lnTo>
                  <a:lnTo>
                    <a:pt x="344" y="103"/>
                  </a:lnTo>
                  <a:lnTo>
                    <a:pt x="340" y="105"/>
                  </a:lnTo>
                  <a:lnTo>
                    <a:pt x="335" y="105"/>
                  </a:lnTo>
                  <a:lnTo>
                    <a:pt x="331" y="107"/>
                  </a:lnTo>
                  <a:lnTo>
                    <a:pt x="324" y="107"/>
                  </a:lnTo>
                  <a:lnTo>
                    <a:pt x="322" y="109"/>
                  </a:lnTo>
                  <a:lnTo>
                    <a:pt x="318" y="114"/>
                  </a:lnTo>
                  <a:lnTo>
                    <a:pt x="318" y="118"/>
                  </a:lnTo>
                  <a:lnTo>
                    <a:pt x="306" y="118"/>
                  </a:lnTo>
                  <a:lnTo>
                    <a:pt x="295" y="118"/>
                  </a:lnTo>
                  <a:lnTo>
                    <a:pt x="284" y="121"/>
                  </a:lnTo>
                  <a:lnTo>
                    <a:pt x="277" y="123"/>
                  </a:lnTo>
                  <a:lnTo>
                    <a:pt x="273" y="132"/>
                  </a:lnTo>
                  <a:lnTo>
                    <a:pt x="268" y="132"/>
                  </a:lnTo>
                  <a:lnTo>
                    <a:pt x="266" y="132"/>
                  </a:lnTo>
                  <a:lnTo>
                    <a:pt x="264" y="134"/>
                  </a:lnTo>
                  <a:lnTo>
                    <a:pt x="262" y="136"/>
                  </a:lnTo>
                  <a:lnTo>
                    <a:pt x="257" y="136"/>
                  </a:lnTo>
                  <a:lnTo>
                    <a:pt x="255" y="138"/>
                  </a:lnTo>
                  <a:lnTo>
                    <a:pt x="248" y="138"/>
                  </a:lnTo>
                  <a:lnTo>
                    <a:pt x="235" y="134"/>
                  </a:lnTo>
                  <a:lnTo>
                    <a:pt x="221" y="129"/>
                  </a:lnTo>
                  <a:lnTo>
                    <a:pt x="208" y="123"/>
                  </a:lnTo>
                  <a:lnTo>
                    <a:pt x="195" y="121"/>
                  </a:lnTo>
                  <a:lnTo>
                    <a:pt x="186" y="125"/>
                  </a:lnTo>
                  <a:lnTo>
                    <a:pt x="179" y="136"/>
                  </a:lnTo>
                  <a:lnTo>
                    <a:pt x="170" y="143"/>
                  </a:lnTo>
                  <a:lnTo>
                    <a:pt x="161" y="150"/>
                  </a:lnTo>
                  <a:lnTo>
                    <a:pt x="157" y="147"/>
                  </a:lnTo>
                  <a:lnTo>
                    <a:pt x="154" y="145"/>
                  </a:lnTo>
                  <a:lnTo>
                    <a:pt x="154" y="141"/>
                  </a:lnTo>
                  <a:lnTo>
                    <a:pt x="154" y="136"/>
                  </a:lnTo>
                  <a:lnTo>
                    <a:pt x="154" y="132"/>
                  </a:lnTo>
                  <a:lnTo>
                    <a:pt x="157" y="132"/>
                  </a:lnTo>
                  <a:lnTo>
                    <a:pt x="159" y="129"/>
                  </a:lnTo>
                  <a:lnTo>
                    <a:pt x="161" y="125"/>
                  </a:lnTo>
                  <a:lnTo>
                    <a:pt x="161" y="121"/>
                  </a:lnTo>
                  <a:lnTo>
                    <a:pt x="161" y="116"/>
                  </a:lnTo>
                  <a:lnTo>
                    <a:pt x="161" y="112"/>
                  </a:lnTo>
                  <a:lnTo>
                    <a:pt x="159" y="107"/>
                  </a:lnTo>
                  <a:lnTo>
                    <a:pt x="157" y="107"/>
                  </a:lnTo>
                  <a:lnTo>
                    <a:pt x="154" y="107"/>
                  </a:lnTo>
                  <a:lnTo>
                    <a:pt x="154" y="98"/>
                  </a:lnTo>
                  <a:lnTo>
                    <a:pt x="154" y="91"/>
                  </a:lnTo>
                  <a:lnTo>
                    <a:pt x="152" y="87"/>
                  </a:lnTo>
                  <a:lnTo>
                    <a:pt x="148" y="83"/>
                  </a:lnTo>
                  <a:lnTo>
                    <a:pt x="143" y="80"/>
                  </a:lnTo>
                  <a:lnTo>
                    <a:pt x="136" y="80"/>
                  </a:lnTo>
                  <a:lnTo>
                    <a:pt x="128" y="76"/>
                  </a:lnTo>
                  <a:lnTo>
                    <a:pt x="116" y="69"/>
                  </a:lnTo>
                  <a:lnTo>
                    <a:pt x="105" y="65"/>
                  </a:lnTo>
                  <a:lnTo>
                    <a:pt x="96" y="62"/>
                  </a:lnTo>
                  <a:lnTo>
                    <a:pt x="85" y="69"/>
                  </a:lnTo>
                  <a:lnTo>
                    <a:pt x="81" y="74"/>
                  </a:lnTo>
                  <a:lnTo>
                    <a:pt x="74" y="78"/>
                  </a:lnTo>
                  <a:lnTo>
                    <a:pt x="65" y="80"/>
                  </a:lnTo>
                  <a:lnTo>
                    <a:pt x="54" y="80"/>
                  </a:lnTo>
                  <a:lnTo>
                    <a:pt x="5" y="80"/>
                  </a:lnTo>
                  <a:lnTo>
                    <a:pt x="0" y="62"/>
                  </a:lnTo>
                  <a:lnTo>
                    <a:pt x="7" y="42"/>
                  </a:lnTo>
                  <a:lnTo>
                    <a:pt x="18" y="22"/>
                  </a:lnTo>
                  <a:lnTo>
                    <a:pt x="29" y="6"/>
                  </a:lnTo>
                  <a:lnTo>
                    <a:pt x="49" y="11"/>
                  </a:lnTo>
                  <a:lnTo>
                    <a:pt x="67" y="18"/>
                  </a:lnTo>
                  <a:lnTo>
                    <a:pt x="85" y="24"/>
                  </a:lnTo>
                  <a:lnTo>
                    <a:pt x="92" y="24"/>
                  </a:lnTo>
                  <a:lnTo>
                    <a:pt x="98" y="24"/>
                  </a:lnTo>
                  <a:lnTo>
                    <a:pt x="103" y="24"/>
                  </a:lnTo>
                  <a:lnTo>
                    <a:pt x="110" y="22"/>
                  </a:lnTo>
                  <a:lnTo>
                    <a:pt x="112" y="20"/>
                  </a:lnTo>
                  <a:lnTo>
                    <a:pt x="116" y="18"/>
                  </a:lnTo>
                  <a:lnTo>
                    <a:pt x="116" y="13"/>
                  </a:lnTo>
                  <a:lnTo>
                    <a:pt x="116" y="6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89" name="Freeform 405"/>
            <p:cNvSpPr>
              <a:spLocks/>
            </p:cNvSpPr>
            <p:nvPr/>
          </p:nvSpPr>
          <p:spPr bwMode="auto">
            <a:xfrm>
              <a:off x="4658839" y="2658992"/>
              <a:ext cx="421278" cy="172184"/>
            </a:xfrm>
            <a:custGeom>
              <a:avLst/>
              <a:gdLst>
                <a:gd name="T0" fmla="*/ 116 w 367"/>
                <a:gd name="T1" fmla="*/ 0 h 150"/>
                <a:gd name="T2" fmla="*/ 188 w 367"/>
                <a:gd name="T3" fmla="*/ 20 h 150"/>
                <a:gd name="T4" fmla="*/ 230 w 367"/>
                <a:gd name="T5" fmla="*/ 53 h 150"/>
                <a:gd name="T6" fmla="*/ 286 w 367"/>
                <a:gd name="T7" fmla="*/ 56 h 150"/>
                <a:gd name="T8" fmla="*/ 295 w 367"/>
                <a:gd name="T9" fmla="*/ 58 h 150"/>
                <a:gd name="T10" fmla="*/ 297 w 367"/>
                <a:gd name="T11" fmla="*/ 62 h 150"/>
                <a:gd name="T12" fmla="*/ 300 w 367"/>
                <a:gd name="T13" fmla="*/ 69 h 150"/>
                <a:gd name="T14" fmla="*/ 306 w 367"/>
                <a:gd name="T15" fmla="*/ 74 h 150"/>
                <a:gd name="T16" fmla="*/ 315 w 367"/>
                <a:gd name="T17" fmla="*/ 76 h 150"/>
                <a:gd name="T18" fmla="*/ 322 w 367"/>
                <a:gd name="T19" fmla="*/ 74 h 150"/>
                <a:gd name="T20" fmla="*/ 367 w 367"/>
                <a:gd name="T21" fmla="*/ 69 h 150"/>
                <a:gd name="T22" fmla="*/ 362 w 367"/>
                <a:gd name="T23" fmla="*/ 85 h 150"/>
                <a:gd name="T24" fmla="*/ 355 w 367"/>
                <a:gd name="T25" fmla="*/ 96 h 150"/>
                <a:gd name="T26" fmla="*/ 344 w 367"/>
                <a:gd name="T27" fmla="*/ 103 h 150"/>
                <a:gd name="T28" fmla="*/ 335 w 367"/>
                <a:gd name="T29" fmla="*/ 105 h 150"/>
                <a:gd name="T30" fmla="*/ 324 w 367"/>
                <a:gd name="T31" fmla="*/ 107 h 150"/>
                <a:gd name="T32" fmla="*/ 318 w 367"/>
                <a:gd name="T33" fmla="*/ 114 h 150"/>
                <a:gd name="T34" fmla="*/ 306 w 367"/>
                <a:gd name="T35" fmla="*/ 118 h 150"/>
                <a:gd name="T36" fmla="*/ 284 w 367"/>
                <a:gd name="T37" fmla="*/ 121 h 150"/>
                <a:gd name="T38" fmla="*/ 273 w 367"/>
                <a:gd name="T39" fmla="*/ 132 h 150"/>
                <a:gd name="T40" fmla="*/ 266 w 367"/>
                <a:gd name="T41" fmla="*/ 132 h 150"/>
                <a:gd name="T42" fmla="*/ 262 w 367"/>
                <a:gd name="T43" fmla="*/ 136 h 150"/>
                <a:gd name="T44" fmla="*/ 255 w 367"/>
                <a:gd name="T45" fmla="*/ 138 h 150"/>
                <a:gd name="T46" fmla="*/ 235 w 367"/>
                <a:gd name="T47" fmla="*/ 134 h 150"/>
                <a:gd name="T48" fmla="*/ 208 w 367"/>
                <a:gd name="T49" fmla="*/ 123 h 150"/>
                <a:gd name="T50" fmla="*/ 186 w 367"/>
                <a:gd name="T51" fmla="*/ 125 h 150"/>
                <a:gd name="T52" fmla="*/ 170 w 367"/>
                <a:gd name="T53" fmla="*/ 143 h 150"/>
                <a:gd name="T54" fmla="*/ 157 w 367"/>
                <a:gd name="T55" fmla="*/ 147 h 150"/>
                <a:gd name="T56" fmla="*/ 154 w 367"/>
                <a:gd name="T57" fmla="*/ 141 h 150"/>
                <a:gd name="T58" fmla="*/ 154 w 367"/>
                <a:gd name="T59" fmla="*/ 132 h 150"/>
                <a:gd name="T60" fmla="*/ 159 w 367"/>
                <a:gd name="T61" fmla="*/ 129 h 150"/>
                <a:gd name="T62" fmla="*/ 161 w 367"/>
                <a:gd name="T63" fmla="*/ 121 h 150"/>
                <a:gd name="T64" fmla="*/ 161 w 367"/>
                <a:gd name="T65" fmla="*/ 112 h 150"/>
                <a:gd name="T66" fmla="*/ 157 w 367"/>
                <a:gd name="T67" fmla="*/ 107 h 150"/>
                <a:gd name="T68" fmla="*/ 154 w 367"/>
                <a:gd name="T69" fmla="*/ 98 h 150"/>
                <a:gd name="T70" fmla="*/ 152 w 367"/>
                <a:gd name="T71" fmla="*/ 87 h 150"/>
                <a:gd name="T72" fmla="*/ 143 w 367"/>
                <a:gd name="T73" fmla="*/ 80 h 150"/>
                <a:gd name="T74" fmla="*/ 128 w 367"/>
                <a:gd name="T75" fmla="*/ 76 h 150"/>
                <a:gd name="T76" fmla="*/ 105 w 367"/>
                <a:gd name="T77" fmla="*/ 65 h 150"/>
                <a:gd name="T78" fmla="*/ 85 w 367"/>
                <a:gd name="T79" fmla="*/ 69 h 150"/>
                <a:gd name="T80" fmla="*/ 74 w 367"/>
                <a:gd name="T81" fmla="*/ 78 h 150"/>
                <a:gd name="T82" fmla="*/ 54 w 367"/>
                <a:gd name="T83" fmla="*/ 80 h 150"/>
                <a:gd name="T84" fmla="*/ 0 w 367"/>
                <a:gd name="T85" fmla="*/ 62 h 150"/>
                <a:gd name="T86" fmla="*/ 18 w 367"/>
                <a:gd name="T87" fmla="*/ 22 h 150"/>
                <a:gd name="T88" fmla="*/ 49 w 367"/>
                <a:gd name="T89" fmla="*/ 11 h 150"/>
                <a:gd name="T90" fmla="*/ 85 w 367"/>
                <a:gd name="T91" fmla="*/ 24 h 150"/>
                <a:gd name="T92" fmla="*/ 98 w 367"/>
                <a:gd name="T93" fmla="*/ 24 h 150"/>
                <a:gd name="T94" fmla="*/ 110 w 367"/>
                <a:gd name="T95" fmla="*/ 22 h 150"/>
                <a:gd name="T96" fmla="*/ 116 w 367"/>
                <a:gd name="T97" fmla="*/ 18 h 150"/>
                <a:gd name="T98" fmla="*/ 116 w 367"/>
                <a:gd name="T99" fmla="*/ 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7" h="150">
                  <a:moveTo>
                    <a:pt x="116" y="6"/>
                  </a:moveTo>
                  <a:lnTo>
                    <a:pt x="116" y="0"/>
                  </a:lnTo>
                  <a:lnTo>
                    <a:pt x="172" y="0"/>
                  </a:lnTo>
                  <a:lnTo>
                    <a:pt x="188" y="20"/>
                  </a:lnTo>
                  <a:lnTo>
                    <a:pt x="208" y="38"/>
                  </a:lnTo>
                  <a:lnTo>
                    <a:pt x="230" y="53"/>
                  </a:lnTo>
                  <a:lnTo>
                    <a:pt x="257" y="60"/>
                  </a:lnTo>
                  <a:lnTo>
                    <a:pt x="286" y="56"/>
                  </a:lnTo>
                  <a:lnTo>
                    <a:pt x="291" y="56"/>
                  </a:lnTo>
                  <a:lnTo>
                    <a:pt x="295" y="58"/>
                  </a:lnTo>
                  <a:lnTo>
                    <a:pt x="297" y="60"/>
                  </a:lnTo>
                  <a:lnTo>
                    <a:pt x="297" y="62"/>
                  </a:lnTo>
                  <a:lnTo>
                    <a:pt x="297" y="67"/>
                  </a:lnTo>
                  <a:lnTo>
                    <a:pt x="300" y="69"/>
                  </a:lnTo>
                  <a:lnTo>
                    <a:pt x="304" y="71"/>
                  </a:lnTo>
                  <a:lnTo>
                    <a:pt x="306" y="74"/>
                  </a:lnTo>
                  <a:lnTo>
                    <a:pt x="311" y="76"/>
                  </a:lnTo>
                  <a:lnTo>
                    <a:pt x="315" y="76"/>
                  </a:lnTo>
                  <a:lnTo>
                    <a:pt x="320" y="76"/>
                  </a:lnTo>
                  <a:lnTo>
                    <a:pt x="322" y="74"/>
                  </a:lnTo>
                  <a:lnTo>
                    <a:pt x="324" y="69"/>
                  </a:lnTo>
                  <a:lnTo>
                    <a:pt x="367" y="69"/>
                  </a:lnTo>
                  <a:lnTo>
                    <a:pt x="367" y="78"/>
                  </a:lnTo>
                  <a:lnTo>
                    <a:pt x="362" y="85"/>
                  </a:lnTo>
                  <a:lnTo>
                    <a:pt x="360" y="91"/>
                  </a:lnTo>
                  <a:lnTo>
                    <a:pt x="355" y="96"/>
                  </a:lnTo>
                  <a:lnTo>
                    <a:pt x="349" y="100"/>
                  </a:lnTo>
                  <a:lnTo>
                    <a:pt x="344" y="103"/>
                  </a:lnTo>
                  <a:lnTo>
                    <a:pt x="340" y="105"/>
                  </a:lnTo>
                  <a:lnTo>
                    <a:pt x="335" y="105"/>
                  </a:lnTo>
                  <a:lnTo>
                    <a:pt x="331" y="107"/>
                  </a:lnTo>
                  <a:lnTo>
                    <a:pt x="324" y="107"/>
                  </a:lnTo>
                  <a:lnTo>
                    <a:pt x="322" y="109"/>
                  </a:lnTo>
                  <a:lnTo>
                    <a:pt x="318" y="114"/>
                  </a:lnTo>
                  <a:lnTo>
                    <a:pt x="318" y="118"/>
                  </a:lnTo>
                  <a:lnTo>
                    <a:pt x="306" y="118"/>
                  </a:lnTo>
                  <a:lnTo>
                    <a:pt x="295" y="118"/>
                  </a:lnTo>
                  <a:lnTo>
                    <a:pt x="284" y="121"/>
                  </a:lnTo>
                  <a:lnTo>
                    <a:pt x="277" y="123"/>
                  </a:lnTo>
                  <a:lnTo>
                    <a:pt x="273" y="132"/>
                  </a:lnTo>
                  <a:lnTo>
                    <a:pt x="268" y="132"/>
                  </a:lnTo>
                  <a:lnTo>
                    <a:pt x="266" y="132"/>
                  </a:lnTo>
                  <a:lnTo>
                    <a:pt x="264" y="134"/>
                  </a:lnTo>
                  <a:lnTo>
                    <a:pt x="262" y="136"/>
                  </a:lnTo>
                  <a:lnTo>
                    <a:pt x="257" y="136"/>
                  </a:lnTo>
                  <a:lnTo>
                    <a:pt x="255" y="138"/>
                  </a:lnTo>
                  <a:lnTo>
                    <a:pt x="248" y="138"/>
                  </a:lnTo>
                  <a:lnTo>
                    <a:pt x="235" y="134"/>
                  </a:lnTo>
                  <a:lnTo>
                    <a:pt x="221" y="129"/>
                  </a:lnTo>
                  <a:lnTo>
                    <a:pt x="208" y="123"/>
                  </a:lnTo>
                  <a:lnTo>
                    <a:pt x="195" y="121"/>
                  </a:lnTo>
                  <a:lnTo>
                    <a:pt x="186" y="125"/>
                  </a:lnTo>
                  <a:lnTo>
                    <a:pt x="179" y="136"/>
                  </a:lnTo>
                  <a:lnTo>
                    <a:pt x="170" y="143"/>
                  </a:lnTo>
                  <a:lnTo>
                    <a:pt x="161" y="150"/>
                  </a:lnTo>
                  <a:lnTo>
                    <a:pt x="157" y="147"/>
                  </a:lnTo>
                  <a:lnTo>
                    <a:pt x="154" y="145"/>
                  </a:lnTo>
                  <a:lnTo>
                    <a:pt x="154" y="141"/>
                  </a:lnTo>
                  <a:lnTo>
                    <a:pt x="154" y="136"/>
                  </a:lnTo>
                  <a:lnTo>
                    <a:pt x="154" y="132"/>
                  </a:lnTo>
                  <a:lnTo>
                    <a:pt x="157" y="132"/>
                  </a:lnTo>
                  <a:lnTo>
                    <a:pt x="159" y="129"/>
                  </a:lnTo>
                  <a:lnTo>
                    <a:pt x="161" y="125"/>
                  </a:lnTo>
                  <a:lnTo>
                    <a:pt x="161" y="121"/>
                  </a:lnTo>
                  <a:lnTo>
                    <a:pt x="161" y="116"/>
                  </a:lnTo>
                  <a:lnTo>
                    <a:pt x="161" y="112"/>
                  </a:lnTo>
                  <a:lnTo>
                    <a:pt x="159" y="107"/>
                  </a:lnTo>
                  <a:lnTo>
                    <a:pt x="157" y="107"/>
                  </a:lnTo>
                  <a:lnTo>
                    <a:pt x="154" y="107"/>
                  </a:lnTo>
                  <a:lnTo>
                    <a:pt x="154" y="98"/>
                  </a:lnTo>
                  <a:lnTo>
                    <a:pt x="154" y="91"/>
                  </a:lnTo>
                  <a:lnTo>
                    <a:pt x="152" y="87"/>
                  </a:lnTo>
                  <a:lnTo>
                    <a:pt x="148" y="83"/>
                  </a:lnTo>
                  <a:lnTo>
                    <a:pt x="143" y="80"/>
                  </a:lnTo>
                  <a:lnTo>
                    <a:pt x="136" y="80"/>
                  </a:lnTo>
                  <a:lnTo>
                    <a:pt x="128" y="76"/>
                  </a:lnTo>
                  <a:lnTo>
                    <a:pt x="116" y="69"/>
                  </a:lnTo>
                  <a:lnTo>
                    <a:pt x="105" y="65"/>
                  </a:lnTo>
                  <a:lnTo>
                    <a:pt x="96" y="62"/>
                  </a:lnTo>
                  <a:lnTo>
                    <a:pt x="85" y="69"/>
                  </a:lnTo>
                  <a:lnTo>
                    <a:pt x="81" y="74"/>
                  </a:lnTo>
                  <a:lnTo>
                    <a:pt x="74" y="78"/>
                  </a:lnTo>
                  <a:lnTo>
                    <a:pt x="65" y="80"/>
                  </a:lnTo>
                  <a:lnTo>
                    <a:pt x="54" y="80"/>
                  </a:lnTo>
                  <a:lnTo>
                    <a:pt x="5" y="80"/>
                  </a:lnTo>
                  <a:lnTo>
                    <a:pt x="0" y="62"/>
                  </a:lnTo>
                  <a:lnTo>
                    <a:pt x="7" y="42"/>
                  </a:lnTo>
                  <a:lnTo>
                    <a:pt x="18" y="22"/>
                  </a:lnTo>
                  <a:lnTo>
                    <a:pt x="29" y="6"/>
                  </a:lnTo>
                  <a:lnTo>
                    <a:pt x="49" y="11"/>
                  </a:lnTo>
                  <a:lnTo>
                    <a:pt x="67" y="18"/>
                  </a:lnTo>
                  <a:lnTo>
                    <a:pt x="85" y="24"/>
                  </a:lnTo>
                  <a:lnTo>
                    <a:pt x="92" y="24"/>
                  </a:lnTo>
                  <a:lnTo>
                    <a:pt x="98" y="24"/>
                  </a:lnTo>
                  <a:lnTo>
                    <a:pt x="103" y="24"/>
                  </a:lnTo>
                  <a:lnTo>
                    <a:pt x="110" y="22"/>
                  </a:lnTo>
                  <a:lnTo>
                    <a:pt x="112" y="20"/>
                  </a:lnTo>
                  <a:lnTo>
                    <a:pt x="116" y="18"/>
                  </a:lnTo>
                  <a:lnTo>
                    <a:pt x="116" y="13"/>
                  </a:lnTo>
                  <a:lnTo>
                    <a:pt x="116" y="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90" name="Freeform 407"/>
            <p:cNvSpPr>
              <a:spLocks/>
            </p:cNvSpPr>
            <p:nvPr/>
          </p:nvSpPr>
          <p:spPr bwMode="auto">
            <a:xfrm>
              <a:off x="4943517" y="2831175"/>
              <a:ext cx="26402" cy="37881"/>
            </a:xfrm>
            <a:custGeom>
              <a:avLst/>
              <a:gdLst>
                <a:gd name="T0" fmla="*/ 18 w 23"/>
                <a:gd name="T1" fmla="*/ 24 h 33"/>
                <a:gd name="T2" fmla="*/ 16 w 23"/>
                <a:gd name="T3" fmla="*/ 31 h 33"/>
                <a:gd name="T4" fmla="*/ 14 w 23"/>
                <a:gd name="T5" fmla="*/ 33 h 33"/>
                <a:gd name="T6" fmla="*/ 11 w 23"/>
                <a:gd name="T7" fmla="*/ 31 h 33"/>
                <a:gd name="T8" fmla="*/ 9 w 23"/>
                <a:gd name="T9" fmla="*/ 29 h 33"/>
                <a:gd name="T10" fmla="*/ 7 w 23"/>
                <a:gd name="T11" fmla="*/ 26 h 33"/>
                <a:gd name="T12" fmla="*/ 5 w 23"/>
                <a:gd name="T13" fmla="*/ 22 h 33"/>
                <a:gd name="T14" fmla="*/ 2 w 23"/>
                <a:gd name="T15" fmla="*/ 20 h 33"/>
                <a:gd name="T16" fmla="*/ 0 w 23"/>
                <a:gd name="T17" fmla="*/ 15 h 33"/>
                <a:gd name="T18" fmla="*/ 0 w 23"/>
                <a:gd name="T19" fmla="*/ 13 h 33"/>
                <a:gd name="T20" fmla="*/ 0 w 23"/>
                <a:gd name="T21" fmla="*/ 9 h 33"/>
                <a:gd name="T22" fmla="*/ 0 w 23"/>
                <a:gd name="T23" fmla="*/ 6 h 33"/>
                <a:gd name="T24" fmla="*/ 2 w 23"/>
                <a:gd name="T25" fmla="*/ 4 h 33"/>
                <a:gd name="T26" fmla="*/ 5 w 23"/>
                <a:gd name="T27" fmla="*/ 2 h 33"/>
                <a:gd name="T28" fmla="*/ 7 w 23"/>
                <a:gd name="T29" fmla="*/ 0 h 33"/>
                <a:gd name="T30" fmla="*/ 11 w 23"/>
                <a:gd name="T31" fmla="*/ 2 h 33"/>
                <a:gd name="T32" fmla="*/ 16 w 23"/>
                <a:gd name="T33" fmla="*/ 6 h 33"/>
                <a:gd name="T34" fmla="*/ 20 w 23"/>
                <a:gd name="T35" fmla="*/ 9 h 33"/>
                <a:gd name="T36" fmla="*/ 23 w 23"/>
                <a:gd name="T37" fmla="*/ 13 h 33"/>
                <a:gd name="T38" fmla="*/ 23 w 23"/>
                <a:gd name="T39" fmla="*/ 18 h 33"/>
                <a:gd name="T40" fmla="*/ 23 w 23"/>
                <a:gd name="T41" fmla="*/ 20 h 33"/>
                <a:gd name="T42" fmla="*/ 18 w 23"/>
                <a:gd name="T4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3">
                  <a:moveTo>
                    <a:pt x="18" y="24"/>
                  </a:moveTo>
                  <a:lnTo>
                    <a:pt x="16" y="31"/>
                  </a:lnTo>
                  <a:lnTo>
                    <a:pt x="14" y="33"/>
                  </a:lnTo>
                  <a:lnTo>
                    <a:pt x="11" y="31"/>
                  </a:lnTo>
                  <a:lnTo>
                    <a:pt x="9" y="29"/>
                  </a:lnTo>
                  <a:lnTo>
                    <a:pt x="7" y="26"/>
                  </a:lnTo>
                  <a:lnTo>
                    <a:pt x="5" y="22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2" y="4"/>
                  </a:lnTo>
                  <a:lnTo>
                    <a:pt x="5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6" y="6"/>
                  </a:lnTo>
                  <a:lnTo>
                    <a:pt x="20" y="9"/>
                  </a:lnTo>
                  <a:lnTo>
                    <a:pt x="23" y="13"/>
                  </a:lnTo>
                  <a:lnTo>
                    <a:pt x="23" y="18"/>
                  </a:lnTo>
                  <a:lnTo>
                    <a:pt x="23" y="20"/>
                  </a:lnTo>
                  <a:lnTo>
                    <a:pt x="18" y="24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91" name="Freeform 408"/>
            <p:cNvSpPr>
              <a:spLocks/>
            </p:cNvSpPr>
            <p:nvPr/>
          </p:nvSpPr>
          <p:spPr bwMode="auto">
            <a:xfrm>
              <a:off x="4943517" y="2831175"/>
              <a:ext cx="26402" cy="37881"/>
            </a:xfrm>
            <a:custGeom>
              <a:avLst/>
              <a:gdLst>
                <a:gd name="T0" fmla="*/ 18 w 23"/>
                <a:gd name="T1" fmla="*/ 24 h 33"/>
                <a:gd name="T2" fmla="*/ 16 w 23"/>
                <a:gd name="T3" fmla="*/ 31 h 33"/>
                <a:gd name="T4" fmla="*/ 14 w 23"/>
                <a:gd name="T5" fmla="*/ 33 h 33"/>
                <a:gd name="T6" fmla="*/ 11 w 23"/>
                <a:gd name="T7" fmla="*/ 31 h 33"/>
                <a:gd name="T8" fmla="*/ 9 w 23"/>
                <a:gd name="T9" fmla="*/ 29 h 33"/>
                <a:gd name="T10" fmla="*/ 7 w 23"/>
                <a:gd name="T11" fmla="*/ 26 h 33"/>
                <a:gd name="T12" fmla="*/ 5 w 23"/>
                <a:gd name="T13" fmla="*/ 22 h 33"/>
                <a:gd name="T14" fmla="*/ 2 w 23"/>
                <a:gd name="T15" fmla="*/ 20 h 33"/>
                <a:gd name="T16" fmla="*/ 0 w 23"/>
                <a:gd name="T17" fmla="*/ 15 h 33"/>
                <a:gd name="T18" fmla="*/ 0 w 23"/>
                <a:gd name="T19" fmla="*/ 13 h 33"/>
                <a:gd name="T20" fmla="*/ 0 w 23"/>
                <a:gd name="T21" fmla="*/ 9 h 33"/>
                <a:gd name="T22" fmla="*/ 0 w 23"/>
                <a:gd name="T23" fmla="*/ 6 h 33"/>
                <a:gd name="T24" fmla="*/ 2 w 23"/>
                <a:gd name="T25" fmla="*/ 4 h 33"/>
                <a:gd name="T26" fmla="*/ 5 w 23"/>
                <a:gd name="T27" fmla="*/ 2 h 33"/>
                <a:gd name="T28" fmla="*/ 7 w 23"/>
                <a:gd name="T29" fmla="*/ 0 h 33"/>
                <a:gd name="T30" fmla="*/ 11 w 23"/>
                <a:gd name="T31" fmla="*/ 2 h 33"/>
                <a:gd name="T32" fmla="*/ 16 w 23"/>
                <a:gd name="T33" fmla="*/ 6 h 33"/>
                <a:gd name="T34" fmla="*/ 20 w 23"/>
                <a:gd name="T35" fmla="*/ 9 h 33"/>
                <a:gd name="T36" fmla="*/ 23 w 23"/>
                <a:gd name="T37" fmla="*/ 13 h 33"/>
                <a:gd name="T38" fmla="*/ 23 w 23"/>
                <a:gd name="T39" fmla="*/ 18 h 33"/>
                <a:gd name="T40" fmla="*/ 23 w 23"/>
                <a:gd name="T41" fmla="*/ 20 h 33"/>
                <a:gd name="T42" fmla="*/ 18 w 23"/>
                <a:gd name="T4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3">
                  <a:moveTo>
                    <a:pt x="18" y="24"/>
                  </a:moveTo>
                  <a:lnTo>
                    <a:pt x="16" y="31"/>
                  </a:lnTo>
                  <a:lnTo>
                    <a:pt x="14" y="33"/>
                  </a:lnTo>
                  <a:lnTo>
                    <a:pt x="11" y="31"/>
                  </a:lnTo>
                  <a:lnTo>
                    <a:pt x="9" y="29"/>
                  </a:lnTo>
                  <a:lnTo>
                    <a:pt x="7" y="26"/>
                  </a:lnTo>
                  <a:lnTo>
                    <a:pt x="5" y="22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2" y="4"/>
                  </a:lnTo>
                  <a:lnTo>
                    <a:pt x="5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6" y="6"/>
                  </a:lnTo>
                  <a:lnTo>
                    <a:pt x="20" y="9"/>
                  </a:lnTo>
                  <a:lnTo>
                    <a:pt x="23" y="13"/>
                  </a:lnTo>
                  <a:lnTo>
                    <a:pt x="23" y="18"/>
                  </a:lnTo>
                  <a:lnTo>
                    <a:pt x="23" y="20"/>
                  </a:lnTo>
                  <a:lnTo>
                    <a:pt x="18" y="24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92" name="Freeform 409"/>
            <p:cNvSpPr>
              <a:spLocks/>
            </p:cNvSpPr>
            <p:nvPr/>
          </p:nvSpPr>
          <p:spPr bwMode="auto">
            <a:xfrm>
              <a:off x="4482063" y="2823140"/>
              <a:ext cx="30994" cy="53951"/>
            </a:xfrm>
            <a:custGeom>
              <a:avLst/>
              <a:gdLst>
                <a:gd name="T0" fmla="*/ 11 w 27"/>
                <a:gd name="T1" fmla="*/ 47 h 47"/>
                <a:gd name="T2" fmla="*/ 13 w 27"/>
                <a:gd name="T3" fmla="*/ 45 h 47"/>
                <a:gd name="T4" fmla="*/ 13 w 27"/>
                <a:gd name="T5" fmla="*/ 42 h 47"/>
                <a:gd name="T6" fmla="*/ 13 w 27"/>
                <a:gd name="T7" fmla="*/ 38 h 47"/>
                <a:gd name="T8" fmla="*/ 11 w 27"/>
                <a:gd name="T9" fmla="*/ 36 h 47"/>
                <a:gd name="T10" fmla="*/ 11 w 27"/>
                <a:gd name="T11" fmla="*/ 33 h 47"/>
                <a:gd name="T12" fmla="*/ 9 w 27"/>
                <a:gd name="T13" fmla="*/ 27 h 47"/>
                <a:gd name="T14" fmla="*/ 7 w 27"/>
                <a:gd name="T15" fmla="*/ 25 h 47"/>
                <a:gd name="T16" fmla="*/ 9 w 27"/>
                <a:gd name="T17" fmla="*/ 20 h 47"/>
                <a:gd name="T18" fmla="*/ 11 w 27"/>
                <a:gd name="T19" fmla="*/ 18 h 47"/>
                <a:gd name="T20" fmla="*/ 16 w 27"/>
                <a:gd name="T21" fmla="*/ 18 h 47"/>
                <a:gd name="T22" fmla="*/ 18 w 27"/>
                <a:gd name="T23" fmla="*/ 16 h 47"/>
                <a:gd name="T24" fmla="*/ 22 w 27"/>
                <a:gd name="T25" fmla="*/ 13 h 47"/>
                <a:gd name="T26" fmla="*/ 27 w 27"/>
                <a:gd name="T27" fmla="*/ 13 h 47"/>
                <a:gd name="T28" fmla="*/ 22 w 27"/>
                <a:gd name="T29" fmla="*/ 0 h 47"/>
                <a:gd name="T30" fmla="*/ 18 w 27"/>
                <a:gd name="T31" fmla="*/ 2 h 47"/>
                <a:gd name="T32" fmla="*/ 13 w 27"/>
                <a:gd name="T33" fmla="*/ 4 h 47"/>
                <a:gd name="T34" fmla="*/ 9 w 27"/>
                <a:gd name="T35" fmla="*/ 4 h 47"/>
                <a:gd name="T36" fmla="*/ 7 w 27"/>
                <a:gd name="T37" fmla="*/ 4 h 47"/>
                <a:gd name="T38" fmla="*/ 4 w 27"/>
                <a:gd name="T39" fmla="*/ 2 h 47"/>
                <a:gd name="T40" fmla="*/ 0 w 27"/>
                <a:gd name="T41" fmla="*/ 4 h 47"/>
                <a:gd name="T42" fmla="*/ 0 w 27"/>
                <a:gd name="T43" fmla="*/ 9 h 47"/>
                <a:gd name="T44" fmla="*/ 0 w 27"/>
                <a:gd name="T45" fmla="*/ 11 h 47"/>
                <a:gd name="T46" fmla="*/ 0 w 27"/>
                <a:gd name="T47" fmla="*/ 16 h 47"/>
                <a:gd name="T48" fmla="*/ 0 w 27"/>
                <a:gd name="T49" fmla="*/ 18 h 47"/>
                <a:gd name="T50" fmla="*/ 2 w 27"/>
                <a:gd name="T51" fmla="*/ 22 h 47"/>
                <a:gd name="T52" fmla="*/ 4 w 27"/>
                <a:gd name="T53" fmla="*/ 29 h 47"/>
                <a:gd name="T54" fmla="*/ 4 w 27"/>
                <a:gd name="T55" fmla="*/ 33 h 47"/>
                <a:gd name="T56" fmla="*/ 4 w 27"/>
                <a:gd name="T57" fmla="*/ 36 h 47"/>
                <a:gd name="T58" fmla="*/ 4 w 27"/>
                <a:gd name="T59" fmla="*/ 40 h 47"/>
                <a:gd name="T60" fmla="*/ 4 w 27"/>
                <a:gd name="T61" fmla="*/ 45 h 47"/>
                <a:gd name="T62" fmla="*/ 9 w 27"/>
                <a:gd name="T63" fmla="*/ 47 h 47"/>
                <a:gd name="T64" fmla="*/ 11 w 27"/>
                <a:gd name="T6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" h="47">
                  <a:moveTo>
                    <a:pt x="11" y="47"/>
                  </a:moveTo>
                  <a:lnTo>
                    <a:pt x="13" y="45"/>
                  </a:lnTo>
                  <a:lnTo>
                    <a:pt x="13" y="42"/>
                  </a:lnTo>
                  <a:lnTo>
                    <a:pt x="13" y="38"/>
                  </a:lnTo>
                  <a:lnTo>
                    <a:pt x="11" y="36"/>
                  </a:lnTo>
                  <a:lnTo>
                    <a:pt x="11" y="33"/>
                  </a:lnTo>
                  <a:lnTo>
                    <a:pt x="9" y="27"/>
                  </a:lnTo>
                  <a:lnTo>
                    <a:pt x="7" y="25"/>
                  </a:lnTo>
                  <a:lnTo>
                    <a:pt x="9" y="20"/>
                  </a:lnTo>
                  <a:lnTo>
                    <a:pt x="11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2" y="13"/>
                  </a:lnTo>
                  <a:lnTo>
                    <a:pt x="27" y="13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3" y="4"/>
                  </a:lnTo>
                  <a:lnTo>
                    <a:pt x="9" y="4"/>
                  </a:lnTo>
                  <a:lnTo>
                    <a:pt x="7" y="4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4" y="45"/>
                  </a:lnTo>
                  <a:lnTo>
                    <a:pt x="9" y="47"/>
                  </a:lnTo>
                  <a:lnTo>
                    <a:pt x="11" y="4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93" name="Freeform 410"/>
            <p:cNvSpPr>
              <a:spLocks/>
            </p:cNvSpPr>
            <p:nvPr/>
          </p:nvSpPr>
          <p:spPr bwMode="auto">
            <a:xfrm>
              <a:off x="4482063" y="2823140"/>
              <a:ext cx="30994" cy="53951"/>
            </a:xfrm>
            <a:custGeom>
              <a:avLst/>
              <a:gdLst>
                <a:gd name="T0" fmla="*/ 11 w 27"/>
                <a:gd name="T1" fmla="*/ 47 h 47"/>
                <a:gd name="T2" fmla="*/ 13 w 27"/>
                <a:gd name="T3" fmla="*/ 45 h 47"/>
                <a:gd name="T4" fmla="*/ 13 w 27"/>
                <a:gd name="T5" fmla="*/ 42 h 47"/>
                <a:gd name="T6" fmla="*/ 13 w 27"/>
                <a:gd name="T7" fmla="*/ 38 h 47"/>
                <a:gd name="T8" fmla="*/ 11 w 27"/>
                <a:gd name="T9" fmla="*/ 36 h 47"/>
                <a:gd name="T10" fmla="*/ 11 w 27"/>
                <a:gd name="T11" fmla="*/ 33 h 47"/>
                <a:gd name="T12" fmla="*/ 9 w 27"/>
                <a:gd name="T13" fmla="*/ 27 h 47"/>
                <a:gd name="T14" fmla="*/ 7 w 27"/>
                <a:gd name="T15" fmla="*/ 25 h 47"/>
                <a:gd name="T16" fmla="*/ 9 w 27"/>
                <a:gd name="T17" fmla="*/ 20 h 47"/>
                <a:gd name="T18" fmla="*/ 11 w 27"/>
                <a:gd name="T19" fmla="*/ 18 h 47"/>
                <a:gd name="T20" fmla="*/ 16 w 27"/>
                <a:gd name="T21" fmla="*/ 18 h 47"/>
                <a:gd name="T22" fmla="*/ 18 w 27"/>
                <a:gd name="T23" fmla="*/ 16 h 47"/>
                <a:gd name="T24" fmla="*/ 22 w 27"/>
                <a:gd name="T25" fmla="*/ 13 h 47"/>
                <a:gd name="T26" fmla="*/ 27 w 27"/>
                <a:gd name="T27" fmla="*/ 13 h 47"/>
                <a:gd name="T28" fmla="*/ 22 w 27"/>
                <a:gd name="T29" fmla="*/ 0 h 47"/>
                <a:gd name="T30" fmla="*/ 18 w 27"/>
                <a:gd name="T31" fmla="*/ 2 h 47"/>
                <a:gd name="T32" fmla="*/ 13 w 27"/>
                <a:gd name="T33" fmla="*/ 4 h 47"/>
                <a:gd name="T34" fmla="*/ 9 w 27"/>
                <a:gd name="T35" fmla="*/ 4 h 47"/>
                <a:gd name="T36" fmla="*/ 7 w 27"/>
                <a:gd name="T37" fmla="*/ 4 h 47"/>
                <a:gd name="T38" fmla="*/ 4 w 27"/>
                <a:gd name="T39" fmla="*/ 2 h 47"/>
                <a:gd name="T40" fmla="*/ 0 w 27"/>
                <a:gd name="T41" fmla="*/ 4 h 47"/>
                <a:gd name="T42" fmla="*/ 0 w 27"/>
                <a:gd name="T43" fmla="*/ 9 h 47"/>
                <a:gd name="T44" fmla="*/ 0 w 27"/>
                <a:gd name="T45" fmla="*/ 11 h 47"/>
                <a:gd name="T46" fmla="*/ 0 w 27"/>
                <a:gd name="T47" fmla="*/ 16 h 47"/>
                <a:gd name="T48" fmla="*/ 0 w 27"/>
                <a:gd name="T49" fmla="*/ 18 h 47"/>
                <a:gd name="T50" fmla="*/ 2 w 27"/>
                <a:gd name="T51" fmla="*/ 22 h 47"/>
                <a:gd name="T52" fmla="*/ 4 w 27"/>
                <a:gd name="T53" fmla="*/ 29 h 47"/>
                <a:gd name="T54" fmla="*/ 4 w 27"/>
                <a:gd name="T55" fmla="*/ 33 h 47"/>
                <a:gd name="T56" fmla="*/ 4 w 27"/>
                <a:gd name="T57" fmla="*/ 36 h 47"/>
                <a:gd name="T58" fmla="*/ 4 w 27"/>
                <a:gd name="T59" fmla="*/ 40 h 47"/>
                <a:gd name="T60" fmla="*/ 4 w 27"/>
                <a:gd name="T61" fmla="*/ 45 h 47"/>
                <a:gd name="T62" fmla="*/ 9 w 27"/>
                <a:gd name="T63" fmla="*/ 47 h 47"/>
                <a:gd name="T64" fmla="*/ 11 w 27"/>
                <a:gd name="T6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" h="47">
                  <a:moveTo>
                    <a:pt x="11" y="47"/>
                  </a:moveTo>
                  <a:lnTo>
                    <a:pt x="13" y="45"/>
                  </a:lnTo>
                  <a:lnTo>
                    <a:pt x="13" y="42"/>
                  </a:lnTo>
                  <a:lnTo>
                    <a:pt x="13" y="38"/>
                  </a:lnTo>
                  <a:lnTo>
                    <a:pt x="11" y="36"/>
                  </a:lnTo>
                  <a:lnTo>
                    <a:pt x="11" y="33"/>
                  </a:lnTo>
                  <a:lnTo>
                    <a:pt x="9" y="27"/>
                  </a:lnTo>
                  <a:lnTo>
                    <a:pt x="7" y="25"/>
                  </a:lnTo>
                  <a:lnTo>
                    <a:pt x="9" y="20"/>
                  </a:lnTo>
                  <a:lnTo>
                    <a:pt x="11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2" y="13"/>
                  </a:lnTo>
                  <a:lnTo>
                    <a:pt x="27" y="13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3" y="4"/>
                  </a:lnTo>
                  <a:lnTo>
                    <a:pt x="9" y="4"/>
                  </a:lnTo>
                  <a:lnTo>
                    <a:pt x="7" y="4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4" y="45"/>
                  </a:lnTo>
                  <a:lnTo>
                    <a:pt x="9" y="47"/>
                  </a:lnTo>
                  <a:lnTo>
                    <a:pt x="11" y="47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94" name="Freeform 411"/>
            <p:cNvSpPr>
              <a:spLocks/>
            </p:cNvSpPr>
            <p:nvPr/>
          </p:nvSpPr>
          <p:spPr bwMode="auto">
            <a:xfrm>
              <a:off x="4664579" y="2895457"/>
              <a:ext cx="137748" cy="68874"/>
            </a:xfrm>
            <a:custGeom>
              <a:avLst/>
              <a:gdLst>
                <a:gd name="T0" fmla="*/ 118 w 120"/>
                <a:gd name="T1" fmla="*/ 26 h 60"/>
                <a:gd name="T2" fmla="*/ 116 w 120"/>
                <a:gd name="T3" fmla="*/ 26 h 60"/>
                <a:gd name="T4" fmla="*/ 114 w 120"/>
                <a:gd name="T5" fmla="*/ 29 h 60"/>
                <a:gd name="T6" fmla="*/ 111 w 120"/>
                <a:gd name="T7" fmla="*/ 33 h 60"/>
                <a:gd name="T8" fmla="*/ 111 w 120"/>
                <a:gd name="T9" fmla="*/ 38 h 60"/>
                <a:gd name="T10" fmla="*/ 111 w 120"/>
                <a:gd name="T11" fmla="*/ 40 h 60"/>
                <a:gd name="T12" fmla="*/ 111 w 120"/>
                <a:gd name="T13" fmla="*/ 44 h 60"/>
                <a:gd name="T14" fmla="*/ 100 w 120"/>
                <a:gd name="T15" fmla="*/ 44 h 60"/>
                <a:gd name="T16" fmla="*/ 82 w 120"/>
                <a:gd name="T17" fmla="*/ 47 h 60"/>
                <a:gd name="T18" fmla="*/ 69 w 120"/>
                <a:gd name="T19" fmla="*/ 51 h 60"/>
                <a:gd name="T20" fmla="*/ 55 w 120"/>
                <a:gd name="T21" fmla="*/ 55 h 60"/>
                <a:gd name="T22" fmla="*/ 38 w 120"/>
                <a:gd name="T23" fmla="*/ 60 h 60"/>
                <a:gd name="T24" fmla="*/ 17 w 120"/>
                <a:gd name="T25" fmla="*/ 58 h 60"/>
                <a:gd name="T26" fmla="*/ 17 w 120"/>
                <a:gd name="T27" fmla="*/ 51 h 60"/>
                <a:gd name="T28" fmla="*/ 15 w 120"/>
                <a:gd name="T29" fmla="*/ 44 h 60"/>
                <a:gd name="T30" fmla="*/ 11 w 120"/>
                <a:gd name="T31" fmla="*/ 40 h 60"/>
                <a:gd name="T32" fmla="*/ 6 w 120"/>
                <a:gd name="T33" fmla="*/ 38 h 60"/>
                <a:gd name="T34" fmla="*/ 2 w 120"/>
                <a:gd name="T35" fmla="*/ 38 h 60"/>
                <a:gd name="T36" fmla="*/ 2 w 120"/>
                <a:gd name="T37" fmla="*/ 35 h 60"/>
                <a:gd name="T38" fmla="*/ 0 w 120"/>
                <a:gd name="T39" fmla="*/ 33 h 60"/>
                <a:gd name="T40" fmla="*/ 0 w 120"/>
                <a:gd name="T41" fmla="*/ 29 h 60"/>
                <a:gd name="T42" fmla="*/ 0 w 120"/>
                <a:gd name="T43" fmla="*/ 26 h 60"/>
                <a:gd name="T44" fmla="*/ 6 w 120"/>
                <a:gd name="T45" fmla="*/ 26 h 60"/>
                <a:gd name="T46" fmla="*/ 9 w 120"/>
                <a:gd name="T47" fmla="*/ 24 h 60"/>
                <a:gd name="T48" fmla="*/ 11 w 120"/>
                <a:gd name="T49" fmla="*/ 22 h 60"/>
                <a:gd name="T50" fmla="*/ 11 w 120"/>
                <a:gd name="T51" fmla="*/ 17 h 60"/>
                <a:gd name="T52" fmla="*/ 11 w 120"/>
                <a:gd name="T53" fmla="*/ 13 h 60"/>
                <a:gd name="T54" fmla="*/ 13 w 120"/>
                <a:gd name="T55" fmla="*/ 11 h 60"/>
                <a:gd name="T56" fmla="*/ 15 w 120"/>
                <a:gd name="T57" fmla="*/ 8 h 60"/>
                <a:gd name="T58" fmla="*/ 17 w 120"/>
                <a:gd name="T59" fmla="*/ 6 h 60"/>
                <a:gd name="T60" fmla="*/ 35 w 120"/>
                <a:gd name="T61" fmla="*/ 11 h 60"/>
                <a:gd name="T62" fmla="*/ 51 w 120"/>
                <a:gd name="T63" fmla="*/ 8 h 60"/>
                <a:gd name="T64" fmla="*/ 64 w 120"/>
                <a:gd name="T65" fmla="*/ 6 h 60"/>
                <a:gd name="T66" fmla="*/ 82 w 120"/>
                <a:gd name="T67" fmla="*/ 2 h 60"/>
                <a:gd name="T68" fmla="*/ 105 w 120"/>
                <a:gd name="T69" fmla="*/ 0 h 60"/>
                <a:gd name="T70" fmla="*/ 107 w 120"/>
                <a:gd name="T71" fmla="*/ 4 h 60"/>
                <a:gd name="T72" fmla="*/ 109 w 120"/>
                <a:gd name="T73" fmla="*/ 6 h 60"/>
                <a:gd name="T74" fmla="*/ 111 w 120"/>
                <a:gd name="T75" fmla="*/ 6 h 60"/>
                <a:gd name="T76" fmla="*/ 114 w 120"/>
                <a:gd name="T77" fmla="*/ 8 h 60"/>
                <a:gd name="T78" fmla="*/ 116 w 120"/>
                <a:gd name="T79" fmla="*/ 11 h 60"/>
                <a:gd name="T80" fmla="*/ 118 w 120"/>
                <a:gd name="T81" fmla="*/ 13 h 60"/>
                <a:gd name="T82" fmla="*/ 120 w 120"/>
                <a:gd name="T83" fmla="*/ 15 h 60"/>
                <a:gd name="T84" fmla="*/ 120 w 120"/>
                <a:gd name="T85" fmla="*/ 20 h 60"/>
                <a:gd name="T86" fmla="*/ 118 w 120"/>
                <a:gd name="T87" fmla="*/ 2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0" h="60">
                  <a:moveTo>
                    <a:pt x="118" y="26"/>
                  </a:moveTo>
                  <a:lnTo>
                    <a:pt x="116" y="26"/>
                  </a:lnTo>
                  <a:lnTo>
                    <a:pt x="114" y="29"/>
                  </a:lnTo>
                  <a:lnTo>
                    <a:pt x="111" y="33"/>
                  </a:lnTo>
                  <a:lnTo>
                    <a:pt x="111" y="38"/>
                  </a:lnTo>
                  <a:lnTo>
                    <a:pt x="111" y="40"/>
                  </a:lnTo>
                  <a:lnTo>
                    <a:pt x="111" y="44"/>
                  </a:lnTo>
                  <a:lnTo>
                    <a:pt x="100" y="44"/>
                  </a:lnTo>
                  <a:lnTo>
                    <a:pt x="82" y="47"/>
                  </a:lnTo>
                  <a:lnTo>
                    <a:pt x="69" y="51"/>
                  </a:lnTo>
                  <a:lnTo>
                    <a:pt x="55" y="55"/>
                  </a:lnTo>
                  <a:lnTo>
                    <a:pt x="38" y="60"/>
                  </a:lnTo>
                  <a:lnTo>
                    <a:pt x="17" y="58"/>
                  </a:lnTo>
                  <a:lnTo>
                    <a:pt x="17" y="51"/>
                  </a:lnTo>
                  <a:lnTo>
                    <a:pt x="15" y="44"/>
                  </a:lnTo>
                  <a:lnTo>
                    <a:pt x="11" y="40"/>
                  </a:lnTo>
                  <a:lnTo>
                    <a:pt x="6" y="38"/>
                  </a:lnTo>
                  <a:lnTo>
                    <a:pt x="2" y="38"/>
                  </a:lnTo>
                  <a:lnTo>
                    <a:pt x="2" y="35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6" y="26"/>
                  </a:lnTo>
                  <a:lnTo>
                    <a:pt x="9" y="24"/>
                  </a:lnTo>
                  <a:lnTo>
                    <a:pt x="11" y="22"/>
                  </a:lnTo>
                  <a:lnTo>
                    <a:pt x="11" y="17"/>
                  </a:lnTo>
                  <a:lnTo>
                    <a:pt x="11" y="13"/>
                  </a:lnTo>
                  <a:lnTo>
                    <a:pt x="13" y="11"/>
                  </a:lnTo>
                  <a:lnTo>
                    <a:pt x="15" y="8"/>
                  </a:lnTo>
                  <a:lnTo>
                    <a:pt x="17" y="6"/>
                  </a:lnTo>
                  <a:lnTo>
                    <a:pt x="35" y="11"/>
                  </a:lnTo>
                  <a:lnTo>
                    <a:pt x="51" y="8"/>
                  </a:lnTo>
                  <a:lnTo>
                    <a:pt x="64" y="6"/>
                  </a:lnTo>
                  <a:lnTo>
                    <a:pt x="82" y="2"/>
                  </a:lnTo>
                  <a:lnTo>
                    <a:pt x="105" y="0"/>
                  </a:lnTo>
                  <a:lnTo>
                    <a:pt x="107" y="4"/>
                  </a:lnTo>
                  <a:lnTo>
                    <a:pt x="109" y="6"/>
                  </a:lnTo>
                  <a:lnTo>
                    <a:pt x="111" y="6"/>
                  </a:lnTo>
                  <a:lnTo>
                    <a:pt x="114" y="8"/>
                  </a:lnTo>
                  <a:lnTo>
                    <a:pt x="116" y="11"/>
                  </a:lnTo>
                  <a:lnTo>
                    <a:pt x="118" y="13"/>
                  </a:lnTo>
                  <a:lnTo>
                    <a:pt x="120" y="15"/>
                  </a:lnTo>
                  <a:lnTo>
                    <a:pt x="120" y="20"/>
                  </a:lnTo>
                  <a:lnTo>
                    <a:pt x="118" y="26"/>
                  </a:lnTo>
                  <a:close/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95" name="Freeform 412"/>
            <p:cNvSpPr>
              <a:spLocks/>
            </p:cNvSpPr>
            <p:nvPr/>
          </p:nvSpPr>
          <p:spPr bwMode="auto">
            <a:xfrm>
              <a:off x="4664579" y="2895457"/>
              <a:ext cx="137748" cy="68874"/>
            </a:xfrm>
            <a:custGeom>
              <a:avLst/>
              <a:gdLst>
                <a:gd name="T0" fmla="*/ 118 w 120"/>
                <a:gd name="T1" fmla="*/ 26 h 60"/>
                <a:gd name="T2" fmla="*/ 116 w 120"/>
                <a:gd name="T3" fmla="*/ 26 h 60"/>
                <a:gd name="T4" fmla="*/ 114 w 120"/>
                <a:gd name="T5" fmla="*/ 29 h 60"/>
                <a:gd name="T6" fmla="*/ 111 w 120"/>
                <a:gd name="T7" fmla="*/ 33 h 60"/>
                <a:gd name="T8" fmla="*/ 111 w 120"/>
                <a:gd name="T9" fmla="*/ 38 h 60"/>
                <a:gd name="T10" fmla="*/ 111 w 120"/>
                <a:gd name="T11" fmla="*/ 40 h 60"/>
                <a:gd name="T12" fmla="*/ 111 w 120"/>
                <a:gd name="T13" fmla="*/ 44 h 60"/>
                <a:gd name="T14" fmla="*/ 100 w 120"/>
                <a:gd name="T15" fmla="*/ 44 h 60"/>
                <a:gd name="T16" fmla="*/ 82 w 120"/>
                <a:gd name="T17" fmla="*/ 47 h 60"/>
                <a:gd name="T18" fmla="*/ 69 w 120"/>
                <a:gd name="T19" fmla="*/ 51 h 60"/>
                <a:gd name="T20" fmla="*/ 55 w 120"/>
                <a:gd name="T21" fmla="*/ 55 h 60"/>
                <a:gd name="T22" fmla="*/ 38 w 120"/>
                <a:gd name="T23" fmla="*/ 60 h 60"/>
                <a:gd name="T24" fmla="*/ 17 w 120"/>
                <a:gd name="T25" fmla="*/ 58 h 60"/>
                <a:gd name="T26" fmla="*/ 17 w 120"/>
                <a:gd name="T27" fmla="*/ 51 h 60"/>
                <a:gd name="T28" fmla="*/ 15 w 120"/>
                <a:gd name="T29" fmla="*/ 44 h 60"/>
                <a:gd name="T30" fmla="*/ 11 w 120"/>
                <a:gd name="T31" fmla="*/ 40 h 60"/>
                <a:gd name="T32" fmla="*/ 6 w 120"/>
                <a:gd name="T33" fmla="*/ 38 h 60"/>
                <a:gd name="T34" fmla="*/ 2 w 120"/>
                <a:gd name="T35" fmla="*/ 38 h 60"/>
                <a:gd name="T36" fmla="*/ 2 w 120"/>
                <a:gd name="T37" fmla="*/ 35 h 60"/>
                <a:gd name="T38" fmla="*/ 0 w 120"/>
                <a:gd name="T39" fmla="*/ 33 h 60"/>
                <a:gd name="T40" fmla="*/ 0 w 120"/>
                <a:gd name="T41" fmla="*/ 29 h 60"/>
                <a:gd name="T42" fmla="*/ 0 w 120"/>
                <a:gd name="T43" fmla="*/ 26 h 60"/>
                <a:gd name="T44" fmla="*/ 6 w 120"/>
                <a:gd name="T45" fmla="*/ 26 h 60"/>
                <a:gd name="T46" fmla="*/ 9 w 120"/>
                <a:gd name="T47" fmla="*/ 24 h 60"/>
                <a:gd name="T48" fmla="*/ 11 w 120"/>
                <a:gd name="T49" fmla="*/ 22 h 60"/>
                <a:gd name="T50" fmla="*/ 11 w 120"/>
                <a:gd name="T51" fmla="*/ 17 h 60"/>
                <a:gd name="T52" fmla="*/ 11 w 120"/>
                <a:gd name="T53" fmla="*/ 13 h 60"/>
                <a:gd name="T54" fmla="*/ 13 w 120"/>
                <a:gd name="T55" fmla="*/ 11 h 60"/>
                <a:gd name="T56" fmla="*/ 15 w 120"/>
                <a:gd name="T57" fmla="*/ 8 h 60"/>
                <a:gd name="T58" fmla="*/ 17 w 120"/>
                <a:gd name="T59" fmla="*/ 6 h 60"/>
                <a:gd name="T60" fmla="*/ 35 w 120"/>
                <a:gd name="T61" fmla="*/ 11 h 60"/>
                <a:gd name="T62" fmla="*/ 51 w 120"/>
                <a:gd name="T63" fmla="*/ 8 h 60"/>
                <a:gd name="T64" fmla="*/ 64 w 120"/>
                <a:gd name="T65" fmla="*/ 6 h 60"/>
                <a:gd name="T66" fmla="*/ 82 w 120"/>
                <a:gd name="T67" fmla="*/ 2 h 60"/>
                <a:gd name="T68" fmla="*/ 105 w 120"/>
                <a:gd name="T69" fmla="*/ 0 h 60"/>
                <a:gd name="T70" fmla="*/ 107 w 120"/>
                <a:gd name="T71" fmla="*/ 4 h 60"/>
                <a:gd name="T72" fmla="*/ 109 w 120"/>
                <a:gd name="T73" fmla="*/ 6 h 60"/>
                <a:gd name="T74" fmla="*/ 111 w 120"/>
                <a:gd name="T75" fmla="*/ 6 h 60"/>
                <a:gd name="T76" fmla="*/ 114 w 120"/>
                <a:gd name="T77" fmla="*/ 8 h 60"/>
                <a:gd name="T78" fmla="*/ 116 w 120"/>
                <a:gd name="T79" fmla="*/ 11 h 60"/>
                <a:gd name="T80" fmla="*/ 118 w 120"/>
                <a:gd name="T81" fmla="*/ 13 h 60"/>
                <a:gd name="T82" fmla="*/ 120 w 120"/>
                <a:gd name="T83" fmla="*/ 15 h 60"/>
                <a:gd name="T84" fmla="*/ 120 w 120"/>
                <a:gd name="T85" fmla="*/ 20 h 60"/>
                <a:gd name="T86" fmla="*/ 118 w 120"/>
                <a:gd name="T87" fmla="*/ 2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0" h="60">
                  <a:moveTo>
                    <a:pt x="118" y="26"/>
                  </a:moveTo>
                  <a:lnTo>
                    <a:pt x="116" y="26"/>
                  </a:lnTo>
                  <a:lnTo>
                    <a:pt x="114" y="29"/>
                  </a:lnTo>
                  <a:lnTo>
                    <a:pt x="111" y="33"/>
                  </a:lnTo>
                  <a:lnTo>
                    <a:pt x="111" y="38"/>
                  </a:lnTo>
                  <a:lnTo>
                    <a:pt x="111" y="40"/>
                  </a:lnTo>
                  <a:lnTo>
                    <a:pt x="111" y="44"/>
                  </a:lnTo>
                  <a:lnTo>
                    <a:pt x="100" y="44"/>
                  </a:lnTo>
                  <a:lnTo>
                    <a:pt x="82" y="47"/>
                  </a:lnTo>
                  <a:lnTo>
                    <a:pt x="69" y="51"/>
                  </a:lnTo>
                  <a:lnTo>
                    <a:pt x="55" y="55"/>
                  </a:lnTo>
                  <a:lnTo>
                    <a:pt x="38" y="60"/>
                  </a:lnTo>
                  <a:lnTo>
                    <a:pt x="17" y="58"/>
                  </a:lnTo>
                  <a:lnTo>
                    <a:pt x="17" y="51"/>
                  </a:lnTo>
                  <a:lnTo>
                    <a:pt x="15" y="44"/>
                  </a:lnTo>
                  <a:lnTo>
                    <a:pt x="11" y="40"/>
                  </a:lnTo>
                  <a:lnTo>
                    <a:pt x="6" y="38"/>
                  </a:lnTo>
                  <a:lnTo>
                    <a:pt x="2" y="38"/>
                  </a:lnTo>
                  <a:lnTo>
                    <a:pt x="2" y="35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6" y="26"/>
                  </a:lnTo>
                  <a:lnTo>
                    <a:pt x="9" y="24"/>
                  </a:lnTo>
                  <a:lnTo>
                    <a:pt x="11" y="22"/>
                  </a:lnTo>
                  <a:lnTo>
                    <a:pt x="11" y="17"/>
                  </a:lnTo>
                  <a:lnTo>
                    <a:pt x="11" y="13"/>
                  </a:lnTo>
                  <a:lnTo>
                    <a:pt x="13" y="11"/>
                  </a:lnTo>
                  <a:lnTo>
                    <a:pt x="15" y="8"/>
                  </a:lnTo>
                  <a:lnTo>
                    <a:pt x="17" y="6"/>
                  </a:lnTo>
                  <a:lnTo>
                    <a:pt x="35" y="11"/>
                  </a:lnTo>
                  <a:lnTo>
                    <a:pt x="51" y="8"/>
                  </a:lnTo>
                  <a:lnTo>
                    <a:pt x="64" y="6"/>
                  </a:lnTo>
                  <a:lnTo>
                    <a:pt x="82" y="2"/>
                  </a:lnTo>
                  <a:lnTo>
                    <a:pt x="105" y="0"/>
                  </a:lnTo>
                  <a:lnTo>
                    <a:pt x="107" y="4"/>
                  </a:lnTo>
                  <a:lnTo>
                    <a:pt x="109" y="6"/>
                  </a:lnTo>
                  <a:lnTo>
                    <a:pt x="111" y="6"/>
                  </a:lnTo>
                  <a:lnTo>
                    <a:pt x="114" y="8"/>
                  </a:lnTo>
                  <a:lnTo>
                    <a:pt x="116" y="11"/>
                  </a:lnTo>
                  <a:lnTo>
                    <a:pt x="118" y="13"/>
                  </a:lnTo>
                  <a:lnTo>
                    <a:pt x="120" y="15"/>
                  </a:lnTo>
                  <a:lnTo>
                    <a:pt x="120" y="20"/>
                  </a:lnTo>
                  <a:lnTo>
                    <a:pt x="118" y="26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96" name="Freeform 413"/>
            <p:cNvSpPr>
              <a:spLocks/>
            </p:cNvSpPr>
            <p:nvPr/>
          </p:nvSpPr>
          <p:spPr bwMode="auto">
            <a:xfrm>
              <a:off x="4596852" y="2974662"/>
              <a:ext cx="16071" cy="43620"/>
            </a:xfrm>
            <a:custGeom>
              <a:avLst/>
              <a:gdLst>
                <a:gd name="T0" fmla="*/ 7 w 14"/>
                <a:gd name="T1" fmla="*/ 0 h 38"/>
                <a:gd name="T2" fmla="*/ 7 w 14"/>
                <a:gd name="T3" fmla="*/ 4 h 38"/>
                <a:gd name="T4" fmla="*/ 9 w 14"/>
                <a:gd name="T5" fmla="*/ 9 h 38"/>
                <a:gd name="T6" fmla="*/ 9 w 14"/>
                <a:gd name="T7" fmla="*/ 11 h 38"/>
                <a:gd name="T8" fmla="*/ 12 w 14"/>
                <a:gd name="T9" fmla="*/ 13 h 38"/>
                <a:gd name="T10" fmla="*/ 14 w 14"/>
                <a:gd name="T11" fmla="*/ 16 h 38"/>
                <a:gd name="T12" fmla="*/ 14 w 14"/>
                <a:gd name="T13" fmla="*/ 20 h 38"/>
                <a:gd name="T14" fmla="*/ 14 w 14"/>
                <a:gd name="T15" fmla="*/ 22 h 38"/>
                <a:gd name="T16" fmla="*/ 14 w 14"/>
                <a:gd name="T17" fmla="*/ 27 h 38"/>
                <a:gd name="T18" fmla="*/ 14 w 14"/>
                <a:gd name="T19" fmla="*/ 31 h 38"/>
                <a:gd name="T20" fmla="*/ 12 w 14"/>
                <a:gd name="T21" fmla="*/ 33 h 38"/>
                <a:gd name="T22" fmla="*/ 12 w 14"/>
                <a:gd name="T23" fmla="*/ 38 h 38"/>
                <a:gd name="T24" fmla="*/ 7 w 14"/>
                <a:gd name="T25" fmla="*/ 38 h 38"/>
                <a:gd name="T26" fmla="*/ 3 w 14"/>
                <a:gd name="T27" fmla="*/ 33 h 38"/>
                <a:gd name="T28" fmla="*/ 0 w 14"/>
                <a:gd name="T29" fmla="*/ 24 h 38"/>
                <a:gd name="T30" fmla="*/ 0 w 14"/>
                <a:gd name="T31" fmla="*/ 13 h 38"/>
                <a:gd name="T32" fmla="*/ 3 w 14"/>
                <a:gd name="T33" fmla="*/ 4 h 38"/>
                <a:gd name="T34" fmla="*/ 7 w 14"/>
                <a:gd name="T3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38">
                  <a:moveTo>
                    <a:pt x="7" y="0"/>
                  </a:moveTo>
                  <a:lnTo>
                    <a:pt x="7" y="4"/>
                  </a:lnTo>
                  <a:lnTo>
                    <a:pt x="9" y="9"/>
                  </a:lnTo>
                  <a:lnTo>
                    <a:pt x="9" y="11"/>
                  </a:lnTo>
                  <a:lnTo>
                    <a:pt x="12" y="13"/>
                  </a:lnTo>
                  <a:lnTo>
                    <a:pt x="14" y="16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4" y="27"/>
                  </a:lnTo>
                  <a:lnTo>
                    <a:pt x="14" y="31"/>
                  </a:lnTo>
                  <a:lnTo>
                    <a:pt x="12" y="33"/>
                  </a:lnTo>
                  <a:lnTo>
                    <a:pt x="12" y="38"/>
                  </a:lnTo>
                  <a:lnTo>
                    <a:pt x="7" y="38"/>
                  </a:lnTo>
                  <a:lnTo>
                    <a:pt x="3" y="33"/>
                  </a:lnTo>
                  <a:lnTo>
                    <a:pt x="0" y="24"/>
                  </a:lnTo>
                  <a:lnTo>
                    <a:pt x="0" y="13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97" name="Freeform 414"/>
            <p:cNvSpPr>
              <a:spLocks/>
            </p:cNvSpPr>
            <p:nvPr/>
          </p:nvSpPr>
          <p:spPr bwMode="auto">
            <a:xfrm>
              <a:off x="4596852" y="2974662"/>
              <a:ext cx="16071" cy="43620"/>
            </a:xfrm>
            <a:custGeom>
              <a:avLst/>
              <a:gdLst>
                <a:gd name="T0" fmla="*/ 7 w 14"/>
                <a:gd name="T1" fmla="*/ 0 h 38"/>
                <a:gd name="T2" fmla="*/ 7 w 14"/>
                <a:gd name="T3" fmla="*/ 4 h 38"/>
                <a:gd name="T4" fmla="*/ 9 w 14"/>
                <a:gd name="T5" fmla="*/ 9 h 38"/>
                <a:gd name="T6" fmla="*/ 9 w 14"/>
                <a:gd name="T7" fmla="*/ 11 h 38"/>
                <a:gd name="T8" fmla="*/ 12 w 14"/>
                <a:gd name="T9" fmla="*/ 13 h 38"/>
                <a:gd name="T10" fmla="*/ 14 w 14"/>
                <a:gd name="T11" fmla="*/ 16 h 38"/>
                <a:gd name="T12" fmla="*/ 14 w 14"/>
                <a:gd name="T13" fmla="*/ 20 h 38"/>
                <a:gd name="T14" fmla="*/ 14 w 14"/>
                <a:gd name="T15" fmla="*/ 22 h 38"/>
                <a:gd name="T16" fmla="*/ 14 w 14"/>
                <a:gd name="T17" fmla="*/ 27 h 38"/>
                <a:gd name="T18" fmla="*/ 14 w 14"/>
                <a:gd name="T19" fmla="*/ 31 h 38"/>
                <a:gd name="T20" fmla="*/ 12 w 14"/>
                <a:gd name="T21" fmla="*/ 33 h 38"/>
                <a:gd name="T22" fmla="*/ 12 w 14"/>
                <a:gd name="T23" fmla="*/ 38 h 38"/>
                <a:gd name="T24" fmla="*/ 7 w 14"/>
                <a:gd name="T25" fmla="*/ 38 h 38"/>
                <a:gd name="T26" fmla="*/ 3 w 14"/>
                <a:gd name="T27" fmla="*/ 33 h 38"/>
                <a:gd name="T28" fmla="*/ 0 w 14"/>
                <a:gd name="T29" fmla="*/ 24 h 38"/>
                <a:gd name="T30" fmla="*/ 0 w 14"/>
                <a:gd name="T31" fmla="*/ 13 h 38"/>
                <a:gd name="T32" fmla="*/ 3 w 14"/>
                <a:gd name="T33" fmla="*/ 4 h 38"/>
                <a:gd name="T34" fmla="*/ 7 w 14"/>
                <a:gd name="T3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38">
                  <a:moveTo>
                    <a:pt x="7" y="0"/>
                  </a:moveTo>
                  <a:lnTo>
                    <a:pt x="7" y="4"/>
                  </a:lnTo>
                  <a:lnTo>
                    <a:pt x="9" y="9"/>
                  </a:lnTo>
                  <a:lnTo>
                    <a:pt x="9" y="11"/>
                  </a:lnTo>
                  <a:lnTo>
                    <a:pt x="12" y="13"/>
                  </a:lnTo>
                  <a:lnTo>
                    <a:pt x="14" y="16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4" y="27"/>
                  </a:lnTo>
                  <a:lnTo>
                    <a:pt x="14" y="31"/>
                  </a:lnTo>
                  <a:lnTo>
                    <a:pt x="12" y="33"/>
                  </a:lnTo>
                  <a:lnTo>
                    <a:pt x="12" y="38"/>
                  </a:lnTo>
                  <a:lnTo>
                    <a:pt x="7" y="38"/>
                  </a:lnTo>
                  <a:lnTo>
                    <a:pt x="3" y="33"/>
                  </a:lnTo>
                  <a:lnTo>
                    <a:pt x="0" y="24"/>
                  </a:lnTo>
                  <a:lnTo>
                    <a:pt x="0" y="13"/>
                  </a:lnTo>
                  <a:lnTo>
                    <a:pt x="3" y="4"/>
                  </a:lnTo>
                  <a:lnTo>
                    <a:pt x="7" y="0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98" name="Freeform 415"/>
            <p:cNvSpPr>
              <a:spLocks/>
            </p:cNvSpPr>
            <p:nvPr/>
          </p:nvSpPr>
          <p:spPr bwMode="auto">
            <a:xfrm>
              <a:off x="3830057" y="2962035"/>
              <a:ext cx="56247" cy="141191"/>
            </a:xfrm>
            <a:custGeom>
              <a:avLst/>
              <a:gdLst>
                <a:gd name="T0" fmla="*/ 43 w 49"/>
                <a:gd name="T1" fmla="*/ 49 h 123"/>
                <a:gd name="T2" fmla="*/ 43 w 49"/>
                <a:gd name="T3" fmla="*/ 53 h 123"/>
                <a:gd name="T4" fmla="*/ 43 w 49"/>
                <a:gd name="T5" fmla="*/ 58 h 123"/>
                <a:gd name="T6" fmla="*/ 40 w 49"/>
                <a:gd name="T7" fmla="*/ 60 h 123"/>
                <a:gd name="T8" fmla="*/ 38 w 49"/>
                <a:gd name="T9" fmla="*/ 65 h 123"/>
                <a:gd name="T10" fmla="*/ 38 w 49"/>
                <a:gd name="T11" fmla="*/ 67 h 123"/>
                <a:gd name="T12" fmla="*/ 36 w 49"/>
                <a:gd name="T13" fmla="*/ 71 h 123"/>
                <a:gd name="T14" fmla="*/ 36 w 49"/>
                <a:gd name="T15" fmla="*/ 76 h 123"/>
                <a:gd name="T16" fmla="*/ 36 w 49"/>
                <a:gd name="T17" fmla="*/ 80 h 123"/>
                <a:gd name="T18" fmla="*/ 31 w 49"/>
                <a:gd name="T19" fmla="*/ 87 h 123"/>
                <a:gd name="T20" fmla="*/ 29 w 49"/>
                <a:gd name="T21" fmla="*/ 98 h 123"/>
                <a:gd name="T22" fmla="*/ 27 w 49"/>
                <a:gd name="T23" fmla="*/ 109 h 123"/>
                <a:gd name="T24" fmla="*/ 25 w 49"/>
                <a:gd name="T25" fmla="*/ 120 h 123"/>
                <a:gd name="T26" fmla="*/ 20 w 49"/>
                <a:gd name="T27" fmla="*/ 123 h 123"/>
                <a:gd name="T28" fmla="*/ 11 w 49"/>
                <a:gd name="T29" fmla="*/ 118 h 123"/>
                <a:gd name="T30" fmla="*/ 14 w 49"/>
                <a:gd name="T31" fmla="*/ 105 h 123"/>
                <a:gd name="T32" fmla="*/ 9 w 49"/>
                <a:gd name="T33" fmla="*/ 96 h 123"/>
                <a:gd name="T34" fmla="*/ 5 w 49"/>
                <a:gd name="T35" fmla="*/ 89 h 123"/>
                <a:gd name="T36" fmla="*/ 0 w 49"/>
                <a:gd name="T37" fmla="*/ 80 h 123"/>
                <a:gd name="T38" fmla="*/ 0 w 49"/>
                <a:gd name="T39" fmla="*/ 67 h 123"/>
                <a:gd name="T40" fmla="*/ 7 w 49"/>
                <a:gd name="T41" fmla="*/ 56 h 123"/>
                <a:gd name="T42" fmla="*/ 11 w 49"/>
                <a:gd name="T43" fmla="*/ 40 h 123"/>
                <a:gd name="T44" fmla="*/ 14 w 49"/>
                <a:gd name="T45" fmla="*/ 24 h 123"/>
                <a:gd name="T46" fmla="*/ 16 w 49"/>
                <a:gd name="T47" fmla="*/ 9 h 123"/>
                <a:gd name="T48" fmla="*/ 18 w 49"/>
                <a:gd name="T49" fmla="*/ 0 h 123"/>
                <a:gd name="T50" fmla="*/ 25 w 49"/>
                <a:gd name="T51" fmla="*/ 0 h 123"/>
                <a:gd name="T52" fmla="*/ 27 w 49"/>
                <a:gd name="T53" fmla="*/ 2 h 123"/>
                <a:gd name="T54" fmla="*/ 29 w 49"/>
                <a:gd name="T55" fmla="*/ 4 h 123"/>
                <a:gd name="T56" fmla="*/ 34 w 49"/>
                <a:gd name="T57" fmla="*/ 4 h 123"/>
                <a:gd name="T58" fmla="*/ 38 w 49"/>
                <a:gd name="T59" fmla="*/ 4 h 123"/>
                <a:gd name="T60" fmla="*/ 45 w 49"/>
                <a:gd name="T61" fmla="*/ 4 h 123"/>
                <a:gd name="T62" fmla="*/ 49 w 49"/>
                <a:gd name="T63" fmla="*/ 4 h 123"/>
                <a:gd name="T64" fmla="*/ 45 w 49"/>
                <a:gd name="T65" fmla="*/ 18 h 123"/>
                <a:gd name="T66" fmla="*/ 43 w 49"/>
                <a:gd name="T67" fmla="*/ 33 h 123"/>
                <a:gd name="T68" fmla="*/ 43 w 49"/>
                <a:gd name="T69" fmla="*/ 4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123">
                  <a:moveTo>
                    <a:pt x="43" y="49"/>
                  </a:moveTo>
                  <a:lnTo>
                    <a:pt x="43" y="53"/>
                  </a:lnTo>
                  <a:lnTo>
                    <a:pt x="43" y="58"/>
                  </a:lnTo>
                  <a:lnTo>
                    <a:pt x="40" y="60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36" y="71"/>
                  </a:lnTo>
                  <a:lnTo>
                    <a:pt x="36" y="76"/>
                  </a:lnTo>
                  <a:lnTo>
                    <a:pt x="36" y="80"/>
                  </a:lnTo>
                  <a:lnTo>
                    <a:pt x="31" y="87"/>
                  </a:lnTo>
                  <a:lnTo>
                    <a:pt x="29" y="98"/>
                  </a:lnTo>
                  <a:lnTo>
                    <a:pt x="27" y="109"/>
                  </a:lnTo>
                  <a:lnTo>
                    <a:pt x="25" y="120"/>
                  </a:lnTo>
                  <a:lnTo>
                    <a:pt x="20" y="123"/>
                  </a:lnTo>
                  <a:lnTo>
                    <a:pt x="11" y="118"/>
                  </a:lnTo>
                  <a:lnTo>
                    <a:pt x="14" y="105"/>
                  </a:lnTo>
                  <a:lnTo>
                    <a:pt x="9" y="96"/>
                  </a:lnTo>
                  <a:lnTo>
                    <a:pt x="5" y="89"/>
                  </a:lnTo>
                  <a:lnTo>
                    <a:pt x="0" y="80"/>
                  </a:lnTo>
                  <a:lnTo>
                    <a:pt x="0" y="67"/>
                  </a:lnTo>
                  <a:lnTo>
                    <a:pt x="7" y="56"/>
                  </a:lnTo>
                  <a:lnTo>
                    <a:pt x="11" y="40"/>
                  </a:lnTo>
                  <a:lnTo>
                    <a:pt x="14" y="24"/>
                  </a:lnTo>
                  <a:lnTo>
                    <a:pt x="16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4" y="4"/>
                  </a:lnTo>
                  <a:lnTo>
                    <a:pt x="38" y="4"/>
                  </a:lnTo>
                  <a:lnTo>
                    <a:pt x="45" y="4"/>
                  </a:lnTo>
                  <a:lnTo>
                    <a:pt x="49" y="4"/>
                  </a:lnTo>
                  <a:lnTo>
                    <a:pt x="45" y="18"/>
                  </a:lnTo>
                  <a:lnTo>
                    <a:pt x="43" y="33"/>
                  </a:lnTo>
                  <a:lnTo>
                    <a:pt x="43" y="4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99" name="Freeform 416"/>
            <p:cNvSpPr>
              <a:spLocks/>
            </p:cNvSpPr>
            <p:nvPr/>
          </p:nvSpPr>
          <p:spPr bwMode="auto">
            <a:xfrm>
              <a:off x="3830057" y="2962035"/>
              <a:ext cx="56247" cy="141191"/>
            </a:xfrm>
            <a:custGeom>
              <a:avLst/>
              <a:gdLst>
                <a:gd name="T0" fmla="*/ 43 w 49"/>
                <a:gd name="T1" fmla="*/ 49 h 123"/>
                <a:gd name="T2" fmla="*/ 43 w 49"/>
                <a:gd name="T3" fmla="*/ 53 h 123"/>
                <a:gd name="T4" fmla="*/ 43 w 49"/>
                <a:gd name="T5" fmla="*/ 58 h 123"/>
                <a:gd name="T6" fmla="*/ 40 w 49"/>
                <a:gd name="T7" fmla="*/ 60 h 123"/>
                <a:gd name="T8" fmla="*/ 38 w 49"/>
                <a:gd name="T9" fmla="*/ 65 h 123"/>
                <a:gd name="T10" fmla="*/ 38 w 49"/>
                <a:gd name="T11" fmla="*/ 67 h 123"/>
                <a:gd name="T12" fmla="*/ 36 w 49"/>
                <a:gd name="T13" fmla="*/ 71 h 123"/>
                <a:gd name="T14" fmla="*/ 36 w 49"/>
                <a:gd name="T15" fmla="*/ 76 h 123"/>
                <a:gd name="T16" fmla="*/ 36 w 49"/>
                <a:gd name="T17" fmla="*/ 80 h 123"/>
                <a:gd name="T18" fmla="*/ 31 w 49"/>
                <a:gd name="T19" fmla="*/ 87 h 123"/>
                <a:gd name="T20" fmla="*/ 29 w 49"/>
                <a:gd name="T21" fmla="*/ 98 h 123"/>
                <a:gd name="T22" fmla="*/ 27 w 49"/>
                <a:gd name="T23" fmla="*/ 109 h 123"/>
                <a:gd name="T24" fmla="*/ 25 w 49"/>
                <a:gd name="T25" fmla="*/ 120 h 123"/>
                <a:gd name="T26" fmla="*/ 20 w 49"/>
                <a:gd name="T27" fmla="*/ 123 h 123"/>
                <a:gd name="T28" fmla="*/ 11 w 49"/>
                <a:gd name="T29" fmla="*/ 118 h 123"/>
                <a:gd name="T30" fmla="*/ 14 w 49"/>
                <a:gd name="T31" fmla="*/ 105 h 123"/>
                <a:gd name="T32" fmla="*/ 9 w 49"/>
                <a:gd name="T33" fmla="*/ 96 h 123"/>
                <a:gd name="T34" fmla="*/ 5 w 49"/>
                <a:gd name="T35" fmla="*/ 89 h 123"/>
                <a:gd name="T36" fmla="*/ 0 w 49"/>
                <a:gd name="T37" fmla="*/ 80 h 123"/>
                <a:gd name="T38" fmla="*/ 0 w 49"/>
                <a:gd name="T39" fmla="*/ 67 h 123"/>
                <a:gd name="T40" fmla="*/ 7 w 49"/>
                <a:gd name="T41" fmla="*/ 56 h 123"/>
                <a:gd name="T42" fmla="*/ 11 w 49"/>
                <a:gd name="T43" fmla="*/ 40 h 123"/>
                <a:gd name="T44" fmla="*/ 14 w 49"/>
                <a:gd name="T45" fmla="*/ 24 h 123"/>
                <a:gd name="T46" fmla="*/ 16 w 49"/>
                <a:gd name="T47" fmla="*/ 9 h 123"/>
                <a:gd name="T48" fmla="*/ 18 w 49"/>
                <a:gd name="T49" fmla="*/ 0 h 123"/>
                <a:gd name="T50" fmla="*/ 25 w 49"/>
                <a:gd name="T51" fmla="*/ 0 h 123"/>
                <a:gd name="T52" fmla="*/ 27 w 49"/>
                <a:gd name="T53" fmla="*/ 2 h 123"/>
                <a:gd name="T54" fmla="*/ 29 w 49"/>
                <a:gd name="T55" fmla="*/ 4 h 123"/>
                <a:gd name="T56" fmla="*/ 34 w 49"/>
                <a:gd name="T57" fmla="*/ 4 h 123"/>
                <a:gd name="T58" fmla="*/ 38 w 49"/>
                <a:gd name="T59" fmla="*/ 4 h 123"/>
                <a:gd name="T60" fmla="*/ 45 w 49"/>
                <a:gd name="T61" fmla="*/ 4 h 123"/>
                <a:gd name="T62" fmla="*/ 49 w 49"/>
                <a:gd name="T63" fmla="*/ 4 h 123"/>
                <a:gd name="T64" fmla="*/ 45 w 49"/>
                <a:gd name="T65" fmla="*/ 18 h 123"/>
                <a:gd name="T66" fmla="*/ 43 w 49"/>
                <a:gd name="T67" fmla="*/ 33 h 123"/>
                <a:gd name="T68" fmla="*/ 43 w 49"/>
                <a:gd name="T69" fmla="*/ 4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123">
                  <a:moveTo>
                    <a:pt x="43" y="49"/>
                  </a:moveTo>
                  <a:lnTo>
                    <a:pt x="43" y="53"/>
                  </a:lnTo>
                  <a:lnTo>
                    <a:pt x="43" y="58"/>
                  </a:lnTo>
                  <a:lnTo>
                    <a:pt x="40" y="60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36" y="71"/>
                  </a:lnTo>
                  <a:lnTo>
                    <a:pt x="36" y="76"/>
                  </a:lnTo>
                  <a:lnTo>
                    <a:pt x="36" y="80"/>
                  </a:lnTo>
                  <a:lnTo>
                    <a:pt x="31" y="87"/>
                  </a:lnTo>
                  <a:lnTo>
                    <a:pt x="29" y="98"/>
                  </a:lnTo>
                  <a:lnTo>
                    <a:pt x="27" y="109"/>
                  </a:lnTo>
                  <a:lnTo>
                    <a:pt x="25" y="120"/>
                  </a:lnTo>
                  <a:lnTo>
                    <a:pt x="20" y="123"/>
                  </a:lnTo>
                  <a:lnTo>
                    <a:pt x="11" y="118"/>
                  </a:lnTo>
                  <a:lnTo>
                    <a:pt x="14" y="105"/>
                  </a:lnTo>
                  <a:lnTo>
                    <a:pt x="9" y="96"/>
                  </a:lnTo>
                  <a:lnTo>
                    <a:pt x="5" y="89"/>
                  </a:lnTo>
                  <a:lnTo>
                    <a:pt x="0" y="80"/>
                  </a:lnTo>
                  <a:lnTo>
                    <a:pt x="0" y="67"/>
                  </a:lnTo>
                  <a:lnTo>
                    <a:pt x="7" y="56"/>
                  </a:lnTo>
                  <a:lnTo>
                    <a:pt x="11" y="40"/>
                  </a:lnTo>
                  <a:lnTo>
                    <a:pt x="14" y="24"/>
                  </a:lnTo>
                  <a:lnTo>
                    <a:pt x="16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4" y="4"/>
                  </a:lnTo>
                  <a:lnTo>
                    <a:pt x="38" y="4"/>
                  </a:lnTo>
                  <a:lnTo>
                    <a:pt x="45" y="4"/>
                  </a:lnTo>
                  <a:lnTo>
                    <a:pt x="49" y="4"/>
                  </a:lnTo>
                  <a:lnTo>
                    <a:pt x="45" y="18"/>
                  </a:lnTo>
                  <a:lnTo>
                    <a:pt x="43" y="33"/>
                  </a:lnTo>
                  <a:lnTo>
                    <a:pt x="43" y="4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00" name="Freeform 417"/>
            <p:cNvSpPr>
              <a:spLocks/>
            </p:cNvSpPr>
            <p:nvPr/>
          </p:nvSpPr>
          <p:spPr bwMode="auto">
            <a:xfrm>
              <a:off x="4469436" y="1880718"/>
              <a:ext cx="14923" cy="22958"/>
            </a:xfrm>
            <a:custGeom>
              <a:avLst/>
              <a:gdLst>
                <a:gd name="T0" fmla="*/ 0 w 13"/>
                <a:gd name="T1" fmla="*/ 0 h 20"/>
                <a:gd name="T2" fmla="*/ 4 w 13"/>
                <a:gd name="T3" fmla="*/ 0 h 20"/>
                <a:gd name="T4" fmla="*/ 9 w 13"/>
                <a:gd name="T5" fmla="*/ 0 h 20"/>
                <a:gd name="T6" fmla="*/ 11 w 13"/>
                <a:gd name="T7" fmla="*/ 2 h 20"/>
                <a:gd name="T8" fmla="*/ 13 w 13"/>
                <a:gd name="T9" fmla="*/ 7 h 20"/>
                <a:gd name="T10" fmla="*/ 13 w 13"/>
                <a:gd name="T11" fmla="*/ 9 h 20"/>
                <a:gd name="T12" fmla="*/ 13 w 13"/>
                <a:gd name="T13" fmla="*/ 13 h 20"/>
                <a:gd name="T14" fmla="*/ 11 w 13"/>
                <a:gd name="T15" fmla="*/ 18 h 20"/>
                <a:gd name="T16" fmla="*/ 9 w 13"/>
                <a:gd name="T17" fmla="*/ 20 h 20"/>
                <a:gd name="T18" fmla="*/ 4 w 13"/>
                <a:gd name="T19" fmla="*/ 20 h 20"/>
                <a:gd name="T20" fmla="*/ 0 w 13"/>
                <a:gd name="T21" fmla="*/ 20 h 20"/>
                <a:gd name="T22" fmla="*/ 0 w 13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20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3" y="7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1" y="18"/>
                  </a:lnTo>
                  <a:lnTo>
                    <a:pt x="9" y="20"/>
                  </a:lnTo>
                  <a:lnTo>
                    <a:pt x="4" y="20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01" name="Freeform 418"/>
            <p:cNvSpPr>
              <a:spLocks/>
            </p:cNvSpPr>
            <p:nvPr/>
          </p:nvSpPr>
          <p:spPr bwMode="auto">
            <a:xfrm>
              <a:off x="4469436" y="1880718"/>
              <a:ext cx="14923" cy="22958"/>
            </a:xfrm>
            <a:custGeom>
              <a:avLst/>
              <a:gdLst>
                <a:gd name="T0" fmla="*/ 0 w 13"/>
                <a:gd name="T1" fmla="*/ 0 h 20"/>
                <a:gd name="T2" fmla="*/ 4 w 13"/>
                <a:gd name="T3" fmla="*/ 0 h 20"/>
                <a:gd name="T4" fmla="*/ 9 w 13"/>
                <a:gd name="T5" fmla="*/ 0 h 20"/>
                <a:gd name="T6" fmla="*/ 11 w 13"/>
                <a:gd name="T7" fmla="*/ 2 h 20"/>
                <a:gd name="T8" fmla="*/ 13 w 13"/>
                <a:gd name="T9" fmla="*/ 7 h 20"/>
                <a:gd name="T10" fmla="*/ 13 w 13"/>
                <a:gd name="T11" fmla="*/ 9 h 20"/>
                <a:gd name="T12" fmla="*/ 13 w 13"/>
                <a:gd name="T13" fmla="*/ 13 h 20"/>
                <a:gd name="T14" fmla="*/ 11 w 13"/>
                <a:gd name="T15" fmla="*/ 18 h 20"/>
                <a:gd name="T16" fmla="*/ 9 w 13"/>
                <a:gd name="T17" fmla="*/ 20 h 20"/>
                <a:gd name="T18" fmla="*/ 4 w 13"/>
                <a:gd name="T19" fmla="*/ 20 h 20"/>
                <a:gd name="T20" fmla="*/ 0 w 13"/>
                <a:gd name="T21" fmla="*/ 20 h 20"/>
                <a:gd name="T22" fmla="*/ 0 w 13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20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3" y="7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1" y="18"/>
                  </a:lnTo>
                  <a:lnTo>
                    <a:pt x="9" y="20"/>
                  </a:lnTo>
                  <a:lnTo>
                    <a:pt x="4" y="20"/>
                  </a:lnTo>
                  <a:lnTo>
                    <a:pt x="0" y="20"/>
                  </a:lnTo>
                  <a:lnTo>
                    <a:pt x="0" y="0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02" name="Freeform 419"/>
            <p:cNvSpPr>
              <a:spLocks/>
            </p:cNvSpPr>
            <p:nvPr/>
          </p:nvSpPr>
          <p:spPr bwMode="auto">
            <a:xfrm>
              <a:off x="4359238" y="2148178"/>
              <a:ext cx="233023" cy="366179"/>
            </a:xfrm>
            <a:custGeom>
              <a:avLst/>
              <a:gdLst>
                <a:gd name="T0" fmla="*/ 174 w 203"/>
                <a:gd name="T1" fmla="*/ 31 h 319"/>
                <a:gd name="T2" fmla="*/ 174 w 203"/>
                <a:gd name="T3" fmla="*/ 26 h 319"/>
                <a:gd name="T4" fmla="*/ 178 w 203"/>
                <a:gd name="T5" fmla="*/ 15 h 319"/>
                <a:gd name="T6" fmla="*/ 165 w 203"/>
                <a:gd name="T7" fmla="*/ 6 h 319"/>
                <a:gd name="T8" fmla="*/ 156 w 203"/>
                <a:gd name="T9" fmla="*/ 2 h 319"/>
                <a:gd name="T10" fmla="*/ 145 w 203"/>
                <a:gd name="T11" fmla="*/ 0 h 319"/>
                <a:gd name="T12" fmla="*/ 98 w 203"/>
                <a:gd name="T13" fmla="*/ 6 h 319"/>
                <a:gd name="T14" fmla="*/ 87 w 203"/>
                <a:gd name="T15" fmla="*/ 17 h 319"/>
                <a:gd name="T16" fmla="*/ 100 w 203"/>
                <a:gd name="T17" fmla="*/ 17 h 319"/>
                <a:gd name="T18" fmla="*/ 109 w 203"/>
                <a:gd name="T19" fmla="*/ 22 h 319"/>
                <a:gd name="T20" fmla="*/ 98 w 203"/>
                <a:gd name="T21" fmla="*/ 33 h 319"/>
                <a:gd name="T22" fmla="*/ 71 w 203"/>
                <a:gd name="T23" fmla="*/ 24 h 319"/>
                <a:gd name="T24" fmla="*/ 69 w 203"/>
                <a:gd name="T25" fmla="*/ 44 h 319"/>
                <a:gd name="T26" fmla="*/ 51 w 203"/>
                <a:gd name="T27" fmla="*/ 49 h 319"/>
                <a:gd name="T28" fmla="*/ 42 w 203"/>
                <a:gd name="T29" fmla="*/ 51 h 319"/>
                <a:gd name="T30" fmla="*/ 40 w 203"/>
                <a:gd name="T31" fmla="*/ 60 h 319"/>
                <a:gd name="T32" fmla="*/ 38 w 203"/>
                <a:gd name="T33" fmla="*/ 76 h 319"/>
                <a:gd name="T34" fmla="*/ 33 w 203"/>
                <a:gd name="T35" fmla="*/ 89 h 319"/>
                <a:gd name="T36" fmla="*/ 33 w 203"/>
                <a:gd name="T37" fmla="*/ 116 h 319"/>
                <a:gd name="T38" fmla="*/ 17 w 203"/>
                <a:gd name="T39" fmla="*/ 118 h 319"/>
                <a:gd name="T40" fmla="*/ 6 w 203"/>
                <a:gd name="T41" fmla="*/ 114 h 319"/>
                <a:gd name="T42" fmla="*/ 13 w 203"/>
                <a:gd name="T43" fmla="*/ 172 h 319"/>
                <a:gd name="T44" fmla="*/ 2 w 203"/>
                <a:gd name="T45" fmla="*/ 223 h 319"/>
                <a:gd name="T46" fmla="*/ 9 w 203"/>
                <a:gd name="T47" fmla="*/ 277 h 319"/>
                <a:gd name="T48" fmla="*/ 31 w 203"/>
                <a:gd name="T49" fmla="*/ 313 h 319"/>
                <a:gd name="T50" fmla="*/ 38 w 203"/>
                <a:gd name="T51" fmla="*/ 319 h 319"/>
                <a:gd name="T52" fmla="*/ 51 w 203"/>
                <a:gd name="T53" fmla="*/ 317 h 319"/>
                <a:gd name="T54" fmla="*/ 64 w 203"/>
                <a:gd name="T55" fmla="*/ 302 h 319"/>
                <a:gd name="T56" fmla="*/ 80 w 203"/>
                <a:gd name="T57" fmla="*/ 302 h 319"/>
                <a:gd name="T58" fmla="*/ 82 w 203"/>
                <a:gd name="T59" fmla="*/ 295 h 319"/>
                <a:gd name="T60" fmla="*/ 82 w 203"/>
                <a:gd name="T61" fmla="*/ 286 h 319"/>
                <a:gd name="T62" fmla="*/ 89 w 203"/>
                <a:gd name="T63" fmla="*/ 281 h 319"/>
                <a:gd name="T64" fmla="*/ 111 w 203"/>
                <a:gd name="T65" fmla="*/ 228 h 319"/>
                <a:gd name="T66" fmla="*/ 114 w 203"/>
                <a:gd name="T67" fmla="*/ 201 h 319"/>
                <a:gd name="T68" fmla="*/ 98 w 203"/>
                <a:gd name="T69" fmla="*/ 161 h 319"/>
                <a:gd name="T70" fmla="*/ 107 w 203"/>
                <a:gd name="T71" fmla="*/ 134 h 319"/>
                <a:gd name="T72" fmla="*/ 120 w 203"/>
                <a:gd name="T73" fmla="*/ 125 h 319"/>
                <a:gd name="T74" fmla="*/ 140 w 203"/>
                <a:gd name="T75" fmla="*/ 118 h 319"/>
                <a:gd name="T76" fmla="*/ 156 w 203"/>
                <a:gd name="T77" fmla="*/ 107 h 319"/>
                <a:gd name="T78" fmla="*/ 165 w 203"/>
                <a:gd name="T79" fmla="*/ 69 h 319"/>
                <a:gd name="T80" fmla="*/ 172 w 203"/>
                <a:gd name="T81" fmla="*/ 64 h 319"/>
                <a:gd name="T82" fmla="*/ 181 w 203"/>
                <a:gd name="T83" fmla="*/ 56 h 319"/>
                <a:gd name="T84" fmla="*/ 192 w 203"/>
                <a:gd name="T85" fmla="*/ 56 h 319"/>
                <a:gd name="T86" fmla="*/ 199 w 203"/>
                <a:gd name="T87" fmla="*/ 47 h 319"/>
                <a:gd name="T88" fmla="*/ 203 w 203"/>
                <a:gd name="T89" fmla="*/ 38 h 319"/>
                <a:gd name="T90" fmla="*/ 194 w 203"/>
                <a:gd name="T91" fmla="*/ 33 h 319"/>
                <a:gd name="T92" fmla="*/ 183 w 203"/>
                <a:gd name="T93" fmla="*/ 31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3" h="319">
                  <a:moveTo>
                    <a:pt x="183" y="31"/>
                  </a:moveTo>
                  <a:lnTo>
                    <a:pt x="176" y="31"/>
                  </a:lnTo>
                  <a:lnTo>
                    <a:pt x="174" y="31"/>
                  </a:lnTo>
                  <a:lnTo>
                    <a:pt x="172" y="29"/>
                  </a:lnTo>
                  <a:lnTo>
                    <a:pt x="172" y="29"/>
                  </a:lnTo>
                  <a:lnTo>
                    <a:pt x="174" y="26"/>
                  </a:lnTo>
                  <a:lnTo>
                    <a:pt x="176" y="24"/>
                  </a:lnTo>
                  <a:lnTo>
                    <a:pt x="176" y="20"/>
                  </a:lnTo>
                  <a:lnTo>
                    <a:pt x="178" y="15"/>
                  </a:lnTo>
                  <a:lnTo>
                    <a:pt x="176" y="13"/>
                  </a:lnTo>
                  <a:lnTo>
                    <a:pt x="165" y="13"/>
                  </a:lnTo>
                  <a:lnTo>
                    <a:pt x="165" y="6"/>
                  </a:lnTo>
                  <a:lnTo>
                    <a:pt x="161" y="4"/>
                  </a:lnTo>
                  <a:lnTo>
                    <a:pt x="158" y="4"/>
                  </a:lnTo>
                  <a:lnTo>
                    <a:pt x="156" y="2"/>
                  </a:lnTo>
                  <a:lnTo>
                    <a:pt x="154" y="0"/>
                  </a:lnTo>
                  <a:lnTo>
                    <a:pt x="149" y="0"/>
                  </a:lnTo>
                  <a:lnTo>
                    <a:pt x="145" y="0"/>
                  </a:lnTo>
                  <a:lnTo>
                    <a:pt x="131" y="4"/>
                  </a:lnTo>
                  <a:lnTo>
                    <a:pt x="114" y="6"/>
                  </a:lnTo>
                  <a:lnTo>
                    <a:pt x="98" y="6"/>
                  </a:lnTo>
                  <a:lnTo>
                    <a:pt x="82" y="13"/>
                  </a:lnTo>
                  <a:lnTo>
                    <a:pt x="82" y="17"/>
                  </a:lnTo>
                  <a:lnTo>
                    <a:pt x="87" y="17"/>
                  </a:lnTo>
                  <a:lnTo>
                    <a:pt x="91" y="17"/>
                  </a:lnTo>
                  <a:lnTo>
                    <a:pt x="96" y="17"/>
                  </a:lnTo>
                  <a:lnTo>
                    <a:pt x="100" y="17"/>
                  </a:lnTo>
                  <a:lnTo>
                    <a:pt x="105" y="17"/>
                  </a:lnTo>
                  <a:lnTo>
                    <a:pt x="107" y="20"/>
                  </a:lnTo>
                  <a:lnTo>
                    <a:pt x="109" y="22"/>
                  </a:lnTo>
                  <a:lnTo>
                    <a:pt x="109" y="26"/>
                  </a:lnTo>
                  <a:lnTo>
                    <a:pt x="109" y="31"/>
                  </a:lnTo>
                  <a:lnTo>
                    <a:pt x="98" y="33"/>
                  </a:lnTo>
                  <a:lnTo>
                    <a:pt x="89" y="33"/>
                  </a:lnTo>
                  <a:lnTo>
                    <a:pt x="80" y="31"/>
                  </a:lnTo>
                  <a:lnTo>
                    <a:pt x="71" y="24"/>
                  </a:lnTo>
                  <a:lnTo>
                    <a:pt x="71" y="33"/>
                  </a:lnTo>
                  <a:lnTo>
                    <a:pt x="71" y="40"/>
                  </a:lnTo>
                  <a:lnTo>
                    <a:pt x="69" y="44"/>
                  </a:lnTo>
                  <a:lnTo>
                    <a:pt x="64" y="47"/>
                  </a:lnTo>
                  <a:lnTo>
                    <a:pt x="60" y="49"/>
                  </a:lnTo>
                  <a:lnTo>
                    <a:pt x="51" y="49"/>
                  </a:lnTo>
                  <a:lnTo>
                    <a:pt x="49" y="51"/>
                  </a:lnTo>
                  <a:lnTo>
                    <a:pt x="47" y="51"/>
                  </a:lnTo>
                  <a:lnTo>
                    <a:pt x="42" y="51"/>
                  </a:lnTo>
                  <a:lnTo>
                    <a:pt x="40" y="53"/>
                  </a:lnTo>
                  <a:lnTo>
                    <a:pt x="40" y="56"/>
                  </a:lnTo>
                  <a:lnTo>
                    <a:pt x="40" y="60"/>
                  </a:lnTo>
                  <a:lnTo>
                    <a:pt x="40" y="67"/>
                  </a:lnTo>
                  <a:lnTo>
                    <a:pt x="40" y="71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33" y="80"/>
                  </a:lnTo>
                  <a:lnTo>
                    <a:pt x="33" y="89"/>
                  </a:lnTo>
                  <a:lnTo>
                    <a:pt x="33" y="98"/>
                  </a:lnTo>
                  <a:lnTo>
                    <a:pt x="33" y="109"/>
                  </a:lnTo>
                  <a:lnTo>
                    <a:pt x="33" y="116"/>
                  </a:lnTo>
                  <a:lnTo>
                    <a:pt x="26" y="118"/>
                  </a:lnTo>
                  <a:lnTo>
                    <a:pt x="22" y="118"/>
                  </a:lnTo>
                  <a:lnTo>
                    <a:pt x="17" y="118"/>
                  </a:lnTo>
                  <a:lnTo>
                    <a:pt x="15" y="116"/>
                  </a:lnTo>
                  <a:lnTo>
                    <a:pt x="11" y="114"/>
                  </a:lnTo>
                  <a:lnTo>
                    <a:pt x="6" y="114"/>
                  </a:lnTo>
                  <a:lnTo>
                    <a:pt x="2" y="111"/>
                  </a:lnTo>
                  <a:lnTo>
                    <a:pt x="2" y="156"/>
                  </a:lnTo>
                  <a:lnTo>
                    <a:pt x="13" y="172"/>
                  </a:lnTo>
                  <a:lnTo>
                    <a:pt x="15" y="187"/>
                  </a:lnTo>
                  <a:lnTo>
                    <a:pt x="9" y="205"/>
                  </a:lnTo>
                  <a:lnTo>
                    <a:pt x="2" y="223"/>
                  </a:lnTo>
                  <a:lnTo>
                    <a:pt x="0" y="241"/>
                  </a:lnTo>
                  <a:lnTo>
                    <a:pt x="2" y="257"/>
                  </a:lnTo>
                  <a:lnTo>
                    <a:pt x="9" y="277"/>
                  </a:lnTo>
                  <a:lnTo>
                    <a:pt x="17" y="295"/>
                  </a:lnTo>
                  <a:lnTo>
                    <a:pt x="26" y="313"/>
                  </a:lnTo>
                  <a:lnTo>
                    <a:pt x="31" y="313"/>
                  </a:lnTo>
                  <a:lnTo>
                    <a:pt x="33" y="315"/>
                  </a:lnTo>
                  <a:lnTo>
                    <a:pt x="35" y="317"/>
                  </a:lnTo>
                  <a:lnTo>
                    <a:pt x="38" y="319"/>
                  </a:lnTo>
                  <a:lnTo>
                    <a:pt x="42" y="319"/>
                  </a:lnTo>
                  <a:lnTo>
                    <a:pt x="47" y="319"/>
                  </a:lnTo>
                  <a:lnTo>
                    <a:pt x="51" y="317"/>
                  </a:lnTo>
                  <a:lnTo>
                    <a:pt x="55" y="313"/>
                  </a:lnTo>
                  <a:lnTo>
                    <a:pt x="62" y="306"/>
                  </a:lnTo>
                  <a:lnTo>
                    <a:pt x="64" y="302"/>
                  </a:lnTo>
                  <a:lnTo>
                    <a:pt x="71" y="299"/>
                  </a:lnTo>
                  <a:lnTo>
                    <a:pt x="76" y="302"/>
                  </a:lnTo>
                  <a:lnTo>
                    <a:pt x="80" y="302"/>
                  </a:lnTo>
                  <a:lnTo>
                    <a:pt x="82" y="302"/>
                  </a:lnTo>
                  <a:lnTo>
                    <a:pt x="82" y="299"/>
                  </a:lnTo>
                  <a:lnTo>
                    <a:pt x="82" y="295"/>
                  </a:lnTo>
                  <a:lnTo>
                    <a:pt x="82" y="293"/>
                  </a:lnTo>
                  <a:lnTo>
                    <a:pt x="82" y="288"/>
                  </a:lnTo>
                  <a:lnTo>
                    <a:pt x="82" y="286"/>
                  </a:lnTo>
                  <a:lnTo>
                    <a:pt x="85" y="284"/>
                  </a:lnTo>
                  <a:lnTo>
                    <a:pt x="87" y="281"/>
                  </a:lnTo>
                  <a:lnTo>
                    <a:pt x="89" y="281"/>
                  </a:lnTo>
                  <a:lnTo>
                    <a:pt x="89" y="237"/>
                  </a:lnTo>
                  <a:lnTo>
                    <a:pt x="100" y="232"/>
                  </a:lnTo>
                  <a:lnTo>
                    <a:pt x="111" y="228"/>
                  </a:lnTo>
                  <a:lnTo>
                    <a:pt x="118" y="221"/>
                  </a:lnTo>
                  <a:lnTo>
                    <a:pt x="120" y="212"/>
                  </a:lnTo>
                  <a:lnTo>
                    <a:pt x="114" y="201"/>
                  </a:lnTo>
                  <a:lnTo>
                    <a:pt x="102" y="192"/>
                  </a:lnTo>
                  <a:lnTo>
                    <a:pt x="98" y="179"/>
                  </a:lnTo>
                  <a:lnTo>
                    <a:pt x="98" y="161"/>
                  </a:lnTo>
                  <a:lnTo>
                    <a:pt x="102" y="143"/>
                  </a:lnTo>
                  <a:lnTo>
                    <a:pt x="105" y="138"/>
                  </a:lnTo>
                  <a:lnTo>
                    <a:pt x="107" y="134"/>
                  </a:lnTo>
                  <a:lnTo>
                    <a:pt x="111" y="129"/>
                  </a:lnTo>
                  <a:lnTo>
                    <a:pt x="116" y="127"/>
                  </a:lnTo>
                  <a:lnTo>
                    <a:pt x="120" y="125"/>
                  </a:lnTo>
                  <a:lnTo>
                    <a:pt x="127" y="125"/>
                  </a:lnTo>
                  <a:lnTo>
                    <a:pt x="134" y="123"/>
                  </a:lnTo>
                  <a:lnTo>
                    <a:pt x="140" y="118"/>
                  </a:lnTo>
                  <a:lnTo>
                    <a:pt x="145" y="116"/>
                  </a:lnTo>
                  <a:lnTo>
                    <a:pt x="152" y="111"/>
                  </a:lnTo>
                  <a:lnTo>
                    <a:pt x="156" y="107"/>
                  </a:lnTo>
                  <a:lnTo>
                    <a:pt x="158" y="100"/>
                  </a:lnTo>
                  <a:lnTo>
                    <a:pt x="158" y="69"/>
                  </a:lnTo>
                  <a:lnTo>
                    <a:pt x="165" y="69"/>
                  </a:lnTo>
                  <a:lnTo>
                    <a:pt x="167" y="69"/>
                  </a:lnTo>
                  <a:lnTo>
                    <a:pt x="172" y="67"/>
                  </a:lnTo>
                  <a:lnTo>
                    <a:pt x="172" y="64"/>
                  </a:lnTo>
                  <a:lnTo>
                    <a:pt x="174" y="60"/>
                  </a:lnTo>
                  <a:lnTo>
                    <a:pt x="176" y="58"/>
                  </a:lnTo>
                  <a:lnTo>
                    <a:pt x="181" y="56"/>
                  </a:lnTo>
                  <a:lnTo>
                    <a:pt x="183" y="56"/>
                  </a:lnTo>
                  <a:lnTo>
                    <a:pt x="190" y="56"/>
                  </a:lnTo>
                  <a:lnTo>
                    <a:pt x="192" y="56"/>
                  </a:lnTo>
                  <a:lnTo>
                    <a:pt x="194" y="53"/>
                  </a:lnTo>
                  <a:lnTo>
                    <a:pt x="196" y="51"/>
                  </a:lnTo>
                  <a:lnTo>
                    <a:pt x="199" y="47"/>
                  </a:lnTo>
                  <a:lnTo>
                    <a:pt x="199" y="42"/>
                  </a:lnTo>
                  <a:lnTo>
                    <a:pt x="201" y="40"/>
                  </a:lnTo>
                  <a:lnTo>
                    <a:pt x="203" y="38"/>
                  </a:lnTo>
                  <a:lnTo>
                    <a:pt x="199" y="35"/>
                  </a:lnTo>
                  <a:lnTo>
                    <a:pt x="196" y="35"/>
                  </a:lnTo>
                  <a:lnTo>
                    <a:pt x="194" y="33"/>
                  </a:lnTo>
                  <a:lnTo>
                    <a:pt x="192" y="31"/>
                  </a:lnTo>
                  <a:lnTo>
                    <a:pt x="187" y="31"/>
                  </a:lnTo>
                  <a:lnTo>
                    <a:pt x="183" y="3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03" name="Freeform 420"/>
            <p:cNvSpPr>
              <a:spLocks/>
            </p:cNvSpPr>
            <p:nvPr/>
          </p:nvSpPr>
          <p:spPr bwMode="auto">
            <a:xfrm>
              <a:off x="4359238" y="2148178"/>
              <a:ext cx="233023" cy="366179"/>
            </a:xfrm>
            <a:custGeom>
              <a:avLst/>
              <a:gdLst>
                <a:gd name="T0" fmla="*/ 174 w 203"/>
                <a:gd name="T1" fmla="*/ 31 h 319"/>
                <a:gd name="T2" fmla="*/ 174 w 203"/>
                <a:gd name="T3" fmla="*/ 26 h 319"/>
                <a:gd name="T4" fmla="*/ 178 w 203"/>
                <a:gd name="T5" fmla="*/ 15 h 319"/>
                <a:gd name="T6" fmla="*/ 165 w 203"/>
                <a:gd name="T7" fmla="*/ 6 h 319"/>
                <a:gd name="T8" fmla="*/ 156 w 203"/>
                <a:gd name="T9" fmla="*/ 2 h 319"/>
                <a:gd name="T10" fmla="*/ 145 w 203"/>
                <a:gd name="T11" fmla="*/ 0 h 319"/>
                <a:gd name="T12" fmla="*/ 98 w 203"/>
                <a:gd name="T13" fmla="*/ 6 h 319"/>
                <a:gd name="T14" fmla="*/ 87 w 203"/>
                <a:gd name="T15" fmla="*/ 17 h 319"/>
                <a:gd name="T16" fmla="*/ 100 w 203"/>
                <a:gd name="T17" fmla="*/ 17 h 319"/>
                <a:gd name="T18" fmla="*/ 109 w 203"/>
                <a:gd name="T19" fmla="*/ 22 h 319"/>
                <a:gd name="T20" fmla="*/ 98 w 203"/>
                <a:gd name="T21" fmla="*/ 33 h 319"/>
                <a:gd name="T22" fmla="*/ 71 w 203"/>
                <a:gd name="T23" fmla="*/ 24 h 319"/>
                <a:gd name="T24" fmla="*/ 69 w 203"/>
                <a:gd name="T25" fmla="*/ 44 h 319"/>
                <a:gd name="T26" fmla="*/ 51 w 203"/>
                <a:gd name="T27" fmla="*/ 49 h 319"/>
                <a:gd name="T28" fmla="*/ 42 w 203"/>
                <a:gd name="T29" fmla="*/ 51 h 319"/>
                <a:gd name="T30" fmla="*/ 40 w 203"/>
                <a:gd name="T31" fmla="*/ 60 h 319"/>
                <a:gd name="T32" fmla="*/ 38 w 203"/>
                <a:gd name="T33" fmla="*/ 76 h 319"/>
                <a:gd name="T34" fmla="*/ 33 w 203"/>
                <a:gd name="T35" fmla="*/ 89 h 319"/>
                <a:gd name="T36" fmla="*/ 33 w 203"/>
                <a:gd name="T37" fmla="*/ 116 h 319"/>
                <a:gd name="T38" fmla="*/ 17 w 203"/>
                <a:gd name="T39" fmla="*/ 118 h 319"/>
                <a:gd name="T40" fmla="*/ 6 w 203"/>
                <a:gd name="T41" fmla="*/ 114 h 319"/>
                <a:gd name="T42" fmla="*/ 13 w 203"/>
                <a:gd name="T43" fmla="*/ 172 h 319"/>
                <a:gd name="T44" fmla="*/ 2 w 203"/>
                <a:gd name="T45" fmla="*/ 223 h 319"/>
                <a:gd name="T46" fmla="*/ 9 w 203"/>
                <a:gd name="T47" fmla="*/ 277 h 319"/>
                <a:gd name="T48" fmla="*/ 31 w 203"/>
                <a:gd name="T49" fmla="*/ 313 h 319"/>
                <a:gd name="T50" fmla="*/ 38 w 203"/>
                <a:gd name="T51" fmla="*/ 319 h 319"/>
                <a:gd name="T52" fmla="*/ 51 w 203"/>
                <a:gd name="T53" fmla="*/ 317 h 319"/>
                <a:gd name="T54" fmla="*/ 64 w 203"/>
                <a:gd name="T55" fmla="*/ 302 h 319"/>
                <a:gd name="T56" fmla="*/ 80 w 203"/>
                <a:gd name="T57" fmla="*/ 302 h 319"/>
                <a:gd name="T58" fmla="*/ 82 w 203"/>
                <a:gd name="T59" fmla="*/ 295 h 319"/>
                <a:gd name="T60" fmla="*/ 82 w 203"/>
                <a:gd name="T61" fmla="*/ 286 h 319"/>
                <a:gd name="T62" fmla="*/ 89 w 203"/>
                <a:gd name="T63" fmla="*/ 281 h 319"/>
                <a:gd name="T64" fmla="*/ 111 w 203"/>
                <a:gd name="T65" fmla="*/ 228 h 319"/>
                <a:gd name="T66" fmla="*/ 114 w 203"/>
                <a:gd name="T67" fmla="*/ 201 h 319"/>
                <a:gd name="T68" fmla="*/ 98 w 203"/>
                <a:gd name="T69" fmla="*/ 161 h 319"/>
                <a:gd name="T70" fmla="*/ 107 w 203"/>
                <a:gd name="T71" fmla="*/ 134 h 319"/>
                <a:gd name="T72" fmla="*/ 120 w 203"/>
                <a:gd name="T73" fmla="*/ 125 h 319"/>
                <a:gd name="T74" fmla="*/ 140 w 203"/>
                <a:gd name="T75" fmla="*/ 118 h 319"/>
                <a:gd name="T76" fmla="*/ 156 w 203"/>
                <a:gd name="T77" fmla="*/ 107 h 319"/>
                <a:gd name="T78" fmla="*/ 165 w 203"/>
                <a:gd name="T79" fmla="*/ 69 h 319"/>
                <a:gd name="T80" fmla="*/ 172 w 203"/>
                <a:gd name="T81" fmla="*/ 64 h 319"/>
                <a:gd name="T82" fmla="*/ 181 w 203"/>
                <a:gd name="T83" fmla="*/ 56 h 319"/>
                <a:gd name="T84" fmla="*/ 192 w 203"/>
                <a:gd name="T85" fmla="*/ 56 h 319"/>
                <a:gd name="T86" fmla="*/ 199 w 203"/>
                <a:gd name="T87" fmla="*/ 47 h 319"/>
                <a:gd name="T88" fmla="*/ 203 w 203"/>
                <a:gd name="T89" fmla="*/ 38 h 319"/>
                <a:gd name="T90" fmla="*/ 194 w 203"/>
                <a:gd name="T91" fmla="*/ 33 h 319"/>
                <a:gd name="T92" fmla="*/ 183 w 203"/>
                <a:gd name="T93" fmla="*/ 31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3" h="319">
                  <a:moveTo>
                    <a:pt x="183" y="31"/>
                  </a:moveTo>
                  <a:lnTo>
                    <a:pt x="176" y="31"/>
                  </a:lnTo>
                  <a:lnTo>
                    <a:pt x="174" y="31"/>
                  </a:lnTo>
                  <a:lnTo>
                    <a:pt x="172" y="29"/>
                  </a:lnTo>
                  <a:lnTo>
                    <a:pt x="172" y="29"/>
                  </a:lnTo>
                  <a:lnTo>
                    <a:pt x="174" y="26"/>
                  </a:lnTo>
                  <a:lnTo>
                    <a:pt x="176" y="24"/>
                  </a:lnTo>
                  <a:lnTo>
                    <a:pt x="176" y="20"/>
                  </a:lnTo>
                  <a:lnTo>
                    <a:pt x="178" y="15"/>
                  </a:lnTo>
                  <a:lnTo>
                    <a:pt x="176" y="13"/>
                  </a:lnTo>
                  <a:lnTo>
                    <a:pt x="165" y="13"/>
                  </a:lnTo>
                  <a:lnTo>
                    <a:pt x="165" y="6"/>
                  </a:lnTo>
                  <a:lnTo>
                    <a:pt x="161" y="4"/>
                  </a:lnTo>
                  <a:lnTo>
                    <a:pt x="158" y="4"/>
                  </a:lnTo>
                  <a:lnTo>
                    <a:pt x="156" y="2"/>
                  </a:lnTo>
                  <a:lnTo>
                    <a:pt x="154" y="0"/>
                  </a:lnTo>
                  <a:lnTo>
                    <a:pt x="149" y="0"/>
                  </a:lnTo>
                  <a:lnTo>
                    <a:pt x="145" y="0"/>
                  </a:lnTo>
                  <a:lnTo>
                    <a:pt x="131" y="4"/>
                  </a:lnTo>
                  <a:lnTo>
                    <a:pt x="114" y="6"/>
                  </a:lnTo>
                  <a:lnTo>
                    <a:pt x="98" y="6"/>
                  </a:lnTo>
                  <a:lnTo>
                    <a:pt x="82" y="13"/>
                  </a:lnTo>
                  <a:lnTo>
                    <a:pt x="82" y="17"/>
                  </a:lnTo>
                  <a:lnTo>
                    <a:pt x="87" y="17"/>
                  </a:lnTo>
                  <a:lnTo>
                    <a:pt x="91" y="17"/>
                  </a:lnTo>
                  <a:lnTo>
                    <a:pt x="96" y="17"/>
                  </a:lnTo>
                  <a:lnTo>
                    <a:pt x="100" y="17"/>
                  </a:lnTo>
                  <a:lnTo>
                    <a:pt x="105" y="17"/>
                  </a:lnTo>
                  <a:lnTo>
                    <a:pt x="107" y="20"/>
                  </a:lnTo>
                  <a:lnTo>
                    <a:pt x="109" y="22"/>
                  </a:lnTo>
                  <a:lnTo>
                    <a:pt x="109" y="26"/>
                  </a:lnTo>
                  <a:lnTo>
                    <a:pt x="109" y="31"/>
                  </a:lnTo>
                  <a:lnTo>
                    <a:pt x="98" y="33"/>
                  </a:lnTo>
                  <a:lnTo>
                    <a:pt x="89" y="33"/>
                  </a:lnTo>
                  <a:lnTo>
                    <a:pt x="80" y="31"/>
                  </a:lnTo>
                  <a:lnTo>
                    <a:pt x="71" y="24"/>
                  </a:lnTo>
                  <a:lnTo>
                    <a:pt x="71" y="33"/>
                  </a:lnTo>
                  <a:lnTo>
                    <a:pt x="71" y="40"/>
                  </a:lnTo>
                  <a:lnTo>
                    <a:pt x="69" y="44"/>
                  </a:lnTo>
                  <a:lnTo>
                    <a:pt x="64" y="47"/>
                  </a:lnTo>
                  <a:lnTo>
                    <a:pt x="60" y="49"/>
                  </a:lnTo>
                  <a:lnTo>
                    <a:pt x="51" y="49"/>
                  </a:lnTo>
                  <a:lnTo>
                    <a:pt x="49" y="51"/>
                  </a:lnTo>
                  <a:lnTo>
                    <a:pt x="47" y="51"/>
                  </a:lnTo>
                  <a:lnTo>
                    <a:pt x="42" y="51"/>
                  </a:lnTo>
                  <a:lnTo>
                    <a:pt x="40" y="53"/>
                  </a:lnTo>
                  <a:lnTo>
                    <a:pt x="40" y="56"/>
                  </a:lnTo>
                  <a:lnTo>
                    <a:pt x="40" y="60"/>
                  </a:lnTo>
                  <a:lnTo>
                    <a:pt x="40" y="67"/>
                  </a:lnTo>
                  <a:lnTo>
                    <a:pt x="40" y="71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33" y="80"/>
                  </a:lnTo>
                  <a:lnTo>
                    <a:pt x="33" y="89"/>
                  </a:lnTo>
                  <a:lnTo>
                    <a:pt x="33" y="98"/>
                  </a:lnTo>
                  <a:lnTo>
                    <a:pt x="33" y="109"/>
                  </a:lnTo>
                  <a:lnTo>
                    <a:pt x="33" y="116"/>
                  </a:lnTo>
                  <a:lnTo>
                    <a:pt x="26" y="118"/>
                  </a:lnTo>
                  <a:lnTo>
                    <a:pt x="22" y="118"/>
                  </a:lnTo>
                  <a:lnTo>
                    <a:pt x="17" y="118"/>
                  </a:lnTo>
                  <a:lnTo>
                    <a:pt x="15" y="116"/>
                  </a:lnTo>
                  <a:lnTo>
                    <a:pt x="11" y="114"/>
                  </a:lnTo>
                  <a:lnTo>
                    <a:pt x="6" y="114"/>
                  </a:lnTo>
                  <a:lnTo>
                    <a:pt x="2" y="111"/>
                  </a:lnTo>
                  <a:lnTo>
                    <a:pt x="2" y="156"/>
                  </a:lnTo>
                  <a:lnTo>
                    <a:pt x="13" y="172"/>
                  </a:lnTo>
                  <a:lnTo>
                    <a:pt x="15" y="187"/>
                  </a:lnTo>
                  <a:lnTo>
                    <a:pt x="9" y="205"/>
                  </a:lnTo>
                  <a:lnTo>
                    <a:pt x="2" y="223"/>
                  </a:lnTo>
                  <a:lnTo>
                    <a:pt x="0" y="241"/>
                  </a:lnTo>
                  <a:lnTo>
                    <a:pt x="2" y="257"/>
                  </a:lnTo>
                  <a:lnTo>
                    <a:pt x="9" y="277"/>
                  </a:lnTo>
                  <a:lnTo>
                    <a:pt x="17" y="295"/>
                  </a:lnTo>
                  <a:lnTo>
                    <a:pt x="26" y="313"/>
                  </a:lnTo>
                  <a:lnTo>
                    <a:pt x="31" y="313"/>
                  </a:lnTo>
                  <a:lnTo>
                    <a:pt x="33" y="315"/>
                  </a:lnTo>
                  <a:lnTo>
                    <a:pt x="35" y="317"/>
                  </a:lnTo>
                  <a:lnTo>
                    <a:pt x="38" y="319"/>
                  </a:lnTo>
                  <a:lnTo>
                    <a:pt x="42" y="319"/>
                  </a:lnTo>
                  <a:lnTo>
                    <a:pt x="47" y="319"/>
                  </a:lnTo>
                  <a:lnTo>
                    <a:pt x="51" y="317"/>
                  </a:lnTo>
                  <a:lnTo>
                    <a:pt x="55" y="313"/>
                  </a:lnTo>
                  <a:lnTo>
                    <a:pt x="62" y="306"/>
                  </a:lnTo>
                  <a:lnTo>
                    <a:pt x="64" y="302"/>
                  </a:lnTo>
                  <a:lnTo>
                    <a:pt x="71" y="299"/>
                  </a:lnTo>
                  <a:lnTo>
                    <a:pt x="76" y="302"/>
                  </a:lnTo>
                  <a:lnTo>
                    <a:pt x="80" y="302"/>
                  </a:lnTo>
                  <a:lnTo>
                    <a:pt x="82" y="302"/>
                  </a:lnTo>
                  <a:lnTo>
                    <a:pt x="82" y="299"/>
                  </a:lnTo>
                  <a:lnTo>
                    <a:pt x="82" y="295"/>
                  </a:lnTo>
                  <a:lnTo>
                    <a:pt x="82" y="293"/>
                  </a:lnTo>
                  <a:lnTo>
                    <a:pt x="82" y="288"/>
                  </a:lnTo>
                  <a:lnTo>
                    <a:pt x="82" y="286"/>
                  </a:lnTo>
                  <a:lnTo>
                    <a:pt x="85" y="284"/>
                  </a:lnTo>
                  <a:lnTo>
                    <a:pt x="87" y="281"/>
                  </a:lnTo>
                  <a:lnTo>
                    <a:pt x="89" y="281"/>
                  </a:lnTo>
                  <a:lnTo>
                    <a:pt x="89" y="237"/>
                  </a:lnTo>
                  <a:lnTo>
                    <a:pt x="100" y="232"/>
                  </a:lnTo>
                  <a:lnTo>
                    <a:pt x="111" y="228"/>
                  </a:lnTo>
                  <a:lnTo>
                    <a:pt x="118" y="221"/>
                  </a:lnTo>
                  <a:lnTo>
                    <a:pt x="120" y="212"/>
                  </a:lnTo>
                  <a:lnTo>
                    <a:pt x="114" y="201"/>
                  </a:lnTo>
                  <a:lnTo>
                    <a:pt x="102" y="192"/>
                  </a:lnTo>
                  <a:lnTo>
                    <a:pt x="98" y="179"/>
                  </a:lnTo>
                  <a:lnTo>
                    <a:pt x="98" y="161"/>
                  </a:lnTo>
                  <a:lnTo>
                    <a:pt x="102" y="143"/>
                  </a:lnTo>
                  <a:lnTo>
                    <a:pt x="105" y="138"/>
                  </a:lnTo>
                  <a:lnTo>
                    <a:pt x="107" y="134"/>
                  </a:lnTo>
                  <a:lnTo>
                    <a:pt x="111" y="129"/>
                  </a:lnTo>
                  <a:lnTo>
                    <a:pt x="116" y="127"/>
                  </a:lnTo>
                  <a:lnTo>
                    <a:pt x="120" y="125"/>
                  </a:lnTo>
                  <a:lnTo>
                    <a:pt x="127" y="125"/>
                  </a:lnTo>
                  <a:lnTo>
                    <a:pt x="134" y="123"/>
                  </a:lnTo>
                  <a:lnTo>
                    <a:pt x="140" y="118"/>
                  </a:lnTo>
                  <a:lnTo>
                    <a:pt x="145" y="116"/>
                  </a:lnTo>
                  <a:lnTo>
                    <a:pt x="152" y="111"/>
                  </a:lnTo>
                  <a:lnTo>
                    <a:pt x="156" y="107"/>
                  </a:lnTo>
                  <a:lnTo>
                    <a:pt x="158" y="100"/>
                  </a:lnTo>
                  <a:lnTo>
                    <a:pt x="158" y="69"/>
                  </a:lnTo>
                  <a:lnTo>
                    <a:pt x="165" y="69"/>
                  </a:lnTo>
                  <a:lnTo>
                    <a:pt x="167" y="69"/>
                  </a:lnTo>
                  <a:lnTo>
                    <a:pt x="172" y="67"/>
                  </a:lnTo>
                  <a:lnTo>
                    <a:pt x="172" y="64"/>
                  </a:lnTo>
                  <a:lnTo>
                    <a:pt x="174" y="60"/>
                  </a:lnTo>
                  <a:lnTo>
                    <a:pt x="176" y="58"/>
                  </a:lnTo>
                  <a:lnTo>
                    <a:pt x="181" y="56"/>
                  </a:lnTo>
                  <a:lnTo>
                    <a:pt x="183" y="56"/>
                  </a:lnTo>
                  <a:lnTo>
                    <a:pt x="190" y="56"/>
                  </a:lnTo>
                  <a:lnTo>
                    <a:pt x="192" y="56"/>
                  </a:lnTo>
                  <a:lnTo>
                    <a:pt x="194" y="53"/>
                  </a:lnTo>
                  <a:lnTo>
                    <a:pt x="196" y="51"/>
                  </a:lnTo>
                  <a:lnTo>
                    <a:pt x="199" y="47"/>
                  </a:lnTo>
                  <a:lnTo>
                    <a:pt x="199" y="42"/>
                  </a:lnTo>
                  <a:lnTo>
                    <a:pt x="201" y="40"/>
                  </a:lnTo>
                  <a:lnTo>
                    <a:pt x="203" y="38"/>
                  </a:lnTo>
                  <a:lnTo>
                    <a:pt x="199" y="35"/>
                  </a:lnTo>
                  <a:lnTo>
                    <a:pt x="196" y="35"/>
                  </a:lnTo>
                  <a:lnTo>
                    <a:pt x="194" y="33"/>
                  </a:lnTo>
                  <a:lnTo>
                    <a:pt x="192" y="31"/>
                  </a:lnTo>
                  <a:lnTo>
                    <a:pt x="187" y="31"/>
                  </a:lnTo>
                  <a:lnTo>
                    <a:pt x="183" y="31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04" name="Freeform 421"/>
            <p:cNvSpPr>
              <a:spLocks/>
            </p:cNvSpPr>
            <p:nvPr/>
          </p:nvSpPr>
          <p:spPr bwMode="auto">
            <a:xfrm>
              <a:off x="4363830" y="1865796"/>
              <a:ext cx="53952" cy="50507"/>
            </a:xfrm>
            <a:custGeom>
              <a:avLst/>
              <a:gdLst>
                <a:gd name="T0" fmla="*/ 47 w 47"/>
                <a:gd name="T1" fmla="*/ 6 h 44"/>
                <a:gd name="T2" fmla="*/ 43 w 47"/>
                <a:gd name="T3" fmla="*/ 29 h 44"/>
                <a:gd name="T4" fmla="*/ 31 w 47"/>
                <a:gd name="T5" fmla="*/ 40 h 44"/>
                <a:gd name="T6" fmla="*/ 11 w 47"/>
                <a:gd name="T7" fmla="*/ 44 h 44"/>
                <a:gd name="T8" fmla="*/ 9 w 47"/>
                <a:gd name="T9" fmla="*/ 42 h 44"/>
                <a:gd name="T10" fmla="*/ 9 w 47"/>
                <a:gd name="T11" fmla="*/ 40 h 44"/>
                <a:gd name="T12" fmla="*/ 7 w 47"/>
                <a:gd name="T13" fmla="*/ 38 h 44"/>
                <a:gd name="T14" fmla="*/ 5 w 47"/>
                <a:gd name="T15" fmla="*/ 38 h 44"/>
                <a:gd name="T16" fmla="*/ 0 w 47"/>
                <a:gd name="T17" fmla="*/ 22 h 44"/>
                <a:gd name="T18" fmla="*/ 5 w 47"/>
                <a:gd name="T19" fmla="*/ 8 h 44"/>
                <a:gd name="T20" fmla="*/ 16 w 47"/>
                <a:gd name="T21" fmla="*/ 2 h 44"/>
                <a:gd name="T22" fmla="*/ 31 w 47"/>
                <a:gd name="T23" fmla="*/ 0 h 44"/>
                <a:gd name="T24" fmla="*/ 47 w 47"/>
                <a:gd name="T25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44">
                  <a:moveTo>
                    <a:pt x="47" y="6"/>
                  </a:moveTo>
                  <a:lnTo>
                    <a:pt x="43" y="29"/>
                  </a:lnTo>
                  <a:lnTo>
                    <a:pt x="31" y="40"/>
                  </a:lnTo>
                  <a:lnTo>
                    <a:pt x="11" y="44"/>
                  </a:lnTo>
                  <a:lnTo>
                    <a:pt x="9" y="42"/>
                  </a:lnTo>
                  <a:lnTo>
                    <a:pt x="9" y="40"/>
                  </a:lnTo>
                  <a:lnTo>
                    <a:pt x="7" y="38"/>
                  </a:lnTo>
                  <a:lnTo>
                    <a:pt x="5" y="38"/>
                  </a:lnTo>
                  <a:lnTo>
                    <a:pt x="0" y="22"/>
                  </a:lnTo>
                  <a:lnTo>
                    <a:pt x="5" y="8"/>
                  </a:lnTo>
                  <a:lnTo>
                    <a:pt x="16" y="2"/>
                  </a:lnTo>
                  <a:lnTo>
                    <a:pt x="31" y="0"/>
                  </a:lnTo>
                  <a:lnTo>
                    <a:pt x="47" y="6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05" name="Freeform 422"/>
            <p:cNvSpPr>
              <a:spLocks/>
            </p:cNvSpPr>
            <p:nvPr/>
          </p:nvSpPr>
          <p:spPr bwMode="auto">
            <a:xfrm>
              <a:off x="4363830" y="1865796"/>
              <a:ext cx="53952" cy="50507"/>
            </a:xfrm>
            <a:custGeom>
              <a:avLst/>
              <a:gdLst>
                <a:gd name="T0" fmla="*/ 47 w 47"/>
                <a:gd name="T1" fmla="*/ 6 h 44"/>
                <a:gd name="T2" fmla="*/ 43 w 47"/>
                <a:gd name="T3" fmla="*/ 29 h 44"/>
                <a:gd name="T4" fmla="*/ 31 w 47"/>
                <a:gd name="T5" fmla="*/ 40 h 44"/>
                <a:gd name="T6" fmla="*/ 11 w 47"/>
                <a:gd name="T7" fmla="*/ 44 h 44"/>
                <a:gd name="T8" fmla="*/ 9 w 47"/>
                <a:gd name="T9" fmla="*/ 42 h 44"/>
                <a:gd name="T10" fmla="*/ 9 w 47"/>
                <a:gd name="T11" fmla="*/ 40 h 44"/>
                <a:gd name="T12" fmla="*/ 7 w 47"/>
                <a:gd name="T13" fmla="*/ 38 h 44"/>
                <a:gd name="T14" fmla="*/ 5 w 47"/>
                <a:gd name="T15" fmla="*/ 38 h 44"/>
                <a:gd name="T16" fmla="*/ 0 w 47"/>
                <a:gd name="T17" fmla="*/ 22 h 44"/>
                <a:gd name="T18" fmla="*/ 5 w 47"/>
                <a:gd name="T19" fmla="*/ 8 h 44"/>
                <a:gd name="T20" fmla="*/ 16 w 47"/>
                <a:gd name="T21" fmla="*/ 2 h 44"/>
                <a:gd name="T22" fmla="*/ 31 w 47"/>
                <a:gd name="T23" fmla="*/ 0 h 44"/>
                <a:gd name="T24" fmla="*/ 47 w 47"/>
                <a:gd name="T25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44">
                  <a:moveTo>
                    <a:pt x="47" y="6"/>
                  </a:moveTo>
                  <a:lnTo>
                    <a:pt x="43" y="29"/>
                  </a:lnTo>
                  <a:lnTo>
                    <a:pt x="31" y="40"/>
                  </a:lnTo>
                  <a:lnTo>
                    <a:pt x="11" y="44"/>
                  </a:lnTo>
                  <a:lnTo>
                    <a:pt x="9" y="42"/>
                  </a:lnTo>
                  <a:lnTo>
                    <a:pt x="9" y="40"/>
                  </a:lnTo>
                  <a:lnTo>
                    <a:pt x="7" y="38"/>
                  </a:lnTo>
                  <a:lnTo>
                    <a:pt x="5" y="38"/>
                  </a:lnTo>
                  <a:lnTo>
                    <a:pt x="0" y="22"/>
                  </a:lnTo>
                  <a:lnTo>
                    <a:pt x="5" y="8"/>
                  </a:lnTo>
                  <a:lnTo>
                    <a:pt x="16" y="2"/>
                  </a:lnTo>
                  <a:lnTo>
                    <a:pt x="31" y="0"/>
                  </a:lnTo>
                  <a:lnTo>
                    <a:pt x="47" y="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06" name="Freeform 423"/>
            <p:cNvSpPr>
              <a:spLocks/>
            </p:cNvSpPr>
            <p:nvPr/>
          </p:nvSpPr>
          <p:spPr bwMode="auto">
            <a:xfrm>
              <a:off x="4440739" y="2109150"/>
              <a:ext cx="61986" cy="39028"/>
            </a:xfrm>
            <a:custGeom>
              <a:avLst/>
              <a:gdLst>
                <a:gd name="T0" fmla="*/ 25 w 54"/>
                <a:gd name="T1" fmla="*/ 9 h 34"/>
                <a:gd name="T2" fmla="*/ 29 w 54"/>
                <a:gd name="T3" fmla="*/ 5 h 34"/>
                <a:gd name="T4" fmla="*/ 36 w 54"/>
                <a:gd name="T5" fmla="*/ 2 h 34"/>
                <a:gd name="T6" fmla="*/ 40 w 54"/>
                <a:gd name="T7" fmla="*/ 0 h 34"/>
                <a:gd name="T8" fmla="*/ 45 w 54"/>
                <a:gd name="T9" fmla="*/ 2 h 34"/>
                <a:gd name="T10" fmla="*/ 49 w 54"/>
                <a:gd name="T11" fmla="*/ 5 h 34"/>
                <a:gd name="T12" fmla="*/ 52 w 54"/>
                <a:gd name="T13" fmla="*/ 7 h 34"/>
                <a:gd name="T14" fmla="*/ 54 w 54"/>
                <a:gd name="T15" fmla="*/ 9 h 34"/>
                <a:gd name="T16" fmla="*/ 54 w 54"/>
                <a:gd name="T17" fmla="*/ 13 h 34"/>
                <a:gd name="T18" fmla="*/ 54 w 54"/>
                <a:gd name="T19" fmla="*/ 16 h 34"/>
                <a:gd name="T20" fmla="*/ 52 w 54"/>
                <a:gd name="T21" fmla="*/ 18 h 34"/>
                <a:gd name="T22" fmla="*/ 47 w 54"/>
                <a:gd name="T23" fmla="*/ 20 h 34"/>
                <a:gd name="T24" fmla="*/ 40 w 54"/>
                <a:gd name="T25" fmla="*/ 22 h 34"/>
                <a:gd name="T26" fmla="*/ 31 w 54"/>
                <a:gd name="T27" fmla="*/ 20 h 34"/>
                <a:gd name="T28" fmla="*/ 18 w 54"/>
                <a:gd name="T29" fmla="*/ 20 h 34"/>
                <a:gd name="T30" fmla="*/ 14 w 54"/>
                <a:gd name="T31" fmla="*/ 22 h 34"/>
                <a:gd name="T32" fmla="*/ 11 w 54"/>
                <a:gd name="T33" fmla="*/ 27 h 34"/>
                <a:gd name="T34" fmla="*/ 7 w 54"/>
                <a:gd name="T35" fmla="*/ 29 h 34"/>
                <a:gd name="T36" fmla="*/ 5 w 54"/>
                <a:gd name="T37" fmla="*/ 31 h 34"/>
                <a:gd name="T38" fmla="*/ 0 w 54"/>
                <a:gd name="T39" fmla="*/ 34 h 34"/>
                <a:gd name="T40" fmla="*/ 0 w 54"/>
                <a:gd name="T41" fmla="*/ 29 h 34"/>
                <a:gd name="T42" fmla="*/ 0 w 54"/>
                <a:gd name="T43" fmla="*/ 27 h 34"/>
                <a:gd name="T44" fmla="*/ 2 w 54"/>
                <a:gd name="T45" fmla="*/ 22 h 34"/>
                <a:gd name="T46" fmla="*/ 5 w 54"/>
                <a:gd name="T47" fmla="*/ 20 h 34"/>
                <a:gd name="T48" fmla="*/ 5 w 54"/>
                <a:gd name="T49" fmla="*/ 18 h 34"/>
                <a:gd name="T50" fmla="*/ 7 w 54"/>
                <a:gd name="T51" fmla="*/ 16 h 34"/>
                <a:gd name="T52" fmla="*/ 7 w 54"/>
                <a:gd name="T53" fmla="*/ 11 h 34"/>
                <a:gd name="T54" fmla="*/ 9 w 54"/>
                <a:gd name="T55" fmla="*/ 9 h 34"/>
                <a:gd name="T56" fmla="*/ 14 w 54"/>
                <a:gd name="T57" fmla="*/ 9 h 34"/>
                <a:gd name="T58" fmla="*/ 18 w 54"/>
                <a:gd name="T59" fmla="*/ 9 h 34"/>
                <a:gd name="T60" fmla="*/ 20 w 54"/>
                <a:gd name="T61" fmla="*/ 9 h 34"/>
                <a:gd name="T62" fmla="*/ 25 w 54"/>
                <a:gd name="T63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" h="34">
                  <a:moveTo>
                    <a:pt x="25" y="9"/>
                  </a:moveTo>
                  <a:lnTo>
                    <a:pt x="29" y="5"/>
                  </a:lnTo>
                  <a:lnTo>
                    <a:pt x="36" y="2"/>
                  </a:lnTo>
                  <a:lnTo>
                    <a:pt x="40" y="0"/>
                  </a:lnTo>
                  <a:lnTo>
                    <a:pt x="45" y="2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4" y="9"/>
                  </a:lnTo>
                  <a:lnTo>
                    <a:pt x="54" y="13"/>
                  </a:lnTo>
                  <a:lnTo>
                    <a:pt x="54" y="16"/>
                  </a:lnTo>
                  <a:lnTo>
                    <a:pt x="52" y="18"/>
                  </a:lnTo>
                  <a:lnTo>
                    <a:pt x="47" y="20"/>
                  </a:lnTo>
                  <a:lnTo>
                    <a:pt x="40" y="22"/>
                  </a:lnTo>
                  <a:lnTo>
                    <a:pt x="31" y="20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11" y="27"/>
                  </a:lnTo>
                  <a:lnTo>
                    <a:pt x="7" y="29"/>
                  </a:lnTo>
                  <a:lnTo>
                    <a:pt x="5" y="31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7" y="16"/>
                  </a:lnTo>
                  <a:lnTo>
                    <a:pt x="7" y="11"/>
                  </a:lnTo>
                  <a:lnTo>
                    <a:pt x="9" y="9"/>
                  </a:lnTo>
                  <a:lnTo>
                    <a:pt x="14" y="9"/>
                  </a:lnTo>
                  <a:lnTo>
                    <a:pt x="18" y="9"/>
                  </a:lnTo>
                  <a:lnTo>
                    <a:pt x="20" y="9"/>
                  </a:lnTo>
                  <a:lnTo>
                    <a:pt x="25" y="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07" name="Freeform 424"/>
            <p:cNvSpPr>
              <a:spLocks/>
            </p:cNvSpPr>
            <p:nvPr/>
          </p:nvSpPr>
          <p:spPr bwMode="auto">
            <a:xfrm>
              <a:off x="4440739" y="2109150"/>
              <a:ext cx="61986" cy="39028"/>
            </a:xfrm>
            <a:custGeom>
              <a:avLst/>
              <a:gdLst>
                <a:gd name="T0" fmla="*/ 25 w 54"/>
                <a:gd name="T1" fmla="*/ 9 h 34"/>
                <a:gd name="T2" fmla="*/ 29 w 54"/>
                <a:gd name="T3" fmla="*/ 5 h 34"/>
                <a:gd name="T4" fmla="*/ 36 w 54"/>
                <a:gd name="T5" fmla="*/ 2 h 34"/>
                <a:gd name="T6" fmla="*/ 40 w 54"/>
                <a:gd name="T7" fmla="*/ 0 h 34"/>
                <a:gd name="T8" fmla="*/ 45 w 54"/>
                <a:gd name="T9" fmla="*/ 2 h 34"/>
                <a:gd name="T10" fmla="*/ 49 w 54"/>
                <a:gd name="T11" fmla="*/ 5 h 34"/>
                <a:gd name="T12" fmla="*/ 52 w 54"/>
                <a:gd name="T13" fmla="*/ 7 h 34"/>
                <a:gd name="T14" fmla="*/ 54 w 54"/>
                <a:gd name="T15" fmla="*/ 9 h 34"/>
                <a:gd name="T16" fmla="*/ 54 w 54"/>
                <a:gd name="T17" fmla="*/ 13 h 34"/>
                <a:gd name="T18" fmla="*/ 54 w 54"/>
                <a:gd name="T19" fmla="*/ 16 h 34"/>
                <a:gd name="T20" fmla="*/ 52 w 54"/>
                <a:gd name="T21" fmla="*/ 18 h 34"/>
                <a:gd name="T22" fmla="*/ 47 w 54"/>
                <a:gd name="T23" fmla="*/ 20 h 34"/>
                <a:gd name="T24" fmla="*/ 40 w 54"/>
                <a:gd name="T25" fmla="*/ 22 h 34"/>
                <a:gd name="T26" fmla="*/ 31 w 54"/>
                <a:gd name="T27" fmla="*/ 20 h 34"/>
                <a:gd name="T28" fmla="*/ 18 w 54"/>
                <a:gd name="T29" fmla="*/ 20 h 34"/>
                <a:gd name="T30" fmla="*/ 14 w 54"/>
                <a:gd name="T31" fmla="*/ 22 h 34"/>
                <a:gd name="T32" fmla="*/ 11 w 54"/>
                <a:gd name="T33" fmla="*/ 27 h 34"/>
                <a:gd name="T34" fmla="*/ 7 w 54"/>
                <a:gd name="T35" fmla="*/ 29 h 34"/>
                <a:gd name="T36" fmla="*/ 5 w 54"/>
                <a:gd name="T37" fmla="*/ 31 h 34"/>
                <a:gd name="T38" fmla="*/ 0 w 54"/>
                <a:gd name="T39" fmla="*/ 34 h 34"/>
                <a:gd name="T40" fmla="*/ 0 w 54"/>
                <a:gd name="T41" fmla="*/ 29 h 34"/>
                <a:gd name="T42" fmla="*/ 0 w 54"/>
                <a:gd name="T43" fmla="*/ 27 h 34"/>
                <a:gd name="T44" fmla="*/ 2 w 54"/>
                <a:gd name="T45" fmla="*/ 22 h 34"/>
                <a:gd name="T46" fmla="*/ 5 w 54"/>
                <a:gd name="T47" fmla="*/ 20 h 34"/>
                <a:gd name="T48" fmla="*/ 5 w 54"/>
                <a:gd name="T49" fmla="*/ 18 h 34"/>
                <a:gd name="T50" fmla="*/ 7 w 54"/>
                <a:gd name="T51" fmla="*/ 16 h 34"/>
                <a:gd name="T52" fmla="*/ 7 w 54"/>
                <a:gd name="T53" fmla="*/ 11 h 34"/>
                <a:gd name="T54" fmla="*/ 9 w 54"/>
                <a:gd name="T55" fmla="*/ 9 h 34"/>
                <a:gd name="T56" fmla="*/ 14 w 54"/>
                <a:gd name="T57" fmla="*/ 9 h 34"/>
                <a:gd name="T58" fmla="*/ 18 w 54"/>
                <a:gd name="T59" fmla="*/ 9 h 34"/>
                <a:gd name="T60" fmla="*/ 20 w 54"/>
                <a:gd name="T61" fmla="*/ 9 h 34"/>
                <a:gd name="T62" fmla="*/ 25 w 54"/>
                <a:gd name="T63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" h="34">
                  <a:moveTo>
                    <a:pt x="25" y="9"/>
                  </a:moveTo>
                  <a:lnTo>
                    <a:pt x="29" y="5"/>
                  </a:lnTo>
                  <a:lnTo>
                    <a:pt x="36" y="2"/>
                  </a:lnTo>
                  <a:lnTo>
                    <a:pt x="40" y="0"/>
                  </a:lnTo>
                  <a:lnTo>
                    <a:pt x="45" y="2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4" y="9"/>
                  </a:lnTo>
                  <a:lnTo>
                    <a:pt x="54" y="13"/>
                  </a:lnTo>
                  <a:lnTo>
                    <a:pt x="54" y="16"/>
                  </a:lnTo>
                  <a:lnTo>
                    <a:pt x="52" y="18"/>
                  </a:lnTo>
                  <a:lnTo>
                    <a:pt x="47" y="20"/>
                  </a:lnTo>
                  <a:lnTo>
                    <a:pt x="40" y="22"/>
                  </a:lnTo>
                  <a:lnTo>
                    <a:pt x="31" y="20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11" y="27"/>
                  </a:lnTo>
                  <a:lnTo>
                    <a:pt x="7" y="29"/>
                  </a:lnTo>
                  <a:lnTo>
                    <a:pt x="5" y="31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7" y="16"/>
                  </a:lnTo>
                  <a:lnTo>
                    <a:pt x="7" y="11"/>
                  </a:lnTo>
                  <a:lnTo>
                    <a:pt x="9" y="9"/>
                  </a:lnTo>
                  <a:lnTo>
                    <a:pt x="14" y="9"/>
                  </a:lnTo>
                  <a:lnTo>
                    <a:pt x="18" y="9"/>
                  </a:lnTo>
                  <a:lnTo>
                    <a:pt x="20" y="9"/>
                  </a:lnTo>
                  <a:lnTo>
                    <a:pt x="25" y="9"/>
                  </a:lnTo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08" name="Freeform 425"/>
            <p:cNvSpPr>
              <a:spLocks/>
            </p:cNvSpPr>
            <p:nvPr/>
          </p:nvSpPr>
          <p:spPr bwMode="auto">
            <a:xfrm>
              <a:off x="4197384" y="2183762"/>
              <a:ext cx="199734" cy="257128"/>
            </a:xfrm>
            <a:custGeom>
              <a:avLst/>
              <a:gdLst>
                <a:gd name="T0" fmla="*/ 152 w 174"/>
                <a:gd name="T1" fmla="*/ 0 h 224"/>
                <a:gd name="T2" fmla="*/ 150 w 174"/>
                <a:gd name="T3" fmla="*/ 2 h 224"/>
                <a:gd name="T4" fmla="*/ 147 w 174"/>
                <a:gd name="T5" fmla="*/ 16 h 224"/>
                <a:gd name="T6" fmla="*/ 138 w 174"/>
                <a:gd name="T7" fmla="*/ 27 h 224"/>
                <a:gd name="T8" fmla="*/ 136 w 174"/>
                <a:gd name="T9" fmla="*/ 45 h 224"/>
                <a:gd name="T10" fmla="*/ 105 w 174"/>
                <a:gd name="T11" fmla="*/ 60 h 224"/>
                <a:gd name="T12" fmla="*/ 56 w 174"/>
                <a:gd name="T13" fmla="*/ 98 h 224"/>
                <a:gd name="T14" fmla="*/ 0 w 174"/>
                <a:gd name="T15" fmla="*/ 125 h 224"/>
                <a:gd name="T16" fmla="*/ 6 w 174"/>
                <a:gd name="T17" fmla="*/ 156 h 224"/>
                <a:gd name="T18" fmla="*/ 18 w 174"/>
                <a:gd name="T19" fmla="*/ 212 h 224"/>
                <a:gd name="T20" fmla="*/ 38 w 174"/>
                <a:gd name="T21" fmla="*/ 224 h 224"/>
                <a:gd name="T22" fmla="*/ 71 w 174"/>
                <a:gd name="T23" fmla="*/ 212 h 224"/>
                <a:gd name="T24" fmla="*/ 98 w 174"/>
                <a:gd name="T25" fmla="*/ 192 h 224"/>
                <a:gd name="T26" fmla="*/ 116 w 174"/>
                <a:gd name="T27" fmla="*/ 181 h 224"/>
                <a:gd name="T28" fmla="*/ 120 w 174"/>
                <a:gd name="T29" fmla="*/ 177 h 224"/>
                <a:gd name="T30" fmla="*/ 129 w 174"/>
                <a:gd name="T31" fmla="*/ 174 h 224"/>
                <a:gd name="T32" fmla="*/ 129 w 174"/>
                <a:gd name="T33" fmla="*/ 127 h 224"/>
                <a:gd name="T34" fmla="*/ 129 w 174"/>
                <a:gd name="T35" fmla="*/ 121 h 224"/>
                <a:gd name="T36" fmla="*/ 127 w 174"/>
                <a:gd name="T37" fmla="*/ 114 h 224"/>
                <a:gd name="T38" fmla="*/ 120 w 174"/>
                <a:gd name="T39" fmla="*/ 112 h 224"/>
                <a:gd name="T40" fmla="*/ 118 w 174"/>
                <a:gd name="T41" fmla="*/ 107 h 224"/>
                <a:gd name="T42" fmla="*/ 116 w 174"/>
                <a:gd name="T43" fmla="*/ 98 h 224"/>
                <a:gd name="T44" fmla="*/ 118 w 174"/>
                <a:gd name="T45" fmla="*/ 89 h 224"/>
                <a:gd name="T46" fmla="*/ 125 w 174"/>
                <a:gd name="T47" fmla="*/ 87 h 224"/>
                <a:gd name="T48" fmla="*/ 132 w 174"/>
                <a:gd name="T49" fmla="*/ 69 h 224"/>
                <a:gd name="T50" fmla="*/ 147 w 174"/>
                <a:gd name="T51" fmla="*/ 60 h 224"/>
                <a:gd name="T52" fmla="*/ 156 w 174"/>
                <a:gd name="T53" fmla="*/ 49 h 224"/>
                <a:gd name="T54" fmla="*/ 161 w 174"/>
                <a:gd name="T55" fmla="*/ 47 h 224"/>
                <a:gd name="T56" fmla="*/ 163 w 174"/>
                <a:gd name="T57" fmla="*/ 40 h 224"/>
                <a:gd name="T58" fmla="*/ 161 w 174"/>
                <a:gd name="T59" fmla="*/ 31 h 224"/>
                <a:gd name="T60" fmla="*/ 161 w 174"/>
                <a:gd name="T61" fmla="*/ 22 h 224"/>
                <a:gd name="T62" fmla="*/ 163 w 174"/>
                <a:gd name="T63" fmla="*/ 16 h 224"/>
                <a:gd name="T64" fmla="*/ 167 w 174"/>
                <a:gd name="T65" fmla="*/ 13 h 224"/>
                <a:gd name="T66" fmla="*/ 174 w 174"/>
                <a:gd name="T67" fmla="*/ 9 h 224"/>
                <a:gd name="T68" fmla="*/ 174 w 174"/>
                <a:gd name="T69" fmla="*/ 2 h 224"/>
                <a:gd name="T70" fmla="*/ 167 w 174"/>
                <a:gd name="T71" fmla="*/ 0 h 224"/>
                <a:gd name="T72" fmla="*/ 158 w 174"/>
                <a:gd name="T7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4" h="224">
                  <a:moveTo>
                    <a:pt x="156" y="0"/>
                  </a:moveTo>
                  <a:lnTo>
                    <a:pt x="152" y="0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0" y="7"/>
                  </a:lnTo>
                  <a:lnTo>
                    <a:pt x="147" y="16"/>
                  </a:lnTo>
                  <a:lnTo>
                    <a:pt x="145" y="20"/>
                  </a:lnTo>
                  <a:lnTo>
                    <a:pt x="138" y="27"/>
                  </a:lnTo>
                  <a:lnTo>
                    <a:pt x="136" y="33"/>
                  </a:lnTo>
                  <a:lnTo>
                    <a:pt x="136" y="45"/>
                  </a:lnTo>
                  <a:lnTo>
                    <a:pt x="129" y="45"/>
                  </a:lnTo>
                  <a:lnTo>
                    <a:pt x="105" y="60"/>
                  </a:lnTo>
                  <a:lnTo>
                    <a:pt x="80" y="78"/>
                  </a:lnTo>
                  <a:lnTo>
                    <a:pt x="56" y="98"/>
                  </a:lnTo>
                  <a:lnTo>
                    <a:pt x="29" y="114"/>
                  </a:lnTo>
                  <a:lnTo>
                    <a:pt x="0" y="125"/>
                  </a:lnTo>
                  <a:lnTo>
                    <a:pt x="0" y="132"/>
                  </a:lnTo>
                  <a:lnTo>
                    <a:pt x="6" y="156"/>
                  </a:lnTo>
                  <a:lnTo>
                    <a:pt x="11" y="186"/>
                  </a:lnTo>
                  <a:lnTo>
                    <a:pt x="18" y="212"/>
                  </a:lnTo>
                  <a:lnTo>
                    <a:pt x="18" y="219"/>
                  </a:lnTo>
                  <a:lnTo>
                    <a:pt x="38" y="224"/>
                  </a:lnTo>
                  <a:lnTo>
                    <a:pt x="56" y="221"/>
                  </a:lnTo>
                  <a:lnTo>
                    <a:pt x="71" y="212"/>
                  </a:lnTo>
                  <a:lnTo>
                    <a:pt x="85" y="203"/>
                  </a:lnTo>
                  <a:lnTo>
                    <a:pt x="98" y="192"/>
                  </a:lnTo>
                  <a:lnTo>
                    <a:pt x="112" y="181"/>
                  </a:lnTo>
                  <a:lnTo>
                    <a:pt x="116" y="181"/>
                  </a:lnTo>
                  <a:lnTo>
                    <a:pt x="118" y="179"/>
                  </a:lnTo>
                  <a:lnTo>
                    <a:pt x="120" y="177"/>
                  </a:lnTo>
                  <a:lnTo>
                    <a:pt x="125" y="174"/>
                  </a:lnTo>
                  <a:lnTo>
                    <a:pt x="129" y="174"/>
                  </a:lnTo>
                  <a:lnTo>
                    <a:pt x="129" y="132"/>
                  </a:lnTo>
                  <a:lnTo>
                    <a:pt x="129" y="127"/>
                  </a:lnTo>
                  <a:lnTo>
                    <a:pt x="129" y="123"/>
                  </a:lnTo>
                  <a:lnTo>
                    <a:pt x="129" y="121"/>
                  </a:lnTo>
                  <a:lnTo>
                    <a:pt x="129" y="116"/>
                  </a:lnTo>
                  <a:lnTo>
                    <a:pt x="127" y="114"/>
                  </a:lnTo>
                  <a:lnTo>
                    <a:pt x="125" y="112"/>
                  </a:lnTo>
                  <a:lnTo>
                    <a:pt x="120" y="112"/>
                  </a:lnTo>
                  <a:lnTo>
                    <a:pt x="118" y="112"/>
                  </a:lnTo>
                  <a:lnTo>
                    <a:pt x="118" y="107"/>
                  </a:lnTo>
                  <a:lnTo>
                    <a:pt x="116" y="103"/>
                  </a:lnTo>
                  <a:lnTo>
                    <a:pt x="116" y="98"/>
                  </a:lnTo>
                  <a:lnTo>
                    <a:pt x="118" y="94"/>
                  </a:lnTo>
                  <a:lnTo>
                    <a:pt x="118" y="89"/>
                  </a:lnTo>
                  <a:lnTo>
                    <a:pt x="120" y="87"/>
                  </a:lnTo>
                  <a:lnTo>
                    <a:pt x="125" y="87"/>
                  </a:lnTo>
                  <a:lnTo>
                    <a:pt x="125" y="76"/>
                  </a:lnTo>
                  <a:lnTo>
                    <a:pt x="132" y="69"/>
                  </a:lnTo>
                  <a:lnTo>
                    <a:pt x="141" y="65"/>
                  </a:lnTo>
                  <a:lnTo>
                    <a:pt x="147" y="60"/>
                  </a:lnTo>
                  <a:lnTo>
                    <a:pt x="150" y="49"/>
                  </a:lnTo>
                  <a:lnTo>
                    <a:pt x="156" y="49"/>
                  </a:lnTo>
                  <a:lnTo>
                    <a:pt x="158" y="49"/>
                  </a:lnTo>
                  <a:lnTo>
                    <a:pt x="161" y="47"/>
                  </a:lnTo>
                  <a:lnTo>
                    <a:pt x="163" y="45"/>
                  </a:lnTo>
                  <a:lnTo>
                    <a:pt x="163" y="40"/>
                  </a:lnTo>
                  <a:lnTo>
                    <a:pt x="163" y="36"/>
                  </a:lnTo>
                  <a:lnTo>
                    <a:pt x="161" y="31"/>
                  </a:lnTo>
                  <a:lnTo>
                    <a:pt x="161" y="27"/>
                  </a:lnTo>
                  <a:lnTo>
                    <a:pt x="161" y="22"/>
                  </a:lnTo>
                  <a:lnTo>
                    <a:pt x="161" y="18"/>
                  </a:lnTo>
                  <a:lnTo>
                    <a:pt x="163" y="16"/>
                  </a:lnTo>
                  <a:lnTo>
                    <a:pt x="165" y="13"/>
                  </a:lnTo>
                  <a:lnTo>
                    <a:pt x="167" y="13"/>
                  </a:lnTo>
                  <a:lnTo>
                    <a:pt x="172" y="11"/>
                  </a:lnTo>
                  <a:lnTo>
                    <a:pt x="174" y="9"/>
                  </a:lnTo>
                  <a:lnTo>
                    <a:pt x="174" y="7"/>
                  </a:lnTo>
                  <a:lnTo>
                    <a:pt x="174" y="2"/>
                  </a:lnTo>
                  <a:lnTo>
                    <a:pt x="170" y="2"/>
                  </a:lnTo>
                  <a:lnTo>
                    <a:pt x="167" y="0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56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09" name="Freeform 426"/>
            <p:cNvSpPr>
              <a:spLocks/>
            </p:cNvSpPr>
            <p:nvPr/>
          </p:nvSpPr>
          <p:spPr bwMode="auto">
            <a:xfrm>
              <a:off x="4197384" y="2183762"/>
              <a:ext cx="199734" cy="257128"/>
            </a:xfrm>
            <a:custGeom>
              <a:avLst/>
              <a:gdLst>
                <a:gd name="T0" fmla="*/ 152 w 174"/>
                <a:gd name="T1" fmla="*/ 0 h 224"/>
                <a:gd name="T2" fmla="*/ 150 w 174"/>
                <a:gd name="T3" fmla="*/ 2 h 224"/>
                <a:gd name="T4" fmla="*/ 147 w 174"/>
                <a:gd name="T5" fmla="*/ 16 h 224"/>
                <a:gd name="T6" fmla="*/ 138 w 174"/>
                <a:gd name="T7" fmla="*/ 27 h 224"/>
                <a:gd name="T8" fmla="*/ 136 w 174"/>
                <a:gd name="T9" fmla="*/ 45 h 224"/>
                <a:gd name="T10" fmla="*/ 105 w 174"/>
                <a:gd name="T11" fmla="*/ 60 h 224"/>
                <a:gd name="T12" fmla="*/ 56 w 174"/>
                <a:gd name="T13" fmla="*/ 98 h 224"/>
                <a:gd name="T14" fmla="*/ 0 w 174"/>
                <a:gd name="T15" fmla="*/ 125 h 224"/>
                <a:gd name="T16" fmla="*/ 6 w 174"/>
                <a:gd name="T17" fmla="*/ 156 h 224"/>
                <a:gd name="T18" fmla="*/ 18 w 174"/>
                <a:gd name="T19" fmla="*/ 212 h 224"/>
                <a:gd name="T20" fmla="*/ 38 w 174"/>
                <a:gd name="T21" fmla="*/ 224 h 224"/>
                <a:gd name="T22" fmla="*/ 71 w 174"/>
                <a:gd name="T23" fmla="*/ 212 h 224"/>
                <a:gd name="T24" fmla="*/ 98 w 174"/>
                <a:gd name="T25" fmla="*/ 192 h 224"/>
                <a:gd name="T26" fmla="*/ 116 w 174"/>
                <a:gd name="T27" fmla="*/ 181 h 224"/>
                <a:gd name="T28" fmla="*/ 120 w 174"/>
                <a:gd name="T29" fmla="*/ 177 h 224"/>
                <a:gd name="T30" fmla="*/ 129 w 174"/>
                <a:gd name="T31" fmla="*/ 174 h 224"/>
                <a:gd name="T32" fmla="*/ 129 w 174"/>
                <a:gd name="T33" fmla="*/ 127 h 224"/>
                <a:gd name="T34" fmla="*/ 129 w 174"/>
                <a:gd name="T35" fmla="*/ 121 h 224"/>
                <a:gd name="T36" fmla="*/ 127 w 174"/>
                <a:gd name="T37" fmla="*/ 114 h 224"/>
                <a:gd name="T38" fmla="*/ 120 w 174"/>
                <a:gd name="T39" fmla="*/ 112 h 224"/>
                <a:gd name="T40" fmla="*/ 118 w 174"/>
                <a:gd name="T41" fmla="*/ 107 h 224"/>
                <a:gd name="T42" fmla="*/ 116 w 174"/>
                <a:gd name="T43" fmla="*/ 98 h 224"/>
                <a:gd name="T44" fmla="*/ 118 w 174"/>
                <a:gd name="T45" fmla="*/ 89 h 224"/>
                <a:gd name="T46" fmla="*/ 125 w 174"/>
                <a:gd name="T47" fmla="*/ 87 h 224"/>
                <a:gd name="T48" fmla="*/ 132 w 174"/>
                <a:gd name="T49" fmla="*/ 69 h 224"/>
                <a:gd name="T50" fmla="*/ 147 w 174"/>
                <a:gd name="T51" fmla="*/ 60 h 224"/>
                <a:gd name="T52" fmla="*/ 156 w 174"/>
                <a:gd name="T53" fmla="*/ 49 h 224"/>
                <a:gd name="T54" fmla="*/ 161 w 174"/>
                <a:gd name="T55" fmla="*/ 47 h 224"/>
                <a:gd name="T56" fmla="*/ 163 w 174"/>
                <a:gd name="T57" fmla="*/ 40 h 224"/>
                <a:gd name="T58" fmla="*/ 161 w 174"/>
                <a:gd name="T59" fmla="*/ 31 h 224"/>
                <a:gd name="T60" fmla="*/ 161 w 174"/>
                <a:gd name="T61" fmla="*/ 22 h 224"/>
                <a:gd name="T62" fmla="*/ 163 w 174"/>
                <a:gd name="T63" fmla="*/ 16 h 224"/>
                <a:gd name="T64" fmla="*/ 167 w 174"/>
                <a:gd name="T65" fmla="*/ 13 h 224"/>
                <a:gd name="T66" fmla="*/ 174 w 174"/>
                <a:gd name="T67" fmla="*/ 9 h 224"/>
                <a:gd name="T68" fmla="*/ 174 w 174"/>
                <a:gd name="T69" fmla="*/ 2 h 224"/>
                <a:gd name="T70" fmla="*/ 167 w 174"/>
                <a:gd name="T71" fmla="*/ 0 h 224"/>
                <a:gd name="T72" fmla="*/ 158 w 174"/>
                <a:gd name="T7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4" h="224">
                  <a:moveTo>
                    <a:pt x="156" y="0"/>
                  </a:moveTo>
                  <a:lnTo>
                    <a:pt x="152" y="0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0" y="7"/>
                  </a:lnTo>
                  <a:lnTo>
                    <a:pt x="147" y="16"/>
                  </a:lnTo>
                  <a:lnTo>
                    <a:pt x="145" y="20"/>
                  </a:lnTo>
                  <a:lnTo>
                    <a:pt x="138" y="27"/>
                  </a:lnTo>
                  <a:lnTo>
                    <a:pt x="136" y="33"/>
                  </a:lnTo>
                  <a:lnTo>
                    <a:pt x="136" y="45"/>
                  </a:lnTo>
                  <a:lnTo>
                    <a:pt x="129" y="45"/>
                  </a:lnTo>
                  <a:lnTo>
                    <a:pt x="105" y="60"/>
                  </a:lnTo>
                  <a:lnTo>
                    <a:pt x="80" y="78"/>
                  </a:lnTo>
                  <a:lnTo>
                    <a:pt x="56" y="98"/>
                  </a:lnTo>
                  <a:lnTo>
                    <a:pt x="29" y="114"/>
                  </a:lnTo>
                  <a:lnTo>
                    <a:pt x="0" y="125"/>
                  </a:lnTo>
                  <a:lnTo>
                    <a:pt x="0" y="132"/>
                  </a:lnTo>
                  <a:lnTo>
                    <a:pt x="6" y="156"/>
                  </a:lnTo>
                  <a:lnTo>
                    <a:pt x="11" y="186"/>
                  </a:lnTo>
                  <a:lnTo>
                    <a:pt x="18" y="212"/>
                  </a:lnTo>
                  <a:lnTo>
                    <a:pt x="18" y="219"/>
                  </a:lnTo>
                  <a:lnTo>
                    <a:pt x="38" y="224"/>
                  </a:lnTo>
                  <a:lnTo>
                    <a:pt x="56" y="221"/>
                  </a:lnTo>
                  <a:lnTo>
                    <a:pt x="71" y="212"/>
                  </a:lnTo>
                  <a:lnTo>
                    <a:pt x="85" y="203"/>
                  </a:lnTo>
                  <a:lnTo>
                    <a:pt x="98" y="192"/>
                  </a:lnTo>
                  <a:lnTo>
                    <a:pt x="112" y="181"/>
                  </a:lnTo>
                  <a:lnTo>
                    <a:pt x="116" y="181"/>
                  </a:lnTo>
                  <a:lnTo>
                    <a:pt x="118" y="179"/>
                  </a:lnTo>
                  <a:lnTo>
                    <a:pt x="120" y="177"/>
                  </a:lnTo>
                  <a:lnTo>
                    <a:pt x="125" y="174"/>
                  </a:lnTo>
                  <a:lnTo>
                    <a:pt x="129" y="174"/>
                  </a:lnTo>
                  <a:lnTo>
                    <a:pt x="129" y="132"/>
                  </a:lnTo>
                  <a:lnTo>
                    <a:pt x="129" y="127"/>
                  </a:lnTo>
                  <a:lnTo>
                    <a:pt x="129" y="123"/>
                  </a:lnTo>
                  <a:lnTo>
                    <a:pt x="129" y="121"/>
                  </a:lnTo>
                  <a:lnTo>
                    <a:pt x="129" y="116"/>
                  </a:lnTo>
                  <a:lnTo>
                    <a:pt x="127" y="114"/>
                  </a:lnTo>
                  <a:lnTo>
                    <a:pt x="125" y="112"/>
                  </a:lnTo>
                  <a:lnTo>
                    <a:pt x="120" y="112"/>
                  </a:lnTo>
                  <a:lnTo>
                    <a:pt x="118" y="112"/>
                  </a:lnTo>
                  <a:lnTo>
                    <a:pt x="118" y="107"/>
                  </a:lnTo>
                  <a:lnTo>
                    <a:pt x="116" y="103"/>
                  </a:lnTo>
                  <a:lnTo>
                    <a:pt x="116" y="98"/>
                  </a:lnTo>
                  <a:lnTo>
                    <a:pt x="118" y="94"/>
                  </a:lnTo>
                  <a:lnTo>
                    <a:pt x="118" y="89"/>
                  </a:lnTo>
                  <a:lnTo>
                    <a:pt x="120" y="87"/>
                  </a:lnTo>
                  <a:lnTo>
                    <a:pt x="125" y="87"/>
                  </a:lnTo>
                  <a:lnTo>
                    <a:pt x="125" y="76"/>
                  </a:lnTo>
                  <a:lnTo>
                    <a:pt x="132" y="69"/>
                  </a:lnTo>
                  <a:lnTo>
                    <a:pt x="141" y="65"/>
                  </a:lnTo>
                  <a:lnTo>
                    <a:pt x="147" y="60"/>
                  </a:lnTo>
                  <a:lnTo>
                    <a:pt x="150" y="49"/>
                  </a:lnTo>
                  <a:lnTo>
                    <a:pt x="156" y="49"/>
                  </a:lnTo>
                  <a:lnTo>
                    <a:pt x="158" y="49"/>
                  </a:lnTo>
                  <a:lnTo>
                    <a:pt x="161" y="47"/>
                  </a:lnTo>
                  <a:lnTo>
                    <a:pt x="163" y="45"/>
                  </a:lnTo>
                  <a:lnTo>
                    <a:pt x="163" y="40"/>
                  </a:lnTo>
                  <a:lnTo>
                    <a:pt x="163" y="36"/>
                  </a:lnTo>
                  <a:lnTo>
                    <a:pt x="161" y="31"/>
                  </a:lnTo>
                  <a:lnTo>
                    <a:pt x="161" y="27"/>
                  </a:lnTo>
                  <a:lnTo>
                    <a:pt x="161" y="22"/>
                  </a:lnTo>
                  <a:lnTo>
                    <a:pt x="161" y="18"/>
                  </a:lnTo>
                  <a:lnTo>
                    <a:pt x="163" y="16"/>
                  </a:lnTo>
                  <a:lnTo>
                    <a:pt x="165" y="13"/>
                  </a:lnTo>
                  <a:lnTo>
                    <a:pt x="167" y="13"/>
                  </a:lnTo>
                  <a:lnTo>
                    <a:pt x="172" y="11"/>
                  </a:lnTo>
                  <a:lnTo>
                    <a:pt x="174" y="9"/>
                  </a:lnTo>
                  <a:lnTo>
                    <a:pt x="174" y="7"/>
                  </a:lnTo>
                  <a:lnTo>
                    <a:pt x="174" y="2"/>
                  </a:lnTo>
                  <a:lnTo>
                    <a:pt x="170" y="2"/>
                  </a:lnTo>
                  <a:lnTo>
                    <a:pt x="167" y="0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56" y="0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10" name="Freeform 427"/>
            <p:cNvSpPr>
              <a:spLocks/>
            </p:cNvSpPr>
            <p:nvPr/>
          </p:nvSpPr>
          <p:spPr bwMode="auto">
            <a:xfrm>
              <a:off x="4519944" y="2088487"/>
              <a:ext cx="84944" cy="39028"/>
            </a:xfrm>
            <a:custGeom>
              <a:avLst/>
              <a:gdLst>
                <a:gd name="T0" fmla="*/ 43 w 74"/>
                <a:gd name="T1" fmla="*/ 7 h 34"/>
                <a:gd name="T2" fmla="*/ 47 w 74"/>
                <a:gd name="T3" fmla="*/ 7 h 34"/>
                <a:gd name="T4" fmla="*/ 50 w 74"/>
                <a:gd name="T5" fmla="*/ 5 h 34"/>
                <a:gd name="T6" fmla="*/ 52 w 74"/>
                <a:gd name="T7" fmla="*/ 5 h 34"/>
                <a:gd name="T8" fmla="*/ 54 w 74"/>
                <a:gd name="T9" fmla="*/ 2 h 34"/>
                <a:gd name="T10" fmla="*/ 59 w 74"/>
                <a:gd name="T11" fmla="*/ 0 h 34"/>
                <a:gd name="T12" fmla="*/ 63 w 74"/>
                <a:gd name="T13" fmla="*/ 2 h 34"/>
                <a:gd name="T14" fmla="*/ 65 w 74"/>
                <a:gd name="T15" fmla="*/ 2 h 34"/>
                <a:gd name="T16" fmla="*/ 67 w 74"/>
                <a:gd name="T17" fmla="*/ 2 h 34"/>
                <a:gd name="T18" fmla="*/ 67 w 74"/>
                <a:gd name="T19" fmla="*/ 5 h 34"/>
                <a:gd name="T20" fmla="*/ 67 w 74"/>
                <a:gd name="T21" fmla="*/ 7 h 34"/>
                <a:gd name="T22" fmla="*/ 72 w 74"/>
                <a:gd name="T23" fmla="*/ 11 h 34"/>
                <a:gd name="T24" fmla="*/ 72 w 74"/>
                <a:gd name="T25" fmla="*/ 14 h 34"/>
                <a:gd name="T26" fmla="*/ 74 w 74"/>
                <a:gd name="T27" fmla="*/ 18 h 34"/>
                <a:gd name="T28" fmla="*/ 74 w 74"/>
                <a:gd name="T29" fmla="*/ 23 h 34"/>
                <a:gd name="T30" fmla="*/ 74 w 74"/>
                <a:gd name="T31" fmla="*/ 27 h 34"/>
                <a:gd name="T32" fmla="*/ 74 w 74"/>
                <a:gd name="T33" fmla="*/ 29 h 34"/>
                <a:gd name="T34" fmla="*/ 72 w 74"/>
                <a:gd name="T35" fmla="*/ 31 h 34"/>
                <a:gd name="T36" fmla="*/ 67 w 74"/>
                <a:gd name="T37" fmla="*/ 34 h 34"/>
                <a:gd name="T38" fmla="*/ 63 w 74"/>
                <a:gd name="T39" fmla="*/ 34 h 34"/>
                <a:gd name="T40" fmla="*/ 56 w 74"/>
                <a:gd name="T41" fmla="*/ 34 h 34"/>
                <a:gd name="T42" fmla="*/ 32 w 74"/>
                <a:gd name="T43" fmla="*/ 34 h 34"/>
                <a:gd name="T44" fmla="*/ 32 w 74"/>
                <a:gd name="T45" fmla="*/ 27 h 34"/>
                <a:gd name="T46" fmla="*/ 29 w 74"/>
                <a:gd name="T47" fmla="*/ 25 h 34"/>
                <a:gd name="T48" fmla="*/ 25 w 74"/>
                <a:gd name="T49" fmla="*/ 23 h 34"/>
                <a:gd name="T50" fmla="*/ 23 w 74"/>
                <a:gd name="T51" fmla="*/ 23 h 34"/>
                <a:gd name="T52" fmla="*/ 18 w 74"/>
                <a:gd name="T53" fmla="*/ 20 h 34"/>
                <a:gd name="T54" fmla="*/ 12 w 74"/>
                <a:gd name="T55" fmla="*/ 20 h 34"/>
                <a:gd name="T56" fmla="*/ 7 w 74"/>
                <a:gd name="T57" fmla="*/ 20 h 34"/>
                <a:gd name="T58" fmla="*/ 5 w 74"/>
                <a:gd name="T59" fmla="*/ 20 h 34"/>
                <a:gd name="T60" fmla="*/ 0 w 74"/>
                <a:gd name="T61" fmla="*/ 18 h 34"/>
                <a:gd name="T62" fmla="*/ 0 w 74"/>
                <a:gd name="T63" fmla="*/ 14 h 34"/>
                <a:gd name="T64" fmla="*/ 5 w 74"/>
                <a:gd name="T65" fmla="*/ 5 h 34"/>
                <a:gd name="T66" fmla="*/ 12 w 74"/>
                <a:gd name="T67" fmla="*/ 2 h 34"/>
                <a:gd name="T68" fmla="*/ 21 w 74"/>
                <a:gd name="T69" fmla="*/ 5 h 34"/>
                <a:gd name="T70" fmla="*/ 32 w 74"/>
                <a:gd name="T71" fmla="*/ 7 h 34"/>
                <a:gd name="T72" fmla="*/ 43 w 74"/>
                <a:gd name="T73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34">
                  <a:moveTo>
                    <a:pt x="43" y="7"/>
                  </a:moveTo>
                  <a:lnTo>
                    <a:pt x="47" y="7"/>
                  </a:lnTo>
                  <a:lnTo>
                    <a:pt x="50" y="5"/>
                  </a:lnTo>
                  <a:lnTo>
                    <a:pt x="52" y="5"/>
                  </a:lnTo>
                  <a:lnTo>
                    <a:pt x="54" y="2"/>
                  </a:lnTo>
                  <a:lnTo>
                    <a:pt x="59" y="0"/>
                  </a:lnTo>
                  <a:lnTo>
                    <a:pt x="63" y="2"/>
                  </a:lnTo>
                  <a:lnTo>
                    <a:pt x="65" y="2"/>
                  </a:lnTo>
                  <a:lnTo>
                    <a:pt x="67" y="2"/>
                  </a:lnTo>
                  <a:lnTo>
                    <a:pt x="67" y="5"/>
                  </a:lnTo>
                  <a:lnTo>
                    <a:pt x="67" y="7"/>
                  </a:lnTo>
                  <a:lnTo>
                    <a:pt x="72" y="11"/>
                  </a:lnTo>
                  <a:lnTo>
                    <a:pt x="72" y="14"/>
                  </a:lnTo>
                  <a:lnTo>
                    <a:pt x="74" y="18"/>
                  </a:lnTo>
                  <a:lnTo>
                    <a:pt x="74" y="23"/>
                  </a:lnTo>
                  <a:lnTo>
                    <a:pt x="74" y="27"/>
                  </a:lnTo>
                  <a:lnTo>
                    <a:pt x="74" y="29"/>
                  </a:lnTo>
                  <a:lnTo>
                    <a:pt x="72" y="31"/>
                  </a:lnTo>
                  <a:lnTo>
                    <a:pt x="67" y="34"/>
                  </a:lnTo>
                  <a:lnTo>
                    <a:pt x="63" y="34"/>
                  </a:lnTo>
                  <a:lnTo>
                    <a:pt x="56" y="34"/>
                  </a:lnTo>
                  <a:lnTo>
                    <a:pt x="32" y="34"/>
                  </a:lnTo>
                  <a:lnTo>
                    <a:pt x="32" y="27"/>
                  </a:lnTo>
                  <a:lnTo>
                    <a:pt x="29" y="25"/>
                  </a:lnTo>
                  <a:lnTo>
                    <a:pt x="25" y="23"/>
                  </a:lnTo>
                  <a:lnTo>
                    <a:pt x="23" y="23"/>
                  </a:lnTo>
                  <a:lnTo>
                    <a:pt x="18" y="20"/>
                  </a:lnTo>
                  <a:lnTo>
                    <a:pt x="12" y="20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5" y="5"/>
                  </a:lnTo>
                  <a:lnTo>
                    <a:pt x="12" y="2"/>
                  </a:lnTo>
                  <a:lnTo>
                    <a:pt x="21" y="5"/>
                  </a:lnTo>
                  <a:lnTo>
                    <a:pt x="32" y="7"/>
                  </a:lnTo>
                  <a:lnTo>
                    <a:pt x="43" y="7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11" name="Freeform 428"/>
            <p:cNvSpPr>
              <a:spLocks/>
            </p:cNvSpPr>
            <p:nvPr/>
          </p:nvSpPr>
          <p:spPr bwMode="auto">
            <a:xfrm>
              <a:off x="4519944" y="2088487"/>
              <a:ext cx="84944" cy="39028"/>
            </a:xfrm>
            <a:custGeom>
              <a:avLst/>
              <a:gdLst>
                <a:gd name="T0" fmla="*/ 43 w 74"/>
                <a:gd name="T1" fmla="*/ 7 h 34"/>
                <a:gd name="T2" fmla="*/ 47 w 74"/>
                <a:gd name="T3" fmla="*/ 7 h 34"/>
                <a:gd name="T4" fmla="*/ 50 w 74"/>
                <a:gd name="T5" fmla="*/ 5 h 34"/>
                <a:gd name="T6" fmla="*/ 52 w 74"/>
                <a:gd name="T7" fmla="*/ 5 h 34"/>
                <a:gd name="T8" fmla="*/ 54 w 74"/>
                <a:gd name="T9" fmla="*/ 2 h 34"/>
                <a:gd name="T10" fmla="*/ 59 w 74"/>
                <a:gd name="T11" fmla="*/ 0 h 34"/>
                <a:gd name="T12" fmla="*/ 63 w 74"/>
                <a:gd name="T13" fmla="*/ 2 h 34"/>
                <a:gd name="T14" fmla="*/ 65 w 74"/>
                <a:gd name="T15" fmla="*/ 2 h 34"/>
                <a:gd name="T16" fmla="*/ 67 w 74"/>
                <a:gd name="T17" fmla="*/ 2 h 34"/>
                <a:gd name="T18" fmla="*/ 67 w 74"/>
                <a:gd name="T19" fmla="*/ 5 h 34"/>
                <a:gd name="T20" fmla="*/ 67 w 74"/>
                <a:gd name="T21" fmla="*/ 7 h 34"/>
                <a:gd name="T22" fmla="*/ 72 w 74"/>
                <a:gd name="T23" fmla="*/ 11 h 34"/>
                <a:gd name="T24" fmla="*/ 72 w 74"/>
                <a:gd name="T25" fmla="*/ 14 h 34"/>
                <a:gd name="T26" fmla="*/ 74 w 74"/>
                <a:gd name="T27" fmla="*/ 18 h 34"/>
                <a:gd name="T28" fmla="*/ 74 w 74"/>
                <a:gd name="T29" fmla="*/ 23 h 34"/>
                <a:gd name="T30" fmla="*/ 74 w 74"/>
                <a:gd name="T31" fmla="*/ 27 h 34"/>
                <a:gd name="T32" fmla="*/ 74 w 74"/>
                <a:gd name="T33" fmla="*/ 29 h 34"/>
                <a:gd name="T34" fmla="*/ 72 w 74"/>
                <a:gd name="T35" fmla="*/ 31 h 34"/>
                <a:gd name="T36" fmla="*/ 67 w 74"/>
                <a:gd name="T37" fmla="*/ 34 h 34"/>
                <a:gd name="T38" fmla="*/ 63 w 74"/>
                <a:gd name="T39" fmla="*/ 34 h 34"/>
                <a:gd name="T40" fmla="*/ 56 w 74"/>
                <a:gd name="T41" fmla="*/ 34 h 34"/>
                <a:gd name="T42" fmla="*/ 32 w 74"/>
                <a:gd name="T43" fmla="*/ 34 h 34"/>
                <a:gd name="T44" fmla="*/ 32 w 74"/>
                <a:gd name="T45" fmla="*/ 27 h 34"/>
                <a:gd name="T46" fmla="*/ 29 w 74"/>
                <a:gd name="T47" fmla="*/ 25 h 34"/>
                <a:gd name="T48" fmla="*/ 25 w 74"/>
                <a:gd name="T49" fmla="*/ 23 h 34"/>
                <a:gd name="T50" fmla="*/ 23 w 74"/>
                <a:gd name="T51" fmla="*/ 23 h 34"/>
                <a:gd name="T52" fmla="*/ 18 w 74"/>
                <a:gd name="T53" fmla="*/ 20 h 34"/>
                <a:gd name="T54" fmla="*/ 12 w 74"/>
                <a:gd name="T55" fmla="*/ 20 h 34"/>
                <a:gd name="T56" fmla="*/ 7 w 74"/>
                <a:gd name="T57" fmla="*/ 20 h 34"/>
                <a:gd name="T58" fmla="*/ 5 w 74"/>
                <a:gd name="T59" fmla="*/ 20 h 34"/>
                <a:gd name="T60" fmla="*/ 0 w 74"/>
                <a:gd name="T61" fmla="*/ 18 h 34"/>
                <a:gd name="T62" fmla="*/ 0 w 74"/>
                <a:gd name="T63" fmla="*/ 14 h 34"/>
                <a:gd name="T64" fmla="*/ 5 w 74"/>
                <a:gd name="T65" fmla="*/ 5 h 34"/>
                <a:gd name="T66" fmla="*/ 12 w 74"/>
                <a:gd name="T67" fmla="*/ 2 h 34"/>
                <a:gd name="T68" fmla="*/ 21 w 74"/>
                <a:gd name="T69" fmla="*/ 5 h 34"/>
                <a:gd name="T70" fmla="*/ 32 w 74"/>
                <a:gd name="T71" fmla="*/ 7 h 34"/>
                <a:gd name="T72" fmla="*/ 43 w 74"/>
                <a:gd name="T73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34">
                  <a:moveTo>
                    <a:pt x="43" y="7"/>
                  </a:moveTo>
                  <a:lnTo>
                    <a:pt x="47" y="7"/>
                  </a:lnTo>
                  <a:lnTo>
                    <a:pt x="50" y="5"/>
                  </a:lnTo>
                  <a:lnTo>
                    <a:pt x="52" y="5"/>
                  </a:lnTo>
                  <a:lnTo>
                    <a:pt x="54" y="2"/>
                  </a:lnTo>
                  <a:lnTo>
                    <a:pt x="59" y="0"/>
                  </a:lnTo>
                  <a:lnTo>
                    <a:pt x="63" y="2"/>
                  </a:lnTo>
                  <a:lnTo>
                    <a:pt x="65" y="2"/>
                  </a:lnTo>
                  <a:lnTo>
                    <a:pt x="67" y="2"/>
                  </a:lnTo>
                  <a:lnTo>
                    <a:pt x="67" y="5"/>
                  </a:lnTo>
                  <a:lnTo>
                    <a:pt x="67" y="7"/>
                  </a:lnTo>
                  <a:lnTo>
                    <a:pt x="72" y="11"/>
                  </a:lnTo>
                  <a:lnTo>
                    <a:pt x="72" y="14"/>
                  </a:lnTo>
                  <a:lnTo>
                    <a:pt x="74" y="18"/>
                  </a:lnTo>
                  <a:lnTo>
                    <a:pt x="74" y="23"/>
                  </a:lnTo>
                  <a:lnTo>
                    <a:pt x="74" y="27"/>
                  </a:lnTo>
                  <a:lnTo>
                    <a:pt x="74" y="29"/>
                  </a:lnTo>
                  <a:lnTo>
                    <a:pt x="72" y="31"/>
                  </a:lnTo>
                  <a:lnTo>
                    <a:pt x="67" y="34"/>
                  </a:lnTo>
                  <a:lnTo>
                    <a:pt x="63" y="34"/>
                  </a:lnTo>
                  <a:lnTo>
                    <a:pt x="56" y="34"/>
                  </a:lnTo>
                  <a:lnTo>
                    <a:pt x="32" y="34"/>
                  </a:lnTo>
                  <a:lnTo>
                    <a:pt x="32" y="27"/>
                  </a:lnTo>
                  <a:lnTo>
                    <a:pt x="29" y="25"/>
                  </a:lnTo>
                  <a:lnTo>
                    <a:pt x="25" y="23"/>
                  </a:lnTo>
                  <a:lnTo>
                    <a:pt x="23" y="23"/>
                  </a:lnTo>
                  <a:lnTo>
                    <a:pt x="18" y="20"/>
                  </a:lnTo>
                  <a:lnTo>
                    <a:pt x="12" y="20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5" y="5"/>
                  </a:lnTo>
                  <a:lnTo>
                    <a:pt x="12" y="2"/>
                  </a:lnTo>
                  <a:lnTo>
                    <a:pt x="21" y="5"/>
                  </a:lnTo>
                  <a:lnTo>
                    <a:pt x="32" y="7"/>
                  </a:lnTo>
                  <a:lnTo>
                    <a:pt x="43" y="7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12" name="Freeform 429"/>
            <p:cNvSpPr>
              <a:spLocks/>
            </p:cNvSpPr>
            <p:nvPr/>
          </p:nvSpPr>
          <p:spPr bwMode="auto">
            <a:xfrm>
              <a:off x="4664579" y="2535018"/>
              <a:ext cx="127417" cy="130860"/>
            </a:xfrm>
            <a:custGeom>
              <a:avLst/>
              <a:gdLst>
                <a:gd name="T0" fmla="*/ 0 w 111"/>
                <a:gd name="T1" fmla="*/ 83 h 114"/>
                <a:gd name="T2" fmla="*/ 2 w 111"/>
                <a:gd name="T3" fmla="*/ 61 h 114"/>
                <a:gd name="T4" fmla="*/ 4 w 111"/>
                <a:gd name="T5" fmla="*/ 43 h 114"/>
                <a:gd name="T6" fmla="*/ 9 w 111"/>
                <a:gd name="T7" fmla="*/ 25 h 114"/>
                <a:gd name="T8" fmla="*/ 20 w 111"/>
                <a:gd name="T9" fmla="*/ 12 h 114"/>
                <a:gd name="T10" fmla="*/ 38 w 111"/>
                <a:gd name="T11" fmla="*/ 0 h 114"/>
                <a:gd name="T12" fmla="*/ 40 w 111"/>
                <a:gd name="T13" fmla="*/ 3 h 114"/>
                <a:gd name="T14" fmla="*/ 44 w 111"/>
                <a:gd name="T15" fmla="*/ 3 h 114"/>
                <a:gd name="T16" fmla="*/ 49 w 111"/>
                <a:gd name="T17" fmla="*/ 0 h 114"/>
                <a:gd name="T18" fmla="*/ 53 w 111"/>
                <a:gd name="T19" fmla="*/ 0 h 114"/>
                <a:gd name="T20" fmla="*/ 58 w 111"/>
                <a:gd name="T21" fmla="*/ 0 h 114"/>
                <a:gd name="T22" fmla="*/ 62 w 111"/>
                <a:gd name="T23" fmla="*/ 0 h 114"/>
                <a:gd name="T24" fmla="*/ 64 w 111"/>
                <a:gd name="T25" fmla="*/ 3 h 114"/>
                <a:gd name="T26" fmla="*/ 67 w 111"/>
                <a:gd name="T27" fmla="*/ 3 h 114"/>
                <a:gd name="T28" fmla="*/ 69 w 111"/>
                <a:gd name="T29" fmla="*/ 7 h 114"/>
                <a:gd name="T30" fmla="*/ 69 w 111"/>
                <a:gd name="T31" fmla="*/ 14 h 114"/>
                <a:gd name="T32" fmla="*/ 71 w 111"/>
                <a:gd name="T33" fmla="*/ 16 h 114"/>
                <a:gd name="T34" fmla="*/ 76 w 111"/>
                <a:gd name="T35" fmla="*/ 18 h 114"/>
                <a:gd name="T36" fmla="*/ 80 w 111"/>
                <a:gd name="T37" fmla="*/ 20 h 114"/>
                <a:gd name="T38" fmla="*/ 87 w 111"/>
                <a:gd name="T39" fmla="*/ 20 h 114"/>
                <a:gd name="T40" fmla="*/ 91 w 111"/>
                <a:gd name="T41" fmla="*/ 20 h 114"/>
                <a:gd name="T42" fmla="*/ 96 w 111"/>
                <a:gd name="T43" fmla="*/ 20 h 114"/>
                <a:gd name="T44" fmla="*/ 98 w 111"/>
                <a:gd name="T45" fmla="*/ 23 h 114"/>
                <a:gd name="T46" fmla="*/ 100 w 111"/>
                <a:gd name="T47" fmla="*/ 27 h 114"/>
                <a:gd name="T48" fmla="*/ 98 w 111"/>
                <a:gd name="T49" fmla="*/ 41 h 114"/>
                <a:gd name="T50" fmla="*/ 102 w 111"/>
                <a:gd name="T51" fmla="*/ 50 h 114"/>
                <a:gd name="T52" fmla="*/ 107 w 111"/>
                <a:gd name="T53" fmla="*/ 56 h 114"/>
                <a:gd name="T54" fmla="*/ 111 w 111"/>
                <a:gd name="T55" fmla="*/ 63 h 114"/>
                <a:gd name="T56" fmla="*/ 109 w 111"/>
                <a:gd name="T57" fmla="*/ 65 h 114"/>
                <a:gd name="T58" fmla="*/ 107 w 111"/>
                <a:gd name="T59" fmla="*/ 70 h 114"/>
                <a:gd name="T60" fmla="*/ 107 w 111"/>
                <a:gd name="T61" fmla="*/ 74 h 114"/>
                <a:gd name="T62" fmla="*/ 105 w 111"/>
                <a:gd name="T63" fmla="*/ 79 h 114"/>
                <a:gd name="T64" fmla="*/ 105 w 111"/>
                <a:gd name="T65" fmla="*/ 83 h 114"/>
                <a:gd name="T66" fmla="*/ 105 w 111"/>
                <a:gd name="T67" fmla="*/ 90 h 114"/>
                <a:gd name="T68" fmla="*/ 107 w 111"/>
                <a:gd name="T69" fmla="*/ 94 h 114"/>
                <a:gd name="T70" fmla="*/ 105 w 111"/>
                <a:gd name="T71" fmla="*/ 99 h 114"/>
                <a:gd name="T72" fmla="*/ 105 w 111"/>
                <a:gd name="T73" fmla="*/ 103 h 114"/>
                <a:gd name="T74" fmla="*/ 102 w 111"/>
                <a:gd name="T75" fmla="*/ 106 h 114"/>
                <a:gd name="T76" fmla="*/ 100 w 111"/>
                <a:gd name="T77" fmla="*/ 110 h 114"/>
                <a:gd name="T78" fmla="*/ 100 w 111"/>
                <a:gd name="T79" fmla="*/ 114 h 114"/>
                <a:gd name="T80" fmla="*/ 93 w 111"/>
                <a:gd name="T81" fmla="*/ 114 h 114"/>
                <a:gd name="T82" fmla="*/ 89 w 111"/>
                <a:gd name="T83" fmla="*/ 114 h 114"/>
                <a:gd name="T84" fmla="*/ 85 w 111"/>
                <a:gd name="T85" fmla="*/ 112 h 114"/>
                <a:gd name="T86" fmla="*/ 82 w 111"/>
                <a:gd name="T87" fmla="*/ 112 h 114"/>
                <a:gd name="T88" fmla="*/ 80 w 111"/>
                <a:gd name="T89" fmla="*/ 108 h 114"/>
                <a:gd name="T90" fmla="*/ 80 w 111"/>
                <a:gd name="T91" fmla="*/ 101 h 114"/>
                <a:gd name="T92" fmla="*/ 69 w 111"/>
                <a:gd name="T93" fmla="*/ 103 h 114"/>
                <a:gd name="T94" fmla="*/ 60 w 111"/>
                <a:gd name="T95" fmla="*/ 101 h 114"/>
                <a:gd name="T96" fmla="*/ 53 w 111"/>
                <a:gd name="T97" fmla="*/ 97 h 114"/>
                <a:gd name="T98" fmla="*/ 42 w 111"/>
                <a:gd name="T99" fmla="*/ 94 h 114"/>
                <a:gd name="T100" fmla="*/ 38 w 111"/>
                <a:gd name="T101" fmla="*/ 94 h 114"/>
                <a:gd name="T102" fmla="*/ 33 w 111"/>
                <a:gd name="T103" fmla="*/ 90 h 114"/>
                <a:gd name="T104" fmla="*/ 24 w 111"/>
                <a:gd name="T105" fmla="*/ 88 h 114"/>
                <a:gd name="T106" fmla="*/ 13 w 111"/>
                <a:gd name="T107" fmla="*/ 88 h 114"/>
                <a:gd name="T108" fmla="*/ 4 w 111"/>
                <a:gd name="T109" fmla="*/ 88 h 114"/>
                <a:gd name="T110" fmla="*/ 0 w 111"/>
                <a:gd name="T111" fmla="*/ 8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1" h="114">
                  <a:moveTo>
                    <a:pt x="0" y="83"/>
                  </a:moveTo>
                  <a:lnTo>
                    <a:pt x="2" y="61"/>
                  </a:lnTo>
                  <a:lnTo>
                    <a:pt x="4" y="43"/>
                  </a:lnTo>
                  <a:lnTo>
                    <a:pt x="9" y="25"/>
                  </a:lnTo>
                  <a:lnTo>
                    <a:pt x="20" y="12"/>
                  </a:lnTo>
                  <a:lnTo>
                    <a:pt x="38" y="0"/>
                  </a:lnTo>
                  <a:lnTo>
                    <a:pt x="40" y="3"/>
                  </a:lnTo>
                  <a:lnTo>
                    <a:pt x="44" y="3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4" y="3"/>
                  </a:lnTo>
                  <a:lnTo>
                    <a:pt x="67" y="3"/>
                  </a:lnTo>
                  <a:lnTo>
                    <a:pt x="69" y="7"/>
                  </a:lnTo>
                  <a:lnTo>
                    <a:pt x="69" y="14"/>
                  </a:lnTo>
                  <a:lnTo>
                    <a:pt x="71" y="16"/>
                  </a:lnTo>
                  <a:lnTo>
                    <a:pt x="76" y="18"/>
                  </a:lnTo>
                  <a:lnTo>
                    <a:pt x="80" y="20"/>
                  </a:lnTo>
                  <a:lnTo>
                    <a:pt x="87" y="20"/>
                  </a:lnTo>
                  <a:lnTo>
                    <a:pt x="91" y="20"/>
                  </a:lnTo>
                  <a:lnTo>
                    <a:pt x="96" y="20"/>
                  </a:lnTo>
                  <a:lnTo>
                    <a:pt x="98" y="23"/>
                  </a:lnTo>
                  <a:lnTo>
                    <a:pt x="100" y="27"/>
                  </a:lnTo>
                  <a:lnTo>
                    <a:pt x="98" y="41"/>
                  </a:lnTo>
                  <a:lnTo>
                    <a:pt x="102" y="50"/>
                  </a:lnTo>
                  <a:lnTo>
                    <a:pt x="107" y="56"/>
                  </a:lnTo>
                  <a:lnTo>
                    <a:pt x="111" y="63"/>
                  </a:lnTo>
                  <a:lnTo>
                    <a:pt x="109" y="65"/>
                  </a:lnTo>
                  <a:lnTo>
                    <a:pt x="107" y="70"/>
                  </a:lnTo>
                  <a:lnTo>
                    <a:pt x="107" y="74"/>
                  </a:lnTo>
                  <a:lnTo>
                    <a:pt x="105" y="79"/>
                  </a:lnTo>
                  <a:lnTo>
                    <a:pt x="105" y="83"/>
                  </a:lnTo>
                  <a:lnTo>
                    <a:pt x="105" y="90"/>
                  </a:lnTo>
                  <a:lnTo>
                    <a:pt x="107" y="94"/>
                  </a:lnTo>
                  <a:lnTo>
                    <a:pt x="105" y="99"/>
                  </a:lnTo>
                  <a:lnTo>
                    <a:pt x="105" y="103"/>
                  </a:lnTo>
                  <a:lnTo>
                    <a:pt x="102" y="106"/>
                  </a:lnTo>
                  <a:lnTo>
                    <a:pt x="100" y="110"/>
                  </a:lnTo>
                  <a:lnTo>
                    <a:pt x="100" y="114"/>
                  </a:lnTo>
                  <a:lnTo>
                    <a:pt x="93" y="114"/>
                  </a:lnTo>
                  <a:lnTo>
                    <a:pt x="89" y="114"/>
                  </a:lnTo>
                  <a:lnTo>
                    <a:pt x="85" y="112"/>
                  </a:lnTo>
                  <a:lnTo>
                    <a:pt x="82" y="112"/>
                  </a:lnTo>
                  <a:lnTo>
                    <a:pt x="80" y="108"/>
                  </a:lnTo>
                  <a:lnTo>
                    <a:pt x="80" y="101"/>
                  </a:lnTo>
                  <a:lnTo>
                    <a:pt x="69" y="103"/>
                  </a:lnTo>
                  <a:lnTo>
                    <a:pt x="60" y="101"/>
                  </a:lnTo>
                  <a:lnTo>
                    <a:pt x="53" y="97"/>
                  </a:lnTo>
                  <a:lnTo>
                    <a:pt x="42" y="94"/>
                  </a:lnTo>
                  <a:lnTo>
                    <a:pt x="38" y="94"/>
                  </a:lnTo>
                  <a:lnTo>
                    <a:pt x="33" y="90"/>
                  </a:lnTo>
                  <a:lnTo>
                    <a:pt x="24" y="88"/>
                  </a:lnTo>
                  <a:lnTo>
                    <a:pt x="13" y="88"/>
                  </a:lnTo>
                  <a:lnTo>
                    <a:pt x="4" y="88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13" name="Freeform 430"/>
            <p:cNvSpPr>
              <a:spLocks/>
            </p:cNvSpPr>
            <p:nvPr/>
          </p:nvSpPr>
          <p:spPr bwMode="auto">
            <a:xfrm>
              <a:off x="4664579" y="2535018"/>
              <a:ext cx="127417" cy="130860"/>
            </a:xfrm>
            <a:custGeom>
              <a:avLst/>
              <a:gdLst>
                <a:gd name="T0" fmla="*/ 0 w 111"/>
                <a:gd name="T1" fmla="*/ 83 h 114"/>
                <a:gd name="T2" fmla="*/ 2 w 111"/>
                <a:gd name="T3" fmla="*/ 61 h 114"/>
                <a:gd name="T4" fmla="*/ 4 w 111"/>
                <a:gd name="T5" fmla="*/ 43 h 114"/>
                <a:gd name="T6" fmla="*/ 9 w 111"/>
                <a:gd name="T7" fmla="*/ 25 h 114"/>
                <a:gd name="T8" fmla="*/ 20 w 111"/>
                <a:gd name="T9" fmla="*/ 12 h 114"/>
                <a:gd name="T10" fmla="*/ 38 w 111"/>
                <a:gd name="T11" fmla="*/ 0 h 114"/>
                <a:gd name="T12" fmla="*/ 40 w 111"/>
                <a:gd name="T13" fmla="*/ 3 h 114"/>
                <a:gd name="T14" fmla="*/ 44 w 111"/>
                <a:gd name="T15" fmla="*/ 3 h 114"/>
                <a:gd name="T16" fmla="*/ 49 w 111"/>
                <a:gd name="T17" fmla="*/ 0 h 114"/>
                <a:gd name="T18" fmla="*/ 53 w 111"/>
                <a:gd name="T19" fmla="*/ 0 h 114"/>
                <a:gd name="T20" fmla="*/ 58 w 111"/>
                <a:gd name="T21" fmla="*/ 0 h 114"/>
                <a:gd name="T22" fmla="*/ 62 w 111"/>
                <a:gd name="T23" fmla="*/ 0 h 114"/>
                <a:gd name="T24" fmla="*/ 64 w 111"/>
                <a:gd name="T25" fmla="*/ 3 h 114"/>
                <a:gd name="T26" fmla="*/ 67 w 111"/>
                <a:gd name="T27" fmla="*/ 3 h 114"/>
                <a:gd name="T28" fmla="*/ 69 w 111"/>
                <a:gd name="T29" fmla="*/ 7 h 114"/>
                <a:gd name="T30" fmla="*/ 69 w 111"/>
                <a:gd name="T31" fmla="*/ 14 h 114"/>
                <a:gd name="T32" fmla="*/ 71 w 111"/>
                <a:gd name="T33" fmla="*/ 16 h 114"/>
                <a:gd name="T34" fmla="*/ 76 w 111"/>
                <a:gd name="T35" fmla="*/ 18 h 114"/>
                <a:gd name="T36" fmla="*/ 80 w 111"/>
                <a:gd name="T37" fmla="*/ 20 h 114"/>
                <a:gd name="T38" fmla="*/ 87 w 111"/>
                <a:gd name="T39" fmla="*/ 20 h 114"/>
                <a:gd name="T40" fmla="*/ 91 w 111"/>
                <a:gd name="T41" fmla="*/ 20 h 114"/>
                <a:gd name="T42" fmla="*/ 96 w 111"/>
                <a:gd name="T43" fmla="*/ 20 h 114"/>
                <a:gd name="T44" fmla="*/ 98 w 111"/>
                <a:gd name="T45" fmla="*/ 23 h 114"/>
                <a:gd name="T46" fmla="*/ 100 w 111"/>
                <a:gd name="T47" fmla="*/ 27 h 114"/>
                <a:gd name="T48" fmla="*/ 98 w 111"/>
                <a:gd name="T49" fmla="*/ 41 h 114"/>
                <a:gd name="T50" fmla="*/ 102 w 111"/>
                <a:gd name="T51" fmla="*/ 50 h 114"/>
                <a:gd name="T52" fmla="*/ 107 w 111"/>
                <a:gd name="T53" fmla="*/ 56 h 114"/>
                <a:gd name="T54" fmla="*/ 111 w 111"/>
                <a:gd name="T55" fmla="*/ 63 h 114"/>
                <a:gd name="T56" fmla="*/ 109 w 111"/>
                <a:gd name="T57" fmla="*/ 65 h 114"/>
                <a:gd name="T58" fmla="*/ 107 w 111"/>
                <a:gd name="T59" fmla="*/ 70 h 114"/>
                <a:gd name="T60" fmla="*/ 107 w 111"/>
                <a:gd name="T61" fmla="*/ 74 h 114"/>
                <a:gd name="T62" fmla="*/ 105 w 111"/>
                <a:gd name="T63" fmla="*/ 79 h 114"/>
                <a:gd name="T64" fmla="*/ 105 w 111"/>
                <a:gd name="T65" fmla="*/ 83 h 114"/>
                <a:gd name="T66" fmla="*/ 105 w 111"/>
                <a:gd name="T67" fmla="*/ 90 h 114"/>
                <a:gd name="T68" fmla="*/ 107 w 111"/>
                <a:gd name="T69" fmla="*/ 94 h 114"/>
                <a:gd name="T70" fmla="*/ 105 w 111"/>
                <a:gd name="T71" fmla="*/ 99 h 114"/>
                <a:gd name="T72" fmla="*/ 105 w 111"/>
                <a:gd name="T73" fmla="*/ 103 h 114"/>
                <a:gd name="T74" fmla="*/ 102 w 111"/>
                <a:gd name="T75" fmla="*/ 106 h 114"/>
                <a:gd name="T76" fmla="*/ 100 w 111"/>
                <a:gd name="T77" fmla="*/ 110 h 114"/>
                <a:gd name="T78" fmla="*/ 100 w 111"/>
                <a:gd name="T79" fmla="*/ 114 h 114"/>
                <a:gd name="T80" fmla="*/ 93 w 111"/>
                <a:gd name="T81" fmla="*/ 114 h 114"/>
                <a:gd name="T82" fmla="*/ 89 w 111"/>
                <a:gd name="T83" fmla="*/ 114 h 114"/>
                <a:gd name="T84" fmla="*/ 85 w 111"/>
                <a:gd name="T85" fmla="*/ 112 h 114"/>
                <a:gd name="T86" fmla="*/ 82 w 111"/>
                <a:gd name="T87" fmla="*/ 112 h 114"/>
                <a:gd name="T88" fmla="*/ 80 w 111"/>
                <a:gd name="T89" fmla="*/ 108 h 114"/>
                <a:gd name="T90" fmla="*/ 80 w 111"/>
                <a:gd name="T91" fmla="*/ 101 h 114"/>
                <a:gd name="T92" fmla="*/ 69 w 111"/>
                <a:gd name="T93" fmla="*/ 103 h 114"/>
                <a:gd name="T94" fmla="*/ 60 w 111"/>
                <a:gd name="T95" fmla="*/ 101 h 114"/>
                <a:gd name="T96" fmla="*/ 53 w 111"/>
                <a:gd name="T97" fmla="*/ 97 h 114"/>
                <a:gd name="T98" fmla="*/ 42 w 111"/>
                <a:gd name="T99" fmla="*/ 94 h 114"/>
                <a:gd name="T100" fmla="*/ 38 w 111"/>
                <a:gd name="T101" fmla="*/ 94 h 114"/>
                <a:gd name="T102" fmla="*/ 33 w 111"/>
                <a:gd name="T103" fmla="*/ 90 h 114"/>
                <a:gd name="T104" fmla="*/ 24 w 111"/>
                <a:gd name="T105" fmla="*/ 88 h 114"/>
                <a:gd name="T106" fmla="*/ 13 w 111"/>
                <a:gd name="T107" fmla="*/ 88 h 114"/>
                <a:gd name="T108" fmla="*/ 4 w 111"/>
                <a:gd name="T109" fmla="*/ 88 h 114"/>
                <a:gd name="T110" fmla="*/ 0 w 111"/>
                <a:gd name="T111" fmla="*/ 8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1" h="114">
                  <a:moveTo>
                    <a:pt x="0" y="83"/>
                  </a:moveTo>
                  <a:lnTo>
                    <a:pt x="2" y="61"/>
                  </a:lnTo>
                  <a:lnTo>
                    <a:pt x="4" y="43"/>
                  </a:lnTo>
                  <a:lnTo>
                    <a:pt x="9" y="25"/>
                  </a:lnTo>
                  <a:lnTo>
                    <a:pt x="20" y="12"/>
                  </a:lnTo>
                  <a:lnTo>
                    <a:pt x="38" y="0"/>
                  </a:lnTo>
                  <a:lnTo>
                    <a:pt x="40" y="3"/>
                  </a:lnTo>
                  <a:lnTo>
                    <a:pt x="44" y="3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4" y="3"/>
                  </a:lnTo>
                  <a:lnTo>
                    <a:pt x="67" y="3"/>
                  </a:lnTo>
                  <a:lnTo>
                    <a:pt x="69" y="7"/>
                  </a:lnTo>
                  <a:lnTo>
                    <a:pt x="69" y="14"/>
                  </a:lnTo>
                  <a:lnTo>
                    <a:pt x="71" y="16"/>
                  </a:lnTo>
                  <a:lnTo>
                    <a:pt x="76" y="18"/>
                  </a:lnTo>
                  <a:lnTo>
                    <a:pt x="80" y="20"/>
                  </a:lnTo>
                  <a:lnTo>
                    <a:pt x="87" y="20"/>
                  </a:lnTo>
                  <a:lnTo>
                    <a:pt x="91" y="20"/>
                  </a:lnTo>
                  <a:lnTo>
                    <a:pt x="96" y="20"/>
                  </a:lnTo>
                  <a:lnTo>
                    <a:pt x="98" y="23"/>
                  </a:lnTo>
                  <a:lnTo>
                    <a:pt x="100" y="27"/>
                  </a:lnTo>
                  <a:lnTo>
                    <a:pt x="98" y="41"/>
                  </a:lnTo>
                  <a:lnTo>
                    <a:pt x="102" y="50"/>
                  </a:lnTo>
                  <a:lnTo>
                    <a:pt x="107" y="56"/>
                  </a:lnTo>
                  <a:lnTo>
                    <a:pt x="111" y="63"/>
                  </a:lnTo>
                  <a:lnTo>
                    <a:pt x="109" y="65"/>
                  </a:lnTo>
                  <a:lnTo>
                    <a:pt x="107" y="70"/>
                  </a:lnTo>
                  <a:lnTo>
                    <a:pt x="107" y="74"/>
                  </a:lnTo>
                  <a:lnTo>
                    <a:pt x="105" y="79"/>
                  </a:lnTo>
                  <a:lnTo>
                    <a:pt x="105" y="83"/>
                  </a:lnTo>
                  <a:lnTo>
                    <a:pt x="105" y="90"/>
                  </a:lnTo>
                  <a:lnTo>
                    <a:pt x="107" y="94"/>
                  </a:lnTo>
                  <a:lnTo>
                    <a:pt x="105" y="99"/>
                  </a:lnTo>
                  <a:lnTo>
                    <a:pt x="105" y="103"/>
                  </a:lnTo>
                  <a:lnTo>
                    <a:pt x="102" y="106"/>
                  </a:lnTo>
                  <a:lnTo>
                    <a:pt x="100" y="110"/>
                  </a:lnTo>
                  <a:lnTo>
                    <a:pt x="100" y="114"/>
                  </a:lnTo>
                  <a:lnTo>
                    <a:pt x="93" y="114"/>
                  </a:lnTo>
                  <a:lnTo>
                    <a:pt x="89" y="114"/>
                  </a:lnTo>
                  <a:lnTo>
                    <a:pt x="85" y="112"/>
                  </a:lnTo>
                  <a:lnTo>
                    <a:pt x="82" y="112"/>
                  </a:lnTo>
                  <a:lnTo>
                    <a:pt x="80" y="108"/>
                  </a:lnTo>
                  <a:lnTo>
                    <a:pt x="80" y="101"/>
                  </a:lnTo>
                  <a:lnTo>
                    <a:pt x="69" y="103"/>
                  </a:lnTo>
                  <a:lnTo>
                    <a:pt x="60" y="101"/>
                  </a:lnTo>
                  <a:lnTo>
                    <a:pt x="53" y="97"/>
                  </a:lnTo>
                  <a:lnTo>
                    <a:pt x="42" y="94"/>
                  </a:lnTo>
                  <a:lnTo>
                    <a:pt x="38" y="94"/>
                  </a:lnTo>
                  <a:lnTo>
                    <a:pt x="33" y="90"/>
                  </a:lnTo>
                  <a:lnTo>
                    <a:pt x="24" y="88"/>
                  </a:lnTo>
                  <a:lnTo>
                    <a:pt x="13" y="88"/>
                  </a:lnTo>
                  <a:lnTo>
                    <a:pt x="4" y="88"/>
                  </a:lnTo>
                  <a:lnTo>
                    <a:pt x="0" y="83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14" name="Freeform 431"/>
            <p:cNvSpPr>
              <a:spLocks/>
            </p:cNvSpPr>
            <p:nvPr/>
          </p:nvSpPr>
          <p:spPr bwMode="auto">
            <a:xfrm>
              <a:off x="4440739" y="2557976"/>
              <a:ext cx="215805" cy="157262"/>
            </a:xfrm>
            <a:custGeom>
              <a:avLst/>
              <a:gdLst>
                <a:gd name="T0" fmla="*/ 0 w 188"/>
                <a:gd name="T1" fmla="*/ 18 h 137"/>
                <a:gd name="T2" fmla="*/ 16 w 188"/>
                <a:gd name="T3" fmla="*/ 14 h 137"/>
                <a:gd name="T4" fmla="*/ 31 w 188"/>
                <a:gd name="T5" fmla="*/ 7 h 137"/>
                <a:gd name="T6" fmla="*/ 47 w 188"/>
                <a:gd name="T7" fmla="*/ 0 h 137"/>
                <a:gd name="T8" fmla="*/ 69 w 188"/>
                <a:gd name="T9" fmla="*/ 0 h 137"/>
                <a:gd name="T10" fmla="*/ 72 w 188"/>
                <a:gd name="T11" fmla="*/ 3 h 137"/>
                <a:gd name="T12" fmla="*/ 76 w 188"/>
                <a:gd name="T13" fmla="*/ 5 h 137"/>
                <a:gd name="T14" fmla="*/ 81 w 188"/>
                <a:gd name="T15" fmla="*/ 5 h 137"/>
                <a:gd name="T16" fmla="*/ 87 w 188"/>
                <a:gd name="T17" fmla="*/ 7 h 137"/>
                <a:gd name="T18" fmla="*/ 119 w 188"/>
                <a:gd name="T19" fmla="*/ 7 h 137"/>
                <a:gd name="T20" fmla="*/ 121 w 188"/>
                <a:gd name="T21" fmla="*/ 9 h 137"/>
                <a:gd name="T22" fmla="*/ 123 w 188"/>
                <a:gd name="T23" fmla="*/ 12 h 137"/>
                <a:gd name="T24" fmla="*/ 125 w 188"/>
                <a:gd name="T25" fmla="*/ 14 h 137"/>
                <a:gd name="T26" fmla="*/ 130 w 188"/>
                <a:gd name="T27" fmla="*/ 16 h 137"/>
                <a:gd name="T28" fmla="*/ 132 w 188"/>
                <a:gd name="T29" fmla="*/ 18 h 137"/>
                <a:gd name="T30" fmla="*/ 136 w 188"/>
                <a:gd name="T31" fmla="*/ 18 h 137"/>
                <a:gd name="T32" fmla="*/ 150 w 188"/>
                <a:gd name="T33" fmla="*/ 18 h 137"/>
                <a:gd name="T34" fmla="*/ 157 w 188"/>
                <a:gd name="T35" fmla="*/ 18 h 137"/>
                <a:gd name="T36" fmla="*/ 161 w 188"/>
                <a:gd name="T37" fmla="*/ 18 h 137"/>
                <a:gd name="T38" fmla="*/ 166 w 188"/>
                <a:gd name="T39" fmla="*/ 21 h 137"/>
                <a:gd name="T40" fmla="*/ 168 w 188"/>
                <a:gd name="T41" fmla="*/ 23 h 137"/>
                <a:gd name="T42" fmla="*/ 172 w 188"/>
                <a:gd name="T43" fmla="*/ 25 h 137"/>
                <a:gd name="T44" fmla="*/ 174 w 188"/>
                <a:gd name="T45" fmla="*/ 27 h 137"/>
                <a:gd name="T46" fmla="*/ 177 w 188"/>
                <a:gd name="T47" fmla="*/ 30 h 137"/>
                <a:gd name="T48" fmla="*/ 181 w 188"/>
                <a:gd name="T49" fmla="*/ 32 h 137"/>
                <a:gd name="T50" fmla="*/ 188 w 188"/>
                <a:gd name="T51" fmla="*/ 32 h 137"/>
                <a:gd name="T52" fmla="*/ 179 w 188"/>
                <a:gd name="T53" fmla="*/ 45 h 137"/>
                <a:gd name="T54" fmla="*/ 179 w 188"/>
                <a:gd name="T55" fmla="*/ 61 h 137"/>
                <a:gd name="T56" fmla="*/ 183 w 188"/>
                <a:gd name="T57" fmla="*/ 77 h 137"/>
                <a:gd name="T58" fmla="*/ 188 w 188"/>
                <a:gd name="T59" fmla="*/ 94 h 137"/>
                <a:gd name="T60" fmla="*/ 181 w 188"/>
                <a:gd name="T61" fmla="*/ 110 h 137"/>
                <a:gd name="T62" fmla="*/ 170 w 188"/>
                <a:gd name="T63" fmla="*/ 124 h 137"/>
                <a:gd name="T64" fmla="*/ 157 w 188"/>
                <a:gd name="T65" fmla="*/ 132 h 137"/>
                <a:gd name="T66" fmla="*/ 150 w 188"/>
                <a:gd name="T67" fmla="*/ 130 h 137"/>
                <a:gd name="T68" fmla="*/ 145 w 188"/>
                <a:gd name="T69" fmla="*/ 132 h 137"/>
                <a:gd name="T70" fmla="*/ 141 w 188"/>
                <a:gd name="T71" fmla="*/ 132 h 137"/>
                <a:gd name="T72" fmla="*/ 139 w 188"/>
                <a:gd name="T73" fmla="*/ 135 h 137"/>
                <a:gd name="T74" fmla="*/ 134 w 188"/>
                <a:gd name="T75" fmla="*/ 135 h 137"/>
                <a:gd name="T76" fmla="*/ 132 w 188"/>
                <a:gd name="T77" fmla="*/ 137 h 137"/>
                <a:gd name="T78" fmla="*/ 130 w 188"/>
                <a:gd name="T79" fmla="*/ 135 h 137"/>
                <a:gd name="T80" fmla="*/ 125 w 188"/>
                <a:gd name="T81" fmla="*/ 132 h 137"/>
                <a:gd name="T82" fmla="*/ 121 w 188"/>
                <a:gd name="T83" fmla="*/ 126 h 137"/>
                <a:gd name="T84" fmla="*/ 114 w 188"/>
                <a:gd name="T85" fmla="*/ 124 h 137"/>
                <a:gd name="T86" fmla="*/ 105 w 188"/>
                <a:gd name="T87" fmla="*/ 126 h 137"/>
                <a:gd name="T88" fmla="*/ 96 w 188"/>
                <a:gd name="T89" fmla="*/ 126 h 137"/>
                <a:gd name="T90" fmla="*/ 87 w 188"/>
                <a:gd name="T91" fmla="*/ 126 h 137"/>
                <a:gd name="T92" fmla="*/ 58 w 188"/>
                <a:gd name="T93" fmla="*/ 112 h 137"/>
                <a:gd name="T94" fmla="*/ 29 w 188"/>
                <a:gd name="T95" fmla="*/ 99 h 137"/>
                <a:gd name="T96" fmla="*/ 7 w 188"/>
                <a:gd name="T97" fmla="*/ 81 h 137"/>
                <a:gd name="T98" fmla="*/ 7 w 188"/>
                <a:gd name="T99" fmla="*/ 56 h 137"/>
                <a:gd name="T100" fmla="*/ 5 w 188"/>
                <a:gd name="T101" fmla="*/ 52 h 137"/>
                <a:gd name="T102" fmla="*/ 5 w 188"/>
                <a:gd name="T103" fmla="*/ 50 h 137"/>
                <a:gd name="T104" fmla="*/ 7 w 188"/>
                <a:gd name="T105" fmla="*/ 43 h 137"/>
                <a:gd name="T106" fmla="*/ 7 w 188"/>
                <a:gd name="T107" fmla="*/ 39 h 137"/>
                <a:gd name="T108" fmla="*/ 7 w 188"/>
                <a:gd name="T109" fmla="*/ 34 h 137"/>
                <a:gd name="T110" fmla="*/ 7 w 188"/>
                <a:gd name="T111" fmla="*/ 30 h 137"/>
                <a:gd name="T112" fmla="*/ 5 w 188"/>
                <a:gd name="T113" fmla="*/ 27 h 137"/>
                <a:gd name="T114" fmla="*/ 5 w 188"/>
                <a:gd name="T115" fmla="*/ 25 h 137"/>
                <a:gd name="T116" fmla="*/ 0 w 188"/>
                <a:gd name="T117" fmla="*/ 25 h 137"/>
                <a:gd name="T118" fmla="*/ 0 w 188"/>
                <a:gd name="T119" fmla="*/ 1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8" h="137">
                  <a:moveTo>
                    <a:pt x="0" y="18"/>
                  </a:moveTo>
                  <a:lnTo>
                    <a:pt x="16" y="14"/>
                  </a:lnTo>
                  <a:lnTo>
                    <a:pt x="31" y="7"/>
                  </a:lnTo>
                  <a:lnTo>
                    <a:pt x="47" y="0"/>
                  </a:lnTo>
                  <a:lnTo>
                    <a:pt x="69" y="0"/>
                  </a:lnTo>
                  <a:lnTo>
                    <a:pt x="72" y="3"/>
                  </a:lnTo>
                  <a:lnTo>
                    <a:pt x="76" y="5"/>
                  </a:lnTo>
                  <a:lnTo>
                    <a:pt x="81" y="5"/>
                  </a:lnTo>
                  <a:lnTo>
                    <a:pt x="87" y="7"/>
                  </a:lnTo>
                  <a:lnTo>
                    <a:pt x="119" y="7"/>
                  </a:lnTo>
                  <a:lnTo>
                    <a:pt x="121" y="9"/>
                  </a:lnTo>
                  <a:lnTo>
                    <a:pt x="123" y="12"/>
                  </a:lnTo>
                  <a:lnTo>
                    <a:pt x="125" y="14"/>
                  </a:lnTo>
                  <a:lnTo>
                    <a:pt x="130" y="16"/>
                  </a:lnTo>
                  <a:lnTo>
                    <a:pt x="132" y="18"/>
                  </a:lnTo>
                  <a:lnTo>
                    <a:pt x="136" y="18"/>
                  </a:lnTo>
                  <a:lnTo>
                    <a:pt x="150" y="18"/>
                  </a:lnTo>
                  <a:lnTo>
                    <a:pt x="157" y="18"/>
                  </a:lnTo>
                  <a:lnTo>
                    <a:pt x="161" y="18"/>
                  </a:lnTo>
                  <a:lnTo>
                    <a:pt x="166" y="21"/>
                  </a:lnTo>
                  <a:lnTo>
                    <a:pt x="168" y="23"/>
                  </a:lnTo>
                  <a:lnTo>
                    <a:pt x="172" y="25"/>
                  </a:lnTo>
                  <a:lnTo>
                    <a:pt x="174" y="27"/>
                  </a:lnTo>
                  <a:lnTo>
                    <a:pt x="177" y="30"/>
                  </a:lnTo>
                  <a:lnTo>
                    <a:pt x="181" y="32"/>
                  </a:lnTo>
                  <a:lnTo>
                    <a:pt x="188" y="32"/>
                  </a:lnTo>
                  <a:lnTo>
                    <a:pt x="179" y="45"/>
                  </a:lnTo>
                  <a:lnTo>
                    <a:pt x="179" y="61"/>
                  </a:lnTo>
                  <a:lnTo>
                    <a:pt x="183" y="77"/>
                  </a:lnTo>
                  <a:lnTo>
                    <a:pt x="188" y="94"/>
                  </a:lnTo>
                  <a:lnTo>
                    <a:pt x="181" y="110"/>
                  </a:lnTo>
                  <a:lnTo>
                    <a:pt x="170" y="124"/>
                  </a:lnTo>
                  <a:lnTo>
                    <a:pt x="157" y="132"/>
                  </a:lnTo>
                  <a:lnTo>
                    <a:pt x="150" y="130"/>
                  </a:lnTo>
                  <a:lnTo>
                    <a:pt x="145" y="132"/>
                  </a:lnTo>
                  <a:lnTo>
                    <a:pt x="141" y="132"/>
                  </a:lnTo>
                  <a:lnTo>
                    <a:pt x="139" y="135"/>
                  </a:lnTo>
                  <a:lnTo>
                    <a:pt x="134" y="135"/>
                  </a:lnTo>
                  <a:lnTo>
                    <a:pt x="132" y="137"/>
                  </a:lnTo>
                  <a:lnTo>
                    <a:pt x="130" y="135"/>
                  </a:lnTo>
                  <a:lnTo>
                    <a:pt x="125" y="132"/>
                  </a:lnTo>
                  <a:lnTo>
                    <a:pt x="121" y="126"/>
                  </a:lnTo>
                  <a:lnTo>
                    <a:pt x="114" y="124"/>
                  </a:lnTo>
                  <a:lnTo>
                    <a:pt x="105" y="126"/>
                  </a:lnTo>
                  <a:lnTo>
                    <a:pt x="96" y="126"/>
                  </a:lnTo>
                  <a:lnTo>
                    <a:pt x="87" y="126"/>
                  </a:lnTo>
                  <a:lnTo>
                    <a:pt x="58" y="112"/>
                  </a:lnTo>
                  <a:lnTo>
                    <a:pt x="29" y="99"/>
                  </a:lnTo>
                  <a:lnTo>
                    <a:pt x="7" y="81"/>
                  </a:lnTo>
                  <a:lnTo>
                    <a:pt x="7" y="56"/>
                  </a:lnTo>
                  <a:lnTo>
                    <a:pt x="5" y="52"/>
                  </a:lnTo>
                  <a:lnTo>
                    <a:pt x="5" y="50"/>
                  </a:lnTo>
                  <a:lnTo>
                    <a:pt x="7" y="43"/>
                  </a:lnTo>
                  <a:lnTo>
                    <a:pt x="7" y="39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0" y="25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15" name="Freeform 432"/>
            <p:cNvSpPr>
              <a:spLocks/>
            </p:cNvSpPr>
            <p:nvPr/>
          </p:nvSpPr>
          <p:spPr bwMode="auto">
            <a:xfrm>
              <a:off x="4440739" y="2557976"/>
              <a:ext cx="215805" cy="157262"/>
            </a:xfrm>
            <a:custGeom>
              <a:avLst/>
              <a:gdLst>
                <a:gd name="T0" fmla="*/ 0 w 188"/>
                <a:gd name="T1" fmla="*/ 18 h 137"/>
                <a:gd name="T2" fmla="*/ 16 w 188"/>
                <a:gd name="T3" fmla="*/ 14 h 137"/>
                <a:gd name="T4" fmla="*/ 31 w 188"/>
                <a:gd name="T5" fmla="*/ 7 h 137"/>
                <a:gd name="T6" fmla="*/ 47 w 188"/>
                <a:gd name="T7" fmla="*/ 0 h 137"/>
                <a:gd name="T8" fmla="*/ 69 w 188"/>
                <a:gd name="T9" fmla="*/ 0 h 137"/>
                <a:gd name="T10" fmla="*/ 72 w 188"/>
                <a:gd name="T11" fmla="*/ 3 h 137"/>
                <a:gd name="T12" fmla="*/ 76 w 188"/>
                <a:gd name="T13" fmla="*/ 5 h 137"/>
                <a:gd name="T14" fmla="*/ 81 w 188"/>
                <a:gd name="T15" fmla="*/ 5 h 137"/>
                <a:gd name="T16" fmla="*/ 87 w 188"/>
                <a:gd name="T17" fmla="*/ 7 h 137"/>
                <a:gd name="T18" fmla="*/ 119 w 188"/>
                <a:gd name="T19" fmla="*/ 7 h 137"/>
                <a:gd name="T20" fmla="*/ 121 w 188"/>
                <a:gd name="T21" fmla="*/ 9 h 137"/>
                <a:gd name="T22" fmla="*/ 123 w 188"/>
                <a:gd name="T23" fmla="*/ 12 h 137"/>
                <a:gd name="T24" fmla="*/ 125 w 188"/>
                <a:gd name="T25" fmla="*/ 14 h 137"/>
                <a:gd name="T26" fmla="*/ 130 w 188"/>
                <a:gd name="T27" fmla="*/ 16 h 137"/>
                <a:gd name="T28" fmla="*/ 132 w 188"/>
                <a:gd name="T29" fmla="*/ 18 h 137"/>
                <a:gd name="T30" fmla="*/ 136 w 188"/>
                <a:gd name="T31" fmla="*/ 18 h 137"/>
                <a:gd name="T32" fmla="*/ 150 w 188"/>
                <a:gd name="T33" fmla="*/ 18 h 137"/>
                <a:gd name="T34" fmla="*/ 157 w 188"/>
                <a:gd name="T35" fmla="*/ 18 h 137"/>
                <a:gd name="T36" fmla="*/ 161 w 188"/>
                <a:gd name="T37" fmla="*/ 18 h 137"/>
                <a:gd name="T38" fmla="*/ 166 w 188"/>
                <a:gd name="T39" fmla="*/ 21 h 137"/>
                <a:gd name="T40" fmla="*/ 168 w 188"/>
                <a:gd name="T41" fmla="*/ 23 h 137"/>
                <a:gd name="T42" fmla="*/ 172 w 188"/>
                <a:gd name="T43" fmla="*/ 25 h 137"/>
                <a:gd name="T44" fmla="*/ 174 w 188"/>
                <a:gd name="T45" fmla="*/ 27 h 137"/>
                <a:gd name="T46" fmla="*/ 177 w 188"/>
                <a:gd name="T47" fmla="*/ 30 h 137"/>
                <a:gd name="T48" fmla="*/ 181 w 188"/>
                <a:gd name="T49" fmla="*/ 32 h 137"/>
                <a:gd name="T50" fmla="*/ 188 w 188"/>
                <a:gd name="T51" fmla="*/ 32 h 137"/>
                <a:gd name="T52" fmla="*/ 179 w 188"/>
                <a:gd name="T53" fmla="*/ 45 h 137"/>
                <a:gd name="T54" fmla="*/ 179 w 188"/>
                <a:gd name="T55" fmla="*/ 61 h 137"/>
                <a:gd name="T56" fmla="*/ 183 w 188"/>
                <a:gd name="T57" fmla="*/ 77 h 137"/>
                <a:gd name="T58" fmla="*/ 188 w 188"/>
                <a:gd name="T59" fmla="*/ 94 h 137"/>
                <a:gd name="T60" fmla="*/ 181 w 188"/>
                <a:gd name="T61" fmla="*/ 110 h 137"/>
                <a:gd name="T62" fmla="*/ 170 w 188"/>
                <a:gd name="T63" fmla="*/ 124 h 137"/>
                <a:gd name="T64" fmla="*/ 157 w 188"/>
                <a:gd name="T65" fmla="*/ 132 h 137"/>
                <a:gd name="T66" fmla="*/ 150 w 188"/>
                <a:gd name="T67" fmla="*/ 130 h 137"/>
                <a:gd name="T68" fmla="*/ 145 w 188"/>
                <a:gd name="T69" fmla="*/ 132 h 137"/>
                <a:gd name="T70" fmla="*/ 141 w 188"/>
                <a:gd name="T71" fmla="*/ 132 h 137"/>
                <a:gd name="T72" fmla="*/ 139 w 188"/>
                <a:gd name="T73" fmla="*/ 135 h 137"/>
                <a:gd name="T74" fmla="*/ 134 w 188"/>
                <a:gd name="T75" fmla="*/ 135 h 137"/>
                <a:gd name="T76" fmla="*/ 132 w 188"/>
                <a:gd name="T77" fmla="*/ 137 h 137"/>
                <a:gd name="T78" fmla="*/ 130 w 188"/>
                <a:gd name="T79" fmla="*/ 135 h 137"/>
                <a:gd name="T80" fmla="*/ 125 w 188"/>
                <a:gd name="T81" fmla="*/ 132 h 137"/>
                <a:gd name="T82" fmla="*/ 121 w 188"/>
                <a:gd name="T83" fmla="*/ 126 h 137"/>
                <a:gd name="T84" fmla="*/ 114 w 188"/>
                <a:gd name="T85" fmla="*/ 124 h 137"/>
                <a:gd name="T86" fmla="*/ 105 w 188"/>
                <a:gd name="T87" fmla="*/ 126 h 137"/>
                <a:gd name="T88" fmla="*/ 96 w 188"/>
                <a:gd name="T89" fmla="*/ 126 h 137"/>
                <a:gd name="T90" fmla="*/ 87 w 188"/>
                <a:gd name="T91" fmla="*/ 126 h 137"/>
                <a:gd name="T92" fmla="*/ 58 w 188"/>
                <a:gd name="T93" fmla="*/ 112 h 137"/>
                <a:gd name="T94" fmla="*/ 29 w 188"/>
                <a:gd name="T95" fmla="*/ 99 h 137"/>
                <a:gd name="T96" fmla="*/ 7 w 188"/>
                <a:gd name="T97" fmla="*/ 81 h 137"/>
                <a:gd name="T98" fmla="*/ 7 w 188"/>
                <a:gd name="T99" fmla="*/ 56 h 137"/>
                <a:gd name="T100" fmla="*/ 5 w 188"/>
                <a:gd name="T101" fmla="*/ 52 h 137"/>
                <a:gd name="T102" fmla="*/ 5 w 188"/>
                <a:gd name="T103" fmla="*/ 50 h 137"/>
                <a:gd name="T104" fmla="*/ 7 w 188"/>
                <a:gd name="T105" fmla="*/ 43 h 137"/>
                <a:gd name="T106" fmla="*/ 7 w 188"/>
                <a:gd name="T107" fmla="*/ 39 h 137"/>
                <a:gd name="T108" fmla="*/ 7 w 188"/>
                <a:gd name="T109" fmla="*/ 34 h 137"/>
                <a:gd name="T110" fmla="*/ 7 w 188"/>
                <a:gd name="T111" fmla="*/ 30 h 137"/>
                <a:gd name="T112" fmla="*/ 5 w 188"/>
                <a:gd name="T113" fmla="*/ 27 h 137"/>
                <a:gd name="T114" fmla="*/ 5 w 188"/>
                <a:gd name="T115" fmla="*/ 25 h 137"/>
                <a:gd name="T116" fmla="*/ 0 w 188"/>
                <a:gd name="T117" fmla="*/ 25 h 137"/>
                <a:gd name="T118" fmla="*/ 0 w 188"/>
                <a:gd name="T119" fmla="*/ 1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8" h="137">
                  <a:moveTo>
                    <a:pt x="0" y="18"/>
                  </a:moveTo>
                  <a:lnTo>
                    <a:pt x="16" y="14"/>
                  </a:lnTo>
                  <a:lnTo>
                    <a:pt x="31" y="7"/>
                  </a:lnTo>
                  <a:lnTo>
                    <a:pt x="47" y="0"/>
                  </a:lnTo>
                  <a:lnTo>
                    <a:pt x="69" y="0"/>
                  </a:lnTo>
                  <a:lnTo>
                    <a:pt x="72" y="3"/>
                  </a:lnTo>
                  <a:lnTo>
                    <a:pt x="76" y="5"/>
                  </a:lnTo>
                  <a:lnTo>
                    <a:pt x="81" y="5"/>
                  </a:lnTo>
                  <a:lnTo>
                    <a:pt x="87" y="7"/>
                  </a:lnTo>
                  <a:lnTo>
                    <a:pt x="119" y="7"/>
                  </a:lnTo>
                  <a:lnTo>
                    <a:pt x="121" y="9"/>
                  </a:lnTo>
                  <a:lnTo>
                    <a:pt x="123" y="12"/>
                  </a:lnTo>
                  <a:lnTo>
                    <a:pt x="125" y="14"/>
                  </a:lnTo>
                  <a:lnTo>
                    <a:pt x="130" y="16"/>
                  </a:lnTo>
                  <a:lnTo>
                    <a:pt x="132" y="18"/>
                  </a:lnTo>
                  <a:lnTo>
                    <a:pt x="136" y="18"/>
                  </a:lnTo>
                  <a:lnTo>
                    <a:pt x="150" y="18"/>
                  </a:lnTo>
                  <a:lnTo>
                    <a:pt x="157" y="18"/>
                  </a:lnTo>
                  <a:lnTo>
                    <a:pt x="161" y="18"/>
                  </a:lnTo>
                  <a:lnTo>
                    <a:pt x="166" y="21"/>
                  </a:lnTo>
                  <a:lnTo>
                    <a:pt x="168" y="23"/>
                  </a:lnTo>
                  <a:lnTo>
                    <a:pt x="172" y="25"/>
                  </a:lnTo>
                  <a:lnTo>
                    <a:pt x="174" y="27"/>
                  </a:lnTo>
                  <a:lnTo>
                    <a:pt x="177" y="30"/>
                  </a:lnTo>
                  <a:lnTo>
                    <a:pt x="181" y="32"/>
                  </a:lnTo>
                  <a:lnTo>
                    <a:pt x="188" y="32"/>
                  </a:lnTo>
                  <a:lnTo>
                    <a:pt x="179" y="45"/>
                  </a:lnTo>
                  <a:lnTo>
                    <a:pt x="179" y="61"/>
                  </a:lnTo>
                  <a:lnTo>
                    <a:pt x="183" y="77"/>
                  </a:lnTo>
                  <a:lnTo>
                    <a:pt x="188" y="94"/>
                  </a:lnTo>
                  <a:lnTo>
                    <a:pt x="181" y="110"/>
                  </a:lnTo>
                  <a:lnTo>
                    <a:pt x="170" y="124"/>
                  </a:lnTo>
                  <a:lnTo>
                    <a:pt x="157" y="132"/>
                  </a:lnTo>
                  <a:lnTo>
                    <a:pt x="150" y="130"/>
                  </a:lnTo>
                  <a:lnTo>
                    <a:pt x="145" y="132"/>
                  </a:lnTo>
                  <a:lnTo>
                    <a:pt x="141" y="132"/>
                  </a:lnTo>
                  <a:lnTo>
                    <a:pt x="139" y="135"/>
                  </a:lnTo>
                  <a:lnTo>
                    <a:pt x="134" y="135"/>
                  </a:lnTo>
                  <a:lnTo>
                    <a:pt x="132" y="137"/>
                  </a:lnTo>
                  <a:lnTo>
                    <a:pt x="130" y="135"/>
                  </a:lnTo>
                  <a:lnTo>
                    <a:pt x="125" y="132"/>
                  </a:lnTo>
                  <a:lnTo>
                    <a:pt x="121" y="126"/>
                  </a:lnTo>
                  <a:lnTo>
                    <a:pt x="114" y="124"/>
                  </a:lnTo>
                  <a:lnTo>
                    <a:pt x="105" y="126"/>
                  </a:lnTo>
                  <a:lnTo>
                    <a:pt x="96" y="126"/>
                  </a:lnTo>
                  <a:lnTo>
                    <a:pt x="87" y="126"/>
                  </a:lnTo>
                  <a:lnTo>
                    <a:pt x="58" y="112"/>
                  </a:lnTo>
                  <a:lnTo>
                    <a:pt x="29" y="99"/>
                  </a:lnTo>
                  <a:lnTo>
                    <a:pt x="7" y="81"/>
                  </a:lnTo>
                  <a:lnTo>
                    <a:pt x="7" y="56"/>
                  </a:lnTo>
                  <a:lnTo>
                    <a:pt x="5" y="52"/>
                  </a:lnTo>
                  <a:lnTo>
                    <a:pt x="5" y="50"/>
                  </a:lnTo>
                  <a:lnTo>
                    <a:pt x="7" y="43"/>
                  </a:lnTo>
                  <a:lnTo>
                    <a:pt x="7" y="39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0" y="25"/>
                  </a:lnTo>
                  <a:lnTo>
                    <a:pt x="0" y="18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16" name="Freeform 433"/>
            <p:cNvSpPr>
              <a:spLocks/>
            </p:cNvSpPr>
            <p:nvPr/>
          </p:nvSpPr>
          <p:spPr bwMode="auto">
            <a:xfrm>
              <a:off x="4397118" y="2743935"/>
              <a:ext cx="99867" cy="48212"/>
            </a:xfrm>
            <a:custGeom>
              <a:avLst/>
              <a:gdLst>
                <a:gd name="T0" fmla="*/ 27 w 87"/>
                <a:gd name="T1" fmla="*/ 0 h 42"/>
                <a:gd name="T2" fmla="*/ 43 w 87"/>
                <a:gd name="T3" fmla="*/ 0 h 42"/>
                <a:gd name="T4" fmla="*/ 58 w 87"/>
                <a:gd name="T5" fmla="*/ 0 h 42"/>
                <a:gd name="T6" fmla="*/ 72 w 87"/>
                <a:gd name="T7" fmla="*/ 0 h 42"/>
                <a:gd name="T8" fmla="*/ 83 w 87"/>
                <a:gd name="T9" fmla="*/ 6 h 42"/>
                <a:gd name="T10" fmla="*/ 85 w 87"/>
                <a:gd name="T11" fmla="*/ 6 h 42"/>
                <a:gd name="T12" fmla="*/ 87 w 87"/>
                <a:gd name="T13" fmla="*/ 9 h 42"/>
                <a:gd name="T14" fmla="*/ 87 w 87"/>
                <a:gd name="T15" fmla="*/ 13 h 42"/>
                <a:gd name="T16" fmla="*/ 87 w 87"/>
                <a:gd name="T17" fmla="*/ 15 h 42"/>
                <a:gd name="T18" fmla="*/ 85 w 87"/>
                <a:gd name="T19" fmla="*/ 17 h 42"/>
                <a:gd name="T20" fmla="*/ 83 w 87"/>
                <a:gd name="T21" fmla="*/ 17 h 42"/>
                <a:gd name="T22" fmla="*/ 76 w 87"/>
                <a:gd name="T23" fmla="*/ 20 h 42"/>
                <a:gd name="T24" fmla="*/ 74 w 87"/>
                <a:gd name="T25" fmla="*/ 24 h 42"/>
                <a:gd name="T26" fmla="*/ 69 w 87"/>
                <a:gd name="T27" fmla="*/ 29 h 42"/>
                <a:gd name="T28" fmla="*/ 69 w 87"/>
                <a:gd name="T29" fmla="*/ 33 h 42"/>
                <a:gd name="T30" fmla="*/ 67 w 87"/>
                <a:gd name="T31" fmla="*/ 38 h 42"/>
                <a:gd name="T32" fmla="*/ 63 w 87"/>
                <a:gd name="T33" fmla="*/ 42 h 42"/>
                <a:gd name="T34" fmla="*/ 14 w 87"/>
                <a:gd name="T35" fmla="*/ 42 h 42"/>
                <a:gd name="T36" fmla="*/ 14 w 87"/>
                <a:gd name="T37" fmla="*/ 38 h 42"/>
                <a:gd name="T38" fmla="*/ 9 w 87"/>
                <a:gd name="T39" fmla="*/ 38 h 42"/>
                <a:gd name="T40" fmla="*/ 5 w 87"/>
                <a:gd name="T41" fmla="*/ 35 h 42"/>
                <a:gd name="T42" fmla="*/ 2 w 87"/>
                <a:gd name="T43" fmla="*/ 33 h 42"/>
                <a:gd name="T44" fmla="*/ 0 w 87"/>
                <a:gd name="T45" fmla="*/ 31 h 42"/>
                <a:gd name="T46" fmla="*/ 7 w 87"/>
                <a:gd name="T47" fmla="*/ 31 h 42"/>
                <a:gd name="T48" fmla="*/ 7 w 87"/>
                <a:gd name="T49" fmla="*/ 26 h 42"/>
                <a:gd name="T50" fmla="*/ 9 w 87"/>
                <a:gd name="T51" fmla="*/ 26 h 42"/>
                <a:gd name="T52" fmla="*/ 11 w 87"/>
                <a:gd name="T53" fmla="*/ 24 h 42"/>
                <a:gd name="T54" fmla="*/ 14 w 87"/>
                <a:gd name="T55" fmla="*/ 24 h 42"/>
                <a:gd name="T56" fmla="*/ 14 w 87"/>
                <a:gd name="T57" fmla="*/ 11 h 42"/>
                <a:gd name="T58" fmla="*/ 16 w 87"/>
                <a:gd name="T59" fmla="*/ 9 h 42"/>
                <a:gd name="T60" fmla="*/ 18 w 87"/>
                <a:gd name="T61" fmla="*/ 6 h 42"/>
                <a:gd name="T62" fmla="*/ 18 w 87"/>
                <a:gd name="T63" fmla="*/ 4 h 42"/>
                <a:gd name="T64" fmla="*/ 20 w 87"/>
                <a:gd name="T65" fmla="*/ 0 h 42"/>
                <a:gd name="T66" fmla="*/ 27 w 87"/>
                <a:gd name="T6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42">
                  <a:moveTo>
                    <a:pt x="27" y="0"/>
                  </a:moveTo>
                  <a:lnTo>
                    <a:pt x="43" y="0"/>
                  </a:lnTo>
                  <a:lnTo>
                    <a:pt x="58" y="0"/>
                  </a:lnTo>
                  <a:lnTo>
                    <a:pt x="72" y="0"/>
                  </a:lnTo>
                  <a:lnTo>
                    <a:pt x="83" y="6"/>
                  </a:lnTo>
                  <a:lnTo>
                    <a:pt x="85" y="6"/>
                  </a:lnTo>
                  <a:lnTo>
                    <a:pt x="87" y="9"/>
                  </a:lnTo>
                  <a:lnTo>
                    <a:pt x="87" y="13"/>
                  </a:lnTo>
                  <a:lnTo>
                    <a:pt x="87" y="15"/>
                  </a:lnTo>
                  <a:lnTo>
                    <a:pt x="85" y="17"/>
                  </a:lnTo>
                  <a:lnTo>
                    <a:pt x="83" y="17"/>
                  </a:lnTo>
                  <a:lnTo>
                    <a:pt x="76" y="20"/>
                  </a:lnTo>
                  <a:lnTo>
                    <a:pt x="74" y="24"/>
                  </a:lnTo>
                  <a:lnTo>
                    <a:pt x="69" y="29"/>
                  </a:lnTo>
                  <a:lnTo>
                    <a:pt x="69" y="33"/>
                  </a:lnTo>
                  <a:lnTo>
                    <a:pt x="67" y="38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14" y="38"/>
                  </a:lnTo>
                  <a:lnTo>
                    <a:pt x="9" y="38"/>
                  </a:lnTo>
                  <a:lnTo>
                    <a:pt x="5" y="35"/>
                  </a:lnTo>
                  <a:lnTo>
                    <a:pt x="2" y="33"/>
                  </a:lnTo>
                  <a:lnTo>
                    <a:pt x="0" y="31"/>
                  </a:lnTo>
                  <a:lnTo>
                    <a:pt x="7" y="31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24"/>
                  </a:lnTo>
                  <a:lnTo>
                    <a:pt x="14" y="24"/>
                  </a:lnTo>
                  <a:lnTo>
                    <a:pt x="14" y="11"/>
                  </a:lnTo>
                  <a:lnTo>
                    <a:pt x="16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2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17" name="Freeform 434"/>
            <p:cNvSpPr>
              <a:spLocks/>
            </p:cNvSpPr>
            <p:nvPr/>
          </p:nvSpPr>
          <p:spPr bwMode="auto">
            <a:xfrm>
              <a:off x="4397118" y="2743935"/>
              <a:ext cx="99867" cy="48212"/>
            </a:xfrm>
            <a:custGeom>
              <a:avLst/>
              <a:gdLst>
                <a:gd name="T0" fmla="*/ 27 w 87"/>
                <a:gd name="T1" fmla="*/ 0 h 42"/>
                <a:gd name="T2" fmla="*/ 43 w 87"/>
                <a:gd name="T3" fmla="*/ 0 h 42"/>
                <a:gd name="T4" fmla="*/ 58 w 87"/>
                <a:gd name="T5" fmla="*/ 0 h 42"/>
                <a:gd name="T6" fmla="*/ 72 w 87"/>
                <a:gd name="T7" fmla="*/ 0 h 42"/>
                <a:gd name="T8" fmla="*/ 83 w 87"/>
                <a:gd name="T9" fmla="*/ 6 h 42"/>
                <a:gd name="T10" fmla="*/ 85 w 87"/>
                <a:gd name="T11" fmla="*/ 6 h 42"/>
                <a:gd name="T12" fmla="*/ 87 w 87"/>
                <a:gd name="T13" fmla="*/ 9 h 42"/>
                <a:gd name="T14" fmla="*/ 87 w 87"/>
                <a:gd name="T15" fmla="*/ 13 h 42"/>
                <a:gd name="T16" fmla="*/ 87 w 87"/>
                <a:gd name="T17" fmla="*/ 15 h 42"/>
                <a:gd name="T18" fmla="*/ 85 w 87"/>
                <a:gd name="T19" fmla="*/ 17 h 42"/>
                <a:gd name="T20" fmla="*/ 83 w 87"/>
                <a:gd name="T21" fmla="*/ 17 h 42"/>
                <a:gd name="T22" fmla="*/ 76 w 87"/>
                <a:gd name="T23" fmla="*/ 20 h 42"/>
                <a:gd name="T24" fmla="*/ 74 w 87"/>
                <a:gd name="T25" fmla="*/ 24 h 42"/>
                <a:gd name="T26" fmla="*/ 69 w 87"/>
                <a:gd name="T27" fmla="*/ 29 h 42"/>
                <a:gd name="T28" fmla="*/ 69 w 87"/>
                <a:gd name="T29" fmla="*/ 33 h 42"/>
                <a:gd name="T30" fmla="*/ 67 w 87"/>
                <a:gd name="T31" fmla="*/ 38 h 42"/>
                <a:gd name="T32" fmla="*/ 63 w 87"/>
                <a:gd name="T33" fmla="*/ 42 h 42"/>
                <a:gd name="T34" fmla="*/ 14 w 87"/>
                <a:gd name="T35" fmla="*/ 42 h 42"/>
                <a:gd name="T36" fmla="*/ 14 w 87"/>
                <a:gd name="T37" fmla="*/ 38 h 42"/>
                <a:gd name="T38" fmla="*/ 9 w 87"/>
                <a:gd name="T39" fmla="*/ 38 h 42"/>
                <a:gd name="T40" fmla="*/ 5 w 87"/>
                <a:gd name="T41" fmla="*/ 35 h 42"/>
                <a:gd name="T42" fmla="*/ 2 w 87"/>
                <a:gd name="T43" fmla="*/ 33 h 42"/>
                <a:gd name="T44" fmla="*/ 0 w 87"/>
                <a:gd name="T45" fmla="*/ 31 h 42"/>
                <a:gd name="T46" fmla="*/ 7 w 87"/>
                <a:gd name="T47" fmla="*/ 31 h 42"/>
                <a:gd name="T48" fmla="*/ 7 w 87"/>
                <a:gd name="T49" fmla="*/ 26 h 42"/>
                <a:gd name="T50" fmla="*/ 9 w 87"/>
                <a:gd name="T51" fmla="*/ 26 h 42"/>
                <a:gd name="T52" fmla="*/ 11 w 87"/>
                <a:gd name="T53" fmla="*/ 24 h 42"/>
                <a:gd name="T54" fmla="*/ 14 w 87"/>
                <a:gd name="T55" fmla="*/ 24 h 42"/>
                <a:gd name="T56" fmla="*/ 14 w 87"/>
                <a:gd name="T57" fmla="*/ 11 h 42"/>
                <a:gd name="T58" fmla="*/ 16 w 87"/>
                <a:gd name="T59" fmla="*/ 9 h 42"/>
                <a:gd name="T60" fmla="*/ 18 w 87"/>
                <a:gd name="T61" fmla="*/ 6 h 42"/>
                <a:gd name="T62" fmla="*/ 18 w 87"/>
                <a:gd name="T63" fmla="*/ 4 h 42"/>
                <a:gd name="T64" fmla="*/ 20 w 87"/>
                <a:gd name="T65" fmla="*/ 0 h 42"/>
                <a:gd name="T66" fmla="*/ 27 w 87"/>
                <a:gd name="T6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42">
                  <a:moveTo>
                    <a:pt x="27" y="0"/>
                  </a:moveTo>
                  <a:lnTo>
                    <a:pt x="43" y="0"/>
                  </a:lnTo>
                  <a:lnTo>
                    <a:pt x="58" y="0"/>
                  </a:lnTo>
                  <a:lnTo>
                    <a:pt x="72" y="0"/>
                  </a:lnTo>
                  <a:lnTo>
                    <a:pt x="83" y="6"/>
                  </a:lnTo>
                  <a:lnTo>
                    <a:pt x="85" y="6"/>
                  </a:lnTo>
                  <a:lnTo>
                    <a:pt x="87" y="9"/>
                  </a:lnTo>
                  <a:lnTo>
                    <a:pt x="87" y="13"/>
                  </a:lnTo>
                  <a:lnTo>
                    <a:pt x="87" y="15"/>
                  </a:lnTo>
                  <a:lnTo>
                    <a:pt x="85" y="17"/>
                  </a:lnTo>
                  <a:lnTo>
                    <a:pt x="83" y="17"/>
                  </a:lnTo>
                  <a:lnTo>
                    <a:pt x="76" y="20"/>
                  </a:lnTo>
                  <a:lnTo>
                    <a:pt x="74" y="24"/>
                  </a:lnTo>
                  <a:lnTo>
                    <a:pt x="69" y="29"/>
                  </a:lnTo>
                  <a:lnTo>
                    <a:pt x="69" y="33"/>
                  </a:lnTo>
                  <a:lnTo>
                    <a:pt x="67" y="38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14" y="38"/>
                  </a:lnTo>
                  <a:lnTo>
                    <a:pt x="9" y="38"/>
                  </a:lnTo>
                  <a:lnTo>
                    <a:pt x="5" y="35"/>
                  </a:lnTo>
                  <a:lnTo>
                    <a:pt x="2" y="33"/>
                  </a:lnTo>
                  <a:lnTo>
                    <a:pt x="0" y="31"/>
                  </a:lnTo>
                  <a:lnTo>
                    <a:pt x="7" y="31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24"/>
                  </a:lnTo>
                  <a:lnTo>
                    <a:pt x="14" y="24"/>
                  </a:lnTo>
                  <a:lnTo>
                    <a:pt x="14" y="11"/>
                  </a:lnTo>
                  <a:lnTo>
                    <a:pt x="16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20" y="0"/>
                  </a:lnTo>
                  <a:lnTo>
                    <a:pt x="27" y="0"/>
                  </a:lnTo>
                </a:path>
              </a:pathLst>
            </a:custGeom>
            <a:pattFill prst="dkUpDiag">
              <a:fgClr>
                <a:srgbClr val="EF7C00"/>
              </a:fgClr>
              <a:bgClr>
                <a:schemeClr val="bg1"/>
              </a:bgClr>
            </a:patt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18" name="Freeform 435"/>
            <p:cNvSpPr>
              <a:spLocks/>
            </p:cNvSpPr>
            <p:nvPr/>
          </p:nvSpPr>
          <p:spPr bwMode="auto">
            <a:xfrm>
              <a:off x="4305287" y="2997620"/>
              <a:ext cx="14923" cy="49360"/>
            </a:xfrm>
            <a:custGeom>
              <a:avLst/>
              <a:gdLst>
                <a:gd name="T0" fmla="*/ 4 w 13"/>
                <a:gd name="T1" fmla="*/ 0 h 43"/>
                <a:gd name="T2" fmla="*/ 11 w 13"/>
                <a:gd name="T3" fmla="*/ 4 h 43"/>
                <a:gd name="T4" fmla="*/ 13 w 13"/>
                <a:gd name="T5" fmla="*/ 11 h 43"/>
                <a:gd name="T6" fmla="*/ 11 w 13"/>
                <a:gd name="T7" fmla="*/ 22 h 43"/>
                <a:gd name="T8" fmla="*/ 11 w 13"/>
                <a:gd name="T9" fmla="*/ 34 h 43"/>
                <a:gd name="T10" fmla="*/ 11 w 13"/>
                <a:gd name="T11" fmla="*/ 43 h 43"/>
                <a:gd name="T12" fmla="*/ 6 w 13"/>
                <a:gd name="T13" fmla="*/ 34 h 43"/>
                <a:gd name="T14" fmla="*/ 2 w 13"/>
                <a:gd name="T15" fmla="*/ 20 h 43"/>
                <a:gd name="T16" fmla="*/ 0 w 13"/>
                <a:gd name="T17" fmla="*/ 9 h 43"/>
                <a:gd name="T18" fmla="*/ 4 w 13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3">
                  <a:moveTo>
                    <a:pt x="4" y="0"/>
                  </a:moveTo>
                  <a:lnTo>
                    <a:pt x="11" y="4"/>
                  </a:lnTo>
                  <a:lnTo>
                    <a:pt x="13" y="11"/>
                  </a:lnTo>
                  <a:lnTo>
                    <a:pt x="11" y="22"/>
                  </a:lnTo>
                  <a:lnTo>
                    <a:pt x="11" y="34"/>
                  </a:lnTo>
                  <a:lnTo>
                    <a:pt x="11" y="43"/>
                  </a:lnTo>
                  <a:lnTo>
                    <a:pt x="6" y="34"/>
                  </a:lnTo>
                  <a:lnTo>
                    <a:pt x="2" y="20"/>
                  </a:lnTo>
                  <a:lnTo>
                    <a:pt x="0" y="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19" name="Freeform 436"/>
            <p:cNvSpPr>
              <a:spLocks/>
            </p:cNvSpPr>
            <p:nvPr/>
          </p:nvSpPr>
          <p:spPr bwMode="auto">
            <a:xfrm>
              <a:off x="5033627" y="3298880"/>
              <a:ext cx="14923" cy="49360"/>
            </a:xfrm>
            <a:custGeom>
              <a:avLst/>
              <a:gdLst>
                <a:gd name="T0" fmla="*/ 4 w 13"/>
                <a:gd name="T1" fmla="*/ 0 h 43"/>
                <a:gd name="T2" fmla="*/ 11 w 13"/>
                <a:gd name="T3" fmla="*/ 4 h 43"/>
                <a:gd name="T4" fmla="*/ 13 w 13"/>
                <a:gd name="T5" fmla="*/ 11 h 43"/>
                <a:gd name="T6" fmla="*/ 11 w 13"/>
                <a:gd name="T7" fmla="*/ 22 h 43"/>
                <a:gd name="T8" fmla="*/ 11 w 13"/>
                <a:gd name="T9" fmla="*/ 34 h 43"/>
                <a:gd name="T10" fmla="*/ 11 w 13"/>
                <a:gd name="T11" fmla="*/ 43 h 43"/>
                <a:gd name="T12" fmla="*/ 6 w 13"/>
                <a:gd name="T13" fmla="*/ 34 h 43"/>
                <a:gd name="T14" fmla="*/ 2 w 13"/>
                <a:gd name="T15" fmla="*/ 20 h 43"/>
                <a:gd name="T16" fmla="*/ 0 w 13"/>
                <a:gd name="T17" fmla="*/ 9 h 43"/>
                <a:gd name="T18" fmla="*/ 4 w 13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3">
                  <a:moveTo>
                    <a:pt x="4" y="0"/>
                  </a:moveTo>
                  <a:lnTo>
                    <a:pt x="11" y="4"/>
                  </a:lnTo>
                  <a:lnTo>
                    <a:pt x="13" y="11"/>
                  </a:lnTo>
                  <a:lnTo>
                    <a:pt x="11" y="22"/>
                  </a:lnTo>
                  <a:lnTo>
                    <a:pt x="11" y="34"/>
                  </a:lnTo>
                  <a:lnTo>
                    <a:pt x="11" y="43"/>
                  </a:lnTo>
                  <a:lnTo>
                    <a:pt x="6" y="34"/>
                  </a:lnTo>
                  <a:lnTo>
                    <a:pt x="2" y="20"/>
                  </a:lnTo>
                  <a:lnTo>
                    <a:pt x="0" y="9"/>
                  </a:lnTo>
                  <a:lnTo>
                    <a:pt x="4" y="0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20" name="Freeform 437"/>
            <p:cNvSpPr>
              <a:spLocks/>
            </p:cNvSpPr>
            <p:nvPr/>
          </p:nvSpPr>
          <p:spPr bwMode="auto">
            <a:xfrm>
              <a:off x="4432704" y="3076825"/>
              <a:ext cx="41324" cy="30994"/>
            </a:xfrm>
            <a:custGeom>
              <a:avLst/>
              <a:gdLst>
                <a:gd name="T0" fmla="*/ 21 w 36"/>
                <a:gd name="T1" fmla="*/ 9 h 27"/>
                <a:gd name="T2" fmla="*/ 21 w 36"/>
                <a:gd name="T3" fmla="*/ 9 h 27"/>
                <a:gd name="T4" fmla="*/ 23 w 36"/>
                <a:gd name="T5" fmla="*/ 7 h 27"/>
                <a:gd name="T6" fmla="*/ 23 w 36"/>
                <a:gd name="T7" fmla="*/ 5 h 27"/>
                <a:gd name="T8" fmla="*/ 25 w 36"/>
                <a:gd name="T9" fmla="*/ 3 h 27"/>
                <a:gd name="T10" fmla="*/ 25 w 36"/>
                <a:gd name="T11" fmla="*/ 0 h 27"/>
                <a:gd name="T12" fmla="*/ 27 w 36"/>
                <a:gd name="T13" fmla="*/ 0 h 27"/>
                <a:gd name="T14" fmla="*/ 27 w 36"/>
                <a:gd name="T15" fmla="*/ 0 h 27"/>
                <a:gd name="T16" fmla="*/ 29 w 36"/>
                <a:gd name="T17" fmla="*/ 5 h 27"/>
                <a:gd name="T18" fmla="*/ 32 w 36"/>
                <a:gd name="T19" fmla="*/ 12 h 27"/>
                <a:gd name="T20" fmla="*/ 36 w 36"/>
                <a:gd name="T21" fmla="*/ 18 h 27"/>
                <a:gd name="T22" fmla="*/ 36 w 36"/>
                <a:gd name="T23" fmla="*/ 20 h 27"/>
                <a:gd name="T24" fmla="*/ 36 w 36"/>
                <a:gd name="T25" fmla="*/ 25 h 27"/>
                <a:gd name="T26" fmla="*/ 34 w 36"/>
                <a:gd name="T27" fmla="*/ 27 h 27"/>
                <a:gd name="T28" fmla="*/ 29 w 36"/>
                <a:gd name="T29" fmla="*/ 27 h 27"/>
                <a:gd name="T30" fmla="*/ 25 w 36"/>
                <a:gd name="T31" fmla="*/ 27 h 27"/>
                <a:gd name="T32" fmla="*/ 21 w 36"/>
                <a:gd name="T33" fmla="*/ 27 h 27"/>
                <a:gd name="T34" fmla="*/ 14 w 36"/>
                <a:gd name="T35" fmla="*/ 25 h 27"/>
                <a:gd name="T36" fmla="*/ 9 w 36"/>
                <a:gd name="T37" fmla="*/ 23 h 27"/>
                <a:gd name="T38" fmla="*/ 5 w 36"/>
                <a:gd name="T39" fmla="*/ 20 h 27"/>
                <a:gd name="T40" fmla="*/ 3 w 36"/>
                <a:gd name="T41" fmla="*/ 16 h 27"/>
                <a:gd name="T42" fmla="*/ 0 w 36"/>
                <a:gd name="T43" fmla="*/ 12 h 27"/>
                <a:gd name="T44" fmla="*/ 5 w 36"/>
                <a:gd name="T45" fmla="*/ 9 h 27"/>
                <a:gd name="T46" fmla="*/ 9 w 36"/>
                <a:gd name="T47" fmla="*/ 7 h 27"/>
                <a:gd name="T48" fmla="*/ 12 w 36"/>
                <a:gd name="T49" fmla="*/ 7 h 27"/>
                <a:gd name="T50" fmla="*/ 14 w 36"/>
                <a:gd name="T51" fmla="*/ 9 h 27"/>
                <a:gd name="T52" fmla="*/ 16 w 36"/>
                <a:gd name="T53" fmla="*/ 9 h 27"/>
                <a:gd name="T54" fmla="*/ 21 w 36"/>
                <a:gd name="T5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27">
                  <a:moveTo>
                    <a:pt x="21" y="9"/>
                  </a:moveTo>
                  <a:lnTo>
                    <a:pt x="21" y="9"/>
                  </a:lnTo>
                  <a:lnTo>
                    <a:pt x="23" y="7"/>
                  </a:lnTo>
                  <a:lnTo>
                    <a:pt x="23" y="5"/>
                  </a:lnTo>
                  <a:lnTo>
                    <a:pt x="25" y="3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9" y="5"/>
                  </a:lnTo>
                  <a:lnTo>
                    <a:pt x="32" y="12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6" y="25"/>
                  </a:lnTo>
                  <a:lnTo>
                    <a:pt x="34" y="27"/>
                  </a:lnTo>
                  <a:lnTo>
                    <a:pt x="29" y="27"/>
                  </a:lnTo>
                  <a:lnTo>
                    <a:pt x="25" y="27"/>
                  </a:lnTo>
                  <a:lnTo>
                    <a:pt x="21" y="27"/>
                  </a:lnTo>
                  <a:lnTo>
                    <a:pt x="14" y="25"/>
                  </a:lnTo>
                  <a:lnTo>
                    <a:pt x="9" y="23"/>
                  </a:lnTo>
                  <a:lnTo>
                    <a:pt x="5" y="20"/>
                  </a:lnTo>
                  <a:lnTo>
                    <a:pt x="3" y="16"/>
                  </a:lnTo>
                  <a:lnTo>
                    <a:pt x="0" y="12"/>
                  </a:lnTo>
                  <a:lnTo>
                    <a:pt x="5" y="9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6" y="9"/>
                  </a:lnTo>
                  <a:lnTo>
                    <a:pt x="21" y="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21" name="Freeform 438"/>
            <p:cNvSpPr>
              <a:spLocks/>
            </p:cNvSpPr>
            <p:nvPr/>
          </p:nvSpPr>
          <p:spPr bwMode="auto">
            <a:xfrm>
              <a:off x="4432704" y="3076825"/>
              <a:ext cx="41324" cy="30994"/>
            </a:xfrm>
            <a:custGeom>
              <a:avLst/>
              <a:gdLst>
                <a:gd name="T0" fmla="*/ 21 w 36"/>
                <a:gd name="T1" fmla="*/ 9 h 27"/>
                <a:gd name="T2" fmla="*/ 21 w 36"/>
                <a:gd name="T3" fmla="*/ 9 h 27"/>
                <a:gd name="T4" fmla="*/ 23 w 36"/>
                <a:gd name="T5" fmla="*/ 7 h 27"/>
                <a:gd name="T6" fmla="*/ 23 w 36"/>
                <a:gd name="T7" fmla="*/ 5 h 27"/>
                <a:gd name="T8" fmla="*/ 25 w 36"/>
                <a:gd name="T9" fmla="*/ 3 h 27"/>
                <a:gd name="T10" fmla="*/ 25 w 36"/>
                <a:gd name="T11" fmla="*/ 0 h 27"/>
                <a:gd name="T12" fmla="*/ 27 w 36"/>
                <a:gd name="T13" fmla="*/ 0 h 27"/>
                <a:gd name="T14" fmla="*/ 27 w 36"/>
                <a:gd name="T15" fmla="*/ 0 h 27"/>
                <a:gd name="T16" fmla="*/ 29 w 36"/>
                <a:gd name="T17" fmla="*/ 5 h 27"/>
                <a:gd name="T18" fmla="*/ 32 w 36"/>
                <a:gd name="T19" fmla="*/ 12 h 27"/>
                <a:gd name="T20" fmla="*/ 36 w 36"/>
                <a:gd name="T21" fmla="*/ 18 h 27"/>
                <a:gd name="T22" fmla="*/ 36 w 36"/>
                <a:gd name="T23" fmla="*/ 20 h 27"/>
                <a:gd name="T24" fmla="*/ 36 w 36"/>
                <a:gd name="T25" fmla="*/ 25 h 27"/>
                <a:gd name="T26" fmla="*/ 34 w 36"/>
                <a:gd name="T27" fmla="*/ 27 h 27"/>
                <a:gd name="T28" fmla="*/ 29 w 36"/>
                <a:gd name="T29" fmla="*/ 27 h 27"/>
                <a:gd name="T30" fmla="*/ 25 w 36"/>
                <a:gd name="T31" fmla="*/ 27 h 27"/>
                <a:gd name="T32" fmla="*/ 21 w 36"/>
                <a:gd name="T33" fmla="*/ 27 h 27"/>
                <a:gd name="T34" fmla="*/ 14 w 36"/>
                <a:gd name="T35" fmla="*/ 25 h 27"/>
                <a:gd name="T36" fmla="*/ 9 w 36"/>
                <a:gd name="T37" fmla="*/ 23 h 27"/>
                <a:gd name="T38" fmla="*/ 5 w 36"/>
                <a:gd name="T39" fmla="*/ 20 h 27"/>
                <a:gd name="T40" fmla="*/ 3 w 36"/>
                <a:gd name="T41" fmla="*/ 16 h 27"/>
                <a:gd name="T42" fmla="*/ 0 w 36"/>
                <a:gd name="T43" fmla="*/ 12 h 27"/>
                <a:gd name="T44" fmla="*/ 5 w 36"/>
                <a:gd name="T45" fmla="*/ 9 h 27"/>
                <a:gd name="T46" fmla="*/ 9 w 36"/>
                <a:gd name="T47" fmla="*/ 7 h 27"/>
                <a:gd name="T48" fmla="*/ 12 w 36"/>
                <a:gd name="T49" fmla="*/ 7 h 27"/>
                <a:gd name="T50" fmla="*/ 14 w 36"/>
                <a:gd name="T51" fmla="*/ 9 h 27"/>
                <a:gd name="T52" fmla="*/ 16 w 36"/>
                <a:gd name="T53" fmla="*/ 9 h 27"/>
                <a:gd name="T54" fmla="*/ 21 w 36"/>
                <a:gd name="T5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27">
                  <a:moveTo>
                    <a:pt x="21" y="9"/>
                  </a:moveTo>
                  <a:lnTo>
                    <a:pt x="21" y="9"/>
                  </a:lnTo>
                  <a:lnTo>
                    <a:pt x="23" y="7"/>
                  </a:lnTo>
                  <a:lnTo>
                    <a:pt x="23" y="5"/>
                  </a:lnTo>
                  <a:lnTo>
                    <a:pt x="25" y="3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9" y="5"/>
                  </a:lnTo>
                  <a:lnTo>
                    <a:pt x="32" y="12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6" y="25"/>
                  </a:lnTo>
                  <a:lnTo>
                    <a:pt x="34" y="27"/>
                  </a:lnTo>
                  <a:lnTo>
                    <a:pt x="29" y="27"/>
                  </a:lnTo>
                  <a:lnTo>
                    <a:pt x="25" y="27"/>
                  </a:lnTo>
                  <a:lnTo>
                    <a:pt x="21" y="27"/>
                  </a:lnTo>
                  <a:lnTo>
                    <a:pt x="14" y="25"/>
                  </a:lnTo>
                  <a:lnTo>
                    <a:pt x="9" y="23"/>
                  </a:lnTo>
                  <a:lnTo>
                    <a:pt x="5" y="20"/>
                  </a:lnTo>
                  <a:lnTo>
                    <a:pt x="3" y="16"/>
                  </a:lnTo>
                  <a:lnTo>
                    <a:pt x="0" y="12"/>
                  </a:lnTo>
                  <a:lnTo>
                    <a:pt x="5" y="9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6" y="9"/>
                  </a:lnTo>
                  <a:lnTo>
                    <a:pt x="21" y="9"/>
                  </a:lnTo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22" name="Freeform 439"/>
            <p:cNvSpPr>
              <a:spLocks/>
            </p:cNvSpPr>
            <p:nvPr/>
          </p:nvSpPr>
          <p:spPr bwMode="auto">
            <a:xfrm>
              <a:off x="4274294" y="2802478"/>
              <a:ext cx="251390" cy="261720"/>
            </a:xfrm>
            <a:custGeom>
              <a:avLst/>
              <a:gdLst>
                <a:gd name="T0" fmla="*/ 49 w 219"/>
                <a:gd name="T1" fmla="*/ 16 h 228"/>
                <a:gd name="T2" fmla="*/ 58 w 219"/>
                <a:gd name="T3" fmla="*/ 7 h 228"/>
                <a:gd name="T4" fmla="*/ 69 w 219"/>
                <a:gd name="T5" fmla="*/ 2 h 228"/>
                <a:gd name="T6" fmla="*/ 78 w 219"/>
                <a:gd name="T7" fmla="*/ 4 h 228"/>
                <a:gd name="T8" fmla="*/ 85 w 219"/>
                <a:gd name="T9" fmla="*/ 7 h 228"/>
                <a:gd name="T10" fmla="*/ 96 w 219"/>
                <a:gd name="T11" fmla="*/ 7 h 228"/>
                <a:gd name="T12" fmla="*/ 107 w 219"/>
                <a:gd name="T13" fmla="*/ 7 h 228"/>
                <a:gd name="T14" fmla="*/ 118 w 219"/>
                <a:gd name="T15" fmla="*/ 13 h 228"/>
                <a:gd name="T16" fmla="*/ 112 w 219"/>
                <a:gd name="T17" fmla="*/ 22 h 228"/>
                <a:gd name="T18" fmla="*/ 94 w 219"/>
                <a:gd name="T19" fmla="*/ 31 h 228"/>
                <a:gd name="T20" fmla="*/ 105 w 219"/>
                <a:gd name="T21" fmla="*/ 81 h 228"/>
                <a:gd name="T22" fmla="*/ 125 w 219"/>
                <a:gd name="T23" fmla="*/ 87 h 228"/>
                <a:gd name="T24" fmla="*/ 141 w 219"/>
                <a:gd name="T25" fmla="*/ 101 h 228"/>
                <a:gd name="T26" fmla="*/ 150 w 219"/>
                <a:gd name="T27" fmla="*/ 123 h 228"/>
                <a:gd name="T28" fmla="*/ 156 w 219"/>
                <a:gd name="T29" fmla="*/ 139 h 228"/>
                <a:gd name="T30" fmla="*/ 176 w 219"/>
                <a:gd name="T31" fmla="*/ 139 h 228"/>
                <a:gd name="T32" fmla="*/ 188 w 219"/>
                <a:gd name="T33" fmla="*/ 143 h 228"/>
                <a:gd name="T34" fmla="*/ 199 w 219"/>
                <a:gd name="T35" fmla="*/ 157 h 228"/>
                <a:gd name="T36" fmla="*/ 212 w 219"/>
                <a:gd name="T37" fmla="*/ 166 h 228"/>
                <a:gd name="T38" fmla="*/ 217 w 219"/>
                <a:gd name="T39" fmla="*/ 172 h 228"/>
                <a:gd name="T40" fmla="*/ 214 w 219"/>
                <a:gd name="T41" fmla="*/ 181 h 228"/>
                <a:gd name="T42" fmla="*/ 210 w 219"/>
                <a:gd name="T43" fmla="*/ 188 h 228"/>
                <a:gd name="T44" fmla="*/ 203 w 219"/>
                <a:gd name="T45" fmla="*/ 186 h 228"/>
                <a:gd name="T46" fmla="*/ 199 w 219"/>
                <a:gd name="T47" fmla="*/ 206 h 228"/>
                <a:gd name="T48" fmla="*/ 179 w 219"/>
                <a:gd name="T49" fmla="*/ 228 h 228"/>
                <a:gd name="T50" fmla="*/ 179 w 219"/>
                <a:gd name="T51" fmla="*/ 213 h 228"/>
                <a:gd name="T52" fmla="*/ 181 w 219"/>
                <a:gd name="T53" fmla="*/ 186 h 228"/>
                <a:gd name="T54" fmla="*/ 172 w 219"/>
                <a:gd name="T55" fmla="*/ 172 h 228"/>
                <a:gd name="T56" fmla="*/ 163 w 219"/>
                <a:gd name="T57" fmla="*/ 168 h 228"/>
                <a:gd name="T58" fmla="*/ 154 w 219"/>
                <a:gd name="T59" fmla="*/ 161 h 228"/>
                <a:gd name="T60" fmla="*/ 152 w 219"/>
                <a:gd name="T61" fmla="*/ 150 h 228"/>
                <a:gd name="T62" fmla="*/ 94 w 219"/>
                <a:gd name="T63" fmla="*/ 121 h 228"/>
                <a:gd name="T64" fmla="*/ 67 w 219"/>
                <a:gd name="T65" fmla="*/ 98 h 228"/>
                <a:gd name="T66" fmla="*/ 65 w 219"/>
                <a:gd name="T67" fmla="*/ 94 h 228"/>
                <a:gd name="T68" fmla="*/ 62 w 219"/>
                <a:gd name="T69" fmla="*/ 87 h 228"/>
                <a:gd name="T70" fmla="*/ 60 w 219"/>
                <a:gd name="T71" fmla="*/ 76 h 228"/>
                <a:gd name="T72" fmla="*/ 51 w 219"/>
                <a:gd name="T73" fmla="*/ 69 h 228"/>
                <a:gd name="T74" fmla="*/ 38 w 219"/>
                <a:gd name="T75" fmla="*/ 69 h 228"/>
                <a:gd name="T76" fmla="*/ 31 w 219"/>
                <a:gd name="T77" fmla="*/ 69 h 228"/>
                <a:gd name="T78" fmla="*/ 24 w 219"/>
                <a:gd name="T79" fmla="*/ 65 h 228"/>
                <a:gd name="T80" fmla="*/ 18 w 219"/>
                <a:gd name="T81" fmla="*/ 63 h 228"/>
                <a:gd name="T82" fmla="*/ 9 w 219"/>
                <a:gd name="T83" fmla="*/ 63 h 228"/>
                <a:gd name="T84" fmla="*/ 2 w 219"/>
                <a:gd name="T85" fmla="*/ 60 h 228"/>
                <a:gd name="T86" fmla="*/ 0 w 219"/>
                <a:gd name="T87" fmla="*/ 54 h 228"/>
                <a:gd name="T88" fmla="*/ 0 w 219"/>
                <a:gd name="T89" fmla="*/ 45 h 228"/>
                <a:gd name="T90" fmla="*/ 2 w 219"/>
                <a:gd name="T91" fmla="*/ 36 h 228"/>
                <a:gd name="T92" fmla="*/ 7 w 219"/>
                <a:gd name="T93" fmla="*/ 27 h 228"/>
                <a:gd name="T94" fmla="*/ 29 w 219"/>
                <a:gd name="T95" fmla="*/ 27 h 228"/>
                <a:gd name="T96" fmla="*/ 45 w 219"/>
                <a:gd name="T97" fmla="*/ 1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9" h="228">
                  <a:moveTo>
                    <a:pt x="45" y="18"/>
                  </a:moveTo>
                  <a:lnTo>
                    <a:pt x="49" y="16"/>
                  </a:lnTo>
                  <a:lnTo>
                    <a:pt x="53" y="11"/>
                  </a:lnTo>
                  <a:lnTo>
                    <a:pt x="58" y="7"/>
                  </a:lnTo>
                  <a:lnTo>
                    <a:pt x="62" y="4"/>
                  </a:lnTo>
                  <a:lnTo>
                    <a:pt x="69" y="2"/>
                  </a:lnTo>
                  <a:lnTo>
                    <a:pt x="76" y="0"/>
                  </a:lnTo>
                  <a:lnTo>
                    <a:pt x="78" y="4"/>
                  </a:lnTo>
                  <a:lnTo>
                    <a:pt x="80" y="4"/>
                  </a:lnTo>
                  <a:lnTo>
                    <a:pt x="85" y="7"/>
                  </a:lnTo>
                  <a:lnTo>
                    <a:pt x="91" y="7"/>
                  </a:lnTo>
                  <a:lnTo>
                    <a:pt x="96" y="7"/>
                  </a:lnTo>
                  <a:lnTo>
                    <a:pt x="100" y="7"/>
                  </a:lnTo>
                  <a:lnTo>
                    <a:pt x="107" y="7"/>
                  </a:lnTo>
                  <a:lnTo>
                    <a:pt x="114" y="9"/>
                  </a:lnTo>
                  <a:lnTo>
                    <a:pt x="118" y="13"/>
                  </a:lnTo>
                  <a:lnTo>
                    <a:pt x="121" y="18"/>
                  </a:lnTo>
                  <a:lnTo>
                    <a:pt x="112" y="22"/>
                  </a:lnTo>
                  <a:lnTo>
                    <a:pt x="103" y="27"/>
                  </a:lnTo>
                  <a:lnTo>
                    <a:pt x="94" y="31"/>
                  </a:lnTo>
                  <a:lnTo>
                    <a:pt x="94" y="76"/>
                  </a:lnTo>
                  <a:lnTo>
                    <a:pt x="105" y="81"/>
                  </a:lnTo>
                  <a:lnTo>
                    <a:pt x="116" y="83"/>
                  </a:lnTo>
                  <a:lnTo>
                    <a:pt x="125" y="87"/>
                  </a:lnTo>
                  <a:lnTo>
                    <a:pt x="132" y="94"/>
                  </a:lnTo>
                  <a:lnTo>
                    <a:pt x="141" y="101"/>
                  </a:lnTo>
                  <a:lnTo>
                    <a:pt x="145" y="112"/>
                  </a:lnTo>
                  <a:lnTo>
                    <a:pt x="150" y="123"/>
                  </a:lnTo>
                  <a:lnTo>
                    <a:pt x="156" y="132"/>
                  </a:lnTo>
                  <a:lnTo>
                    <a:pt x="156" y="139"/>
                  </a:lnTo>
                  <a:lnTo>
                    <a:pt x="167" y="136"/>
                  </a:lnTo>
                  <a:lnTo>
                    <a:pt x="176" y="139"/>
                  </a:lnTo>
                  <a:lnTo>
                    <a:pt x="183" y="141"/>
                  </a:lnTo>
                  <a:lnTo>
                    <a:pt x="188" y="143"/>
                  </a:lnTo>
                  <a:lnTo>
                    <a:pt x="194" y="150"/>
                  </a:lnTo>
                  <a:lnTo>
                    <a:pt x="199" y="157"/>
                  </a:lnTo>
                  <a:lnTo>
                    <a:pt x="205" y="161"/>
                  </a:lnTo>
                  <a:lnTo>
                    <a:pt x="212" y="166"/>
                  </a:lnTo>
                  <a:lnTo>
                    <a:pt x="219" y="170"/>
                  </a:lnTo>
                  <a:lnTo>
                    <a:pt x="217" y="172"/>
                  </a:lnTo>
                  <a:lnTo>
                    <a:pt x="214" y="177"/>
                  </a:lnTo>
                  <a:lnTo>
                    <a:pt x="214" y="181"/>
                  </a:lnTo>
                  <a:lnTo>
                    <a:pt x="214" y="188"/>
                  </a:lnTo>
                  <a:lnTo>
                    <a:pt x="210" y="188"/>
                  </a:lnTo>
                  <a:lnTo>
                    <a:pt x="208" y="186"/>
                  </a:lnTo>
                  <a:lnTo>
                    <a:pt x="203" y="186"/>
                  </a:lnTo>
                  <a:lnTo>
                    <a:pt x="199" y="183"/>
                  </a:lnTo>
                  <a:lnTo>
                    <a:pt x="199" y="206"/>
                  </a:lnTo>
                  <a:lnTo>
                    <a:pt x="194" y="219"/>
                  </a:lnTo>
                  <a:lnTo>
                    <a:pt x="179" y="228"/>
                  </a:lnTo>
                  <a:lnTo>
                    <a:pt x="179" y="224"/>
                  </a:lnTo>
                  <a:lnTo>
                    <a:pt x="179" y="213"/>
                  </a:lnTo>
                  <a:lnTo>
                    <a:pt x="181" y="199"/>
                  </a:lnTo>
                  <a:lnTo>
                    <a:pt x="181" y="186"/>
                  </a:lnTo>
                  <a:lnTo>
                    <a:pt x="176" y="174"/>
                  </a:lnTo>
                  <a:lnTo>
                    <a:pt x="172" y="172"/>
                  </a:lnTo>
                  <a:lnTo>
                    <a:pt x="167" y="170"/>
                  </a:lnTo>
                  <a:lnTo>
                    <a:pt x="163" y="168"/>
                  </a:lnTo>
                  <a:lnTo>
                    <a:pt x="159" y="166"/>
                  </a:lnTo>
                  <a:lnTo>
                    <a:pt x="154" y="161"/>
                  </a:lnTo>
                  <a:lnTo>
                    <a:pt x="152" y="157"/>
                  </a:lnTo>
                  <a:lnTo>
                    <a:pt x="152" y="150"/>
                  </a:lnTo>
                  <a:lnTo>
                    <a:pt x="118" y="139"/>
                  </a:lnTo>
                  <a:lnTo>
                    <a:pt x="94" y="121"/>
                  </a:lnTo>
                  <a:lnTo>
                    <a:pt x="69" y="101"/>
                  </a:lnTo>
                  <a:lnTo>
                    <a:pt x="67" y="98"/>
                  </a:lnTo>
                  <a:lnTo>
                    <a:pt x="65" y="96"/>
                  </a:lnTo>
                  <a:lnTo>
                    <a:pt x="65" y="94"/>
                  </a:lnTo>
                  <a:lnTo>
                    <a:pt x="65" y="92"/>
                  </a:lnTo>
                  <a:lnTo>
                    <a:pt x="62" y="87"/>
                  </a:lnTo>
                  <a:lnTo>
                    <a:pt x="62" y="81"/>
                  </a:lnTo>
                  <a:lnTo>
                    <a:pt x="60" y="76"/>
                  </a:lnTo>
                  <a:lnTo>
                    <a:pt x="58" y="72"/>
                  </a:lnTo>
                  <a:lnTo>
                    <a:pt x="51" y="69"/>
                  </a:lnTo>
                  <a:lnTo>
                    <a:pt x="45" y="69"/>
                  </a:lnTo>
                  <a:lnTo>
                    <a:pt x="38" y="69"/>
                  </a:lnTo>
                  <a:lnTo>
                    <a:pt x="33" y="69"/>
                  </a:lnTo>
                  <a:lnTo>
                    <a:pt x="31" y="69"/>
                  </a:lnTo>
                  <a:lnTo>
                    <a:pt x="29" y="67"/>
                  </a:lnTo>
                  <a:lnTo>
                    <a:pt x="24" y="65"/>
                  </a:lnTo>
                  <a:lnTo>
                    <a:pt x="22" y="63"/>
                  </a:lnTo>
                  <a:lnTo>
                    <a:pt x="18" y="63"/>
                  </a:lnTo>
                  <a:lnTo>
                    <a:pt x="13" y="63"/>
                  </a:lnTo>
                  <a:lnTo>
                    <a:pt x="9" y="63"/>
                  </a:lnTo>
                  <a:lnTo>
                    <a:pt x="4" y="63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0" y="31"/>
                  </a:lnTo>
                  <a:lnTo>
                    <a:pt x="7" y="27"/>
                  </a:lnTo>
                  <a:lnTo>
                    <a:pt x="18" y="25"/>
                  </a:lnTo>
                  <a:lnTo>
                    <a:pt x="29" y="27"/>
                  </a:lnTo>
                  <a:lnTo>
                    <a:pt x="40" y="25"/>
                  </a:lnTo>
                  <a:lnTo>
                    <a:pt x="45" y="1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23" name="Freeform 440"/>
            <p:cNvSpPr>
              <a:spLocks/>
            </p:cNvSpPr>
            <p:nvPr/>
          </p:nvSpPr>
          <p:spPr bwMode="auto">
            <a:xfrm>
              <a:off x="4274294" y="2802478"/>
              <a:ext cx="251390" cy="261720"/>
            </a:xfrm>
            <a:custGeom>
              <a:avLst/>
              <a:gdLst>
                <a:gd name="T0" fmla="*/ 49 w 219"/>
                <a:gd name="T1" fmla="*/ 16 h 228"/>
                <a:gd name="T2" fmla="*/ 58 w 219"/>
                <a:gd name="T3" fmla="*/ 7 h 228"/>
                <a:gd name="T4" fmla="*/ 69 w 219"/>
                <a:gd name="T5" fmla="*/ 2 h 228"/>
                <a:gd name="T6" fmla="*/ 78 w 219"/>
                <a:gd name="T7" fmla="*/ 4 h 228"/>
                <a:gd name="T8" fmla="*/ 85 w 219"/>
                <a:gd name="T9" fmla="*/ 7 h 228"/>
                <a:gd name="T10" fmla="*/ 96 w 219"/>
                <a:gd name="T11" fmla="*/ 7 h 228"/>
                <a:gd name="T12" fmla="*/ 107 w 219"/>
                <a:gd name="T13" fmla="*/ 7 h 228"/>
                <a:gd name="T14" fmla="*/ 118 w 219"/>
                <a:gd name="T15" fmla="*/ 13 h 228"/>
                <a:gd name="T16" fmla="*/ 112 w 219"/>
                <a:gd name="T17" fmla="*/ 22 h 228"/>
                <a:gd name="T18" fmla="*/ 94 w 219"/>
                <a:gd name="T19" fmla="*/ 31 h 228"/>
                <a:gd name="T20" fmla="*/ 105 w 219"/>
                <a:gd name="T21" fmla="*/ 81 h 228"/>
                <a:gd name="T22" fmla="*/ 125 w 219"/>
                <a:gd name="T23" fmla="*/ 87 h 228"/>
                <a:gd name="T24" fmla="*/ 141 w 219"/>
                <a:gd name="T25" fmla="*/ 101 h 228"/>
                <a:gd name="T26" fmla="*/ 150 w 219"/>
                <a:gd name="T27" fmla="*/ 123 h 228"/>
                <a:gd name="T28" fmla="*/ 156 w 219"/>
                <a:gd name="T29" fmla="*/ 139 h 228"/>
                <a:gd name="T30" fmla="*/ 176 w 219"/>
                <a:gd name="T31" fmla="*/ 139 h 228"/>
                <a:gd name="T32" fmla="*/ 188 w 219"/>
                <a:gd name="T33" fmla="*/ 143 h 228"/>
                <a:gd name="T34" fmla="*/ 199 w 219"/>
                <a:gd name="T35" fmla="*/ 157 h 228"/>
                <a:gd name="T36" fmla="*/ 212 w 219"/>
                <a:gd name="T37" fmla="*/ 166 h 228"/>
                <a:gd name="T38" fmla="*/ 217 w 219"/>
                <a:gd name="T39" fmla="*/ 172 h 228"/>
                <a:gd name="T40" fmla="*/ 214 w 219"/>
                <a:gd name="T41" fmla="*/ 181 h 228"/>
                <a:gd name="T42" fmla="*/ 210 w 219"/>
                <a:gd name="T43" fmla="*/ 188 h 228"/>
                <a:gd name="T44" fmla="*/ 203 w 219"/>
                <a:gd name="T45" fmla="*/ 186 h 228"/>
                <a:gd name="T46" fmla="*/ 199 w 219"/>
                <a:gd name="T47" fmla="*/ 206 h 228"/>
                <a:gd name="T48" fmla="*/ 179 w 219"/>
                <a:gd name="T49" fmla="*/ 228 h 228"/>
                <a:gd name="T50" fmla="*/ 179 w 219"/>
                <a:gd name="T51" fmla="*/ 213 h 228"/>
                <a:gd name="T52" fmla="*/ 181 w 219"/>
                <a:gd name="T53" fmla="*/ 186 h 228"/>
                <a:gd name="T54" fmla="*/ 172 w 219"/>
                <a:gd name="T55" fmla="*/ 172 h 228"/>
                <a:gd name="T56" fmla="*/ 163 w 219"/>
                <a:gd name="T57" fmla="*/ 168 h 228"/>
                <a:gd name="T58" fmla="*/ 154 w 219"/>
                <a:gd name="T59" fmla="*/ 161 h 228"/>
                <a:gd name="T60" fmla="*/ 152 w 219"/>
                <a:gd name="T61" fmla="*/ 150 h 228"/>
                <a:gd name="T62" fmla="*/ 94 w 219"/>
                <a:gd name="T63" fmla="*/ 121 h 228"/>
                <a:gd name="T64" fmla="*/ 67 w 219"/>
                <a:gd name="T65" fmla="*/ 98 h 228"/>
                <a:gd name="T66" fmla="*/ 65 w 219"/>
                <a:gd name="T67" fmla="*/ 94 h 228"/>
                <a:gd name="T68" fmla="*/ 62 w 219"/>
                <a:gd name="T69" fmla="*/ 87 h 228"/>
                <a:gd name="T70" fmla="*/ 60 w 219"/>
                <a:gd name="T71" fmla="*/ 76 h 228"/>
                <a:gd name="T72" fmla="*/ 51 w 219"/>
                <a:gd name="T73" fmla="*/ 69 h 228"/>
                <a:gd name="T74" fmla="*/ 38 w 219"/>
                <a:gd name="T75" fmla="*/ 69 h 228"/>
                <a:gd name="T76" fmla="*/ 31 w 219"/>
                <a:gd name="T77" fmla="*/ 69 h 228"/>
                <a:gd name="T78" fmla="*/ 24 w 219"/>
                <a:gd name="T79" fmla="*/ 65 h 228"/>
                <a:gd name="T80" fmla="*/ 18 w 219"/>
                <a:gd name="T81" fmla="*/ 63 h 228"/>
                <a:gd name="T82" fmla="*/ 9 w 219"/>
                <a:gd name="T83" fmla="*/ 63 h 228"/>
                <a:gd name="T84" fmla="*/ 2 w 219"/>
                <a:gd name="T85" fmla="*/ 60 h 228"/>
                <a:gd name="T86" fmla="*/ 0 w 219"/>
                <a:gd name="T87" fmla="*/ 54 h 228"/>
                <a:gd name="T88" fmla="*/ 0 w 219"/>
                <a:gd name="T89" fmla="*/ 45 h 228"/>
                <a:gd name="T90" fmla="*/ 2 w 219"/>
                <a:gd name="T91" fmla="*/ 36 h 228"/>
                <a:gd name="T92" fmla="*/ 7 w 219"/>
                <a:gd name="T93" fmla="*/ 27 h 228"/>
                <a:gd name="T94" fmla="*/ 29 w 219"/>
                <a:gd name="T95" fmla="*/ 27 h 228"/>
                <a:gd name="T96" fmla="*/ 45 w 219"/>
                <a:gd name="T97" fmla="*/ 1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9" h="228">
                  <a:moveTo>
                    <a:pt x="45" y="18"/>
                  </a:moveTo>
                  <a:lnTo>
                    <a:pt x="49" y="16"/>
                  </a:lnTo>
                  <a:lnTo>
                    <a:pt x="53" y="11"/>
                  </a:lnTo>
                  <a:lnTo>
                    <a:pt x="58" y="7"/>
                  </a:lnTo>
                  <a:lnTo>
                    <a:pt x="62" y="4"/>
                  </a:lnTo>
                  <a:lnTo>
                    <a:pt x="69" y="2"/>
                  </a:lnTo>
                  <a:lnTo>
                    <a:pt x="76" y="0"/>
                  </a:lnTo>
                  <a:lnTo>
                    <a:pt x="78" y="4"/>
                  </a:lnTo>
                  <a:lnTo>
                    <a:pt x="80" y="4"/>
                  </a:lnTo>
                  <a:lnTo>
                    <a:pt x="85" y="7"/>
                  </a:lnTo>
                  <a:lnTo>
                    <a:pt x="91" y="7"/>
                  </a:lnTo>
                  <a:lnTo>
                    <a:pt x="96" y="7"/>
                  </a:lnTo>
                  <a:lnTo>
                    <a:pt x="100" y="7"/>
                  </a:lnTo>
                  <a:lnTo>
                    <a:pt x="107" y="7"/>
                  </a:lnTo>
                  <a:lnTo>
                    <a:pt x="114" y="9"/>
                  </a:lnTo>
                  <a:lnTo>
                    <a:pt x="118" y="13"/>
                  </a:lnTo>
                  <a:lnTo>
                    <a:pt x="121" y="18"/>
                  </a:lnTo>
                  <a:lnTo>
                    <a:pt x="112" y="22"/>
                  </a:lnTo>
                  <a:lnTo>
                    <a:pt x="103" y="27"/>
                  </a:lnTo>
                  <a:lnTo>
                    <a:pt x="94" y="31"/>
                  </a:lnTo>
                  <a:lnTo>
                    <a:pt x="94" y="76"/>
                  </a:lnTo>
                  <a:lnTo>
                    <a:pt x="105" y="81"/>
                  </a:lnTo>
                  <a:lnTo>
                    <a:pt x="116" y="83"/>
                  </a:lnTo>
                  <a:lnTo>
                    <a:pt x="125" y="87"/>
                  </a:lnTo>
                  <a:lnTo>
                    <a:pt x="132" y="94"/>
                  </a:lnTo>
                  <a:lnTo>
                    <a:pt x="141" y="101"/>
                  </a:lnTo>
                  <a:lnTo>
                    <a:pt x="145" y="112"/>
                  </a:lnTo>
                  <a:lnTo>
                    <a:pt x="150" y="123"/>
                  </a:lnTo>
                  <a:lnTo>
                    <a:pt x="156" y="132"/>
                  </a:lnTo>
                  <a:lnTo>
                    <a:pt x="156" y="139"/>
                  </a:lnTo>
                  <a:lnTo>
                    <a:pt x="167" y="136"/>
                  </a:lnTo>
                  <a:lnTo>
                    <a:pt x="176" y="139"/>
                  </a:lnTo>
                  <a:lnTo>
                    <a:pt x="183" y="141"/>
                  </a:lnTo>
                  <a:lnTo>
                    <a:pt x="188" y="143"/>
                  </a:lnTo>
                  <a:lnTo>
                    <a:pt x="194" y="150"/>
                  </a:lnTo>
                  <a:lnTo>
                    <a:pt x="199" y="157"/>
                  </a:lnTo>
                  <a:lnTo>
                    <a:pt x="205" y="161"/>
                  </a:lnTo>
                  <a:lnTo>
                    <a:pt x="212" y="166"/>
                  </a:lnTo>
                  <a:lnTo>
                    <a:pt x="219" y="170"/>
                  </a:lnTo>
                  <a:lnTo>
                    <a:pt x="217" y="172"/>
                  </a:lnTo>
                  <a:lnTo>
                    <a:pt x="214" y="177"/>
                  </a:lnTo>
                  <a:lnTo>
                    <a:pt x="214" y="181"/>
                  </a:lnTo>
                  <a:lnTo>
                    <a:pt x="214" y="188"/>
                  </a:lnTo>
                  <a:lnTo>
                    <a:pt x="210" y="188"/>
                  </a:lnTo>
                  <a:lnTo>
                    <a:pt x="208" y="186"/>
                  </a:lnTo>
                  <a:lnTo>
                    <a:pt x="203" y="186"/>
                  </a:lnTo>
                  <a:lnTo>
                    <a:pt x="199" y="183"/>
                  </a:lnTo>
                  <a:lnTo>
                    <a:pt x="199" y="206"/>
                  </a:lnTo>
                  <a:lnTo>
                    <a:pt x="194" y="219"/>
                  </a:lnTo>
                  <a:lnTo>
                    <a:pt x="179" y="228"/>
                  </a:lnTo>
                  <a:lnTo>
                    <a:pt x="179" y="224"/>
                  </a:lnTo>
                  <a:lnTo>
                    <a:pt x="179" y="213"/>
                  </a:lnTo>
                  <a:lnTo>
                    <a:pt x="181" y="199"/>
                  </a:lnTo>
                  <a:lnTo>
                    <a:pt x="181" y="186"/>
                  </a:lnTo>
                  <a:lnTo>
                    <a:pt x="176" y="174"/>
                  </a:lnTo>
                  <a:lnTo>
                    <a:pt x="172" y="172"/>
                  </a:lnTo>
                  <a:lnTo>
                    <a:pt x="167" y="170"/>
                  </a:lnTo>
                  <a:lnTo>
                    <a:pt x="163" y="168"/>
                  </a:lnTo>
                  <a:lnTo>
                    <a:pt x="159" y="166"/>
                  </a:lnTo>
                  <a:lnTo>
                    <a:pt x="154" y="161"/>
                  </a:lnTo>
                  <a:lnTo>
                    <a:pt x="152" y="157"/>
                  </a:lnTo>
                  <a:lnTo>
                    <a:pt x="152" y="150"/>
                  </a:lnTo>
                  <a:lnTo>
                    <a:pt x="118" y="139"/>
                  </a:lnTo>
                  <a:lnTo>
                    <a:pt x="94" y="121"/>
                  </a:lnTo>
                  <a:lnTo>
                    <a:pt x="69" y="101"/>
                  </a:lnTo>
                  <a:lnTo>
                    <a:pt x="67" y="98"/>
                  </a:lnTo>
                  <a:lnTo>
                    <a:pt x="65" y="96"/>
                  </a:lnTo>
                  <a:lnTo>
                    <a:pt x="65" y="94"/>
                  </a:lnTo>
                  <a:lnTo>
                    <a:pt x="65" y="92"/>
                  </a:lnTo>
                  <a:lnTo>
                    <a:pt x="62" y="87"/>
                  </a:lnTo>
                  <a:lnTo>
                    <a:pt x="62" y="81"/>
                  </a:lnTo>
                  <a:lnTo>
                    <a:pt x="60" y="76"/>
                  </a:lnTo>
                  <a:lnTo>
                    <a:pt x="58" y="72"/>
                  </a:lnTo>
                  <a:lnTo>
                    <a:pt x="51" y="69"/>
                  </a:lnTo>
                  <a:lnTo>
                    <a:pt x="45" y="69"/>
                  </a:lnTo>
                  <a:lnTo>
                    <a:pt x="38" y="69"/>
                  </a:lnTo>
                  <a:lnTo>
                    <a:pt x="33" y="69"/>
                  </a:lnTo>
                  <a:lnTo>
                    <a:pt x="31" y="69"/>
                  </a:lnTo>
                  <a:lnTo>
                    <a:pt x="29" y="67"/>
                  </a:lnTo>
                  <a:lnTo>
                    <a:pt x="24" y="65"/>
                  </a:lnTo>
                  <a:lnTo>
                    <a:pt x="22" y="63"/>
                  </a:lnTo>
                  <a:lnTo>
                    <a:pt x="18" y="63"/>
                  </a:lnTo>
                  <a:lnTo>
                    <a:pt x="13" y="63"/>
                  </a:lnTo>
                  <a:lnTo>
                    <a:pt x="9" y="63"/>
                  </a:lnTo>
                  <a:lnTo>
                    <a:pt x="4" y="63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0" y="31"/>
                  </a:lnTo>
                  <a:lnTo>
                    <a:pt x="7" y="27"/>
                  </a:lnTo>
                  <a:lnTo>
                    <a:pt x="18" y="25"/>
                  </a:lnTo>
                  <a:lnTo>
                    <a:pt x="29" y="27"/>
                  </a:lnTo>
                  <a:lnTo>
                    <a:pt x="40" y="25"/>
                  </a:lnTo>
                  <a:lnTo>
                    <a:pt x="45" y="18"/>
                  </a:lnTo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24" name="Freeform 441"/>
            <p:cNvSpPr>
              <a:spLocks/>
            </p:cNvSpPr>
            <p:nvPr/>
          </p:nvSpPr>
          <p:spPr bwMode="auto">
            <a:xfrm>
              <a:off x="4505021" y="2854133"/>
              <a:ext cx="72318" cy="58543"/>
            </a:xfrm>
            <a:custGeom>
              <a:avLst/>
              <a:gdLst>
                <a:gd name="T0" fmla="*/ 13 w 63"/>
                <a:gd name="T1" fmla="*/ 36 h 51"/>
                <a:gd name="T2" fmla="*/ 9 w 63"/>
                <a:gd name="T3" fmla="*/ 29 h 51"/>
                <a:gd name="T4" fmla="*/ 4 w 63"/>
                <a:gd name="T5" fmla="*/ 20 h 51"/>
                <a:gd name="T6" fmla="*/ 0 w 63"/>
                <a:gd name="T7" fmla="*/ 11 h 51"/>
                <a:gd name="T8" fmla="*/ 0 w 63"/>
                <a:gd name="T9" fmla="*/ 0 h 51"/>
                <a:gd name="T10" fmla="*/ 31 w 63"/>
                <a:gd name="T11" fmla="*/ 0 h 51"/>
                <a:gd name="T12" fmla="*/ 38 w 63"/>
                <a:gd name="T13" fmla="*/ 0 h 51"/>
                <a:gd name="T14" fmla="*/ 45 w 63"/>
                <a:gd name="T15" fmla="*/ 2 h 51"/>
                <a:gd name="T16" fmla="*/ 49 w 63"/>
                <a:gd name="T17" fmla="*/ 4 h 51"/>
                <a:gd name="T18" fmla="*/ 54 w 63"/>
                <a:gd name="T19" fmla="*/ 6 h 51"/>
                <a:gd name="T20" fmla="*/ 58 w 63"/>
                <a:gd name="T21" fmla="*/ 9 h 51"/>
                <a:gd name="T22" fmla="*/ 63 w 63"/>
                <a:gd name="T23" fmla="*/ 11 h 51"/>
                <a:gd name="T24" fmla="*/ 60 w 63"/>
                <a:gd name="T25" fmla="*/ 15 h 51"/>
                <a:gd name="T26" fmla="*/ 58 w 63"/>
                <a:gd name="T27" fmla="*/ 18 h 51"/>
                <a:gd name="T28" fmla="*/ 58 w 63"/>
                <a:gd name="T29" fmla="*/ 22 h 51"/>
                <a:gd name="T30" fmla="*/ 60 w 63"/>
                <a:gd name="T31" fmla="*/ 24 h 51"/>
                <a:gd name="T32" fmla="*/ 60 w 63"/>
                <a:gd name="T33" fmla="*/ 27 h 51"/>
                <a:gd name="T34" fmla="*/ 63 w 63"/>
                <a:gd name="T35" fmla="*/ 31 h 51"/>
                <a:gd name="T36" fmla="*/ 63 w 63"/>
                <a:gd name="T37" fmla="*/ 36 h 51"/>
                <a:gd name="T38" fmla="*/ 63 w 63"/>
                <a:gd name="T39" fmla="*/ 42 h 51"/>
                <a:gd name="T40" fmla="*/ 45 w 63"/>
                <a:gd name="T41" fmla="*/ 51 h 51"/>
                <a:gd name="T42" fmla="*/ 29 w 63"/>
                <a:gd name="T43" fmla="*/ 49 h 51"/>
                <a:gd name="T44" fmla="*/ 13 w 63"/>
                <a:gd name="T45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51">
                  <a:moveTo>
                    <a:pt x="13" y="36"/>
                  </a:moveTo>
                  <a:lnTo>
                    <a:pt x="9" y="29"/>
                  </a:lnTo>
                  <a:lnTo>
                    <a:pt x="4" y="20"/>
                  </a:lnTo>
                  <a:lnTo>
                    <a:pt x="0" y="1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5" y="2"/>
                  </a:lnTo>
                  <a:lnTo>
                    <a:pt x="49" y="4"/>
                  </a:lnTo>
                  <a:lnTo>
                    <a:pt x="54" y="6"/>
                  </a:lnTo>
                  <a:lnTo>
                    <a:pt x="58" y="9"/>
                  </a:lnTo>
                  <a:lnTo>
                    <a:pt x="63" y="11"/>
                  </a:lnTo>
                  <a:lnTo>
                    <a:pt x="60" y="15"/>
                  </a:lnTo>
                  <a:lnTo>
                    <a:pt x="58" y="18"/>
                  </a:lnTo>
                  <a:lnTo>
                    <a:pt x="58" y="22"/>
                  </a:lnTo>
                  <a:lnTo>
                    <a:pt x="60" y="24"/>
                  </a:lnTo>
                  <a:lnTo>
                    <a:pt x="60" y="27"/>
                  </a:lnTo>
                  <a:lnTo>
                    <a:pt x="63" y="31"/>
                  </a:lnTo>
                  <a:lnTo>
                    <a:pt x="63" y="36"/>
                  </a:lnTo>
                  <a:lnTo>
                    <a:pt x="63" y="42"/>
                  </a:lnTo>
                  <a:lnTo>
                    <a:pt x="45" y="51"/>
                  </a:lnTo>
                  <a:lnTo>
                    <a:pt x="29" y="49"/>
                  </a:lnTo>
                  <a:lnTo>
                    <a:pt x="13" y="36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25" name="Freeform 442"/>
            <p:cNvSpPr>
              <a:spLocks/>
            </p:cNvSpPr>
            <p:nvPr/>
          </p:nvSpPr>
          <p:spPr bwMode="auto">
            <a:xfrm>
              <a:off x="4505021" y="2854133"/>
              <a:ext cx="72318" cy="58543"/>
            </a:xfrm>
            <a:custGeom>
              <a:avLst/>
              <a:gdLst>
                <a:gd name="T0" fmla="*/ 13 w 63"/>
                <a:gd name="T1" fmla="*/ 36 h 51"/>
                <a:gd name="T2" fmla="*/ 9 w 63"/>
                <a:gd name="T3" fmla="*/ 29 h 51"/>
                <a:gd name="T4" fmla="*/ 4 w 63"/>
                <a:gd name="T5" fmla="*/ 20 h 51"/>
                <a:gd name="T6" fmla="*/ 0 w 63"/>
                <a:gd name="T7" fmla="*/ 11 h 51"/>
                <a:gd name="T8" fmla="*/ 0 w 63"/>
                <a:gd name="T9" fmla="*/ 0 h 51"/>
                <a:gd name="T10" fmla="*/ 31 w 63"/>
                <a:gd name="T11" fmla="*/ 0 h 51"/>
                <a:gd name="T12" fmla="*/ 38 w 63"/>
                <a:gd name="T13" fmla="*/ 0 h 51"/>
                <a:gd name="T14" fmla="*/ 45 w 63"/>
                <a:gd name="T15" fmla="*/ 2 h 51"/>
                <a:gd name="T16" fmla="*/ 49 w 63"/>
                <a:gd name="T17" fmla="*/ 4 h 51"/>
                <a:gd name="T18" fmla="*/ 54 w 63"/>
                <a:gd name="T19" fmla="*/ 6 h 51"/>
                <a:gd name="T20" fmla="*/ 58 w 63"/>
                <a:gd name="T21" fmla="*/ 9 h 51"/>
                <a:gd name="T22" fmla="*/ 63 w 63"/>
                <a:gd name="T23" fmla="*/ 11 h 51"/>
                <a:gd name="T24" fmla="*/ 60 w 63"/>
                <a:gd name="T25" fmla="*/ 15 h 51"/>
                <a:gd name="T26" fmla="*/ 58 w 63"/>
                <a:gd name="T27" fmla="*/ 18 h 51"/>
                <a:gd name="T28" fmla="*/ 58 w 63"/>
                <a:gd name="T29" fmla="*/ 22 h 51"/>
                <a:gd name="T30" fmla="*/ 60 w 63"/>
                <a:gd name="T31" fmla="*/ 24 h 51"/>
                <a:gd name="T32" fmla="*/ 60 w 63"/>
                <a:gd name="T33" fmla="*/ 27 h 51"/>
                <a:gd name="T34" fmla="*/ 63 w 63"/>
                <a:gd name="T35" fmla="*/ 31 h 51"/>
                <a:gd name="T36" fmla="*/ 63 w 63"/>
                <a:gd name="T37" fmla="*/ 36 h 51"/>
                <a:gd name="T38" fmla="*/ 63 w 63"/>
                <a:gd name="T39" fmla="*/ 42 h 51"/>
                <a:gd name="T40" fmla="*/ 45 w 63"/>
                <a:gd name="T41" fmla="*/ 51 h 51"/>
                <a:gd name="T42" fmla="*/ 29 w 63"/>
                <a:gd name="T43" fmla="*/ 49 h 51"/>
                <a:gd name="T44" fmla="*/ 13 w 63"/>
                <a:gd name="T45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51">
                  <a:moveTo>
                    <a:pt x="13" y="36"/>
                  </a:moveTo>
                  <a:lnTo>
                    <a:pt x="9" y="29"/>
                  </a:lnTo>
                  <a:lnTo>
                    <a:pt x="4" y="20"/>
                  </a:lnTo>
                  <a:lnTo>
                    <a:pt x="0" y="1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5" y="2"/>
                  </a:lnTo>
                  <a:lnTo>
                    <a:pt x="49" y="4"/>
                  </a:lnTo>
                  <a:lnTo>
                    <a:pt x="54" y="6"/>
                  </a:lnTo>
                  <a:lnTo>
                    <a:pt x="58" y="9"/>
                  </a:lnTo>
                  <a:lnTo>
                    <a:pt x="63" y="11"/>
                  </a:lnTo>
                  <a:lnTo>
                    <a:pt x="60" y="15"/>
                  </a:lnTo>
                  <a:lnTo>
                    <a:pt x="58" y="18"/>
                  </a:lnTo>
                  <a:lnTo>
                    <a:pt x="58" y="22"/>
                  </a:lnTo>
                  <a:lnTo>
                    <a:pt x="60" y="24"/>
                  </a:lnTo>
                  <a:lnTo>
                    <a:pt x="60" y="27"/>
                  </a:lnTo>
                  <a:lnTo>
                    <a:pt x="63" y="31"/>
                  </a:lnTo>
                  <a:lnTo>
                    <a:pt x="63" y="36"/>
                  </a:lnTo>
                  <a:lnTo>
                    <a:pt x="63" y="42"/>
                  </a:lnTo>
                  <a:lnTo>
                    <a:pt x="45" y="51"/>
                  </a:lnTo>
                  <a:lnTo>
                    <a:pt x="29" y="49"/>
                  </a:lnTo>
                  <a:lnTo>
                    <a:pt x="13" y="36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26" name="Freeform 443"/>
            <p:cNvSpPr>
              <a:spLocks/>
            </p:cNvSpPr>
            <p:nvPr/>
          </p:nvSpPr>
          <p:spPr bwMode="auto">
            <a:xfrm>
              <a:off x="3840389" y="2910380"/>
              <a:ext cx="286974" cy="223840"/>
            </a:xfrm>
            <a:custGeom>
              <a:avLst/>
              <a:gdLst>
                <a:gd name="T0" fmla="*/ 22 w 250"/>
                <a:gd name="T1" fmla="*/ 22 h 195"/>
                <a:gd name="T2" fmla="*/ 18 w 250"/>
                <a:gd name="T3" fmla="*/ 18 h 195"/>
                <a:gd name="T4" fmla="*/ 11 w 250"/>
                <a:gd name="T5" fmla="*/ 18 h 195"/>
                <a:gd name="T6" fmla="*/ 5 w 250"/>
                <a:gd name="T7" fmla="*/ 18 h 195"/>
                <a:gd name="T8" fmla="*/ 0 w 250"/>
                <a:gd name="T9" fmla="*/ 16 h 195"/>
                <a:gd name="T10" fmla="*/ 2 w 250"/>
                <a:gd name="T11" fmla="*/ 7 h 195"/>
                <a:gd name="T12" fmla="*/ 14 w 250"/>
                <a:gd name="T13" fmla="*/ 7 h 195"/>
                <a:gd name="T14" fmla="*/ 20 w 250"/>
                <a:gd name="T15" fmla="*/ 4 h 195"/>
                <a:gd name="T16" fmla="*/ 25 w 250"/>
                <a:gd name="T17" fmla="*/ 0 h 195"/>
                <a:gd name="T18" fmla="*/ 34 w 250"/>
                <a:gd name="T19" fmla="*/ 0 h 195"/>
                <a:gd name="T20" fmla="*/ 96 w 250"/>
                <a:gd name="T21" fmla="*/ 2 h 195"/>
                <a:gd name="T22" fmla="*/ 123 w 250"/>
                <a:gd name="T23" fmla="*/ 2 h 195"/>
                <a:gd name="T24" fmla="*/ 150 w 250"/>
                <a:gd name="T25" fmla="*/ 7 h 195"/>
                <a:gd name="T26" fmla="*/ 165 w 250"/>
                <a:gd name="T27" fmla="*/ 9 h 195"/>
                <a:gd name="T28" fmla="*/ 177 w 250"/>
                <a:gd name="T29" fmla="*/ 11 h 195"/>
                <a:gd name="T30" fmla="*/ 186 w 250"/>
                <a:gd name="T31" fmla="*/ 13 h 195"/>
                <a:gd name="T32" fmla="*/ 192 w 250"/>
                <a:gd name="T33" fmla="*/ 18 h 195"/>
                <a:gd name="T34" fmla="*/ 197 w 250"/>
                <a:gd name="T35" fmla="*/ 25 h 195"/>
                <a:gd name="T36" fmla="*/ 230 w 250"/>
                <a:gd name="T37" fmla="*/ 27 h 195"/>
                <a:gd name="T38" fmla="*/ 246 w 250"/>
                <a:gd name="T39" fmla="*/ 31 h 195"/>
                <a:gd name="T40" fmla="*/ 250 w 250"/>
                <a:gd name="T41" fmla="*/ 38 h 195"/>
                <a:gd name="T42" fmla="*/ 250 w 250"/>
                <a:gd name="T43" fmla="*/ 42 h 195"/>
                <a:gd name="T44" fmla="*/ 246 w 250"/>
                <a:gd name="T45" fmla="*/ 49 h 195"/>
                <a:gd name="T46" fmla="*/ 224 w 250"/>
                <a:gd name="T47" fmla="*/ 72 h 195"/>
                <a:gd name="T48" fmla="*/ 206 w 250"/>
                <a:gd name="T49" fmla="*/ 101 h 195"/>
                <a:gd name="T50" fmla="*/ 215 w 250"/>
                <a:gd name="T51" fmla="*/ 125 h 195"/>
                <a:gd name="T52" fmla="*/ 170 w 250"/>
                <a:gd name="T53" fmla="*/ 161 h 195"/>
                <a:gd name="T54" fmla="*/ 139 w 250"/>
                <a:gd name="T55" fmla="*/ 181 h 195"/>
                <a:gd name="T56" fmla="*/ 112 w 250"/>
                <a:gd name="T57" fmla="*/ 181 h 195"/>
                <a:gd name="T58" fmla="*/ 90 w 250"/>
                <a:gd name="T59" fmla="*/ 188 h 195"/>
                <a:gd name="T60" fmla="*/ 76 w 250"/>
                <a:gd name="T61" fmla="*/ 195 h 195"/>
                <a:gd name="T62" fmla="*/ 60 w 250"/>
                <a:gd name="T63" fmla="*/ 195 h 195"/>
                <a:gd name="T64" fmla="*/ 56 w 250"/>
                <a:gd name="T65" fmla="*/ 192 h 195"/>
                <a:gd name="T66" fmla="*/ 54 w 250"/>
                <a:gd name="T67" fmla="*/ 186 h 195"/>
                <a:gd name="T68" fmla="*/ 45 w 250"/>
                <a:gd name="T69" fmla="*/ 172 h 195"/>
                <a:gd name="T70" fmla="*/ 45 w 250"/>
                <a:gd name="T71" fmla="*/ 150 h 195"/>
                <a:gd name="T72" fmla="*/ 47 w 250"/>
                <a:gd name="T73" fmla="*/ 127 h 195"/>
                <a:gd name="T74" fmla="*/ 45 w 250"/>
                <a:gd name="T75" fmla="*/ 121 h 195"/>
                <a:gd name="T76" fmla="*/ 40 w 250"/>
                <a:gd name="T77" fmla="*/ 112 h 195"/>
                <a:gd name="T78" fmla="*/ 40 w 250"/>
                <a:gd name="T79" fmla="*/ 105 h 195"/>
                <a:gd name="T80" fmla="*/ 47 w 250"/>
                <a:gd name="T81" fmla="*/ 101 h 195"/>
                <a:gd name="T82" fmla="*/ 54 w 250"/>
                <a:gd name="T83" fmla="*/ 87 h 195"/>
                <a:gd name="T84" fmla="*/ 54 w 250"/>
                <a:gd name="T85" fmla="*/ 67 h 195"/>
                <a:gd name="T86" fmla="*/ 58 w 250"/>
                <a:gd name="T87" fmla="*/ 58 h 195"/>
                <a:gd name="T88" fmla="*/ 60 w 250"/>
                <a:gd name="T89" fmla="*/ 54 h 195"/>
                <a:gd name="T90" fmla="*/ 65 w 250"/>
                <a:gd name="T91" fmla="*/ 47 h 195"/>
                <a:gd name="T92" fmla="*/ 65 w 250"/>
                <a:gd name="T93" fmla="*/ 40 h 195"/>
                <a:gd name="T94" fmla="*/ 58 w 250"/>
                <a:gd name="T95" fmla="*/ 34 h 195"/>
                <a:gd name="T96" fmla="*/ 49 w 250"/>
                <a:gd name="T97" fmla="*/ 27 h 195"/>
                <a:gd name="T98" fmla="*/ 40 w 250"/>
                <a:gd name="T99" fmla="*/ 25 h 195"/>
                <a:gd name="T100" fmla="*/ 34 w 250"/>
                <a:gd name="T101" fmla="*/ 31 h 195"/>
                <a:gd name="T102" fmla="*/ 25 w 250"/>
                <a:gd name="T103" fmla="*/ 31 h 195"/>
                <a:gd name="T104" fmla="*/ 22 w 250"/>
                <a:gd name="T105" fmla="*/ 2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0" h="195">
                  <a:moveTo>
                    <a:pt x="22" y="25"/>
                  </a:moveTo>
                  <a:lnTo>
                    <a:pt x="22" y="22"/>
                  </a:lnTo>
                  <a:lnTo>
                    <a:pt x="20" y="20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5" y="18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2" y="7"/>
                  </a:lnTo>
                  <a:lnTo>
                    <a:pt x="9" y="7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78" y="0"/>
                  </a:lnTo>
                  <a:lnTo>
                    <a:pt x="96" y="2"/>
                  </a:lnTo>
                  <a:lnTo>
                    <a:pt x="110" y="2"/>
                  </a:lnTo>
                  <a:lnTo>
                    <a:pt x="123" y="2"/>
                  </a:lnTo>
                  <a:lnTo>
                    <a:pt x="141" y="7"/>
                  </a:lnTo>
                  <a:lnTo>
                    <a:pt x="150" y="7"/>
                  </a:lnTo>
                  <a:lnTo>
                    <a:pt x="159" y="7"/>
                  </a:lnTo>
                  <a:lnTo>
                    <a:pt x="165" y="9"/>
                  </a:lnTo>
                  <a:lnTo>
                    <a:pt x="172" y="13"/>
                  </a:lnTo>
                  <a:lnTo>
                    <a:pt x="177" y="11"/>
                  </a:lnTo>
                  <a:lnTo>
                    <a:pt x="183" y="13"/>
                  </a:lnTo>
                  <a:lnTo>
                    <a:pt x="186" y="13"/>
                  </a:lnTo>
                  <a:lnTo>
                    <a:pt x="190" y="16"/>
                  </a:lnTo>
                  <a:lnTo>
                    <a:pt x="192" y="18"/>
                  </a:lnTo>
                  <a:lnTo>
                    <a:pt x="197" y="18"/>
                  </a:lnTo>
                  <a:lnTo>
                    <a:pt x="197" y="25"/>
                  </a:lnTo>
                  <a:lnTo>
                    <a:pt x="215" y="25"/>
                  </a:lnTo>
                  <a:lnTo>
                    <a:pt x="230" y="27"/>
                  </a:lnTo>
                  <a:lnTo>
                    <a:pt x="241" y="31"/>
                  </a:lnTo>
                  <a:lnTo>
                    <a:pt x="246" y="31"/>
                  </a:lnTo>
                  <a:lnTo>
                    <a:pt x="250" y="36"/>
                  </a:lnTo>
                  <a:lnTo>
                    <a:pt x="250" y="38"/>
                  </a:lnTo>
                  <a:lnTo>
                    <a:pt x="250" y="40"/>
                  </a:lnTo>
                  <a:lnTo>
                    <a:pt x="250" y="42"/>
                  </a:lnTo>
                  <a:lnTo>
                    <a:pt x="248" y="47"/>
                  </a:lnTo>
                  <a:lnTo>
                    <a:pt x="246" y="49"/>
                  </a:lnTo>
                  <a:lnTo>
                    <a:pt x="237" y="60"/>
                  </a:lnTo>
                  <a:lnTo>
                    <a:pt x="224" y="72"/>
                  </a:lnTo>
                  <a:lnTo>
                    <a:pt x="215" y="85"/>
                  </a:lnTo>
                  <a:lnTo>
                    <a:pt x="206" y="101"/>
                  </a:lnTo>
                  <a:lnTo>
                    <a:pt x="206" y="114"/>
                  </a:lnTo>
                  <a:lnTo>
                    <a:pt x="215" y="125"/>
                  </a:lnTo>
                  <a:lnTo>
                    <a:pt x="195" y="145"/>
                  </a:lnTo>
                  <a:lnTo>
                    <a:pt x="170" y="161"/>
                  </a:lnTo>
                  <a:lnTo>
                    <a:pt x="148" y="177"/>
                  </a:lnTo>
                  <a:lnTo>
                    <a:pt x="139" y="181"/>
                  </a:lnTo>
                  <a:lnTo>
                    <a:pt x="125" y="181"/>
                  </a:lnTo>
                  <a:lnTo>
                    <a:pt x="112" y="181"/>
                  </a:lnTo>
                  <a:lnTo>
                    <a:pt x="98" y="181"/>
                  </a:lnTo>
                  <a:lnTo>
                    <a:pt x="90" y="188"/>
                  </a:lnTo>
                  <a:lnTo>
                    <a:pt x="83" y="192"/>
                  </a:lnTo>
                  <a:lnTo>
                    <a:pt x="76" y="195"/>
                  </a:lnTo>
                  <a:lnTo>
                    <a:pt x="65" y="195"/>
                  </a:lnTo>
                  <a:lnTo>
                    <a:pt x="60" y="195"/>
                  </a:lnTo>
                  <a:lnTo>
                    <a:pt x="58" y="195"/>
                  </a:lnTo>
                  <a:lnTo>
                    <a:pt x="56" y="192"/>
                  </a:lnTo>
                  <a:lnTo>
                    <a:pt x="54" y="188"/>
                  </a:lnTo>
                  <a:lnTo>
                    <a:pt x="54" y="186"/>
                  </a:lnTo>
                  <a:lnTo>
                    <a:pt x="54" y="181"/>
                  </a:lnTo>
                  <a:lnTo>
                    <a:pt x="45" y="172"/>
                  </a:lnTo>
                  <a:lnTo>
                    <a:pt x="43" y="161"/>
                  </a:lnTo>
                  <a:lnTo>
                    <a:pt x="45" y="150"/>
                  </a:lnTo>
                  <a:lnTo>
                    <a:pt x="47" y="132"/>
                  </a:lnTo>
                  <a:lnTo>
                    <a:pt x="47" y="127"/>
                  </a:lnTo>
                  <a:lnTo>
                    <a:pt x="47" y="123"/>
                  </a:lnTo>
                  <a:lnTo>
                    <a:pt x="45" y="121"/>
                  </a:lnTo>
                  <a:lnTo>
                    <a:pt x="43" y="116"/>
                  </a:lnTo>
                  <a:lnTo>
                    <a:pt x="40" y="112"/>
                  </a:lnTo>
                  <a:lnTo>
                    <a:pt x="40" y="107"/>
                  </a:lnTo>
                  <a:lnTo>
                    <a:pt x="40" y="105"/>
                  </a:lnTo>
                  <a:lnTo>
                    <a:pt x="43" y="103"/>
                  </a:lnTo>
                  <a:lnTo>
                    <a:pt x="47" y="101"/>
                  </a:lnTo>
                  <a:lnTo>
                    <a:pt x="52" y="96"/>
                  </a:lnTo>
                  <a:lnTo>
                    <a:pt x="54" y="87"/>
                  </a:lnTo>
                  <a:lnTo>
                    <a:pt x="54" y="78"/>
                  </a:lnTo>
                  <a:lnTo>
                    <a:pt x="54" y="67"/>
                  </a:lnTo>
                  <a:lnTo>
                    <a:pt x="58" y="63"/>
                  </a:lnTo>
                  <a:lnTo>
                    <a:pt x="58" y="58"/>
                  </a:lnTo>
                  <a:lnTo>
                    <a:pt x="60" y="56"/>
                  </a:lnTo>
                  <a:lnTo>
                    <a:pt x="60" y="54"/>
                  </a:lnTo>
                  <a:lnTo>
                    <a:pt x="63" y="49"/>
                  </a:lnTo>
                  <a:lnTo>
                    <a:pt x="65" y="47"/>
                  </a:lnTo>
                  <a:lnTo>
                    <a:pt x="65" y="45"/>
                  </a:lnTo>
                  <a:lnTo>
                    <a:pt x="65" y="40"/>
                  </a:lnTo>
                  <a:lnTo>
                    <a:pt x="63" y="36"/>
                  </a:lnTo>
                  <a:lnTo>
                    <a:pt x="58" y="34"/>
                  </a:lnTo>
                  <a:lnTo>
                    <a:pt x="54" y="29"/>
                  </a:lnTo>
                  <a:lnTo>
                    <a:pt x="49" y="27"/>
                  </a:lnTo>
                  <a:lnTo>
                    <a:pt x="45" y="25"/>
                  </a:lnTo>
                  <a:lnTo>
                    <a:pt x="40" y="25"/>
                  </a:lnTo>
                  <a:lnTo>
                    <a:pt x="38" y="27"/>
                  </a:lnTo>
                  <a:lnTo>
                    <a:pt x="34" y="31"/>
                  </a:lnTo>
                  <a:lnTo>
                    <a:pt x="29" y="31"/>
                  </a:lnTo>
                  <a:lnTo>
                    <a:pt x="25" y="31"/>
                  </a:lnTo>
                  <a:lnTo>
                    <a:pt x="22" y="29"/>
                  </a:lnTo>
                  <a:lnTo>
                    <a:pt x="22" y="25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27" name="Freeform 444"/>
            <p:cNvSpPr>
              <a:spLocks/>
            </p:cNvSpPr>
            <p:nvPr/>
          </p:nvSpPr>
          <p:spPr bwMode="auto">
            <a:xfrm>
              <a:off x="3840389" y="2910380"/>
              <a:ext cx="286974" cy="223840"/>
            </a:xfrm>
            <a:custGeom>
              <a:avLst/>
              <a:gdLst>
                <a:gd name="T0" fmla="*/ 22 w 250"/>
                <a:gd name="T1" fmla="*/ 22 h 195"/>
                <a:gd name="T2" fmla="*/ 18 w 250"/>
                <a:gd name="T3" fmla="*/ 18 h 195"/>
                <a:gd name="T4" fmla="*/ 11 w 250"/>
                <a:gd name="T5" fmla="*/ 18 h 195"/>
                <a:gd name="T6" fmla="*/ 5 w 250"/>
                <a:gd name="T7" fmla="*/ 18 h 195"/>
                <a:gd name="T8" fmla="*/ 0 w 250"/>
                <a:gd name="T9" fmla="*/ 16 h 195"/>
                <a:gd name="T10" fmla="*/ 2 w 250"/>
                <a:gd name="T11" fmla="*/ 7 h 195"/>
                <a:gd name="T12" fmla="*/ 14 w 250"/>
                <a:gd name="T13" fmla="*/ 7 h 195"/>
                <a:gd name="T14" fmla="*/ 20 w 250"/>
                <a:gd name="T15" fmla="*/ 4 h 195"/>
                <a:gd name="T16" fmla="*/ 25 w 250"/>
                <a:gd name="T17" fmla="*/ 0 h 195"/>
                <a:gd name="T18" fmla="*/ 34 w 250"/>
                <a:gd name="T19" fmla="*/ 0 h 195"/>
                <a:gd name="T20" fmla="*/ 96 w 250"/>
                <a:gd name="T21" fmla="*/ 2 h 195"/>
                <a:gd name="T22" fmla="*/ 123 w 250"/>
                <a:gd name="T23" fmla="*/ 2 h 195"/>
                <a:gd name="T24" fmla="*/ 150 w 250"/>
                <a:gd name="T25" fmla="*/ 7 h 195"/>
                <a:gd name="T26" fmla="*/ 165 w 250"/>
                <a:gd name="T27" fmla="*/ 9 h 195"/>
                <a:gd name="T28" fmla="*/ 177 w 250"/>
                <a:gd name="T29" fmla="*/ 11 h 195"/>
                <a:gd name="T30" fmla="*/ 186 w 250"/>
                <a:gd name="T31" fmla="*/ 13 h 195"/>
                <a:gd name="T32" fmla="*/ 192 w 250"/>
                <a:gd name="T33" fmla="*/ 18 h 195"/>
                <a:gd name="T34" fmla="*/ 197 w 250"/>
                <a:gd name="T35" fmla="*/ 25 h 195"/>
                <a:gd name="T36" fmla="*/ 230 w 250"/>
                <a:gd name="T37" fmla="*/ 27 h 195"/>
                <a:gd name="T38" fmla="*/ 246 w 250"/>
                <a:gd name="T39" fmla="*/ 31 h 195"/>
                <a:gd name="T40" fmla="*/ 250 w 250"/>
                <a:gd name="T41" fmla="*/ 38 h 195"/>
                <a:gd name="T42" fmla="*/ 250 w 250"/>
                <a:gd name="T43" fmla="*/ 42 h 195"/>
                <a:gd name="T44" fmla="*/ 246 w 250"/>
                <a:gd name="T45" fmla="*/ 49 h 195"/>
                <a:gd name="T46" fmla="*/ 224 w 250"/>
                <a:gd name="T47" fmla="*/ 72 h 195"/>
                <a:gd name="T48" fmla="*/ 206 w 250"/>
                <a:gd name="T49" fmla="*/ 101 h 195"/>
                <a:gd name="T50" fmla="*/ 215 w 250"/>
                <a:gd name="T51" fmla="*/ 125 h 195"/>
                <a:gd name="T52" fmla="*/ 170 w 250"/>
                <a:gd name="T53" fmla="*/ 161 h 195"/>
                <a:gd name="T54" fmla="*/ 139 w 250"/>
                <a:gd name="T55" fmla="*/ 181 h 195"/>
                <a:gd name="T56" fmla="*/ 112 w 250"/>
                <a:gd name="T57" fmla="*/ 181 h 195"/>
                <a:gd name="T58" fmla="*/ 90 w 250"/>
                <a:gd name="T59" fmla="*/ 188 h 195"/>
                <a:gd name="T60" fmla="*/ 76 w 250"/>
                <a:gd name="T61" fmla="*/ 195 h 195"/>
                <a:gd name="T62" fmla="*/ 60 w 250"/>
                <a:gd name="T63" fmla="*/ 195 h 195"/>
                <a:gd name="T64" fmla="*/ 56 w 250"/>
                <a:gd name="T65" fmla="*/ 192 h 195"/>
                <a:gd name="T66" fmla="*/ 54 w 250"/>
                <a:gd name="T67" fmla="*/ 186 h 195"/>
                <a:gd name="T68" fmla="*/ 45 w 250"/>
                <a:gd name="T69" fmla="*/ 172 h 195"/>
                <a:gd name="T70" fmla="*/ 45 w 250"/>
                <a:gd name="T71" fmla="*/ 150 h 195"/>
                <a:gd name="T72" fmla="*/ 47 w 250"/>
                <a:gd name="T73" fmla="*/ 127 h 195"/>
                <a:gd name="T74" fmla="*/ 45 w 250"/>
                <a:gd name="T75" fmla="*/ 121 h 195"/>
                <a:gd name="T76" fmla="*/ 40 w 250"/>
                <a:gd name="T77" fmla="*/ 112 h 195"/>
                <a:gd name="T78" fmla="*/ 40 w 250"/>
                <a:gd name="T79" fmla="*/ 105 h 195"/>
                <a:gd name="T80" fmla="*/ 47 w 250"/>
                <a:gd name="T81" fmla="*/ 101 h 195"/>
                <a:gd name="T82" fmla="*/ 54 w 250"/>
                <a:gd name="T83" fmla="*/ 87 h 195"/>
                <a:gd name="T84" fmla="*/ 54 w 250"/>
                <a:gd name="T85" fmla="*/ 67 h 195"/>
                <a:gd name="T86" fmla="*/ 58 w 250"/>
                <a:gd name="T87" fmla="*/ 58 h 195"/>
                <a:gd name="T88" fmla="*/ 60 w 250"/>
                <a:gd name="T89" fmla="*/ 54 h 195"/>
                <a:gd name="T90" fmla="*/ 65 w 250"/>
                <a:gd name="T91" fmla="*/ 47 h 195"/>
                <a:gd name="T92" fmla="*/ 65 w 250"/>
                <a:gd name="T93" fmla="*/ 40 h 195"/>
                <a:gd name="T94" fmla="*/ 58 w 250"/>
                <a:gd name="T95" fmla="*/ 34 h 195"/>
                <a:gd name="T96" fmla="*/ 49 w 250"/>
                <a:gd name="T97" fmla="*/ 27 h 195"/>
                <a:gd name="T98" fmla="*/ 40 w 250"/>
                <a:gd name="T99" fmla="*/ 25 h 195"/>
                <a:gd name="T100" fmla="*/ 34 w 250"/>
                <a:gd name="T101" fmla="*/ 31 h 195"/>
                <a:gd name="T102" fmla="*/ 25 w 250"/>
                <a:gd name="T103" fmla="*/ 31 h 195"/>
                <a:gd name="T104" fmla="*/ 22 w 250"/>
                <a:gd name="T105" fmla="*/ 2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0" h="195">
                  <a:moveTo>
                    <a:pt x="22" y="25"/>
                  </a:moveTo>
                  <a:lnTo>
                    <a:pt x="22" y="22"/>
                  </a:lnTo>
                  <a:lnTo>
                    <a:pt x="20" y="20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5" y="18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2" y="7"/>
                  </a:lnTo>
                  <a:lnTo>
                    <a:pt x="9" y="7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78" y="0"/>
                  </a:lnTo>
                  <a:lnTo>
                    <a:pt x="96" y="2"/>
                  </a:lnTo>
                  <a:lnTo>
                    <a:pt x="110" y="2"/>
                  </a:lnTo>
                  <a:lnTo>
                    <a:pt x="123" y="2"/>
                  </a:lnTo>
                  <a:lnTo>
                    <a:pt x="141" y="7"/>
                  </a:lnTo>
                  <a:lnTo>
                    <a:pt x="150" y="7"/>
                  </a:lnTo>
                  <a:lnTo>
                    <a:pt x="159" y="7"/>
                  </a:lnTo>
                  <a:lnTo>
                    <a:pt x="165" y="9"/>
                  </a:lnTo>
                  <a:lnTo>
                    <a:pt x="172" y="13"/>
                  </a:lnTo>
                  <a:lnTo>
                    <a:pt x="177" y="11"/>
                  </a:lnTo>
                  <a:lnTo>
                    <a:pt x="183" y="13"/>
                  </a:lnTo>
                  <a:lnTo>
                    <a:pt x="186" y="13"/>
                  </a:lnTo>
                  <a:lnTo>
                    <a:pt x="190" y="16"/>
                  </a:lnTo>
                  <a:lnTo>
                    <a:pt x="192" y="18"/>
                  </a:lnTo>
                  <a:lnTo>
                    <a:pt x="197" y="18"/>
                  </a:lnTo>
                  <a:lnTo>
                    <a:pt x="197" y="25"/>
                  </a:lnTo>
                  <a:lnTo>
                    <a:pt x="215" y="25"/>
                  </a:lnTo>
                  <a:lnTo>
                    <a:pt x="230" y="27"/>
                  </a:lnTo>
                  <a:lnTo>
                    <a:pt x="241" y="31"/>
                  </a:lnTo>
                  <a:lnTo>
                    <a:pt x="246" y="31"/>
                  </a:lnTo>
                  <a:lnTo>
                    <a:pt x="250" y="36"/>
                  </a:lnTo>
                  <a:lnTo>
                    <a:pt x="250" y="38"/>
                  </a:lnTo>
                  <a:lnTo>
                    <a:pt x="250" y="40"/>
                  </a:lnTo>
                  <a:lnTo>
                    <a:pt x="250" y="42"/>
                  </a:lnTo>
                  <a:lnTo>
                    <a:pt x="248" y="47"/>
                  </a:lnTo>
                  <a:lnTo>
                    <a:pt x="246" y="49"/>
                  </a:lnTo>
                  <a:lnTo>
                    <a:pt x="237" y="60"/>
                  </a:lnTo>
                  <a:lnTo>
                    <a:pt x="224" y="72"/>
                  </a:lnTo>
                  <a:lnTo>
                    <a:pt x="215" y="85"/>
                  </a:lnTo>
                  <a:lnTo>
                    <a:pt x="206" y="101"/>
                  </a:lnTo>
                  <a:lnTo>
                    <a:pt x="206" y="114"/>
                  </a:lnTo>
                  <a:lnTo>
                    <a:pt x="215" y="125"/>
                  </a:lnTo>
                  <a:lnTo>
                    <a:pt x="195" y="145"/>
                  </a:lnTo>
                  <a:lnTo>
                    <a:pt x="170" y="161"/>
                  </a:lnTo>
                  <a:lnTo>
                    <a:pt x="148" y="177"/>
                  </a:lnTo>
                  <a:lnTo>
                    <a:pt x="139" y="181"/>
                  </a:lnTo>
                  <a:lnTo>
                    <a:pt x="125" y="181"/>
                  </a:lnTo>
                  <a:lnTo>
                    <a:pt x="112" y="181"/>
                  </a:lnTo>
                  <a:lnTo>
                    <a:pt x="98" y="181"/>
                  </a:lnTo>
                  <a:lnTo>
                    <a:pt x="90" y="188"/>
                  </a:lnTo>
                  <a:lnTo>
                    <a:pt x="83" y="192"/>
                  </a:lnTo>
                  <a:lnTo>
                    <a:pt x="76" y="195"/>
                  </a:lnTo>
                  <a:lnTo>
                    <a:pt x="65" y="195"/>
                  </a:lnTo>
                  <a:lnTo>
                    <a:pt x="60" y="195"/>
                  </a:lnTo>
                  <a:lnTo>
                    <a:pt x="58" y="195"/>
                  </a:lnTo>
                  <a:lnTo>
                    <a:pt x="56" y="192"/>
                  </a:lnTo>
                  <a:lnTo>
                    <a:pt x="54" y="188"/>
                  </a:lnTo>
                  <a:lnTo>
                    <a:pt x="54" y="186"/>
                  </a:lnTo>
                  <a:lnTo>
                    <a:pt x="54" y="181"/>
                  </a:lnTo>
                  <a:lnTo>
                    <a:pt x="45" y="172"/>
                  </a:lnTo>
                  <a:lnTo>
                    <a:pt x="43" y="161"/>
                  </a:lnTo>
                  <a:lnTo>
                    <a:pt x="45" y="150"/>
                  </a:lnTo>
                  <a:lnTo>
                    <a:pt x="47" y="132"/>
                  </a:lnTo>
                  <a:lnTo>
                    <a:pt x="47" y="127"/>
                  </a:lnTo>
                  <a:lnTo>
                    <a:pt x="47" y="123"/>
                  </a:lnTo>
                  <a:lnTo>
                    <a:pt x="45" y="121"/>
                  </a:lnTo>
                  <a:lnTo>
                    <a:pt x="43" y="116"/>
                  </a:lnTo>
                  <a:lnTo>
                    <a:pt x="40" y="112"/>
                  </a:lnTo>
                  <a:lnTo>
                    <a:pt x="40" y="107"/>
                  </a:lnTo>
                  <a:lnTo>
                    <a:pt x="40" y="105"/>
                  </a:lnTo>
                  <a:lnTo>
                    <a:pt x="43" y="103"/>
                  </a:lnTo>
                  <a:lnTo>
                    <a:pt x="47" y="101"/>
                  </a:lnTo>
                  <a:lnTo>
                    <a:pt x="52" y="96"/>
                  </a:lnTo>
                  <a:lnTo>
                    <a:pt x="54" y="87"/>
                  </a:lnTo>
                  <a:lnTo>
                    <a:pt x="54" y="78"/>
                  </a:lnTo>
                  <a:lnTo>
                    <a:pt x="54" y="67"/>
                  </a:lnTo>
                  <a:lnTo>
                    <a:pt x="58" y="63"/>
                  </a:lnTo>
                  <a:lnTo>
                    <a:pt x="58" y="58"/>
                  </a:lnTo>
                  <a:lnTo>
                    <a:pt x="60" y="56"/>
                  </a:lnTo>
                  <a:lnTo>
                    <a:pt x="60" y="54"/>
                  </a:lnTo>
                  <a:lnTo>
                    <a:pt x="63" y="49"/>
                  </a:lnTo>
                  <a:lnTo>
                    <a:pt x="65" y="47"/>
                  </a:lnTo>
                  <a:lnTo>
                    <a:pt x="65" y="45"/>
                  </a:lnTo>
                  <a:lnTo>
                    <a:pt x="65" y="40"/>
                  </a:lnTo>
                  <a:lnTo>
                    <a:pt x="63" y="36"/>
                  </a:lnTo>
                  <a:lnTo>
                    <a:pt x="58" y="34"/>
                  </a:lnTo>
                  <a:lnTo>
                    <a:pt x="54" y="29"/>
                  </a:lnTo>
                  <a:lnTo>
                    <a:pt x="49" y="27"/>
                  </a:lnTo>
                  <a:lnTo>
                    <a:pt x="45" y="25"/>
                  </a:lnTo>
                  <a:lnTo>
                    <a:pt x="40" y="25"/>
                  </a:lnTo>
                  <a:lnTo>
                    <a:pt x="38" y="27"/>
                  </a:lnTo>
                  <a:lnTo>
                    <a:pt x="34" y="31"/>
                  </a:lnTo>
                  <a:lnTo>
                    <a:pt x="29" y="31"/>
                  </a:lnTo>
                  <a:lnTo>
                    <a:pt x="25" y="31"/>
                  </a:lnTo>
                  <a:lnTo>
                    <a:pt x="22" y="29"/>
                  </a:lnTo>
                  <a:lnTo>
                    <a:pt x="22" y="2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28" name="Freeform 445"/>
            <p:cNvSpPr>
              <a:spLocks/>
            </p:cNvSpPr>
            <p:nvPr/>
          </p:nvSpPr>
          <p:spPr bwMode="auto">
            <a:xfrm>
              <a:off x="4777073" y="2966627"/>
              <a:ext cx="43620" cy="35585"/>
            </a:xfrm>
            <a:custGeom>
              <a:avLst/>
              <a:gdLst>
                <a:gd name="T0" fmla="*/ 27 w 38"/>
                <a:gd name="T1" fmla="*/ 20 h 31"/>
                <a:gd name="T2" fmla="*/ 22 w 38"/>
                <a:gd name="T3" fmla="*/ 25 h 31"/>
                <a:gd name="T4" fmla="*/ 16 w 38"/>
                <a:gd name="T5" fmla="*/ 29 h 31"/>
                <a:gd name="T6" fmla="*/ 9 w 38"/>
                <a:gd name="T7" fmla="*/ 31 h 31"/>
                <a:gd name="T8" fmla="*/ 2 w 38"/>
                <a:gd name="T9" fmla="*/ 31 h 31"/>
                <a:gd name="T10" fmla="*/ 0 w 38"/>
                <a:gd name="T11" fmla="*/ 29 h 31"/>
                <a:gd name="T12" fmla="*/ 2 w 38"/>
                <a:gd name="T13" fmla="*/ 25 h 31"/>
                <a:gd name="T14" fmla="*/ 4 w 38"/>
                <a:gd name="T15" fmla="*/ 23 h 31"/>
                <a:gd name="T16" fmla="*/ 4 w 38"/>
                <a:gd name="T17" fmla="*/ 20 h 31"/>
                <a:gd name="T18" fmla="*/ 7 w 38"/>
                <a:gd name="T19" fmla="*/ 18 h 31"/>
                <a:gd name="T20" fmla="*/ 7 w 38"/>
                <a:gd name="T21" fmla="*/ 14 h 31"/>
                <a:gd name="T22" fmla="*/ 11 w 38"/>
                <a:gd name="T23" fmla="*/ 14 h 31"/>
                <a:gd name="T24" fmla="*/ 13 w 38"/>
                <a:gd name="T25" fmla="*/ 11 h 31"/>
                <a:gd name="T26" fmla="*/ 13 w 38"/>
                <a:gd name="T27" fmla="*/ 9 h 31"/>
                <a:gd name="T28" fmla="*/ 16 w 38"/>
                <a:gd name="T29" fmla="*/ 7 h 31"/>
                <a:gd name="T30" fmla="*/ 18 w 38"/>
                <a:gd name="T31" fmla="*/ 2 h 31"/>
                <a:gd name="T32" fmla="*/ 18 w 38"/>
                <a:gd name="T33" fmla="*/ 2 h 31"/>
                <a:gd name="T34" fmla="*/ 22 w 38"/>
                <a:gd name="T35" fmla="*/ 0 h 31"/>
                <a:gd name="T36" fmla="*/ 27 w 38"/>
                <a:gd name="T37" fmla="*/ 0 h 31"/>
                <a:gd name="T38" fmla="*/ 31 w 38"/>
                <a:gd name="T39" fmla="*/ 0 h 31"/>
                <a:gd name="T40" fmla="*/ 36 w 38"/>
                <a:gd name="T41" fmla="*/ 2 h 31"/>
                <a:gd name="T42" fmla="*/ 38 w 38"/>
                <a:gd name="T43" fmla="*/ 5 h 31"/>
                <a:gd name="T44" fmla="*/ 38 w 38"/>
                <a:gd name="T45" fmla="*/ 7 h 31"/>
                <a:gd name="T46" fmla="*/ 38 w 38"/>
                <a:gd name="T47" fmla="*/ 9 h 31"/>
                <a:gd name="T48" fmla="*/ 36 w 38"/>
                <a:gd name="T49" fmla="*/ 11 h 31"/>
                <a:gd name="T50" fmla="*/ 31 w 38"/>
                <a:gd name="T51" fmla="*/ 14 h 31"/>
                <a:gd name="T52" fmla="*/ 29 w 38"/>
                <a:gd name="T53" fmla="*/ 14 h 31"/>
                <a:gd name="T54" fmla="*/ 27 w 38"/>
                <a:gd name="T55" fmla="*/ 16 h 31"/>
                <a:gd name="T56" fmla="*/ 27 w 38"/>
                <a:gd name="T57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" h="31">
                  <a:moveTo>
                    <a:pt x="27" y="20"/>
                  </a:moveTo>
                  <a:lnTo>
                    <a:pt x="22" y="25"/>
                  </a:lnTo>
                  <a:lnTo>
                    <a:pt x="16" y="29"/>
                  </a:lnTo>
                  <a:lnTo>
                    <a:pt x="9" y="31"/>
                  </a:lnTo>
                  <a:lnTo>
                    <a:pt x="2" y="31"/>
                  </a:lnTo>
                  <a:lnTo>
                    <a:pt x="0" y="29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4" y="20"/>
                  </a:lnTo>
                  <a:lnTo>
                    <a:pt x="7" y="18"/>
                  </a:lnTo>
                  <a:lnTo>
                    <a:pt x="7" y="14"/>
                  </a:lnTo>
                  <a:lnTo>
                    <a:pt x="11" y="14"/>
                  </a:lnTo>
                  <a:lnTo>
                    <a:pt x="13" y="11"/>
                  </a:lnTo>
                  <a:lnTo>
                    <a:pt x="13" y="9"/>
                  </a:lnTo>
                  <a:lnTo>
                    <a:pt x="16" y="7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2"/>
                  </a:lnTo>
                  <a:lnTo>
                    <a:pt x="38" y="5"/>
                  </a:lnTo>
                  <a:lnTo>
                    <a:pt x="38" y="7"/>
                  </a:lnTo>
                  <a:lnTo>
                    <a:pt x="38" y="9"/>
                  </a:lnTo>
                  <a:lnTo>
                    <a:pt x="36" y="11"/>
                  </a:lnTo>
                  <a:lnTo>
                    <a:pt x="31" y="14"/>
                  </a:lnTo>
                  <a:lnTo>
                    <a:pt x="29" y="14"/>
                  </a:lnTo>
                  <a:lnTo>
                    <a:pt x="27" y="16"/>
                  </a:lnTo>
                  <a:lnTo>
                    <a:pt x="27" y="2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29" name="Freeform 446"/>
            <p:cNvSpPr>
              <a:spLocks/>
            </p:cNvSpPr>
            <p:nvPr/>
          </p:nvSpPr>
          <p:spPr bwMode="auto">
            <a:xfrm>
              <a:off x="4777073" y="2966627"/>
              <a:ext cx="43620" cy="35585"/>
            </a:xfrm>
            <a:custGeom>
              <a:avLst/>
              <a:gdLst>
                <a:gd name="T0" fmla="*/ 27 w 38"/>
                <a:gd name="T1" fmla="*/ 20 h 31"/>
                <a:gd name="T2" fmla="*/ 22 w 38"/>
                <a:gd name="T3" fmla="*/ 25 h 31"/>
                <a:gd name="T4" fmla="*/ 16 w 38"/>
                <a:gd name="T5" fmla="*/ 29 h 31"/>
                <a:gd name="T6" fmla="*/ 9 w 38"/>
                <a:gd name="T7" fmla="*/ 31 h 31"/>
                <a:gd name="T8" fmla="*/ 2 w 38"/>
                <a:gd name="T9" fmla="*/ 31 h 31"/>
                <a:gd name="T10" fmla="*/ 0 w 38"/>
                <a:gd name="T11" fmla="*/ 29 h 31"/>
                <a:gd name="T12" fmla="*/ 2 w 38"/>
                <a:gd name="T13" fmla="*/ 25 h 31"/>
                <a:gd name="T14" fmla="*/ 4 w 38"/>
                <a:gd name="T15" fmla="*/ 23 h 31"/>
                <a:gd name="T16" fmla="*/ 4 w 38"/>
                <a:gd name="T17" fmla="*/ 20 h 31"/>
                <a:gd name="T18" fmla="*/ 7 w 38"/>
                <a:gd name="T19" fmla="*/ 18 h 31"/>
                <a:gd name="T20" fmla="*/ 7 w 38"/>
                <a:gd name="T21" fmla="*/ 14 h 31"/>
                <a:gd name="T22" fmla="*/ 11 w 38"/>
                <a:gd name="T23" fmla="*/ 14 h 31"/>
                <a:gd name="T24" fmla="*/ 13 w 38"/>
                <a:gd name="T25" fmla="*/ 11 h 31"/>
                <a:gd name="T26" fmla="*/ 13 w 38"/>
                <a:gd name="T27" fmla="*/ 9 h 31"/>
                <a:gd name="T28" fmla="*/ 16 w 38"/>
                <a:gd name="T29" fmla="*/ 7 h 31"/>
                <a:gd name="T30" fmla="*/ 18 w 38"/>
                <a:gd name="T31" fmla="*/ 2 h 31"/>
                <a:gd name="T32" fmla="*/ 18 w 38"/>
                <a:gd name="T33" fmla="*/ 2 h 31"/>
                <a:gd name="T34" fmla="*/ 22 w 38"/>
                <a:gd name="T35" fmla="*/ 0 h 31"/>
                <a:gd name="T36" fmla="*/ 27 w 38"/>
                <a:gd name="T37" fmla="*/ 0 h 31"/>
                <a:gd name="T38" fmla="*/ 31 w 38"/>
                <a:gd name="T39" fmla="*/ 0 h 31"/>
                <a:gd name="T40" fmla="*/ 36 w 38"/>
                <a:gd name="T41" fmla="*/ 2 h 31"/>
                <a:gd name="T42" fmla="*/ 38 w 38"/>
                <a:gd name="T43" fmla="*/ 5 h 31"/>
                <a:gd name="T44" fmla="*/ 38 w 38"/>
                <a:gd name="T45" fmla="*/ 7 h 31"/>
                <a:gd name="T46" fmla="*/ 38 w 38"/>
                <a:gd name="T47" fmla="*/ 9 h 31"/>
                <a:gd name="T48" fmla="*/ 36 w 38"/>
                <a:gd name="T49" fmla="*/ 11 h 31"/>
                <a:gd name="T50" fmla="*/ 31 w 38"/>
                <a:gd name="T51" fmla="*/ 14 h 31"/>
                <a:gd name="T52" fmla="*/ 29 w 38"/>
                <a:gd name="T53" fmla="*/ 14 h 31"/>
                <a:gd name="T54" fmla="*/ 27 w 38"/>
                <a:gd name="T55" fmla="*/ 16 h 31"/>
                <a:gd name="T56" fmla="*/ 27 w 38"/>
                <a:gd name="T57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" h="31">
                  <a:moveTo>
                    <a:pt x="27" y="20"/>
                  </a:moveTo>
                  <a:lnTo>
                    <a:pt x="22" y="25"/>
                  </a:lnTo>
                  <a:lnTo>
                    <a:pt x="16" y="29"/>
                  </a:lnTo>
                  <a:lnTo>
                    <a:pt x="9" y="31"/>
                  </a:lnTo>
                  <a:lnTo>
                    <a:pt x="2" y="31"/>
                  </a:lnTo>
                  <a:lnTo>
                    <a:pt x="0" y="29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4" y="20"/>
                  </a:lnTo>
                  <a:lnTo>
                    <a:pt x="7" y="18"/>
                  </a:lnTo>
                  <a:lnTo>
                    <a:pt x="7" y="14"/>
                  </a:lnTo>
                  <a:lnTo>
                    <a:pt x="11" y="14"/>
                  </a:lnTo>
                  <a:lnTo>
                    <a:pt x="13" y="11"/>
                  </a:lnTo>
                  <a:lnTo>
                    <a:pt x="13" y="9"/>
                  </a:lnTo>
                  <a:lnTo>
                    <a:pt x="16" y="7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2"/>
                  </a:lnTo>
                  <a:lnTo>
                    <a:pt x="38" y="5"/>
                  </a:lnTo>
                  <a:lnTo>
                    <a:pt x="38" y="7"/>
                  </a:lnTo>
                  <a:lnTo>
                    <a:pt x="38" y="9"/>
                  </a:lnTo>
                  <a:lnTo>
                    <a:pt x="36" y="11"/>
                  </a:lnTo>
                  <a:lnTo>
                    <a:pt x="31" y="14"/>
                  </a:lnTo>
                  <a:lnTo>
                    <a:pt x="29" y="14"/>
                  </a:lnTo>
                  <a:lnTo>
                    <a:pt x="27" y="16"/>
                  </a:lnTo>
                  <a:lnTo>
                    <a:pt x="27" y="20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30" name="Freeform 447"/>
            <p:cNvSpPr>
              <a:spLocks/>
            </p:cNvSpPr>
            <p:nvPr/>
          </p:nvSpPr>
          <p:spPr bwMode="auto">
            <a:xfrm>
              <a:off x="4612923" y="3002212"/>
              <a:ext cx="79205" cy="72318"/>
            </a:xfrm>
            <a:custGeom>
              <a:avLst/>
              <a:gdLst>
                <a:gd name="T0" fmla="*/ 24 w 69"/>
                <a:gd name="T1" fmla="*/ 0 h 63"/>
                <a:gd name="T2" fmla="*/ 31 w 69"/>
                <a:gd name="T3" fmla="*/ 0 h 63"/>
                <a:gd name="T4" fmla="*/ 36 w 69"/>
                <a:gd name="T5" fmla="*/ 0 h 63"/>
                <a:gd name="T6" fmla="*/ 40 w 69"/>
                <a:gd name="T7" fmla="*/ 0 h 63"/>
                <a:gd name="T8" fmla="*/ 40 w 69"/>
                <a:gd name="T9" fmla="*/ 3 h 63"/>
                <a:gd name="T10" fmla="*/ 42 w 69"/>
                <a:gd name="T11" fmla="*/ 7 h 63"/>
                <a:gd name="T12" fmla="*/ 42 w 69"/>
                <a:gd name="T13" fmla="*/ 9 h 63"/>
                <a:gd name="T14" fmla="*/ 45 w 69"/>
                <a:gd name="T15" fmla="*/ 14 h 63"/>
                <a:gd name="T16" fmla="*/ 45 w 69"/>
                <a:gd name="T17" fmla="*/ 16 h 63"/>
                <a:gd name="T18" fmla="*/ 47 w 69"/>
                <a:gd name="T19" fmla="*/ 18 h 63"/>
                <a:gd name="T20" fmla="*/ 51 w 69"/>
                <a:gd name="T21" fmla="*/ 21 h 63"/>
                <a:gd name="T22" fmla="*/ 56 w 69"/>
                <a:gd name="T23" fmla="*/ 25 h 63"/>
                <a:gd name="T24" fmla="*/ 58 w 69"/>
                <a:gd name="T25" fmla="*/ 32 h 63"/>
                <a:gd name="T26" fmla="*/ 60 w 69"/>
                <a:gd name="T27" fmla="*/ 39 h 63"/>
                <a:gd name="T28" fmla="*/ 65 w 69"/>
                <a:gd name="T29" fmla="*/ 45 h 63"/>
                <a:gd name="T30" fmla="*/ 69 w 69"/>
                <a:gd name="T31" fmla="*/ 52 h 63"/>
                <a:gd name="T32" fmla="*/ 67 w 69"/>
                <a:gd name="T33" fmla="*/ 54 h 63"/>
                <a:gd name="T34" fmla="*/ 65 w 69"/>
                <a:gd name="T35" fmla="*/ 56 h 63"/>
                <a:gd name="T36" fmla="*/ 62 w 69"/>
                <a:gd name="T37" fmla="*/ 56 h 63"/>
                <a:gd name="T38" fmla="*/ 58 w 69"/>
                <a:gd name="T39" fmla="*/ 59 h 63"/>
                <a:gd name="T40" fmla="*/ 54 w 69"/>
                <a:gd name="T41" fmla="*/ 59 h 63"/>
                <a:gd name="T42" fmla="*/ 51 w 69"/>
                <a:gd name="T43" fmla="*/ 59 h 63"/>
                <a:gd name="T44" fmla="*/ 45 w 69"/>
                <a:gd name="T45" fmla="*/ 56 h 63"/>
                <a:gd name="T46" fmla="*/ 42 w 69"/>
                <a:gd name="T47" fmla="*/ 56 h 63"/>
                <a:gd name="T48" fmla="*/ 38 w 69"/>
                <a:gd name="T49" fmla="*/ 59 h 63"/>
                <a:gd name="T50" fmla="*/ 33 w 69"/>
                <a:gd name="T51" fmla="*/ 61 h 63"/>
                <a:gd name="T52" fmla="*/ 31 w 69"/>
                <a:gd name="T53" fmla="*/ 61 h 63"/>
                <a:gd name="T54" fmla="*/ 29 w 69"/>
                <a:gd name="T55" fmla="*/ 63 h 63"/>
                <a:gd name="T56" fmla="*/ 27 w 69"/>
                <a:gd name="T57" fmla="*/ 63 h 63"/>
                <a:gd name="T58" fmla="*/ 27 w 69"/>
                <a:gd name="T59" fmla="*/ 61 h 63"/>
                <a:gd name="T60" fmla="*/ 24 w 69"/>
                <a:gd name="T61" fmla="*/ 59 h 63"/>
                <a:gd name="T62" fmla="*/ 20 w 69"/>
                <a:gd name="T63" fmla="*/ 50 h 63"/>
                <a:gd name="T64" fmla="*/ 16 w 69"/>
                <a:gd name="T65" fmla="*/ 43 h 63"/>
                <a:gd name="T66" fmla="*/ 7 w 69"/>
                <a:gd name="T67" fmla="*/ 39 h 63"/>
                <a:gd name="T68" fmla="*/ 0 w 69"/>
                <a:gd name="T69" fmla="*/ 39 h 63"/>
                <a:gd name="T70" fmla="*/ 9 w 69"/>
                <a:gd name="T71" fmla="*/ 16 h 63"/>
                <a:gd name="T72" fmla="*/ 24 w 69"/>
                <a:gd name="T7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" h="63">
                  <a:moveTo>
                    <a:pt x="24" y="0"/>
                  </a:move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0" y="3"/>
                  </a:lnTo>
                  <a:lnTo>
                    <a:pt x="42" y="7"/>
                  </a:lnTo>
                  <a:lnTo>
                    <a:pt x="42" y="9"/>
                  </a:lnTo>
                  <a:lnTo>
                    <a:pt x="45" y="14"/>
                  </a:lnTo>
                  <a:lnTo>
                    <a:pt x="45" y="16"/>
                  </a:lnTo>
                  <a:lnTo>
                    <a:pt x="47" y="18"/>
                  </a:lnTo>
                  <a:lnTo>
                    <a:pt x="51" y="21"/>
                  </a:lnTo>
                  <a:lnTo>
                    <a:pt x="56" y="25"/>
                  </a:lnTo>
                  <a:lnTo>
                    <a:pt x="58" y="32"/>
                  </a:lnTo>
                  <a:lnTo>
                    <a:pt x="60" y="39"/>
                  </a:lnTo>
                  <a:lnTo>
                    <a:pt x="65" y="45"/>
                  </a:lnTo>
                  <a:lnTo>
                    <a:pt x="69" y="52"/>
                  </a:lnTo>
                  <a:lnTo>
                    <a:pt x="67" y="54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58" y="59"/>
                  </a:lnTo>
                  <a:lnTo>
                    <a:pt x="54" y="59"/>
                  </a:lnTo>
                  <a:lnTo>
                    <a:pt x="51" y="59"/>
                  </a:lnTo>
                  <a:lnTo>
                    <a:pt x="45" y="56"/>
                  </a:lnTo>
                  <a:lnTo>
                    <a:pt x="42" y="56"/>
                  </a:lnTo>
                  <a:lnTo>
                    <a:pt x="38" y="59"/>
                  </a:lnTo>
                  <a:lnTo>
                    <a:pt x="33" y="61"/>
                  </a:lnTo>
                  <a:lnTo>
                    <a:pt x="31" y="61"/>
                  </a:lnTo>
                  <a:lnTo>
                    <a:pt x="29" y="63"/>
                  </a:lnTo>
                  <a:lnTo>
                    <a:pt x="27" y="63"/>
                  </a:lnTo>
                  <a:lnTo>
                    <a:pt x="27" y="61"/>
                  </a:lnTo>
                  <a:lnTo>
                    <a:pt x="24" y="59"/>
                  </a:lnTo>
                  <a:lnTo>
                    <a:pt x="20" y="50"/>
                  </a:lnTo>
                  <a:lnTo>
                    <a:pt x="16" y="43"/>
                  </a:lnTo>
                  <a:lnTo>
                    <a:pt x="7" y="39"/>
                  </a:lnTo>
                  <a:lnTo>
                    <a:pt x="0" y="39"/>
                  </a:lnTo>
                  <a:lnTo>
                    <a:pt x="9" y="1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31" name="Freeform 448"/>
            <p:cNvSpPr>
              <a:spLocks/>
            </p:cNvSpPr>
            <p:nvPr/>
          </p:nvSpPr>
          <p:spPr bwMode="auto">
            <a:xfrm>
              <a:off x="4612923" y="3002212"/>
              <a:ext cx="79205" cy="72318"/>
            </a:xfrm>
            <a:custGeom>
              <a:avLst/>
              <a:gdLst>
                <a:gd name="T0" fmla="*/ 24 w 69"/>
                <a:gd name="T1" fmla="*/ 0 h 63"/>
                <a:gd name="T2" fmla="*/ 31 w 69"/>
                <a:gd name="T3" fmla="*/ 0 h 63"/>
                <a:gd name="T4" fmla="*/ 36 w 69"/>
                <a:gd name="T5" fmla="*/ 0 h 63"/>
                <a:gd name="T6" fmla="*/ 40 w 69"/>
                <a:gd name="T7" fmla="*/ 0 h 63"/>
                <a:gd name="T8" fmla="*/ 40 w 69"/>
                <a:gd name="T9" fmla="*/ 3 h 63"/>
                <a:gd name="T10" fmla="*/ 42 w 69"/>
                <a:gd name="T11" fmla="*/ 7 h 63"/>
                <a:gd name="T12" fmla="*/ 42 w 69"/>
                <a:gd name="T13" fmla="*/ 9 h 63"/>
                <a:gd name="T14" fmla="*/ 45 w 69"/>
                <a:gd name="T15" fmla="*/ 14 h 63"/>
                <a:gd name="T16" fmla="*/ 45 w 69"/>
                <a:gd name="T17" fmla="*/ 16 h 63"/>
                <a:gd name="T18" fmla="*/ 47 w 69"/>
                <a:gd name="T19" fmla="*/ 18 h 63"/>
                <a:gd name="T20" fmla="*/ 51 w 69"/>
                <a:gd name="T21" fmla="*/ 21 h 63"/>
                <a:gd name="T22" fmla="*/ 56 w 69"/>
                <a:gd name="T23" fmla="*/ 25 h 63"/>
                <a:gd name="T24" fmla="*/ 58 w 69"/>
                <a:gd name="T25" fmla="*/ 32 h 63"/>
                <a:gd name="T26" fmla="*/ 60 w 69"/>
                <a:gd name="T27" fmla="*/ 39 h 63"/>
                <a:gd name="T28" fmla="*/ 65 w 69"/>
                <a:gd name="T29" fmla="*/ 45 h 63"/>
                <a:gd name="T30" fmla="*/ 69 w 69"/>
                <a:gd name="T31" fmla="*/ 52 h 63"/>
                <a:gd name="T32" fmla="*/ 67 w 69"/>
                <a:gd name="T33" fmla="*/ 54 h 63"/>
                <a:gd name="T34" fmla="*/ 65 w 69"/>
                <a:gd name="T35" fmla="*/ 56 h 63"/>
                <a:gd name="T36" fmla="*/ 62 w 69"/>
                <a:gd name="T37" fmla="*/ 56 h 63"/>
                <a:gd name="T38" fmla="*/ 58 w 69"/>
                <a:gd name="T39" fmla="*/ 59 h 63"/>
                <a:gd name="T40" fmla="*/ 54 w 69"/>
                <a:gd name="T41" fmla="*/ 59 h 63"/>
                <a:gd name="T42" fmla="*/ 51 w 69"/>
                <a:gd name="T43" fmla="*/ 59 h 63"/>
                <a:gd name="T44" fmla="*/ 45 w 69"/>
                <a:gd name="T45" fmla="*/ 56 h 63"/>
                <a:gd name="T46" fmla="*/ 42 w 69"/>
                <a:gd name="T47" fmla="*/ 56 h 63"/>
                <a:gd name="T48" fmla="*/ 38 w 69"/>
                <a:gd name="T49" fmla="*/ 59 h 63"/>
                <a:gd name="T50" fmla="*/ 33 w 69"/>
                <a:gd name="T51" fmla="*/ 61 h 63"/>
                <a:gd name="T52" fmla="*/ 31 w 69"/>
                <a:gd name="T53" fmla="*/ 61 h 63"/>
                <a:gd name="T54" fmla="*/ 29 w 69"/>
                <a:gd name="T55" fmla="*/ 63 h 63"/>
                <a:gd name="T56" fmla="*/ 27 w 69"/>
                <a:gd name="T57" fmla="*/ 63 h 63"/>
                <a:gd name="T58" fmla="*/ 27 w 69"/>
                <a:gd name="T59" fmla="*/ 61 h 63"/>
                <a:gd name="T60" fmla="*/ 24 w 69"/>
                <a:gd name="T61" fmla="*/ 59 h 63"/>
                <a:gd name="T62" fmla="*/ 20 w 69"/>
                <a:gd name="T63" fmla="*/ 50 h 63"/>
                <a:gd name="T64" fmla="*/ 16 w 69"/>
                <a:gd name="T65" fmla="*/ 43 h 63"/>
                <a:gd name="T66" fmla="*/ 7 w 69"/>
                <a:gd name="T67" fmla="*/ 39 h 63"/>
                <a:gd name="T68" fmla="*/ 0 w 69"/>
                <a:gd name="T69" fmla="*/ 39 h 63"/>
                <a:gd name="T70" fmla="*/ 9 w 69"/>
                <a:gd name="T71" fmla="*/ 16 h 63"/>
                <a:gd name="T72" fmla="*/ 24 w 69"/>
                <a:gd name="T7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" h="63">
                  <a:moveTo>
                    <a:pt x="24" y="0"/>
                  </a:move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0" y="3"/>
                  </a:lnTo>
                  <a:lnTo>
                    <a:pt x="42" y="7"/>
                  </a:lnTo>
                  <a:lnTo>
                    <a:pt x="42" y="9"/>
                  </a:lnTo>
                  <a:lnTo>
                    <a:pt x="45" y="14"/>
                  </a:lnTo>
                  <a:lnTo>
                    <a:pt x="45" y="16"/>
                  </a:lnTo>
                  <a:lnTo>
                    <a:pt x="47" y="18"/>
                  </a:lnTo>
                  <a:lnTo>
                    <a:pt x="51" y="21"/>
                  </a:lnTo>
                  <a:lnTo>
                    <a:pt x="56" y="25"/>
                  </a:lnTo>
                  <a:lnTo>
                    <a:pt x="58" y="32"/>
                  </a:lnTo>
                  <a:lnTo>
                    <a:pt x="60" y="39"/>
                  </a:lnTo>
                  <a:lnTo>
                    <a:pt x="65" y="45"/>
                  </a:lnTo>
                  <a:lnTo>
                    <a:pt x="69" y="52"/>
                  </a:lnTo>
                  <a:lnTo>
                    <a:pt x="67" y="54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58" y="59"/>
                  </a:lnTo>
                  <a:lnTo>
                    <a:pt x="54" y="59"/>
                  </a:lnTo>
                  <a:lnTo>
                    <a:pt x="51" y="59"/>
                  </a:lnTo>
                  <a:lnTo>
                    <a:pt x="45" y="56"/>
                  </a:lnTo>
                  <a:lnTo>
                    <a:pt x="42" y="56"/>
                  </a:lnTo>
                  <a:lnTo>
                    <a:pt x="38" y="59"/>
                  </a:lnTo>
                  <a:lnTo>
                    <a:pt x="33" y="61"/>
                  </a:lnTo>
                  <a:lnTo>
                    <a:pt x="31" y="61"/>
                  </a:lnTo>
                  <a:lnTo>
                    <a:pt x="29" y="63"/>
                  </a:lnTo>
                  <a:lnTo>
                    <a:pt x="27" y="63"/>
                  </a:lnTo>
                  <a:lnTo>
                    <a:pt x="27" y="61"/>
                  </a:lnTo>
                  <a:lnTo>
                    <a:pt x="24" y="59"/>
                  </a:lnTo>
                  <a:lnTo>
                    <a:pt x="20" y="50"/>
                  </a:lnTo>
                  <a:lnTo>
                    <a:pt x="16" y="43"/>
                  </a:lnTo>
                  <a:lnTo>
                    <a:pt x="7" y="39"/>
                  </a:lnTo>
                  <a:lnTo>
                    <a:pt x="0" y="39"/>
                  </a:lnTo>
                  <a:lnTo>
                    <a:pt x="9" y="16"/>
                  </a:lnTo>
                  <a:lnTo>
                    <a:pt x="24" y="0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32" name="Freeform 449"/>
            <p:cNvSpPr>
              <a:spLocks/>
            </p:cNvSpPr>
            <p:nvPr/>
          </p:nvSpPr>
          <p:spPr bwMode="auto">
            <a:xfrm>
              <a:off x="4684093" y="2982697"/>
              <a:ext cx="36733" cy="19515"/>
            </a:xfrm>
            <a:custGeom>
              <a:avLst/>
              <a:gdLst>
                <a:gd name="T0" fmla="*/ 0 w 32"/>
                <a:gd name="T1" fmla="*/ 6 h 17"/>
                <a:gd name="T2" fmla="*/ 5 w 32"/>
                <a:gd name="T3" fmla="*/ 6 h 17"/>
                <a:gd name="T4" fmla="*/ 9 w 32"/>
                <a:gd name="T5" fmla="*/ 6 h 17"/>
                <a:gd name="T6" fmla="*/ 12 w 32"/>
                <a:gd name="T7" fmla="*/ 4 h 17"/>
                <a:gd name="T8" fmla="*/ 16 w 32"/>
                <a:gd name="T9" fmla="*/ 2 h 17"/>
                <a:gd name="T10" fmla="*/ 18 w 32"/>
                <a:gd name="T11" fmla="*/ 0 h 17"/>
                <a:gd name="T12" fmla="*/ 23 w 32"/>
                <a:gd name="T13" fmla="*/ 0 h 17"/>
                <a:gd name="T14" fmla="*/ 27 w 32"/>
                <a:gd name="T15" fmla="*/ 0 h 17"/>
                <a:gd name="T16" fmla="*/ 32 w 32"/>
                <a:gd name="T17" fmla="*/ 0 h 17"/>
                <a:gd name="T18" fmla="*/ 30 w 32"/>
                <a:gd name="T19" fmla="*/ 2 h 17"/>
                <a:gd name="T20" fmla="*/ 27 w 32"/>
                <a:gd name="T21" fmla="*/ 4 h 17"/>
                <a:gd name="T22" fmla="*/ 23 w 32"/>
                <a:gd name="T23" fmla="*/ 9 h 17"/>
                <a:gd name="T24" fmla="*/ 21 w 32"/>
                <a:gd name="T25" fmla="*/ 11 h 17"/>
                <a:gd name="T26" fmla="*/ 16 w 32"/>
                <a:gd name="T27" fmla="*/ 13 h 17"/>
                <a:gd name="T28" fmla="*/ 12 w 32"/>
                <a:gd name="T29" fmla="*/ 17 h 17"/>
                <a:gd name="T30" fmla="*/ 9 w 32"/>
                <a:gd name="T31" fmla="*/ 17 h 17"/>
                <a:gd name="T32" fmla="*/ 5 w 32"/>
                <a:gd name="T33" fmla="*/ 17 h 17"/>
                <a:gd name="T34" fmla="*/ 3 w 32"/>
                <a:gd name="T35" fmla="*/ 15 h 17"/>
                <a:gd name="T36" fmla="*/ 0 w 32"/>
                <a:gd name="T37" fmla="*/ 13 h 17"/>
                <a:gd name="T38" fmla="*/ 0 w 32"/>
                <a:gd name="T3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17">
                  <a:moveTo>
                    <a:pt x="0" y="6"/>
                  </a:moveTo>
                  <a:lnTo>
                    <a:pt x="5" y="6"/>
                  </a:lnTo>
                  <a:lnTo>
                    <a:pt x="9" y="6"/>
                  </a:lnTo>
                  <a:lnTo>
                    <a:pt x="12" y="4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0" y="2"/>
                  </a:lnTo>
                  <a:lnTo>
                    <a:pt x="27" y="4"/>
                  </a:lnTo>
                  <a:lnTo>
                    <a:pt x="23" y="9"/>
                  </a:lnTo>
                  <a:lnTo>
                    <a:pt x="21" y="11"/>
                  </a:lnTo>
                  <a:lnTo>
                    <a:pt x="16" y="13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0" y="13"/>
                  </a:lnTo>
                  <a:lnTo>
                    <a:pt x="0" y="6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33" name="Freeform 450"/>
            <p:cNvSpPr>
              <a:spLocks/>
            </p:cNvSpPr>
            <p:nvPr/>
          </p:nvSpPr>
          <p:spPr bwMode="auto">
            <a:xfrm>
              <a:off x="4684093" y="2982697"/>
              <a:ext cx="36733" cy="19515"/>
            </a:xfrm>
            <a:custGeom>
              <a:avLst/>
              <a:gdLst>
                <a:gd name="T0" fmla="*/ 0 w 32"/>
                <a:gd name="T1" fmla="*/ 6 h 17"/>
                <a:gd name="T2" fmla="*/ 5 w 32"/>
                <a:gd name="T3" fmla="*/ 6 h 17"/>
                <a:gd name="T4" fmla="*/ 9 w 32"/>
                <a:gd name="T5" fmla="*/ 6 h 17"/>
                <a:gd name="T6" fmla="*/ 12 w 32"/>
                <a:gd name="T7" fmla="*/ 4 h 17"/>
                <a:gd name="T8" fmla="*/ 16 w 32"/>
                <a:gd name="T9" fmla="*/ 2 h 17"/>
                <a:gd name="T10" fmla="*/ 18 w 32"/>
                <a:gd name="T11" fmla="*/ 0 h 17"/>
                <a:gd name="T12" fmla="*/ 23 w 32"/>
                <a:gd name="T13" fmla="*/ 0 h 17"/>
                <a:gd name="T14" fmla="*/ 27 w 32"/>
                <a:gd name="T15" fmla="*/ 0 h 17"/>
                <a:gd name="T16" fmla="*/ 32 w 32"/>
                <a:gd name="T17" fmla="*/ 0 h 17"/>
                <a:gd name="T18" fmla="*/ 30 w 32"/>
                <a:gd name="T19" fmla="*/ 2 h 17"/>
                <a:gd name="T20" fmla="*/ 27 w 32"/>
                <a:gd name="T21" fmla="*/ 4 h 17"/>
                <a:gd name="T22" fmla="*/ 23 w 32"/>
                <a:gd name="T23" fmla="*/ 9 h 17"/>
                <a:gd name="T24" fmla="*/ 21 w 32"/>
                <a:gd name="T25" fmla="*/ 11 h 17"/>
                <a:gd name="T26" fmla="*/ 16 w 32"/>
                <a:gd name="T27" fmla="*/ 13 h 17"/>
                <a:gd name="T28" fmla="*/ 12 w 32"/>
                <a:gd name="T29" fmla="*/ 17 h 17"/>
                <a:gd name="T30" fmla="*/ 9 w 32"/>
                <a:gd name="T31" fmla="*/ 17 h 17"/>
                <a:gd name="T32" fmla="*/ 5 w 32"/>
                <a:gd name="T33" fmla="*/ 17 h 17"/>
                <a:gd name="T34" fmla="*/ 3 w 32"/>
                <a:gd name="T35" fmla="*/ 15 h 17"/>
                <a:gd name="T36" fmla="*/ 0 w 32"/>
                <a:gd name="T37" fmla="*/ 13 h 17"/>
                <a:gd name="T38" fmla="*/ 0 w 32"/>
                <a:gd name="T3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17">
                  <a:moveTo>
                    <a:pt x="0" y="6"/>
                  </a:moveTo>
                  <a:lnTo>
                    <a:pt x="5" y="6"/>
                  </a:lnTo>
                  <a:lnTo>
                    <a:pt x="9" y="6"/>
                  </a:lnTo>
                  <a:lnTo>
                    <a:pt x="12" y="4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0" y="2"/>
                  </a:lnTo>
                  <a:lnTo>
                    <a:pt x="27" y="4"/>
                  </a:lnTo>
                  <a:lnTo>
                    <a:pt x="23" y="9"/>
                  </a:lnTo>
                  <a:lnTo>
                    <a:pt x="21" y="11"/>
                  </a:lnTo>
                  <a:lnTo>
                    <a:pt x="16" y="13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0" y="13"/>
                  </a:lnTo>
                  <a:lnTo>
                    <a:pt x="0" y="6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34" name="Freeform 451"/>
            <p:cNvSpPr>
              <a:spLocks/>
            </p:cNvSpPr>
            <p:nvPr/>
          </p:nvSpPr>
          <p:spPr bwMode="auto">
            <a:xfrm>
              <a:off x="4656543" y="3097487"/>
              <a:ext cx="20662" cy="20662"/>
            </a:xfrm>
            <a:custGeom>
              <a:avLst/>
              <a:gdLst>
                <a:gd name="T0" fmla="*/ 13 w 18"/>
                <a:gd name="T1" fmla="*/ 18 h 18"/>
                <a:gd name="T2" fmla="*/ 11 w 18"/>
                <a:gd name="T3" fmla="*/ 14 h 18"/>
                <a:gd name="T4" fmla="*/ 7 w 18"/>
                <a:gd name="T5" fmla="*/ 11 h 18"/>
                <a:gd name="T6" fmla="*/ 4 w 18"/>
                <a:gd name="T7" fmla="*/ 9 h 18"/>
                <a:gd name="T8" fmla="*/ 0 w 18"/>
                <a:gd name="T9" fmla="*/ 7 h 18"/>
                <a:gd name="T10" fmla="*/ 0 w 18"/>
                <a:gd name="T11" fmla="*/ 2 h 18"/>
                <a:gd name="T12" fmla="*/ 0 w 18"/>
                <a:gd name="T13" fmla="*/ 0 h 18"/>
                <a:gd name="T14" fmla="*/ 2 w 18"/>
                <a:gd name="T15" fmla="*/ 0 h 18"/>
                <a:gd name="T16" fmla="*/ 7 w 18"/>
                <a:gd name="T17" fmla="*/ 0 h 18"/>
                <a:gd name="T18" fmla="*/ 18 w 18"/>
                <a:gd name="T19" fmla="*/ 0 h 18"/>
                <a:gd name="T20" fmla="*/ 18 w 18"/>
                <a:gd name="T21" fmla="*/ 5 h 18"/>
                <a:gd name="T22" fmla="*/ 18 w 18"/>
                <a:gd name="T23" fmla="*/ 7 h 18"/>
                <a:gd name="T24" fmla="*/ 18 w 18"/>
                <a:gd name="T25" fmla="*/ 11 h 18"/>
                <a:gd name="T26" fmla="*/ 18 w 18"/>
                <a:gd name="T27" fmla="*/ 16 h 18"/>
                <a:gd name="T28" fmla="*/ 16 w 18"/>
                <a:gd name="T29" fmla="*/ 18 h 18"/>
                <a:gd name="T30" fmla="*/ 13 w 18"/>
                <a:gd name="T3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8">
                  <a:moveTo>
                    <a:pt x="13" y="18"/>
                  </a:moveTo>
                  <a:lnTo>
                    <a:pt x="11" y="14"/>
                  </a:lnTo>
                  <a:lnTo>
                    <a:pt x="7" y="11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0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18" y="7"/>
                  </a:lnTo>
                  <a:lnTo>
                    <a:pt x="18" y="11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3" y="18"/>
                  </a:lnTo>
                  <a:close/>
                </a:path>
              </a:pathLst>
            </a:custGeom>
            <a:solidFill>
              <a:srgbClr val="EF7C0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35" name="Freeform 452"/>
            <p:cNvSpPr>
              <a:spLocks/>
            </p:cNvSpPr>
            <p:nvPr/>
          </p:nvSpPr>
          <p:spPr bwMode="auto">
            <a:xfrm>
              <a:off x="4656543" y="3097487"/>
              <a:ext cx="20662" cy="20662"/>
            </a:xfrm>
            <a:custGeom>
              <a:avLst/>
              <a:gdLst>
                <a:gd name="T0" fmla="*/ 13 w 18"/>
                <a:gd name="T1" fmla="*/ 18 h 18"/>
                <a:gd name="T2" fmla="*/ 11 w 18"/>
                <a:gd name="T3" fmla="*/ 14 h 18"/>
                <a:gd name="T4" fmla="*/ 7 w 18"/>
                <a:gd name="T5" fmla="*/ 11 h 18"/>
                <a:gd name="T6" fmla="*/ 4 w 18"/>
                <a:gd name="T7" fmla="*/ 9 h 18"/>
                <a:gd name="T8" fmla="*/ 0 w 18"/>
                <a:gd name="T9" fmla="*/ 7 h 18"/>
                <a:gd name="T10" fmla="*/ 0 w 18"/>
                <a:gd name="T11" fmla="*/ 2 h 18"/>
                <a:gd name="T12" fmla="*/ 0 w 18"/>
                <a:gd name="T13" fmla="*/ 0 h 18"/>
                <a:gd name="T14" fmla="*/ 2 w 18"/>
                <a:gd name="T15" fmla="*/ 0 h 18"/>
                <a:gd name="T16" fmla="*/ 7 w 18"/>
                <a:gd name="T17" fmla="*/ 0 h 18"/>
                <a:gd name="T18" fmla="*/ 18 w 18"/>
                <a:gd name="T19" fmla="*/ 0 h 18"/>
                <a:gd name="T20" fmla="*/ 18 w 18"/>
                <a:gd name="T21" fmla="*/ 5 h 18"/>
                <a:gd name="T22" fmla="*/ 18 w 18"/>
                <a:gd name="T23" fmla="*/ 7 h 18"/>
                <a:gd name="T24" fmla="*/ 18 w 18"/>
                <a:gd name="T25" fmla="*/ 11 h 18"/>
                <a:gd name="T26" fmla="*/ 18 w 18"/>
                <a:gd name="T27" fmla="*/ 16 h 18"/>
                <a:gd name="T28" fmla="*/ 16 w 18"/>
                <a:gd name="T29" fmla="*/ 18 h 18"/>
                <a:gd name="T30" fmla="*/ 13 w 18"/>
                <a:gd name="T3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8">
                  <a:moveTo>
                    <a:pt x="13" y="18"/>
                  </a:moveTo>
                  <a:lnTo>
                    <a:pt x="11" y="14"/>
                  </a:lnTo>
                  <a:lnTo>
                    <a:pt x="7" y="11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0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18" y="7"/>
                  </a:lnTo>
                  <a:lnTo>
                    <a:pt x="18" y="11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3" y="1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36" name="Freeform 453"/>
            <p:cNvSpPr>
              <a:spLocks/>
            </p:cNvSpPr>
            <p:nvPr/>
          </p:nvSpPr>
          <p:spPr bwMode="auto">
            <a:xfrm>
              <a:off x="4627846" y="2962035"/>
              <a:ext cx="36733" cy="20662"/>
            </a:xfrm>
            <a:custGeom>
              <a:avLst/>
              <a:gdLst>
                <a:gd name="T0" fmla="*/ 7 w 32"/>
                <a:gd name="T1" fmla="*/ 0 h 18"/>
                <a:gd name="T2" fmla="*/ 32 w 32"/>
                <a:gd name="T3" fmla="*/ 0 h 18"/>
                <a:gd name="T4" fmla="*/ 32 w 32"/>
                <a:gd name="T5" fmla="*/ 4 h 18"/>
                <a:gd name="T6" fmla="*/ 29 w 32"/>
                <a:gd name="T7" fmla="*/ 9 h 18"/>
                <a:gd name="T8" fmla="*/ 27 w 32"/>
                <a:gd name="T9" fmla="*/ 11 h 18"/>
                <a:gd name="T10" fmla="*/ 23 w 32"/>
                <a:gd name="T11" fmla="*/ 13 h 18"/>
                <a:gd name="T12" fmla="*/ 18 w 32"/>
                <a:gd name="T13" fmla="*/ 13 h 18"/>
                <a:gd name="T14" fmla="*/ 14 w 32"/>
                <a:gd name="T15" fmla="*/ 15 h 18"/>
                <a:gd name="T16" fmla="*/ 9 w 32"/>
                <a:gd name="T17" fmla="*/ 15 h 18"/>
                <a:gd name="T18" fmla="*/ 5 w 32"/>
                <a:gd name="T19" fmla="*/ 15 h 18"/>
                <a:gd name="T20" fmla="*/ 0 w 32"/>
                <a:gd name="T21" fmla="*/ 18 h 18"/>
                <a:gd name="T22" fmla="*/ 0 w 32"/>
                <a:gd name="T23" fmla="*/ 13 h 18"/>
                <a:gd name="T24" fmla="*/ 0 w 32"/>
                <a:gd name="T25" fmla="*/ 11 h 18"/>
                <a:gd name="T26" fmla="*/ 3 w 32"/>
                <a:gd name="T27" fmla="*/ 9 h 18"/>
                <a:gd name="T28" fmla="*/ 5 w 32"/>
                <a:gd name="T29" fmla="*/ 4 h 18"/>
                <a:gd name="T30" fmla="*/ 5 w 32"/>
                <a:gd name="T31" fmla="*/ 2 h 18"/>
                <a:gd name="T32" fmla="*/ 7 w 32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8">
                  <a:moveTo>
                    <a:pt x="7" y="0"/>
                  </a:moveTo>
                  <a:lnTo>
                    <a:pt x="32" y="0"/>
                  </a:lnTo>
                  <a:lnTo>
                    <a:pt x="32" y="4"/>
                  </a:lnTo>
                  <a:lnTo>
                    <a:pt x="29" y="9"/>
                  </a:lnTo>
                  <a:lnTo>
                    <a:pt x="27" y="11"/>
                  </a:lnTo>
                  <a:lnTo>
                    <a:pt x="23" y="13"/>
                  </a:lnTo>
                  <a:lnTo>
                    <a:pt x="18" y="13"/>
                  </a:lnTo>
                  <a:lnTo>
                    <a:pt x="14" y="15"/>
                  </a:lnTo>
                  <a:lnTo>
                    <a:pt x="9" y="15"/>
                  </a:lnTo>
                  <a:lnTo>
                    <a:pt x="5" y="15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3" y="9"/>
                  </a:lnTo>
                  <a:lnTo>
                    <a:pt x="5" y="4"/>
                  </a:lnTo>
                  <a:lnTo>
                    <a:pt x="5" y="2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37" name="Freeform 454"/>
            <p:cNvSpPr>
              <a:spLocks/>
            </p:cNvSpPr>
            <p:nvPr/>
          </p:nvSpPr>
          <p:spPr bwMode="auto">
            <a:xfrm>
              <a:off x="4627846" y="2962035"/>
              <a:ext cx="36733" cy="20662"/>
            </a:xfrm>
            <a:custGeom>
              <a:avLst/>
              <a:gdLst>
                <a:gd name="T0" fmla="*/ 7 w 32"/>
                <a:gd name="T1" fmla="*/ 0 h 18"/>
                <a:gd name="T2" fmla="*/ 32 w 32"/>
                <a:gd name="T3" fmla="*/ 0 h 18"/>
                <a:gd name="T4" fmla="*/ 32 w 32"/>
                <a:gd name="T5" fmla="*/ 4 h 18"/>
                <a:gd name="T6" fmla="*/ 29 w 32"/>
                <a:gd name="T7" fmla="*/ 9 h 18"/>
                <a:gd name="T8" fmla="*/ 27 w 32"/>
                <a:gd name="T9" fmla="*/ 11 h 18"/>
                <a:gd name="T10" fmla="*/ 23 w 32"/>
                <a:gd name="T11" fmla="*/ 13 h 18"/>
                <a:gd name="T12" fmla="*/ 18 w 32"/>
                <a:gd name="T13" fmla="*/ 13 h 18"/>
                <a:gd name="T14" fmla="*/ 14 w 32"/>
                <a:gd name="T15" fmla="*/ 15 h 18"/>
                <a:gd name="T16" fmla="*/ 9 w 32"/>
                <a:gd name="T17" fmla="*/ 15 h 18"/>
                <a:gd name="T18" fmla="*/ 5 w 32"/>
                <a:gd name="T19" fmla="*/ 15 h 18"/>
                <a:gd name="T20" fmla="*/ 0 w 32"/>
                <a:gd name="T21" fmla="*/ 18 h 18"/>
                <a:gd name="T22" fmla="*/ 0 w 32"/>
                <a:gd name="T23" fmla="*/ 13 h 18"/>
                <a:gd name="T24" fmla="*/ 0 w 32"/>
                <a:gd name="T25" fmla="*/ 11 h 18"/>
                <a:gd name="T26" fmla="*/ 3 w 32"/>
                <a:gd name="T27" fmla="*/ 9 h 18"/>
                <a:gd name="T28" fmla="*/ 5 w 32"/>
                <a:gd name="T29" fmla="*/ 4 h 18"/>
                <a:gd name="T30" fmla="*/ 5 w 32"/>
                <a:gd name="T31" fmla="*/ 2 h 18"/>
                <a:gd name="T32" fmla="*/ 7 w 32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8">
                  <a:moveTo>
                    <a:pt x="7" y="0"/>
                  </a:moveTo>
                  <a:lnTo>
                    <a:pt x="32" y="0"/>
                  </a:lnTo>
                  <a:lnTo>
                    <a:pt x="32" y="4"/>
                  </a:lnTo>
                  <a:lnTo>
                    <a:pt x="29" y="9"/>
                  </a:lnTo>
                  <a:lnTo>
                    <a:pt x="27" y="11"/>
                  </a:lnTo>
                  <a:lnTo>
                    <a:pt x="23" y="13"/>
                  </a:lnTo>
                  <a:lnTo>
                    <a:pt x="18" y="13"/>
                  </a:lnTo>
                  <a:lnTo>
                    <a:pt x="14" y="15"/>
                  </a:lnTo>
                  <a:lnTo>
                    <a:pt x="9" y="15"/>
                  </a:lnTo>
                  <a:lnTo>
                    <a:pt x="5" y="15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3" y="9"/>
                  </a:lnTo>
                  <a:lnTo>
                    <a:pt x="5" y="4"/>
                  </a:lnTo>
                  <a:lnTo>
                    <a:pt x="5" y="2"/>
                  </a:lnTo>
                  <a:lnTo>
                    <a:pt x="7" y="0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38" name="Freeform 455"/>
            <p:cNvSpPr>
              <a:spLocks/>
            </p:cNvSpPr>
            <p:nvPr/>
          </p:nvSpPr>
          <p:spPr bwMode="auto">
            <a:xfrm>
              <a:off x="4218047" y="2669322"/>
              <a:ext cx="12627" cy="22958"/>
            </a:xfrm>
            <a:custGeom>
              <a:avLst/>
              <a:gdLst>
                <a:gd name="T0" fmla="*/ 0 w 11"/>
                <a:gd name="T1" fmla="*/ 18 h 20"/>
                <a:gd name="T2" fmla="*/ 0 w 11"/>
                <a:gd name="T3" fmla="*/ 18 h 20"/>
                <a:gd name="T4" fmla="*/ 2 w 11"/>
                <a:gd name="T5" fmla="*/ 15 h 20"/>
                <a:gd name="T6" fmla="*/ 4 w 11"/>
                <a:gd name="T7" fmla="*/ 11 h 20"/>
                <a:gd name="T8" fmla="*/ 6 w 11"/>
                <a:gd name="T9" fmla="*/ 6 h 20"/>
                <a:gd name="T10" fmla="*/ 6 w 11"/>
                <a:gd name="T11" fmla="*/ 0 h 20"/>
                <a:gd name="T12" fmla="*/ 9 w 11"/>
                <a:gd name="T13" fmla="*/ 4 h 20"/>
                <a:gd name="T14" fmla="*/ 11 w 11"/>
                <a:gd name="T15" fmla="*/ 9 h 20"/>
                <a:gd name="T16" fmla="*/ 11 w 11"/>
                <a:gd name="T17" fmla="*/ 11 h 20"/>
                <a:gd name="T18" fmla="*/ 11 w 11"/>
                <a:gd name="T19" fmla="*/ 13 h 20"/>
                <a:gd name="T20" fmla="*/ 11 w 11"/>
                <a:gd name="T21" fmla="*/ 15 h 20"/>
                <a:gd name="T22" fmla="*/ 9 w 11"/>
                <a:gd name="T23" fmla="*/ 18 h 20"/>
                <a:gd name="T24" fmla="*/ 6 w 11"/>
                <a:gd name="T25" fmla="*/ 20 h 20"/>
                <a:gd name="T26" fmla="*/ 4 w 11"/>
                <a:gd name="T27" fmla="*/ 20 h 20"/>
                <a:gd name="T28" fmla="*/ 2 w 11"/>
                <a:gd name="T29" fmla="*/ 18 h 20"/>
                <a:gd name="T30" fmla="*/ 0 w 11"/>
                <a:gd name="T31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0">
                  <a:moveTo>
                    <a:pt x="0" y="18"/>
                  </a:moveTo>
                  <a:lnTo>
                    <a:pt x="0" y="18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6" y="6"/>
                  </a:lnTo>
                  <a:lnTo>
                    <a:pt x="6" y="0"/>
                  </a:lnTo>
                  <a:lnTo>
                    <a:pt x="9" y="4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9" y="18"/>
                  </a:lnTo>
                  <a:lnTo>
                    <a:pt x="6" y="20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39" name="Freeform 456"/>
            <p:cNvSpPr>
              <a:spLocks/>
            </p:cNvSpPr>
            <p:nvPr/>
          </p:nvSpPr>
          <p:spPr bwMode="auto">
            <a:xfrm>
              <a:off x="4218047" y="2669322"/>
              <a:ext cx="12627" cy="22958"/>
            </a:xfrm>
            <a:custGeom>
              <a:avLst/>
              <a:gdLst>
                <a:gd name="T0" fmla="*/ 0 w 11"/>
                <a:gd name="T1" fmla="*/ 18 h 20"/>
                <a:gd name="T2" fmla="*/ 0 w 11"/>
                <a:gd name="T3" fmla="*/ 18 h 20"/>
                <a:gd name="T4" fmla="*/ 2 w 11"/>
                <a:gd name="T5" fmla="*/ 15 h 20"/>
                <a:gd name="T6" fmla="*/ 4 w 11"/>
                <a:gd name="T7" fmla="*/ 11 h 20"/>
                <a:gd name="T8" fmla="*/ 6 w 11"/>
                <a:gd name="T9" fmla="*/ 6 h 20"/>
                <a:gd name="T10" fmla="*/ 6 w 11"/>
                <a:gd name="T11" fmla="*/ 0 h 20"/>
                <a:gd name="T12" fmla="*/ 9 w 11"/>
                <a:gd name="T13" fmla="*/ 4 h 20"/>
                <a:gd name="T14" fmla="*/ 11 w 11"/>
                <a:gd name="T15" fmla="*/ 9 h 20"/>
                <a:gd name="T16" fmla="*/ 11 w 11"/>
                <a:gd name="T17" fmla="*/ 11 h 20"/>
                <a:gd name="T18" fmla="*/ 11 w 11"/>
                <a:gd name="T19" fmla="*/ 13 h 20"/>
                <a:gd name="T20" fmla="*/ 11 w 11"/>
                <a:gd name="T21" fmla="*/ 15 h 20"/>
                <a:gd name="T22" fmla="*/ 9 w 11"/>
                <a:gd name="T23" fmla="*/ 18 h 20"/>
                <a:gd name="T24" fmla="*/ 6 w 11"/>
                <a:gd name="T25" fmla="*/ 20 h 20"/>
                <a:gd name="T26" fmla="*/ 4 w 11"/>
                <a:gd name="T27" fmla="*/ 20 h 20"/>
                <a:gd name="T28" fmla="*/ 2 w 11"/>
                <a:gd name="T29" fmla="*/ 18 h 20"/>
                <a:gd name="T30" fmla="*/ 0 w 11"/>
                <a:gd name="T31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0">
                  <a:moveTo>
                    <a:pt x="0" y="18"/>
                  </a:moveTo>
                  <a:lnTo>
                    <a:pt x="0" y="18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6" y="6"/>
                  </a:lnTo>
                  <a:lnTo>
                    <a:pt x="6" y="0"/>
                  </a:lnTo>
                  <a:lnTo>
                    <a:pt x="9" y="4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9" y="18"/>
                  </a:lnTo>
                  <a:lnTo>
                    <a:pt x="6" y="20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8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40" name="Freeform 457"/>
            <p:cNvSpPr>
              <a:spLocks/>
            </p:cNvSpPr>
            <p:nvPr/>
          </p:nvSpPr>
          <p:spPr bwMode="auto">
            <a:xfrm>
              <a:off x="5167358" y="2925302"/>
              <a:ext cx="99867" cy="57395"/>
            </a:xfrm>
            <a:custGeom>
              <a:avLst/>
              <a:gdLst>
                <a:gd name="T0" fmla="*/ 0 w 87"/>
                <a:gd name="T1" fmla="*/ 5 h 50"/>
                <a:gd name="T2" fmla="*/ 2 w 87"/>
                <a:gd name="T3" fmla="*/ 3 h 50"/>
                <a:gd name="T4" fmla="*/ 4 w 87"/>
                <a:gd name="T5" fmla="*/ 0 h 50"/>
                <a:gd name="T6" fmla="*/ 9 w 87"/>
                <a:gd name="T7" fmla="*/ 0 h 50"/>
                <a:gd name="T8" fmla="*/ 11 w 87"/>
                <a:gd name="T9" fmla="*/ 3 h 50"/>
                <a:gd name="T10" fmla="*/ 15 w 87"/>
                <a:gd name="T11" fmla="*/ 3 h 50"/>
                <a:gd name="T12" fmla="*/ 18 w 87"/>
                <a:gd name="T13" fmla="*/ 5 h 50"/>
                <a:gd name="T14" fmla="*/ 31 w 87"/>
                <a:gd name="T15" fmla="*/ 9 h 50"/>
                <a:gd name="T16" fmla="*/ 47 w 87"/>
                <a:gd name="T17" fmla="*/ 9 h 50"/>
                <a:gd name="T18" fmla="*/ 60 w 87"/>
                <a:gd name="T19" fmla="*/ 9 h 50"/>
                <a:gd name="T20" fmla="*/ 71 w 87"/>
                <a:gd name="T21" fmla="*/ 12 h 50"/>
                <a:gd name="T22" fmla="*/ 80 w 87"/>
                <a:gd name="T23" fmla="*/ 25 h 50"/>
                <a:gd name="T24" fmla="*/ 80 w 87"/>
                <a:gd name="T25" fmla="*/ 32 h 50"/>
                <a:gd name="T26" fmla="*/ 85 w 87"/>
                <a:gd name="T27" fmla="*/ 32 h 50"/>
                <a:gd name="T28" fmla="*/ 87 w 87"/>
                <a:gd name="T29" fmla="*/ 32 h 50"/>
                <a:gd name="T30" fmla="*/ 87 w 87"/>
                <a:gd name="T31" fmla="*/ 34 h 50"/>
                <a:gd name="T32" fmla="*/ 87 w 87"/>
                <a:gd name="T33" fmla="*/ 36 h 50"/>
                <a:gd name="T34" fmla="*/ 78 w 87"/>
                <a:gd name="T35" fmla="*/ 38 h 50"/>
                <a:gd name="T36" fmla="*/ 69 w 87"/>
                <a:gd name="T37" fmla="*/ 36 h 50"/>
                <a:gd name="T38" fmla="*/ 60 w 87"/>
                <a:gd name="T39" fmla="*/ 36 h 50"/>
                <a:gd name="T40" fmla="*/ 53 w 87"/>
                <a:gd name="T41" fmla="*/ 38 h 50"/>
                <a:gd name="T42" fmla="*/ 49 w 87"/>
                <a:gd name="T43" fmla="*/ 43 h 50"/>
                <a:gd name="T44" fmla="*/ 49 w 87"/>
                <a:gd name="T45" fmla="*/ 47 h 50"/>
                <a:gd name="T46" fmla="*/ 49 w 87"/>
                <a:gd name="T47" fmla="*/ 50 h 50"/>
                <a:gd name="T48" fmla="*/ 47 w 87"/>
                <a:gd name="T49" fmla="*/ 50 h 50"/>
                <a:gd name="T50" fmla="*/ 42 w 87"/>
                <a:gd name="T51" fmla="*/ 50 h 50"/>
                <a:gd name="T52" fmla="*/ 38 w 87"/>
                <a:gd name="T53" fmla="*/ 50 h 50"/>
                <a:gd name="T54" fmla="*/ 35 w 87"/>
                <a:gd name="T55" fmla="*/ 50 h 50"/>
                <a:gd name="T56" fmla="*/ 31 w 87"/>
                <a:gd name="T57" fmla="*/ 47 h 50"/>
                <a:gd name="T58" fmla="*/ 29 w 87"/>
                <a:gd name="T59" fmla="*/ 45 h 50"/>
                <a:gd name="T60" fmla="*/ 26 w 87"/>
                <a:gd name="T61" fmla="*/ 43 h 50"/>
                <a:gd name="T62" fmla="*/ 22 w 87"/>
                <a:gd name="T63" fmla="*/ 43 h 50"/>
                <a:gd name="T64" fmla="*/ 18 w 87"/>
                <a:gd name="T65" fmla="*/ 43 h 50"/>
                <a:gd name="T66" fmla="*/ 11 w 87"/>
                <a:gd name="T67" fmla="*/ 43 h 50"/>
                <a:gd name="T68" fmla="*/ 4 w 87"/>
                <a:gd name="T69" fmla="*/ 25 h 50"/>
                <a:gd name="T70" fmla="*/ 0 w 87"/>
                <a:gd name="T71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" h="50">
                  <a:moveTo>
                    <a:pt x="0" y="5"/>
                  </a:moveTo>
                  <a:lnTo>
                    <a:pt x="2" y="3"/>
                  </a:lnTo>
                  <a:lnTo>
                    <a:pt x="4" y="0"/>
                  </a:lnTo>
                  <a:lnTo>
                    <a:pt x="9" y="0"/>
                  </a:lnTo>
                  <a:lnTo>
                    <a:pt x="11" y="3"/>
                  </a:lnTo>
                  <a:lnTo>
                    <a:pt x="15" y="3"/>
                  </a:lnTo>
                  <a:lnTo>
                    <a:pt x="18" y="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60" y="9"/>
                  </a:lnTo>
                  <a:lnTo>
                    <a:pt x="71" y="12"/>
                  </a:lnTo>
                  <a:lnTo>
                    <a:pt x="80" y="25"/>
                  </a:lnTo>
                  <a:lnTo>
                    <a:pt x="80" y="32"/>
                  </a:lnTo>
                  <a:lnTo>
                    <a:pt x="85" y="32"/>
                  </a:lnTo>
                  <a:lnTo>
                    <a:pt x="87" y="32"/>
                  </a:lnTo>
                  <a:lnTo>
                    <a:pt x="87" y="34"/>
                  </a:lnTo>
                  <a:lnTo>
                    <a:pt x="87" y="36"/>
                  </a:lnTo>
                  <a:lnTo>
                    <a:pt x="78" y="38"/>
                  </a:lnTo>
                  <a:lnTo>
                    <a:pt x="69" y="36"/>
                  </a:lnTo>
                  <a:lnTo>
                    <a:pt x="60" y="36"/>
                  </a:lnTo>
                  <a:lnTo>
                    <a:pt x="53" y="38"/>
                  </a:lnTo>
                  <a:lnTo>
                    <a:pt x="49" y="43"/>
                  </a:lnTo>
                  <a:lnTo>
                    <a:pt x="49" y="47"/>
                  </a:lnTo>
                  <a:lnTo>
                    <a:pt x="49" y="50"/>
                  </a:lnTo>
                  <a:lnTo>
                    <a:pt x="47" y="50"/>
                  </a:lnTo>
                  <a:lnTo>
                    <a:pt x="42" y="50"/>
                  </a:lnTo>
                  <a:lnTo>
                    <a:pt x="38" y="50"/>
                  </a:lnTo>
                  <a:lnTo>
                    <a:pt x="35" y="50"/>
                  </a:lnTo>
                  <a:lnTo>
                    <a:pt x="31" y="47"/>
                  </a:lnTo>
                  <a:lnTo>
                    <a:pt x="29" y="45"/>
                  </a:lnTo>
                  <a:lnTo>
                    <a:pt x="26" y="43"/>
                  </a:lnTo>
                  <a:lnTo>
                    <a:pt x="22" y="43"/>
                  </a:lnTo>
                  <a:lnTo>
                    <a:pt x="18" y="43"/>
                  </a:lnTo>
                  <a:lnTo>
                    <a:pt x="11" y="43"/>
                  </a:lnTo>
                  <a:lnTo>
                    <a:pt x="4" y="2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9EE0"/>
            </a:solid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41" name="Freeform 458"/>
            <p:cNvSpPr>
              <a:spLocks/>
            </p:cNvSpPr>
            <p:nvPr/>
          </p:nvSpPr>
          <p:spPr bwMode="auto">
            <a:xfrm>
              <a:off x="5167358" y="2925302"/>
              <a:ext cx="99867" cy="57395"/>
            </a:xfrm>
            <a:custGeom>
              <a:avLst/>
              <a:gdLst>
                <a:gd name="T0" fmla="*/ 0 w 87"/>
                <a:gd name="T1" fmla="*/ 5 h 50"/>
                <a:gd name="T2" fmla="*/ 2 w 87"/>
                <a:gd name="T3" fmla="*/ 3 h 50"/>
                <a:gd name="T4" fmla="*/ 4 w 87"/>
                <a:gd name="T5" fmla="*/ 0 h 50"/>
                <a:gd name="T6" fmla="*/ 9 w 87"/>
                <a:gd name="T7" fmla="*/ 0 h 50"/>
                <a:gd name="T8" fmla="*/ 11 w 87"/>
                <a:gd name="T9" fmla="*/ 3 h 50"/>
                <a:gd name="T10" fmla="*/ 15 w 87"/>
                <a:gd name="T11" fmla="*/ 3 h 50"/>
                <a:gd name="T12" fmla="*/ 18 w 87"/>
                <a:gd name="T13" fmla="*/ 5 h 50"/>
                <a:gd name="T14" fmla="*/ 31 w 87"/>
                <a:gd name="T15" fmla="*/ 9 h 50"/>
                <a:gd name="T16" fmla="*/ 47 w 87"/>
                <a:gd name="T17" fmla="*/ 9 h 50"/>
                <a:gd name="T18" fmla="*/ 60 w 87"/>
                <a:gd name="T19" fmla="*/ 9 h 50"/>
                <a:gd name="T20" fmla="*/ 71 w 87"/>
                <a:gd name="T21" fmla="*/ 12 h 50"/>
                <a:gd name="T22" fmla="*/ 80 w 87"/>
                <a:gd name="T23" fmla="*/ 25 h 50"/>
                <a:gd name="T24" fmla="*/ 80 w 87"/>
                <a:gd name="T25" fmla="*/ 32 h 50"/>
                <a:gd name="T26" fmla="*/ 85 w 87"/>
                <a:gd name="T27" fmla="*/ 32 h 50"/>
                <a:gd name="T28" fmla="*/ 87 w 87"/>
                <a:gd name="T29" fmla="*/ 32 h 50"/>
                <a:gd name="T30" fmla="*/ 87 w 87"/>
                <a:gd name="T31" fmla="*/ 34 h 50"/>
                <a:gd name="T32" fmla="*/ 87 w 87"/>
                <a:gd name="T33" fmla="*/ 36 h 50"/>
                <a:gd name="T34" fmla="*/ 78 w 87"/>
                <a:gd name="T35" fmla="*/ 38 h 50"/>
                <a:gd name="T36" fmla="*/ 69 w 87"/>
                <a:gd name="T37" fmla="*/ 36 h 50"/>
                <a:gd name="T38" fmla="*/ 60 w 87"/>
                <a:gd name="T39" fmla="*/ 36 h 50"/>
                <a:gd name="T40" fmla="*/ 53 w 87"/>
                <a:gd name="T41" fmla="*/ 38 h 50"/>
                <a:gd name="T42" fmla="*/ 49 w 87"/>
                <a:gd name="T43" fmla="*/ 43 h 50"/>
                <a:gd name="T44" fmla="*/ 49 w 87"/>
                <a:gd name="T45" fmla="*/ 47 h 50"/>
                <a:gd name="T46" fmla="*/ 49 w 87"/>
                <a:gd name="T47" fmla="*/ 50 h 50"/>
                <a:gd name="T48" fmla="*/ 47 w 87"/>
                <a:gd name="T49" fmla="*/ 50 h 50"/>
                <a:gd name="T50" fmla="*/ 42 w 87"/>
                <a:gd name="T51" fmla="*/ 50 h 50"/>
                <a:gd name="T52" fmla="*/ 38 w 87"/>
                <a:gd name="T53" fmla="*/ 50 h 50"/>
                <a:gd name="T54" fmla="*/ 35 w 87"/>
                <a:gd name="T55" fmla="*/ 50 h 50"/>
                <a:gd name="T56" fmla="*/ 31 w 87"/>
                <a:gd name="T57" fmla="*/ 47 h 50"/>
                <a:gd name="T58" fmla="*/ 29 w 87"/>
                <a:gd name="T59" fmla="*/ 45 h 50"/>
                <a:gd name="T60" fmla="*/ 26 w 87"/>
                <a:gd name="T61" fmla="*/ 43 h 50"/>
                <a:gd name="T62" fmla="*/ 22 w 87"/>
                <a:gd name="T63" fmla="*/ 43 h 50"/>
                <a:gd name="T64" fmla="*/ 18 w 87"/>
                <a:gd name="T65" fmla="*/ 43 h 50"/>
                <a:gd name="T66" fmla="*/ 11 w 87"/>
                <a:gd name="T67" fmla="*/ 43 h 50"/>
                <a:gd name="T68" fmla="*/ 4 w 87"/>
                <a:gd name="T69" fmla="*/ 25 h 50"/>
                <a:gd name="T70" fmla="*/ 0 w 87"/>
                <a:gd name="T71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" h="50">
                  <a:moveTo>
                    <a:pt x="0" y="5"/>
                  </a:moveTo>
                  <a:lnTo>
                    <a:pt x="2" y="3"/>
                  </a:lnTo>
                  <a:lnTo>
                    <a:pt x="4" y="0"/>
                  </a:lnTo>
                  <a:lnTo>
                    <a:pt x="9" y="0"/>
                  </a:lnTo>
                  <a:lnTo>
                    <a:pt x="11" y="3"/>
                  </a:lnTo>
                  <a:lnTo>
                    <a:pt x="15" y="3"/>
                  </a:lnTo>
                  <a:lnTo>
                    <a:pt x="18" y="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60" y="9"/>
                  </a:lnTo>
                  <a:lnTo>
                    <a:pt x="71" y="12"/>
                  </a:lnTo>
                  <a:lnTo>
                    <a:pt x="80" y="25"/>
                  </a:lnTo>
                  <a:lnTo>
                    <a:pt x="80" y="32"/>
                  </a:lnTo>
                  <a:lnTo>
                    <a:pt x="85" y="32"/>
                  </a:lnTo>
                  <a:lnTo>
                    <a:pt x="87" y="32"/>
                  </a:lnTo>
                  <a:lnTo>
                    <a:pt x="87" y="34"/>
                  </a:lnTo>
                  <a:lnTo>
                    <a:pt x="87" y="36"/>
                  </a:lnTo>
                  <a:lnTo>
                    <a:pt x="78" y="38"/>
                  </a:lnTo>
                  <a:lnTo>
                    <a:pt x="69" y="36"/>
                  </a:lnTo>
                  <a:lnTo>
                    <a:pt x="60" y="36"/>
                  </a:lnTo>
                  <a:lnTo>
                    <a:pt x="53" y="38"/>
                  </a:lnTo>
                  <a:lnTo>
                    <a:pt x="49" y="43"/>
                  </a:lnTo>
                  <a:lnTo>
                    <a:pt x="49" y="47"/>
                  </a:lnTo>
                  <a:lnTo>
                    <a:pt x="49" y="50"/>
                  </a:lnTo>
                  <a:lnTo>
                    <a:pt x="47" y="50"/>
                  </a:lnTo>
                  <a:lnTo>
                    <a:pt x="42" y="50"/>
                  </a:lnTo>
                  <a:lnTo>
                    <a:pt x="38" y="50"/>
                  </a:lnTo>
                  <a:lnTo>
                    <a:pt x="35" y="50"/>
                  </a:lnTo>
                  <a:lnTo>
                    <a:pt x="31" y="47"/>
                  </a:lnTo>
                  <a:lnTo>
                    <a:pt x="29" y="45"/>
                  </a:lnTo>
                  <a:lnTo>
                    <a:pt x="26" y="43"/>
                  </a:lnTo>
                  <a:lnTo>
                    <a:pt x="22" y="43"/>
                  </a:lnTo>
                  <a:lnTo>
                    <a:pt x="18" y="43"/>
                  </a:lnTo>
                  <a:lnTo>
                    <a:pt x="11" y="43"/>
                  </a:lnTo>
                  <a:lnTo>
                    <a:pt x="4" y="25"/>
                  </a:lnTo>
                  <a:lnTo>
                    <a:pt x="0" y="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42" name="Freeform 459"/>
            <p:cNvSpPr>
              <a:spLocks/>
            </p:cNvSpPr>
            <p:nvPr/>
          </p:nvSpPr>
          <p:spPr bwMode="auto">
            <a:xfrm>
              <a:off x="2809578" y="1772816"/>
              <a:ext cx="997523" cy="598054"/>
            </a:xfrm>
            <a:custGeom>
              <a:avLst/>
              <a:gdLst>
                <a:gd name="T0" fmla="*/ 831 w 869"/>
                <a:gd name="T1" fmla="*/ 38 h 521"/>
                <a:gd name="T2" fmla="*/ 802 w 869"/>
                <a:gd name="T3" fmla="*/ 38 h 521"/>
                <a:gd name="T4" fmla="*/ 737 w 869"/>
                <a:gd name="T5" fmla="*/ 45 h 521"/>
                <a:gd name="T6" fmla="*/ 719 w 869"/>
                <a:gd name="T7" fmla="*/ 31 h 521"/>
                <a:gd name="T8" fmla="*/ 708 w 869"/>
                <a:gd name="T9" fmla="*/ 2 h 521"/>
                <a:gd name="T10" fmla="*/ 668 w 869"/>
                <a:gd name="T11" fmla="*/ 7 h 521"/>
                <a:gd name="T12" fmla="*/ 587 w 869"/>
                <a:gd name="T13" fmla="*/ 13 h 521"/>
                <a:gd name="T14" fmla="*/ 438 w 869"/>
                <a:gd name="T15" fmla="*/ 16 h 521"/>
                <a:gd name="T16" fmla="*/ 409 w 869"/>
                <a:gd name="T17" fmla="*/ 20 h 521"/>
                <a:gd name="T18" fmla="*/ 386 w 869"/>
                <a:gd name="T19" fmla="*/ 31 h 521"/>
                <a:gd name="T20" fmla="*/ 205 w 869"/>
                <a:gd name="T21" fmla="*/ 29 h 521"/>
                <a:gd name="T22" fmla="*/ 87 w 869"/>
                <a:gd name="T23" fmla="*/ 51 h 521"/>
                <a:gd name="T24" fmla="*/ 71 w 869"/>
                <a:gd name="T25" fmla="*/ 58 h 521"/>
                <a:gd name="T26" fmla="*/ 55 w 869"/>
                <a:gd name="T27" fmla="*/ 83 h 521"/>
                <a:gd name="T28" fmla="*/ 11 w 869"/>
                <a:gd name="T29" fmla="*/ 89 h 521"/>
                <a:gd name="T30" fmla="*/ 17 w 869"/>
                <a:gd name="T31" fmla="*/ 94 h 521"/>
                <a:gd name="T32" fmla="*/ 26 w 869"/>
                <a:gd name="T33" fmla="*/ 110 h 521"/>
                <a:gd name="T34" fmla="*/ 6 w 869"/>
                <a:gd name="T35" fmla="*/ 128 h 521"/>
                <a:gd name="T36" fmla="*/ 73 w 869"/>
                <a:gd name="T37" fmla="*/ 130 h 521"/>
                <a:gd name="T38" fmla="*/ 114 w 869"/>
                <a:gd name="T39" fmla="*/ 145 h 521"/>
                <a:gd name="T40" fmla="*/ 138 w 869"/>
                <a:gd name="T41" fmla="*/ 161 h 521"/>
                <a:gd name="T42" fmla="*/ 156 w 869"/>
                <a:gd name="T43" fmla="*/ 199 h 521"/>
                <a:gd name="T44" fmla="*/ 167 w 869"/>
                <a:gd name="T45" fmla="*/ 242 h 521"/>
                <a:gd name="T46" fmla="*/ 194 w 869"/>
                <a:gd name="T47" fmla="*/ 257 h 521"/>
                <a:gd name="T48" fmla="*/ 172 w 869"/>
                <a:gd name="T49" fmla="*/ 315 h 521"/>
                <a:gd name="T50" fmla="*/ 127 w 869"/>
                <a:gd name="T51" fmla="*/ 336 h 521"/>
                <a:gd name="T52" fmla="*/ 131 w 869"/>
                <a:gd name="T53" fmla="*/ 358 h 521"/>
                <a:gd name="T54" fmla="*/ 100 w 869"/>
                <a:gd name="T55" fmla="*/ 383 h 521"/>
                <a:gd name="T56" fmla="*/ 118 w 869"/>
                <a:gd name="T57" fmla="*/ 398 h 521"/>
                <a:gd name="T58" fmla="*/ 131 w 869"/>
                <a:gd name="T59" fmla="*/ 459 h 521"/>
                <a:gd name="T60" fmla="*/ 194 w 869"/>
                <a:gd name="T61" fmla="*/ 501 h 521"/>
                <a:gd name="T62" fmla="*/ 243 w 869"/>
                <a:gd name="T63" fmla="*/ 521 h 521"/>
                <a:gd name="T64" fmla="*/ 283 w 869"/>
                <a:gd name="T65" fmla="*/ 456 h 521"/>
                <a:gd name="T66" fmla="*/ 301 w 869"/>
                <a:gd name="T67" fmla="*/ 427 h 521"/>
                <a:gd name="T68" fmla="*/ 337 w 869"/>
                <a:gd name="T69" fmla="*/ 394 h 521"/>
                <a:gd name="T70" fmla="*/ 353 w 869"/>
                <a:gd name="T71" fmla="*/ 383 h 521"/>
                <a:gd name="T72" fmla="*/ 380 w 869"/>
                <a:gd name="T73" fmla="*/ 383 h 521"/>
                <a:gd name="T74" fmla="*/ 388 w 869"/>
                <a:gd name="T75" fmla="*/ 365 h 521"/>
                <a:gd name="T76" fmla="*/ 404 w 869"/>
                <a:gd name="T77" fmla="*/ 376 h 521"/>
                <a:gd name="T78" fmla="*/ 429 w 869"/>
                <a:gd name="T79" fmla="*/ 365 h 521"/>
                <a:gd name="T80" fmla="*/ 478 w 869"/>
                <a:gd name="T81" fmla="*/ 338 h 521"/>
                <a:gd name="T82" fmla="*/ 523 w 869"/>
                <a:gd name="T83" fmla="*/ 322 h 521"/>
                <a:gd name="T84" fmla="*/ 547 w 869"/>
                <a:gd name="T85" fmla="*/ 313 h 521"/>
                <a:gd name="T86" fmla="*/ 590 w 869"/>
                <a:gd name="T87" fmla="*/ 306 h 521"/>
                <a:gd name="T88" fmla="*/ 632 w 869"/>
                <a:gd name="T89" fmla="*/ 295 h 521"/>
                <a:gd name="T90" fmla="*/ 641 w 869"/>
                <a:gd name="T91" fmla="*/ 284 h 521"/>
                <a:gd name="T92" fmla="*/ 614 w 869"/>
                <a:gd name="T93" fmla="*/ 291 h 521"/>
                <a:gd name="T94" fmla="*/ 610 w 869"/>
                <a:gd name="T95" fmla="*/ 268 h 521"/>
                <a:gd name="T96" fmla="*/ 643 w 869"/>
                <a:gd name="T97" fmla="*/ 239 h 521"/>
                <a:gd name="T98" fmla="*/ 675 w 869"/>
                <a:gd name="T99" fmla="*/ 262 h 521"/>
                <a:gd name="T100" fmla="*/ 681 w 869"/>
                <a:gd name="T101" fmla="*/ 239 h 521"/>
                <a:gd name="T102" fmla="*/ 706 w 869"/>
                <a:gd name="T103" fmla="*/ 215 h 521"/>
                <a:gd name="T104" fmla="*/ 728 w 869"/>
                <a:gd name="T105" fmla="*/ 190 h 521"/>
                <a:gd name="T106" fmla="*/ 786 w 869"/>
                <a:gd name="T107" fmla="*/ 132 h 521"/>
                <a:gd name="T108" fmla="*/ 786 w 869"/>
                <a:gd name="T109" fmla="*/ 96 h 521"/>
                <a:gd name="T110" fmla="*/ 809 w 869"/>
                <a:gd name="T111" fmla="*/ 60 h 521"/>
                <a:gd name="T112" fmla="*/ 865 w 869"/>
                <a:gd name="T113" fmla="*/ 34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69" h="521">
                  <a:moveTo>
                    <a:pt x="851" y="31"/>
                  </a:moveTo>
                  <a:lnTo>
                    <a:pt x="844" y="31"/>
                  </a:lnTo>
                  <a:lnTo>
                    <a:pt x="844" y="36"/>
                  </a:lnTo>
                  <a:lnTo>
                    <a:pt x="842" y="38"/>
                  </a:lnTo>
                  <a:lnTo>
                    <a:pt x="838" y="38"/>
                  </a:lnTo>
                  <a:lnTo>
                    <a:pt x="836" y="38"/>
                  </a:lnTo>
                  <a:lnTo>
                    <a:pt x="831" y="38"/>
                  </a:lnTo>
                  <a:lnTo>
                    <a:pt x="824" y="38"/>
                  </a:lnTo>
                  <a:lnTo>
                    <a:pt x="820" y="38"/>
                  </a:lnTo>
                  <a:lnTo>
                    <a:pt x="818" y="38"/>
                  </a:lnTo>
                  <a:lnTo>
                    <a:pt x="813" y="38"/>
                  </a:lnTo>
                  <a:lnTo>
                    <a:pt x="809" y="38"/>
                  </a:lnTo>
                  <a:lnTo>
                    <a:pt x="804" y="38"/>
                  </a:lnTo>
                  <a:lnTo>
                    <a:pt x="802" y="38"/>
                  </a:lnTo>
                  <a:lnTo>
                    <a:pt x="798" y="40"/>
                  </a:lnTo>
                  <a:lnTo>
                    <a:pt x="795" y="43"/>
                  </a:lnTo>
                  <a:lnTo>
                    <a:pt x="795" y="45"/>
                  </a:lnTo>
                  <a:lnTo>
                    <a:pt x="777" y="51"/>
                  </a:lnTo>
                  <a:lnTo>
                    <a:pt x="760" y="56"/>
                  </a:lnTo>
                  <a:lnTo>
                    <a:pt x="737" y="56"/>
                  </a:lnTo>
                  <a:lnTo>
                    <a:pt x="737" y="45"/>
                  </a:lnTo>
                  <a:lnTo>
                    <a:pt x="737" y="40"/>
                  </a:lnTo>
                  <a:lnTo>
                    <a:pt x="735" y="38"/>
                  </a:lnTo>
                  <a:lnTo>
                    <a:pt x="730" y="38"/>
                  </a:lnTo>
                  <a:lnTo>
                    <a:pt x="726" y="38"/>
                  </a:lnTo>
                  <a:lnTo>
                    <a:pt x="724" y="36"/>
                  </a:lnTo>
                  <a:lnTo>
                    <a:pt x="722" y="36"/>
                  </a:lnTo>
                  <a:lnTo>
                    <a:pt x="719" y="31"/>
                  </a:lnTo>
                  <a:lnTo>
                    <a:pt x="717" y="31"/>
                  </a:lnTo>
                  <a:lnTo>
                    <a:pt x="715" y="27"/>
                  </a:lnTo>
                  <a:lnTo>
                    <a:pt x="713" y="25"/>
                  </a:lnTo>
                  <a:lnTo>
                    <a:pt x="713" y="20"/>
                  </a:lnTo>
                  <a:lnTo>
                    <a:pt x="713" y="7"/>
                  </a:lnTo>
                  <a:lnTo>
                    <a:pt x="710" y="2"/>
                  </a:lnTo>
                  <a:lnTo>
                    <a:pt x="708" y="2"/>
                  </a:lnTo>
                  <a:lnTo>
                    <a:pt x="704" y="0"/>
                  </a:lnTo>
                  <a:lnTo>
                    <a:pt x="699" y="0"/>
                  </a:lnTo>
                  <a:lnTo>
                    <a:pt x="692" y="0"/>
                  </a:lnTo>
                  <a:lnTo>
                    <a:pt x="688" y="0"/>
                  </a:lnTo>
                  <a:lnTo>
                    <a:pt x="686" y="7"/>
                  </a:lnTo>
                  <a:lnTo>
                    <a:pt x="677" y="7"/>
                  </a:lnTo>
                  <a:lnTo>
                    <a:pt x="668" y="7"/>
                  </a:lnTo>
                  <a:lnTo>
                    <a:pt x="659" y="7"/>
                  </a:lnTo>
                  <a:lnTo>
                    <a:pt x="650" y="7"/>
                  </a:lnTo>
                  <a:lnTo>
                    <a:pt x="625" y="7"/>
                  </a:lnTo>
                  <a:lnTo>
                    <a:pt x="614" y="7"/>
                  </a:lnTo>
                  <a:lnTo>
                    <a:pt x="605" y="9"/>
                  </a:lnTo>
                  <a:lnTo>
                    <a:pt x="596" y="13"/>
                  </a:lnTo>
                  <a:lnTo>
                    <a:pt x="587" y="13"/>
                  </a:lnTo>
                  <a:lnTo>
                    <a:pt x="581" y="7"/>
                  </a:lnTo>
                  <a:lnTo>
                    <a:pt x="543" y="7"/>
                  </a:lnTo>
                  <a:lnTo>
                    <a:pt x="543" y="13"/>
                  </a:lnTo>
                  <a:lnTo>
                    <a:pt x="449" y="13"/>
                  </a:lnTo>
                  <a:lnTo>
                    <a:pt x="444" y="13"/>
                  </a:lnTo>
                  <a:lnTo>
                    <a:pt x="442" y="13"/>
                  </a:lnTo>
                  <a:lnTo>
                    <a:pt x="438" y="16"/>
                  </a:lnTo>
                  <a:lnTo>
                    <a:pt x="435" y="18"/>
                  </a:lnTo>
                  <a:lnTo>
                    <a:pt x="433" y="18"/>
                  </a:lnTo>
                  <a:lnTo>
                    <a:pt x="429" y="20"/>
                  </a:lnTo>
                  <a:lnTo>
                    <a:pt x="424" y="20"/>
                  </a:lnTo>
                  <a:lnTo>
                    <a:pt x="418" y="20"/>
                  </a:lnTo>
                  <a:lnTo>
                    <a:pt x="413" y="18"/>
                  </a:lnTo>
                  <a:lnTo>
                    <a:pt x="409" y="20"/>
                  </a:lnTo>
                  <a:lnTo>
                    <a:pt x="406" y="22"/>
                  </a:lnTo>
                  <a:lnTo>
                    <a:pt x="404" y="25"/>
                  </a:lnTo>
                  <a:lnTo>
                    <a:pt x="402" y="27"/>
                  </a:lnTo>
                  <a:lnTo>
                    <a:pt x="400" y="29"/>
                  </a:lnTo>
                  <a:lnTo>
                    <a:pt x="397" y="31"/>
                  </a:lnTo>
                  <a:lnTo>
                    <a:pt x="393" y="34"/>
                  </a:lnTo>
                  <a:lnTo>
                    <a:pt x="386" y="31"/>
                  </a:lnTo>
                  <a:lnTo>
                    <a:pt x="382" y="31"/>
                  </a:lnTo>
                  <a:lnTo>
                    <a:pt x="353" y="31"/>
                  </a:lnTo>
                  <a:lnTo>
                    <a:pt x="326" y="34"/>
                  </a:lnTo>
                  <a:lnTo>
                    <a:pt x="297" y="31"/>
                  </a:lnTo>
                  <a:lnTo>
                    <a:pt x="261" y="25"/>
                  </a:lnTo>
                  <a:lnTo>
                    <a:pt x="230" y="25"/>
                  </a:lnTo>
                  <a:lnTo>
                    <a:pt x="205" y="29"/>
                  </a:lnTo>
                  <a:lnTo>
                    <a:pt x="185" y="36"/>
                  </a:lnTo>
                  <a:lnTo>
                    <a:pt x="167" y="45"/>
                  </a:lnTo>
                  <a:lnTo>
                    <a:pt x="156" y="49"/>
                  </a:lnTo>
                  <a:lnTo>
                    <a:pt x="140" y="51"/>
                  </a:lnTo>
                  <a:lnTo>
                    <a:pt x="122" y="51"/>
                  </a:lnTo>
                  <a:lnTo>
                    <a:pt x="102" y="49"/>
                  </a:lnTo>
                  <a:lnTo>
                    <a:pt x="87" y="51"/>
                  </a:lnTo>
                  <a:lnTo>
                    <a:pt x="82" y="51"/>
                  </a:lnTo>
                  <a:lnTo>
                    <a:pt x="78" y="51"/>
                  </a:lnTo>
                  <a:lnTo>
                    <a:pt x="76" y="51"/>
                  </a:lnTo>
                  <a:lnTo>
                    <a:pt x="71" y="51"/>
                  </a:lnTo>
                  <a:lnTo>
                    <a:pt x="69" y="54"/>
                  </a:lnTo>
                  <a:lnTo>
                    <a:pt x="67" y="56"/>
                  </a:lnTo>
                  <a:lnTo>
                    <a:pt x="71" y="58"/>
                  </a:lnTo>
                  <a:lnTo>
                    <a:pt x="73" y="60"/>
                  </a:lnTo>
                  <a:lnTo>
                    <a:pt x="73" y="65"/>
                  </a:lnTo>
                  <a:lnTo>
                    <a:pt x="71" y="69"/>
                  </a:lnTo>
                  <a:lnTo>
                    <a:pt x="69" y="74"/>
                  </a:lnTo>
                  <a:lnTo>
                    <a:pt x="67" y="76"/>
                  </a:lnTo>
                  <a:lnTo>
                    <a:pt x="64" y="81"/>
                  </a:lnTo>
                  <a:lnTo>
                    <a:pt x="55" y="83"/>
                  </a:lnTo>
                  <a:lnTo>
                    <a:pt x="44" y="83"/>
                  </a:lnTo>
                  <a:lnTo>
                    <a:pt x="33" y="81"/>
                  </a:lnTo>
                  <a:lnTo>
                    <a:pt x="24" y="83"/>
                  </a:lnTo>
                  <a:lnTo>
                    <a:pt x="17" y="83"/>
                  </a:lnTo>
                  <a:lnTo>
                    <a:pt x="17" y="85"/>
                  </a:lnTo>
                  <a:lnTo>
                    <a:pt x="13" y="87"/>
                  </a:lnTo>
                  <a:lnTo>
                    <a:pt x="11" y="89"/>
                  </a:lnTo>
                  <a:lnTo>
                    <a:pt x="6" y="89"/>
                  </a:lnTo>
                  <a:lnTo>
                    <a:pt x="4" y="89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4" y="94"/>
                  </a:lnTo>
                  <a:lnTo>
                    <a:pt x="11" y="94"/>
                  </a:lnTo>
                  <a:lnTo>
                    <a:pt x="17" y="94"/>
                  </a:lnTo>
                  <a:lnTo>
                    <a:pt x="24" y="96"/>
                  </a:lnTo>
                  <a:lnTo>
                    <a:pt x="29" y="96"/>
                  </a:lnTo>
                  <a:lnTo>
                    <a:pt x="33" y="98"/>
                  </a:lnTo>
                  <a:lnTo>
                    <a:pt x="35" y="101"/>
                  </a:lnTo>
                  <a:lnTo>
                    <a:pt x="35" y="105"/>
                  </a:lnTo>
                  <a:lnTo>
                    <a:pt x="31" y="107"/>
                  </a:lnTo>
                  <a:lnTo>
                    <a:pt x="26" y="110"/>
                  </a:lnTo>
                  <a:lnTo>
                    <a:pt x="22" y="112"/>
                  </a:lnTo>
                  <a:lnTo>
                    <a:pt x="20" y="116"/>
                  </a:lnTo>
                  <a:lnTo>
                    <a:pt x="17" y="119"/>
                  </a:lnTo>
                  <a:lnTo>
                    <a:pt x="17" y="123"/>
                  </a:lnTo>
                  <a:lnTo>
                    <a:pt x="13" y="125"/>
                  </a:lnTo>
                  <a:lnTo>
                    <a:pt x="11" y="125"/>
                  </a:lnTo>
                  <a:lnTo>
                    <a:pt x="6" y="128"/>
                  </a:lnTo>
                  <a:lnTo>
                    <a:pt x="4" y="128"/>
                  </a:lnTo>
                  <a:lnTo>
                    <a:pt x="0" y="130"/>
                  </a:lnTo>
                  <a:lnTo>
                    <a:pt x="0" y="132"/>
                  </a:lnTo>
                  <a:lnTo>
                    <a:pt x="22" y="136"/>
                  </a:lnTo>
                  <a:lnTo>
                    <a:pt x="44" y="134"/>
                  </a:lnTo>
                  <a:lnTo>
                    <a:pt x="67" y="125"/>
                  </a:lnTo>
                  <a:lnTo>
                    <a:pt x="73" y="130"/>
                  </a:lnTo>
                  <a:lnTo>
                    <a:pt x="82" y="132"/>
                  </a:lnTo>
                  <a:lnTo>
                    <a:pt x="91" y="132"/>
                  </a:lnTo>
                  <a:lnTo>
                    <a:pt x="100" y="132"/>
                  </a:lnTo>
                  <a:lnTo>
                    <a:pt x="105" y="139"/>
                  </a:lnTo>
                  <a:lnTo>
                    <a:pt x="107" y="141"/>
                  </a:lnTo>
                  <a:lnTo>
                    <a:pt x="109" y="143"/>
                  </a:lnTo>
                  <a:lnTo>
                    <a:pt x="114" y="145"/>
                  </a:lnTo>
                  <a:lnTo>
                    <a:pt x="118" y="145"/>
                  </a:lnTo>
                  <a:lnTo>
                    <a:pt x="125" y="145"/>
                  </a:lnTo>
                  <a:lnTo>
                    <a:pt x="127" y="148"/>
                  </a:lnTo>
                  <a:lnTo>
                    <a:pt x="131" y="150"/>
                  </a:lnTo>
                  <a:lnTo>
                    <a:pt x="134" y="154"/>
                  </a:lnTo>
                  <a:lnTo>
                    <a:pt x="136" y="157"/>
                  </a:lnTo>
                  <a:lnTo>
                    <a:pt x="138" y="161"/>
                  </a:lnTo>
                  <a:lnTo>
                    <a:pt x="143" y="163"/>
                  </a:lnTo>
                  <a:lnTo>
                    <a:pt x="143" y="166"/>
                  </a:lnTo>
                  <a:lnTo>
                    <a:pt x="145" y="168"/>
                  </a:lnTo>
                  <a:lnTo>
                    <a:pt x="147" y="170"/>
                  </a:lnTo>
                  <a:lnTo>
                    <a:pt x="149" y="170"/>
                  </a:lnTo>
                  <a:lnTo>
                    <a:pt x="156" y="183"/>
                  </a:lnTo>
                  <a:lnTo>
                    <a:pt x="156" y="199"/>
                  </a:lnTo>
                  <a:lnTo>
                    <a:pt x="152" y="215"/>
                  </a:lnTo>
                  <a:lnTo>
                    <a:pt x="145" y="228"/>
                  </a:lnTo>
                  <a:lnTo>
                    <a:pt x="136" y="239"/>
                  </a:lnTo>
                  <a:lnTo>
                    <a:pt x="156" y="239"/>
                  </a:lnTo>
                  <a:lnTo>
                    <a:pt x="160" y="237"/>
                  </a:lnTo>
                  <a:lnTo>
                    <a:pt x="165" y="239"/>
                  </a:lnTo>
                  <a:lnTo>
                    <a:pt x="167" y="242"/>
                  </a:lnTo>
                  <a:lnTo>
                    <a:pt x="169" y="244"/>
                  </a:lnTo>
                  <a:lnTo>
                    <a:pt x="172" y="246"/>
                  </a:lnTo>
                  <a:lnTo>
                    <a:pt x="174" y="248"/>
                  </a:lnTo>
                  <a:lnTo>
                    <a:pt x="176" y="251"/>
                  </a:lnTo>
                  <a:lnTo>
                    <a:pt x="181" y="253"/>
                  </a:lnTo>
                  <a:lnTo>
                    <a:pt x="187" y="251"/>
                  </a:lnTo>
                  <a:lnTo>
                    <a:pt x="194" y="257"/>
                  </a:lnTo>
                  <a:lnTo>
                    <a:pt x="194" y="264"/>
                  </a:lnTo>
                  <a:lnTo>
                    <a:pt x="192" y="273"/>
                  </a:lnTo>
                  <a:lnTo>
                    <a:pt x="187" y="282"/>
                  </a:lnTo>
                  <a:lnTo>
                    <a:pt x="187" y="289"/>
                  </a:lnTo>
                  <a:lnTo>
                    <a:pt x="185" y="304"/>
                  </a:lnTo>
                  <a:lnTo>
                    <a:pt x="181" y="313"/>
                  </a:lnTo>
                  <a:lnTo>
                    <a:pt x="172" y="315"/>
                  </a:lnTo>
                  <a:lnTo>
                    <a:pt x="163" y="318"/>
                  </a:lnTo>
                  <a:lnTo>
                    <a:pt x="152" y="318"/>
                  </a:lnTo>
                  <a:lnTo>
                    <a:pt x="143" y="320"/>
                  </a:lnTo>
                  <a:lnTo>
                    <a:pt x="143" y="324"/>
                  </a:lnTo>
                  <a:lnTo>
                    <a:pt x="138" y="329"/>
                  </a:lnTo>
                  <a:lnTo>
                    <a:pt x="136" y="331"/>
                  </a:lnTo>
                  <a:lnTo>
                    <a:pt x="127" y="336"/>
                  </a:lnTo>
                  <a:lnTo>
                    <a:pt x="122" y="338"/>
                  </a:lnTo>
                  <a:lnTo>
                    <a:pt x="118" y="340"/>
                  </a:lnTo>
                  <a:lnTo>
                    <a:pt x="118" y="344"/>
                  </a:lnTo>
                  <a:lnTo>
                    <a:pt x="122" y="347"/>
                  </a:lnTo>
                  <a:lnTo>
                    <a:pt x="125" y="349"/>
                  </a:lnTo>
                  <a:lnTo>
                    <a:pt x="129" y="353"/>
                  </a:lnTo>
                  <a:lnTo>
                    <a:pt x="131" y="358"/>
                  </a:lnTo>
                  <a:lnTo>
                    <a:pt x="127" y="358"/>
                  </a:lnTo>
                  <a:lnTo>
                    <a:pt x="125" y="360"/>
                  </a:lnTo>
                  <a:lnTo>
                    <a:pt x="120" y="362"/>
                  </a:lnTo>
                  <a:lnTo>
                    <a:pt x="118" y="365"/>
                  </a:lnTo>
                  <a:lnTo>
                    <a:pt x="109" y="369"/>
                  </a:lnTo>
                  <a:lnTo>
                    <a:pt x="102" y="376"/>
                  </a:lnTo>
                  <a:lnTo>
                    <a:pt x="100" y="383"/>
                  </a:lnTo>
                  <a:lnTo>
                    <a:pt x="102" y="385"/>
                  </a:lnTo>
                  <a:lnTo>
                    <a:pt x="105" y="385"/>
                  </a:lnTo>
                  <a:lnTo>
                    <a:pt x="109" y="387"/>
                  </a:lnTo>
                  <a:lnTo>
                    <a:pt x="111" y="389"/>
                  </a:lnTo>
                  <a:lnTo>
                    <a:pt x="116" y="391"/>
                  </a:lnTo>
                  <a:lnTo>
                    <a:pt x="118" y="394"/>
                  </a:lnTo>
                  <a:lnTo>
                    <a:pt x="118" y="398"/>
                  </a:lnTo>
                  <a:lnTo>
                    <a:pt x="118" y="403"/>
                  </a:lnTo>
                  <a:lnTo>
                    <a:pt x="118" y="409"/>
                  </a:lnTo>
                  <a:lnTo>
                    <a:pt x="118" y="414"/>
                  </a:lnTo>
                  <a:lnTo>
                    <a:pt x="116" y="432"/>
                  </a:lnTo>
                  <a:lnTo>
                    <a:pt x="120" y="443"/>
                  </a:lnTo>
                  <a:lnTo>
                    <a:pt x="127" y="452"/>
                  </a:lnTo>
                  <a:lnTo>
                    <a:pt x="131" y="459"/>
                  </a:lnTo>
                  <a:lnTo>
                    <a:pt x="131" y="465"/>
                  </a:lnTo>
                  <a:lnTo>
                    <a:pt x="125" y="470"/>
                  </a:lnTo>
                  <a:lnTo>
                    <a:pt x="127" y="476"/>
                  </a:lnTo>
                  <a:lnTo>
                    <a:pt x="131" y="485"/>
                  </a:lnTo>
                  <a:lnTo>
                    <a:pt x="136" y="492"/>
                  </a:lnTo>
                  <a:lnTo>
                    <a:pt x="136" y="501"/>
                  </a:lnTo>
                  <a:lnTo>
                    <a:pt x="194" y="501"/>
                  </a:lnTo>
                  <a:lnTo>
                    <a:pt x="201" y="503"/>
                  </a:lnTo>
                  <a:lnTo>
                    <a:pt x="205" y="503"/>
                  </a:lnTo>
                  <a:lnTo>
                    <a:pt x="210" y="508"/>
                  </a:lnTo>
                  <a:lnTo>
                    <a:pt x="212" y="512"/>
                  </a:lnTo>
                  <a:lnTo>
                    <a:pt x="216" y="517"/>
                  </a:lnTo>
                  <a:lnTo>
                    <a:pt x="219" y="521"/>
                  </a:lnTo>
                  <a:lnTo>
                    <a:pt x="243" y="521"/>
                  </a:lnTo>
                  <a:lnTo>
                    <a:pt x="243" y="517"/>
                  </a:lnTo>
                  <a:lnTo>
                    <a:pt x="245" y="514"/>
                  </a:lnTo>
                  <a:lnTo>
                    <a:pt x="248" y="512"/>
                  </a:lnTo>
                  <a:lnTo>
                    <a:pt x="250" y="508"/>
                  </a:lnTo>
                  <a:lnTo>
                    <a:pt x="263" y="483"/>
                  </a:lnTo>
                  <a:lnTo>
                    <a:pt x="274" y="459"/>
                  </a:lnTo>
                  <a:lnTo>
                    <a:pt x="283" y="456"/>
                  </a:lnTo>
                  <a:lnTo>
                    <a:pt x="292" y="456"/>
                  </a:lnTo>
                  <a:lnTo>
                    <a:pt x="299" y="452"/>
                  </a:lnTo>
                  <a:lnTo>
                    <a:pt x="304" y="447"/>
                  </a:lnTo>
                  <a:lnTo>
                    <a:pt x="308" y="443"/>
                  </a:lnTo>
                  <a:lnTo>
                    <a:pt x="308" y="438"/>
                  </a:lnTo>
                  <a:lnTo>
                    <a:pt x="306" y="434"/>
                  </a:lnTo>
                  <a:lnTo>
                    <a:pt x="301" y="427"/>
                  </a:lnTo>
                  <a:lnTo>
                    <a:pt x="304" y="418"/>
                  </a:lnTo>
                  <a:lnTo>
                    <a:pt x="308" y="407"/>
                  </a:lnTo>
                  <a:lnTo>
                    <a:pt x="317" y="400"/>
                  </a:lnTo>
                  <a:lnTo>
                    <a:pt x="324" y="396"/>
                  </a:lnTo>
                  <a:lnTo>
                    <a:pt x="328" y="396"/>
                  </a:lnTo>
                  <a:lnTo>
                    <a:pt x="333" y="396"/>
                  </a:lnTo>
                  <a:lnTo>
                    <a:pt x="337" y="394"/>
                  </a:lnTo>
                  <a:lnTo>
                    <a:pt x="339" y="394"/>
                  </a:lnTo>
                  <a:lnTo>
                    <a:pt x="342" y="391"/>
                  </a:lnTo>
                  <a:lnTo>
                    <a:pt x="344" y="389"/>
                  </a:lnTo>
                  <a:lnTo>
                    <a:pt x="344" y="385"/>
                  </a:lnTo>
                  <a:lnTo>
                    <a:pt x="346" y="383"/>
                  </a:lnTo>
                  <a:lnTo>
                    <a:pt x="348" y="383"/>
                  </a:lnTo>
                  <a:lnTo>
                    <a:pt x="353" y="383"/>
                  </a:lnTo>
                  <a:lnTo>
                    <a:pt x="357" y="383"/>
                  </a:lnTo>
                  <a:lnTo>
                    <a:pt x="362" y="383"/>
                  </a:lnTo>
                  <a:lnTo>
                    <a:pt x="366" y="383"/>
                  </a:lnTo>
                  <a:lnTo>
                    <a:pt x="371" y="383"/>
                  </a:lnTo>
                  <a:lnTo>
                    <a:pt x="375" y="383"/>
                  </a:lnTo>
                  <a:lnTo>
                    <a:pt x="377" y="383"/>
                  </a:lnTo>
                  <a:lnTo>
                    <a:pt x="380" y="383"/>
                  </a:lnTo>
                  <a:lnTo>
                    <a:pt x="382" y="380"/>
                  </a:lnTo>
                  <a:lnTo>
                    <a:pt x="382" y="376"/>
                  </a:lnTo>
                  <a:lnTo>
                    <a:pt x="382" y="374"/>
                  </a:lnTo>
                  <a:lnTo>
                    <a:pt x="382" y="369"/>
                  </a:lnTo>
                  <a:lnTo>
                    <a:pt x="384" y="367"/>
                  </a:lnTo>
                  <a:lnTo>
                    <a:pt x="386" y="365"/>
                  </a:lnTo>
                  <a:lnTo>
                    <a:pt x="388" y="365"/>
                  </a:lnTo>
                  <a:lnTo>
                    <a:pt x="393" y="365"/>
                  </a:lnTo>
                  <a:lnTo>
                    <a:pt x="395" y="365"/>
                  </a:lnTo>
                  <a:lnTo>
                    <a:pt x="397" y="365"/>
                  </a:lnTo>
                  <a:lnTo>
                    <a:pt x="400" y="367"/>
                  </a:lnTo>
                  <a:lnTo>
                    <a:pt x="400" y="371"/>
                  </a:lnTo>
                  <a:lnTo>
                    <a:pt x="402" y="374"/>
                  </a:lnTo>
                  <a:lnTo>
                    <a:pt x="404" y="376"/>
                  </a:lnTo>
                  <a:lnTo>
                    <a:pt x="409" y="376"/>
                  </a:lnTo>
                  <a:lnTo>
                    <a:pt x="413" y="376"/>
                  </a:lnTo>
                  <a:lnTo>
                    <a:pt x="418" y="374"/>
                  </a:lnTo>
                  <a:lnTo>
                    <a:pt x="418" y="371"/>
                  </a:lnTo>
                  <a:lnTo>
                    <a:pt x="420" y="367"/>
                  </a:lnTo>
                  <a:lnTo>
                    <a:pt x="424" y="365"/>
                  </a:lnTo>
                  <a:lnTo>
                    <a:pt x="429" y="365"/>
                  </a:lnTo>
                  <a:lnTo>
                    <a:pt x="433" y="365"/>
                  </a:lnTo>
                  <a:lnTo>
                    <a:pt x="438" y="365"/>
                  </a:lnTo>
                  <a:lnTo>
                    <a:pt x="444" y="365"/>
                  </a:lnTo>
                  <a:lnTo>
                    <a:pt x="444" y="344"/>
                  </a:lnTo>
                  <a:lnTo>
                    <a:pt x="458" y="344"/>
                  </a:lnTo>
                  <a:lnTo>
                    <a:pt x="469" y="342"/>
                  </a:lnTo>
                  <a:lnTo>
                    <a:pt x="478" y="338"/>
                  </a:lnTo>
                  <a:lnTo>
                    <a:pt x="487" y="333"/>
                  </a:lnTo>
                  <a:lnTo>
                    <a:pt x="507" y="313"/>
                  </a:lnTo>
                  <a:lnTo>
                    <a:pt x="511" y="313"/>
                  </a:lnTo>
                  <a:lnTo>
                    <a:pt x="516" y="313"/>
                  </a:lnTo>
                  <a:lnTo>
                    <a:pt x="518" y="315"/>
                  </a:lnTo>
                  <a:lnTo>
                    <a:pt x="520" y="320"/>
                  </a:lnTo>
                  <a:lnTo>
                    <a:pt x="523" y="322"/>
                  </a:lnTo>
                  <a:lnTo>
                    <a:pt x="525" y="324"/>
                  </a:lnTo>
                  <a:lnTo>
                    <a:pt x="527" y="327"/>
                  </a:lnTo>
                  <a:lnTo>
                    <a:pt x="532" y="327"/>
                  </a:lnTo>
                  <a:lnTo>
                    <a:pt x="538" y="327"/>
                  </a:lnTo>
                  <a:lnTo>
                    <a:pt x="538" y="320"/>
                  </a:lnTo>
                  <a:lnTo>
                    <a:pt x="540" y="315"/>
                  </a:lnTo>
                  <a:lnTo>
                    <a:pt x="547" y="313"/>
                  </a:lnTo>
                  <a:lnTo>
                    <a:pt x="558" y="313"/>
                  </a:lnTo>
                  <a:lnTo>
                    <a:pt x="567" y="315"/>
                  </a:lnTo>
                  <a:lnTo>
                    <a:pt x="574" y="313"/>
                  </a:lnTo>
                  <a:lnTo>
                    <a:pt x="581" y="313"/>
                  </a:lnTo>
                  <a:lnTo>
                    <a:pt x="583" y="311"/>
                  </a:lnTo>
                  <a:lnTo>
                    <a:pt x="585" y="309"/>
                  </a:lnTo>
                  <a:lnTo>
                    <a:pt x="590" y="306"/>
                  </a:lnTo>
                  <a:lnTo>
                    <a:pt x="596" y="306"/>
                  </a:lnTo>
                  <a:lnTo>
                    <a:pt x="601" y="309"/>
                  </a:lnTo>
                  <a:lnTo>
                    <a:pt x="605" y="309"/>
                  </a:lnTo>
                  <a:lnTo>
                    <a:pt x="614" y="306"/>
                  </a:lnTo>
                  <a:lnTo>
                    <a:pt x="621" y="304"/>
                  </a:lnTo>
                  <a:lnTo>
                    <a:pt x="628" y="300"/>
                  </a:lnTo>
                  <a:lnTo>
                    <a:pt x="632" y="295"/>
                  </a:lnTo>
                  <a:lnTo>
                    <a:pt x="632" y="293"/>
                  </a:lnTo>
                  <a:lnTo>
                    <a:pt x="634" y="291"/>
                  </a:lnTo>
                  <a:lnTo>
                    <a:pt x="639" y="289"/>
                  </a:lnTo>
                  <a:lnTo>
                    <a:pt x="641" y="286"/>
                  </a:lnTo>
                  <a:lnTo>
                    <a:pt x="643" y="286"/>
                  </a:lnTo>
                  <a:lnTo>
                    <a:pt x="643" y="284"/>
                  </a:lnTo>
                  <a:lnTo>
                    <a:pt x="641" y="284"/>
                  </a:lnTo>
                  <a:lnTo>
                    <a:pt x="639" y="284"/>
                  </a:lnTo>
                  <a:lnTo>
                    <a:pt x="632" y="282"/>
                  </a:lnTo>
                  <a:lnTo>
                    <a:pt x="625" y="282"/>
                  </a:lnTo>
                  <a:lnTo>
                    <a:pt x="625" y="286"/>
                  </a:lnTo>
                  <a:lnTo>
                    <a:pt x="623" y="289"/>
                  </a:lnTo>
                  <a:lnTo>
                    <a:pt x="619" y="289"/>
                  </a:lnTo>
                  <a:lnTo>
                    <a:pt x="614" y="291"/>
                  </a:lnTo>
                  <a:lnTo>
                    <a:pt x="610" y="291"/>
                  </a:lnTo>
                  <a:lnTo>
                    <a:pt x="605" y="289"/>
                  </a:lnTo>
                  <a:lnTo>
                    <a:pt x="603" y="289"/>
                  </a:lnTo>
                  <a:lnTo>
                    <a:pt x="601" y="286"/>
                  </a:lnTo>
                  <a:lnTo>
                    <a:pt x="601" y="282"/>
                  </a:lnTo>
                  <a:lnTo>
                    <a:pt x="605" y="275"/>
                  </a:lnTo>
                  <a:lnTo>
                    <a:pt x="610" y="268"/>
                  </a:lnTo>
                  <a:lnTo>
                    <a:pt x="619" y="264"/>
                  </a:lnTo>
                  <a:lnTo>
                    <a:pt x="623" y="259"/>
                  </a:lnTo>
                  <a:lnTo>
                    <a:pt x="628" y="255"/>
                  </a:lnTo>
                  <a:lnTo>
                    <a:pt x="630" y="251"/>
                  </a:lnTo>
                  <a:lnTo>
                    <a:pt x="634" y="246"/>
                  </a:lnTo>
                  <a:lnTo>
                    <a:pt x="639" y="242"/>
                  </a:lnTo>
                  <a:lnTo>
                    <a:pt x="643" y="239"/>
                  </a:lnTo>
                  <a:lnTo>
                    <a:pt x="652" y="239"/>
                  </a:lnTo>
                  <a:lnTo>
                    <a:pt x="659" y="239"/>
                  </a:lnTo>
                  <a:lnTo>
                    <a:pt x="663" y="242"/>
                  </a:lnTo>
                  <a:lnTo>
                    <a:pt x="668" y="246"/>
                  </a:lnTo>
                  <a:lnTo>
                    <a:pt x="670" y="251"/>
                  </a:lnTo>
                  <a:lnTo>
                    <a:pt x="672" y="257"/>
                  </a:lnTo>
                  <a:lnTo>
                    <a:pt x="675" y="262"/>
                  </a:lnTo>
                  <a:lnTo>
                    <a:pt x="679" y="262"/>
                  </a:lnTo>
                  <a:lnTo>
                    <a:pt x="684" y="262"/>
                  </a:lnTo>
                  <a:lnTo>
                    <a:pt x="688" y="257"/>
                  </a:lnTo>
                  <a:lnTo>
                    <a:pt x="688" y="251"/>
                  </a:lnTo>
                  <a:lnTo>
                    <a:pt x="686" y="246"/>
                  </a:lnTo>
                  <a:lnTo>
                    <a:pt x="684" y="242"/>
                  </a:lnTo>
                  <a:lnTo>
                    <a:pt x="681" y="239"/>
                  </a:lnTo>
                  <a:lnTo>
                    <a:pt x="670" y="230"/>
                  </a:lnTo>
                  <a:lnTo>
                    <a:pt x="661" y="217"/>
                  </a:lnTo>
                  <a:lnTo>
                    <a:pt x="657" y="201"/>
                  </a:lnTo>
                  <a:lnTo>
                    <a:pt x="670" y="201"/>
                  </a:lnTo>
                  <a:lnTo>
                    <a:pt x="684" y="206"/>
                  </a:lnTo>
                  <a:lnTo>
                    <a:pt x="692" y="210"/>
                  </a:lnTo>
                  <a:lnTo>
                    <a:pt x="706" y="215"/>
                  </a:lnTo>
                  <a:lnTo>
                    <a:pt x="706" y="208"/>
                  </a:lnTo>
                  <a:lnTo>
                    <a:pt x="708" y="201"/>
                  </a:lnTo>
                  <a:lnTo>
                    <a:pt x="710" y="199"/>
                  </a:lnTo>
                  <a:lnTo>
                    <a:pt x="715" y="197"/>
                  </a:lnTo>
                  <a:lnTo>
                    <a:pt x="719" y="195"/>
                  </a:lnTo>
                  <a:lnTo>
                    <a:pt x="724" y="192"/>
                  </a:lnTo>
                  <a:lnTo>
                    <a:pt x="728" y="190"/>
                  </a:lnTo>
                  <a:lnTo>
                    <a:pt x="733" y="188"/>
                  </a:lnTo>
                  <a:lnTo>
                    <a:pt x="753" y="177"/>
                  </a:lnTo>
                  <a:lnTo>
                    <a:pt x="773" y="163"/>
                  </a:lnTo>
                  <a:lnTo>
                    <a:pt x="789" y="145"/>
                  </a:lnTo>
                  <a:lnTo>
                    <a:pt x="789" y="139"/>
                  </a:lnTo>
                  <a:lnTo>
                    <a:pt x="789" y="134"/>
                  </a:lnTo>
                  <a:lnTo>
                    <a:pt x="786" y="132"/>
                  </a:lnTo>
                  <a:lnTo>
                    <a:pt x="786" y="128"/>
                  </a:lnTo>
                  <a:lnTo>
                    <a:pt x="784" y="125"/>
                  </a:lnTo>
                  <a:lnTo>
                    <a:pt x="780" y="125"/>
                  </a:lnTo>
                  <a:lnTo>
                    <a:pt x="775" y="125"/>
                  </a:lnTo>
                  <a:lnTo>
                    <a:pt x="775" y="112"/>
                  </a:lnTo>
                  <a:lnTo>
                    <a:pt x="777" y="101"/>
                  </a:lnTo>
                  <a:lnTo>
                    <a:pt x="786" y="96"/>
                  </a:lnTo>
                  <a:lnTo>
                    <a:pt x="795" y="89"/>
                  </a:lnTo>
                  <a:lnTo>
                    <a:pt x="802" y="85"/>
                  </a:lnTo>
                  <a:lnTo>
                    <a:pt x="806" y="76"/>
                  </a:lnTo>
                  <a:lnTo>
                    <a:pt x="806" y="72"/>
                  </a:lnTo>
                  <a:lnTo>
                    <a:pt x="806" y="67"/>
                  </a:lnTo>
                  <a:lnTo>
                    <a:pt x="806" y="65"/>
                  </a:lnTo>
                  <a:lnTo>
                    <a:pt x="809" y="60"/>
                  </a:lnTo>
                  <a:lnTo>
                    <a:pt x="811" y="58"/>
                  </a:lnTo>
                  <a:lnTo>
                    <a:pt x="813" y="56"/>
                  </a:lnTo>
                  <a:lnTo>
                    <a:pt x="827" y="47"/>
                  </a:lnTo>
                  <a:lnTo>
                    <a:pt x="847" y="40"/>
                  </a:lnTo>
                  <a:lnTo>
                    <a:pt x="869" y="38"/>
                  </a:lnTo>
                  <a:lnTo>
                    <a:pt x="867" y="34"/>
                  </a:lnTo>
                  <a:lnTo>
                    <a:pt x="865" y="34"/>
                  </a:lnTo>
                  <a:lnTo>
                    <a:pt x="860" y="31"/>
                  </a:lnTo>
                  <a:lnTo>
                    <a:pt x="856" y="31"/>
                  </a:lnTo>
                  <a:lnTo>
                    <a:pt x="851" y="31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43" name="Freeform 460"/>
            <p:cNvSpPr>
              <a:spLocks/>
            </p:cNvSpPr>
            <p:nvPr/>
          </p:nvSpPr>
          <p:spPr bwMode="auto">
            <a:xfrm>
              <a:off x="2809578" y="1772816"/>
              <a:ext cx="997523" cy="598054"/>
            </a:xfrm>
            <a:custGeom>
              <a:avLst/>
              <a:gdLst>
                <a:gd name="T0" fmla="*/ 831 w 869"/>
                <a:gd name="T1" fmla="*/ 38 h 521"/>
                <a:gd name="T2" fmla="*/ 802 w 869"/>
                <a:gd name="T3" fmla="*/ 38 h 521"/>
                <a:gd name="T4" fmla="*/ 737 w 869"/>
                <a:gd name="T5" fmla="*/ 45 h 521"/>
                <a:gd name="T6" fmla="*/ 719 w 869"/>
                <a:gd name="T7" fmla="*/ 31 h 521"/>
                <a:gd name="T8" fmla="*/ 708 w 869"/>
                <a:gd name="T9" fmla="*/ 2 h 521"/>
                <a:gd name="T10" fmla="*/ 668 w 869"/>
                <a:gd name="T11" fmla="*/ 7 h 521"/>
                <a:gd name="T12" fmla="*/ 587 w 869"/>
                <a:gd name="T13" fmla="*/ 13 h 521"/>
                <a:gd name="T14" fmla="*/ 438 w 869"/>
                <a:gd name="T15" fmla="*/ 16 h 521"/>
                <a:gd name="T16" fmla="*/ 409 w 869"/>
                <a:gd name="T17" fmla="*/ 20 h 521"/>
                <a:gd name="T18" fmla="*/ 386 w 869"/>
                <a:gd name="T19" fmla="*/ 31 h 521"/>
                <a:gd name="T20" fmla="*/ 205 w 869"/>
                <a:gd name="T21" fmla="*/ 29 h 521"/>
                <a:gd name="T22" fmla="*/ 87 w 869"/>
                <a:gd name="T23" fmla="*/ 51 h 521"/>
                <a:gd name="T24" fmla="*/ 71 w 869"/>
                <a:gd name="T25" fmla="*/ 58 h 521"/>
                <a:gd name="T26" fmla="*/ 55 w 869"/>
                <a:gd name="T27" fmla="*/ 83 h 521"/>
                <a:gd name="T28" fmla="*/ 11 w 869"/>
                <a:gd name="T29" fmla="*/ 89 h 521"/>
                <a:gd name="T30" fmla="*/ 17 w 869"/>
                <a:gd name="T31" fmla="*/ 94 h 521"/>
                <a:gd name="T32" fmla="*/ 26 w 869"/>
                <a:gd name="T33" fmla="*/ 110 h 521"/>
                <a:gd name="T34" fmla="*/ 6 w 869"/>
                <a:gd name="T35" fmla="*/ 128 h 521"/>
                <a:gd name="T36" fmla="*/ 73 w 869"/>
                <a:gd name="T37" fmla="*/ 130 h 521"/>
                <a:gd name="T38" fmla="*/ 114 w 869"/>
                <a:gd name="T39" fmla="*/ 145 h 521"/>
                <a:gd name="T40" fmla="*/ 138 w 869"/>
                <a:gd name="T41" fmla="*/ 161 h 521"/>
                <a:gd name="T42" fmla="*/ 156 w 869"/>
                <a:gd name="T43" fmla="*/ 199 h 521"/>
                <a:gd name="T44" fmla="*/ 167 w 869"/>
                <a:gd name="T45" fmla="*/ 242 h 521"/>
                <a:gd name="T46" fmla="*/ 194 w 869"/>
                <a:gd name="T47" fmla="*/ 257 h 521"/>
                <a:gd name="T48" fmla="*/ 172 w 869"/>
                <a:gd name="T49" fmla="*/ 315 h 521"/>
                <a:gd name="T50" fmla="*/ 127 w 869"/>
                <a:gd name="T51" fmla="*/ 336 h 521"/>
                <a:gd name="T52" fmla="*/ 131 w 869"/>
                <a:gd name="T53" fmla="*/ 358 h 521"/>
                <a:gd name="T54" fmla="*/ 100 w 869"/>
                <a:gd name="T55" fmla="*/ 383 h 521"/>
                <a:gd name="T56" fmla="*/ 118 w 869"/>
                <a:gd name="T57" fmla="*/ 398 h 521"/>
                <a:gd name="T58" fmla="*/ 131 w 869"/>
                <a:gd name="T59" fmla="*/ 459 h 521"/>
                <a:gd name="T60" fmla="*/ 194 w 869"/>
                <a:gd name="T61" fmla="*/ 501 h 521"/>
                <a:gd name="T62" fmla="*/ 243 w 869"/>
                <a:gd name="T63" fmla="*/ 521 h 521"/>
                <a:gd name="T64" fmla="*/ 283 w 869"/>
                <a:gd name="T65" fmla="*/ 456 h 521"/>
                <a:gd name="T66" fmla="*/ 301 w 869"/>
                <a:gd name="T67" fmla="*/ 427 h 521"/>
                <a:gd name="T68" fmla="*/ 337 w 869"/>
                <a:gd name="T69" fmla="*/ 394 h 521"/>
                <a:gd name="T70" fmla="*/ 353 w 869"/>
                <a:gd name="T71" fmla="*/ 383 h 521"/>
                <a:gd name="T72" fmla="*/ 380 w 869"/>
                <a:gd name="T73" fmla="*/ 383 h 521"/>
                <a:gd name="T74" fmla="*/ 388 w 869"/>
                <a:gd name="T75" fmla="*/ 365 h 521"/>
                <a:gd name="T76" fmla="*/ 404 w 869"/>
                <a:gd name="T77" fmla="*/ 376 h 521"/>
                <a:gd name="T78" fmla="*/ 429 w 869"/>
                <a:gd name="T79" fmla="*/ 365 h 521"/>
                <a:gd name="T80" fmla="*/ 478 w 869"/>
                <a:gd name="T81" fmla="*/ 338 h 521"/>
                <a:gd name="T82" fmla="*/ 523 w 869"/>
                <a:gd name="T83" fmla="*/ 322 h 521"/>
                <a:gd name="T84" fmla="*/ 547 w 869"/>
                <a:gd name="T85" fmla="*/ 313 h 521"/>
                <a:gd name="T86" fmla="*/ 590 w 869"/>
                <a:gd name="T87" fmla="*/ 306 h 521"/>
                <a:gd name="T88" fmla="*/ 632 w 869"/>
                <a:gd name="T89" fmla="*/ 295 h 521"/>
                <a:gd name="T90" fmla="*/ 641 w 869"/>
                <a:gd name="T91" fmla="*/ 284 h 521"/>
                <a:gd name="T92" fmla="*/ 614 w 869"/>
                <a:gd name="T93" fmla="*/ 291 h 521"/>
                <a:gd name="T94" fmla="*/ 610 w 869"/>
                <a:gd name="T95" fmla="*/ 268 h 521"/>
                <a:gd name="T96" fmla="*/ 643 w 869"/>
                <a:gd name="T97" fmla="*/ 239 h 521"/>
                <a:gd name="T98" fmla="*/ 675 w 869"/>
                <a:gd name="T99" fmla="*/ 262 h 521"/>
                <a:gd name="T100" fmla="*/ 681 w 869"/>
                <a:gd name="T101" fmla="*/ 239 h 521"/>
                <a:gd name="T102" fmla="*/ 706 w 869"/>
                <a:gd name="T103" fmla="*/ 215 h 521"/>
                <a:gd name="T104" fmla="*/ 728 w 869"/>
                <a:gd name="T105" fmla="*/ 190 h 521"/>
                <a:gd name="T106" fmla="*/ 786 w 869"/>
                <a:gd name="T107" fmla="*/ 132 h 521"/>
                <a:gd name="T108" fmla="*/ 786 w 869"/>
                <a:gd name="T109" fmla="*/ 96 h 521"/>
                <a:gd name="T110" fmla="*/ 809 w 869"/>
                <a:gd name="T111" fmla="*/ 60 h 521"/>
                <a:gd name="T112" fmla="*/ 865 w 869"/>
                <a:gd name="T113" fmla="*/ 34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69" h="521">
                  <a:moveTo>
                    <a:pt x="851" y="31"/>
                  </a:moveTo>
                  <a:lnTo>
                    <a:pt x="844" y="31"/>
                  </a:lnTo>
                  <a:lnTo>
                    <a:pt x="844" y="36"/>
                  </a:lnTo>
                  <a:lnTo>
                    <a:pt x="842" y="38"/>
                  </a:lnTo>
                  <a:lnTo>
                    <a:pt x="838" y="38"/>
                  </a:lnTo>
                  <a:lnTo>
                    <a:pt x="836" y="38"/>
                  </a:lnTo>
                  <a:lnTo>
                    <a:pt x="831" y="38"/>
                  </a:lnTo>
                  <a:lnTo>
                    <a:pt x="824" y="38"/>
                  </a:lnTo>
                  <a:lnTo>
                    <a:pt x="820" y="38"/>
                  </a:lnTo>
                  <a:lnTo>
                    <a:pt x="818" y="38"/>
                  </a:lnTo>
                  <a:lnTo>
                    <a:pt x="813" y="38"/>
                  </a:lnTo>
                  <a:lnTo>
                    <a:pt x="809" y="38"/>
                  </a:lnTo>
                  <a:lnTo>
                    <a:pt x="804" y="38"/>
                  </a:lnTo>
                  <a:lnTo>
                    <a:pt x="802" y="38"/>
                  </a:lnTo>
                  <a:lnTo>
                    <a:pt x="798" y="40"/>
                  </a:lnTo>
                  <a:lnTo>
                    <a:pt x="795" y="43"/>
                  </a:lnTo>
                  <a:lnTo>
                    <a:pt x="795" y="45"/>
                  </a:lnTo>
                  <a:lnTo>
                    <a:pt x="777" y="51"/>
                  </a:lnTo>
                  <a:lnTo>
                    <a:pt x="760" y="56"/>
                  </a:lnTo>
                  <a:lnTo>
                    <a:pt x="737" y="56"/>
                  </a:lnTo>
                  <a:lnTo>
                    <a:pt x="737" y="45"/>
                  </a:lnTo>
                  <a:lnTo>
                    <a:pt x="737" y="40"/>
                  </a:lnTo>
                  <a:lnTo>
                    <a:pt x="735" y="38"/>
                  </a:lnTo>
                  <a:lnTo>
                    <a:pt x="730" y="38"/>
                  </a:lnTo>
                  <a:lnTo>
                    <a:pt x="726" y="38"/>
                  </a:lnTo>
                  <a:lnTo>
                    <a:pt x="724" y="36"/>
                  </a:lnTo>
                  <a:lnTo>
                    <a:pt x="722" y="36"/>
                  </a:lnTo>
                  <a:lnTo>
                    <a:pt x="719" y="31"/>
                  </a:lnTo>
                  <a:lnTo>
                    <a:pt x="717" y="31"/>
                  </a:lnTo>
                  <a:lnTo>
                    <a:pt x="715" y="27"/>
                  </a:lnTo>
                  <a:lnTo>
                    <a:pt x="713" y="25"/>
                  </a:lnTo>
                  <a:lnTo>
                    <a:pt x="713" y="20"/>
                  </a:lnTo>
                  <a:lnTo>
                    <a:pt x="713" y="7"/>
                  </a:lnTo>
                  <a:lnTo>
                    <a:pt x="710" y="2"/>
                  </a:lnTo>
                  <a:lnTo>
                    <a:pt x="708" y="2"/>
                  </a:lnTo>
                  <a:lnTo>
                    <a:pt x="704" y="0"/>
                  </a:lnTo>
                  <a:lnTo>
                    <a:pt x="699" y="0"/>
                  </a:lnTo>
                  <a:lnTo>
                    <a:pt x="692" y="0"/>
                  </a:lnTo>
                  <a:lnTo>
                    <a:pt x="688" y="0"/>
                  </a:lnTo>
                  <a:lnTo>
                    <a:pt x="686" y="7"/>
                  </a:lnTo>
                  <a:lnTo>
                    <a:pt x="677" y="7"/>
                  </a:lnTo>
                  <a:lnTo>
                    <a:pt x="668" y="7"/>
                  </a:lnTo>
                  <a:lnTo>
                    <a:pt x="659" y="7"/>
                  </a:lnTo>
                  <a:lnTo>
                    <a:pt x="650" y="7"/>
                  </a:lnTo>
                  <a:lnTo>
                    <a:pt x="625" y="7"/>
                  </a:lnTo>
                  <a:lnTo>
                    <a:pt x="614" y="7"/>
                  </a:lnTo>
                  <a:lnTo>
                    <a:pt x="605" y="9"/>
                  </a:lnTo>
                  <a:lnTo>
                    <a:pt x="596" y="13"/>
                  </a:lnTo>
                  <a:lnTo>
                    <a:pt x="587" y="13"/>
                  </a:lnTo>
                  <a:lnTo>
                    <a:pt x="581" y="7"/>
                  </a:lnTo>
                  <a:lnTo>
                    <a:pt x="543" y="7"/>
                  </a:lnTo>
                  <a:lnTo>
                    <a:pt x="543" y="13"/>
                  </a:lnTo>
                  <a:lnTo>
                    <a:pt x="449" y="13"/>
                  </a:lnTo>
                  <a:lnTo>
                    <a:pt x="444" y="13"/>
                  </a:lnTo>
                  <a:lnTo>
                    <a:pt x="442" y="13"/>
                  </a:lnTo>
                  <a:lnTo>
                    <a:pt x="438" y="16"/>
                  </a:lnTo>
                  <a:lnTo>
                    <a:pt x="435" y="18"/>
                  </a:lnTo>
                  <a:lnTo>
                    <a:pt x="433" y="18"/>
                  </a:lnTo>
                  <a:lnTo>
                    <a:pt x="429" y="20"/>
                  </a:lnTo>
                  <a:lnTo>
                    <a:pt x="424" y="20"/>
                  </a:lnTo>
                  <a:lnTo>
                    <a:pt x="418" y="20"/>
                  </a:lnTo>
                  <a:lnTo>
                    <a:pt x="413" y="18"/>
                  </a:lnTo>
                  <a:lnTo>
                    <a:pt x="409" y="20"/>
                  </a:lnTo>
                  <a:lnTo>
                    <a:pt x="406" y="22"/>
                  </a:lnTo>
                  <a:lnTo>
                    <a:pt x="404" y="25"/>
                  </a:lnTo>
                  <a:lnTo>
                    <a:pt x="402" y="27"/>
                  </a:lnTo>
                  <a:lnTo>
                    <a:pt x="400" y="29"/>
                  </a:lnTo>
                  <a:lnTo>
                    <a:pt x="397" y="31"/>
                  </a:lnTo>
                  <a:lnTo>
                    <a:pt x="393" y="34"/>
                  </a:lnTo>
                  <a:lnTo>
                    <a:pt x="386" y="31"/>
                  </a:lnTo>
                  <a:lnTo>
                    <a:pt x="382" y="31"/>
                  </a:lnTo>
                  <a:lnTo>
                    <a:pt x="353" y="31"/>
                  </a:lnTo>
                  <a:lnTo>
                    <a:pt x="326" y="34"/>
                  </a:lnTo>
                  <a:lnTo>
                    <a:pt x="297" y="31"/>
                  </a:lnTo>
                  <a:lnTo>
                    <a:pt x="261" y="25"/>
                  </a:lnTo>
                  <a:lnTo>
                    <a:pt x="230" y="25"/>
                  </a:lnTo>
                  <a:lnTo>
                    <a:pt x="205" y="29"/>
                  </a:lnTo>
                  <a:lnTo>
                    <a:pt x="185" y="36"/>
                  </a:lnTo>
                  <a:lnTo>
                    <a:pt x="167" y="45"/>
                  </a:lnTo>
                  <a:lnTo>
                    <a:pt x="156" y="49"/>
                  </a:lnTo>
                  <a:lnTo>
                    <a:pt x="140" y="51"/>
                  </a:lnTo>
                  <a:lnTo>
                    <a:pt x="122" y="51"/>
                  </a:lnTo>
                  <a:lnTo>
                    <a:pt x="102" y="49"/>
                  </a:lnTo>
                  <a:lnTo>
                    <a:pt x="87" y="51"/>
                  </a:lnTo>
                  <a:lnTo>
                    <a:pt x="82" y="51"/>
                  </a:lnTo>
                  <a:lnTo>
                    <a:pt x="78" y="51"/>
                  </a:lnTo>
                  <a:lnTo>
                    <a:pt x="76" y="51"/>
                  </a:lnTo>
                  <a:lnTo>
                    <a:pt x="71" y="51"/>
                  </a:lnTo>
                  <a:lnTo>
                    <a:pt x="69" y="54"/>
                  </a:lnTo>
                  <a:lnTo>
                    <a:pt x="67" y="56"/>
                  </a:lnTo>
                  <a:lnTo>
                    <a:pt x="71" y="58"/>
                  </a:lnTo>
                  <a:lnTo>
                    <a:pt x="73" y="60"/>
                  </a:lnTo>
                  <a:lnTo>
                    <a:pt x="73" y="65"/>
                  </a:lnTo>
                  <a:lnTo>
                    <a:pt x="71" y="69"/>
                  </a:lnTo>
                  <a:lnTo>
                    <a:pt x="69" y="74"/>
                  </a:lnTo>
                  <a:lnTo>
                    <a:pt x="67" y="76"/>
                  </a:lnTo>
                  <a:lnTo>
                    <a:pt x="64" y="81"/>
                  </a:lnTo>
                  <a:lnTo>
                    <a:pt x="55" y="83"/>
                  </a:lnTo>
                  <a:lnTo>
                    <a:pt x="44" y="83"/>
                  </a:lnTo>
                  <a:lnTo>
                    <a:pt x="33" y="81"/>
                  </a:lnTo>
                  <a:lnTo>
                    <a:pt x="24" y="83"/>
                  </a:lnTo>
                  <a:lnTo>
                    <a:pt x="17" y="83"/>
                  </a:lnTo>
                  <a:lnTo>
                    <a:pt x="17" y="85"/>
                  </a:lnTo>
                  <a:lnTo>
                    <a:pt x="13" y="87"/>
                  </a:lnTo>
                  <a:lnTo>
                    <a:pt x="11" y="89"/>
                  </a:lnTo>
                  <a:lnTo>
                    <a:pt x="6" y="89"/>
                  </a:lnTo>
                  <a:lnTo>
                    <a:pt x="4" y="89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4" y="94"/>
                  </a:lnTo>
                  <a:lnTo>
                    <a:pt x="11" y="94"/>
                  </a:lnTo>
                  <a:lnTo>
                    <a:pt x="17" y="94"/>
                  </a:lnTo>
                  <a:lnTo>
                    <a:pt x="24" y="96"/>
                  </a:lnTo>
                  <a:lnTo>
                    <a:pt x="29" y="96"/>
                  </a:lnTo>
                  <a:lnTo>
                    <a:pt x="33" y="98"/>
                  </a:lnTo>
                  <a:lnTo>
                    <a:pt x="35" y="101"/>
                  </a:lnTo>
                  <a:lnTo>
                    <a:pt x="35" y="105"/>
                  </a:lnTo>
                  <a:lnTo>
                    <a:pt x="31" y="107"/>
                  </a:lnTo>
                  <a:lnTo>
                    <a:pt x="26" y="110"/>
                  </a:lnTo>
                  <a:lnTo>
                    <a:pt x="22" y="112"/>
                  </a:lnTo>
                  <a:lnTo>
                    <a:pt x="20" y="116"/>
                  </a:lnTo>
                  <a:lnTo>
                    <a:pt x="17" y="119"/>
                  </a:lnTo>
                  <a:lnTo>
                    <a:pt x="17" y="123"/>
                  </a:lnTo>
                  <a:lnTo>
                    <a:pt x="13" y="125"/>
                  </a:lnTo>
                  <a:lnTo>
                    <a:pt x="11" y="125"/>
                  </a:lnTo>
                  <a:lnTo>
                    <a:pt x="6" y="128"/>
                  </a:lnTo>
                  <a:lnTo>
                    <a:pt x="4" y="128"/>
                  </a:lnTo>
                  <a:lnTo>
                    <a:pt x="0" y="130"/>
                  </a:lnTo>
                  <a:lnTo>
                    <a:pt x="0" y="132"/>
                  </a:lnTo>
                  <a:lnTo>
                    <a:pt x="22" y="136"/>
                  </a:lnTo>
                  <a:lnTo>
                    <a:pt x="44" y="134"/>
                  </a:lnTo>
                  <a:lnTo>
                    <a:pt x="67" y="125"/>
                  </a:lnTo>
                  <a:lnTo>
                    <a:pt x="73" y="130"/>
                  </a:lnTo>
                  <a:lnTo>
                    <a:pt x="82" y="132"/>
                  </a:lnTo>
                  <a:lnTo>
                    <a:pt x="91" y="132"/>
                  </a:lnTo>
                  <a:lnTo>
                    <a:pt x="100" y="132"/>
                  </a:lnTo>
                  <a:lnTo>
                    <a:pt x="105" y="139"/>
                  </a:lnTo>
                  <a:lnTo>
                    <a:pt x="107" y="141"/>
                  </a:lnTo>
                  <a:lnTo>
                    <a:pt x="109" y="143"/>
                  </a:lnTo>
                  <a:lnTo>
                    <a:pt x="114" y="145"/>
                  </a:lnTo>
                  <a:lnTo>
                    <a:pt x="118" y="145"/>
                  </a:lnTo>
                  <a:lnTo>
                    <a:pt x="125" y="145"/>
                  </a:lnTo>
                  <a:lnTo>
                    <a:pt x="127" y="148"/>
                  </a:lnTo>
                  <a:lnTo>
                    <a:pt x="131" y="150"/>
                  </a:lnTo>
                  <a:lnTo>
                    <a:pt x="134" y="154"/>
                  </a:lnTo>
                  <a:lnTo>
                    <a:pt x="136" y="157"/>
                  </a:lnTo>
                  <a:lnTo>
                    <a:pt x="138" y="161"/>
                  </a:lnTo>
                  <a:lnTo>
                    <a:pt x="143" y="163"/>
                  </a:lnTo>
                  <a:lnTo>
                    <a:pt x="143" y="166"/>
                  </a:lnTo>
                  <a:lnTo>
                    <a:pt x="145" y="168"/>
                  </a:lnTo>
                  <a:lnTo>
                    <a:pt x="147" y="170"/>
                  </a:lnTo>
                  <a:lnTo>
                    <a:pt x="149" y="170"/>
                  </a:lnTo>
                  <a:lnTo>
                    <a:pt x="156" y="183"/>
                  </a:lnTo>
                  <a:lnTo>
                    <a:pt x="156" y="199"/>
                  </a:lnTo>
                  <a:lnTo>
                    <a:pt x="152" y="215"/>
                  </a:lnTo>
                  <a:lnTo>
                    <a:pt x="145" y="228"/>
                  </a:lnTo>
                  <a:lnTo>
                    <a:pt x="136" y="239"/>
                  </a:lnTo>
                  <a:lnTo>
                    <a:pt x="156" y="239"/>
                  </a:lnTo>
                  <a:lnTo>
                    <a:pt x="160" y="237"/>
                  </a:lnTo>
                  <a:lnTo>
                    <a:pt x="165" y="239"/>
                  </a:lnTo>
                  <a:lnTo>
                    <a:pt x="167" y="242"/>
                  </a:lnTo>
                  <a:lnTo>
                    <a:pt x="169" y="244"/>
                  </a:lnTo>
                  <a:lnTo>
                    <a:pt x="172" y="246"/>
                  </a:lnTo>
                  <a:lnTo>
                    <a:pt x="174" y="248"/>
                  </a:lnTo>
                  <a:lnTo>
                    <a:pt x="176" y="251"/>
                  </a:lnTo>
                  <a:lnTo>
                    <a:pt x="181" y="253"/>
                  </a:lnTo>
                  <a:lnTo>
                    <a:pt x="187" y="251"/>
                  </a:lnTo>
                  <a:lnTo>
                    <a:pt x="194" y="257"/>
                  </a:lnTo>
                  <a:lnTo>
                    <a:pt x="194" y="264"/>
                  </a:lnTo>
                  <a:lnTo>
                    <a:pt x="192" y="273"/>
                  </a:lnTo>
                  <a:lnTo>
                    <a:pt x="187" y="282"/>
                  </a:lnTo>
                  <a:lnTo>
                    <a:pt x="187" y="289"/>
                  </a:lnTo>
                  <a:lnTo>
                    <a:pt x="185" y="304"/>
                  </a:lnTo>
                  <a:lnTo>
                    <a:pt x="181" y="313"/>
                  </a:lnTo>
                  <a:lnTo>
                    <a:pt x="172" y="315"/>
                  </a:lnTo>
                  <a:lnTo>
                    <a:pt x="163" y="318"/>
                  </a:lnTo>
                  <a:lnTo>
                    <a:pt x="152" y="318"/>
                  </a:lnTo>
                  <a:lnTo>
                    <a:pt x="143" y="320"/>
                  </a:lnTo>
                  <a:lnTo>
                    <a:pt x="143" y="324"/>
                  </a:lnTo>
                  <a:lnTo>
                    <a:pt x="138" y="329"/>
                  </a:lnTo>
                  <a:lnTo>
                    <a:pt x="136" y="331"/>
                  </a:lnTo>
                  <a:lnTo>
                    <a:pt x="127" y="336"/>
                  </a:lnTo>
                  <a:lnTo>
                    <a:pt x="122" y="338"/>
                  </a:lnTo>
                  <a:lnTo>
                    <a:pt x="118" y="340"/>
                  </a:lnTo>
                  <a:lnTo>
                    <a:pt x="118" y="344"/>
                  </a:lnTo>
                  <a:lnTo>
                    <a:pt x="122" y="347"/>
                  </a:lnTo>
                  <a:lnTo>
                    <a:pt x="125" y="349"/>
                  </a:lnTo>
                  <a:lnTo>
                    <a:pt x="129" y="353"/>
                  </a:lnTo>
                  <a:lnTo>
                    <a:pt x="131" y="358"/>
                  </a:lnTo>
                  <a:lnTo>
                    <a:pt x="127" y="358"/>
                  </a:lnTo>
                  <a:lnTo>
                    <a:pt x="125" y="360"/>
                  </a:lnTo>
                  <a:lnTo>
                    <a:pt x="120" y="362"/>
                  </a:lnTo>
                  <a:lnTo>
                    <a:pt x="118" y="365"/>
                  </a:lnTo>
                  <a:lnTo>
                    <a:pt x="109" y="369"/>
                  </a:lnTo>
                  <a:lnTo>
                    <a:pt x="102" y="376"/>
                  </a:lnTo>
                  <a:lnTo>
                    <a:pt x="100" y="383"/>
                  </a:lnTo>
                  <a:lnTo>
                    <a:pt x="102" y="385"/>
                  </a:lnTo>
                  <a:lnTo>
                    <a:pt x="105" y="385"/>
                  </a:lnTo>
                  <a:lnTo>
                    <a:pt x="109" y="387"/>
                  </a:lnTo>
                  <a:lnTo>
                    <a:pt x="111" y="389"/>
                  </a:lnTo>
                  <a:lnTo>
                    <a:pt x="116" y="391"/>
                  </a:lnTo>
                  <a:lnTo>
                    <a:pt x="118" y="394"/>
                  </a:lnTo>
                  <a:lnTo>
                    <a:pt x="118" y="398"/>
                  </a:lnTo>
                  <a:lnTo>
                    <a:pt x="118" y="403"/>
                  </a:lnTo>
                  <a:lnTo>
                    <a:pt x="118" y="409"/>
                  </a:lnTo>
                  <a:lnTo>
                    <a:pt x="118" y="414"/>
                  </a:lnTo>
                  <a:lnTo>
                    <a:pt x="116" y="432"/>
                  </a:lnTo>
                  <a:lnTo>
                    <a:pt x="120" y="443"/>
                  </a:lnTo>
                  <a:lnTo>
                    <a:pt x="127" y="452"/>
                  </a:lnTo>
                  <a:lnTo>
                    <a:pt x="131" y="459"/>
                  </a:lnTo>
                  <a:lnTo>
                    <a:pt x="131" y="465"/>
                  </a:lnTo>
                  <a:lnTo>
                    <a:pt x="125" y="470"/>
                  </a:lnTo>
                  <a:lnTo>
                    <a:pt x="127" y="476"/>
                  </a:lnTo>
                  <a:lnTo>
                    <a:pt x="131" y="485"/>
                  </a:lnTo>
                  <a:lnTo>
                    <a:pt x="136" y="492"/>
                  </a:lnTo>
                  <a:lnTo>
                    <a:pt x="136" y="501"/>
                  </a:lnTo>
                  <a:lnTo>
                    <a:pt x="194" y="501"/>
                  </a:lnTo>
                  <a:lnTo>
                    <a:pt x="201" y="503"/>
                  </a:lnTo>
                  <a:lnTo>
                    <a:pt x="205" y="503"/>
                  </a:lnTo>
                  <a:lnTo>
                    <a:pt x="210" y="508"/>
                  </a:lnTo>
                  <a:lnTo>
                    <a:pt x="212" y="512"/>
                  </a:lnTo>
                  <a:lnTo>
                    <a:pt x="216" y="517"/>
                  </a:lnTo>
                  <a:lnTo>
                    <a:pt x="219" y="521"/>
                  </a:lnTo>
                  <a:lnTo>
                    <a:pt x="243" y="521"/>
                  </a:lnTo>
                  <a:lnTo>
                    <a:pt x="243" y="517"/>
                  </a:lnTo>
                  <a:lnTo>
                    <a:pt x="245" y="514"/>
                  </a:lnTo>
                  <a:lnTo>
                    <a:pt x="248" y="512"/>
                  </a:lnTo>
                  <a:lnTo>
                    <a:pt x="250" y="508"/>
                  </a:lnTo>
                  <a:lnTo>
                    <a:pt x="263" y="483"/>
                  </a:lnTo>
                  <a:lnTo>
                    <a:pt x="274" y="459"/>
                  </a:lnTo>
                  <a:lnTo>
                    <a:pt x="283" y="456"/>
                  </a:lnTo>
                  <a:lnTo>
                    <a:pt x="292" y="456"/>
                  </a:lnTo>
                  <a:lnTo>
                    <a:pt x="299" y="452"/>
                  </a:lnTo>
                  <a:lnTo>
                    <a:pt x="304" y="447"/>
                  </a:lnTo>
                  <a:lnTo>
                    <a:pt x="308" y="443"/>
                  </a:lnTo>
                  <a:lnTo>
                    <a:pt x="308" y="438"/>
                  </a:lnTo>
                  <a:lnTo>
                    <a:pt x="306" y="434"/>
                  </a:lnTo>
                  <a:lnTo>
                    <a:pt x="301" y="427"/>
                  </a:lnTo>
                  <a:lnTo>
                    <a:pt x="304" y="418"/>
                  </a:lnTo>
                  <a:lnTo>
                    <a:pt x="308" y="407"/>
                  </a:lnTo>
                  <a:lnTo>
                    <a:pt x="317" y="400"/>
                  </a:lnTo>
                  <a:lnTo>
                    <a:pt x="324" y="396"/>
                  </a:lnTo>
                  <a:lnTo>
                    <a:pt x="328" y="396"/>
                  </a:lnTo>
                  <a:lnTo>
                    <a:pt x="333" y="396"/>
                  </a:lnTo>
                  <a:lnTo>
                    <a:pt x="337" y="394"/>
                  </a:lnTo>
                  <a:lnTo>
                    <a:pt x="339" y="394"/>
                  </a:lnTo>
                  <a:lnTo>
                    <a:pt x="342" y="391"/>
                  </a:lnTo>
                  <a:lnTo>
                    <a:pt x="344" y="389"/>
                  </a:lnTo>
                  <a:lnTo>
                    <a:pt x="344" y="385"/>
                  </a:lnTo>
                  <a:lnTo>
                    <a:pt x="346" y="383"/>
                  </a:lnTo>
                  <a:lnTo>
                    <a:pt x="348" y="383"/>
                  </a:lnTo>
                  <a:lnTo>
                    <a:pt x="353" y="383"/>
                  </a:lnTo>
                  <a:lnTo>
                    <a:pt x="357" y="383"/>
                  </a:lnTo>
                  <a:lnTo>
                    <a:pt x="362" y="383"/>
                  </a:lnTo>
                  <a:lnTo>
                    <a:pt x="366" y="383"/>
                  </a:lnTo>
                  <a:lnTo>
                    <a:pt x="371" y="383"/>
                  </a:lnTo>
                  <a:lnTo>
                    <a:pt x="375" y="383"/>
                  </a:lnTo>
                  <a:lnTo>
                    <a:pt x="377" y="383"/>
                  </a:lnTo>
                  <a:lnTo>
                    <a:pt x="380" y="383"/>
                  </a:lnTo>
                  <a:lnTo>
                    <a:pt x="382" y="380"/>
                  </a:lnTo>
                  <a:lnTo>
                    <a:pt x="382" y="376"/>
                  </a:lnTo>
                  <a:lnTo>
                    <a:pt x="382" y="374"/>
                  </a:lnTo>
                  <a:lnTo>
                    <a:pt x="382" y="369"/>
                  </a:lnTo>
                  <a:lnTo>
                    <a:pt x="384" y="367"/>
                  </a:lnTo>
                  <a:lnTo>
                    <a:pt x="386" y="365"/>
                  </a:lnTo>
                  <a:lnTo>
                    <a:pt x="388" y="365"/>
                  </a:lnTo>
                  <a:lnTo>
                    <a:pt x="393" y="365"/>
                  </a:lnTo>
                  <a:lnTo>
                    <a:pt x="395" y="365"/>
                  </a:lnTo>
                  <a:lnTo>
                    <a:pt x="397" y="365"/>
                  </a:lnTo>
                  <a:lnTo>
                    <a:pt x="400" y="367"/>
                  </a:lnTo>
                  <a:lnTo>
                    <a:pt x="400" y="371"/>
                  </a:lnTo>
                  <a:lnTo>
                    <a:pt x="402" y="374"/>
                  </a:lnTo>
                  <a:lnTo>
                    <a:pt x="404" y="376"/>
                  </a:lnTo>
                  <a:lnTo>
                    <a:pt x="409" y="376"/>
                  </a:lnTo>
                  <a:lnTo>
                    <a:pt x="413" y="376"/>
                  </a:lnTo>
                  <a:lnTo>
                    <a:pt x="418" y="374"/>
                  </a:lnTo>
                  <a:lnTo>
                    <a:pt x="418" y="371"/>
                  </a:lnTo>
                  <a:lnTo>
                    <a:pt x="420" y="367"/>
                  </a:lnTo>
                  <a:lnTo>
                    <a:pt x="424" y="365"/>
                  </a:lnTo>
                  <a:lnTo>
                    <a:pt x="429" y="365"/>
                  </a:lnTo>
                  <a:lnTo>
                    <a:pt x="433" y="365"/>
                  </a:lnTo>
                  <a:lnTo>
                    <a:pt x="438" y="365"/>
                  </a:lnTo>
                  <a:lnTo>
                    <a:pt x="444" y="365"/>
                  </a:lnTo>
                  <a:lnTo>
                    <a:pt x="444" y="344"/>
                  </a:lnTo>
                  <a:lnTo>
                    <a:pt x="458" y="344"/>
                  </a:lnTo>
                  <a:lnTo>
                    <a:pt x="469" y="342"/>
                  </a:lnTo>
                  <a:lnTo>
                    <a:pt x="478" y="338"/>
                  </a:lnTo>
                  <a:lnTo>
                    <a:pt x="487" y="333"/>
                  </a:lnTo>
                  <a:lnTo>
                    <a:pt x="507" y="313"/>
                  </a:lnTo>
                  <a:lnTo>
                    <a:pt x="511" y="313"/>
                  </a:lnTo>
                  <a:lnTo>
                    <a:pt x="516" y="313"/>
                  </a:lnTo>
                  <a:lnTo>
                    <a:pt x="518" y="315"/>
                  </a:lnTo>
                  <a:lnTo>
                    <a:pt x="520" y="320"/>
                  </a:lnTo>
                  <a:lnTo>
                    <a:pt x="523" y="322"/>
                  </a:lnTo>
                  <a:lnTo>
                    <a:pt x="525" y="324"/>
                  </a:lnTo>
                  <a:lnTo>
                    <a:pt x="527" y="327"/>
                  </a:lnTo>
                  <a:lnTo>
                    <a:pt x="532" y="327"/>
                  </a:lnTo>
                  <a:lnTo>
                    <a:pt x="538" y="327"/>
                  </a:lnTo>
                  <a:lnTo>
                    <a:pt x="538" y="320"/>
                  </a:lnTo>
                  <a:lnTo>
                    <a:pt x="540" y="315"/>
                  </a:lnTo>
                  <a:lnTo>
                    <a:pt x="547" y="313"/>
                  </a:lnTo>
                  <a:lnTo>
                    <a:pt x="558" y="313"/>
                  </a:lnTo>
                  <a:lnTo>
                    <a:pt x="567" y="315"/>
                  </a:lnTo>
                  <a:lnTo>
                    <a:pt x="574" y="313"/>
                  </a:lnTo>
                  <a:lnTo>
                    <a:pt x="581" y="313"/>
                  </a:lnTo>
                  <a:lnTo>
                    <a:pt x="583" y="311"/>
                  </a:lnTo>
                  <a:lnTo>
                    <a:pt x="585" y="309"/>
                  </a:lnTo>
                  <a:lnTo>
                    <a:pt x="590" y="306"/>
                  </a:lnTo>
                  <a:lnTo>
                    <a:pt x="596" y="306"/>
                  </a:lnTo>
                  <a:lnTo>
                    <a:pt x="601" y="309"/>
                  </a:lnTo>
                  <a:lnTo>
                    <a:pt x="605" y="309"/>
                  </a:lnTo>
                  <a:lnTo>
                    <a:pt x="614" y="306"/>
                  </a:lnTo>
                  <a:lnTo>
                    <a:pt x="621" y="304"/>
                  </a:lnTo>
                  <a:lnTo>
                    <a:pt x="628" y="300"/>
                  </a:lnTo>
                  <a:lnTo>
                    <a:pt x="632" y="295"/>
                  </a:lnTo>
                  <a:lnTo>
                    <a:pt x="632" y="293"/>
                  </a:lnTo>
                  <a:lnTo>
                    <a:pt x="634" y="291"/>
                  </a:lnTo>
                  <a:lnTo>
                    <a:pt x="639" y="289"/>
                  </a:lnTo>
                  <a:lnTo>
                    <a:pt x="641" y="286"/>
                  </a:lnTo>
                  <a:lnTo>
                    <a:pt x="643" y="286"/>
                  </a:lnTo>
                  <a:lnTo>
                    <a:pt x="643" y="284"/>
                  </a:lnTo>
                  <a:lnTo>
                    <a:pt x="641" y="284"/>
                  </a:lnTo>
                  <a:lnTo>
                    <a:pt x="639" y="284"/>
                  </a:lnTo>
                  <a:lnTo>
                    <a:pt x="632" y="282"/>
                  </a:lnTo>
                  <a:lnTo>
                    <a:pt x="625" y="282"/>
                  </a:lnTo>
                  <a:lnTo>
                    <a:pt x="625" y="286"/>
                  </a:lnTo>
                  <a:lnTo>
                    <a:pt x="623" y="289"/>
                  </a:lnTo>
                  <a:lnTo>
                    <a:pt x="619" y="289"/>
                  </a:lnTo>
                  <a:lnTo>
                    <a:pt x="614" y="291"/>
                  </a:lnTo>
                  <a:lnTo>
                    <a:pt x="610" y="291"/>
                  </a:lnTo>
                  <a:lnTo>
                    <a:pt x="605" y="289"/>
                  </a:lnTo>
                  <a:lnTo>
                    <a:pt x="603" y="289"/>
                  </a:lnTo>
                  <a:lnTo>
                    <a:pt x="601" y="286"/>
                  </a:lnTo>
                  <a:lnTo>
                    <a:pt x="601" y="282"/>
                  </a:lnTo>
                  <a:lnTo>
                    <a:pt x="605" y="275"/>
                  </a:lnTo>
                  <a:lnTo>
                    <a:pt x="610" y="268"/>
                  </a:lnTo>
                  <a:lnTo>
                    <a:pt x="619" y="264"/>
                  </a:lnTo>
                  <a:lnTo>
                    <a:pt x="623" y="259"/>
                  </a:lnTo>
                  <a:lnTo>
                    <a:pt x="628" y="255"/>
                  </a:lnTo>
                  <a:lnTo>
                    <a:pt x="630" y="251"/>
                  </a:lnTo>
                  <a:lnTo>
                    <a:pt x="634" y="246"/>
                  </a:lnTo>
                  <a:lnTo>
                    <a:pt x="639" y="242"/>
                  </a:lnTo>
                  <a:lnTo>
                    <a:pt x="643" y="239"/>
                  </a:lnTo>
                  <a:lnTo>
                    <a:pt x="652" y="239"/>
                  </a:lnTo>
                  <a:lnTo>
                    <a:pt x="659" y="239"/>
                  </a:lnTo>
                  <a:lnTo>
                    <a:pt x="663" y="242"/>
                  </a:lnTo>
                  <a:lnTo>
                    <a:pt x="668" y="246"/>
                  </a:lnTo>
                  <a:lnTo>
                    <a:pt x="670" y="251"/>
                  </a:lnTo>
                  <a:lnTo>
                    <a:pt x="672" y="257"/>
                  </a:lnTo>
                  <a:lnTo>
                    <a:pt x="675" y="262"/>
                  </a:lnTo>
                  <a:lnTo>
                    <a:pt x="679" y="262"/>
                  </a:lnTo>
                  <a:lnTo>
                    <a:pt x="684" y="262"/>
                  </a:lnTo>
                  <a:lnTo>
                    <a:pt x="688" y="257"/>
                  </a:lnTo>
                  <a:lnTo>
                    <a:pt x="688" y="251"/>
                  </a:lnTo>
                  <a:lnTo>
                    <a:pt x="686" y="246"/>
                  </a:lnTo>
                  <a:lnTo>
                    <a:pt x="684" y="242"/>
                  </a:lnTo>
                  <a:lnTo>
                    <a:pt x="681" y="239"/>
                  </a:lnTo>
                  <a:lnTo>
                    <a:pt x="670" y="230"/>
                  </a:lnTo>
                  <a:lnTo>
                    <a:pt x="661" y="217"/>
                  </a:lnTo>
                  <a:lnTo>
                    <a:pt x="657" y="201"/>
                  </a:lnTo>
                  <a:lnTo>
                    <a:pt x="670" y="201"/>
                  </a:lnTo>
                  <a:lnTo>
                    <a:pt x="684" y="206"/>
                  </a:lnTo>
                  <a:lnTo>
                    <a:pt x="692" y="210"/>
                  </a:lnTo>
                  <a:lnTo>
                    <a:pt x="706" y="215"/>
                  </a:lnTo>
                  <a:lnTo>
                    <a:pt x="706" y="208"/>
                  </a:lnTo>
                  <a:lnTo>
                    <a:pt x="708" y="201"/>
                  </a:lnTo>
                  <a:lnTo>
                    <a:pt x="710" y="199"/>
                  </a:lnTo>
                  <a:lnTo>
                    <a:pt x="715" y="197"/>
                  </a:lnTo>
                  <a:lnTo>
                    <a:pt x="719" y="195"/>
                  </a:lnTo>
                  <a:lnTo>
                    <a:pt x="724" y="192"/>
                  </a:lnTo>
                  <a:lnTo>
                    <a:pt x="728" y="190"/>
                  </a:lnTo>
                  <a:lnTo>
                    <a:pt x="733" y="188"/>
                  </a:lnTo>
                  <a:lnTo>
                    <a:pt x="753" y="177"/>
                  </a:lnTo>
                  <a:lnTo>
                    <a:pt x="773" y="163"/>
                  </a:lnTo>
                  <a:lnTo>
                    <a:pt x="789" y="145"/>
                  </a:lnTo>
                  <a:lnTo>
                    <a:pt x="789" y="139"/>
                  </a:lnTo>
                  <a:lnTo>
                    <a:pt x="789" y="134"/>
                  </a:lnTo>
                  <a:lnTo>
                    <a:pt x="786" y="132"/>
                  </a:lnTo>
                  <a:lnTo>
                    <a:pt x="786" y="128"/>
                  </a:lnTo>
                  <a:lnTo>
                    <a:pt x="784" y="125"/>
                  </a:lnTo>
                  <a:lnTo>
                    <a:pt x="780" y="125"/>
                  </a:lnTo>
                  <a:lnTo>
                    <a:pt x="775" y="125"/>
                  </a:lnTo>
                  <a:lnTo>
                    <a:pt x="775" y="112"/>
                  </a:lnTo>
                  <a:lnTo>
                    <a:pt x="777" y="101"/>
                  </a:lnTo>
                  <a:lnTo>
                    <a:pt x="786" y="96"/>
                  </a:lnTo>
                  <a:lnTo>
                    <a:pt x="795" y="89"/>
                  </a:lnTo>
                  <a:lnTo>
                    <a:pt x="802" y="85"/>
                  </a:lnTo>
                  <a:lnTo>
                    <a:pt x="806" y="76"/>
                  </a:lnTo>
                  <a:lnTo>
                    <a:pt x="806" y="72"/>
                  </a:lnTo>
                  <a:lnTo>
                    <a:pt x="806" y="67"/>
                  </a:lnTo>
                  <a:lnTo>
                    <a:pt x="806" y="65"/>
                  </a:lnTo>
                  <a:lnTo>
                    <a:pt x="809" y="60"/>
                  </a:lnTo>
                  <a:lnTo>
                    <a:pt x="811" y="58"/>
                  </a:lnTo>
                  <a:lnTo>
                    <a:pt x="813" y="56"/>
                  </a:lnTo>
                  <a:lnTo>
                    <a:pt x="827" y="47"/>
                  </a:lnTo>
                  <a:lnTo>
                    <a:pt x="847" y="40"/>
                  </a:lnTo>
                  <a:lnTo>
                    <a:pt x="869" y="38"/>
                  </a:lnTo>
                  <a:lnTo>
                    <a:pt x="867" y="34"/>
                  </a:lnTo>
                  <a:lnTo>
                    <a:pt x="865" y="34"/>
                  </a:lnTo>
                  <a:lnTo>
                    <a:pt x="860" y="31"/>
                  </a:lnTo>
                  <a:lnTo>
                    <a:pt x="856" y="31"/>
                  </a:lnTo>
                  <a:lnTo>
                    <a:pt x="851" y="31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44" name="Freeform 461"/>
            <p:cNvSpPr>
              <a:spLocks/>
            </p:cNvSpPr>
            <p:nvPr/>
          </p:nvSpPr>
          <p:spPr bwMode="auto">
            <a:xfrm>
              <a:off x="3578668" y="2198685"/>
              <a:ext cx="176776" cy="76909"/>
            </a:xfrm>
            <a:custGeom>
              <a:avLst/>
              <a:gdLst>
                <a:gd name="T0" fmla="*/ 130 w 154"/>
                <a:gd name="T1" fmla="*/ 5 h 67"/>
                <a:gd name="T2" fmla="*/ 141 w 154"/>
                <a:gd name="T3" fmla="*/ 12 h 67"/>
                <a:gd name="T4" fmla="*/ 148 w 154"/>
                <a:gd name="T5" fmla="*/ 16 h 67"/>
                <a:gd name="T6" fmla="*/ 154 w 154"/>
                <a:gd name="T7" fmla="*/ 23 h 67"/>
                <a:gd name="T8" fmla="*/ 154 w 154"/>
                <a:gd name="T9" fmla="*/ 32 h 67"/>
                <a:gd name="T10" fmla="*/ 150 w 154"/>
                <a:gd name="T11" fmla="*/ 43 h 67"/>
                <a:gd name="T12" fmla="*/ 150 w 154"/>
                <a:gd name="T13" fmla="*/ 50 h 67"/>
                <a:gd name="T14" fmla="*/ 150 w 154"/>
                <a:gd name="T15" fmla="*/ 54 h 67"/>
                <a:gd name="T16" fmla="*/ 148 w 154"/>
                <a:gd name="T17" fmla="*/ 58 h 67"/>
                <a:gd name="T18" fmla="*/ 148 w 154"/>
                <a:gd name="T19" fmla="*/ 61 h 67"/>
                <a:gd name="T20" fmla="*/ 143 w 154"/>
                <a:gd name="T21" fmla="*/ 63 h 67"/>
                <a:gd name="T22" fmla="*/ 123 w 154"/>
                <a:gd name="T23" fmla="*/ 63 h 67"/>
                <a:gd name="T24" fmla="*/ 103 w 154"/>
                <a:gd name="T25" fmla="*/ 63 h 67"/>
                <a:gd name="T26" fmla="*/ 83 w 154"/>
                <a:gd name="T27" fmla="*/ 61 h 67"/>
                <a:gd name="T28" fmla="*/ 63 w 154"/>
                <a:gd name="T29" fmla="*/ 63 h 67"/>
                <a:gd name="T30" fmla="*/ 49 w 154"/>
                <a:gd name="T31" fmla="*/ 67 h 67"/>
                <a:gd name="T32" fmla="*/ 36 w 154"/>
                <a:gd name="T33" fmla="*/ 67 h 67"/>
                <a:gd name="T34" fmla="*/ 34 w 154"/>
                <a:gd name="T35" fmla="*/ 63 h 67"/>
                <a:gd name="T36" fmla="*/ 27 w 154"/>
                <a:gd name="T37" fmla="*/ 61 h 67"/>
                <a:gd name="T38" fmla="*/ 16 w 154"/>
                <a:gd name="T39" fmla="*/ 63 h 67"/>
                <a:gd name="T40" fmla="*/ 7 w 154"/>
                <a:gd name="T41" fmla="*/ 63 h 67"/>
                <a:gd name="T42" fmla="*/ 0 w 154"/>
                <a:gd name="T43" fmla="*/ 63 h 67"/>
                <a:gd name="T44" fmla="*/ 0 w 154"/>
                <a:gd name="T45" fmla="*/ 50 h 67"/>
                <a:gd name="T46" fmla="*/ 0 w 154"/>
                <a:gd name="T47" fmla="*/ 43 h 67"/>
                <a:gd name="T48" fmla="*/ 2 w 154"/>
                <a:gd name="T49" fmla="*/ 41 h 67"/>
                <a:gd name="T50" fmla="*/ 7 w 154"/>
                <a:gd name="T51" fmla="*/ 36 h 67"/>
                <a:gd name="T52" fmla="*/ 11 w 154"/>
                <a:gd name="T53" fmla="*/ 34 h 67"/>
                <a:gd name="T54" fmla="*/ 18 w 154"/>
                <a:gd name="T55" fmla="*/ 32 h 67"/>
                <a:gd name="T56" fmla="*/ 22 w 154"/>
                <a:gd name="T57" fmla="*/ 29 h 67"/>
                <a:gd name="T58" fmla="*/ 27 w 154"/>
                <a:gd name="T59" fmla="*/ 27 h 67"/>
                <a:gd name="T60" fmla="*/ 31 w 154"/>
                <a:gd name="T61" fmla="*/ 25 h 67"/>
                <a:gd name="T62" fmla="*/ 36 w 154"/>
                <a:gd name="T63" fmla="*/ 20 h 67"/>
                <a:gd name="T64" fmla="*/ 40 w 154"/>
                <a:gd name="T65" fmla="*/ 18 h 67"/>
                <a:gd name="T66" fmla="*/ 43 w 154"/>
                <a:gd name="T67" fmla="*/ 16 h 67"/>
                <a:gd name="T68" fmla="*/ 45 w 154"/>
                <a:gd name="T69" fmla="*/ 14 h 67"/>
                <a:gd name="T70" fmla="*/ 49 w 154"/>
                <a:gd name="T71" fmla="*/ 14 h 67"/>
                <a:gd name="T72" fmla="*/ 54 w 154"/>
                <a:gd name="T73" fmla="*/ 16 h 67"/>
                <a:gd name="T74" fmla="*/ 63 w 154"/>
                <a:gd name="T75" fmla="*/ 18 h 67"/>
                <a:gd name="T76" fmla="*/ 67 w 154"/>
                <a:gd name="T77" fmla="*/ 14 h 67"/>
                <a:gd name="T78" fmla="*/ 74 w 154"/>
                <a:gd name="T79" fmla="*/ 12 h 67"/>
                <a:gd name="T80" fmla="*/ 83 w 154"/>
                <a:gd name="T81" fmla="*/ 12 h 67"/>
                <a:gd name="T82" fmla="*/ 94 w 154"/>
                <a:gd name="T83" fmla="*/ 12 h 67"/>
                <a:gd name="T84" fmla="*/ 103 w 154"/>
                <a:gd name="T85" fmla="*/ 12 h 67"/>
                <a:gd name="T86" fmla="*/ 112 w 154"/>
                <a:gd name="T87" fmla="*/ 9 h 67"/>
                <a:gd name="T88" fmla="*/ 119 w 154"/>
                <a:gd name="T89" fmla="*/ 5 h 67"/>
                <a:gd name="T90" fmla="*/ 125 w 154"/>
                <a:gd name="T91" fmla="*/ 0 h 67"/>
                <a:gd name="T92" fmla="*/ 128 w 154"/>
                <a:gd name="T93" fmla="*/ 0 h 67"/>
                <a:gd name="T94" fmla="*/ 130 w 154"/>
                <a:gd name="T95" fmla="*/ 0 h 67"/>
                <a:gd name="T96" fmla="*/ 130 w 154"/>
                <a:gd name="T97" fmla="*/ 3 h 67"/>
                <a:gd name="T98" fmla="*/ 130 w 154"/>
                <a:gd name="T9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4" h="67">
                  <a:moveTo>
                    <a:pt x="130" y="5"/>
                  </a:moveTo>
                  <a:lnTo>
                    <a:pt x="141" y="12"/>
                  </a:lnTo>
                  <a:lnTo>
                    <a:pt x="148" y="16"/>
                  </a:lnTo>
                  <a:lnTo>
                    <a:pt x="154" y="23"/>
                  </a:lnTo>
                  <a:lnTo>
                    <a:pt x="154" y="32"/>
                  </a:lnTo>
                  <a:lnTo>
                    <a:pt x="150" y="43"/>
                  </a:lnTo>
                  <a:lnTo>
                    <a:pt x="150" y="50"/>
                  </a:lnTo>
                  <a:lnTo>
                    <a:pt x="150" y="54"/>
                  </a:lnTo>
                  <a:lnTo>
                    <a:pt x="148" y="58"/>
                  </a:lnTo>
                  <a:lnTo>
                    <a:pt x="148" y="61"/>
                  </a:lnTo>
                  <a:lnTo>
                    <a:pt x="143" y="63"/>
                  </a:lnTo>
                  <a:lnTo>
                    <a:pt x="123" y="63"/>
                  </a:lnTo>
                  <a:lnTo>
                    <a:pt x="103" y="63"/>
                  </a:lnTo>
                  <a:lnTo>
                    <a:pt x="83" y="61"/>
                  </a:lnTo>
                  <a:lnTo>
                    <a:pt x="63" y="63"/>
                  </a:lnTo>
                  <a:lnTo>
                    <a:pt x="49" y="67"/>
                  </a:lnTo>
                  <a:lnTo>
                    <a:pt x="36" y="67"/>
                  </a:lnTo>
                  <a:lnTo>
                    <a:pt x="34" y="63"/>
                  </a:lnTo>
                  <a:lnTo>
                    <a:pt x="27" y="61"/>
                  </a:lnTo>
                  <a:lnTo>
                    <a:pt x="16" y="63"/>
                  </a:lnTo>
                  <a:lnTo>
                    <a:pt x="7" y="63"/>
                  </a:lnTo>
                  <a:lnTo>
                    <a:pt x="0" y="63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2" y="41"/>
                  </a:lnTo>
                  <a:lnTo>
                    <a:pt x="7" y="36"/>
                  </a:lnTo>
                  <a:lnTo>
                    <a:pt x="11" y="34"/>
                  </a:lnTo>
                  <a:lnTo>
                    <a:pt x="18" y="32"/>
                  </a:lnTo>
                  <a:lnTo>
                    <a:pt x="22" y="29"/>
                  </a:lnTo>
                  <a:lnTo>
                    <a:pt x="27" y="27"/>
                  </a:lnTo>
                  <a:lnTo>
                    <a:pt x="31" y="25"/>
                  </a:lnTo>
                  <a:lnTo>
                    <a:pt x="36" y="20"/>
                  </a:lnTo>
                  <a:lnTo>
                    <a:pt x="40" y="18"/>
                  </a:lnTo>
                  <a:lnTo>
                    <a:pt x="43" y="16"/>
                  </a:lnTo>
                  <a:lnTo>
                    <a:pt x="45" y="14"/>
                  </a:lnTo>
                  <a:lnTo>
                    <a:pt x="49" y="14"/>
                  </a:lnTo>
                  <a:lnTo>
                    <a:pt x="54" y="16"/>
                  </a:lnTo>
                  <a:lnTo>
                    <a:pt x="63" y="18"/>
                  </a:lnTo>
                  <a:lnTo>
                    <a:pt x="67" y="14"/>
                  </a:lnTo>
                  <a:lnTo>
                    <a:pt x="74" y="12"/>
                  </a:lnTo>
                  <a:lnTo>
                    <a:pt x="83" y="12"/>
                  </a:lnTo>
                  <a:lnTo>
                    <a:pt x="94" y="12"/>
                  </a:lnTo>
                  <a:lnTo>
                    <a:pt x="103" y="12"/>
                  </a:lnTo>
                  <a:lnTo>
                    <a:pt x="112" y="9"/>
                  </a:lnTo>
                  <a:lnTo>
                    <a:pt x="119" y="5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0" y="3"/>
                  </a:lnTo>
                  <a:lnTo>
                    <a:pt x="130" y="5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45" name="Freeform 462"/>
            <p:cNvSpPr>
              <a:spLocks/>
            </p:cNvSpPr>
            <p:nvPr/>
          </p:nvSpPr>
          <p:spPr bwMode="auto">
            <a:xfrm>
              <a:off x="3578668" y="2198685"/>
              <a:ext cx="176776" cy="76909"/>
            </a:xfrm>
            <a:custGeom>
              <a:avLst/>
              <a:gdLst>
                <a:gd name="T0" fmla="*/ 130 w 154"/>
                <a:gd name="T1" fmla="*/ 5 h 67"/>
                <a:gd name="T2" fmla="*/ 141 w 154"/>
                <a:gd name="T3" fmla="*/ 12 h 67"/>
                <a:gd name="T4" fmla="*/ 148 w 154"/>
                <a:gd name="T5" fmla="*/ 16 h 67"/>
                <a:gd name="T6" fmla="*/ 154 w 154"/>
                <a:gd name="T7" fmla="*/ 23 h 67"/>
                <a:gd name="T8" fmla="*/ 154 w 154"/>
                <a:gd name="T9" fmla="*/ 32 h 67"/>
                <a:gd name="T10" fmla="*/ 150 w 154"/>
                <a:gd name="T11" fmla="*/ 43 h 67"/>
                <a:gd name="T12" fmla="*/ 150 w 154"/>
                <a:gd name="T13" fmla="*/ 50 h 67"/>
                <a:gd name="T14" fmla="*/ 150 w 154"/>
                <a:gd name="T15" fmla="*/ 54 h 67"/>
                <a:gd name="T16" fmla="*/ 148 w 154"/>
                <a:gd name="T17" fmla="*/ 58 h 67"/>
                <a:gd name="T18" fmla="*/ 148 w 154"/>
                <a:gd name="T19" fmla="*/ 61 h 67"/>
                <a:gd name="T20" fmla="*/ 143 w 154"/>
                <a:gd name="T21" fmla="*/ 63 h 67"/>
                <a:gd name="T22" fmla="*/ 123 w 154"/>
                <a:gd name="T23" fmla="*/ 63 h 67"/>
                <a:gd name="T24" fmla="*/ 103 w 154"/>
                <a:gd name="T25" fmla="*/ 63 h 67"/>
                <a:gd name="T26" fmla="*/ 83 w 154"/>
                <a:gd name="T27" fmla="*/ 61 h 67"/>
                <a:gd name="T28" fmla="*/ 63 w 154"/>
                <a:gd name="T29" fmla="*/ 63 h 67"/>
                <a:gd name="T30" fmla="*/ 49 w 154"/>
                <a:gd name="T31" fmla="*/ 67 h 67"/>
                <a:gd name="T32" fmla="*/ 36 w 154"/>
                <a:gd name="T33" fmla="*/ 67 h 67"/>
                <a:gd name="T34" fmla="*/ 34 w 154"/>
                <a:gd name="T35" fmla="*/ 63 h 67"/>
                <a:gd name="T36" fmla="*/ 27 w 154"/>
                <a:gd name="T37" fmla="*/ 61 h 67"/>
                <a:gd name="T38" fmla="*/ 16 w 154"/>
                <a:gd name="T39" fmla="*/ 63 h 67"/>
                <a:gd name="T40" fmla="*/ 7 w 154"/>
                <a:gd name="T41" fmla="*/ 63 h 67"/>
                <a:gd name="T42" fmla="*/ 0 w 154"/>
                <a:gd name="T43" fmla="*/ 63 h 67"/>
                <a:gd name="T44" fmla="*/ 0 w 154"/>
                <a:gd name="T45" fmla="*/ 50 h 67"/>
                <a:gd name="T46" fmla="*/ 0 w 154"/>
                <a:gd name="T47" fmla="*/ 43 h 67"/>
                <a:gd name="T48" fmla="*/ 2 w 154"/>
                <a:gd name="T49" fmla="*/ 41 h 67"/>
                <a:gd name="T50" fmla="*/ 7 w 154"/>
                <a:gd name="T51" fmla="*/ 36 h 67"/>
                <a:gd name="T52" fmla="*/ 11 w 154"/>
                <a:gd name="T53" fmla="*/ 34 h 67"/>
                <a:gd name="T54" fmla="*/ 18 w 154"/>
                <a:gd name="T55" fmla="*/ 32 h 67"/>
                <a:gd name="T56" fmla="*/ 22 w 154"/>
                <a:gd name="T57" fmla="*/ 29 h 67"/>
                <a:gd name="T58" fmla="*/ 27 w 154"/>
                <a:gd name="T59" fmla="*/ 27 h 67"/>
                <a:gd name="T60" fmla="*/ 31 w 154"/>
                <a:gd name="T61" fmla="*/ 25 h 67"/>
                <a:gd name="T62" fmla="*/ 36 w 154"/>
                <a:gd name="T63" fmla="*/ 20 h 67"/>
                <a:gd name="T64" fmla="*/ 40 w 154"/>
                <a:gd name="T65" fmla="*/ 18 h 67"/>
                <a:gd name="T66" fmla="*/ 43 w 154"/>
                <a:gd name="T67" fmla="*/ 16 h 67"/>
                <a:gd name="T68" fmla="*/ 45 w 154"/>
                <a:gd name="T69" fmla="*/ 14 h 67"/>
                <a:gd name="T70" fmla="*/ 49 w 154"/>
                <a:gd name="T71" fmla="*/ 14 h 67"/>
                <a:gd name="T72" fmla="*/ 54 w 154"/>
                <a:gd name="T73" fmla="*/ 16 h 67"/>
                <a:gd name="T74" fmla="*/ 63 w 154"/>
                <a:gd name="T75" fmla="*/ 18 h 67"/>
                <a:gd name="T76" fmla="*/ 67 w 154"/>
                <a:gd name="T77" fmla="*/ 14 h 67"/>
                <a:gd name="T78" fmla="*/ 74 w 154"/>
                <a:gd name="T79" fmla="*/ 12 h 67"/>
                <a:gd name="T80" fmla="*/ 83 w 154"/>
                <a:gd name="T81" fmla="*/ 12 h 67"/>
                <a:gd name="T82" fmla="*/ 94 w 154"/>
                <a:gd name="T83" fmla="*/ 12 h 67"/>
                <a:gd name="T84" fmla="*/ 103 w 154"/>
                <a:gd name="T85" fmla="*/ 12 h 67"/>
                <a:gd name="T86" fmla="*/ 112 w 154"/>
                <a:gd name="T87" fmla="*/ 9 h 67"/>
                <a:gd name="T88" fmla="*/ 119 w 154"/>
                <a:gd name="T89" fmla="*/ 5 h 67"/>
                <a:gd name="T90" fmla="*/ 125 w 154"/>
                <a:gd name="T91" fmla="*/ 0 h 67"/>
                <a:gd name="T92" fmla="*/ 128 w 154"/>
                <a:gd name="T93" fmla="*/ 0 h 67"/>
                <a:gd name="T94" fmla="*/ 130 w 154"/>
                <a:gd name="T95" fmla="*/ 0 h 67"/>
                <a:gd name="T96" fmla="*/ 130 w 154"/>
                <a:gd name="T97" fmla="*/ 3 h 67"/>
                <a:gd name="T98" fmla="*/ 130 w 154"/>
                <a:gd name="T9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4" h="67">
                  <a:moveTo>
                    <a:pt x="130" y="5"/>
                  </a:moveTo>
                  <a:lnTo>
                    <a:pt x="141" y="12"/>
                  </a:lnTo>
                  <a:lnTo>
                    <a:pt x="148" y="16"/>
                  </a:lnTo>
                  <a:lnTo>
                    <a:pt x="154" y="23"/>
                  </a:lnTo>
                  <a:lnTo>
                    <a:pt x="154" y="32"/>
                  </a:lnTo>
                  <a:lnTo>
                    <a:pt x="150" y="43"/>
                  </a:lnTo>
                  <a:lnTo>
                    <a:pt x="150" y="50"/>
                  </a:lnTo>
                  <a:lnTo>
                    <a:pt x="150" y="54"/>
                  </a:lnTo>
                  <a:lnTo>
                    <a:pt x="148" y="58"/>
                  </a:lnTo>
                  <a:lnTo>
                    <a:pt x="148" y="61"/>
                  </a:lnTo>
                  <a:lnTo>
                    <a:pt x="143" y="63"/>
                  </a:lnTo>
                  <a:lnTo>
                    <a:pt x="123" y="63"/>
                  </a:lnTo>
                  <a:lnTo>
                    <a:pt x="103" y="63"/>
                  </a:lnTo>
                  <a:lnTo>
                    <a:pt x="83" y="61"/>
                  </a:lnTo>
                  <a:lnTo>
                    <a:pt x="63" y="63"/>
                  </a:lnTo>
                  <a:lnTo>
                    <a:pt x="49" y="67"/>
                  </a:lnTo>
                  <a:lnTo>
                    <a:pt x="36" y="67"/>
                  </a:lnTo>
                  <a:lnTo>
                    <a:pt x="34" y="63"/>
                  </a:lnTo>
                  <a:lnTo>
                    <a:pt x="27" y="61"/>
                  </a:lnTo>
                  <a:lnTo>
                    <a:pt x="16" y="63"/>
                  </a:lnTo>
                  <a:lnTo>
                    <a:pt x="7" y="63"/>
                  </a:lnTo>
                  <a:lnTo>
                    <a:pt x="0" y="63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2" y="41"/>
                  </a:lnTo>
                  <a:lnTo>
                    <a:pt x="7" y="36"/>
                  </a:lnTo>
                  <a:lnTo>
                    <a:pt x="11" y="34"/>
                  </a:lnTo>
                  <a:lnTo>
                    <a:pt x="18" y="32"/>
                  </a:lnTo>
                  <a:lnTo>
                    <a:pt x="22" y="29"/>
                  </a:lnTo>
                  <a:lnTo>
                    <a:pt x="27" y="27"/>
                  </a:lnTo>
                  <a:lnTo>
                    <a:pt x="31" y="25"/>
                  </a:lnTo>
                  <a:lnTo>
                    <a:pt x="36" y="20"/>
                  </a:lnTo>
                  <a:lnTo>
                    <a:pt x="40" y="18"/>
                  </a:lnTo>
                  <a:lnTo>
                    <a:pt x="43" y="16"/>
                  </a:lnTo>
                  <a:lnTo>
                    <a:pt x="45" y="14"/>
                  </a:lnTo>
                  <a:lnTo>
                    <a:pt x="49" y="14"/>
                  </a:lnTo>
                  <a:lnTo>
                    <a:pt x="54" y="16"/>
                  </a:lnTo>
                  <a:lnTo>
                    <a:pt x="63" y="18"/>
                  </a:lnTo>
                  <a:lnTo>
                    <a:pt x="67" y="14"/>
                  </a:lnTo>
                  <a:lnTo>
                    <a:pt x="74" y="12"/>
                  </a:lnTo>
                  <a:lnTo>
                    <a:pt x="83" y="12"/>
                  </a:lnTo>
                  <a:lnTo>
                    <a:pt x="94" y="12"/>
                  </a:lnTo>
                  <a:lnTo>
                    <a:pt x="103" y="12"/>
                  </a:lnTo>
                  <a:lnTo>
                    <a:pt x="112" y="9"/>
                  </a:lnTo>
                  <a:lnTo>
                    <a:pt x="119" y="5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0" y="3"/>
                  </a:lnTo>
                  <a:lnTo>
                    <a:pt x="130" y="5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46" name="Freeform 463"/>
            <p:cNvSpPr>
              <a:spLocks/>
            </p:cNvSpPr>
            <p:nvPr/>
          </p:nvSpPr>
          <p:spPr bwMode="auto">
            <a:xfrm>
              <a:off x="7234719" y="4718314"/>
              <a:ext cx="1131826" cy="909133"/>
            </a:xfrm>
            <a:custGeom>
              <a:avLst/>
              <a:gdLst>
                <a:gd name="T0" fmla="*/ 950 w 986"/>
                <a:gd name="T1" fmla="*/ 369 h 792"/>
                <a:gd name="T2" fmla="*/ 948 w 986"/>
                <a:gd name="T3" fmla="*/ 353 h 792"/>
                <a:gd name="T4" fmla="*/ 941 w 986"/>
                <a:gd name="T5" fmla="*/ 324 h 792"/>
                <a:gd name="T6" fmla="*/ 923 w 986"/>
                <a:gd name="T7" fmla="*/ 291 h 792"/>
                <a:gd name="T8" fmla="*/ 876 w 986"/>
                <a:gd name="T9" fmla="*/ 212 h 792"/>
                <a:gd name="T10" fmla="*/ 847 w 986"/>
                <a:gd name="T11" fmla="*/ 98 h 792"/>
                <a:gd name="T12" fmla="*/ 829 w 986"/>
                <a:gd name="T13" fmla="*/ 76 h 792"/>
                <a:gd name="T14" fmla="*/ 816 w 986"/>
                <a:gd name="T15" fmla="*/ 0 h 792"/>
                <a:gd name="T16" fmla="*/ 812 w 986"/>
                <a:gd name="T17" fmla="*/ 42 h 792"/>
                <a:gd name="T18" fmla="*/ 789 w 986"/>
                <a:gd name="T19" fmla="*/ 114 h 792"/>
                <a:gd name="T20" fmla="*/ 785 w 986"/>
                <a:gd name="T21" fmla="*/ 150 h 792"/>
                <a:gd name="T22" fmla="*/ 771 w 986"/>
                <a:gd name="T23" fmla="*/ 174 h 792"/>
                <a:gd name="T24" fmla="*/ 729 w 986"/>
                <a:gd name="T25" fmla="*/ 192 h 792"/>
                <a:gd name="T26" fmla="*/ 698 w 986"/>
                <a:gd name="T27" fmla="*/ 168 h 792"/>
                <a:gd name="T28" fmla="*/ 633 w 986"/>
                <a:gd name="T29" fmla="*/ 94 h 792"/>
                <a:gd name="T30" fmla="*/ 642 w 986"/>
                <a:gd name="T31" fmla="*/ 62 h 792"/>
                <a:gd name="T32" fmla="*/ 666 w 986"/>
                <a:gd name="T33" fmla="*/ 36 h 792"/>
                <a:gd name="T34" fmla="*/ 639 w 986"/>
                <a:gd name="T35" fmla="*/ 31 h 792"/>
                <a:gd name="T36" fmla="*/ 566 w 986"/>
                <a:gd name="T37" fmla="*/ 27 h 792"/>
                <a:gd name="T38" fmla="*/ 523 w 986"/>
                <a:gd name="T39" fmla="*/ 42 h 792"/>
                <a:gd name="T40" fmla="*/ 510 w 986"/>
                <a:gd name="T41" fmla="*/ 74 h 792"/>
                <a:gd name="T42" fmla="*/ 499 w 986"/>
                <a:gd name="T43" fmla="*/ 105 h 792"/>
                <a:gd name="T44" fmla="*/ 474 w 986"/>
                <a:gd name="T45" fmla="*/ 116 h 792"/>
                <a:gd name="T46" fmla="*/ 449 w 986"/>
                <a:gd name="T47" fmla="*/ 123 h 792"/>
                <a:gd name="T48" fmla="*/ 418 w 986"/>
                <a:gd name="T49" fmla="*/ 89 h 792"/>
                <a:gd name="T50" fmla="*/ 378 w 986"/>
                <a:gd name="T51" fmla="*/ 116 h 792"/>
                <a:gd name="T52" fmla="*/ 353 w 986"/>
                <a:gd name="T53" fmla="*/ 136 h 792"/>
                <a:gd name="T54" fmla="*/ 304 w 986"/>
                <a:gd name="T55" fmla="*/ 176 h 792"/>
                <a:gd name="T56" fmla="*/ 291 w 986"/>
                <a:gd name="T57" fmla="*/ 190 h 792"/>
                <a:gd name="T58" fmla="*/ 255 w 986"/>
                <a:gd name="T59" fmla="*/ 246 h 792"/>
                <a:gd name="T60" fmla="*/ 128 w 986"/>
                <a:gd name="T61" fmla="*/ 286 h 792"/>
                <a:gd name="T62" fmla="*/ 90 w 986"/>
                <a:gd name="T63" fmla="*/ 306 h 792"/>
                <a:gd name="T64" fmla="*/ 67 w 986"/>
                <a:gd name="T65" fmla="*/ 333 h 792"/>
                <a:gd name="T66" fmla="*/ 65 w 986"/>
                <a:gd name="T67" fmla="*/ 358 h 792"/>
                <a:gd name="T68" fmla="*/ 76 w 986"/>
                <a:gd name="T69" fmla="*/ 367 h 792"/>
                <a:gd name="T70" fmla="*/ 34 w 986"/>
                <a:gd name="T71" fmla="*/ 382 h 792"/>
                <a:gd name="T72" fmla="*/ 52 w 986"/>
                <a:gd name="T73" fmla="*/ 411 h 792"/>
                <a:gd name="T74" fmla="*/ 31 w 986"/>
                <a:gd name="T75" fmla="*/ 443 h 792"/>
                <a:gd name="T76" fmla="*/ 38 w 986"/>
                <a:gd name="T77" fmla="*/ 501 h 792"/>
                <a:gd name="T78" fmla="*/ 34 w 986"/>
                <a:gd name="T79" fmla="*/ 525 h 792"/>
                <a:gd name="T80" fmla="*/ 34 w 986"/>
                <a:gd name="T81" fmla="*/ 601 h 792"/>
                <a:gd name="T82" fmla="*/ 7 w 986"/>
                <a:gd name="T83" fmla="*/ 644 h 792"/>
                <a:gd name="T84" fmla="*/ 47 w 986"/>
                <a:gd name="T85" fmla="*/ 669 h 792"/>
                <a:gd name="T86" fmla="*/ 110 w 986"/>
                <a:gd name="T87" fmla="*/ 644 h 792"/>
                <a:gd name="T88" fmla="*/ 217 w 986"/>
                <a:gd name="T89" fmla="*/ 624 h 792"/>
                <a:gd name="T90" fmla="*/ 315 w 986"/>
                <a:gd name="T91" fmla="*/ 599 h 792"/>
                <a:gd name="T92" fmla="*/ 441 w 986"/>
                <a:gd name="T93" fmla="*/ 595 h 792"/>
                <a:gd name="T94" fmla="*/ 485 w 986"/>
                <a:gd name="T95" fmla="*/ 642 h 792"/>
                <a:gd name="T96" fmla="*/ 512 w 986"/>
                <a:gd name="T97" fmla="*/ 644 h 792"/>
                <a:gd name="T98" fmla="*/ 552 w 986"/>
                <a:gd name="T99" fmla="*/ 648 h 792"/>
                <a:gd name="T100" fmla="*/ 548 w 986"/>
                <a:gd name="T101" fmla="*/ 718 h 792"/>
                <a:gd name="T102" fmla="*/ 559 w 986"/>
                <a:gd name="T103" fmla="*/ 776 h 792"/>
                <a:gd name="T104" fmla="*/ 655 w 986"/>
                <a:gd name="T105" fmla="*/ 769 h 792"/>
                <a:gd name="T106" fmla="*/ 669 w 986"/>
                <a:gd name="T107" fmla="*/ 792 h 792"/>
                <a:gd name="T108" fmla="*/ 698 w 986"/>
                <a:gd name="T109" fmla="*/ 769 h 792"/>
                <a:gd name="T110" fmla="*/ 780 w 986"/>
                <a:gd name="T111" fmla="*/ 742 h 792"/>
                <a:gd name="T112" fmla="*/ 841 w 986"/>
                <a:gd name="T113" fmla="*/ 669 h 792"/>
                <a:gd name="T114" fmla="*/ 865 w 986"/>
                <a:gd name="T115" fmla="*/ 635 h 792"/>
                <a:gd name="T116" fmla="*/ 943 w 986"/>
                <a:gd name="T117" fmla="*/ 561 h 792"/>
                <a:gd name="T118" fmla="*/ 979 w 986"/>
                <a:gd name="T119" fmla="*/ 463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6" h="792">
                  <a:moveTo>
                    <a:pt x="968" y="382"/>
                  </a:moveTo>
                  <a:lnTo>
                    <a:pt x="968" y="378"/>
                  </a:lnTo>
                  <a:lnTo>
                    <a:pt x="966" y="376"/>
                  </a:lnTo>
                  <a:lnTo>
                    <a:pt x="964" y="376"/>
                  </a:lnTo>
                  <a:lnTo>
                    <a:pt x="961" y="376"/>
                  </a:lnTo>
                  <a:lnTo>
                    <a:pt x="959" y="373"/>
                  </a:lnTo>
                  <a:lnTo>
                    <a:pt x="955" y="371"/>
                  </a:lnTo>
                  <a:lnTo>
                    <a:pt x="950" y="369"/>
                  </a:lnTo>
                  <a:lnTo>
                    <a:pt x="946" y="367"/>
                  </a:lnTo>
                  <a:lnTo>
                    <a:pt x="941" y="364"/>
                  </a:lnTo>
                  <a:lnTo>
                    <a:pt x="939" y="362"/>
                  </a:lnTo>
                  <a:lnTo>
                    <a:pt x="937" y="360"/>
                  </a:lnTo>
                  <a:lnTo>
                    <a:pt x="939" y="358"/>
                  </a:lnTo>
                  <a:lnTo>
                    <a:pt x="941" y="355"/>
                  </a:lnTo>
                  <a:lnTo>
                    <a:pt x="946" y="355"/>
                  </a:lnTo>
                  <a:lnTo>
                    <a:pt x="948" y="353"/>
                  </a:lnTo>
                  <a:lnTo>
                    <a:pt x="952" y="351"/>
                  </a:lnTo>
                  <a:lnTo>
                    <a:pt x="955" y="349"/>
                  </a:lnTo>
                  <a:lnTo>
                    <a:pt x="955" y="344"/>
                  </a:lnTo>
                  <a:lnTo>
                    <a:pt x="955" y="338"/>
                  </a:lnTo>
                  <a:lnTo>
                    <a:pt x="952" y="333"/>
                  </a:lnTo>
                  <a:lnTo>
                    <a:pt x="950" y="329"/>
                  </a:lnTo>
                  <a:lnTo>
                    <a:pt x="948" y="324"/>
                  </a:lnTo>
                  <a:lnTo>
                    <a:pt x="941" y="324"/>
                  </a:lnTo>
                  <a:lnTo>
                    <a:pt x="937" y="322"/>
                  </a:lnTo>
                  <a:lnTo>
                    <a:pt x="932" y="320"/>
                  </a:lnTo>
                  <a:lnTo>
                    <a:pt x="930" y="313"/>
                  </a:lnTo>
                  <a:lnTo>
                    <a:pt x="930" y="306"/>
                  </a:lnTo>
                  <a:lnTo>
                    <a:pt x="930" y="299"/>
                  </a:lnTo>
                  <a:lnTo>
                    <a:pt x="926" y="297"/>
                  </a:lnTo>
                  <a:lnTo>
                    <a:pt x="923" y="295"/>
                  </a:lnTo>
                  <a:lnTo>
                    <a:pt x="923" y="291"/>
                  </a:lnTo>
                  <a:lnTo>
                    <a:pt x="923" y="286"/>
                  </a:lnTo>
                  <a:lnTo>
                    <a:pt x="923" y="279"/>
                  </a:lnTo>
                  <a:lnTo>
                    <a:pt x="923" y="275"/>
                  </a:lnTo>
                  <a:lnTo>
                    <a:pt x="923" y="255"/>
                  </a:lnTo>
                  <a:lnTo>
                    <a:pt x="908" y="248"/>
                  </a:lnTo>
                  <a:lnTo>
                    <a:pt x="894" y="239"/>
                  </a:lnTo>
                  <a:lnTo>
                    <a:pt x="883" y="228"/>
                  </a:lnTo>
                  <a:lnTo>
                    <a:pt x="876" y="212"/>
                  </a:lnTo>
                  <a:lnTo>
                    <a:pt x="874" y="192"/>
                  </a:lnTo>
                  <a:lnTo>
                    <a:pt x="874" y="161"/>
                  </a:lnTo>
                  <a:lnTo>
                    <a:pt x="867" y="161"/>
                  </a:lnTo>
                  <a:lnTo>
                    <a:pt x="867" y="112"/>
                  </a:lnTo>
                  <a:lnTo>
                    <a:pt x="865" y="107"/>
                  </a:lnTo>
                  <a:lnTo>
                    <a:pt x="861" y="103"/>
                  </a:lnTo>
                  <a:lnTo>
                    <a:pt x="856" y="100"/>
                  </a:lnTo>
                  <a:lnTo>
                    <a:pt x="847" y="98"/>
                  </a:lnTo>
                  <a:lnTo>
                    <a:pt x="836" y="98"/>
                  </a:lnTo>
                  <a:lnTo>
                    <a:pt x="832" y="98"/>
                  </a:lnTo>
                  <a:lnTo>
                    <a:pt x="829" y="98"/>
                  </a:lnTo>
                  <a:lnTo>
                    <a:pt x="829" y="94"/>
                  </a:lnTo>
                  <a:lnTo>
                    <a:pt x="827" y="89"/>
                  </a:lnTo>
                  <a:lnTo>
                    <a:pt x="827" y="85"/>
                  </a:lnTo>
                  <a:lnTo>
                    <a:pt x="829" y="80"/>
                  </a:lnTo>
                  <a:lnTo>
                    <a:pt x="829" y="76"/>
                  </a:lnTo>
                  <a:lnTo>
                    <a:pt x="832" y="74"/>
                  </a:lnTo>
                  <a:lnTo>
                    <a:pt x="836" y="74"/>
                  </a:lnTo>
                  <a:lnTo>
                    <a:pt x="836" y="36"/>
                  </a:lnTo>
                  <a:lnTo>
                    <a:pt x="829" y="31"/>
                  </a:lnTo>
                  <a:lnTo>
                    <a:pt x="827" y="22"/>
                  </a:lnTo>
                  <a:lnTo>
                    <a:pt x="827" y="11"/>
                  </a:lnTo>
                  <a:lnTo>
                    <a:pt x="825" y="2"/>
                  </a:lnTo>
                  <a:lnTo>
                    <a:pt x="816" y="0"/>
                  </a:lnTo>
                  <a:lnTo>
                    <a:pt x="816" y="2"/>
                  </a:lnTo>
                  <a:lnTo>
                    <a:pt x="814" y="6"/>
                  </a:lnTo>
                  <a:lnTo>
                    <a:pt x="812" y="9"/>
                  </a:lnTo>
                  <a:lnTo>
                    <a:pt x="812" y="13"/>
                  </a:lnTo>
                  <a:lnTo>
                    <a:pt x="809" y="18"/>
                  </a:lnTo>
                  <a:lnTo>
                    <a:pt x="812" y="24"/>
                  </a:lnTo>
                  <a:lnTo>
                    <a:pt x="809" y="31"/>
                  </a:lnTo>
                  <a:lnTo>
                    <a:pt x="812" y="42"/>
                  </a:lnTo>
                  <a:lnTo>
                    <a:pt x="812" y="51"/>
                  </a:lnTo>
                  <a:lnTo>
                    <a:pt x="809" y="58"/>
                  </a:lnTo>
                  <a:lnTo>
                    <a:pt x="805" y="62"/>
                  </a:lnTo>
                  <a:lnTo>
                    <a:pt x="805" y="67"/>
                  </a:lnTo>
                  <a:lnTo>
                    <a:pt x="805" y="87"/>
                  </a:lnTo>
                  <a:lnTo>
                    <a:pt x="800" y="103"/>
                  </a:lnTo>
                  <a:lnTo>
                    <a:pt x="791" y="112"/>
                  </a:lnTo>
                  <a:lnTo>
                    <a:pt x="789" y="114"/>
                  </a:lnTo>
                  <a:lnTo>
                    <a:pt x="787" y="116"/>
                  </a:lnTo>
                  <a:lnTo>
                    <a:pt x="785" y="121"/>
                  </a:lnTo>
                  <a:lnTo>
                    <a:pt x="785" y="125"/>
                  </a:lnTo>
                  <a:lnTo>
                    <a:pt x="785" y="129"/>
                  </a:lnTo>
                  <a:lnTo>
                    <a:pt x="785" y="136"/>
                  </a:lnTo>
                  <a:lnTo>
                    <a:pt x="785" y="141"/>
                  </a:lnTo>
                  <a:lnTo>
                    <a:pt x="785" y="145"/>
                  </a:lnTo>
                  <a:lnTo>
                    <a:pt x="785" y="150"/>
                  </a:lnTo>
                  <a:lnTo>
                    <a:pt x="783" y="154"/>
                  </a:lnTo>
                  <a:lnTo>
                    <a:pt x="780" y="156"/>
                  </a:lnTo>
                  <a:lnTo>
                    <a:pt x="776" y="156"/>
                  </a:lnTo>
                  <a:lnTo>
                    <a:pt x="774" y="159"/>
                  </a:lnTo>
                  <a:lnTo>
                    <a:pt x="774" y="163"/>
                  </a:lnTo>
                  <a:lnTo>
                    <a:pt x="771" y="168"/>
                  </a:lnTo>
                  <a:lnTo>
                    <a:pt x="771" y="172"/>
                  </a:lnTo>
                  <a:lnTo>
                    <a:pt x="771" y="174"/>
                  </a:lnTo>
                  <a:lnTo>
                    <a:pt x="769" y="179"/>
                  </a:lnTo>
                  <a:lnTo>
                    <a:pt x="767" y="181"/>
                  </a:lnTo>
                  <a:lnTo>
                    <a:pt x="765" y="185"/>
                  </a:lnTo>
                  <a:lnTo>
                    <a:pt x="762" y="190"/>
                  </a:lnTo>
                  <a:lnTo>
                    <a:pt x="756" y="192"/>
                  </a:lnTo>
                  <a:lnTo>
                    <a:pt x="749" y="194"/>
                  </a:lnTo>
                  <a:lnTo>
                    <a:pt x="742" y="192"/>
                  </a:lnTo>
                  <a:lnTo>
                    <a:pt x="729" y="192"/>
                  </a:lnTo>
                  <a:lnTo>
                    <a:pt x="722" y="192"/>
                  </a:lnTo>
                  <a:lnTo>
                    <a:pt x="718" y="190"/>
                  </a:lnTo>
                  <a:lnTo>
                    <a:pt x="713" y="188"/>
                  </a:lnTo>
                  <a:lnTo>
                    <a:pt x="711" y="183"/>
                  </a:lnTo>
                  <a:lnTo>
                    <a:pt x="709" y="179"/>
                  </a:lnTo>
                  <a:lnTo>
                    <a:pt x="707" y="174"/>
                  </a:lnTo>
                  <a:lnTo>
                    <a:pt x="702" y="170"/>
                  </a:lnTo>
                  <a:lnTo>
                    <a:pt x="698" y="168"/>
                  </a:lnTo>
                  <a:lnTo>
                    <a:pt x="684" y="156"/>
                  </a:lnTo>
                  <a:lnTo>
                    <a:pt x="666" y="150"/>
                  </a:lnTo>
                  <a:lnTo>
                    <a:pt x="651" y="141"/>
                  </a:lnTo>
                  <a:lnTo>
                    <a:pt x="637" y="127"/>
                  </a:lnTo>
                  <a:lnTo>
                    <a:pt x="628" y="112"/>
                  </a:lnTo>
                  <a:lnTo>
                    <a:pt x="628" y="98"/>
                  </a:lnTo>
                  <a:lnTo>
                    <a:pt x="633" y="96"/>
                  </a:lnTo>
                  <a:lnTo>
                    <a:pt x="633" y="94"/>
                  </a:lnTo>
                  <a:lnTo>
                    <a:pt x="635" y="89"/>
                  </a:lnTo>
                  <a:lnTo>
                    <a:pt x="635" y="85"/>
                  </a:lnTo>
                  <a:lnTo>
                    <a:pt x="635" y="80"/>
                  </a:lnTo>
                  <a:lnTo>
                    <a:pt x="635" y="76"/>
                  </a:lnTo>
                  <a:lnTo>
                    <a:pt x="635" y="71"/>
                  </a:lnTo>
                  <a:lnTo>
                    <a:pt x="637" y="69"/>
                  </a:lnTo>
                  <a:lnTo>
                    <a:pt x="642" y="67"/>
                  </a:lnTo>
                  <a:lnTo>
                    <a:pt x="642" y="62"/>
                  </a:lnTo>
                  <a:lnTo>
                    <a:pt x="646" y="58"/>
                  </a:lnTo>
                  <a:lnTo>
                    <a:pt x="648" y="56"/>
                  </a:lnTo>
                  <a:lnTo>
                    <a:pt x="653" y="53"/>
                  </a:lnTo>
                  <a:lnTo>
                    <a:pt x="657" y="51"/>
                  </a:lnTo>
                  <a:lnTo>
                    <a:pt x="662" y="49"/>
                  </a:lnTo>
                  <a:lnTo>
                    <a:pt x="664" y="47"/>
                  </a:lnTo>
                  <a:lnTo>
                    <a:pt x="666" y="42"/>
                  </a:lnTo>
                  <a:lnTo>
                    <a:pt x="666" y="36"/>
                  </a:lnTo>
                  <a:lnTo>
                    <a:pt x="666" y="33"/>
                  </a:lnTo>
                  <a:lnTo>
                    <a:pt x="664" y="31"/>
                  </a:lnTo>
                  <a:lnTo>
                    <a:pt x="662" y="29"/>
                  </a:lnTo>
                  <a:lnTo>
                    <a:pt x="657" y="29"/>
                  </a:lnTo>
                  <a:lnTo>
                    <a:pt x="653" y="29"/>
                  </a:lnTo>
                  <a:lnTo>
                    <a:pt x="648" y="31"/>
                  </a:lnTo>
                  <a:lnTo>
                    <a:pt x="644" y="31"/>
                  </a:lnTo>
                  <a:lnTo>
                    <a:pt x="639" y="31"/>
                  </a:lnTo>
                  <a:lnTo>
                    <a:pt x="635" y="31"/>
                  </a:lnTo>
                  <a:lnTo>
                    <a:pt x="624" y="29"/>
                  </a:lnTo>
                  <a:lnTo>
                    <a:pt x="615" y="22"/>
                  </a:lnTo>
                  <a:lnTo>
                    <a:pt x="606" y="18"/>
                  </a:lnTo>
                  <a:lnTo>
                    <a:pt x="593" y="18"/>
                  </a:lnTo>
                  <a:lnTo>
                    <a:pt x="579" y="18"/>
                  </a:lnTo>
                  <a:lnTo>
                    <a:pt x="572" y="20"/>
                  </a:lnTo>
                  <a:lnTo>
                    <a:pt x="566" y="27"/>
                  </a:lnTo>
                  <a:lnTo>
                    <a:pt x="561" y="33"/>
                  </a:lnTo>
                  <a:lnTo>
                    <a:pt x="555" y="36"/>
                  </a:lnTo>
                  <a:lnTo>
                    <a:pt x="548" y="36"/>
                  </a:lnTo>
                  <a:lnTo>
                    <a:pt x="541" y="33"/>
                  </a:lnTo>
                  <a:lnTo>
                    <a:pt x="537" y="33"/>
                  </a:lnTo>
                  <a:lnTo>
                    <a:pt x="532" y="33"/>
                  </a:lnTo>
                  <a:lnTo>
                    <a:pt x="528" y="38"/>
                  </a:lnTo>
                  <a:lnTo>
                    <a:pt x="523" y="42"/>
                  </a:lnTo>
                  <a:lnTo>
                    <a:pt x="521" y="47"/>
                  </a:lnTo>
                  <a:lnTo>
                    <a:pt x="521" y="49"/>
                  </a:lnTo>
                  <a:lnTo>
                    <a:pt x="519" y="51"/>
                  </a:lnTo>
                  <a:lnTo>
                    <a:pt x="517" y="56"/>
                  </a:lnTo>
                  <a:lnTo>
                    <a:pt x="517" y="67"/>
                  </a:lnTo>
                  <a:lnTo>
                    <a:pt x="510" y="67"/>
                  </a:lnTo>
                  <a:lnTo>
                    <a:pt x="510" y="71"/>
                  </a:lnTo>
                  <a:lnTo>
                    <a:pt x="510" y="74"/>
                  </a:lnTo>
                  <a:lnTo>
                    <a:pt x="508" y="74"/>
                  </a:lnTo>
                  <a:lnTo>
                    <a:pt x="503" y="74"/>
                  </a:lnTo>
                  <a:lnTo>
                    <a:pt x="501" y="83"/>
                  </a:lnTo>
                  <a:lnTo>
                    <a:pt x="494" y="91"/>
                  </a:lnTo>
                  <a:lnTo>
                    <a:pt x="492" y="98"/>
                  </a:lnTo>
                  <a:lnTo>
                    <a:pt x="494" y="100"/>
                  </a:lnTo>
                  <a:lnTo>
                    <a:pt x="496" y="103"/>
                  </a:lnTo>
                  <a:lnTo>
                    <a:pt x="499" y="105"/>
                  </a:lnTo>
                  <a:lnTo>
                    <a:pt x="499" y="109"/>
                  </a:lnTo>
                  <a:lnTo>
                    <a:pt x="499" y="114"/>
                  </a:lnTo>
                  <a:lnTo>
                    <a:pt x="496" y="116"/>
                  </a:lnTo>
                  <a:lnTo>
                    <a:pt x="494" y="118"/>
                  </a:lnTo>
                  <a:lnTo>
                    <a:pt x="490" y="121"/>
                  </a:lnTo>
                  <a:lnTo>
                    <a:pt x="485" y="118"/>
                  </a:lnTo>
                  <a:lnTo>
                    <a:pt x="479" y="116"/>
                  </a:lnTo>
                  <a:lnTo>
                    <a:pt x="474" y="116"/>
                  </a:lnTo>
                  <a:lnTo>
                    <a:pt x="470" y="114"/>
                  </a:lnTo>
                  <a:lnTo>
                    <a:pt x="465" y="112"/>
                  </a:lnTo>
                  <a:lnTo>
                    <a:pt x="463" y="112"/>
                  </a:lnTo>
                  <a:lnTo>
                    <a:pt x="458" y="114"/>
                  </a:lnTo>
                  <a:lnTo>
                    <a:pt x="454" y="118"/>
                  </a:lnTo>
                  <a:lnTo>
                    <a:pt x="454" y="123"/>
                  </a:lnTo>
                  <a:lnTo>
                    <a:pt x="452" y="123"/>
                  </a:lnTo>
                  <a:lnTo>
                    <a:pt x="449" y="123"/>
                  </a:lnTo>
                  <a:lnTo>
                    <a:pt x="447" y="123"/>
                  </a:lnTo>
                  <a:lnTo>
                    <a:pt x="445" y="121"/>
                  </a:lnTo>
                  <a:lnTo>
                    <a:pt x="443" y="116"/>
                  </a:lnTo>
                  <a:lnTo>
                    <a:pt x="441" y="114"/>
                  </a:lnTo>
                  <a:lnTo>
                    <a:pt x="441" y="109"/>
                  </a:lnTo>
                  <a:lnTo>
                    <a:pt x="441" y="105"/>
                  </a:lnTo>
                  <a:lnTo>
                    <a:pt x="432" y="91"/>
                  </a:lnTo>
                  <a:lnTo>
                    <a:pt x="418" y="89"/>
                  </a:lnTo>
                  <a:lnTo>
                    <a:pt x="403" y="98"/>
                  </a:lnTo>
                  <a:lnTo>
                    <a:pt x="396" y="98"/>
                  </a:lnTo>
                  <a:lnTo>
                    <a:pt x="391" y="100"/>
                  </a:lnTo>
                  <a:lnTo>
                    <a:pt x="387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80" y="114"/>
                  </a:lnTo>
                  <a:lnTo>
                    <a:pt x="378" y="116"/>
                  </a:lnTo>
                  <a:lnTo>
                    <a:pt x="376" y="121"/>
                  </a:lnTo>
                  <a:lnTo>
                    <a:pt x="371" y="125"/>
                  </a:lnTo>
                  <a:lnTo>
                    <a:pt x="371" y="127"/>
                  </a:lnTo>
                  <a:lnTo>
                    <a:pt x="367" y="129"/>
                  </a:lnTo>
                  <a:lnTo>
                    <a:pt x="365" y="132"/>
                  </a:lnTo>
                  <a:lnTo>
                    <a:pt x="360" y="134"/>
                  </a:lnTo>
                  <a:lnTo>
                    <a:pt x="356" y="134"/>
                  </a:lnTo>
                  <a:lnTo>
                    <a:pt x="353" y="136"/>
                  </a:lnTo>
                  <a:lnTo>
                    <a:pt x="344" y="145"/>
                  </a:lnTo>
                  <a:lnTo>
                    <a:pt x="338" y="154"/>
                  </a:lnTo>
                  <a:lnTo>
                    <a:pt x="331" y="165"/>
                  </a:lnTo>
                  <a:lnTo>
                    <a:pt x="322" y="174"/>
                  </a:lnTo>
                  <a:lnTo>
                    <a:pt x="309" y="181"/>
                  </a:lnTo>
                  <a:lnTo>
                    <a:pt x="306" y="181"/>
                  </a:lnTo>
                  <a:lnTo>
                    <a:pt x="304" y="179"/>
                  </a:lnTo>
                  <a:lnTo>
                    <a:pt x="304" y="176"/>
                  </a:lnTo>
                  <a:lnTo>
                    <a:pt x="304" y="174"/>
                  </a:lnTo>
                  <a:lnTo>
                    <a:pt x="300" y="174"/>
                  </a:lnTo>
                  <a:lnTo>
                    <a:pt x="297" y="176"/>
                  </a:lnTo>
                  <a:lnTo>
                    <a:pt x="297" y="181"/>
                  </a:lnTo>
                  <a:lnTo>
                    <a:pt x="295" y="183"/>
                  </a:lnTo>
                  <a:lnTo>
                    <a:pt x="293" y="185"/>
                  </a:lnTo>
                  <a:lnTo>
                    <a:pt x="291" y="188"/>
                  </a:lnTo>
                  <a:lnTo>
                    <a:pt x="291" y="190"/>
                  </a:lnTo>
                  <a:lnTo>
                    <a:pt x="289" y="192"/>
                  </a:lnTo>
                  <a:lnTo>
                    <a:pt x="286" y="194"/>
                  </a:lnTo>
                  <a:lnTo>
                    <a:pt x="286" y="199"/>
                  </a:lnTo>
                  <a:lnTo>
                    <a:pt x="284" y="201"/>
                  </a:lnTo>
                  <a:lnTo>
                    <a:pt x="284" y="206"/>
                  </a:lnTo>
                  <a:lnTo>
                    <a:pt x="273" y="219"/>
                  </a:lnTo>
                  <a:lnTo>
                    <a:pt x="266" y="232"/>
                  </a:lnTo>
                  <a:lnTo>
                    <a:pt x="255" y="246"/>
                  </a:lnTo>
                  <a:lnTo>
                    <a:pt x="242" y="255"/>
                  </a:lnTo>
                  <a:lnTo>
                    <a:pt x="224" y="259"/>
                  </a:lnTo>
                  <a:lnTo>
                    <a:pt x="206" y="261"/>
                  </a:lnTo>
                  <a:lnTo>
                    <a:pt x="190" y="268"/>
                  </a:lnTo>
                  <a:lnTo>
                    <a:pt x="177" y="275"/>
                  </a:lnTo>
                  <a:lnTo>
                    <a:pt x="163" y="282"/>
                  </a:lnTo>
                  <a:lnTo>
                    <a:pt x="148" y="286"/>
                  </a:lnTo>
                  <a:lnTo>
                    <a:pt x="128" y="286"/>
                  </a:lnTo>
                  <a:lnTo>
                    <a:pt x="121" y="286"/>
                  </a:lnTo>
                  <a:lnTo>
                    <a:pt x="121" y="293"/>
                  </a:lnTo>
                  <a:lnTo>
                    <a:pt x="116" y="297"/>
                  </a:lnTo>
                  <a:lnTo>
                    <a:pt x="112" y="299"/>
                  </a:lnTo>
                  <a:lnTo>
                    <a:pt x="107" y="302"/>
                  </a:lnTo>
                  <a:lnTo>
                    <a:pt x="101" y="304"/>
                  </a:lnTo>
                  <a:lnTo>
                    <a:pt x="96" y="306"/>
                  </a:lnTo>
                  <a:lnTo>
                    <a:pt x="90" y="306"/>
                  </a:lnTo>
                  <a:lnTo>
                    <a:pt x="85" y="308"/>
                  </a:lnTo>
                  <a:lnTo>
                    <a:pt x="81" y="311"/>
                  </a:lnTo>
                  <a:lnTo>
                    <a:pt x="76" y="315"/>
                  </a:lnTo>
                  <a:lnTo>
                    <a:pt x="74" y="320"/>
                  </a:lnTo>
                  <a:lnTo>
                    <a:pt x="72" y="324"/>
                  </a:lnTo>
                  <a:lnTo>
                    <a:pt x="69" y="326"/>
                  </a:lnTo>
                  <a:lnTo>
                    <a:pt x="67" y="331"/>
                  </a:lnTo>
                  <a:lnTo>
                    <a:pt x="67" y="333"/>
                  </a:lnTo>
                  <a:lnTo>
                    <a:pt x="67" y="338"/>
                  </a:lnTo>
                  <a:lnTo>
                    <a:pt x="65" y="342"/>
                  </a:lnTo>
                  <a:lnTo>
                    <a:pt x="65" y="346"/>
                  </a:lnTo>
                  <a:lnTo>
                    <a:pt x="63" y="349"/>
                  </a:lnTo>
                  <a:lnTo>
                    <a:pt x="58" y="349"/>
                  </a:lnTo>
                  <a:lnTo>
                    <a:pt x="61" y="353"/>
                  </a:lnTo>
                  <a:lnTo>
                    <a:pt x="61" y="355"/>
                  </a:lnTo>
                  <a:lnTo>
                    <a:pt x="65" y="358"/>
                  </a:lnTo>
                  <a:lnTo>
                    <a:pt x="69" y="358"/>
                  </a:lnTo>
                  <a:lnTo>
                    <a:pt x="74" y="355"/>
                  </a:lnTo>
                  <a:lnTo>
                    <a:pt x="78" y="355"/>
                  </a:lnTo>
                  <a:lnTo>
                    <a:pt x="83" y="355"/>
                  </a:lnTo>
                  <a:lnTo>
                    <a:pt x="87" y="355"/>
                  </a:lnTo>
                  <a:lnTo>
                    <a:pt x="90" y="355"/>
                  </a:lnTo>
                  <a:lnTo>
                    <a:pt x="85" y="364"/>
                  </a:lnTo>
                  <a:lnTo>
                    <a:pt x="76" y="367"/>
                  </a:lnTo>
                  <a:lnTo>
                    <a:pt x="67" y="367"/>
                  </a:lnTo>
                  <a:lnTo>
                    <a:pt x="56" y="364"/>
                  </a:lnTo>
                  <a:lnTo>
                    <a:pt x="47" y="367"/>
                  </a:lnTo>
                  <a:lnTo>
                    <a:pt x="40" y="376"/>
                  </a:lnTo>
                  <a:lnTo>
                    <a:pt x="40" y="378"/>
                  </a:lnTo>
                  <a:lnTo>
                    <a:pt x="38" y="380"/>
                  </a:lnTo>
                  <a:lnTo>
                    <a:pt x="38" y="382"/>
                  </a:lnTo>
                  <a:lnTo>
                    <a:pt x="34" y="382"/>
                  </a:lnTo>
                  <a:lnTo>
                    <a:pt x="34" y="384"/>
                  </a:lnTo>
                  <a:lnTo>
                    <a:pt x="36" y="387"/>
                  </a:lnTo>
                  <a:lnTo>
                    <a:pt x="36" y="391"/>
                  </a:lnTo>
                  <a:lnTo>
                    <a:pt x="38" y="393"/>
                  </a:lnTo>
                  <a:lnTo>
                    <a:pt x="40" y="393"/>
                  </a:lnTo>
                  <a:lnTo>
                    <a:pt x="45" y="398"/>
                  </a:lnTo>
                  <a:lnTo>
                    <a:pt x="49" y="402"/>
                  </a:lnTo>
                  <a:lnTo>
                    <a:pt x="52" y="411"/>
                  </a:lnTo>
                  <a:lnTo>
                    <a:pt x="54" y="418"/>
                  </a:lnTo>
                  <a:lnTo>
                    <a:pt x="52" y="427"/>
                  </a:lnTo>
                  <a:lnTo>
                    <a:pt x="49" y="431"/>
                  </a:lnTo>
                  <a:lnTo>
                    <a:pt x="45" y="436"/>
                  </a:lnTo>
                  <a:lnTo>
                    <a:pt x="40" y="438"/>
                  </a:lnTo>
                  <a:lnTo>
                    <a:pt x="36" y="438"/>
                  </a:lnTo>
                  <a:lnTo>
                    <a:pt x="34" y="440"/>
                  </a:lnTo>
                  <a:lnTo>
                    <a:pt x="31" y="443"/>
                  </a:lnTo>
                  <a:lnTo>
                    <a:pt x="27" y="445"/>
                  </a:lnTo>
                  <a:lnTo>
                    <a:pt x="27" y="463"/>
                  </a:lnTo>
                  <a:lnTo>
                    <a:pt x="29" y="472"/>
                  </a:lnTo>
                  <a:lnTo>
                    <a:pt x="27" y="481"/>
                  </a:lnTo>
                  <a:lnTo>
                    <a:pt x="27" y="490"/>
                  </a:lnTo>
                  <a:lnTo>
                    <a:pt x="29" y="496"/>
                  </a:lnTo>
                  <a:lnTo>
                    <a:pt x="34" y="501"/>
                  </a:lnTo>
                  <a:lnTo>
                    <a:pt x="38" y="501"/>
                  </a:lnTo>
                  <a:lnTo>
                    <a:pt x="40" y="503"/>
                  </a:lnTo>
                  <a:lnTo>
                    <a:pt x="40" y="505"/>
                  </a:lnTo>
                  <a:lnTo>
                    <a:pt x="43" y="510"/>
                  </a:lnTo>
                  <a:lnTo>
                    <a:pt x="43" y="514"/>
                  </a:lnTo>
                  <a:lnTo>
                    <a:pt x="40" y="519"/>
                  </a:lnTo>
                  <a:lnTo>
                    <a:pt x="40" y="523"/>
                  </a:lnTo>
                  <a:lnTo>
                    <a:pt x="38" y="525"/>
                  </a:lnTo>
                  <a:lnTo>
                    <a:pt x="34" y="525"/>
                  </a:lnTo>
                  <a:lnTo>
                    <a:pt x="29" y="534"/>
                  </a:lnTo>
                  <a:lnTo>
                    <a:pt x="25" y="543"/>
                  </a:lnTo>
                  <a:lnTo>
                    <a:pt x="23" y="555"/>
                  </a:lnTo>
                  <a:lnTo>
                    <a:pt x="27" y="563"/>
                  </a:lnTo>
                  <a:lnTo>
                    <a:pt x="34" y="568"/>
                  </a:lnTo>
                  <a:lnTo>
                    <a:pt x="36" y="579"/>
                  </a:lnTo>
                  <a:lnTo>
                    <a:pt x="36" y="590"/>
                  </a:lnTo>
                  <a:lnTo>
                    <a:pt x="34" y="601"/>
                  </a:lnTo>
                  <a:lnTo>
                    <a:pt x="27" y="606"/>
                  </a:lnTo>
                  <a:lnTo>
                    <a:pt x="25" y="613"/>
                  </a:lnTo>
                  <a:lnTo>
                    <a:pt x="23" y="617"/>
                  </a:lnTo>
                  <a:lnTo>
                    <a:pt x="20" y="622"/>
                  </a:lnTo>
                  <a:lnTo>
                    <a:pt x="18" y="626"/>
                  </a:lnTo>
                  <a:lnTo>
                    <a:pt x="16" y="631"/>
                  </a:lnTo>
                  <a:lnTo>
                    <a:pt x="16" y="637"/>
                  </a:lnTo>
                  <a:lnTo>
                    <a:pt x="7" y="644"/>
                  </a:lnTo>
                  <a:lnTo>
                    <a:pt x="2" y="651"/>
                  </a:lnTo>
                  <a:lnTo>
                    <a:pt x="0" y="655"/>
                  </a:lnTo>
                  <a:lnTo>
                    <a:pt x="0" y="662"/>
                  </a:lnTo>
                  <a:lnTo>
                    <a:pt x="5" y="666"/>
                  </a:lnTo>
                  <a:lnTo>
                    <a:pt x="11" y="669"/>
                  </a:lnTo>
                  <a:lnTo>
                    <a:pt x="23" y="671"/>
                  </a:lnTo>
                  <a:lnTo>
                    <a:pt x="34" y="671"/>
                  </a:lnTo>
                  <a:lnTo>
                    <a:pt x="47" y="669"/>
                  </a:lnTo>
                  <a:lnTo>
                    <a:pt x="65" y="666"/>
                  </a:lnTo>
                  <a:lnTo>
                    <a:pt x="78" y="660"/>
                  </a:lnTo>
                  <a:lnTo>
                    <a:pt x="90" y="651"/>
                  </a:lnTo>
                  <a:lnTo>
                    <a:pt x="92" y="646"/>
                  </a:lnTo>
                  <a:lnTo>
                    <a:pt x="96" y="644"/>
                  </a:lnTo>
                  <a:lnTo>
                    <a:pt x="99" y="644"/>
                  </a:lnTo>
                  <a:lnTo>
                    <a:pt x="105" y="644"/>
                  </a:lnTo>
                  <a:lnTo>
                    <a:pt x="110" y="644"/>
                  </a:lnTo>
                  <a:lnTo>
                    <a:pt x="116" y="644"/>
                  </a:lnTo>
                  <a:lnTo>
                    <a:pt x="121" y="644"/>
                  </a:lnTo>
                  <a:lnTo>
                    <a:pt x="132" y="640"/>
                  </a:lnTo>
                  <a:lnTo>
                    <a:pt x="148" y="637"/>
                  </a:lnTo>
                  <a:lnTo>
                    <a:pt x="163" y="637"/>
                  </a:lnTo>
                  <a:lnTo>
                    <a:pt x="181" y="640"/>
                  </a:lnTo>
                  <a:lnTo>
                    <a:pt x="197" y="637"/>
                  </a:lnTo>
                  <a:lnTo>
                    <a:pt x="217" y="624"/>
                  </a:lnTo>
                  <a:lnTo>
                    <a:pt x="239" y="613"/>
                  </a:lnTo>
                  <a:lnTo>
                    <a:pt x="259" y="601"/>
                  </a:lnTo>
                  <a:lnTo>
                    <a:pt x="264" y="595"/>
                  </a:lnTo>
                  <a:lnTo>
                    <a:pt x="273" y="593"/>
                  </a:lnTo>
                  <a:lnTo>
                    <a:pt x="284" y="593"/>
                  </a:lnTo>
                  <a:lnTo>
                    <a:pt x="293" y="595"/>
                  </a:lnTo>
                  <a:lnTo>
                    <a:pt x="297" y="601"/>
                  </a:lnTo>
                  <a:lnTo>
                    <a:pt x="315" y="599"/>
                  </a:lnTo>
                  <a:lnTo>
                    <a:pt x="329" y="595"/>
                  </a:lnTo>
                  <a:lnTo>
                    <a:pt x="340" y="588"/>
                  </a:lnTo>
                  <a:lnTo>
                    <a:pt x="353" y="581"/>
                  </a:lnTo>
                  <a:lnTo>
                    <a:pt x="371" y="575"/>
                  </a:lnTo>
                  <a:lnTo>
                    <a:pt x="391" y="575"/>
                  </a:lnTo>
                  <a:lnTo>
                    <a:pt x="411" y="577"/>
                  </a:lnTo>
                  <a:lnTo>
                    <a:pt x="429" y="584"/>
                  </a:lnTo>
                  <a:lnTo>
                    <a:pt x="441" y="595"/>
                  </a:lnTo>
                  <a:lnTo>
                    <a:pt x="472" y="595"/>
                  </a:lnTo>
                  <a:lnTo>
                    <a:pt x="474" y="604"/>
                  </a:lnTo>
                  <a:lnTo>
                    <a:pt x="476" y="610"/>
                  </a:lnTo>
                  <a:lnTo>
                    <a:pt x="479" y="619"/>
                  </a:lnTo>
                  <a:lnTo>
                    <a:pt x="479" y="633"/>
                  </a:lnTo>
                  <a:lnTo>
                    <a:pt x="479" y="637"/>
                  </a:lnTo>
                  <a:lnTo>
                    <a:pt x="483" y="640"/>
                  </a:lnTo>
                  <a:lnTo>
                    <a:pt x="485" y="642"/>
                  </a:lnTo>
                  <a:lnTo>
                    <a:pt x="485" y="646"/>
                  </a:lnTo>
                  <a:lnTo>
                    <a:pt x="485" y="648"/>
                  </a:lnTo>
                  <a:lnTo>
                    <a:pt x="487" y="653"/>
                  </a:lnTo>
                  <a:lnTo>
                    <a:pt x="487" y="655"/>
                  </a:lnTo>
                  <a:lnTo>
                    <a:pt x="492" y="657"/>
                  </a:lnTo>
                  <a:lnTo>
                    <a:pt x="499" y="653"/>
                  </a:lnTo>
                  <a:lnTo>
                    <a:pt x="505" y="648"/>
                  </a:lnTo>
                  <a:lnTo>
                    <a:pt x="512" y="644"/>
                  </a:lnTo>
                  <a:lnTo>
                    <a:pt x="517" y="637"/>
                  </a:lnTo>
                  <a:lnTo>
                    <a:pt x="521" y="633"/>
                  </a:lnTo>
                  <a:lnTo>
                    <a:pt x="528" y="628"/>
                  </a:lnTo>
                  <a:lnTo>
                    <a:pt x="534" y="624"/>
                  </a:lnTo>
                  <a:lnTo>
                    <a:pt x="541" y="619"/>
                  </a:lnTo>
                  <a:lnTo>
                    <a:pt x="555" y="619"/>
                  </a:lnTo>
                  <a:lnTo>
                    <a:pt x="555" y="637"/>
                  </a:lnTo>
                  <a:lnTo>
                    <a:pt x="552" y="648"/>
                  </a:lnTo>
                  <a:lnTo>
                    <a:pt x="548" y="655"/>
                  </a:lnTo>
                  <a:lnTo>
                    <a:pt x="546" y="660"/>
                  </a:lnTo>
                  <a:lnTo>
                    <a:pt x="543" y="666"/>
                  </a:lnTo>
                  <a:lnTo>
                    <a:pt x="548" y="675"/>
                  </a:lnTo>
                  <a:lnTo>
                    <a:pt x="548" y="682"/>
                  </a:lnTo>
                  <a:lnTo>
                    <a:pt x="548" y="693"/>
                  </a:lnTo>
                  <a:lnTo>
                    <a:pt x="548" y="704"/>
                  </a:lnTo>
                  <a:lnTo>
                    <a:pt x="548" y="718"/>
                  </a:lnTo>
                  <a:lnTo>
                    <a:pt x="548" y="727"/>
                  </a:lnTo>
                  <a:lnTo>
                    <a:pt x="541" y="731"/>
                  </a:lnTo>
                  <a:lnTo>
                    <a:pt x="534" y="740"/>
                  </a:lnTo>
                  <a:lnTo>
                    <a:pt x="537" y="749"/>
                  </a:lnTo>
                  <a:lnTo>
                    <a:pt x="541" y="756"/>
                  </a:lnTo>
                  <a:lnTo>
                    <a:pt x="546" y="767"/>
                  </a:lnTo>
                  <a:lnTo>
                    <a:pt x="548" y="776"/>
                  </a:lnTo>
                  <a:lnTo>
                    <a:pt x="559" y="776"/>
                  </a:lnTo>
                  <a:lnTo>
                    <a:pt x="568" y="778"/>
                  </a:lnTo>
                  <a:lnTo>
                    <a:pt x="577" y="780"/>
                  </a:lnTo>
                  <a:lnTo>
                    <a:pt x="586" y="783"/>
                  </a:lnTo>
                  <a:lnTo>
                    <a:pt x="610" y="783"/>
                  </a:lnTo>
                  <a:lnTo>
                    <a:pt x="622" y="780"/>
                  </a:lnTo>
                  <a:lnTo>
                    <a:pt x="631" y="776"/>
                  </a:lnTo>
                  <a:lnTo>
                    <a:pt x="639" y="769"/>
                  </a:lnTo>
                  <a:lnTo>
                    <a:pt x="655" y="769"/>
                  </a:lnTo>
                  <a:lnTo>
                    <a:pt x="657" y="771"/>
                  </a:lnTo>
                  <a:lnTo>
                    <a:pt x="660" y="774"/>
                  </a:lnTo>
                  <a:lnTo>
                    <a:pt x="660" y="776"/>
                  </a:lnTo>
                  <a:lnTo>
                    <a:pt x="662" y="780"/>
                  </a:lnTo>
                  <a:lnTo>
                    <a:pt x="662" y="785"/>
                  </a:lnTo>
                  <a:lnTo>
                    <a:pt x="664" y="787"/>
                  </a:lnTo>
                  <a:lnTo>
                    <a:pt x="666" y="789"/>
                  </a:lnTo>
                  <a:lnTo>
                    <a:pt x="669" y="792"/>
                  </a:lnTo>
                  <a:lnTo>
                    <a:pt x="673" y="792"/>
                  </a:lnTo>
                  <a:lnTo>
                    <a:pt x="680" y="789"/>
                  </a:lnTo>
                  <a:lnTo>
                    <a:pt x="682" y="787"/>
                  </a:lnTo>
                  <a:lnTo>
                    <a:pt x="686" y="787"/>
                  </a:lnTo>
                  <a:lnTo>
                    <a:pt x="689" y="787"/>
                  </a:lnTo>
                  <a:lnTo>
                    <a:pt x="691" y="785"/>
                  </a:lnTo>
                  <a:lnTo>
                    <a:pt x="691" y="783"/>
                  </a:lnTo>
                  <a:lnTo>
                    <a:pt x="698" y="769"/>
                  </a:lnTo>
                  <a:lnTo>
                    <a:pt x="711" y="763"/>
                  </a:lnTo>
                  <a:lnTo>
                    <a:pt x="724" y="760"/>
                  </a:lnTo>
                  <a:lnTo>
                    <a:pt x="742" y="758"/>
                  </a:lnTo>
                  <a:lnTo>
                    <a:pt x="758" y="756"/>
                  </a:lnTo>
                  <a:lnTo>
                    <a:pt x="774" y="751"/>
                  </a:lnTo>
                  <a:lnTo>
                    <a:pt x="776" y="749"/>
                  </a:lnTo>
                  <a:lnTo>
                    <a:pt x="778" y="747"/>
                  </a:lnTo>
                  <a:lnTo>
                    <a:pt x="780" y="742"/>
                  </a:lnTo>
                  <a:lnTo>
                    <a:pt x="780" y="738"/>
                  </a:lnTo>
                  <a:lnTo>
                    <a:pt x="794" y="716"/>
                  </a:lnTo>
                  <a:lnTo>
                    <a:pt x="809" y="698"/>
                  </a:lnTo>
                  <a:lnTo>
                    <a:pt x="829" y="682"/>
                  </a:lnTo>
                  <a:lnTo>
                    <a:pt x="832" y="678"/>
                  </a:lnTo>
                  <a:lnTo>
                    <a:pt x="834" y="673"/>
                  </a:lnTo>
                  <a:lnTo>
                    <a:pt x="836" y="671"/>
                  </a:lnTo>
                  <a:lnTo>
                    <a:pt x="841" y="669"/>
                  </a:lnTo>
                  <a:lnTo>
                    <a:pt x="843" y="664"/>
                  </a:lnTo>
                  <a:lnTo>
                    <a:pt x="845" y="660"/>
                  </a:lnTo>
                  <a:lnTo>
                    <a:pt x="847" y="653"/>
                  </a:lnTo>
                  <a:lnTo>
                    <a:pt x="850" y="648"/>
                  </a:lnTo>
                  <a:lnTo>
                    <a:pt x="852" y="644"/>
                  </a:lnTo>
                  <a:lnTo>
                    <a:pt x="856" y="640"/>
                  </a:lnTo>
                  <a:lnTo>
                    <a:pt x="861" y="637"/>
                  </a:lnTo>
                  <a:lnTo>
                    <a:pt x="865" y="635"/>
                  </a:lnTo>
                  <a:lnTo>
                    <a:pt x="872" y="631"/>
                  </a:lnTo>
                  <a:lnTo>
                    <a:pt x="879" y="628"/>
                  </a:lnTo>
                  <a:lnTo>
                    <a:pt x="883" y="624"/>
                  </a:lnTo>
                  <a:lnTo>
                    <a:pt x="890" y="619"/>
                  </a:lnTo>
                  <a:lnTo>
                    <a:pt x="892" y="613"/>
                  </a:lnTo>
                  <a:lnTo>
                    <a:pt x="910" y="593"/>
                  </a:lnTo>
                  <a:lnTo>
                    <a:pt x="930" y="575"/>
                  </a:lnTo>
                  <a:lnTo>
                    <a:pt x="943" y="561"/>
                  </a:lnTo>
                  <a:lnTo>
                    <a:pt x="955" y="543"/>
                  </a:lnTo>
                  <a:lnTo>
                    <a:pt x="964" y="525"/>
                  </a:lnTo>
                  <a:lnTo>
                    <a:pt x="972" y="508"/>
                  </a:lnTo>
                  <a:lnTo>
                    <a:pt x="975" y="496"/>
                  </a:lnTo>
                  <a:lnTo>
                    <a:pt x="972" y="487"/>
                  </a:lnTo>
                  <a:lnTo>
                    <a:pt x="972" y="476"/>
                  </a:lnTo>
                  <a:lnTo>
                    <a:pt x="975" y="467"/>
                  </a:lnTo>
                  <a:lnTo>
                    <a:pt x="979" y="463"/>
                  </a:lnTo>
                  <a:lnTo>
                    <a:pt x="979" y="456"/>
                  </a:lnTo>
                  <a:lnTo>
                    <a:pt x="986" y="436"/>
                  </a:lnTo>
                  <a:lnTo>
                    <a:pt x="986" y="414"/>
                  </a:lnTo>
                  <a:lnTo>
                    <a:pt x="979" y="393"/>
                  </a:lnTo>
                  <a:lnTo>
                    <a:pt x="968" y="382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47" name="Freeform 464"/>
            <p:cNvSpPr>
              <a:spLocks/>
            </p:cNvSpPr>
            <p:nvPr/>
          </p:nvSpPr>
          <p:spPr bwMode="auto">
            <a:xfrm>
              <a:off x="7234719" y="4718314"/>
              <a:ext cx="1131826" cy="909133"/>
            </a:xfrm>
            <a:custGeom>
              <a:avLst/>
              <a:gdLst>
                <a:gd name="T0" fmla="*/ 950 w 986"/>
                <a:gd name="T1" fmla="*/ 369 h 792"/>
                <a:gd name="T2" fmla="*/ 948 w 986"/>
                <a:gd name="T3" fmla="*/ 353 h 792"/>
                <a:gd name="T4" fmla="*/ 941 w 986"/>
                <a:gd name="T5" fmla="*/ 324 h 792"/>
                <a:gd name="T6" fmla="*/ 923 w 986"/>
                <a:gd name="T7" fmla="*/ 291 h 792"/>
                <a:gd name="T8" fmla="*/ 876 w 986"/>
                <a:gd name="T9" fmla="*/ 212 h 792"/>
                <a:gd name="T10" fmla="*/ 847 w 986"/>
                <a:gd name="T11" fmla="*/ 98 h 792"/>
                <a:gd name="T12" fmla="*/ 829 w 986"/>
                <a:gd name="T13" fmla="*/ 76 h 792"/>
                <a:gd name="T14" fmla="*/ 816 w 986"/>
                <a:gd name="T15" fmla="*/ 0 h 792"/>
                <a:gd name="T16" fmla="*/ 812 w 986"/>
                <a:gd name="T17" fmla="*/ 42 h 792"/>
                <a:gd name="T18" fmla="*/ 789 w 986"/>
                <a:gd name="T19" fmla="*/ 114 h 792"/>
                <a:gd name="T20" fmla="*/ 785 w 986"/>
                <a:gd name="T21" fmla="*/ 150 h 792"/>
                <a:gd name="T22" fmla="*/ 771 w 986"/>
                <a:gd name="T23" fmla="*/ 174 h 792"/>
                <a:gd name="T24" fmla="*/ 729 w 986"/>
                <a:gd name="T25" fmla="*/ 192 h 792"/>
                <a:gd name="T26" fmla="*/ 698 w 986"/>
                <a:gd name="T27" fmla="*/ 168 h 792"/>
                <a:gd name="T28" fmla="*/ 633 w 986"/>
                <a:gd name="T29" fmla="*/ 94 h 792"/>
                <a:gd name="T30" fmla="*/ 642 w 986"/>
                <a:gd name="T31" fmla="*/ 62 h 792"/>
                <a:gd name="T32" fmla="*/ 666 w 986"/>
                <a:gd name="T33" fmla="*/ 36 h 792"/>
                <a:gd name="T34" fmla="*/ 639 w 986"/>
                <a:gd name="T35" fmla="*/ 31 h 792"/>
                <a:gd name="T36" fmla="*/ 566 w 986"/>
                <a:gd name="T37" fmla="*/ 27 h 792"/>
                <a:gd name="T38" fmla="*/ 523 w 986"/>
                <a:gd name="T39" fmla="*/ 42 h 792"/>
                <a:gd name="T40" fmla="*/ 510 w 986"/>
                <a:gd name="T41" fmla="*/ 74 h 792"/>
                <a:gd name="T42" fmla="*/ 499 w 986"/>
                <a:gd name="T43" fmla="*/ 105 h 792"/>
                <a:gd name="T44" fmla="*/ 474 w 986"/>
                <a:gd name="T45" fmla="*/ 116 h 792"/>
                <a:gd name="T46" fmla="*/ 449 w 986"/>
                <a:gd name="T47" fmla="*/ 123 h 792"/>
                <a:gd name="T48" fmla="*/ 418 w 986"/>
                <a:gd name="T49" fmla="*/ 89 h 792"/>
                <a:gd name="T50" fmla="*/ 378 w 986"/>
                <a:gd name="T51" fmla="*/ 116 h 792"/>
                <a:gd name="T52" fmla="*/ 353 w 986"/>
                <a:gd name="T53" fmla="*/ 136 h 792"/>
                <a:gd name="T54" fmla="*/ 304 w 986"/>
                <a:gd name="T55" fmla="*/ 176 h 792"/>
                <a:gd name="T56" fmla="*/ 291 w 986"/>
                <a:gd name="T57" fmla="*/ 190 h 792"/>
                <a:gd name="T58" fmla="*/ 255 w 986"/>
                <a:gd name="T59" fmla="*/ 246 h 792"/>
                <a:gd name="T60" fmla="*/ 128 w 986"/>
                <a:gd name="T61" fmla="*/ 286 h 792"/>
                <a:gd name="T62" fmla="*/ 90 w 986"/>
                <a:gd name="T63" fmla="*/ 306 h 792"/>
                <a:gd name="T64" fmla="*/ 67 w 986"/>
                <a:gd name="T65" fmla="*/ 333 h 792"/>
                <a:gd name="T66" fmla="*/ 65 w 986"/>
                <a:gd name="T67" fmla="*/ 358 h 792"/>
                <a:gd name="T68" fmla="*/ 76 w 986"/>
                <a:gd name="T69" fmla="*/ 367 h 792"/>
                <a:gd name="T70" fmla="*/ 34 w 986"/>
                <a:gd name="T71" fmla="*/ 382 h 792"/>
                <a:gd name="T72" fmla="*/ 52 w 986"/>
                <a:gd name="T73" fmla="*/ 411 h 792"/>
                <a:gd name="T74" fmla="*/ 31 w 986"/>
                <a:gd name="T75" fmla="*/ 443 h 792"/>
                <a:gd name="T76" fmla="*/ 38 w 986"/>
                <a:gd name="T77" fmla="*/ 501 h 792"/>
                <a:gd name="T78" fmla="*/ 34 w 986"/>
                <a:gd name="T79" fmla="*/ 525 h 792"/>
                <a:gd name="T80" fmla="*/ 34 w 986"/>
                <a:gd name="T81" fmla="*/ 601 h 792"/>
                <a:gd name="T82" fmla="*/ 7 w 986"/>
                <a:gd name="T83" fmla="*/ 644 h 792"/>
                <a:gd name="T84" fmla="*/ 47 w 986"/>
                <a:gd name="T85" fmla="*/ 669 h 792"/>
                <a:gd name="T86" fmla="*/ 110 w 986"/>
                <a:gd name="T87" fmla="*/ 644 h 792"/>
                <a:gd name="T88" fmla="*/ 217 w 986"/>
                <a:gd name="T89" fmla="*/ 624 h 792"/>
                <a:gd name="T90" fmla="*/ 315 w 986"/>
                <a:gd name="T91" fmla="*/ 599 h 792"/>
                <a:gd name="T92" fmla="*/ 441 w 986"/>
                <a:gd name="T93" fmla="*/ 595 h 792"/>
                <a:gd name="T94" fmla="*/ 485 w 986"/>
                <a:gd name="T95" fmla="*/ 642 h 792"/>
                <a:gd name="T96" fmla="*/ 512 w 986"/>
                <a:gd name="T97" fmla="*/ 644 h 792"/>
                <a:gd name="T98" fmla="*/ 552 w 986"/>
                <a:gd name="T99" fmla="*/ 648 h 792"/>
                <a:gd name="T100" fmla="*/ 548 w 986"/>
                <a:gd name="T101" fmla="*/ 718 h 792"/>
                <a:gd name="T102" fmla="*/ 559 w 986"/>
                <a:gd name="T103" fmla="*/ 776 h 792"/>
                <a:gd name="T104" fmla="*/ 655 w 986"/>
                <a:gd name="T105" fmla="*/ 769 h 792"/>
                <a:gd name="T106" fmla="*/ 669 w 986"/>
                <a:gd name="T107" fmla="*/ 792 h 792"/>
                <a:gd name="T108" fmla="*/ 698 w 986"/>
                <a:gd name="T109" fmla="*/ 769 h 792"/>
                <a:gd name="T110" fmla="*/ 780 w 986"/>
                <a:gd name="T111" fmla="*/ 742 h 792"/>
                <a:gd name="T112" fmla="*/ 841 w 986"/>
                <a:gd name="T113" fmla="*/ 669 h 792"/>
                <a:gd name="T114" fmla="*/ 865 w 986"/>
                <a:gd name="T115" fmla="*/ 635 h 792"/>
                <a:gd name="T116" fmla="*/ 943 w 986"/>
                <a:gd name="T117" fmla="*/ 561 h 792"/>
                <a:gd name="T118" fmla="*/ 979 w 986"/>
                <a:gd name="T119" fmla="*/ 463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6" h="792">
                  <a:moveTo>
                    <a:pt x="968" y="382"/>
                  </a:moveTo>
                  <a:lnTo>
                    <a:pt x="968" y="378"/>
                  </a:lnTo>
                  <a:lnTo>
                    <a:pt x="966" y="376"/>
                  </a:lnTo>
                  <a:lnTo>
                    <a:pt x="964" y="376"/>
                  </a:lnTo>
                  <a:lnTo>
                    <a:pt x="961" y="376"/>
                  </a:lnTo>
                  <a:lnTo>
                    <a:pt x="959" y="373"/>
                  </a:lnTo>
                  <a:lnTo>
                    <a:pt x="955" y="371"/>
                  </a:lnTo>
                  <a:lnTo>
                    <a:pt x="950" y="369"/>
                  </a:lnTo>
                  <a:lnTo>
                    <a:pt x="946" y="367"/>
                  </a:lnTo>
                  <a:lnTo>
                    <a:pt x="941" y="364"/>
                  </a:lnTo>
                  <a:lnTo>
                    <a:pt x="939" y="362"/>
                  </a:lnTo>
                  <a:lnTo>
                    <a:pt x="937" y="360"/>
                  </a:lnTo>
                  <a:lnTo>
                    <a:pt x="939" y="358"/>
                  </a:lnTo>
                  <a:lnTo>
                    <a:pt x="941" y="355"/>
                  </a:lnTo>
                  <a:lnTo>
                    <a:pt x="946" y="355"/>
                  </a:lnTo>
                  <a:lnTo>
                    <a:pt x="948" y="353"/>
                  </a:lnTo>
                  <a:lnTo>
                    <a:pt x="952" y="351"/>
                  </a:lnTo>
                  <a:lnTo>
                    <a:pt x="955" y="349"/>
                  </a:lnTo>
                  <a:lnTo>
                    <a:pt x="955" y="344"/>
                  </a:lnTo>
                  <a:lnTo>
                    <a:pt x="955" y="338"/>
                  </a:lnTo>
                  <a:lnTo>
                    <a:pt x="952" y="333"/>
                  </a:lnTo>
                  <a:lnTo>
                    <a:pt x="950" y="329"/>
                  </a:lnTo>
                  <a:lnTo>
                    <a:pt x="948" y="324"/>
                  </a:lnTo>
                  <a:lnTo>
                    <a:pt x="941" y="324"/>
                  </a:lnTo>
                  <a:lnTo>
                    <a:pt x="937" y="322"/>
                  </a:lnTo>
                  <a:lnTo>
                    <a:pt x="932" y="320"/>
                  </a:lnTo>
                  <a:lnTo>
                    <a:pt x="930" y="313"/>
                  </a:lnTo>
                  <a:lnTo>
                    <a:pt x="930" y="306"/>
                  </a:lnTo>
                  <a:lnTo>
                    <a:pt x="930" y="299"/>
                  </a:lnTo>
                  <a:lnTo>
                    <a:pt x="926" y="297"/>
                  </a:lnTo>
                  <a:lnTo>
                    <a:pt x="923" y="295"/>
                  </a:lnTo>
                  <a:lnTo>
                    <a:pt x="923" y="291"/>
                  </a:lnTo>
                  <a:lnTo>
                    <a:pt x="923" y="286"/>
                  </a:lnTo>
                  <a:lnTo>
                    <a:pt x="923" y="279"/>
                  </a:lnTo>
                  <a:lnTo>
                    <a:pt x="923" y="275"/>
                  </a:lnTo>
                  <a:lnTo>
                    <a:pt x="923" y="255"/>
                  </a:lnTo>
                  <a:lnTo>
                    <a:pt x="908" y="248"/>
                  </a:lnTo>
                  <a:lnTo>
                    <a:pt x="894" y="239"/>
                  </a:lnTo>
                  <a:lnTo>
                    <a:pt x="883" y="228"/>
                  </a:lnTo>
                  <a:lnTo>
                    <a:pt x="876" y="212"/>
                  </a:lnTo>
                  <a:lnTo>
                    <a:pt x="874" y="192"/>
                  </a:lnTo>
                  <a:lnTo>
                    <a:pt x="874" y="161"/>
                  </a:lnTo>
                  <a:lnTo>
                    <a:pt x="867" y="161"/>
                  </a:lnTo>
                  <a:lnTo>
                    <a:pt x="867" y="112"/>
                  </a:lnTo>
                  <a:lnTo>
                    <a:pt x="865" y="107"/>
                  </a:lnTo>
                  <a:lnTo>
                    <a:pt x="861" y="103"/>
                  </a:lnTo>
                  <a:lnTo>
                    <a:pt x="856" y="100"/>
                  </a:lnTo>
                  <a:lnTo>
                    <a:pt x="847" y="98"/>
                  </a:lnTo>
                  <a:lnTo>
                    <a:pt x="836" y="98"/>
                  </a:lnTo>
                  <a:lnTo>
                    <a:pt x="832" y="98"/>
                  </a:lnTo>
                  <a:lnTo>
                    <a:pt x="829" y="98"/>
                  </a:lnTo>
                  <a:lnTo>
                    <a:pt x="829" y="94"/>
                  </a:lnTo>
                  <a:lnTo>
                    <a:pt x="827" y="89"/>
                  </a:lnTo>
                  <a:lnTo>
                    <a:pt x="827" y="85"/>
                  </a:lnTo>
                  <a:lnTo>
                    <a:pt x="829" y="80"/>
                  </a:lnTo>
                  <a:lnTo>
                    <a:pt x="829" y="76"/>
                  </a:lnTo>
                  <a:lnTo>
                    <a:pt x="832" y="74"/>
                  </a:lnTo>
                  <a:lnTo>
                    <a:pt x="836" y="74"/>
                  </a:lnTo>
                  <a:lnTo>
                    <a:pt x="836" y="36"/>
                  </a:lnTo>
                  <a:lnTo>
                    <a:pt x="829" y="31"/>
                  </a:lnTo>
                  <a:lnTo>
                    <a:pt x="827" y="22"/>
                  </a:lnTo>
                  <a:lnTo>
                    <a:pt x="827" y="11"/>
                  </a:lnTo>
                  <a:lnTo>
                    <a:pt x="825" y="2"/>
                  </a:lnTo>
                  <a:lnTo>
                    <a:pt x="816" y="0"/>
                  </a:lnTo>
                  <a:lnTo>
                    <a:pt x="816" y="2"/>
                  </a:lnTo>
                  <a:lnTo>
                    <a:pt x="814" y="6"/>
                  </a:lnTo>
                  <a:lnTo>
                    <a:pt x="812" y="9"/>
                  </a:lnTo>
                  <a:lnTo>
                    <a:pt x="812" y="13"/>
                  </a:lnTo>
                  <a:lnTo>
                    <a:pt x="809" y="18"/>
                  </a:lnTo>
                  <a:lnTo>
                    <a:pt x="812" y="24"/>
                  </a:lnTo>
                  <a:lnTo>
                    <a:pt x="809" y="31"/>
                  </a:lnTo>
                  <a:lnTo>
                    <a:pt x="812" y="42"/>
                  </a:lnTo>
                  <a:lnTo>
                    <a:pt x="812" y="51"/>
                  </a:lnTo>
                  <a:lnTo>
                    <a:pt x="809" y="58"/>
                  </a:lnTo>
                  <a:lnTo>
                    <a:pt x="805" y="62"/>
                  </a:lnTo>
                  <a:lnTo>
                    <a:pt x="805" y="67"/>
                  </a:lnTo>
                  <a:lnTo>
                    <a:pt x="805" y="87"/>
                  </a:lnTo>
                  <a:lnTo>
                    <a:pt x="800" y="103"/>
                  </a:lnTo>
                  <a:lnTo>
                    <a:pt x="791" y="112"/>
                  </a:lnTo>
                  <a:lnTo>
                    <a:pt x="789" y="114"/>
                  </a:lnTo>
                  <a:lnTo>
                    <a:pt x="787" y="116"/>
                  </a:lnTo>
                  <a:lnTo>
                    <a:pt x="785" y="121"/>
                  </a:lnTo>
                  <a:lnTo>
                    <a:pt x="785" y="125"/>
                  </a:lnTo>
                  <a:lnTo>
                    <a:pt x="785" y="129"/>
                  </a:lnTo>
                  <a:lnTo>
                    <a:pt x="785" y="136"/>
                  </a:lnTo>
                  <a:lnTo>
                    <a:pt x="785" y="141"/>
                  </a:lnTo>
                  <a:lnTo>
                    <a:pt x="785" y="145"/>
                  </a:lnTo>
                  <a:lnTo>
                    <a:pt x="785" y="150"/>
                  </a:lnTo>
                  <a:lnTo>
                    <a:pt x="783" y="154"/>
                  </a:lnTo>
                  <a:lnTo>
                    <a:pt x="780" y="156"/>
                  </a:lnTo>
                  <a:lnTo>
                    <a:pt x="776" y="156"/>
                  </a:lnTo>
                  <a:lnTo>
                    <a:pt x="774" y="159"/>
                  </a:lnTo>
                  <a:lnTo>
                    <a:pt x="774" y="163"/>
                  </a:lnTo>
                  <a:lnTo>
                    <a:pt x="771" y="168"/>
                  </a:lnTo>
                  <a:lnTo>
                    <a:pt x="771" y="172"/>
                  </a:lnTo>
                  <a:lnTo>
                    <a:pt x="771" y="174"/>
                  </a:lnTo>
                  <a:lnTo>
                    <a:pt x="769" y="179"/>
                  </a:lnTo>
                  <a:lnTo>
                    <a:pt x="767" y="181"/>
                  </a:lnTo>
                  <a:lnTo>
                    <a:pt x="765" y="185"/>
                  </a:lnTo>
                  <a:lnTo>
                    <a:pt x="762" y="190"/>
                  </a:lnTo>
                  <a:lnTo>
                    <a:pt x="756" y="192"/>
                  </a:lnTo>
                  <a:lnTo>
                    <a:pt x="749" y="194"/>
                  </a:lnTo>
                  <a:lnTo>
                    <a:pt x="742" y="192"/>
                  </a:lnTo>
                  <a:lnTo>
                    <a:pt x="729" y="192"/>
                  </a:lnTo>
                  <a:lnTo>
                    <a:pt x="722" y="192"/>
                  </a:lnTo>
                  <a:lnTo>
                    <a:pt x="718" y="190"/>
                  </a:lnTo>
                  <a:lnTo>
                    <a:pt x="713" y="188"/>
                  </a:lnTo>
                  <a:lnTo>
                    <a:pt x="711" y="183"/>
                  </a:lnTo>
                  <a:lnTo>
                    <a:pt x="709" y="179"/>
                  </a:lnTo>
                  <a:lnTo>
                    <a:pt x="707" y="174"/>
                  </a:lnTo>
                  <a:lnTo>
                    <a:pt x="702" y="170"/>
                  </a:lnTo>
                  <a:lnTo>
                    <a:pt x="698" y="168"/>
                  </a:lnTo>
                  <a:lnTo>
                    <a:pt x="684" y="156"/>
                  </a:lnTo>
                  <a:lnTo>
                    <a:pt x="666" y="150"/>
                  </a:lnTo>
                  <a:lnTo>
                    <a:pt x="651" y="141"/>
                  </a:lnTo>
                  <a:lnTo>
                    <a:pt x="637" y="127"/>
                  </a:lnTo>
                  <a:lnTo>
                    <a:pt x="628" y="112"/>
                  </a:lnTo>
                  <a:lnTo>
                    <a:pt x="628" y="98"/>
                  </a:lnTo>
                  <a:lnTo>
                    <a:pt x="633" y="96"/>
                  </a:lnTo>
                  <a:lnTo>
                    <a:pt x="633" y="94"/>
                  </a:lnTo>
                  <a:lnTo>
                    <a:pt x="635" y="89"/>
                  </a:lnTo>
                  <a:lnTo>
                    <a:pt x="635" y="85"/>
                  </a:lnTo>
                  <a:lnTo>
                    <a:pt x="635" y="80"/>
                  </a:lnTo>
                  <a:lnTo>
                    <a:pt x="635" y="76"/>
                  </a:lnTo>
                  <a:lnTo>
                    <a:pt x="635" y="71"/>
                  </a:lnTo>
                  <a:lnTo>
                    <a:pt x="637" y="69"/>
                  </a:lnTo>
                  <a:lnTo>
                    <a:pt x="642" y="67"/>
                  </a:lnTo>
                  <a:lnTo>
                    <a:pt x="642" y="62"/>
                  </a:lnTo>
                  <a:lnTo>
                    <a:pt x="646" y="58"/>
                  </a:lnTo>
                  <a:lnTo>
                    <a:pt x="648" y="56"/>
                  </a:lnTo>
                  <a:lnTo>
                    <a:pt x="653" y="53"/>
                  </a:lnTo>
                  <a:lnTo>
                    <a:pt x="657" y="51"/>
                  </a:lnTo>
                  <a:lnTo>
                    <a:pt x="662" y="49"/>
                  </a:lnTo>
                  <a:lnTo>
                    <a:pt x="664" y="47"/>
                  </a:lnTo>
                  <a:lnTo>
                    <a:pt x="666" y="42"/>
                  </a:lnTo>
                  <a:lnTo>
                    <a:pt x="666" y="36"/>
                  </a:lnTo>
                  <a:lnTo>
                    <a:pt x="666" y="33"/>
                  </a:lnTo>
                  <a:lnTo>
                    <a:pt x="664" y="31"/>
                  </a:lnTo>
                  <a:lnTo>
                    <a:pt x="662" y="29"/>
                  </a:lnTo>
                  <a:lnTo>
                    <a:pt x="657" y="29"/>
                  </a:lnTo>
                  <a:lnTo>
                    <a:pt x="653" y="29"/>
                  </a:lnTo>
                  <a:lnTo>
                    <a:pt x="648" y="31"/>
                  </a:lnTo>
                  <a:lnTo>
                    <a:pt x="644" y="31"/>
                  </a:lnTo>
                  <a:lnTo>
                    <a:pt x="639" y="31"/>
                  </a:lnTo>
                  <a:lnTo>
                    <a:pt x="635" y="31"/>
                  </a:lnTo>
                  <a:lnTo>
                    <a:pt x="624" y="29"/>
                  </a:lnTo>
                  <a:lnTo>
                    <a:pt x="615" y="22"/>
                  </a:lnTo>
                  <a:lnTo>
                    <a:pt x="606" y="18"/>
                  </a:lnTo>
                  <a:lnTo>
                    <a:pt x="593" y="18"/>
                  </a:lnTo>
                  <a:lnTo>
                    <a:pt x="579" y="18"/>
                  </a:lnTo>
                  <a:lnTo>
                    <a:pt x="572" y="20"/>
                  </a:lnTo>
                  <a:lnTo>
                    <a:pt x="566" y="27"/>
                  </a:lnTo>
                  <a:lnTo>
                    <a:pt x="561" y="33"/>
                  </a:lnTo>
                  <a:lnTo>
                    <a:pt x="555" y="36"/>
                  </a:lnTo>
                  <a:lnTo>
                    <a:pt x="548" y="36"/>
                  </a:lnTo>
                  <a:lnTo>
                    <a:pt x="541" y="33"/>
                  </a:lnTo>
                  <a:lnTo>
                    <a:pt x="537" y="33"/>
                  </a:lnTo>
                  <a:lnTo>
                    <a:pt x="532" y="33"/>
                  </a:lnTo>
                  <a:lnTo>
                    <a:pt x="528" y="38"/>
                  </a:lnTo>
                  <a:lnTo>
                    <a:pt x="523" y="42"/>
                  </a:lnTo>
                  <a:lnTo>
                    <a:pt x="521" y="47"/>
                  </a:lnTo>
                  <a:lnTo>
                    <a:pt x="521" y="49"/>
                  </a:lnTo>
                  <a:lnTo>
                    <a:pt x="519" y="51"/>
                  </a:lnTo>
                  <a:lnTo>
                    <a:pt x="517" y="56"/>
                  </a:lnTo>
                  <a:lnTo>
                    <a:pt x="517" y="67"/>
                  </a:lnTo>
                  <a:lnTo>
                    <a:pt x="510" y="67"/>
                  </a:lnTo>
                  <a:lnTo>
                    <a:pt x="510" y="71"/>
                  </a:lnTo>
                  <a:lnTo>
                    <a:pt x="510" y="74"/>
                  </a:lnTo>
                  <a:lnTo>
                    <a:pt x="508" y="74"/>
                  </a:lnTo>
                  <a:lnTo>
                    <a:pt x="503" y="74"/>
                  </a:lnTo>
                  <a:lnTo>
                    <a:pt x="501" y="83"/>
                  </a:lnTo>
                  <a:lnTo>
                    <a:pt x="494" y="91"/>
                  </a:lnTo>
                  <a:lnTo>
                    <a:pt x="492" y="98"/>
                  </a:lnTo>
                  <a:lnTo>
                    <a:pt x="494" y="100"/>
                  </a:lnTo>
                  <a:lnTo>
                    <a:pt x="496" y="103"/>
                  </a:lnTo>
                  <a:lnTo>
                    <a:pt x="499" y="105"/>
                  </a:lnTo>
                  <a:lnTo>
                    <a:pt x="499" y="109"/>
                  </a:lnTo>
                  <a:lnTo>
                    <a:pt x="499" y="114"/>
                  </a:lnTo>
                  <a:lnTo>
                    <a:pt x="496" y="116"/>
                  </a:lnTo>
                  <a:lnTo>
                    <a:pt x="494" y="118"/>
                  </a:lnTo>
                  <a:lnTo>
                    <a:pt x="490" y="121"/>
                  </a:lnTo>
                  <a:lnTo>
                    <a:pt x="485" y="118"/>
                  </a:lnTo>
                  <a:lnTo>
                    <a:pt x="479" y="116"/>
                  </a:lnTo>
                  <a:lnTo>
                    <a:pt x="474" y="116"/>
                  </a:lnTo>
                  <a:lnTo>
                    <a:pt x="470" y="114"/>
                  </a:lnTo>
                  <a:lnTo>
                    <a:pt x="465" y="112"/>
                  </a:lnTo>
                  <a:lnTo>
                    <a:pt x="463" y="112"/>
                  </a:lnTo>
                  <a:lnTo>
                    <a:pt x="458" y="114"/>
                  </a:lnTo>
                  <a:lnTo>
                    <a:pt x="454" y="118"/>
                  </a:lnTo>
                  <a:lnTo>
                    <a:pt x="454" y="123"/>
                  </a:lnTo>
                  <a:lnTo>
                    <a:pt x="452" y="123"/>
                  </a:lnTo>
                  <a:lnTo>
                    <a:pt x="449" y="123"/>
                  </a:lnTo>
                  <a:lnTo>
                    <a:pt x="447" y="123"/>
                  </a:lnTo>
                  <a:lnTo>
                    <a:pt x="445" y="121"/>
                  </a:lnTo>
                  <a:lnTo>
                    <a:pt x="443" y="116"/>
                  </a:lnTo>
                  <a:lnTo>
                    <a:pt x="441" y="114"/>
                  </a:lnTo>
                  <a:lnTo>
                    <a:pt x="441" y="109"/>
                  </a:lnTo>
                  <a:lnTo>
                    <a:pt x="441" y="105"/>
                  </a:lnTo>
                  <a:lnTo>
                    <a:pt x="432" y="91"/>
                  </a:lnTo>
                  <a:lnTo>
                    <a:pt x="418" y="89"/>
                  </a:lnTo>
                  <a:lnTo>
                    <a:pt x="403" y="98"/>
                  </a:lnTo>
                  <a:lnTo>
                    <a:pt x="396" y="98"/>
                  </a:lnTo>
                  <a:lnTo>
                    <a:pt x="391" y="100"/>
                  </a:lnTo>
                  <a:lnTo>
                    <a:pt x="387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80" y="114"/>
                  </a:lnTo>
                  <a:lnTo>
                    <a:pt x="378" y="116"/>
                  </a:lnTo>
                  <a:lnTo>
                    <a:pt x="376" y="121"/>
                  </a:lnTo>
                  <a:lnTo>
                    <a:pt x="371" y="125"/>
                  </a:lnTo>
                  <a:lnTo>
                    <a:pt x="371" y="127"/>
                  </a:lnTo>
                  <a:lnTo>
                    <a:pt x="367" y="129"/>
                  </a:lnTo>
                  <a:lnTo>
                    <a:pt x="365" y="132"/>
                  </a:lnTo>
                  <a:lnTo>
                    <a:pt x="360" y="134"/>
                  </a:lnTo>
                  <a:lnTo>
                    <a:pt x="356" y="134"/>
                  </a:lnTo>
                  <a:lnTo>
                    <a:pt x="353" y="136"/>
                  </a:lnTo>
                  <a:lnTo>
                    <a:pt x="344" y="145"/>
                  </a:lnTo>
                  <a:lnTo>
                    <a:pt x="338" y="154"/>
                  </a:lnTo>
                  <a:lnTo>
                    <a:pt x="331" y="165"/>
                  </a:lnTo>
                  <a:lnTo>
                    <a:pt x="322" y="174"/>
                  </a:lnTo>
                  <a:lnTo>
                    <a:pt x="309" y="181"/>
                  </a:lnTo>
                  <a:lnTo>
                    <a:pt x="306" y="181"/>
                  </a:lnTo>
                  <a:lnTo>
                    <a:pt x="304" y="179"/>
                  </a:lnTo>
                  <a:lnTo>
                    <a:pt x="304" y="176"/>
                  </a:lnTo>
                  <a:lnTo>
                    <a:pt x="304" y="174"/>
                  </a:lnTo>
                  <a:lnTo>
                    <a:pt x="300" y="174"/>
                  </a:lnTo>
                  <a:lnTo>
                    <a:pt x="297" y="176"/>
                  </a:lnTo>
                  <a:lnTo>
                    <a:pt x="297" y="181"/>
                  </a:lnTo>
                  <a:lnTo>
                    <a:pt x="295" y="183"/>
                  </a:lnTo>
                  <a:lnTo>
                    <a:pt x="293" y="185"/>
                  </a:lnTo>
                  <a:lnTo>
                    <a:pt x="291" y="188"/>
                  </a:lnTo>
                  <a:lnTo>
                    <a:pt x="291" y="190"/>
                  </a:lnTo>
                  <a:lnTo>
                    <a:pt x="289" y="192"/>
                  </a:lnTo>
                  <a:lnTo>
                    <a:pt x="286" y="194"/>
                  </a:lnTo>
                  <a:lnTo>
                    <a:pt x="286" y="199"/>
                  </a:lnTo>
                  <a:lnTo>
                    <a:pt x="284" y="201"/>
                  </a:lnTo>
                  <a:lnTo>
                    <a:pt x="284" y="206"/>
                  </a:lnTo>
                  <a:lnTo>
                    <a:pt x="273" y="219"/>
                  </a:lnTo>
                  <a:lnTo>
                    <a:pt x="266" y="232"/>
                  </a:lnTo>
                  <a:lnTo>
                    <a:pt x="255" y="246"/>
                  </a:lnTo>
                  <a:lnTo>
                    <a:pt x="242" y="255"/>
                  </a:lnTo>
                  <a:lnTo>
                    <a:pt x="224" y="259"/>
                  </a:lnTo>
                  <a:lnTo>
                    <a:pt x="206" y="261"/>
                  </a:lnTo>
                  <a:lnTo>
                    <a:pt x="190" y="268"/>
                  </a:lnTo>
                  <a:lnTo>
                    <a:pt x="177" y="275"/>
                  </a:lnTo>
                  <a:lnTo>
                    <a:pt x="163" y="282"/>
                  </a:lnTo>
                  <a:lnTo>
                    <a:pt x="148" y="286"/>
                  </a:lnTo>
                  <a:lnTo>
                    <a:pt x="128" y="286"/>
                  </a:lnTo>
                  <a:lnTo>
                    <a:pt x="121" y="286"/>
                  </a:lnTo>
                  <a:lnTo>
                    <a:pt x="121" y="293"/>
                  </a:lnTo>
                  <a:lnTo>
                    <a:pt x="116" y="297"/>
                  </a:lnTo>
                  <a:lnTo>
                    <a:pt x="112" y="299"/>
                  </a:lnTo>
                  <a:lnTo>
                    <a:pt x="107" y="302"/>
                  </a:lnTo>
                  <a:lnTo>
                    <a:pt x="101" y="304"/>
                  </a:lnTo>
                  <a:lnTo>
                    <a:pt x="96" y="306"/>
                  </a:lnTo>
                  <a:lnTo>
                    <a:pt x="90" y="306"/>
                  </a:lnTo>
                  <a:lnTo>
                    <a:pt x="85" y="308"/>
                  </a:lnTo>
                  <a:lnTo>
                    <a:pt x="81" y="311"/>
                  </a:lnTo>
                  <a:lnTo>
                    <a:pt x="76" y="315"/>
                  </a:lnTo>
                  <a:lnTo>
                    <a:pt x="74" y="320"/>
                  </a:lnTo>
                  <a:lnTo>
                    <a:pt x="72" y="324"/>
                  </a:lnTo>
                  <a:lnTo>
                    <a:pt x="69" y="326"/>
                  </a:lnTo>
                  <a:lnTo>
                    <a:pt x="67" y="331"/>
                  </a:lnTo>
                  <a:lnTo>
                    <a:pt x="67" y="333"/>
                  </a:lnTo>
                  <a:lnTo>
                    <a:pt x="67" y="338"/>
                  </a:lnTo>
                  <a:lnTo>
                    <a:pt x="65" y="342"/>
                  </a:lnTo>
                  <a:lnTo>
                    <a:pt x="65" y="346"/>
                  </a:lnTo>
                  <a:lnTo>
                    <a:pt x="63" y="349"/>
                  </a:lnTo>
                  <a:lnTo>
                    <a:pt x="58" y="349"/>
                  </a:lnTo>
                  <a:lnTo>
                    <a:pt x="61" y="353"/>
                  </a:lnTo>
                  <a:lnTo>
                    <a:pt x="61" y="355"/>
                  </a:lnTo>
                  <a:lnTo>
                    <a:pt x="65" y="358"/>
                  </a:lnTo>
                  <a:lnTo>
                    <a:pt x="69" y="358"/>
                  </a:lnTo>
                  <a:lnTo>
                    <a:pt x="74" y="355"/>
                  </a:lnTo>
                  <a:lnTo>
                    <a:pt x="78" y="355"/>
                  </a:lnTo>
                  <a:lnTo>
                    <a:pt x="83" y="355"/>
                  </a:lnTo>
                  <a:lnTo>
                    <a:pt x="87" y="355"/>
                  </a:lnTo>
                  <a:lnTo>
                    <a:pt x="90" y="355"/>
                  </a:lnTo>
                  <a:lnTo>
                    <a:pt x="85" y="364"/>
                  </a:lnTo>
                  <a:lnTo>
                    <a:pt x="76" y="367"/>
                  </a:lnTo>
                  <a:lnTo>
                    <a:pt x="67" y="367"/>
                  </a:lnTo>
                  <a:lnTo>
                    <a:pt x="56" y="364"/>
                  </a:lnTo>
                  <a:lnTo>
                    <a:pt x="47" y="367"/>
                  </a:lnTo>
                  <a:lnTo>
                    <a:pt x="40" y="376"/>
                  </a:lnTo>
                  <a:lnTo>
                    <a:pt x="40" y="378"/>
                  </a:lnTo>
                  <a:lnTo>
                    <a:pt x="38" y="380"/>
                  </a:lnTo>
                  <a:lnTo>
                    <a:pt x="38" y="382"/>
                  </a:lnTo>
                  <a:lnTo>
                    <a:pt x="34" y="382"/>
                  </a:lnTo>
                  <a:lnTo>
                    <a:pt x="34" y="384"/>
                  </a:lnTo>
                  <a:lnTo>
                    <a:pt x="36" y="387"/>
                  </a:lnTo>
                  <a:lnTo>
                    <a:pt x="36" y="391"/>
                  </a:lnTo>
                  <a:lnTo>
                    <a:pt x="38" y="393"/>
                  </a:lnTo>
                  <a:lnTo>
                    <a:pt x="40" y="393"/>
                  </a:lnTo>
                  <a:lnTo>
                    <a:pt x="45" y="398"/>
                  </a:lnTo>
                  <a:lnTo>
                    <a:pt x="49" y="402"/>
                  </a:lnTo>
                  <a:lnTo>
                    <a:pt x="52" y="411"/>
                  </a:lnTo>
                  <a:lnTo>
                    <a:pt x="54" y="418"/>
                  </a:lnTo>
                  <a:lnTo>
                    <a:pt x="52" y="427"/>
                  </a:lnTo>
                  <a:lnTo>
                    <a:pt x="49" y="431"/>
                  </a:lnTo>
                  <a:lnTo>
                    <a:pt x="45" y="436"/>
                  </a:lnTo>
                  <a:lnTo>
                    <a:pt x="40" y="438"/>
                  </a:lnTo>
                  <a:lnTo>
                    <a:pt x="36" y="438"/>
                  </a:lnTo>
                  <a:lnTo>
                    <a:pt x="34" y="440"/>
                  </a:lnTo>
                  <a:lnTo>
                    <a:pt x="31" y="443"/>
                  </a:lnTo>
                  <a:lnTo>
                    <a:pt x="27" y="445"/>
                  </a:lnTo>
                  <a:lnTo>
                    <a:pt x="27" y="463"/>
                  </a:lnTo>
                  <a:lnTo>
                    <a:pt x="29" y="472"/>
                  </a:lnTo>
                  <a:lnTo>
                    <a:pt x="27" y="481"/>
                  </a:lnTo>
                  <a:lnTo>
                    <a:pt x="27" y="490"/>
                  </a:lnTo>
                  <a:lnTo>
                    <a:pt x="29" y="496"/>
                  </a:lnTo>
                  <a:lnTo>
                    <a:pt x="34" y="501"/>
                  </a:lnTo>
                  <a:lnTo>
                    <a:pt x="38" y="501"/>
                  </a:lnTo>
                  <a:lnTo>
                    <a:pt x="40" y="503"/>
                  </a:lnTo>
                  <a:lnTo>
                    <a:pt x="40" y="505"/>
                  </a:lnTo>
                  <a:lnTo>
                    <a:pt x="43" y="510"/>
                  </a:lnTo>
                  <a:lnTo>
                    <a:pt x="43" y="514"/>
                  </a:lnTo>
                  <a:lnTo>
                    <a:pt x="40" y="519"/>
                  </a:lnTo>
                  <a:lnTo>
                    <a:pt x="40" y="523"/>
                  </a:lnTo>
                  <a:lnTo>
                    <a:pt x="38" y="525"/>
                  </a:lnTo>
                  <a:lnTo>
                    <a:pt x="34" y="525"/>
                  </a:lnTo>
                  <a:lnTo>
                    <a:pt x="29" y="534"/>
                  </a:lnTo>
                  <a:lnTo>
                    <a:pt x="25" y="543"/>
                  </a:lnTo>
                  <a:lnTo>
                    <a:pt x="23" y="555"/>
                  </a:lnTo>
                  <a:lnTo>
                    <a:pt x="27" y="563"/>
                  </a:lnTo>
                  <a:lnTo>
                    <a:pt x="34" y="568"/>
                  </a:lnTo>
                  <a:lnTo>
                    <a:pt x="36" y="579"/>
                  </a:lnTo>
                  <a:lnTo>
                    <a:pt x="36" y="590"/>
                  </a:lnTo>
                  <a:lnTo>
                    <a:pt x="34" y="601"/>
                  </a:lnTo>
                  <a:lnTo>
                    <a:pt x="27" y="606"/>
                  </a:lnTo>
                  <a:lnTo>
                    <a:pt x="25" y="613"/>
                  </a:lnTo>
                  <a:lnTo>
                    <a:pt x="23" y="617"/>
                  </a:lnTo>
                  <a:lnTo>
                    <a:pt x="20" y="622"/>
                  </a:lnTo>
                  <a:lnTo>
                    <a:pt x="18" y="626"/>
                  </a:lnTo>
                  <a:lnTo>
                    <a:pt x="16" y="631"/>
                  </a:lnTo>
                  <a:lnTo>
                    <a:pt x="16" y="637"/>
                  </a:lnTo>
                  <a:lnTo>
                    <a:pt x="7" y="644"/>
                  </a:lnTo>
                  <a:lnTo>
                    <a:pt x="2" y="651"/>
                  </a:lnTo>
                  <a:lnTo>
                    <a:pt x="0" y="655"/>
                  </a:lnTo>
                  <a:lnTo>
                    <a:pt x="0" y="662"/>
                  </a:lnTo>
                  <a:lnTo>
                    <a:pt x="5" y="666"/>
                  </a:lnTo>
                  <a:lnTo>
                    <a:pt x="11" y="669"/>
                  </a:lnTo>
                  <a:lnTo>
                    <a:pt x="23" y="671"/>
                  </a:lnTo>
                  <a:lnTo>
                    <a:pt x="34" y="671"/>
                  </a:lnTo>
                  <a:lnTo>
                    <a:pt x="47" y="669"/>
                  </a:lnTo>
                  <a:lnTo>
                    <a:pt x="65" y="666"/>
                  </a:lnTo>
                  <a:lnTo>
                    <a:pt x="78" y="660"/>
                  </a:lnTo>
                  <a:lnTo>
                    <a:pt x="90" y="651"/>
                  </a:lnTo>
                  <a:lnTo>
                    <a:pt x="92" y="646"/>
                  </a:lnTo>
                  <a:lnTo>
                    <a:pt x="96" y="644"/>
                  </a:lnTo>
                  <a:lnTo>
                    <a:pt x="99" y="644"/>
                  </a:lnTo>
                  <a:lnTo>
                    <a:pt x="105" y="644"/>
                  </a:lnTo>
                  <a:lnTo>
                    <a:pt x="110" y="644"/>
                  </a:lnTo>
                  <a:lnTo>
                    <a:pt x="116" y="644"/>
                  </a:lnTo>
                  <a:lnTo>
                    <a:pt x="121" y="644"/>
                  </a:lnTo>
                  <a:lnTo>
                    <a:pt x="132" y="640"/>
                  </a:lnTo>
                  <a:lnTo>
                    <a:pt x="148" y="637"/>
                  </a:lnTo>
                  <a:lnTo>
                    <a:pt x="163" y="637"/>
                  </a:lnTo>
                  <a:lnTo>
                    <a:pt x="181" y="640"/>
                  </a:lnTo>
                  <a:lnTo>
                    <a:pt x="197" y="637"/>
                  </a:lnTo>
                  <a:lnTo>
                    <a:pt x="217" y="624"/>
                  </a:lnTo>
                  <a:lnTo>
                    <a:pt x="239" y="613"/>
                  </a:lnTo>
                  <a:lnTo>
                    <a:pt x="259" y="601"/>
                  </a:lnTo>
                  <a:lnTo>
                    <a:pt x="264" y="595"/>
                  </a:lnTo>
                  <a:lnTo>
                    <a:pt x="273" y="593"/>
                  </a:lnTo>
                  <a:lnTo>
                    <a:pt x="284" y="593"/>
                  </a:lnTo>
                  <a:lnTo>
                    <a:pt x="293" y="595"/>
                  </a:lnTo>
                  <a:lnTo>
                    <a:pt x="297" y="601"/>
                  </a:lnTo>
                  <a:lnTo>
                    <a:pt x="315" y="599"/>
                  </a:lnTo>
                  <a:lnTo>
                    <a:pt x="329" y="595"/>
                  </a:lnTo>
                  <a:lnTo>
                    <a:pt x="340" y="588"/>
                  </a:lnTo>
                  <a:lnTo>
                    <a:pt x="353" y="581"/>
                  </a:lnTo>
                  <a:lnTo>
                    <a:pt x="371" y="575"/>
                  </a:lnTo>
                  <a:lnTo>
                    <a:pt x="391" y="575"/>
                  </a:lnTo>
                  <a:lnTo>
                    <a:pt x="411" y="577"/>
                  </a:lnTo>
                  <a:lnTo>
                    <a:pt x="429" y="584"/>
                  </a:lnTo>
                  <a:lnTo>
                    <a:pt x="441" y="595"/>
                  </a:lnTo>
                  <a:lnTo>
                    <a:pt x="472" y="595"/>
                  </a:lnTo>
                  <a:lnTo>
                    <a:pt x="474" y="604"/>
                  </a:lnTo>
                  <a:lnTo>
                    <a:pt x="476" y="610"/>
                  </a:lnTo>
                  <a:lnTo>
                    <a:pt x="479" y="619"/>
                  </a:lnTo>
                  <a:lnTo>
                    <a:pt x="479" y="633"/>
                  </a:lnTo>
                  <a:lnTo>
                    <a:pt x="479" y="637"/>
                  </a:lnTo>
                  <a:lnTo>
                    <a:pt x="483" y="640"/>
                  </a:lnTo>
                  <a:lnTo>
                    <a:pt x="485" y="642"/>
                  </a:lnTo>
                  <a:lnTo>
                    <a:pt x="485" y="646"/>
                  </a:lnTo>
                  <a:lnTo>
                    <a:pt x="485" y="648"/>
                  </a:lnTo>
                  <a:lnTo>
                    <a:pt x="487" y="653"/>
                  </a:lnTo>
                  <a:lnTo>
                    <a:pt x="487" y="655"/>
                  </a:lnTo>
                  <a:lnTo>
                    <a:pt x="492" y="657"/>
                  </a:lnTo>
                  <a:lnTo>
                    <a:pt x="499" y="653"/>
                  </a:lnTo>
                  <a:lnTo>
                    <a:pt x="505" y="648"/>
                  </a:lnTo>
                  <a:lnTo>
                    <a:pt x="512" y="644"/>
                  </a:lnTo>
                  <a:lnTo>
                    <a:pt x="517" y="637"/>
                  </a:lnTo>
                  <a:lnTo>
                    <a:pt x="521" y="633"/>
                  </a:lnTo>
                  <a:lnTo>
                    <a:pt x="528" y="628"/>
                  </a:lnTo>
                  <a:lnTo>
                    <a:pt x="534" y="624"/>
                  </a:lnTo>
                  <a:lnTo>
                    <a:pt x="541" y="619"/>
                  </a:lnTo>
                  <a:lnTo>
                    <a:pt x="555" y="619"/>
                  </a:lnTo>
                  <a:lnTo>
                    <a:pt x="555" y="637"/>
                  </a:lnTo>
                  <a:lnTo>
                    <a:pt x="552" y="648"/>
                  </a:lnTo>
                  <a:lnTo>
                    <a:pt x="548" y="655"/>
                  </a:lnTo>
                  <a:lnTo>
                    <a:pt x="546" y="660"/>
                  </a:lnTo>
                  <a:lnTo>
                    <a:pt x="543" y="666"/>
                  </a:lnTo>
                  <a:lnTo>
                    <a:pt x="548" y="675"/>
                  </a:lnTo>
                  <a:lnTo>
                    <a:pt x="548" y="682"/>
                  </a:lnTo>
                  <a:lnTo>
                    <a:pt x="548" y="693"/>
                  </a:lnTo>
                  <a:lnTo>
                    <a:pt x="548" y="704"/>
                  </a:lnTo>
                  <a:lnTo>
                    <a:pt x="548" y="718"/>
                  </a:lnTo>
                  <a:lnTo>
                    <a:pt x="548" y="727"/>
                  </a:lnTo>
                  <a:lnTo>
                    <a:pt x="541" y="731"/>
                  </a:lnTo>
                  <a:lnTo>
                    <a:pt x="534" y="740"/>
                  </a:lnTo>
                  <a:lnTo>
                    <a:pt x="537" y="749"/>
                  </a:lnTo>
                  <a:lnTo>
                    <a:pt x="541" y="756"/>
                  </a:lnTo>
                  <a:lnTo>
                    <a:pt x="546" y="767"/>
                  </a:lnTo>
                  <a:lnTo>
                    <a:pt x="548" y="776"/>
                  </a:lnTo>
                  <a:lnTo>
                    <a:pt x="559" y="776"/>
                  </a:lnTo>
                  <a:lnTo>
                    <a:pt x="568" y="778"/>
                  </a:lnTo>
                  <a:lnTo>
                    <a:pt x="577" y="780"/>
                  </a:lnTo>
                  <a:lnTo>
                    <a:pt x="586" y="783"/>
                  </a:lnTo>
                  <a:lnTo>
                    <a:pt x="610" y="783"/>
                  </a:lnTo>
                  <a:lnTo>
                    <a:pt x="622" y="780"/>
                  </a:lnTo>
                  <a:lnTo>
                    <a:pt x="631" y="776"/>
                  </a:lnTo>
                  <a:lnTo>
                    <a:pt x="639" y="769"/>
                  </a:lnTo>
                  <a:lnTo>
                    <a:pt x="655" y="769"/>
                  </a:lnTo>
                  <a:lnTo>
                    <a:pt x="657" y="771"/>
                  </a:lnTo>
                  <a:lnTo>
                    <a:pt x="660" y="774"/>
                  </a:lnTo>
                  <a:lnTo>
                    <a:pt x="660" y="776"/>
                  </a:lnTo>
                  <a:lnTo>
                    <a:pt x="662" y="780"/>
                  </a:lnTo>
                  <a:lnTo>
                    <a:pt x="662" y="785"/>
                  </a:lnTo>
                  <a:lnTo>
                    <a:pt x="664" y="787"/>
                  </a:lnTo>
                  <a:lnTo>
                    <a:pt x="666" y="789"/>
                  </a:lnTo>
                  <a:lnTo>
                    <a:pt x="669" y="792"/>
                  </a:lnTo>
                  <a:lnTo>
                    <a:pt x="673" y="792"/>
                  </a:lnTo>
                  <a:lnTo>
                    <a:pt x="680" y="789"/>
                  </a:lnTo>
                  <a:lnTo>
                    <a:pt x="682" y="787"/>
                  </a:lnTo>
                  <a:lnTo>
                    <a:pt x="686" y="787"/>
                  </a:lnTo>
                  <a:lnTo>
                    <a:pt x="689" y="787"/>
                  </a:lnTo>
                  <a:lnTo>
                    <a:pt x="691" y="785"/>
                  </a:lnTo>
                  <a:lnTo>
                    <a:pt x="691" y="783"/>
                  </a:lnTo>
                  <a:lnTo>
                    <a:pt x="698" y="769"/>
                  </a:lnTo>
                  <a:lnTo>
                    <a:pt x="711" y="763"/>
                  </a:lnTo>
                  <a:lnTo>
                    <a:pt x="724" y="760"/>
                  </a:lnTo>
                  <a:lnTo>
                    <a:pt x="742" y="758"/>
                  </a:lnTo>
                  <a:lnTo>
                    <a:pt x="758" y="756"/>
                  </a:lnTo>
                  <a:lnTo>
                    <a:pt x="774" y="751"/>
                  </a:lnTo>
                  <a:lnTo>
                    <a:pt x="776" y="749"/>
                  </a:lnTo>
                  <a:lnTo>
                    <a:pt x="778" y="747"/>
                  </a:lnTo>
                  <a:lnTo>
                    <a:pt x="780" y="742"/>
                  </a:lnTo>
                  <a:lnTo>
                    <a:pt x="780" y="738"/>
                  </a:lnTo>
                  <a:lnTo>
                    <a:pt x="794" y="716"/>
                  </a:lnTo>
                  <a:lnTo>
                    <a:pt x="809" y="698"/>
                  </a:lnTo>
                  <a:lnTo>
                    <a:pt x="829" y="682"/>
                  </a:lnTo>
                  <a:lnTo>
                    <a:pt x="832" y="678"/>
                  </a:lnTo>
                  <a:lnTo>
                    <a:pt x="834" y="673"/>
                  </a:lnTo>
                  <a:lnTo>
                    <a:pt x="836" y="671"/>
                  </a:lnTo>
                  <a:lnTo>
                    <a:pt x="841" y="669"/>
                  </a:lnTo>
                  <a:lnTo>
                    <a:pt x="843" y="664"/>
                  </a:lnTo>
                  <a:lnTo>
                    <a:pt x="845" y="660"/>
                  </a:lnTo>
                  <a:lnTo>
                    <a:pt x="847" y="653"/>
                  </a:lnTo>
                  <a:lnTo>
                    <a:pt x="850" y="648"/>
                  </a:lnTo>
                  <a:lnTo>
                    <a:pt x="852" y="644"/>
                  </a:lnTo>
                  <a:lnTo>
                    <a:pt x="856" y="640"/>
                  </a:lnTo>
                  <a:lnTo>
                    <a:pt x="861" y="637"/>
                  </a:lnTo>
                  <a:lnTo>
                    <a:pt x="865" y="635"/>
                  </a:lnTo>
                  <a:lnTo>
                    <a:pt x="872" y="631"/>
                  </a:lnTo>
                  <a:lnTo>
                    <a:pt x="879" y="628"/>
                  </a:lnTo>
                  <a:lnTo>
                    <a:pt x="883" y="624"/>
                  </a:lnTo>
                  <a:lnTo>
                    <a:pt x="890" y="619"/>
                  </a:lnTo>
                  <a:lnTo>
                    <a:pt x="892" y="613"/>
                  </a:lnTo>
                  <a:lnTo>
                    <a:pt x="910" y="593"/>
                  </a:lnTo>
                  <a:lnTo>
                    <a:pt x="930" y="575"/>
                  </a:lnTo>
                  <a:lnTo>
                    <a:pt x="943" y="561"/>
                  </a:lnTo>
                  <a:lnTo>
                    <a:pt x="955" y="543"/>
                  </a:lnTo>
                  <a:lnTo>
                    <a:pt x="964" y="525"/>
                  </a:lnTo>
                  <a:lnTo>
                    <a:pt x="972" y="508"/>
                  </a:lnTo>
                  <a:lnTo>
                    <a:pt x="975" y="496"/>
                  </a:lnTo>
                  <a:lnTo>
                    <a:pt x="972" y="487"/>
                  </a:lnTo>
                  <a:lnTo>
                    <a:pt x="972" y="476"/>
                  </a:lnTo>
                  <a:lnTo>
                    <a:pt x="975" y="467"/>
                  </a:lnTo>
                  <a:lnTo>
                    <a:pt x="979" y="463"/>
                  </a:lnTo>
                  <a:lnTo>
                    <a:pt x="979" y="456"/>
                  </a:lnTo>
                  <a:lnTo>
                    <a:pt x="986" y="436"/>
                  </a:lnTo>
                  <a:lnTo>
                    <a:pt x="986" y="414"/>
                  </a:lnTo>
                  <a:lnTo>
                    <a:pt x="979" y="393"/>
                  </a:lnTo>
                  <a:lnTo>
                    <a:pt x="968" y="382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48" name="Freeform 465"/>
            <p:cNvSpPr>
              <a:spLocks/>
            </p:cNvSpPr>
            <p:nvPr/>
          </p:nvSpPr>
          <p:spPr bwMode="auto">
            <a:xfrm>
              <a:off x="7899352" y="5698617"/>
              <a:ext cx="87240" cy="70022"/>
            </a:xfrm>
            <a:custGeom>
              <a:avLst/>
              <a:gdLst>
                <a:gd name="T0" fmla="*/ 14 w 76"/>
                <a:gd name="T1" fmla="*/ 9 h 61"/>
                <a:gd name="T2" fmla="*/ 18 w 76"/>
                <a:gd name="T3" fmla="*/ 0 h 61"/>
                <a:gd name="T4" fmla="*/ 25 w 76"/>
                <a:gd name="T5" fmla="*/ 0 h 61"/>
                <a:gd name="T6" fmla="*/ 34 w 76"/>
                <a:gd name="T7" fmla="*/ 5 h 61"/>
                <a:gd name="T8" fmla="*/ 43 w 76"/>
                <a:gd name="T9" fmla="*/ 9 h 61"/>
                <a:gd name="T10" fmla="*/ 56 w 76"/>
                <a:gd name="T11" fmla="*/ 9 h 61"/>
                <a:gd name="T12" fmla="*/ 76 w 76"/>
                <a:gd name="T13" fmla="*/ 9 h 61"/>
                <a:gd name="T14" fmla="*/ 76 w 76"/>
                <a:gd name="T15" fmla="*/ 16 h 61"/>
                <a:gd name="T16" fmla="*/ 38 w 76"/>
                <a:gd name="T17" fmla="*/ 54 h 61"/>
                <a:gd name="T18" fmla="*/ 34 w 76"/>
                <a:gd name="T19" fmla="*/ 56 h 61"/>
                <a:gd name="T20" fmla="*/ 29 w 76"/>
                <a:gd name="T21" fmla="*/ 58 h 61"/>
                <a:gd name="T22" fmla="*/ 25 w 76"/>
                <a:gd name="T23" fmla="*/ 58 h 61"/>
                <a:gd name="T24" fmla="*/ 18 w 76"/>
                <a:gd name="T25" fmla="*/ 61 h 61"/>
                <a:gd name="T26" fmla="*/ 11 w 76"/>
                <a:gd name="T27" fmla="*/ 61 h 61"/>
                <a:gd name="T28" fmla="*/ 7 w 76"/>
                <a:gd name="T29" fmla="*/ 61 h 61"/>
                <a:gd name="T30" fmla="*/ 2 w 76"/>
                <a:gd name="T31" fmla="*/ 58 h 61"/>
                <a:gd name="T32" fmla="*/ 0 w 76"/>
                <a:gd name="T33" fmla="*/ 54 h 61"/>
                <a:gd name="T34" fmla="*/ 0 w 76"/>
                <a:gd name="T35" fmla="*/ 47 h 61"/>
                <a:gd name="T36" fmla="*/ 0 w 76"/>
                <a:gd name="T37" fmla="*/ 41 h 61"/>
                <a:gd name="T38" fmla="*/ 2 w 76"/>
                <a:gd name="T39" fmla="*/ 36 h 61"/>
                <a:gd name="T40" fmla="*/ 7 w 76"/>
                <a:gd name="T41" fmla="*/ 34 h 61"/>
                <a:gd name="T42" fmla="*/ 9 w 76"/>
                <a:gd name="T43" fmla="*/ 34 h 61"/>
                <a:gd name="T44" fmla="*/ 11 w 76"/>
                <a:gd name="T45" fmla="*/ 29 h 61"/>
                <a:gd name="T46" fmla="*/ 11 w 76"/>
                <a:gd name="T47" fmla="*/ 25 h 61"/>
                <a:gd name="T48" fmla="*/ 11 w 76"/>
                <a:gd name="T49" fmla="*/ 20 h 61"/>
                <a:gd name="T50" fmla="*/ 11 w 76"/>
                <a:gd name="T51" fmla="*/ 14 h 61"/>
                <a:gd name="T52" fmla="*/ 14 w 76"/>
                <a:gd name="T5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61">
                  <a:moveTo>
                    <a:pt x="14" y="9"/>
                  </a:moveTo>
                  <a:lnTo>
                    <a:pt x="18" y="0"/>
                  </a:lnTo>
                  <a:lnTo>
                    <a:pt x="25" y="0"/>
                  </a:lnTo>
                  <a:lnTo>
                    <a:pt x="34" y="5"/>
                  </a:lnTo>
                  <a:lnTo>
                    <a:pt x="43" y="9"/>
                  </a:lnTo>
                  <a:lnTo>
                    <a:pt x="56" y="9"/>
                  </a:lnTo>
                  <a:lnTo>
                    <a:pt x="76" y="9"/>
                  </a:lnTo>
                  <a:lnTo>
                    <a:pt x="76" y="16"/>
                  </a:lnTo>
                  <a:lnTo>
                    <a:pt x="38" y="54"/>
                  </a:lnTo>
                  <a:lnTo>
                    <a:pt x="34" y="56"/>
                  </a:lnTo>
                  <a:lnTo>
                    <a:pt x="29" y="58"/>
                  </a:lnTo>
                  <a:lnTo>
                    <a:pt x="25" y="58"/>
                  </a:lnTo>
                  <a:lnTo>
                    <a:pt x="18" y="61"/>
                  </a:lnTo>
                  <a:lnTo>
                    <a:pt x="11" y="61"/>
                  </a:lnTo>
                  <a:lnTo>
                    <a:pt x="7" y="61"/>
                  </a:lnTo>
                  <a:lnTo>
                    <a:pt x="2" y="58"/>
                  </a:lnTo>
                  <a:lnTo>
                    <a:pt x="0" y="54"/>
                  </a:lnTo>
                  <a:lnTo>
                    <a:pt x="0" y="47"/>
                  </a:lnTo>
                  <a:lnTo>
                    <a:pt x="0" y="41"/>
                  </a:lnTo>
                  <a:lnTo>
                    <a:pt x="2" y="36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11" y="29"/>
                  </a:lnTo>
                  <a:lnTo>
                    <a:pt x="11" y="25"/>
                  </a:lnTo>
                  <a:lnTo>
                    <a:pt x="11" y="20"/>
                  </a:lnTo>
                  <a:lnTo>
                    <a:pt x="11" y="14"/>
                  </a:lnTo>
                  <a:lnTo>
                    <a:pt x="14" y="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49" name="Freeform 466"/>
            <p:cNvSpPr>
              <a:spLocks/>
            </p:cNvSpPr>
            <p:nvPr/>
          </p:nvSpPr>
          <p:spPr bwMode="auto">
            <a:xfrm>
              <a:off x="7899352" y="5698617"/>
              <a:ext cx="87240" cy="70022"/>
            </a:xfrm>
            <a:custGeom>
              <a:avLst/>
              <a:gdLst>
                <a:gd name="T0" fmla="*/ 14 w 76"/>
                <a:gd name="T1" fmla="*/ 9 h 61"/>
                <a:gd name="T2" fmla="*/ 18 w 76"/>
                <a:gd name="T3" fmla="*/ 0 h 61"/>
                <a:gd name="T4" fmla="*/ 25 w 76"/>
                <a:gd name="T5" fmla="*/ 0 h 61"/>
                <a:gd name="T6" fmla="*/ 34 w 76"/>
                <a:gd name="T7" fmla="*/ 5 h 61"/>
                <a:gd name="T8" fmla="*/ 43 w 76"/>
                <a:gd name="T9" fmla="*/ 9 h 61"/>
                <a:gd name="T10" fmla="*/ 56 w 76"/>
                <a:gd name="T11" fmla="*/ 9 h 61"/>
                <a:gd name="T12" fmla="*/ 76 w 76"/>
                <a:gd name="T13" fmla="*/ 9 h 61"/>
                <a:gd name="T14" fmla="*/ 76 w 76"/>
                <a:gd name="T15" fmla="*/ 16 h 61"/>
                <a:gd name="T16" fmla="*/ 38 w 76"/>
                <a:gd name="T17" fmla="*/ 54 h 61"/>
                <a:gd name="T18" fmla="*/ 34 w 76"/>
                <a:gd name="T19" fmla="*/ 56 h 61"/>
                <a:gd name="T20" fmla="*/ 29 w 76"/>
                <a:gd name="T21" fmla="*/ 58 h 61"/>
                <a:gd name="T22" fmla="*/ 25 w 76"/>
                <a:gd name="T23" fmla="*/ 58 h 61"/>
                <a:gd name="T24" fmla="*/ 18 w 76"/>
                <a:gd name="T25" fmla="*/ 61 h 61"/>
                <a:gd name="T26" fmla="*/ 11 w 76"/>
                <a:gd name="T27" fmla="*/ 61 h 61"/>
                <a:gd name="T28" fmla="*/ 7 w 76"/>
                <a:gd name="T29" fmla="*/ 61 h 61"/>
                <a:gd name="T30" fmla="*/ 2 w 76"/>
                <a:gd name="T31" fmla="*/ 58 h 61"/>
                <a:gd name="T32" fmla="*/ 0 w 76"/>
                <a:gd name="T33" fmla="*/ 54 h 61"/>
                <a:gd name="T34" fmla="*/ 0 w 76"/>
                <a:gd name="T35" fmla="*/ 47 h 61"/>
                <a:gd name="T36" fmla="*/ 0 w 76"/>
                <a:gd name="T37" fmla="*/ 41 h 61"/>
                <a:gd name="T38" fmla="*/ 2 w 76"/>
                <a:gd name="T39" fmla="*/ 36 h 61"/>
                <a:gd name="T40" fmla="*/ 7 w 76"/>
                <a:gd name="T41" fmla="*/ 34 h 61"/>
                <a:gd name="T42" fmla="*/ 9 w 76"/>
                <a:gd name="T43" fmla="*/ 34 h 61"/>
                <a:gd name="T44" fmla="*/ 11 w 76"/>
                <a:gd name="T45" fmla="*/ 29 h 61"/>
                <a:gd name="T46" fmla="*/ 11 w 76"/>
                <a:gd name="T47" fmla="*/ 25 h 61"/>
                <a:gd name="T48" fmla="*/ 11 w 76"/>
                <a:gd name="T49" fmla="*/ 20 h 61"/>
                <a:gd name="T50" fmla="*/ 11 w 76"/>
                <a:gd name="T51" fmla="*/ 14 h 61"/>
                <a:gd name="T52" fmla="*/ 14 w 76"/>
                <a:gd name="T5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61">
                  <a:moveTo>
                    <a:pt x="14" y="9"/>
                  </a:moveTo>
                  <a:lnTo>
                    <a:pt x="18" y="0"/>
                  </a:lnTo>
                  <a:lnTo>
                    <a:pt x="25" y="0"/>
                  </a:lnTo>
                  <a:lnTo>
                    <a:pt x="34" y="5"/>
                  </a:lnTo>
                  <a:lnTo>
                    <a:pt x="43" y="9"/>
                  </a:lnTo>
                  <a:lnTo>
                    <a:pt x="56" y="9"/>
                  </a:lnTo>
                  <a:lnTo>
                    <a:pt x="76" y="9"/>
                  </a:lnTo>
                  <a:lnTo>
                    <a:pt x="76" y="16"/>
                  </a:lnTo>
                  <a:lnTo>
                    <a:pt x="38" y="54"/>
                  </a:lnTo>
                  <a:lnTo>
                    <a:pt x="34" y="56"/>
                  </a:lnTo>
                  <a:lnTo>
                    <a:pt x="29" y="58"/>
                  </a:lnTo>
                  <a:lnTo>
                    <a:pt x="25" y="58"/>
                  </a:lnTo>
                  <a:lnTo>
                    <a:pt x="18" y="61"/>
                  </a:lnTo>
                  <a:lnTo>
                    <a:pt x="11" y="61"/>
                  </a:lnTo>
                  <a:lnTo>
                    <a:pt x="7" y="61"/>
                  </a:lnTo>
                  <a:lnTo>
                    <a:pt x="2" y="58"/>
                  </a:lnTo>
                  <a:lnTo>
                    <a:pt x="0" y="54"/>
                  </a:lnTo>
                  <a:lnTo>
                    <a:pt x="0" y="47"/>
                  </a:lnTo>
                  <a:lnTo>
                    <a:pt x="0" y="41"/>
                  </a:lnTo>
                  <a:lnTo>
                    <a:pt x="2" y="36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11" y="29"/>
                  </a:lnTo>
                  <a:lnTo>
                    <a:pt x="11" y="25"/>
                  </a:lnTo>
                  <a:lnTo>
                    <a:pt x="11" y="20"/>
                  </a:lnTo>
                  <a:lnTo>
                    <a:pt x="11" y="14"/>
                  </a:lnTo>
                  <a:lnTo>
                    <a:pt x="14" y="9"/>
                  </a:lnTo>
                </a:path>
              </a:pathLst>
            </a:custGeom>
            <a:noFill/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50" name="Freeform 467"/>
            <p:cNvSpPr>
              <a:spLocks/>
            </p:cNvSpPr>
            <p:nvPr/>
          </p:nvSpPr>
          <p:spPr bwMode="auto">
            <a:xfrm>
              <a:off x="8186326" y="5439192"/>
              <a:ext cx="549843" cy="398320"/>
            </a:xfrm>
            <a:custGeom>
              <a:avLst/>
              <a:gdLst>
                <a:gd name="T0" fmla="*/ 0 w 479"/>
                <a:gd name="T1" fmla="*/ 347 h 347"/>
                <a:gd name="T2" fmla="*/ 23 w 479"/>
                <a:gd name="T3" fmla="*/ 325 h 347"/>
                <a:gd name="T4" fmla="*/ 18 w 479"/>
                <a:gd name="T5" fmla="*/ 293 h 347"/>
                <a:gd name="T6" fmla="*/ 45 w 479"/>
                <a:gd name="T7" fmla="*/ 282 h 347"/>
                <a:gd name="T8" fmla="*/ 88 w 479"/>
                <a:gd name="T9" fmla="*/ 255 h 347"/>
                <a:gd name="T10" fmla="*/ 126 w 479"/>
                <a:gd name="T11" fmla="*/ 251 h 347"/>
                <a:gd name="T12" fmla="*/ 166 w 479"/>
                <a:gd name="T13" fmla="*/ 228 h 347"/>
                <a:gd name="T14" fmla="*/ 204 w 479"/>
                <a:gd name="T15" fmla="*/ 206 h 347"/>
                <a:gd name="T16" fmla="*/ 237 w 479"/>
                <a:gd name="T17" fmla="*/ 182 h 347"/>
                <a:gd name="T18" fmla="*/ 278 w 479"/>
                <a:gd name="T19" fmla="*/ 152 h 347"/>
                <a:gd name="T20" fmla="*/ 302 w 479"/>
                <a:gd name="T21" fmla="*/ 166 h 347"/>
                <a:gd name="T22" fmla="*/ 325 w 479"/>
                <a:gd name="T23" fmla="*/ 161 h 347"/>
                <a:gd name="T24" fmla="*/ 342 w 479"/>
                <a:gd name="T25" fmla="*/ 148 h 347"/>
                <a:gd name="T26" fmla="*/ 331 w 479"/>
                <a:gd name="T27" fmla="*/ 128 h 347"/>
                <a:gd name="T28" fmla="*/ 385 w 479"/>
                <a:gd name="T29" fmla="*/ 72 h 347"/>
                <a:gd name="T30" fmla="*/ 392 w 479"/>
                <a:gd name="T31" fmla="*/ 34 h 347"/>
                <a:gd name="T32" fmla="*/ 392 w 479"/>
                <a:gd name="T33" fmla="*/ 7 h 347"/>
                <a:gd name="T34" fmla="*/ 416 w 479"/>
                <a:gd name="T35" fmla="*/ 0 h 347"/>
                <a:gd name="T36" fmla="*/ 421 w 479"/>
                <a:gd name="T37" fmla="*/ 41 h 347"/>
                <a:gd name="T38" fmla="*/ 409 w 479"/>
                <a:gd name="T39" fmla="*/ 56 h 347"/>
                <a:gd name="T40" fmla="*/ 432 w 479"/>
                <a:gd name="T41" fmla="*/ 43 h 347"/>
                <a:gd name="T42" fmla="*/ 430 w 479"/>
                <a:gd name="T43" fmla="*/ 70 h 347"/>
                <a:gd name="T44" fmla="*/ 461 w 479"/>
                <a:gd name="T45" fmla="*/ 67 h 347"/>
                <a:gd name="T46" fmla="*/ 479 w 479"/>
                <a:gd name="T47" fmla="*/ 70 h 347"/>
                <a:gd name="T48" fmla="*/ 468 w 479"/>
                <a:gd name="T49" fmla="*/ 90 h 347"/>
                <a:gd name="T50" fmla="*/ 443 w 479"/>
                <a:gd name="T51" fmla="*/ 117 h 347"/>
                <a:gd name="T52" fmla="*/ 412 w 479"/>
                <a:gd name="T53" fmla="*/ 117 h 347"/>
                <a:gd name="T54" fmla="*/ 396 w 479"/>
                <a:gd name="T55" fmla="*/ 139 h 347"/>
                <a:gd name="T56" fmla="*/ 371 w 479"/>
                <a:gd name="T57" fmla="*/ 159 h 347"/>
                <a:gd name="T58" fmla="*/ 342 w 479"/>
                <a:gd name="T59" fmla="*/ 182 h 347"/>
                <a:gd name="T60" fmla="*/ 302 w 479"/>
                <a:gd name="T61" fmla="*/ 182 h 347"/>
                <a:gd name="T62" fmla="*/ 275 w 479"/>
                <a:gd name="T63" fmla="*/ 199 h 347"/>
                <a:gd name="T64" fmla="*/ 237 w 479"/>
                <a:gd name="T65" fmla="*/ 222 h 347"/>
                <a:gd name="T66" fmla="*/ 222 w 479"/>
                <a:gd name="T67" fmla="*/ 231 h 347"/>
                <a:gd name="T68" fmla="*/ 206 w 479"/>
                <a:gd name="T69" fmla="*/ 249 h 347"/>
                <a:gd name="T70" fmla="*/ 181 w 479"/>
                <a:gd name="T71" fmla="*/ 253 h 347"/>
                <a:gd name="T72" fmla="*/ 152 w 479"/>
                <a:gd name="T73" fmla="*/ 271 h 347"/>
                <a:gd name="T74" fmla="*/ 112 w 479"/>
                <a:gd name="T75" fmla="*/ 298 h 347"/>
                <a:gd name="T76" fmla="*/ 103 w 479"/>
                <a:gd name="T77" fmla="*/ 313 h 347"/>
                <a:gd name="T78" fmla="*/ 61 w 479"/>
                <a:gd name="T79" fmla="*/ 334 h 347"/>
                <a:gd name="T80" fmla="*/ 41 w 479"/>
                <a:gd name="T81" fmla="*/ 331 h 347"/>
                <a:gd name="T82" fmla="*/ 21 w 479"/>
                <a:gd name="T83" fmla="*/ 347 h 347"/>
                <a:gd name="T84" fmla="*/ 0 w 479"/>
                <a:gd name="T8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79" h="347">
                  <a:moveTo>
                    <a:pt x="0" y="347"/>
                  </a:moveTo>
                  <a:lnTo>
                    <a:pt x="23" y="325"/>
                  </a:lnTo>
                  <a:lnTo>
                    <a:pt x="18" y="293"/>
                  </a:lnTo>
                  <a:lnTo>
                    <a:pt x="45" y="282"/>
                  </a:lnTo>
                  <a:lnTo>
                    <a:pt x="88" y="255"/>
                  </a:lnTo>
                  <a:lnTo>
                    <a:pt x="126" y="251"/>
                  </a:lnTo>
                  <a:lnTo>
                    <a:pt x="166" y="228"/>
                  </a:lnTo>
                  <a:lnTo>
                    <a:pt x="204" y="206"/>
                  </a:lnTo>
                  <a:lnTo>
                    <a:pt x="237" y="182"/>
                  </a:lnTo>
                  <a:lnTo>
                    <a:pt x="278" y="152"/>
                  </a:lnTo>
                  <a:lnTo>
                    <a:pt x="302" y="166"/>
                  </a:lnTo>
                  <a:lnTo>
                    <a:pt x="325" y="161"/>
                  </a:lnTo>
                  <a:lnTo>
                    <a:pt x="342" y="148"/>
                  </a:lnTo>
                  <a:lnTo>
                    <a:pt x="331" y="128"/>
                  </a:lnTo>
                  <a:lnTo>
                    <a:pt x="385" y="72"/>
                  </a:lnTo>
                  <a:lnTo>
                    <a:pt x="392" y="34"/>
                  </a:lnTo>
                  <a:lnTo>
                    <a:pt x="392" y="7"/>
                  </a:lnTo>
                  <a:lnTo>
                    <a:pt x="416" y="0"/>
                  </a:lnTo>
                  <a:lnTo>
                    <a:pt x="421" y="41"/>
                  </a:lnTo>
                  <a:lnTo>
                    <a:pt x="409" y="56"/>
                  </a:lnTo>
                  <a:lnTo>
                    <a:pt x="432" y="43"/>
                  </a:lnTo>
                  <a:lnTo>
                    <a:pt x="430" y="70"/>
                  </a:lnTo>
                  <a:lnTo>
                    <a:pt x="461" y="67"/>
                  </a:lnTo>
                  <a:lnTo>
                    <a:pt x="479" y="70"/>
                  </a:lnTo>
                  <a:lnTo>
                    <a:pt x="468" y="90"/>
                  </a:lnTo>
                  <a:lnTo>
                    <a:pt x="443" y="117"/>
                  </a:lnTo>
                  <a:lnTo>
                    <a:pt x="412" y="117"/>
                  </a:lnTo>
                  <a:lnTo>
                    <a:pt x="396" y="139"/>
                  </a:lnTo>
                  <a:lnTo>
                    <a:pt x="371" y="159"/>
                  </a:lnTo>
                  <a:lnTo>
                    <a:pt x="342" y="182"/>
                  </a:lnTo>
                  <a:lnTo>
                    <a:pt x="302" y="182"/>
                  </a:lnTo>
                  <a:lnTo>
                    <a:pt x="275" y="199"/>
                  </a:lnTo>
                  <a:lnTo>
                    <a:pt x="237" y="222"/>
                  </a:lnTo>
                  <a:lnTo>
                    <a:pt x="222" y="231"/>
                  </a:lnTo>
                  <a:lnTo>
                    <a:pt x="206" y="249"/>
                  </a:lnTo>
                  <a:lnTo>
                    <a:pt x="181" y="253"/>
                  </a:lnTo>
                  <a:lnTo>
                    <a:pt x="152" y="271"/>
                  </a:lnTo>
                  <a:lnTo>
                    <a:pt x="112" y="298"/>
                  </a:lnTo>
                  <a:lnTo>
                    <a:pt x="103" y="313"/>
                  </a:lnTo>
                  <a:lnTo>
                    <a:pt x="61" y="334"/>
                  </a:lnTo>
                  <a:lnTo>
                    <a:pt x="41" y="331"/>
                  </a:lnTo>
                  <a:lnTo>
                    <a:pt x="21" y="347"/>
                  </a:lnTo>
                  <a:lnTo>
                    <a:pt x="0" y="347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51" name="Freeform 468"/>
            <p:cNvSpPr>
              <a:spLocks/>
            </p:cNvSpPr>
            <p:nvPr/>
          </p:nvSpPr>
          <p:spPr bwMode="auto">
            <a:xfrm>
              <a:off x="8186326" y="5439192"/>
              <a:ext cx="549843" cy="398320"/>
            </a:xfrm>
            <a:custGeom>
              <a:avLst/>
              <a:gdLst>
                <a:gd name="T0" fmla="*/ 0 w 479"/>
                <a:gd name="T1" fmla="*/ 347 h 347"/>
                <a:gd name="T2" fmla="*/ 23 w 479"/>
                <a:gd name="T3" fmla="*/ 325 h 347"/>
                <a:gd name="T4" fmla="*/ 18 w 479"/>
                <a:gd name="T5" fmla="*/ 293 h 347"/>
                <a:gd name="T6" fmla="*/ 45 w 479"/>
                <a:gd name="T7" fmla="*/ 282 h 347"/>
                <a:gd name="T8" fmla="*/ 88 w 479"/>
                <a:gd name="T9" fmla="*/ 255 h 347"/>
                <a:gd name="T10" fmla="*/ 126 w 479"/>
                <a:gd name="T11" fmla="*/ 251 h 347"/>
                <a:gd name="T12" fmla="*/ 166 w 479"/>
                <a:gd name="T13" fmla="*/ 228 h 347"/>
                <a:gd name="T14" fmla="*/ 204 w 479"/>
                <a:gd name="T15" fmla="*/ 206 h 347"/>
                <a:gd name="T16" fmla="*/ 237 w 479"/>
                <a:gd name="T17" fmla="*/ 182 h 347"/>
                <a:gd name="T18" fmla="*/ 278 w 479"/>
                <a:gd name="T19" fmla="*/ 152 h 347"/>
                <a:gd name="T20" fmla="*/ 302 w 479"/>
                <a:gd name="T21" fmla="*/ 166 h 347"/>
                <a:gd name="T22" fmla="*/ 325 w 479"/>
                <a:gd name="T23" fmla="*/ 161 h 347"/>
                <a:gd name="T24" fmla="*/ 342 w 479"/>
                <a:gd name="T25" fmla="*/ 148 h 347"/>
                <a:gd name="T26" fmla="*/ 331 w 479"/>
                <a:gd name="T27" fmla="*/ 128 h 347"/>
                <a:gd name="T28" fmla="*/ 385 w 479"/>
                <a:gd name="T29" fmla="*/ 72 h 347"/>
                <a:gd name="T30" fmla="*/ 392 w 479"/>
                <a:gd name="T31" fmla="*/ 34 h 347"/>
                <a:gd name="T32" fmla="*/ 392 w 479"/>
                <a:gd name="T33" fmla="*/ 7 h 347"/>
                <a:gd name="T34" fmla="*/ 416 w 479"/>
                <a:gd name="T35" fmla="*/ 0 h 347"/>
                <a:gd name="T36" fmla="*/ 421 w 479"/>
                <a:gd name="T37" fmla="*/ 41 h 347"/>
                <a:gd name="T38" fmla="*/ 409 w 479"/>
                <a:gd name="T39" fmla="*/ 56 h 347"/>
                <a:gd name="T40" fmla="*/ 432 w 479"/>
                <a:gd name="T41" fmla="*/ 43 h 347"/>
                <a:gd name="T42" fmla="*/ 430 w 479"/>
                <a:gd name="T43" fmla="*/ 70 h 347"/>
                <a:gd name="T44" fmla="*/ 461 w 479"/>
                <a:gd name="T45" fmla="*/ 67 h 347"/>
                <a:gd name="T46" fmla="*/ 479 w 479"/>
                <a:gd name="T47" fmla="*/ 70 h 347"/>
                <a:gd name="T48" fmla="*/ 468 w 479"/>
                <a:gd name="T49" fmla="*/ 90 h 347"/>
                <a:gd name="T50" fmla="*/ 443 w 479"/>
                <a:gd name="T51" fmla="*/ 117 h 347"/>
                <a:gd name="T52" fmla="*/ 412 w 479"/>
                <a:gd name="T53" fmla="*/ 117 h 347"/>
                <a:gd name="T54" fmla="*/ 396 w 479"/>
                <a:gd name="T55" fmla="*/ 139 h 347"/>
                <a:gd name="T56" fmla="*/ 371 w 479"/>
                <a:gd name="T57" fmla="*/ 159 h 347"/>
                <a:gd name="T58" fmla="*/ 342 w 479"/>
                <a:gd name="T59" fmla="*/ 182 h 347"/>
                <a:gd name="T60" fmla="*/ 302 w 479"/>
                <a:gd name="T61" fmla="*/ 182 h 347"/>
                <a:gd name="T62" fmla="*/ 275 w 479"/>
                <a:gd name="T63" fmla="*/ 199 h 347"/>
                <a:gd name="T64" fmla="*/ 237 w 479"/>
                <a:gd name="T65" fmla="*/ 222 h 347"/>
                <a:gd name="T66" fmla="*/ 222 w 479"/>
                <a:gd name="T67" fmla="*/ 231 h 347"/>
                <a:gd name="T68" fmla="*/ 206 w 479"/>
                <a:gd name="T69" fmla="*/ 249 h 347"/>
                <a:gd name="T70" fmla="*/ 181 w 479"/>
                <a:gd name="T71" fmla="*/ 253 h 347"/>
                <a:gd name="T72" fmla="*/ 152 w 479"/>
                <a:gd name="T73" fmla="*/ 271 h 347"/>
                <a:gd name="T74" fmla="*/ 112 w 479"/>
                <a:gd name="T75" fmla="*/ 298 h 347"/>
                <a:gd name="T76" fmla="*/ 103 w 479"/>
                <a:gd name="T77" fmla="*/ 313 h 347"/>
                <a:gd name="T78" fmla="*/ 61 w 479"/>
                <a:gd name="T79" fmla="*/ 334 h 347"/>
                <a:gd name="T80" fmla="*/ 41 w 479"/>
                <a:gd name="T81" fmla="*/ 331 h 347"/>
                <a:gd name="T82" fmla="*/ 21 w 479"/>
                <a:gd name="T83" fmla="*/ 347 h 347"/>
                <a:gd name="T84" fmla="*/ 0 w 479"/>
                <a:gd name="T8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79" h="347">
                  <a:moveTo>
                    <a:pt x="0" y="347"/>
                  </a:moveTo>
                  <a:lnTo>
                    <a:pt x="23" y="325"/>
                  </a:lnTo>
                  <a:lnTo>
                    <a:pt x="18" y="293"/>
                  </a:lnTo>
                  <a:lnTo>
                    <a:pt x="45" y="282"/>
                  </a:lnTo>
                  <a:lnTo>
                    <a:pt x="88" y="255"/>
                  </a:lnTo>
                  <a:lnTo>
                    <a:pt x="126" y="251"/>
                  </a:lnTo>
                  <a:lnTo>
                    <a:pt x="166" y="228"/>
                  </a:lnTo>
                  <a:lnTo>
                    <a:pt x="204" y="206"/>
                  </a:lnTo>
                  <a:lnTo>
                    <a:pt x="237" y="182"/>
                  </a:lnTo>
                  <a:lnTo>
                    <a:pt x="278" y="152"/>
                  </a:lnTo>
                  <a:lnTo>
                    <a:pt x="302" y="166"/>
                  </a:lnTo>
                  <a:lnTo>
                    <a:pt x="325" y="161"/>
                  </a:lnTo>
                  <a:lnTo>
                    <a:pt x="342" y="148"/>
                  </a:lnTo>
                  <a:lnTo>
                    <a:pt x="331" y="128"/>
                  </a:lnTo>
                  <a:lnTo>
                    <a:pt x="385" y="72"/>
                  </a:lnTo>
                  <a:lnTo>
                    <a:pt x="392" y="34"/>
                  </a:lnTo>
                  <a:lnTo>
                    <a:pt x="392" y="7"/>
                  </a:lnTo>
                  <a:lnTo>
                    <a:pt x="416" y="0"/>
                  </a:lnTo>
                  <a:lnTo>
                    <a:pt x="421" y="41"/>
                  </a:lnTo>
                  <a:lnTo>
                    <a:pt x="409" y="56"/>
                  </a:lnTo>
                  <a:lnTo>
                    <a:pt x="432" y="43"/>
                  </a:lnTo>
                  <a:lnTo>
                    <a:pt x="430" y="70"/>
                  </a:lnTo>
                  <a:lnTo>
                    <a:pt x="461" y="67"/>
                  </a:lnTo>
                  <a:lnTo>
                    <a:pt x="479" y="70"/>
                  </a:lnTo>
                  <a:lnTo>
                    <a:pt x="468" y="90"/>
                  </a:lnTo>
                  <a:lnTo>
                    <a:pt x="443" y="117"/>
                  </a:lnTo>
                  <a:lnTo>
                    <a:pt x="412" y="117"/>
                  </a:lnTo>
                  <a:lnTo>
                    <a:pt x="396" y="139"/>
                  </a:lnTo>
                  <a:lnTo>
                    <a:pt x="371" y="159"/>
                  </a:lnTo>
                  <a:lnTo>
                    <a:pt x="342" y="182"/>
                  </a:lnTo>
                  <a:lnTo>
                    <a:pt x="302" y="182"/>
                  </a:lnTo>
                  <a:lnTo>
                    <a:pt x="275" y="199"/>
                  </a:lnTo>
                  <a:lnTo>
                    <a:pt x="237" y="222"/>
                  </a:lnTo>
                  <a:lnTo>
                    <a:pt x="222" y="231"/>
                  </a:lnTo>
                  <a:lnTo>
                    <a:pt x="206" y="249"/>
                  </a:lnTo>
                  <a:lnTo>
                    <a:pt x="181" y="253"/>
                  </a:lnTo>
                  <a:lnTo>
                    <a:pt x="152" y="271"/>
                  </a:lnTo>
                  <a:lnTo>
                    <a:pt x="112" y="298"/>
                  </a:lnTo>
                  <a:lnTo>
                    <a:pt x="103" y="313"/>
                  </a:lnTo>
                  <a:lnTo>
                    <a:pt x="61" y="334"/>
                  </a:lnTo>
                  <a:lnTo>
                    <a:pt x="41" y="331"/>
                  </a:lnTo>
                  <a:lnTo>
                    <a:pt x="21" y="347"/>
                  </a:lnTo>
                  <a:lnTo>
                    <a:pt x="0" y="347"/>
                  </a:lnTo>
                </a:path>
              </a:pathLst>
            </a:custGeom>
            <a:solidFill>
              <a:srgbClr val="EF7C0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52" name="Freeform 469"/>
            <p:cNvSpPr>
              <a:spLocks/>
            </p:cNvSpPr>
            <p:nvPr/>
          </p:nvSpPr>
          <p:spPr bwMode="auto">
            <a:xfrm>
              <a:off x="4453366" y="2792147"/>
              <a:ext cx="49360" cy="35585"/>
            </a:xfrm>
            <a:custGeom>
              <a:avLst/>
              <a:gdLst>
                <a:gd name="T0" fmla="*/ 3 w 43"/>
                <a:gd name="T1" fmla="*/ 20 h 31"/>
                <a:gd name="T2" fmla="*/ 3 w 43"/>
                <a:gd name="T3" fmla="*/ 20 h 31"/>
                <a:gd name="T4" fmla="*/ 0 w 43"/>
                <a:gd name="T5" fmla="*/ 22 h 31"/>
                <a:gd name="T6" fmla="*/ 0 w 43"/>
                <a:gd name="T7" fmla="*/ 25 h 31"/>
                <a:gd name="T8" fmla="*/ 0 w 43"/>
                <a:gd name="T9" fmla="*/ 25 h 31"/>
                <a:gd name="T10" fmla="*/ 0 w 43"/>
                <a:gd name="T11" fmla="*/ 27 h 31"/>
                <a:gd name="T12" fmla="*/ 0 w 43"/>
                <a:gd name="T13" fmla="*/ 29 h 31"/>
                <a:gd name="T14" fmla="*/ 3 w 43"/>
                <a:gd name="T15" fmla="*/ 31 h 31"/>
                <a:gd name="T16" fmla="*/ 3 w 43"/>
                <a:gd name="T17" fmla="*/ 31 h 31"/>
                <a:gd name="T18" fmla="*/ 7 w 43"/>
                <a:gd name="T19" fmla="*/ 29 h 31"/>
                <a:gd name="T20" fmla="*/ 11 w 43"/>
                <a:gd name="T21" fmla="*/ 27 h 31"/>
                <a:gd name="T22" fmla="*/ 18 w 43"/>
                <a:gd name="T23" fmla="*/ 25 h 31"/>
                <a:gd name="T24" fmla="*/ 20 w 43"/>
                <a:gd name="T25" fmla="*/ 22 h 31"/>
                <a:gd name="T26" fmla="*/ 20 w 43"/>
                <a:gd name="T27" fmla="*/ 20 h 31"/>
                <a:gd name="T28" fmla="*/ 27 w 43"/>
                <a:gd name="T29" fmla="*/ 20 h 31"/>
                <a:gd name="T30" fmla="*/ 34 w 43"/>
                <a:gd name="T31" fmla="*/ 20 h 31"/>
                <a:gd name="T32" fmla="*/ 38 w 43"/>
                <a:gd name="T33" fmla="*/ 18 h 31"/>
                <a:gd name="T34" fmla="*/ 43 w 43"/>
                <a:gd name="T35" fmla="*/ 16 h 31"/>
                <a:gd name="T36" fmla="*/ 43 w 43"/>
                <a:gd name="T37" fmla="*/ 13 h 31"/>
                <a:gd name="T38" fmla="*/ 38 w 43"/>
                <a:gd name="T39" fmla="*/ 13 h 31"/>
                <a:gd name="T40" fmla="*/ 36 w 43"/>
                <a:gd name="T41" fmla="*/ 11 h 31"/>
                <a:gd name="T42" fmla="*/ 34 w 43"/>
                <a:gd name="T43" fmla="*/ 7 h 31"/>
                <a:gd name="T44" fmla="*/ 34 w 43"/>
                <a:gd name="T45" fmla="*/ 5 h 31"/>
                <a:gd name="T46" fmla="*/ 32 w 43"/>
                <a:gd name="T47" fmla="*/ 2 h 31"/>
                <a:gd name="T48" fmla="*/ 29 w 43"/>
                <a:gd name="T49" fmla="*/ 0 h 31"/>
                <a:gd name="T50" fmla="*/ 27 w 43"/>
                <a:gd name="T51" fmla="*/ 0 h 31"/>
                <a:gd name="T52" fmla="*/ 25 w 43"/>
                <a:gd name="T53" fmla="*/ 0 h 31"/>
                <a:gd name="T54" fmla="*/ 23 w 43"/>
                <a:gd name="T55" fmla="*/ 5 h 31"/>
                <a:gd name="T56" fmla="*/ 20 w 43"/>
                <a:gd name="T57" fmla="*/ 7 h 31"/>
                <a:gd name="T58" fmla="*/ 16 w 43"/>
                <a:gd name="T59" fmla="*/ 7 h 31"/>
                <a:gd name="T60" fmla="*/ 11 w 43"/>
                <a:gd name="T61" fmla="*/ 7 h 31"/>
                <a:gd name="T62" fmla="*/ 7 w 43"/>
                <a:gd name="T63" fmla="*/ 7 h 31"/>
                <a:gd name="T64" fmla="*/ 3 w 43"/>
                <a:gd name="T65" fmla="*/ 7 h 31"/>
                <a:gd name="T66" fmla="*/ 5 w 43"/>
                <a:gd name="T67" fmla="*/ 9 h 31"/>
                <a:gd name="T68" fmla="*/ 5 w 43"/>
                <a:gd name="T69" fmla="*/ 11 h 31"/>
                <a:gd name="T70" fmla="*/ 7 w 43"/>
                <a:gd name="T71" fmla="*/ 13 h 31"/>
                <a:gd name="T72" fmla="*/ 7 w 43"/>
                <a:gd name="T73" fmla="*/ 16 h 31"/>
                <a:gd name="T74" fmla="*/ 5 w 43"/>
                <a:gd name="T75" fmla="*/ 18 h 31"/>
                <a:gd name="T76" fmla="*/ 3 w 43"/>
                <a:gd name="T77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3" h="31">
                  <a:moveTo>
                    <a:pt x="3" y="20"/>
                  </a:moveTo>
                  <a:lnTo>
                    <a:pt x="3" y="20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7" y="29"/>
                  </a:lnTo>
                  <a:lnTo>
                    <a:pt x="11" y="27"/>
                  </a:lnTo>
                  <a:lnTo>
                    <a:pt x="18" y="25"/>
                  </a:lnTo>
                  <a:lnTo>
                    <a:pt x="20" y="22"/>
                  </a:lnTo>
                  <a:lnTo>
                    <a:pt x="20" y="20"/>
                  </a:lnTo>
                  <a:lnTo>
                    <a:pt x="27" y="20"/>
                  </a:lnTo>
                  <a:lnTo>
                    <a:pt x="34" y="20"/>
                  </a:lnTo>
                  <a:lnTo>
                    <a:pt x="38" y="18"/>
                  </a:lnTo>
                  <a:lnTo>
                    <a:pt x="43" y="16"/>
                  </a:lnTo>
                  <a:lnTo>
                    <a:pt x="43" y="13"/>
                  </a:lnTo>
                  <a:lnTo>
                    <a:pt x="38" y="13"/>
                  </a:lnTo>
                  <a:lnTo>
                    <a:pt x="36" y="11"/>
                  </a:lnTo>
                  <a:lnTo>
                    <a:pt x="34" y="7"/>
                  </a:lnTo>
                  <a:lnTo>
                    <a:pt x="34" y="5"/>
                  </a:lnTo>
                  <a:lnTo>
                    <a:pt x="32" y="2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3" y="5"/>
                  </a:lnTo>
                  <a:lnTo>
                    <a:pt x="20" y="7"/>
                  </a:lnTo>
                  <a:lnTo>
                    <a:pt x="16" y="7"/>
                  </a:lnTo>
                  <a:lnTo>
                    <a:pt x="11" y="7"/>
                  </a:lnTo>
                  <a:lnTo>
                    <a:pt x="7" y="7"/>
                  </a:lnTo>
                  <a:lnTo>
                    <a:pt x="3" y="7"/>
                  </a:lnTo>
                  <a:lnTo>
                    <a:pt x="5" y="9"/>
                  </a:lnTo>
                  <a:lnTo>
                    <a:pt x="5" y="11"/>
                  </a:lnTo>
                  <a:lnTo>
                    <a:pt x="7" y="13"/>
                  </a:lnTo>
                  <a:lnTo>
                    <a:pt x="7" y="16"/>
                  </a:lnTo>
                  <a:lnTo>
                    <a:pt x="5" y="18"/>
                  </a:lnTo>
                  <a:lnTo>
                    <a:pt x="3" y="20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53" name="Freeform 470"/>
            <p:cNvSpPr>
              <a:spLocks/>
            </p:cNvSpPr>
            <p:nvPr/>
          </p:nvSpPr>
          <p:spPr bwMode="auto">
            <a:xfrm>
              <a:off x="4453366" y="2792147"/>
              <a:ext cx="49360" cy="35585"/>
            </a:xfrm>
            <a:custGeom>
              <a:avLst/>
              <a:gdLst>
                <a:gd name="T0" fmla="*/ 3 w 43"/>
                <a:gd name="T1" fmla="*/ 20 h 31"/>
                <a:gd name="T2" fmla="*/ 3 w 43"/>
                <a:gd name="T3" fmla="*/ 20 h 31"/>
                <a:gd name="T4" fmla="*/ 0 w 43"/>
                <a:gd name="T5" fmla="*/ 22 h 31"/>
                <a:gd name="T6" fmla="*/ 0 w 43"/>
                <a:gd name="T7" fmla="*/ 25 h 31"/>
                <a:gd name="T8" fmla="*/ 0 w 43"/>
                <a:gd name="T9" fmla="*/ 25 h 31"/>
                <a:gd name="T10" fmla="*/ 0 w 43"/>
                <a:gd name="T11" fmla="*/ 27 h 31"/>
                <a:gd name="T12" fmla="*/ 0 w 43"/>
                <a:gd name="T13" fmla="*/ 29 h 31"/>
                <a:gd name="T14" fmla="*/ 3 w 43"/>
                <a:gd name="T15" fmla="*/ 31 h 31"/>
                <a:gd name="T16" fmla="*/ 3 w 43"/>
                <a:gd name="T17" fmla="*/ 31 h 31"/>
                <a:gd name="T18" fmla="*/ 7 w 43"/>
                <a:gd name="T19" fmla="*/ 29 h 31"/>
                <a:gd name="T20" fmla="*/ 11 w 43"/>
                <a:gd name="T21" fmla="*/ 27 h 31"/>
                <a:gd name="T22" fmla="*/ 18 w 43"/>
                <a:gd name="T23" fmla="*/ 25 h 31"/>
                <a:gd name="T24" fmla="*/ 20 w 43"/>
                <a:gd name="T25" fmla="*/ 22 h 31"/>
                <a:gd name="T26" fmla="*/ 20 w 43"/>
                <a:gd name="T27" fmla="*/ 20 h 31"/>
                <a:gd name="T28" fmla="*/ 27 w 43"/>
                <a:gd name="T29" fmla="*/ 20 h 31"/>
                <a:gd name="T30" fmla="*/ 34 w 43"/>
                <a:gd name="T31" fmla="*/ 20 h 31"/>
                <a:gd name="T32" fmla="*/ 38 w 43"/>
                <a:gd name="T33" fmla="*/ 18 h 31"/>
                <a:gd name="T34" fmla="*/ 43 w 43"/>
                <a:gd name="T35" fmla="*/ 16 h 31"/>
                <a:gd name="T36" fmla="*/ 43 w 43"/>
                <a:gd name="T37" fmla="*/ 13 h 31"/>
                <a:gd name="T38" fmla="*/ 38 w 43"/>
                <a:gd name="T39" fmla="*/ 13 h 31"/>
                <a:gd name="T40" fmla="*/ 36 w 43"/>
                <a:gd name="T41" fmla="*/ 11 h 31"/>
                <a:gd name="T42" fmla="*/ 34 w 43"/>
                <a:gd name="T43" fmla="*/ 7 h 31"/>
                <a:gd name="T44" fmla="*/ 34 w 43"/>
                <a:gd name="T45" fmla="*/ 5 h 31"/>
                <a:gd name="T46" fmla="*/ 32 w 43"/>
                <a:gd name="T47" fmla="*/ 2 h 31"/>
                <a:gd name="T48" fmla="*/ 29 w 43"/>
                <a:gd name="T49" fmla="*/ 0 h 31"/>
                <a:gd name="T50" fmla="*/ 27 w 43"/>
                <a:gd name="T51" fmla="*/ 0 h 31"/>
                <a:gd name="T52" fmla="*/ 25 w 43"/>
                <a:gd name="T53" fmla="*/ 0 h 31"/>
                <a:gd name="T54" fmla="*/ 23 w 43"/>
                <a:gd name="T55" fmla="*/ 5 h 31"/>
                <a:gd name="T56" fmla="*/ 20 w 43"/>
                <a:gd name="T57" fmla="*/ 7 h 31"/>
                <a:gd name="T58" fmla="*/ 16 w 43"/>
                <a:gd name="T59" fmla="*/ 7 h 31"/>
                <a:gd name="T60" fmla="*/ 11 w 43"/>
                <a:gd name="T61" fmla="*/ 7 h 31"/>
                <a:gd name="T62" fmla="*/ 7 w 43"/>
                <a:gd name="T63" fmla="*/ 7 h 31"/>
                <a:gd name="T64" fmla="*/ 3 w 43"/>
                <a:gd name="T65" fmla="*/ 7 h 31"/>
                <a:gd name="T66" fmla="*/ 5 w 43"/>
                <a:gd name="T67" fmla="*/ 9 h 31"/>
                <a:gd name="T68" fmla="*/ 5 w 43"/>
                <a:gd name="T69" fmla="*/ 11 h 31"/>
                <a:gd name="T70" fmla="*/ 7 w 43"/>
                <a:gd name="T71" fmla="*/ 13 h 31"/>
                <a:gd name="T72" fmla="*/ 7 w 43"/>
                <a:gd name="T73" fmla="*/ 16 h 31"/>
                <a:gd name="T74" fmla="*/ 5 w 43"/>
                <a:gd name="T75" fmla="*/ 18 h 31"/>
                <a:gd name="T76" fmla="*/ 3 w 43"/>
                <a:gd name="T77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3" h="31">
                  <a:moveTo>
                    <a:pt x="3" y="20"/>
                  </a:moveTo>
                  <a:lnTo>
                    <a:pt x="3" y="20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7" y="29"/>
                  </a:lnTo>
                  <a:lnTo>
                    <a:pt x="11" y="27"/>
                  </a:lnTo>
                  <a:lnTo>
                    <a:pt x="18" y="25"/>
                  </a:lnTo>
                  <a:lnTo>
                    <a:pt x="20" y="22"/>
                  </a:lnTo>
                  <a:lnTo>
                    <a:pt x="20" y="20"/>
                  </a:lnTo>
                  <a:lnTo>
                    <a:pt x="27" y="20"/>
                  </a:lnTo>
                  <a:lnTo>
                    <a:pt x="34" y="20"/>
                  </a:lnTo>
                  <a:lnTo>
                    <a:pt x="38" y="18"/>
                  </a:lnTo>
                  <a:lnTo>
                    <a:pt x="43" y="16"/>
                  </a:lnTo>
                  <a:lnTo>
                    <a:pt x="43" y="13"/>
                  </a:lnTo>
                  <a:lnTo>
                    <a:pt x="38" y="13"/>
                  </a:lnTo>
                  <a:lnTo>
                    <a:pt x="36" y="11"/>
                  </a:lnTo>
                  <a:lnTo>
                    <a:pt x="34" y="7"/>
                  </a:lnTo>
                  <a:lnTo>
                    <a:pt x="34" y="5"/>
                  </a:lnTo>
                  <a:lnTo>
                    <a:pt x="32" y="2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3" y="5"/>
                  </a:lnTo>
                  <a:lnTo>
                    <a:pt x="20" y="7"/>
                  </a:lnTo>
                  <a:lnTo>
                    <a:pt x="16" y="7"/>
                  </a:lnTo>
                  <a:lnTo>
                    <a:pt x="11" y="7"/>
                  </a:lnTo>
                  <a:lnTo>
                    <a:pt x="7" y="7"/>
                  </a:lnTo>
                  <a:lnTo>
                    <a:pt x="3" y="7"/>
                  </a:lnTo>
                  <a:lnTo>
                    <a:pt x="5" y="9"/>
                  </a:lnTo>
                  <a:lnTo>
                    <a:pt x="5" y="11"/>
                  </a:lnTo>
                  <a:lnTo>
                    <a:pt x="7" y="13"/>
                  </a:lnTo>
                  <a:lnTo>
                    <a:pt x="7" y="16"/>
                  </a:lnTo>
                  <a:lnTo>
                    <a:pt x="5" y="18"/>
                  </a:lnTo>
                  <a:lnTo>
                    <a:pt x="3" y="20"/>
                  </a:lnTo>
                </a:path>
              </a:pathLst>
            </a:custGeom>
            <a:pattFill prst="dkUpDiag">
              <a:fgClr>
                <a:srgbClr val="009EE0"/>
              </a:fgClr>
              <a:bgClr>
                <a:schemeClr val="bg1"/>
              </a:bgClr>
            </a:patt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54" name="Freeform 471"/>
            <p:cNvSpPr>
              <a:spLocks/>
            </p:cNvSpPr>
            <p:nvPr/>
          </p:nvSpPr>
          <p:spPr bwMode="auto">
            <a:xfrm>
              <a:off x="5238527" y="2989585"/>
              <a:ext cx="41324" cy="66578"/>
            </a:xfrm>
            <a:custGeom>
              <a:avLst/>
              <a:gdLst>
                <a:gd name="T0" fmla="*/ 27 w 36"/>
                <a:gd name="T1" fmla="*/ 9 h 58"/>
                <a:gd name="T2" fmla="*/ 34 w 36"/>
                <a:gd name="T3" fmla="*/ 18 h 58"/>
                <a:gd name="T4" fmla="*/ 36 w 36"/>
                <a:gd name="T5" fmla="*/ 32 h 58"/>
                <a:gd name="T6" fmla="*/ 36 w 36"/>
                <a:gd name="T7" fmla="*/ 47 h 58"/>
                <a:gd name="T8" fmla="*/ 32 w 36"/>
                <a:gd name="T9" fmla="*/ 47 h 58"/>
                <a:gd name="T10" fmla="*/ 32 w 36"/>
                <a:gd name="T11" fmla="*/ 54 h 58"/>
                <a:gd name="T12" fmla="*/ 32 w 36"/>
                <a:gd name="T13" fmla="*/ 56 h 58"/>
                <a:gd name="T14" fmla="*/ 32 w 36"/>
                <a:gd name="T15" fmla="*/ 58 h 58"/>
                <a:gd name="T16" fmla="*/ 29 w 36"/>
                <a:gd name="T17" fmla="*/ 58 h 58"/>
                <a:gd name="T18" fmla="*/ 29 w 36"/>
                <a:gd name="T19" fmla="*/ 56 h 58"/>
                <a:gd name="T20" fmla="*/ 27 w 36"/>
                <a:gd name="T21" fmla="*/ 54 h 58"/>
                <a:gd name="T22" fmla="*/ 25 w 36"/>
                <a:gd name="T23" fmla="*/ 52 h 58"/>
                <a:gd name="T24" fmla="*/ 23 w 36"/>
                <a:gd name="T25" fmla="*/ 50 h 58"/>
                <a:gd name="T26" fmla="*/ 20 w 36"/>
                <a:gd name="T27" fmla="*/ 50 h 58"/>
                <a:gd name="T28" fmla="*/ 9 w 36"/>
                <a:gd name="T29" fmla="*/ 32 h 58"/>
                <a:gd name="T30" fmla="*/ 0 w 36"/>
                <a:gd name="T31" fmla="*/ 11 h 58"/>
                <a:gd name="T32" fmla="*/ 5 w 36"/>
                <a:gd name="T33" fmla="*/ 9 h 58"/>
                <a:gd name="T34" fmla="*/ 7 w 36"/>
                <a:gd name="T35" fmla="*/ 7 h 58"/>
                <a:gd name="T36" fmla="*/ 9 w 36"/>
                <a:gd name="T37" fmla="*/ 5 h 58"/>
                <a:gd name="T38" fmla="*/ 11 w 36"/>
                <a:gd name="T39" fmla="*/ 0 h 58"/>
                <a:gd name="T40" fmla="*/ 18 w 36"/>
                <a:gd name="T41" fmla="*/ 0 h 58"/>
                <a:gd name="T42" fmla="*/ 23 w 36"/>
                <a:gd name="T43" fmla="*/ 3 h 58"/>
                <a:gd name="T44" fmla="*/ 25 w 36"/>
                <a:gd name="T45" fmla="*/ 5 h 58"/>
                <a:gd name="T46" fmla="*/ 27 w 36"/>
                <a:gd name="T47" fmla="*/ 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58">
                  <a:moveTo>
                    <a:pt x="27" y="9"/>
                  </a:moveTo>
                  <a:lnTo>
                    <a:pt x="34" y="18"/>
                  </a:lnTo>
                  <a:lnTo>
                    <a:pt x="36" y="32"/>
                  </a:lnTo>
                  <a:lnTo>
                    <a:pt x="36" y="47"/>
                  </a:lnTo>
                  <a:lnTo>
                    <a:pt x="32" y="47"/>
                  </a:lnTo>
                  <a:lnTo>
                    <a:pt x="32" y="54"/>
                  </a:lnTo>
                  <a:lnTo>
                    <a:pt x="32" y="56"/>
                  </a:lnTo>
                  <a:lnTo>
                    <a:pt x="32" y="58"/>
                  </a:lnTo>
                  <a:lnTo>
                    <a:pt x="29" y="58"/>
                  </a:lnTo>
                  <a:lnTo>
                    <a:pt x="29" y="56"/>
                  </a:lnTo>
                  <a:lnTo>
                    <a:pt x="27" y="54"/>
                  </a:lnTo>
                  <a:lnTo>
                    <a:pt x="25" y="52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9" y="32"/>
                  </a:lnTo>
                  <a:lnTo>
                    <a:pt x="0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3" y="3"/>
                  </a:lnTo>
                  <a:lnTo>
                    <a:pt x="25" y="5"/>
                  </a:lnTo>
                  <a:lnTo>
                    <a:pt x="27" y="9"/>
                  </a:lnTo>
                  <a:close/>
                </a:path>
              </a:pathLst>
            </a:custGeom>
            <a:noFill/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55" name="Freeform 472"/>
            <p:cNvSpPr>
              <a:spLocks/>
            </p:cNvSpPr>
            <p:nvPr/>
          </p:nvSpPr>
          <p:spPr bwMode="auto">
            <a:xfrm>
              <a:off x="5238527" y="2989585"/>
              <a:ext cx="41324" cy="66578"/>
            </a:xfrm>
            <a:custGeom>
              <a:avLst/>
              <a:gdLst>
                <a:gd name="T0" fmla="*/ 27 w 36"/>
                <a:gd name="T1" fmla="*/ 9 h 58"/>
                <a:gd name="T2" fmla="*/ 34 w 36"/>
                <a:gd name="T3" fmla="*/ 18 h 58"/>
                <a:gd name="T4" fmla="*/ 36 w 36"/>
                <a:gd name="T5" fmla="*/ 32 h 58"/>
                <a:gd name="T6" fmla="*/ 36 w 36"/>
                <a:gd name="T7" fmla="*/ 47 h 58"/>
                <a:gd name="T8" fmla="*/ 32 w 36"/>
                <a:gd name="T9" fmla="*/ 47 h 58"/>
                <a:gd name="T10" fmla="*/ 32 w 36"/>
                <a:gd name="T11" fmla="*/ 54 h 58"/>
                <a:gd name="T12" fmla="*/ 32 w 36"/>
                <a:gd name="T13" fmla="*/ 56 h 58"/>
                <a:gd name="T14" fmla="*/ 32 w 36"/>
                <a:gd name="T15" fmla="*/ 58 h 58"/>
                <a:gd name="T16" fmla="*/ 29 w 36"/>
                <a:gd name="T17" fmla="*/ 58 h 58"/>
                <a:gd name="T18" fmla="*/ 29 w 36"/>
                <a:gd name="T19" fmla="*/ 56 h 58"/>
                <a:gd name="T20" fmla="*/ 27 w 36"/>
                <a:gd name="T21" fmla="*/ 54 h 58"/>
                <a:gd name="T22" fmla="*/ 25 w 36"/>
                <a:gd name="T23" fmla="*/ 52 h 58"/>
                <a:gd name="T24" fmla="*/ 23 w 36"/>
                <a:gd name="T25" fmla="*/ 50 h 58"/>
                <a:gd name="T26" fmla="*/ 20 w 36"/>
                <a:gd name="T27" fmla="*/ 50 h 58"/>
                <a:gd name="T28" fmla="*/ 9 w 36"/>
                <a:gd name="T29" fmla="*/ 32 h 58"/>
                <a:gd name="T30" fmla="*/ 0 w 36"/>
                <a:gd name="T31" fmla="*/ 11 h 58"/>
                <a:gd name="T32" fmla="*/ 5 w 36"/>
                <a:gd name="T33" fmla="*/ 9 h 58"/>
                <a:gd name="T34" fmla="*/ 7 w 36"/>
                <a:gd name="T35" fmla="*/ 7 h 58"/>
                <a:gd name="T36" fmla="*/ 9 w 36"/>
                <a:gd name="T37" fmla="*/ 5 h 58"/>
                <a:gd name="T38" fmla="*/ 11 w 36"/>
                <a:gd name="T39" fmla="*/ 0 h 58"/>
                <a:gd name="T40" fmla="*/ 18 w 36"/>
                <a:gd name="T41" fmla="*/ 0 h 58"/>
                <a:gd name="T42" fmla="*/ 23 w 36"/>
                <a:gd name="T43" fmla="*/ 3 h 58"/>
                <a:gd name="T44" fmla="*/ 25 w 36"/>
                <a:gd name="T45" fmla="*/ 5 h 58"/>
                <a:gd name="T46" fmla="*/ 27 w 36"/>
                <a:gd name="T47" fmla="*/ 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58">
                  <a:moveTo>
                    <a:pt x="27" y="9"/>
                  </a:moveTo>
                  <a:lnTo>
                    <a:pt x="34" y="18"/>
                  </a:lnTo>
                  <a:lnTo>
                    <a:pt x="36" y="32"/>
                  </a:lnTo>
                  <a:lnTo>
                    <a:pt x="36" y="47"/>
                  </a:lnTo>
                  <a:lnTo>
                    <a:pt x="32" y="47"/>
                  </a:lnTo>
                  <a:lnTo>
                    <a:pt x="32" y="54"/>
                  </a:lnTo>
                  <a:lnTo>
                    <a:pt x="32" y="56"/>
                  </a:lnTo>
                  <a:lnTo>
                    <a:pt x="32" y="58"/>
                  </a:lnTo>
                  <a:lnTo>
                    <a:pt x="29" y="58"/>
                  </a:lnTo>
                  <a:lnTo>
                    <a:pt x="29" y="56"/>
                  </a:lnTo>
                  <a:lnTo>
                    <a:pt x="27" y="54"/>
                  </a:lnTo>
                  <a:lnTo>
                    <a:pt x="25" y="52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9" y="32"/>
                  </a:lnTo>
                  <a:lnTo>
                    <a:pt x="0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3" y="3"/>
                  </a:lnTo>
                  <a:lnTo>
                    <a:pt x="25" y="5"/>
                  </a:lnTo>
                  <a:lnTo>
                    <a:pt x="27" y="9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56" name="Freeform 450"/>
            <p:cNvSpPr>
              <a:spLocks/>
            </p:cNvSpPr>
            <p:nvPr/>
          </p:nvSpPr>
          <p:spPr bwMode="auto">
            <a:xfrm>
              <a:off x="4966477" y="3187597"/>
              <a:ext cx="36733" cy="19515"/>
            </a:xfrm>
            <a:custGeom>
              <a:avLst/>
              <a:gdLst>
                <a:gd name="T0" fmla="*/ 0 w 32"/>
                <a:gd name="T1" fmla="*/ 6 h 17"/>
                <a:gd name="T2" fmla="*/ 5 w 32"/>
                <a:gd name="T3" fmla="*/ 6 h 17"/>
                <a:gd name="T4" fmla="*/ 9 w 32"/>
                <a:gd name="T5" fmla="*/ 6 h 17"/>
                <a:gd name="T6" fmla="*/ 12 w 32"/>
                <a:gd name="T7" fmla="*/ 4 h 17"/>
                <a:gd name="T8" fmla="*/ 16 w 32"/>
                <a:gd name="T9" fmla="*/ 2 h 17"/>
                <a:gd name="T10" fmla="*/ 18 w 32"/>
                <a:gd name="T11" fmla="*/ 0 h 17"/>
                <a:gd name="T12" fmla="*/ 23 w 32"/>
                <a:gd name="T13" fmla="*/ 0 h 17"/>
                <a:gd name="T14" fmla="*/ 27 w 32"/>
                <a:gd name="T15" fmla="*/ 0 h 17"/>
                <a:gd name="T16" fmla="*/ 32 w 32"/>
                <a:gd name="T17" fmla="*/ 0 h 17"/>
                <a:gd name="T18" fmla="*/ 30 w 32"/>
                <a:gd name="T19" fmla="*/ 2 h 17"/>
                <a:gd name="T20" fmla="*/ 27 w 32"/>
                <a:gd name="T21" fmla="*/ 4 h 17"/>
                <a:gd name="T22" fmla="*/ 23 w 32"/>
                <a:gd name="T23" fmla="*/ 9 h 17"/>
                <a:gd name="T24" fmla="*/ 21 w 32"/>
                <a:gd name="T25" fmla="*/ 11 h 17"/>
                <a:gd name="T26" fmla="*/ 16 w 32"/>
                <a:gd name="T27" fmla="*/ 13 h 17"/>
                <a:gd name="T28" fmla="*/ 12 w 32"/>
                <a:gd name="T29" fmla="*/ 17 h 17"/>
                <a:gd name="T30" fmla="*/ 9 w 32"/>
                <a:gd name="T31" fmla="*/ 17 h 17"/>
                <a:gd name="T32" fmla="*/ 5 w 32"/>
                <a:gd name="T33" fmla="*/ 17 h 17"/>
                <a:gd name="T34" fmla="*/ 3 w 32"/>
                <a:gd name="T35" fmla="*/ 15 h 17"/>
                <a:gd name="T36" fmla="*/ 0 w 32"/>
                <a:gd name="T37" fmla="*/ 13 h 17"/>
                <a:gd name="T38" fmla="*/ 0 w 32"/>
                <a:gd name="T3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17">
                  <a:moveTo>
                    <a:pt x="0" y="6"/>
                  </a:moveTo>
                  <a:lnTo>
                    <a:pt x="5" y="6"/>
                  </a:lnTo>
                  <a:lnTo>
                    <a:pt x="9" y="6"/>
                  </a:lnTo>
                  <a:lnTo>
                    <a:pt x="12" y="4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0" y="2"/>
                  </a:lnTo>
                  <a:lnTo>
                    <a:pt x="27" y="4"/>
                  </a:lnTo>
                  <a:lnTo>
                    <a:pt x="23" y="9"/>
                  </a:lnTo>
                  <a:lnTo>
                    <a:pt x="21" y="11"/>
                  </a:lnTo>
                  <a:lnTo>
                    <a:pt x="16" y="13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0" y="13"/>
                  </a:lnTo>
                  <a:lnTo>
                    <a:pt x="0" y="6"/>
                  </a:lnTo>
                </a:path>
              </a:pathLst>
            </a:custGeom>
            <a:solidFill>
              <a:srgbClr val="009EE0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957" name="TextBox 11"/>
            <p:cNvSpPr txBox="1">
              <a:spLocks noChangeArrowheads="1"/>
            </p:cNvSpPr>
            <p:nvPr/>
          </p:nvSpPr>
          <p:spPr bwMode="auto">
            <a:xfrm>
              <a:off x="4945579" y="6165344"/>
              <a:ext cx="1080000" cy="3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r>
                <a:rPr lang="en-GB" sz="1200" dirty="0" smtClean="0">
                  <a:latin typeface="Corbel" panose="020B0503020204020204" pitchFamily="34" charset="0"/>
                </a:rPr>
                <a:t>Direct sales</a:t>
              </a:r>
              <a:endParaRPr lang="en-GB" sz="1200" dirty="0">
                <a:latin typeface="Corbel" panose="020B0503020204020204" pitchFamily="34" charset="0"/>
              </a:endParaRPr>
            </a:p>
          </p:txBody>
        </p:sp>
        <p:sp>
          <p:nvSpPr>
            <p:cNvPr id="958" name="Rounded Rectangle 957"/>
            <p:cNvSpPr/>
            <p:nvPr/>
          </p:nvSpPr>
          <p:spPr>
            <a:xfrm>
              <a:off x="2857227" y="6255344"/>
              <a:ext cx="180000" cy="180000"/>
            </a:xfrm>
            <a:prstGeom prst="roundRect">
              <a:avLst>
                <a:gd name="adj" fmla="val 29471"/>
              </a:avLst>
            </a:prstGeom>
            <a:solidFill>
              <a:srgbClr val="F7941D"/>
            </a:solidFill>
            <a:ln w="12700"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2400" dirty="0"/>
            </a:p>
          </p:txBody>
        </p:sp>
        <p:sp>
          <p:nvSpPr>
            <p:cNvPr id="959" name="TextBox 61"/>
            <p:cNvSpPr txBox="1">
              <a:spLocks noChangeArrowheads="1"/>
            </p:cNvSpPr>
            <p:nvPr/>
          </p:nvSpPr>
          <p:spPr bwMode="auto">
            <a:xfrm>
              <a:off x="3037226" y="6165344"/>
              <a:ext cx="1525459" cy="3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r>
                <a:rPr lang="en-GB" sz="1200" dirty="0" smtClean="0">
                  <a:latin typeface="Corbel" panose="020B0503020204020204" pitchFamily="34" charset="0"/>
                </a:rPr>
                <a:t>Partner/indirect sales</a:t>
              </a:r>
              <a:endParaRPr lang="en-GB" sz="1200" dirty="0">
                <a:latin typeface="Corbel" panose="020B0503020204020204" pitchFamily="34" charset="0"/>
              </a:endParaRPr>
            </a:p>
          </p:txBody>
        </p:sp>
        <p:sp>
          <p:nvSpPr>
            <p:cNvPr id="960" name="Rounded Rectangle 959"/>
            <p:cNvSpPr/>
            <p:nvPr/>
          </p:nvSpPr>
          <p:spPr>
            <a:xfrm>
              <a:off x="4765579" y="6255344"/>
              <a:ext cx="180000" cy="180000"/>
            </a:xfrm>
            <a:prstGeom prst="roundRect">
              <a:avLst>
                <a:gd name="adj" fmla="val 30841"/>
              </a:avLst>
            </a:prstGeom>
            <a:solidFill>
              <a:srgbClr val="009FDA"/>
            </a:solidFill>
            <a:ln w="12700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2400" dirty="0"/>
            </a:p>
          </p:txBody>
        </p:sp>
        <p:sp>
          <p:nvSpPr>
            <p:cNvPr id="961" name="TextBox 11"/>
            <p:cNvSpPr txBox="1">
              <a:spLocks noChangeArrowheads="1"/>
            </p:cNvSpPr>
            <p:nvPr/>
          </p:nvSpPr>
          <p:spPr bwMode="auto">
            <a:xfrm>
              <a:off x="6211351" y="6165344"/>
              <a:ext cx="1187992" cy="3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r>
                <a:rPr lang="en-GB" sz="1200" dirty="0" smtClean="0">
                  <a:latin typeface="Corbel" panose="020B0503020204020204" pitchFamily="34" charset="0"/>
                </a:rPr>
                <a:t>EMS</a:t>
              </a:r>
              <a:endParaRPr lang="en-GB" sz="1200" dirty="0">
                <a:latin typeface="Corbel" panose="020B0503020204020204" pitchFamily="34" charset="0"/>
              </a:endParaRPr>
            </a:p>
          </p:txBody>
        </p:sp>
        <p:sp>
          <p:nvSpPr>
            <p:cNvPr id="962" name="Rounded Rectangle 961"/>
            <p:cNvSpPr/>
            <p:nvPr/>
          </p:nvSpPr>
          <p:spPr>
            <a:xfrm>
              <a:off x="6031351" y="6255344"/>
              <a:ext cx="180000" cy="180000"/>
            </a:xfrm>
            <a:prstGeom prst="roundRect">
              <a:avLst>
                <a:gd name="adj" fmla="val 30841"/>
              </a:avLst>
            </a:prstGeom>
            <a:pattFill prst="dkUpDiag">
              <a:fgClr>
                <a:schemeClr val="bg1"/>
              </a:fgClr>
              <a:bgClr>
                <a:schemeClr val="tx2">
                  <a:lumMod val="60000"/>
                  <a:lumOff val="40000"/>
                </a:schemeClr>
              </a:bgClr>
            </a:pattFill>
            <a:ln w="0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82" name="Freeform 110"/>
            <p:cNvSpPr>
              <a:spLocks/>
            </p:cNvSpPr>
            <p:nvPr/>
          </p:nvSpPr>
          <p:spPr bwMode="auto">
            <a:xfrm>
              <a:off x="7085474" y="4291872"/>
              <a:ext cx="13775" cy="35585"/>
            </a:xfrm>
            <a:custGeom>
              <a:avLst/>
              <a:gdLst>
                <a:gd name="T0" fmla="*/ 12 w 12"/>
                <a:gd name="T1" fmla="*/ 31 h 31"/>
                <a:gd name="T2" fmla="*/ 5 w 12"/>
                <a:gd name="T3" fmla="*/ 29 h 31"/>
                <a:gd name="T4" fmla="*/ 3 w 12"/>
                <a:gd name="T5" fmla="*/ 27 h 31"/>
                <a:gd name="T6" fmla="*/ 0 w 12"/>
                <a:gd name="T7" fmla="*/ 22 h 31"/>
                <a:gd name="T8" fmla="*/ 3 w 12"/>
                <a:gd name="T9" fmla="*/ 20 h 31"/>
                <a:gd name="T10" fmla="*/ 3 w 12"/>
                <a:gd name="T11" fmla="*/ 15 h 31"/>
                <a:gd name="T12" fmla="*/ 5 w 12"/>
                <a:gd name="T13" fmla="*/ 11 h 31"/>
                <a:gd name="T14" fmla="*/ 5 w 12"/>
                <a:gd name="T15" fmla="*/ 6 h 31"/>
                <a:gd name="T16" fmla="*/ 5 w 12"/>
                <a:gd name="T17" fmla="*/ 0 h 31"/>
                <a:gd name="T18" fmla="*/ 9 w 12"/>
                <a:gd name="T19" fmla="*/ 0 h 31"/>
                <a:gd name="T20" fmla="*/ 12 w 12"/>
                <a:gd name="T21" fmla="*/ 2 h 31"/>
                <a:gd name="T22" fmla="*/ 12 w 12"/>
                <a:gd name="T23" fmla="*/ 4 h 31"/>
                <a:gd name="T24" fmla="*/ 12 w 12"/>
                <a:gd name="T25" fmla="*/ 9 h 31"/>
                <a:gd name="T26" fmla="*/ 12 w 12"/>
                <a:gd name="T27" fmla="*/ 13 h 31"/>
                <a:gd name="T28" fmla="*/ 12 w 12"/>
                <a:gd name="T29" fmla="*/ 18 h 31"/>
                <a:gd name="T30" fmla="*/ 12 w 12"/>
                <a:gd name="T31" fmla="*/ 22 h 31"/>
                <a:gd name="T32" fmla="*/ 12 w 12"/>
                <a:gd name="T33" fmla="*/ 27 h 31"/>
                <a:gd name="T34" fmla="*/ 12 w 12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31">
                  <a:moveTo>
                    <a:pt x="12" y="31"/>
                  </a:moveTo>
                  <a:lnTo>
                    <a:pt x="5" y="29"/>
                  </a:lnTo>
                  <a:lnTo>
                    <a:pt x="3" y="27"/>
                  </a:lnTo>
                  <a:lnTo>
                    <a:pt x="0" y="22"/>
                  </a:lnTo>
                  <a:lnTo>
                    <a:pt x="3" y="20"/>
                  </a:lnTo>
                  <a:lnTo>
                    <a:pt x="3" y="15"/>
                  </a:lnTo>
                  <a:lnTo>
                    <a:pt x="5" y="11"/>
                  </a:lnTo>
                  <a:lnTo>
                    <a:pt x="5" y="6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9"/>
                  </a:lnTo>
                  <a:lnTo>
                    <a:pt x="12" y="13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7"/>
                  </a:lnTo>
                  <a:lnTo>
                    <a:pt x="12" y="31"/>
                  </a:lnTo>
                </a:path>
              </a:pathLst>
            </a:custGeom>
            <a:pattFill prst="dkUpDiag">
              <a:fgClr>
                <a:srgbClr val="EF7C00"/>
              </a:fgClr>
              <a:bgClr>
                <a:schemeClr val="bg1"/>
              </a:bgClr>
            </a:patt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19" name="Freeform 134"/>
            <p:cNvSpPr>
              <a:spLocks/>
            </p:cNvSpPr>
            <p:nvPr/>
          </p:nvSpPr>
          <p:spPr bwMode="auto">
            <a:xfrm>
              <a:off x="6663067" y="2492896"/>
              <a:ext cx="91832" cy="144635"/>
            </a:xfrm>
            <a:custGeom>
              <a:avLst/>
              <a:gdLst>
                <a:gd name="T0" fmla="*/ 76 w 80"/>
                <a:gd name="T1" fmla="*/ 70 h 126"/>
                <a:gd name="T2" fmla="*/ 71 w 80"/>
                <a:gd name="T3" fmla="*/ 77 h 126"/>
                <a:gd name="T4" fmla="*/ 67 w 80"/>
                <a:gd name="T5" fmla="*/ 83 h 126"/>
                <a:gd name="T6" fmla="*/ 62 w 80"/>
                <a:gd name="T7" fmla="*/ 90 h 126"/>
                <a:gd name="T8" fmla="*/ 56 w 80"/>
                <a:gd name="T9" fmla="*/ 94 h 126"/>
                <a:gd name="T10" fmla="*/ 56 w 80"/>
                <a:gd name="T11" fmla="*/ 101 h 126"/>
                <a:gd name="T12" fmla="*/ 56 w 80"/>
                <a:gd name="T13" fmla="*/ 108 h 126"/>
                <a:gd name="T14" fmla="*/ 56 w 80"/>
                <a:gd name="T15" fmla="*/ 112 h 126"/>
                <a:gd name="T16" fmla="*/ 53 w 80"/>
                <a:gd name="T17" fmla="*/ 117 h 126"/>
                <a:gd name="T18" fmla="*/ 49 w 80"/>
                <a:gd name="T19" fmla="*/ 119 h 126"/>
                <a:gd name="T20" fmla="*/ 44 w 80"/>
                <a:gd name="T21" fmla="*/ 119 h 126"/>
                <a:gd name="T22" fmla="*/ 33 w 80"/>
                <a:gd name="T23" fmla="*/ 121 h 126"/>
                <a:gd name="T24" fmla="*/ 27 w 80"/>
                <a:gd name="T25" fmla="*/ 124 h 126"/>
                <a:gd name="T26" fmla="*/ 18 w 80"/>
                <a:gd name="T27" fmla="*/ 126 h 126"/>
                <a:gd name="T28" fmla="*/ 6 w 80"/>
                <a:gd name="T29" fmla="*/ 126 h 126"/>
                <a:gd name="T30" fmla="*/ 2 w 80"/>
                <a:gd name="T31" fmla="*/ 126 h 126"/>
                <a:gd name="T32" fmla="*/ 0 w 80"/>
                <a:gd name="T33" fmla="*/ 124 h 126"/>
                <a:gd name="T34" fmla="*/ 0 w 80"/>
                <a:gd name="T35" fmla="*/ 119 h 126"/>
                <a:gd name="T36" fmla="*/ 0 w 80"/>
                <a:gd name="T37" fmla="*/ 117 h 126"/>
                <a:gd name="T38" fmla="*/ 2 w 80"/>
                <a:gd name="T39" fmla="*/ 115 h 126"/>
                <a:gd name="T40" fmla="*/ 4 w 80"/>
                <a:gd name="T41" fmla="*/ 110 h 126"/>
                <a:gd name="T42" fmla="*/ 6 w 80"/>
                <a:gd name="T43" fmla="*/ 108 h 126"/>
                <a:gd name="T44" fmla="*/ 9 w 80"/>
                <a:gd name="T45" fmla="*/ 108 h 126"/>
                <a:gd name="T46" fmla="*/ 11 w 80"/>
                <a:gd name="T47" fmla="*/ 108 h 126"/>
                <a:gd name="T48" fmla="*/ 18 w 80"/>
                <a:gd name="T49" fmla="*/ 108 h 126"/>
                <a:gd name="T50" fmla="*/ 31 w 80"/>
                <a:gd name="T51" fmla="*/ 92 h 126"/>
                <a:gd name="T52" fmla="*/ 42 w 80"/>
                <a:gd name="T53" fmla="*/ 70 h 126"/>
                <a:gd name="T54" fmla="*/ 47 w 80"/>
                <a:gd name="T55" fmla="*/ 45 h 126"/>
                <a:gd name="T56" fmla="*/ 44 w 80"/>
                <a:gd name="T57" fmla="*/ 25 h 126"/>
                <a:gd name="T58" fmla="*/ 40 w 80"/>
                <a:gd name="T59" fmla="*/ 23 h 126"/>
                <a:gd name="T60" fmla="*/ 38 w 80"/>
                <a:gd name="T61" fmla="*/ 21 h 126"/>
                <a:gd name="T62" fmla="*/ 38 w 80"/>
                <a:gd name="T63" fmla="*/ 16 h 126"/>
                <a:gd name="T64" fmla="*/ 38 w 80"/>
                <a:gd name="T65" fmla="*/ 12 h 126"/>
                <a:gd name="T66" fmla="*/ 38 w 80"/>
                <a:gd name="T67" fmla="*/ 5 h 126"/>
                <a:gd name="T68" fmla="*/ 38 w 80"/>
                <a:gd name="T69" fmla="*/ 0 h 126"/>
                <a:gd name="T70" fmla="*/ 40 w 80"/>
                <a:gd name="T71" fmla="*/ 0 h 126"/>
                <a:gd name="T72" fmla="*/ 44 w 80"/>
                <a:gd name="T73" fmla="*/ 0 h 126"/>
                <a:gd name="T74" fmla="*/ 49 w 80"/>
                <a:gd name="T75" fmla="*/ 0 h 126"/>
                <a:gd name="T76" fmla="*/ 53 w 80"/>
                <a:gd name="T77" fmla="*/ 0 h 126"/>
                <a:gd name="T78" fmla="*/ 58 w 80"/>
                <a:gd name="T79" fmla="*/ 0 h 126"/>
                <a:gd name="T80" fmla="*/ 60 w 80"/>
                <a:gd name="T81" fmla="*/ 3 h 126"/>
                <a:gd name="T82" fmla="*/ 62 w 80"/>
                <a:gd name="T83" fmla="*/ 5 h 126"/>
                <a:gd name="T84" fmla="*/ 62 w 80"/>
                <a:gd name="T85" fmla="*/ 7 h 126"/>
                <a:gd name="T86" fmla="*/ 62 w 80"/>
                <a:gd name="T87" fmla="*/ 14 h 126"/>
                <a:gd name="T88" fmla="*/ 62 w 80"/>
                <a:gd name="T89" fmla="*/ 18 h 126"/>
                <a:gd name="T90" fmla="*/ 62 w 80"/>
                <a:gd name="T91" fmla="*/ 21 h 126"/>
                <a:gd name="T92" fmla="*/ 65 w 80"/>
                <a:gd name="T93" fmla="*/ 23 h 126"/>
                <a:gd name="T94" fmla="*/ 69 w 80"/>
                <a:gd name="T95" fmla="*/ 25 h 126"/>
                <a:gd name="T96" fmla="*/ 74 w 80"/>
                <a:gd name="T97" fmla="*/ 27 h 126"/>
                <a:gd name="T98" fmla="*/ 78 w 80"/>
                <a:gd name="T99" fmla="*/ 32 h 126"/>
                <a:gd name="T100" fmla="*/ 80 w 80"/>
                <a:gd name="T101" fmla="*/ 36 h 126"/>
                <a:gd name="T102" fmla="*/ 80 w 80"/>
                <a:gd name="T103" fmla="*/ 45 h 126"/>
                <a:gd name="T104" fmla="*/ 78 w 80"/>
                <a:gd name="T105" fmla="*/ 50 h 126"/>
                <a:gd name="T106" fmla="*/ 76 w 80"/>
                <a:gd name="T107" fmla="*/ 59 h 126"/>
                <a:gd name="T108" fmla="*/ 76 w 80"/>
                <a:gd name="T109" fmla="*/ 7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126">
                  <a:moveTo>
                    <a:pt x="76" y="70"/>
                  </a:moveTo>
                  <a:lnTo>
                    <a:pt x="71" y="77"/>
                  </a:lnTo>
                  <a:lnTo>
                    <a:pt x="67" y="83"/>
                  </a:lnTo>
                  <a:lnTo>
                    <a:pt x="62" y="90"/>
                  </a:lnTo>
                  <a:lnTo>
                    <a:pt x="56" y="94"/>
                  </a:lnTo>
                  <a:lnTo>
                    <a:pt x="56" y="101"/>
                  </a:lnTo>
                  <a:lnTo>
                    <a:pt x="56" y="108"/>
                  </a:lnTo>
                  <a:lnTo>
                    <a:pt x="56" y="112"/>
                  </a:lnTo>
                  <a:lnTo>
                    <a:pt x="53" y="117"/>
                  </a:lnTo>
                  <a:lnTo>
                    <a:pt x="49" y="119"/>
                  </a:lnTo>
                  <a:lnTo>
                    <a:pt x="44" y="119"/>
                  </a:lnTo>
                  <a:lnTo>
                    <a:pt x="33" y="121"/>
                  </a:lnTo>
                  <a:lnTo>
                    <a:pt x="27" y="124"/>
                  </a:lnTo>
                  <a:lnTo>
                    <a:pt x="18" y="126"/>
                  </a:lnTo>
                  <a:lnTo>
                    <a:pt x="6" y="126"/>
                  </a:lnTo>
                  <a:lnTo>
                    <a:pt x="2" y="126"/>
                  </a:lnTo>
                  <a:lnTo>
                    <a:pt x="0" y="124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5"/>
                  </a:lnTo>
                  <a:lnTo>
                    <a:pt x="4" y="110"/>
                  </a:lnTo>
                  <a:lnTo>
                    <a:pt x="6" y="108"/>
                  </a:lnTo>
                  <a:lnTo>
                    <a:pt x="9" y="108"/>
                  </a:lnTo>
                  <a:lnTo>
                    <a:pt x="11" y="108"/>
                  </a:lnTo>
                  <a:lnTo>
                    <a:pt x="18" y="108"/>
                  </a:lnTo>
                  <a:lnTo>
                    <a:pt x="31" y="92"/>
                  </a:lnTo>
                  <a:lnTo>
                    <a:pt x="42" y="70"/>
                  </a:lnTo>
                  <a:lnTo>
                    <a:pt x="47" y="45"/>
                  </a:lnTo>
                  <a:lnTo>
                    <a:pt x="44" y="25"/>
                  </a:lnTo>
                  <a:lnTo>
                    <a:pt x="40" y="23"/>
                  </a:lnTo>
                  <a:lnTo>
                    <a:pt x="38" y="21"/>
                  </a:lnTo>
                  <a:lnTo>
                    <a:pt x="38" y="16"/>
                  </a:lnTo>
                  <a:lnTo>
                    <a:pt x="38" y="12"/>
                  </a:lnTo>
                  <a:lnTo>
                    <a:pt x="38" y="5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0" y="3"/>
                  </a:lnTo>
                  <a:lnTo>
                    <a:pt x="62" y="5"/>
                  </a:lnTo>
                  <a:lnTo>
                    <a:pt x="62" y="7"/>
                  </a:lnTo>
                  <a:lnTo>
                    <a:pt x="62" y="14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5" y="23"/>
                  </a:lnTo>
                  <a:lnTo>
                    <a:pt x="69" y="25"/>
                  </a:lnTo>
                  <a:lnTo>
                    <a:pt x="74" y="27"/>
                  </a:lnTo>
                  <a:lnTo>
                    <a:pt x="78" y="32"/>
                  </a:lnTo>
                  <a:lnTo>
                    <a:pt x="80" y="36"/>
                  </a:lnTo>
                  <a:lnTo>
                    <a:pt x="80" y="45"/>
                  </a:lnTo>
                  <a:lnTo>
                    <a:pt x="78" y="50"/>
                  </a:lnTo>
                  <a:lnTo>
                    <a:pt x="76" y="59"/>
                  </a:lnTo>
                  <a:lnTo>
                    <a:pt x="76" y="70"/>
                  </a:lnTo>
                </a:path>
              </a:pathLst>
            </a:custGeom>
            <a:solidFill>
              <a:schemeClr val="bg1"/>
            </a:solidFill>
            <a:ln w="2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28515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Block Arc 78"/>
          <p:cNvSpPr/>
          <p:nvPr/>
        </p:nvSpPr>
        <p:spPr>
          <a:xfrm>
            <a:off x="3325378" y="835199"/>
            <a:ext cx="5544415" cy="5544415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80" name="Block Arc 79"/>
          <p:cNvSpPr/>
          <p:nvPr/>
        </p:nvSpPr>
        <p:spPr>
          <a:xfrm>
            <a:off x="3775378" y="1285199"/>
            <a:ext cx="4644415" cy="4644415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81" name="Block Arc 80"/>
          <p:cNvSpPr/>
          <p:nvPr/>
        </p:nvSpPr>
        <p:spPr>
          <a:xfrm>
            <a:off x="4225379" y="1735200"/>
            <a:ext cx="3744416" cy="3744416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82" name="Block Arc 81"/>
          <p:cNvSpPr/>
          <p:nvPr/>
        </p:nvSpPr>
        <p:spPr>
          <a:xfrm rot="5400000">
            <a:off x="3331508" y="835200"/>
            <a:ext cx="5538286" cy="5538286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83" name="Block Arc 82"/>
          <p:cNvSpPr/>
          <p:nvPr/>
        </p:nvSpPr>
        <p:spPr>
          <a:xfrm rot="5400000">
            <a:off x="3775378" y="1285200"/>
            <a:ext cx="4644416" cy="4644416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84" name="Block Arc 83"/>
          <p:cNvSpPr/>
          <p:nvPr/>
        </p:nvSpPr>
        <p:spPr>
          <a:xfrm rot="5400000">
            <a:off x="4225378" y="1735200"/>
            <a:ext cx="3744416" cy="3744416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85" name="Block Arc 84"/>
          <p:cNvSpPr/>
          <p:nvPr/>
        </p:nvSpPr>
        <p:spPr>
          <a:xfrm rot="10800000">
            <a:off x="3325378" y="835198"/>
            <a:ext cx="5544416" cy="5544416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accent3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86" name="Block Arc 85"/>
          <p:cNvSpPr/>
          <p:nvPr/>
        </p:nvSpPr>
        <p:spPr>
          <a:xfrm rot="10800000">
            <a:off x="3775379" y="1285200"/>
            <a:ext cx="4644415" cy="4644415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87" name="Block Arc 86"/>
          <p:cNvSpPr/>
          <p:nvPr/>
        </p:nvSpPr>
        <p:spPr>
          <a:xfrm rot="10800000">
            <a:off x="4225379" y="1735200"/>
            <a:ext cx="3744416" cy="3744416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88" name="Block Arc 87"/>
          <p:cNvSpPr/>
          <p:nvPr/>
        </p:nvSpPr>
        <p:spPr>
          <a:xfrm rot="16200000">
            <a:off x="3325378" y="835197"/>
            <a:ext cx="5544415" cy="5544415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89" name="Block Arc 88"/>
          <p:cNvSpPr/>
          <p:nvPr/>
        </p:nvSpPr>
        <p:spPr>
          <a:xfrm rot="16200000">
            <a:off x="3775379" y="1285199"/>
            <a:ext cx="4644414" cy="4644414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90" name="Block Arc 89"/>
          <p:cNvSpPr/>
          <p:nvPr/>
        </p:nvSpPr>
        <p:spPr>
          <a:xfrm rot="16200000">
            <a:off x="4225379" y="1735201"/>
            <a:ext cx="3744415" cy="3744415"/>
          </a:xfrm>
          <a:prstGeom prst="blockArc">
            <a:avLst>
              <a:gd name="adj1" fmla="val 10800000"/>
              <a:gd name="adj2" fmla="val 16200332"/>
              <a:gd name="adj3" fmla="val 2487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>
            <a:noAutofit/>
          </a:bodyPr>
          <a:lstStyle/>
          <a:p>
            <a:pPr algn="ctr"/>
            <a:endParaRPr lang="en-GB" dirty="0">
              <a:solidFill>
                <a:srgbClr val="3F3F3F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 rot="18900000">
            <a:off x="3996600" y="1519691"/>
            <a:ext cx="4200152" cy="417683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rtlCol="0" anchor="ctr">
            <a:prstTxWarp prst="textArchUp">
              <a:avLst>
                <a:gd name="adj" fmla="val 13506905"/>
              </a:avLst>
            </a:prstTxWarp>
            <a:noAutofit/>
          </a:bodyPr>
          <a:lstStyle/>
          <a:p>
            <a:pPr algn="ctr"/>
            <a:r>
              <a:rPr lang="en-GB" sz="1600" dirty="0">
                <a:solidFill>
                  <a:srgbClr val="3F3F3F"/>
                </a:solidFill>
              </a:rPr>
              <a:t>NG-</a:t>
            </a:r>
            <a:r>
              <a:rPr lang="en-GB" sz="1600" dirty="0" err="1">
                <a:solidFill>
                  <a:srgbClr val="3F3F3F"/>
                </a:solidFill>
              </a:rPr>
              <a:t>PON</a:t>
            </a:r>
            <a:r>
              <a:rPr lang="en-GB" sz="1600" dirty="0">
                <a:solidFill>
                  <a:srgbClr val="3F3F3F"/>
                </a:solidFill>
              </a:rPr>
              <a:t> </a:t>
            </a:r>
            <a:r>
              <a:rPr lang="en-GB" sz="1600" dirty="0" err="1">
                <a:solidFill>
                  <a:srgbClr val="3F3F3F"/>
                </a:solidFill>
              </a:rPr>
              <a:t>OLT</a:t>
            </a:r>
            <a:r>
              <a:rPr lang="en-GB" sz="1600" dirty="0">
                <a:solidFill>
                  <a:srgbClr val="3F3F3F"/>
                </a:solidFill>
              </a:rPr>
              <a:t> &amp; </a:t>
            </a:r>
            <a:r>
              <a:rPr lang="en-GB" sz="1600" dirty="0" err="1">
                <a:solidFill>
                  <a:srgbClr val="3F3F3F"/>
                </a:solidFill>
              </a:rPr>
              <a:t>ONTs</a:t>
            </a:r>
            <a:r>
              <a:rPr lang="en-GB" sz="1600" dirty="0">
                <a:solidFill>
                  <a:srgbClr val="3F3F3F"/>
                </a:solidFill>
              </a:rPr>
              <a:t>, Mesh Wi-Fi</a:t>
            </a:r>
          </a:p>
        </p:txBody>
      </p:sp>
      <p:sp>
        <p:nvSpPr>
          <p:cNvPr id="92" name="TextBox 91"/>
          <p:cNvSpPr txBox="1"/>
          <p:nvPr/>
        </p:nvSpPr>
        <p:spPr>
          <a:xfrm rot="2700000">
            <a:off x="3563416" y="1078213"/>
            <a:ext cx="5082047" cy="508204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rtlCol="0" anchor="ctr">
            <a:prstTxWarp prst="textArchUp">
              <a:avLst>
                <a:gd name="adj" fmla="val 13469452"/>
              </a:avLst>
            </a:prstTxWarp>
            <a:noAutofit/>
          </a:bodyPr>
          <a:lstStyle/>
          <a:p>
            <a:pPr algn="ctr"/>
            <a:r>
              <a:rPr lang="en-GB" sz="1600" dirty="0" err="1">
                <a:solidFill>
                  <a:srgbClr val="3F3F3F"/>
                </a:solidFill>
              </a:rPr>
              <a:t>5G</a:t>
            </a:r>
            <a:r>
              <a:rPr lang="en-GB" sz="1600" dirty="0">
                <a:solidFill>
                  <a:srgbClr val="3F3F3F"/>
                </a:solidFill>
              </a:rPr>
              <a:t> voice, Mobile data, </a:t>
            </a:r>
            <a:r>
              <a:rPr lang="en-GB" sz="1600" dirty="0" err="1">
                <a:solidFill>
                  <a:srgbClr val="3F3F3F"/>
                </a:solidFill>
              </a:rPr>
              <a:t>MVNO</a:t>
            </a:r>
            <a:endParaRPr lang="en-GB" sz="1600" dirty="0">
              <a:solidFill>
                <a:srgbClr val="3F3F3F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 rot="2700000">
            <a:off x="3979024" y="1488316"/>
            <a:ext cx="4248000" cy="424800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rtlCol="0" anchor="ctr">
            <a:prstTxWarp prst="textArchDown">
              <a:avLst>
                <a:gd name="adj" fmla="val 2780537"/>
              </a:avLst>
            </a:prstTxWarp>
            <a:noAutofit/>
          </a:bodyPr>
          <a:lstStyle/>
          <a:p>
            <a:pPr algn="ctr"/>
            <a:r>
              <a:rPr lang="en-GB" sz="1400" dirty="0">
                <a:solidFill>
                  <a:srgbClr val="3F3F3F"/>
                </a:solidFill>
              </a:rPr>
              <a:t>Industrial, </a:t>
            </a:r>
            <a:r>
              <a:rPr lang="en-GB" sz="1400" dirty="0" smtClean="0">
                <a:solidFill>
                  <a:srgbClr val="3F3F3F"/>
                </a:solidFill>
              </a:rPr>
              <a:t>Home Appliances, Consumer el</a:t>
            </a:r>
            <a:r>
              <a:rPr lang="en-GB" sz="1600" dirty="0" smtClean="0">
                <a:solidFill>
                  <a:srgbClr val="3F3F3F"/>
                </a:solidFill>
              </a:rPr>
              <a:t>.</a:t>
            </a:r>
            <a:endParaRPr lang="en-GB" sz="1600" dirty="0">
              <a:solidFill>
                <a:srgbClr val="3F3F3F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 rot="18900000">
            <a:off x="3976650" y="1484344"/>
            <a:ext cx="4248000" cy="424800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rtlCol="0" anchor="ctr">
            <a:prstTxWarp prst="textArchDown">
              <a:avLst>
                <a:gd name="adj" fmla="val 2741177"/>
              </a:avLst>
            </a:prstTxWarp>
            <a:noAutofit/>
          </a:bodyPr>
          <a:lstStyle/>
          <a:p>
            <a:pPr algn="ctr"/>
            <a:r>
              <a:rPr lang="en-GB" sz="1600" dirty="0">
                <a:solidFill>
                  <a:srgbClr val="3F3F3F"/>
                </a:solidFill>
              </a:rPr>
              <a:t>Critical, emergency &amp; operational c.</a:t>
            </a:r>
          </a:p>
        </p:txBody>
      </p:sp>
      <p:sp>
        <p:nvSpPr>
          <p:cNvPr id="95" name="TextBox 94"/>
          <p:cNvSpPr txBox="1"/>
          <p:nvPr/>
        </p:nvSpPr>
        <p:spPr>
          <a:xfrm rot="18900000">
            <a:off x="4776293" y="2282120"/>
            <a:ext cx="2648527" cy="265950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tIns="0" rIns="0" bIns="0" rtlCol="0" anchor="ctr">
            <a:prstTxWarp prst="textArchUp">
              <a:avLst>
                <a:gd name="adj" fmla="val 13498913"/>
              </a:avLst>
            </a:prstTxWarp>
            <a:no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</a:rPr>
              <a:t>Broadband</a:t>
            </a: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Networks</a:t>
            </a:r>
          </a:p>
        </p:txBody>
      </p:sp>
      <p:sp>
        <p:nvSpPr>
          <p:cNvPr id="96" name="TextBox 95"/>
          <p:cNvSpPr txBox="1"/>
          <p:nvPr/>
        </p:nvSpPr>
        <p:spPr>
          <a:xfrm rot="18900000">
            <a:off x="4775085" y="2282619"/>
            <a:ext cx="2649528" cy="2658506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rtlCol="0" anchor="ctr">
            <a:prstTxWarp prst="textArchDown">
              <a:avLst>
                <a:gd name="adj" fmla="val 2713722"/>
              </a:avLst>
            </a:prstTxWarp>
            <a:no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</a:rPr>
              <a:t>Industry</a:t>
            </a: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Verticals</a:t>
            </a:r>
          </a:p>
        </p:txBody>
      </p:sp>
      <p:sp>
        <p:nvSpPr>
          <p:cNvPr id="97" name="TextBox 96"/>
          <p:cNvSpPr txBox="1"/>
          <p:nvPr/>
        </p:nvSpPr>
        <p:spPr>
          <a:xfrm rot="2700000">
            <a:off x="4778243" y="2281312"/>
            <a:ext cx="2643213" cy="265219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rtlCol="0" anchor="ctr">
            <a:prstTxWarp prst="textArchUp">
              <a:avLst>
                <a:gd name="adj" fmla="val 13497058"/>
              </a:avLst>
            </a:prstTxWarp>
            <a:noAutofit/>
          </a:bodyPr>
          <a:lstStyle/>
          <a:p>
            <a:pPr algn="ctr"/>
            <a:r>
              <a:rPr lang="en-GB" b="1" dirty="0" smtClean="0">
                <a:solidFill>
                  <a:srgbClr val="FFFFFF"/>
                </a:solidFill>
              </a:rPr>
              <a:t>Communications</a:t>
            </a:r>
          </a:p>
          <a:p>
            <a:pPr algn="ctr"/>
            <a:r>
              <a:rPr lang="en-GB" b="1" dirty="0" smtClean="0">
                <a:solidFill>
                  <a:srgbClr val="FFFFFF"/>
                </a:solidFill>
              </a:rPr>
              <a:t>Core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 rot="2700000">
            <a:off x="4769251" y="2293529"/>
            <a:ext cx="2654467" cy="2644054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rtlCol="0" anchor="ctr">
            <a:prstTxWarp prst="textArchDown">
              <a:avLst>
                <a:gd name="adj" fmla="val 2695273"/>
              </a:avLst>
            </a:prstTxWarp>
            <a:noAutofit/>
          </a:bodyPr>
          <a:lstStyle/>
          <a:p>
            <a:pPr algn="ctr"/>
            <a:r>
              <a:rPr lang="en-GB" b="1" dirty="0" smtClean="0">
                <a:solidFill>
                  <a:srgbClr val="FFFFFF"/>
                </a:solidFill>
              </a:rPr>
              <a:t>EMS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 rot="18900000">
            <a:off x="3563416" y="1078214"/>
            <a:ext cx="5082046" cy="5082046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rtlCol="0" anchor="ctr">
            <a:prstTxWarp prst="textArchUp">
              <a:avLst>
                <a:gd name="adj" fmla="val 13522876"/>
              </a:avLst>
            </a:prstTxWarp>
            <a:noAutofit/>
          </a:bodyPr>
          <a:lstStyle/>
          <a:p>
            <a:pPr algn="ctr"/>
            <a:r>
              <a:rPr lang="en-GB" sz="1600" dirty="0">
                <a:solidFill>
                  <a:srgbClr val="3F3F3F"/>
                </a:solidFill>
              </a:rPr>
              <a:t>Virtualisation of CO, SD-</a:t>
            </a:r>
            <a:r>
              <a:rPr lang="en-GB" sz="1600" dirty="0" err="1">
                <a:solidFill>
                  <a:srgbClr val="3F3F3F"/>
                </a:solidFill>
              </a:rPr>
              <a:t>PON</a:t>
            </a:r>
            <a:endParaRPr lang="en-GB" sz="1600" dirty="0">
              <a:solidFill>
                <a:srgbClr val="3F3F3F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 rot="18900000">
            <a:off x="3563415" y="1052175"/>
            <a:ext cx="5082047" cy="5134124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rtlCol="0" anchor="ctr">
            <a:prstTxWarp prst="textArchDown">
              <a:avLst>
                <a:gd name="adj" fmla="val 2748674"/>
              </a:avLst>
            </a:prstTxWarp>
            <a:noAutofit/>
          </a:bodyPr>
          <a:lstStyle/>
          <a:p>
            <a:pPr algn="ctr"/>
            <a:r>
              <a:rPr lang="en-GB" sz="1600" dirty="0">
                <a:solidFill>
                  <a:srgbClr val="3F3F3F"/>
                </a:solidFill>
              </a:rPr>
              <a:t>Digitalisation and </a:t>
            </a:r>
            <a:r>
              <a:rPr lang="en-GB" sz="1600" dirty="0" err="1">
                <a:solidFill>
                  <a:srgbClr val="3F3F3F"/>
                </a:solidFill>
              </a:rPr>
              <a:t>IoT</a:t>
            </a:r>
            <a:r>
              <a:rPr lang="en-GB" sz="1600" dirty="0">
                <a:solidFill>
                  <a:srgbClr val="3F3F3F"/>
                </a:solidFill>
              </a:rPr>
              <a:t>, Safe &amp; smart city</a:t>
            </a:r>
          </a:p>
        </p:txBody>
      </p:sp>
      <p:sp>
        <p:nvSpPr>
          <p:cNvPr id="102" name="TextBox 101"/>
          <p:cNvSpPr txBox="1"/>
          <p:nvPr/>
        </p:nvSpPr>
        <p:spPr>
          <a:xfrm rot="2700000">
            <a:off x="3563415" y="1035751"/>
            <a:ext cx="5082047" cy="5166974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tIns="0" rIns="0" bIns="0" rtlCol="0" anchor="ctr">
            <a:prstTxWarp prst="textArchDown">
              <a:avLst>
                <a:gd name="adj" fmla="val 2734152"/>
              </a:avLst>
            </a:prstTxWarp>
            <a:noAutofit/>
          </a:bodyPr>
          <a:lstStyle/>
          <a:p>
            <a:pPr algn="ctr"/>
            <a:r>
              <a:rPr lang="en-GB" sz="1600" dirty="0" smtClean="0">
                <a:solidFill>
                  <a:srgbClr val="3F3F3F"/>
                </a:solidFill>
              </a:rPr>
              <a:t>Medical, </a:t>
            </a:r>
            <a:r>
              <a:rPr lang="en-GB" sz="1600" dirty="0">
                <a:solidFill>
                  <a:srgbClr val="3F3F3F"/>
                </a:solidFill>
              </a:rPr>
              <a:t>Renewable energy, Waste mgmt.</a:t>
            </a:r>
          </a:p>
        </p:txBody>
      </p:sp>
      <p:sp>
        <p:nvSpPr>
          <p:cNvPr id="103" name="TextBox 102"/>
          <p:cNvSpPr txBox="1"/>
          <p:nvPr/>
        </p:nvSpPr>
        <p:spPr>
          <a:xfrm rot="2700000">
            <a:off x="3996599" y="1519924"/>
            <a:ext cx="4200152" cy="417683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0" rtlCol="0" anchor="ctr">
            <a:prstTxWarp prst="textArchUp">
              <a:avLst>
                <a:gd name="adj" fmla="val 13492796"/>
              </a:avLst>
            </a:prstTxWarp>
            <a:noAutofit/>
          </a:bodyPr>
          <a:lstStyle/>
          <a:p>
            <a:pPr algn="ctr"/>
            <a:r>
              <a:rPr lang="en-GB" sz="1600" dirty="0">
                <a:solidFill>
                  <a:srgbClr val="3F3F3F"/>
                </a:solidFill>
              </a:rPr>
              <a:t>Virtual IMS, Universal comm.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Strategic</a:t>
            </a:r>
            <a:r>
              <a:rPr lang="en-GB" b="0" dirty="0" smtClean="0"/>
              <a:t> Portfolio</a:t>
            </a:r>
            <a:endParaRPr lang="en-GB" b="0" dirty="0"/>
          </a:p>
        </p:txBody>
      </p:sp>
      <p:sp>
        <p:nvSpPr>
          <p:cNvPr id="56" name="TextBox 55"/>
          <p:cNvSpPr txBox="1"/>
          <p:nvPr/>
        </p:nvSpPr>
        <p:spPr>
          <a:xfrm>
            <a:off x="768995" y="3254400"/>
            <a:ext cx="1869404" cy="707886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GB" sz="2000" b="1" dirty="0">
                <a:solidFill>
                  <a:srgbClr val="3F3F3F"/>
                </a:solidFill>
              </a:rPr>
              <a:t>Today's</a:t>
            </a:r>
          </a:p>
          <a:p>
            <a:pPr algn="ctr"/>
            <a:r>
              <a:rPr lang="en-GB" sz="2000" b="1" dirty="0">
                <a:solidFill>
                  <a:srgbClr val="3F3F3F"/>
                </a:solidFill>
              </a:rPr>
              <a:t>megatrends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842024" y="800686"/>
            <a:ext cx="2152107" cy="484514"/>
          </a:xfrm>
          <a:prstGeom prst="rect">
            <a:avLst/>
          </a:prstGeom>
          <a:noFill/>
        </p:spPr>
        <p:txBody>
          <a:bodyPr wrap="none" lIns="144000" tIns="0" rIns="0" bIns="0" rtlCol="0" anchor="ctr">
            <a:noAutofit/>
          </a:bodyPr>
          <a:lstStyle>
            <a:defPPr>
              <a:defRPr lang="sl-SI"/>
            </a:defPPr>
            <a:lvl1pPr>
              <a:defRPr sz="1600">
                <a:solidFill>
                  <a:srgbClr val="3F3F3F"/>
                </a:solidFill>
              </a:defRPr>
            </a:lvl1pPr>
          </a:lstStyle>
          <a:p>
            <a:r>
              <a:rPr lang="en-GB" dirty="0" smtClean="0"/>
              <a:t>Telecom operators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9469437" y="1645967"/>
            <a:ext cx="1481828" cy="482400"/>
          </a:xfrm>
          <a:prstGeom prst="rect">
            <a:avLst/>
          </a:prstGeom>
          <a:noFill/>
        </p:spPr>
        <p:txBody>
          <a:bodyPr wrap="none" lIns="144000" tIns="0" rIns="0" bIns="0" rtlCol="0" anchor="ctr">
            <a:noAutofit/>
          </a:bodyPr>
          <a:lstStyle>
            <a:defPPr>
              <a:defRPr lang="sl-SI"/>
            </a:defPPr>
            <a:lvl1pPr>
              <a:defRPr sz="1600">
                <a:solidFill>
                  <a:srgbClr val="3F3F3F"/>
                </a:solidFill>
              </a:defRPr>
            </a:lvl1pPr>
          </a:lstStyle>
          <a:p>
            <a:r>
              <a:rPr lang="en-GB" dirty="0" smtClean="0"/>
              <a:t>Smart home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9806400" y="2527888"/>
            <a:ext cx="1403463" cy="482400"/>
          </a:xfrm>
          <a:prstGeom prst="rect">
            <a:avLst/>
          </a:prstGeom>
          <a:noFill/>
        </p:spPr>
        <p:txBody>
          <a:bodyPr wrap="none" lIns="144000" tIns="0" rIns="0" bIns="0" rtlCol="0" anchor="ctr">
            <a:noAutofit/>
          </a:bodyPr>
          <a:lstStyle>
            <a:defPPr>
              <a:defRPr lang="sl-SI"/>
            </a:defPPr>
            <a:lvl1pPr>
              <a:defRPr sz="1600">
                <a:solidFill>
                  <a:srgbClr val="3F3F3F"/>
                </a:solidFill>
              </a:defRPr>
            </a:lvl1pPr>
          </a:lstStyle>
          <a:p>
            <a:r>
              <a:rPr lang="en-GB" dirty="0" smtClean="0"/>
              <a:t>Enterprises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9457633" y="5095036"/>
            <a:ext cx="2040554" cy="482400"/>
          </a:xfrm>
          <a:prstGeom prst="rect">
            <a:avLst/>
          </a:prstGeom>
          <a:noFill/>
        </p:spPr>
        <p:txBody>
          <a:bodyPr wrap="none" lIns="144000" tIns="0" rIns="0" bIns="0" rtlCol="0" anchor="ctr">
            <a:noAutofit/>
          </a:bodyPr>
          <a:lstStyle>
            <a:defPPr>
              <a:defRPr lang="sl-SI"/>
            </a:defPPr>
            <a:lvl1pPr>
              <a:defRPr sz="1600">
                <a:solidFill>
                  <a:srgbClr val="3F3F3F"/>
                </a:solidFill>
              </a:defRPr>
            </a:lvl1pPr>
          </a:lstStyle>
          <a:p>
            <a:r>
              <a:rPr lang="en-GB" dirty="0" smtClean="0"/>
              <a:t>Utilities, Oil and gas</a:t>
            </a:r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>
            <a:off x="8865798" y="5941036"/>
            <a:ext cx="2344065" cy="482400"/>
          </a:xfrm>
          <a:prstGeom prst="rect">
            <a:avLst/>
          </a:prstGeom>
          <a:noFill/>
        </p:spPr>
        <p:txBody>
          <a:bodyPr wrap="none" lIns="144000" tIns="0" rIns="0" bIns="0" rtlCol="0" anchor="ctr">
            <a:noAutofit/>
          </a:bodyPr>
          <a:lstStyle>
            <a:defPPr>
              <a:defRPr lang="sl-SI"/>
            </a:defPPr>
            <a:lvl1pPr>
              <a:defRPr sz="1600">
                <a:solidFill>
                  <a:srgbClr val="3F3F3F"/>
                </a:solidFill>
              </a:defRPr>
            </a:lvl1pPr>
          </a:lstStyle>
          <a:p>
            <a:r>
              <a:rPr lang="en-GB" dirty="0" smtClean="0"/>
              <a:t>Safe and smart cities</a:t>
            </a:r>
            <a:endParaRPr lang="en-GB" dirty="0"/>
          </a:p>
        </p:txBody>
      </p:sp>
      <p:sp>
        <p:nvSpPr>
          <p:cNvPr id="71" name="TextBox 70"/>
          <p:cNvSpPr txBox="1"/>
          <p:nvPr/>
        </p:nvSpPr>
        <p:spPr>
          <a:xfrm>
            <a:off x="9914400" y="3367144"/>
            <a:ext cx="1583787" cy="482400"/>
          </a:xfrm>
          <a:prstGeom prst="rect">
            <a:avLst/>
          </a:prstGeom>
          <a:noFill/>
        </p:spPr>
        <p:txBody>
          <a:bodyPr wrap="none" lIns="144000" tIns="0" rIns="0" bIns="0" rtlCol="0" anchor="ctr">
            <a:noAutofit/>
          </a:bodyPr>
          <a:lstStyle/>
          <a:p>
            <a:r>
              <a:rPr lang="en-GB" sz="1600" dirty="0" smtClean="0">
                <a:solidFill>
                  <a:srgbClr val="3F3F3F"/>
                </a:solidFill>
              </a:rPr>
              <a:t>Government</a:t>
            </a:r>
            <a:endParaRPr lang="en-GB" sz="1600" dirty="0">
              <a:solidFill>
                <a:srgbClr val="3F3F3F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768963" y="4215715"/>
            <a:ext cx="1297176" cy="482400"/>
          </a:xfrm>
          <a:prstGeom prst="rect">
            <a:avLst/>
          </a:prstGeom>
          <a:noFill/>
        </p:spPr>
        <p:txBody>
          <a:bodyPr wrap="none" lIns="144000" tIns="0" rIns="0" bIns="0" rtlCol="0" anchor="ctr">
            <a:noAutofit/>
          </a:bodyPr>
          <a:lstStyle>
            <a:defPPr>
              <a:defRPr lang="sl-SI"/>
            </a:defPPr>
            <a:lvl1pPr>
              <a:defRPr sz="1600">
                <a:solidFill>
                  <a:srgbClr val="3F3F3F"/>
                </a:solidFill>
              </a:defRPr>
            </a:lvl1pPr>
          </a:lstStyle>
          <a:p>
            <a:r>
              <a:rPr lang="en-GB" dirty="0" smtClean="0"/>
              <a:t>Transport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025378" y="761474"/>
            <a:ext cx="144415" cy="5691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267172" y="3535200"/>
            <a:ext cx="5660828" cy="144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9" name="TextBox 98"/>
          <p:cNvSpPr txBox="1"/>
          <p:nvPr/>
        </p:nvSpPr>
        <p:spPr>
          <a:xfrm>
            <a:off x="5187600" y="3254400"/>
            <a:ext cx="1819729" cy="707886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GB" sz="2000" b="1" dirty="0" smtClean="0">
                <a:solidFill>
                  <a:srgbClr val="3F3F3F"/>
                </a:solidFill>
              </a:rPr>
              <a:t>Harmonised</a:t>
            </a:r>
          </a:p>
          <a:p>
            <a:pPr algn="ctr"/>
            <a:r>
              <a:rPr lang="en-GB" sz="2000" b="1" dirty="0" smtClean="0">
                <a:solidFill>
                  <a:srgbClr val="3F3F3F"/>
                </a:solidFill>
              </a:rPr>
              <a:t>ecosystems</a:t>
            </a:r>
            <a:endParaRPr lang="en-GB" sz="2000" b="1" dirty="0">
              <a:solidFill>
                <a:srgbClr val="3F3F3F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841003" y="2305120"/>
            <a:ext cx="1797397" cy="711174"/>
            <a:chOff x="841003" y="1808827"/>
            <a:chExt cx="1797397" cy="71117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32" name="Chevron 31"/>
            <p:cNvSpPr/>
            <p:nvPr/>
          </p:nvSpPr>
          <p:spPr>
            <a:xfrm>
              <a:off x="1201043" y="1808827"/>
              <a:ext cx="360040" cy="71117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4" name="Chevron 103"/>
            <p:cNvSpPr/>
            <p:nvPr/>
          </p:nvSpPr>
          <p:spPr>
            <a:xfrm>
              <a:off x="1561083" y="1808827"/>
              <a:ext cx="360040" cy="71117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5" name="Chevron 104"/>
            <p:cNvSpPr/>
            <p:nvPr/>
          </p:nvSpPr>
          <p:spPr>
            <a:xfrm>
              <a:off x="1921123" y="1808827"/>
              <a:ext cx="360040" cy="71117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6" name="Chevron 105"/>
            <p:cNvSpPr/>
            <p:nvPr/>
          </p:nvSpPr>
          <p:spPr>
            <a:xfrm>
              <a:off x="2278360" y="1808827"/>
              <a:ext cx="360040" cy="71117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7" name="Chevron 106"/>
            <p:cNvSpPr/>
            <p:nvPr/>
          </p:nvSpPr>
          <p:spPr>
            <a:xfrm>
              <a:off x="841003" y="1808827"/>
              <a:ext cx="360040" cy="71117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841002" y="2305119"/>
            <a:ext cx="1797397" cy="7111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Virtualisation</a:t>
            </a:r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841003" y="4214286"/>
            <a:ext cx="1797397" cy="711174"/>
            <a:chOff x="841003" y="1808827"/>
            <a:chExt cx="1797397" cy="71117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109" name="Chevron 108"/>
            <p:cNvSpPr/>
            <p:nvPr/>
          </p:nvSpPr>
          <p:spPr>
            <a:xfrm>
              <a:off x="1201043" y="1808827"/>
              <a:ext cx="360040" cy="71117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10" name="Chevron 109"/>
            <p:cNvSpPr/>
            <p:nvPr/>
          </p:nvSpPr>
          <p:spPr>
            <a:xfrm>
              <a:off x="1561083" y="1808827"/>
              <a:ext cx="360040" cy="71117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11" name="Chevron 110"/>
            <p:cNvSpPr/>
            <p:nvPr/>
          </p:nvSpPr>
          <p:spPr>
            <a:xfrm>
              <a:off x="1921123" y="1808827"/>
              <a:ext cx="360040" cy="71117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12" name="Chevron 111"/>
            <p:cNvSpPr/>
            <p:nvPr/>
          </p:nvSpPr>
          <p:spPr>
            <a:xfrm>
              <a:off x="2278360" y="1808827"/>
              <a:ext cx="360040" cy="71117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13" name="Chevron 112"/>
            <p:cNvSpPr/>
            <p:nvPr/>
          </p:nvSpPr>
          <p:spPr>
            <a:xfrm>
              <a:off x="841003" y="1808827"/>
              <a:ext cx="360040" cy="71117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14" name="Rectangle 113"/>
          <p:cNvSpPr/>
          <p:nvPr/>
        </p:nvSpPr>
        <p:spPr>
          <a:xfrm>
            <a:off x="841002" y="4214285"/>
            <a:ext cx="1797397" cy="7111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Digitalisation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21" name="Picture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625" y="800685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7037" y="1645967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000" y="2527888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" name="Picture 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000" y="3367144"/>
            <a:ext cx="4824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3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2208" y="4215715"/>
            <a:ext cx="406755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841" y="5095036"/>
            <a:ext cx="458792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851" y="5941036"/>
            <a:ext cx="529948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73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GB" dirty="0" smtClean="0"/>
              <a:t>Performance</a:t>
            </a:r>
            <a:r>
              <a:rPr lang="en-GB" b="0" dirty="0" smtClean="0"/>
              <a:t> Figures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635441"/>
              </p:ext>
            </p:extLst>
          </p:nvPr>
        </p:nvGraphicFramePr>
        <p:xfrm>
          <a:off x="360000" y="2160000"/>
          <a:ext cx="5400000" cy="2520000"/>
        </p:xfrm>
        <a:graphic>
          <a:graphicData uri="http://schemas.openxmlformats.org/drawingml/2006/table">
            <a:tbl>
              <a:tblPr/>
              <a:tblGrid>
                <a:gridCol w="2520000"/>
                <a:gridCol w="1440000"/>
                <a:gridCol w="1440000"/>
              </a:tblGrid>
              <a:tr h="63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58220"/>
                          </a:solidFill>
                          <a:effectLst/>
                          <a:latin typeface="Corbel" panose="020B0503020204020204" pitchFamily="34" charset="0"/>
                          <a:cs typeface="Arial" charset="0"/>
                        </a:rPr>
                        <a:t>Category</a:t>
                      </a:r>
                      <a:endParaRPr kumimoji="0" lang="en-GB" sz="2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F58220"/>
                        </a:solidFill>
                        <a:effectLst/>
                        <a:latin typeface="Corbel" panose="020B0503020204020204" pitchFamily="34" charset="0"/>
                        <a:cs typeface="Times New Roman" pitchFamily="18" charset="0"/>
                      </a:endParaRPr>
                    </a:p>
                  </a:txBody>
                  <a:tcPr marL="108000" marR="468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Corbel" panose="020B0503020204020204" pitchFamily="34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marL="46800" marR="180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Corbel" panose="020B0503020204020204" pitchFamily="34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marL="46800" marR="108000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cs typeface="Arial" charset="0"/>
                        </a:rPr>
                        <a:t>Sales revenue</a:t>
                      </a:r>
                      <a:endParaRPr kumimoji="0" lang="en-GB" sz="24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cs typeface="Times New Roman" pitchFamily="18" charset="0"/>
                      </a:endParaRPr>
                    </a:p>
                  </a:txBody>
                  <a:tcPr marL="108000" marR="4680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bel" panose="020B0503020204020204" pitchFamily="34" charset="0"/>
                          <a:cs typeface="Times New Roman" pitchFamily="18" charset="0"/>
                        </a:rPr>
                        <a:t>88.6 m€</a:t>
                      </a:r>
                    </a:p>
                  </a:txBody>
                  <a:tcPr marL="46800" marR="180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cs typeface="Times New Roman" pitchFamily="18" charset="0"/>
                        </a:rPr>
                        <a:t>104.0 m€</a:t>
                      </a:r>
                    </a:p>
                  </a:txBody>
                  <a:tcPr marL="46800" marR="108000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cs typeface="Arial" charset="0"/>
                        </a:rPr>
                        <a:t>R&amp;D investments</a:t>
                      </a:r>
                    </a:p>
                  </a:txBody>
                  <a:tcPr marL="108000" marR="468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bel" panose="020B0503020204020204" pitchFamily="34" charset="0"/>
                          <a:cs typeface="Arial" charset="0"/>
                        </a:rPr>
                        <a:t>13.6 m€</a:t>
                      </a:r>
                    </a:p>
                  </a:txBody>
                  <a:tcPr marL="46800" marR="180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cs typeface="Arial" charset="0"/>
                        </a:rPr>
                        <a:t>13.4 m€</a:t>
                      </a:r>
                    </a:p>
                  </a:txBody>
                  <a:tcPr marL="46800" marR="108000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cs typeface="Arial" charset="0"/>
                        </a:rPr>
                        <a:t>Net profit</a:t>
                      </a:r>
                    </a:p>
                  </a:txBody>
                  <a:tcPr marL="108000" marR="468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bel" panose="020B0503020204020204" pitchFamily="34" charset="0"/>
                          <a:cs typeface="Arial" charset="0"/>
                        </a:rPr>
                        <a:t>3.3 m€</a:t>
                      </a:r>
                    </a:p>
                  </a:txBody>
                  <a:tcPr marL="46800" marR="18000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  <a:cs typeface="Arial" charset="0"/>
                        </a:rPr>
                        <a:t>4.0 m€</a:t>
                      </a:r>
                    </a:p>
                  </a:txBody>
                  <a:tcPr marL="46800" marR="108000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6889675" y="432000"/>
            <a:ext cx="11474988" cy="630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defTabSz="914245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>
                <a:solidFill>
                  <a:srgbClr val="3F3F3F"/>
                </a:solidFill>
              </a:rPr>
              <a:t>Sales </a:t>
            </a:r>
            <a:r>
              <a:rPr lang="en-GB" b="0" smtClean="0">
                <a:solidFill>
                  <a:srgbClr val="3F3F3F"/>
                </a:solidFill>
              </a:rPr>
              <a:t>by </a:t>
            </a:r>
            <a:r>
              <a:rPr lang="en-GB" smtClean="0">
                <a:solidFill>
                  <a:srgbClr val="3F3F3F"/>
                </a:solidFill>
              </a:rPr>
              <a:t>Solutions</a:t>
            </a:r>
            <a:endParaRPr lang="en-GB" b="0" dirty="0" smtClean="0">
              <a:solidFill>
                <a:srgbClr val="3F3F3F"/>
              </a:solidFill>
            </a:endParaRPr>
          </a:p>
        </p:txBody>
      </p:sp>
      <p:sp>
        <p:nvSpPr>
          <p:cNvPr id="6" name="Subtitle 1"/>
          <p:cNvSpPr txBox="1">
            <a:spLocks/>
          </p:cNvSpPr>
          <p:nvPr/>
        </p:nvSpPr>
        <p:spPr>
          <a:xfrm>
            <a:off x="6457681" y="1066725"/>
            <a:ext cx="11474988" cy="540000"/>
          </a:xfrm>
          <a:prstGeom prst="rect">
            <a:avLst/>
          </a:prstGeom>
        </p:spPr>
        <p:txBody>
          <a:bodyPr>
            <a:noAutofit/>
          </a:bodyPr>
          <a:lstStyle>
            <a:lvl1pPr marL="342842" indent="-342842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25" indent="-285702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0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29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5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174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9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0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4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 smtClean="0"/>
              <a:t>Of which </a:t>
            </a:r>
            <a:r>
              <a:rPr lang="en-GB" sz="2200" b="1" dirty="0" smtClean="0"/>
              <a:t>65% equipment</a:t>
            </a:r>
            <a:r>
              <a:rPr lang="en-GB" sz="2200" dirty="0" smtClean="0"/>
              <a:t> and </a:t>
            </a:r>
            <a:r>
              <a:rPr lang="en-GB" sz="2200" b="1" dirty="0" smtClean="0"/>
              <a:t>35% services</a:t>
            </a:r>
            <a:endParaRPr lang="en-GB" sz="2200" b="1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797094790"/>
              </p:ext>
            </p:extLst>
          </p:nvPr>
        </p:nvGraphicFramePr>
        <p:xfrm>
          <a:off x="7753771" y="2348880"/>
          <a:ext cx="324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0706099" y="1806054"/>
            <a:ext cx="1287532" cy="1477328"/>
            <a:chOff x="5304444" y="1733907"/>
            <a:chExt cx="1287532" cy="1477328"/>
          </a:xfrm>
        </p:grpSpPr>
        <p:sp>
          <p:nvSpPr>
            <p:cNvPr id="9" name="TextBox 29"/>
            <p:cNvSpPr txBox="1">
              <a:spLocks noChangeArrowheads="1"/>
            </p:cNvSpPr>
            <p:nvPr/>
          </p:nvSpPr>
          <p:spPr bwMode="auto">
            <a:xfrm>
              <a:off x="5304444" y="2564904"/>
              <a:ext cx="128753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>
              <a:noAutofit/>
            </a:bodyPr>
            <a:lstStyle/>
            <a:p>
              <a:pPr algn="r"/>
              <a:r>
                <a:rPr lang="en-GB" b="1" dirty="0" smtClean="0">
                  <a:solidFill>
                    <a:schemeClr val="accent5"/>
                  </a:solidFill>
                  <a:latin typeface="Corbel" panose="020B0503020204020204" pitchFamily="34" charset="0"/>
                </a:rPr>
                <a:t>Broadband</a:t>
              </a:r>
              <a:br>
                <a:rPr lang="en-GB" b="1" dirty="0" smtClean="0">
                  <a:solidFill>
                    <a:schemeClr val="accent5"/>
                  </a:solidFill>
                  <a:latin typeface="Corbel" panose="020B0503020204020204" pitchFamily="34" charset="0"/>
                </a:rPr>
              </a:br>
              <a:r>
                <a:rPr lang="en-GB" dirty="0" smtClean="0">
                  <a:solidFill>
                    <a:schemeClr val="accent5"/>
                  </a:solidFill>
                  <a:latin typeface="Corbel" panose="020B0503020204020204" pitchFamily="34" charset="0"/>
                </a:rPr>
                <a:t>networks</a:t>
              </a:r>
              <a:endParaRPr lang="en-GB" dirty="0">
                <a:solidFill>
                  <a:schemeClr val="accent5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10" name="TextBox 26"/>
            <p:cNvSpPr txBox="1">
              <a:spLocks noChangeArrowheads="1"/>
            </p:cNvSpPr>
            <p:nvPr/>
          </p:nvSpPr>
          <p:spPr bwMode="auto">
            <a:xfrm>
              <a:off x="5440700" y="1733907"/>
              <a:ext cx="1151276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bIns="0" anchor="b" anchorCtr="0">
              <a:noAutofit/>
            </a:bodyPr>
            <a:lstStyle/>
            <a:p>
              <a:pPr algn="r"/>
              <a:r>
                <a:rPr lang="en-GB" sz="4400" dirty="0" smtClean="0">
                  <a:solidFill>
                    <a:srgbClr val="3F3F3F"/>
                  </a:solidFill>
                  <a:latin typeface="Corbel" panose="020B0503020204020204" pitchFamily="34" charset="0"/>
                </a:rPr>
                <a:t>33%</a:t>
              </a:r>
              <a:endParaRPr lang="en-GB" sz="4400" dirty="0">
                <a:solidFill>
                  <a:srgbClr val="3F3F3F"/>
                </a:solidFill>
                <a:latin typeface="Corbel" panose="020B0503020204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121002" y="4850216"/>
            <a:ext cx="1872629" cy="1477328"/>
            <a:chOff x="4262021" y="4549748"/>
            <a:chExt cx="1872629" cy="1477328"/>
          </a:xfrm>
        </p:grpSpPr>
        <p:sp>
          <p:nvSpPr>
            <p:cNvPr id="12" name="TextBox 20"/>
            <p:cNvSpPr txBox="1">
              <a:spLocks noChangeArrowheads="1"/>
            </p:cNvSpPr>
            <p:nvPr/>
          </p:nvSpPr>
          <p:spPr bwMode="auto">
            <a:xfrm>
              <a:off x="4262021" y="5380745"/>
              <a:ext cx="187262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>
              <a:noAutofit/>
            </a:bodyPr>
            <a:lstStyle/>
            <a:p>
              <a:pPr algn="r"/>
              <a:r>
                <a:rPr lang="en-GB" b="1" dirty="0" smtClean="0">
                  <a:solidFill>
                    <a:schemeClr val="accent1"/>
                  </a:solidFill>
                  <a:latin typeface="Corbel" panose="020B0503020204020204" pitchFamily="34" charset="0"/>
                </a:rPr>
                <a:t>Communications</a:t>
              </a:r>
            </a:p>
            <a:p>
              <a:pPr algn="r"/>
              <a:r>
                <a:rPr lang="en-GB" dirty="0" smtClean="0">
                  <a:solidFill>
                    <a:schemeClr val="accent1"/>
                  </a:solidFill>
                  <a:latin typeface="Corbel" panose="020B0503020204020204" pitchFamily="34" charset="0"/>
                </a:rPr>
                <a:t>core</a:t>
              </a:r>
              <a:endParaRPr lang="en-GB" dirty="0">
                <a:solidFill>
                  <a:schemeClr val="accent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13" name="TextBox 21"/>
            <p:cNvSpPr txBox="1">
              <a:spLocks noChangeArrowheads="1"/>
            </p:cNvSpPr>
            <p:nvPr/>
          </p:nvSpPr>
          <p:spPr bwMode="auto">
            <a:xfrm>
              <a:off x="5011207" y="4549748"/>
              <a:ext cx="1122615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bIns="0" anchor="b" anchorCtr="0">
              <a:noAutofit/>
            </a:bodyPr>
            <a:lstStyle/>
            <a:p>
              <a:pPr algn="r"/>
              <a:r>
                <a:rPr lang="en-GB" sz="4400" dirty="0" smtClean="0">
                  <a:solidFill>
                    <a:srgbClr val="3F3F3F"/>
                  </a:solidFill>
                  <a:latin typeface="Corbel" panose="020B0503020204020204" pitchFamily="34" charset="0"/>
                </a:rPr>
                <a:t>17%</a:t>
              </a:r>
              <a:endParaRPr lang="en-GB" sz="4400" dirty="0">
                <a:solidFill>
                  <a:srgbClr val="3F3F3F"/>
                </a:solidFill>
                <a:latin typeface="Corbel" panose="020B0503020204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628357" y="1836831"/>
            <a:ext cx="1237838" cy="1477328"/>
            <a:chOff x="618186" y="1949931"/>
            <a:chExt cx="1237838" cy="1477328"/>
          </a:xfrm>
        </p:grpSpPr>
        <p:sp>
          <p:nvSpPr>
            <p:cNvPr id="15" name="TextBox 18"/>
            <p:cNvSpPr txBox="1">
              <a:spLocks noChangeArrowheads="1"/>
            </p:cNvSpPr>
            <p:nvPr/>
          </p:nvSpPr>
          <p:spPr bwMode="auto">
            <a:xfrm>
              <a:off x="841003" y="2780928"/>
              <a:ext cx="101502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>
              <a:noAutofit/>
            </a:bodyPr>
            <a:lstStyle/>
            <a:p>
              <a:pPr algn="r"/>
              <a:r>
                <a:rPr lang="en-GB" b="1" dirty="0" smtClean="0">
                  <a:solidFill>
                    <a:schemeClr val="accent3"/>
                  </a:solidFill>
                  <a:latin typeface="Corbel" panose="020B0503020204020204" pitchFamily="34" charset="0"/>
                </a:rPr>
                <a:t>Industry</a:t>
              </a:r>
            </a:p>
            <a:p>
              <a:pPr algn="r"/>
              <a:r>
                <a:rPr lang="en-GB" dirty="0" smtClean="0">
                  <a:solidFill>
                    <a:schemeClr val="accent3"/>
                  </a:solidFill>
                  <a:latin typeface="Corbel" panose="020B0503020204020204" pitchFamily="34" charset="0"/>
                </a:rPr>
                <a:t>verticals</a:t>
              </a:r>
              <a:endParaRPr lang="en-GB" dirty="0">
                <a:solidFill>
                  <a:schemeClr val="accent3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16" name="TextBox 15"/>
            <p:cNvSpPr txBox="1">
              <a:spLocks noChangeArrowheads="1"/>
            </p:cNvSpPr>
            <p:nvPr/>
          </p:nvSpPr>
          <p:spPr bwMode="auto">
            <a:xfrm>
              <a:off x="618186" y="1949931"/>
              <a:ext cx="1237838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bIns="0" anchor="b" anchorCtr="0">
              <a:noAutofit/>
            </a:bodyPr>
            <a:lstStyle/>
            <a:p>
              <a:pPr algn="r"/>
              <a:r>
                <a:rPr lang="en-GB" sz="4400" dirty="0" smtClean="0">
                  <a:latin typeface="Corbel" panose="020B0503020204020204" pitchFamily="34" charset="0"/>
                </a:rPr>
                <a:t>39</a:t>
              </a:r>
              <a:r>
                <a:rPr lang="en-GB" sz="4400" dirty="0" smtClean="0">
                  <a:solidFill>
                    <a:srgbClr val="3F3F3F"/>
                  </a:solidFill>
                  <a:latin typeface="Corbel" panose="020B0503020204020204" pitchFamily="34" charset="0"/>
                </a:rPr>
                <a:t>%</a:t>
              </a:r>
              <a:endParaRPr lang="en-GB" sz="4400" dirty="0">
                <a:solidFill>
                  <a:srgbClr val="3F3F3F"/>
                </a:solidFill>
                <a:latin typeface="Corbel" panose="020B05030202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21331" y="4850216"/>
            <a:ext cx="1144864" cy="1200329"/>
            <a:chOff x="1503611" y="5190291"/>
            <a:chExt cx="1144864" cy="1200329"/>
          </a:xfrm>
        </p:grpSpPr>
        <p:sp>
          <p:nvSpPr>
            <p:cNvPr id="18" name="TextBox 10"/>
            <p:cNvSpPr txBox="1">
              <a:spLocks noChangeArrowheads="1"/>
            </p:cNvSpPr>
            <p:nvPr/>
          </p:nvSpPr>
          <p:spPr bwMode="auto">
            <a:xfrm>
              <a:off x="1503611" y="5190291"/>
              <a:ext cx="1144864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bIns="0" anchor="b" anchorCtr="0">
              <a:noAutofit/>
            </a:bodyPr>
            <a:lstStyle/>
            <a:p>
              <a:pPr algn="r"/>
              <a:r>
                <a:rPr lang="en-GB" sz="4400" dirty="0" smtClean="0">
                  <a:solidFill>
                    <a:srgbClr val="3F3F3F"/>
                  </a:solidFill>
                  <a:latin typeface="Corbel" panose="020B0503020204020204" pitchFamily="34" charset="0"/>
                </a:rPr>
                <a:t>11%</a:t>
              </a:r>
              <a:endParaRPr lang="en-GB" sz="4400" dirty="0">
                <a:solidFill>
                  <a:srgbClr val="3F3F3F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19" name="TextBox 13"/>
            <p:cNvSpPr txBox="1">
              <a:spLocks noChangeArrowheads="1"/>
            </p:cNvSpPr>
            <p:nvPr/>
          </p:nvSpPr>
          <p:spPr bwMode="auto">
            <a:xfrm>
              <a:off x="2008556" y="6021288"/>
              <a:ext cx="63991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0">
              <a:noAutofit/>
            </a:bodyPr>
            <a:lstStyle/>
            <a:p>
              <a:pPr algn="r"/>
              <a:r>
                <a:rPr lang="en-GB" b="1" dirty="0" smtClean="0">
                  <a:solidFill>
                    <a:schemeClr val="tx2"/>
                  </a:solidFill>
                  <a:latin typeface="Corbel" panose="020B0503020204020204" pitchFamily="34" charset="0"/>
                </a:rPr>
                <a:t>EMS</a:t>
              </a:r>
              <a:endParaRPr lang="en-GB" dirty="0">
                <a:solidFill>
                  <a:schemeClr val="tx2"/>
                </a:solidFill>
                <a:latin typeface="Corbel" panose="020B05030202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47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72001" y="1800000"/>
            <a:ext cx="270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92000" y="1800000"/>
            <a:ext cx="270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2001" y="1800000"/>
            <a:ext cx="270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2001" y="1800000"/>
            <a:ext cx="270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33" name="Title 13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GB" b="0" dirty="0" err="1" smtClean="0">
                <a:solidFill>
                  <a:srgbClr val="3F3F3F"/>
                </a:solidFill>
              </a:rPr>
              <a:t>Iskratel</a:t>
            </a:r>
            <a:r>
              <a:rPr lang="en-GB" b="0" dirty="0" smtClean="0">
                <a:solidFill>
                  <a:srgbClr val="3F3F3F"/>
                </a:solidFill>
              </a:rPr>
              <a:t> </a:t>
            </a:r>
            <a:r>
              <a:rPr lang="en-GB" dirty="0" smtClean="0">
                <a:solidFill>
                  <a:srgbClr val="3F3F3F"/>
                </a:solidFill>
              </a:rPr>
              <a:t>Electronics</a:t>
            </a:r>
            <a:r>
              <a:rPr lang="en-GB" b="0" dirty="0" smtClean="0">
                <a:solidFill>
                  <a:srgbClr val="3F3F3F"/>
                </a:solidFill>
              </a:rPr>
              <a:t> </a:t>
            </a:r>
            <a:r>
              <a:rPr lang="en-GB" dirty="0" smtClean="0">
                <a:solidFill>
                  <a:srgbClr val="3F3F3F"/>
                </a:solidFill>
              </a:rPr>
              <a:t>Manufacturing Services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2"/>
          </p:nvPr>
        </p:nvSpPr>
        <p:spPr/>
        <p:txBody>
          <a:bodyPr>
            <a:noAutofit/>
          </a:bodyPr>
          <a:lstStyle/>
          <a:p>
            <a:r>
              <a:rPr lang="en-GB" dirty="0"/>
              <a:t>Excellence in meeting your expectations.</a:t>
            </a:r>
          </a:p>
        </p:txBody>
      </p:sp>
      <p:sp>
        <p:nvSpPr>
          <p:cNvPr id="48" name="Text Placeholder 10"/>
          <p:cNvSpPr txBox="1">
            <a:spLocks/>
          </p:cNvSpPr>
          <p:nvPr/>
        </p:nvSpPr>
        <p:spPr bwMode="auto">
          <a:xfrm>
            <a:off x="3312000" y="4140000"/>
            <a:ext cx="2700000" cy="2160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72000" bIns="45720" numCol="1" anchor="t" anchorCtr="0" compatLnSpc="1">
            <a:prstTxWarp prst="textNoShape">
              <a:avLst/>
            </a:prstTxWarp>
            <a:noAutofit/>
          </a:bodyPr>
          <a:lstStyle>
            <a:lvl1pPr marL="342842" indent="-342842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25" indent="-285702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0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29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5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174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9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0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4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None/>
            </a:pP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Electronic assembly including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SMT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,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THT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,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coating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,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testing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 and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programming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.</a:t>
            </a:r>
          </a:p>
        </p:txBody>
      </p:sp>
      <p:sp>
        <p:nvSpPr>
          <p:cNvPr id="49" name="Text Placeholder 10"/>
          <p:cNvSpPr txBox="1">
            <a:spLocks/>
          </p:cNvSpPr>
          <p:nvPr/>
        </p:nvSpPr>
        <p:spPr>
          <a:xfrm>
            <a:off x="9072000" y="4140000"/>
            <a:ext cx="2700000" cy="2160000"/>
          </a:xfrm>
          <a:prstGeom prst="rect">
            <a:avLst/>
          </a:prstGeom>
        </p:spPr>
        <p:txBody>
          <a:bodyPr>
            <a:noAutofit/>
          </a:bodyPr>
          <a:lstStyle>
            <a:lvl1pPr marL="342842" indent="-342842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25" indent="-285702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0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29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5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174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9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0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4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None/>
            </a:pP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Helping you deal with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warranty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 and other customer-related issues that need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quick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,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precise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 and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cost-effective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 </a:t>
            </a:r>
            <a:r>
              <a:rPr lang="en-GB" sz="1600" dirty="0" smtClean="0">
                <a:solidFill>
                  <a:srgbClr val="3F3F3F"/>
                </a:solidFill>
                <a:latin typeface="Corbel" pitchFamily="34" charset="0"/>
              </a:rPr>
              <a:t>solutions.</a:t>
            </a:r>
            <a:endParaRPr lang="en-GB" sz="1600" dirty="0">
              <a:solidFill>
                <a:srgbClr val="3F3F3F"/>
              </a:solidFill>
              <a:latin typeface="Corbel" pitchFamily="34" charset="0"/>
            </a:endParaRPr>
          </a:p>
        </p:txBody>
      </p:sp>
      <p:sp>
        <p:nvSpPr>
          <p:cNvPr id="50" name="Text Placeholder 11"/>
          <p:cNvSpPr txBox="1">
            <a:spLocks/>
          </p:cNvSpPr>
          <p:nvPr/>
        </p:nvSpPr>
        <p:spPr>
          <a:xfrm>
            <a:off x="6192000" y="4140000"/>
            <a:ext cx="2700000" cy="2160000"/>
          </a:xfrm>
          <a:prstGeom prst="rect">
            <a:avLst/>
          </a:prstGeom>
        </p:spPr>
        <p:txBody>
          <a:bodyPr>
            <a:noAutofit/>
          </a:bodyPr>
          <a:lstStyle>
            <a:lvl1pPr marL="342842" indent="-342842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25" indent="-285702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0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29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5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174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9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0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4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None/>
            </a:pPr>
            <a:r>
              <a:rPr lang="en-GB" sz="1600" dirty="0">
                <a:latin typeface="Corbel" pitchFamily="34" charset="0"/>
              </a:rPr>
              <a:t>We </a:t>
            </a:r>
            <a:r>
              <a:rPr lang="en-GB" sz="1600" dirty="0" smtClean="0">
                <a:latin typeface="Corbel" pitchFamily="34" charset="0"/>
              </a:rPr>
              <a:t>deliver </a:t>
            </a:r>
            <a:r>
              <a:rPr lang="en-GB" sz="1600" dirty="0">
                <a:latin typeface="Corbel" pitchFamily="34" charset="0"/>
              </a:rPr>
              <a:t>the product to </a:t>
            </a:r>
            <a:r>
              <a:rPr lang="en-GB" sz="1600" dirty="0" smtClean="0">
                <a:latin typeface="Corbel" pitchFamily="34" charset="0"/>
              </a:rPr>
              <a:t>location of your choice or handle </a:t>
            </a:r>
            <a:r>
              <a:rPr lang="en-GB" sz="1600" dirty="0">
                <a:latin typeface="Corbel" pitchFamily="34" charset="0"/>
              </a:rPr>
              <a:t>part of your global supply </a:t>
            </a:r>
            <a:r>
              <a:rPr lang="en-GB" sz="1600" dirty="0" smtClean="0">
                <a:latin typeface="Corbel" pitchFamily="34" charset="0"/>
              </a:rPr>
              <a:t>chain.</a:t>
            </a:r>
            <a:endParaRPr lang="en-GB" sz="1600" dirty="0">
              <a:latin typeface="Corbel" pitchFamily="34" charset="0"/>
            </a:endParaRPr>
          </a:p>
        </p:txBody>
      </p:sp>
      <p:sp>
        <p:nvSpPr>
          <p:cNvPr id="51" name="Text Placeholder 13"/>
          <p:cNvSpPr txBox="1">
            <a:spLocks/>
          </p:cNvSpPr>
          <p:nvPr/>
        </p:nvSpPr>
        <p:spPr>
          <a:xfrm>
            <a:off x="432000" y="4140000"/>
            <a:ext cx="2700000" cy="2160000"/>
          </a:xfrm>
          <a:prstGeom prst="rect">
            <a:avLst/>
          </a:prstGeom>
        </p:spPr>
        <p:txBody>
          <a:bodyPr rIns="0">
            <a:noAutofit/>
          </a:bodyPr>
          <a:lstStyle>
            <a:lvl1pPr marL="342842" indent="-342842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25" indent="-285702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0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29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5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174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97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0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42" indent="-228561" algn="l" defTabSz="91424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None/>
            </a:pP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Enhancing your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design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 for optimal manufacturing with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DFC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,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DFM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 and </a:t>
            </a:r>
            <a:r>
              <a:rPr lang="en-GB" sz="1600" b="1" dirty="0">
                <a:solidFill>
                  <a:srgbClr val="3F3F3F"/>
                </a:solidFill>
                <a:latin typeface="Corbel" pitchFamily="34" charset="0"/>
              </a:rPr>
              <a:t>DFT</a:t>
            </a:r>
            <a:r>
              <a:rPr lang="en-GB" sz="1600" dirty="0">
                <a:solidFill>
                  <a:srgbClr val="3F3F3F"/>
                </a:solidFill>
                <a:latin typeface="Corbel" pitchFamily="34" charset="0"/>
              </a:rPr>
              <a:t>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32000" y="3240000"/>
            <a:ext cx="2700000" cy="720000"/>
          </a:xfrm>
          <a:prstGeom prst="rect">
            <a:avLst/>
          </a:prstGeom>
          <a:solidFill>
            <a:schemeClr val="tx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GB" dirty="0" smtClean="0"/>
              <a:t>Engineering</a:t>
            </a:r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3312000" y="3240000"/>
            <a:ext cx="2700000" cy="720000"/>
          </a:xfrm>
          <a:prstGeom prst="rect">
            <a:avLst/>
          </a:prstGeom>
          <a:solidFill>
            <a:schemeClr val="tx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GB" dirty="0" smtClean="0"/>
              <a:t>Manufacturing</a:t>
            </a:r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6192000" y="3240000"/>
            <a:ext cx="2700000" cy="720000"/>
          </a:xfrm>
          <a:prstGeom prst="rect">
            <a:avLst/>
          </a:prstGeom>
          <a:solidFill>
            <a:schemeClr val="tx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GB" dirty="0"/>
              <a:t>Logistics</a:t>
            </a:r>
          </a:p>
        </p:txBody>
      </p:sp>
      <p:sp>
        <p:nvSpPr>
          <p:cNvPr id="56" name="Rectangle 55"/>
          <p:cNvSpPr/>
          <p:nvPr/>
        </p:nvSpPr>
        <p:spPr>
          <a:xfrm>
            <a:off x="9072000" y="3240000"/>
            <a:ext cx="2700000" cy="720000"/>
          </a:xfrm>
          <a:prstGeom prst="rect">
            <a:avLst/>
          </a:prstGeom>
          <a:solidFill>
            <a:schemeClr val="tx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GB" dirty="0" smtClean="0"/>
              <a:t>After-sales support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214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GB" dirty="0" smtClean="0"/>
              <a:t>Quality</a:t>
            </a:r>
            <a:r>
              <a:rPr lang="en-GB" b="0" dirty="0" smtClean="0"/>
              <a:t> Assurance</a:t>
            </a:r>
            <a:endParaRPr lang="en-GB" dirty="0" smtClean="0"/>
          </a:p>
        </p:txBody>
      </p:sp>
      <p:sp>
        <p:nvSpPr>
          <p:cNvPr id="45061" name="Subtitle 5"/>
          <p:cNvSpPr>
            <a:spLocks noGrp="1"/>
          </p:cNvSpPr>
          <p:nvPr>
            <p:ph type="subTitle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438"/>
              </a:spcBef>
            </a:pPr>
            <a:r>
              <a:rPr lang="en-GB" dirty="0" smtClean="0"/>
              <a:t>Our operations and equipment are fully compliant with the industry's most renowned standards.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4"/>
          </p:nvPr>
        </p:nvSpPr>
        <p:spPr>
          <a:xfrm>
            <a:off x="8113811" y="1890714"/>
            <a:ext cx="4032448" cy="4498975"/>
          </a:xfrm>
        </p:spPr>
        <p:txBody>
          <a:bodyPr>
            <a:noAutofit/>
          </a:bodyPr>
          <a:lstStyle/>
          <a:p>
            <a:pPr marL="182563" indent="-182563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800" b="1" dirty="0" smtClean="0">
                <a:solidFill>
                  <a:schemeClr val="accent1"/>
                </a:solidFill>
              </a:rPr>
              <a:t>Certificates</a:t>
            </a:r>
          </a:p>
          <a:p>
            <a:pPr marL="0" indent="0">
              <a:buNone/>
              <a:defRPr/>
            </a:pPr>
            <a:r>
              <a:rPr lang="en-GB" sz="1400" dirty="0" smtClean="0"/>
              <a:t>ISO 9001 (from 1994)</a:t>
            </a:r>
          </a:p>
          <a:p>
            <a:pPr marL="0" indent="0">
              <a:buNone/>
              <a:defRPr/>
            </a:pPr>
            <a:r>
              <a:rPr lang="en-GB" sz="1400" dirty="0" smtClean="0"/>
              <a:t>TL9000 (2005)</a:t>
            </a:r>
          </a:p>
          <a:p>
            <a:pPr marL="0" indent="0">
              <a:buNone/>
              <a:defRPr/>
            </a:pPr>
            <a:r>
              <a:rPr lang="en-GB" sz="1400" dirty="0" smtClean="0"/>
              <a:t>ISO 14001 (2013)</a:t>
            </a:r>
          </a:p>
          <a:p>
            <a:pPr marL="0" indent="0">
              <a:buNone/>
              <a:defRPr/>
            </a:pPr>
            <a:r>
              <a:rPr lang="en-GB" sz="1400" dirty="0" smtClean="0"/>
              <a:t>ISO 27001 (2016)</a:t>
            </a:r>
          </a:p>
          <a:p>
            <a:pPr marL="568260" lvl="1" indent="-182563">
              <a:defRPr/>
            </a:pPr>
            <a:endParaRPr lang="en-GB" sz="1000" dirty="0" smtClean="0"/>
          </a:p>
          <a:p>
            <a:pPr marL="182563" indent="-182563">
              <a:buNone/>
              <a:defRPr/>
            </a:pPr>
            <a:r>
              <a:rPr lang="en-GB" sz="1800" b="1" dirty="0" smtClean="0">
                <a:solidFill>
                  <a:schemeClr val="accent3"/>
                </a:solidFill>
              </a:rPr>
              <a:t>Cooperation with certification bodies</a:t>
            </a:r>
          </a:p>
          <a:p>
            <a:pPr marL="0" indent="0">
              <a:buNone/>
              <a:defRPr/>
            </a:pPr>
            <a:r>
              <a:rPr lang="en-GB" sz="1400" dirty="0" smtClean="0"/>
              <a:t>SIQ – Slovenia</a:t>
            </a:r>
          </a:p>
          <a:p>
            <a:pPr marL="0" indent="0">
              <a:buNone/>
              <a:defRPr/>
            </a:pPr>
            <a:r>
              <a:rPr lang="en-GB" sz="1400" dirty="0" smtClean="0"/>
              <a:t>Quality – Austria</a:t>
            </a:r>
          </a:p>
          <a:p>
            <a:pPr marL="0" indent="0">
              <a:buNone/>
              <a:defRPr/>
            </a:pPr>
            <a:r>
              <a:rPr lang="en-GB" sz="1400" dirty="0" smtClean="0"/>
              <a:t>Quest Forum</a:t>
            </a:r>
          </a:p>
          <a:p>
            <a:pPr marL="0" indent="0">
              <a:buNone/>
              <a:defRPr/>
            </a:pPr>
            <a:r>
              <a:rPr lang="en-GB" sz="1400" dirty="0" smtClean="0"/>
              <a:t>Interekoms – Russia</a:t>
            </a:r>
          </a:p>
          <a:p>
            <a:pPr marL="568260" lvl="1" indent="-182563">
              <a:defRPr/>
            </a:pPr>
            <a:endParaRPr lang="en-GB" sz="1000" dirty="0" smtClean="0"/>
          </a:p>
          <a:p>
            <a:pPr marL="182563" indent="-182563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800" b="1" dirty="0" smtClean="0">
                <a:solidFill>
                  <a:schemeClr val="accent5"/>
                </a:solidFill>
              </a:rPr>
              <a:t>CE compliance</a:t>
            </a:r>
          </a:p>
          <a:p>
            <a:pPr marL="0" indent="0">
              <a:buNone/>
              <a:defRPr/>
            </a:pPr>
            <a:r>
              <a:rPr lang="en-GB" sz="1400" dirty="0" smtClean="0"/>
              <a:t>LVL, EMC, RTTE, ROHS2 and WEEE directives</a:t>
            </a:r>
          </a:p>
          <a:p>
            <a:pPr marL="568260" lvl="1" indent="-182563">
              <a:defRPr/>
            </a:pPr>
            <a:endParaRPr lang="en-GB" sz="1000" dirty="0" smtClean="0"/>
          </a:p>
          <a:p>
            <a:pPr marL="182563" indent="-182563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800" b="1" dirty="0" smtClean="0">
                <a:solidFill>
                  <a:schemeClr val="tx2"/>
                </a:solidFill>
              </a:rPr>
              <a:t>In accordance with</a:t>
            </a:r>
          </a:p>
          <a:p>
            <a:pPr marL="0" indent="0">
              <a:buNone/>
              <a:defRPr/>
            </a:pPr>
            <a:r>
              <a:rPr lang="en-GB" sz="1400" dirty="0" smtClean="0"/>
              <a:t>ETSI, ITU, ANSI, ACME, IEC</a:t>
            </a:r>
            <a:endParaRPr lang="en-GB" sz="1400" dirty="0"/>
          </a:p>
        </p:txBody>
      </p:sp>
      <p:pic>
        <p:nvPicPr>
          <p:cNvPr id="11" name="Picture 2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000" y="4068000"/>
            <a:ext cx="2879725" cy="1980000"/>
          </a:xfrm>
          <a:prstGeom prst="rect">
            <a:avLst/>
          </a:prstGeom>
          <a:noFill/>
          <a:ln w="63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0" y="4068000"/>
            <a:ext cx="1440127" cy="1980000"/>
          </a:xfrm>
          <a:prstGeom prst="rect">
            <a:avLst/>
          </a:prstGeom>
          <a:noFill/>
          <a:ln w="63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000" y="4068000"/>
            <a:ext cx="1440128" cy="1980000"/>
          </a:xfrm>
          <a:prstGeom prst="rect">
            <a:avLst/>
          </a:prstGeom>
          <a:noFill/>
          <a:ln w="63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725" y="1980000"/>
            <a:ext cx="2880000" cy="1980000"/>
          </a:xfrm>
          <a:prstGeom prst="rect">
            <a:avLst/>
          </a:prstGeom>
          <a:noFill/>
          <a:ln w="635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/>
          <p:cNvPicPr>
            <a:picLocks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0" y="1980000"/>
            <a:ext cx="1440000" cy="1980000"/>
          </a:xfrm>
          <a:prstGeom prst="rect">
            <a:avLst/>
          </a:prstGeom>
          <a:noFill/>
          <a:ln w="635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 preferRelativeResize="0">
            <a:picLocks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" t="1755" r="50434" b="1755"/>
          <a:stretch/>
        </p:blipFill>
        <p:spPr bwMode="auto">
          <a:xfrm>
            <a:off x="4967999" y="1980000"/>
            <a:ext cx="2880000" cy="1980000"/>
          </a:xfrm>
          <a:prstGeom prst="rect">
            <a:avLst/>
          </a:prstGeom>
          <a:noFill/>
          <a:ln w="63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0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Company</a:t>
            </a:r>
            <a:r>
              <a:rPr lang="en-GB" dirty="0" smtClean="0"/>
              <a:t> Management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 smtClean="0"/>
              <a:t>Encouraged by tradition of </a:t>
            </a:r>
            <a:r>
              <a:rPr lang="en-GB" b="1" dirty="0" smtClean="0"/>
              <a:t>success</a:t>
            </a:r>
            <a:r>
              <a:rPr lang="en-GB" dirty="0" smtClean="0"/>
              <a:t> and </a:t>
            </a:r>
            <a:r>
              <a:rPr lang="en-GB" b="1" dirty="0" smtClean="0"/>
              <a:t>innovative</a:t>
            </a:r>
            <a:r>
              <a:rPr lang="en-GB" dirty="0" smtClean="0"/>
              <a:t> solutions we are your link to the </a:t>
            </a:r>
            <a:r>
              <a:rPr lang="en-GB" b="1" dirty="0" smtClean="0"/>
              <a:t>digital</a:t>
            </a:r>
            <a:r>
              <a:rPr lang="en-GB" dirty="0" smtClean="0"/>
              <a:t> </a:t>
            </a:r>
            <a:r>
              <a:rPr lang="en-GB" b="1" dirty="0" smtClean="0"/>
              <a:t>future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518401" y="1620000"/>
            <a:ext cx="1800000" cy="1800000"/>
          </a:xfrm>
          <a:prstGeom prst="ellipse">
            <a:avLst/>
          </a:prstGeom>
          <a:ln w="6350" cap="rnd">
            <a:solidFill>
              <a:schemeClr val="bg2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 Placeholder 27"/>
          <p:cNvSpPr txBox="1">
            <a:spLocks/>
          </p:cNvSpPr>
          <p:nvPr/>
        </p:nvSpPr>
        <p:spPr bwMode="auto">
          <a:xfrm>
            <a:off x="9338401" y="3427741"/>
            <a:ext cx="216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en-GB" sz="1600" b="1" dirty="0" smtClean="0">
                <a:latin typeface="Corbel" panose="020B0503020204020204" pitchFamily="34" charset="0"/>
              </a:rPr>
              <a:t>Sašo Šimec</a:t>
            </a:r>
            <a:endParaRPr lang="en-GB" sz="1600" b="1" dirty="0" smtClean="0">
              <a:solidFill>
                <a:srgbClr val="3F3F3F"/>
              </a:solidFill>
              <a:latin typeface="Corbel" panose="020B0503020204020204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GB" sz="1200" dirty="0" smtClean="0">
                <a:latin typeface="Corbel" panose="020B0503020204020204" pitchFamily="34" charset="0"/>
              </a:rPr>
              <a:t>COO and Director of</a:t>
            </a:r>
            <a:br>
              <a:rPr lang="en-GB" sz="1200" dirty="0" smtClean="0">
                <a:latin typeface="Corbel" panose="020B0503020204020204" pitchFamily="34" charset="0"/>
              </a:rPr>
            </a:br>
            <a:r>
              <a:rPr lang="en-GB" sz="1200" dirty="0" smtClean="0">
                <a:latin typeface="Corbel" panose="020B0503020204020204" pitchFamily="34" charset="0"/>
              </a:rPr>
              <a:t>Business Unit EMS</a:t>
            </a:r>
            <a:endParaRPr lang="en-GB" sz="1200" dirty="0">
              <a:solidFill>
                <a:srgbClr val="3F3F3F"/>
              </a:solidFill>
              <a:latin typeface="Corbel" panose="020B0503020204020204" pitchFamily="34" charset="0"/>
            </a:endParaRPr>
          </a:p>
        </p:txBody>
      </p:sp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38401" y="1620000"/>
            <a:ext cx="1800000" cy="1800000"/>
          </a:xfrm>
          <a:prstGeom prst="ellipse">
            <a:avLst/>
          </a:prstGeom>
          <a:ln w="6350" cap="rnd">
            <a:solidFill>
              <a:schemeClr val="bg2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 Placeholder 27"/>
          <p:cNvSpPr txBox="1">
            <a:spLocks/>
          </p:cNvSpPr>
          <p:nvPr/>
        </p:nvSpPr>
        <p:spPr bwMode="auto">
          <a:xfrm>
            <a:off x="6458401" y="3427741"/>
            <a:ext cx="216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en-GB" sz="1600" b="1" dirty="0" smtClean="0">
                <a:solidFill>
                  <a:srgbClr val="3F3F3F"/>
                </a:solidFill>
                <a:latin typeface="Corbel" panose="020B0503020204020204" pitchFamily="34" charset="0"/>
                <a:cs typeface="Arial" charset="0"/>
              </a:rPr>
              <a:t>Andrej Svetina</a:t>
            </a:r>
            <a:endParaRPr lang="en-GB" sz="1600" b="1" dirty="0" smtClean="0">
              <a:solidFill>
                <a:srgbClr val="3F3F3F"/>
              </a:solidFill>
              <a:latin typeface="Corbel" panose="020B0503020204020204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GB" sz="1200" dirty="0" smtClean="0">
                <a:solidFill>
                  <a:srgbClr val="3F3F3F"/>
                </a:solidFill>
                <a:latin typeface="Corbel" panose="020B0503020204020204" pitchFamily="34" charset="0"/>
              </a:rPr>
              <a:t>CFO</a:t>
            </a:r>
            <a:endParaRPr lang="en-GB" sz="1200" dirty="0">
              <a:solidFill>
                <a:srgbClr val="3F3F3F"/>
              </a:solidFill>
              <a:latin typeface="Corbel" panose="020B0503020204020204" pitchFamily="34" charset="0"/>
            </a:endParaRP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58400" y="1620000"/>
            <a:ext cx="1800000" cy="1800000"/>
          </a:xfrm>
          <a:prstGeom prst="ellipse">
            <a:avLst/>
          </a:prstGeom>
          <a:ln w="6350" cap="rnd">
            <a:solidFill>
              <a:schemeClr val="bg2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Placeholder 27"/>
          <p:cNvSpPr txBox="1">
            <a:spLocks/>
          </p:cNvSpPr>
          <p:nvPr/>
        </p:nvSpPr>
        <p:spPr bwMode="auto">
          <a:xfrm>
            <a:off x="3578400" y="3427741"/>
            <a:ext cx="216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en-GB" sz="1600" b="1" dirty="0" smtClean="0">
                <a:solidFill>
                  <a:srgbClr val="3F3F3F"/>
                </a:solidFill>
                <a:latin typeface="Corbel" panose="020B0503020204020204" pitchFamily="34" charset="0"/>
              </a:rPr>
              <a:t>Robert Kuzmič</a:t>
            </a:r>
          </a:p>
          <a:p>
            <a:pPr lvl="0" algn="ctr">
              <a:spcBef>
                <a:spcPct val="20000"/>
              </a:spcBef>
            </a:pPr>
            <a:r>
              <a:rPr lang="en-GB" sz="1200" dirty="0" smtClean="0">
                <a:solidFill>
                  <a:srgbClr val="3F3F3F"/>
                </a:solidFill>
                <a:latin typeface="Corbel" panose="020B0503020204020204" pitchFamily="34" charset="0"/>
              </a:rPr>
              <a:t>CSO</a:t>
            </a:r>
            <a:endParaRPr lang="en-GB" sz="1200" dirty="0">
              <a:solidFill>
                <a:srgbClr val="3F3F3F"/>
              </a:solidFill>
              <a:latin typeface="Corbel" panose="020B0503020204020204" pitchFamily="34" charset="0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78400" y="1620000"/>
            <a:ext cx="1800000" cy="1800000"/>
          </a:xfrm>
          <a:prstGeom prst="ellipse">
            <a:avLst/>
          </a:prstGeom>
          <a:ln w="6350" cap="rnd">
            <a:solidFill>
              <a:schemeClr val="bg2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 Placeholder 27"/>
          <p:cNvSpPr txBox="1">
            <a:spLocks/>
          </p:cNvSpPr>
          <p:nvPr/>
        </p:nvSpPr>
        <p:spPr bwMode="auto">
          <a:xfrm>
            <a:off x="698400" y="3427741"/>
            <a:ext cx="216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en-GB" sz="1600" b="1" dirty="0" smtClean="0">
                <a:solidFill>
                  <a:srgbClr val="3F3F3F"/>
                </a:solidFill>
                <a:latin typeface="Corbel" panose="020B0503020204020204" pitchFamily="34" charset="0"/>
              </a:rPr>
              <a:t>Željko Puljić</a:t>
            </a:r>
          </a:p>
          <a:p>
            <a:pPr lvl="0" algn="ctr">
              <a:spcBef>
                <a:spcPct val="20000"/>
              </a:spcBef>
            </a:pPr>
            <a:r>
              <a:rPr lang="en-GB" sz="1200" dirty="0" smtClean="0">
                <a:solidFill>
                  <a:srgbClr val="3F3F3F"/>
                </a:solidFill>
                <a:latin typeface="Corbel" panose="020B0503020204020204" pitchFamily="34" charset="0"/>
              </a:rPr>
              <a:t>CEO</a:t>
            </a:r>
            <a:endParaRPr lang="en-GB" sz="1200" dirty="0">
              <a:solidFill>
                <a:srgbClr val="3F3F3F"/>
              </a:solidFill>
              <a:latin typeface="Corbel" panose="020B0503020204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259" y="4005064"/>
            <a:ext cx="58769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904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4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kratel-Corporate">
  <a:themeElements>
    <a:clrScheme name="Iskratel">
      <a:dk1>
        <a:srgbClr val="3F3F3F"/>
      </a:dk1>
      <a:lt1>
        <a:srgbClr val="FFFFFF"/>
      </a:lt1>
      <a:dk2>
        <a:srgbClr val="6D6F71"/>
      </a:dk2>
      <a:lt2>
        <a:srgbClr val="C6C6C6"/>
      </a:lt2>
      <a:accent1>
        <a:srgbClr val="EF7C00"/>
      </a:accent1>
      <a:accent2>
        <a:srgbClr val="EEC9A9"/>
      </a:accent2>
      <a:accent3>
        <a:srgbClr val="6F006D"/>
      </a:accent3>
      <a:accent4>
        <a:srgbClr val="EEC1F5"/>
      </a:accent4>
      <a:accent5>
        <a:srgbClr val="009FE0"/>
      </a:accent5>
      <a:accent6>
        <a:srgbClr val="8DDDFF"/>
      </a:accent6>
      <a:hlink>
        <a:srgbClr val="009EE0"/>
      </a:hlink>
      <a:folHlink>
        <a:srgbClr val="92D050"/>
      </a:folHlink>
    </a:clrScheme>
    <a:fontScheme name="Iskratel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69d9611-d8f9-40f2-b840-fbf100100458">SYRYF7FW43DQ-394-49</_dlc_DocId>
    <_dlc_DocIdUrl xmlns="b69d9611-d8f9-40f2-b840-fbf100100458">
      <Url>http://iskranet.iskratel.si/about_us/marketing/company_profile/_layouts/15/DocIdRedir.aspx?ID=SYRYF7FW43DQ-394-49</Url>
      <Description>SYRYF7FW43DQ-394-49</Description>
    </_dlc_DocIdUrl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ED456ACED7D2488C2C2D62A2BA5D00" ma:contentTypeVersion="1" ma:contentTypeDescription="Create a new document." ma:contentTypeScope="" ma:versionID="3daa486d72b62e5bed99addb9156fd1e">
  <xsd:schema xmlns:xsd="http://www.w3.org/2001/XMLSchema" xmlns:xs="http://www.w3.org/2001/XMLSchema" xmlns:p="http://schemas.microsoft.com/office/2006/metadata/properties" xmlns:ns1="http://schemas.microsoft.com/sharepoint/v3" xmlns:ns2="b69d9611-d8f9-40f2-b840-fbf100100458" targetNamespace="http://schemas.microsoft.com/office/2006/metadata/properties" ma:root="true" ma:fieldsID="f3ccfb8fa94387e8d8fb9aed055b893e" ns1:_="" ns2:_="">
    <xsd:import namespace="http://schemas.microsoft.com/sharepoint/v3"/>
    <xsd:import namespace="b69d9611-d8f9-40f2-b840-fbf10010045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9d9611-d8f9-40f2-b840-fbf10010045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704271-B2F0-4DFA-821C-F611722CD332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b69d9611-d8f9-40f2-b840-fbf100100458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72836D8-B093-4290-B9D8-3C488BF3F1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69d9611-d8f9-40f2-b840-fbf1001004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407B50F-50FF-4D9E-8DD0-82985DF5B63E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90D905AE-D8B4-42E1-9A04-84DB8D10BF1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Iskratel-Corporate</Template>
  <TotalTime>1746</TotalTime>
  <Words>409</Words>
  <Application>Microsoft Office PowerPoint</Application>
  <PresentationFormat>Custom</PresentationFormat>
  <Paragraphs>149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Iskratel-Corporate</vt:lpstr>
      <vt:lpstr>PowerPoint Presentation</vt:lpstr>
      <vt:lpstr>PowerPoint Presentation</vt:lpstr>
      <vt:lpstr>Global Footprint in 50+ Countries</vt:lpstr>
      <vt:lpstr>Strategic Portfolio</vt:lpstr>
      <vt:lpstr>Performance Figures</vt:lpstr>
      <vt:lpstr>Iskratel Electronics Manufacturing Services</vt:lpstr>
      <vt:lpstr>Quality Assurance</vt:lpstr>
      <vt:lpstr>Company Management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Iskratel Company Profile Q3 2019 EN (powerpoint)</dc:title>
  <dc:subject>Company Profile</dc:subject>
  <dc:creator>Iskratel Marketing</dc:creator>
  <cp:keywords>Iskratel; company profile; 2019</cp:keywords>
  <cp:lastModifiedBy>Katava Gabrijel</cp:lastModifiedBy>
  <cp:revision>241</cp:revision>
  <cp:lastPrinted>2013-10-01T07:12:52Z</cp:lastPrinted>
  <dcterms:created xsi:type="dcterms:W3CDTF">2019-02-12T17:41:19Z</dcterms:created>
  <dcterms:modified xsi:type="dcterms:W3CDTF">2019-10-04T08:39:21Z</dcterms:modified>
  <cp:version>1.0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9503d49e-068b-4b33-9e95-fd03bcf45619</vt:lpwstr>
  </property>
  <property fmtid="{D5CDD505-2E9C-101B-9397-08002B2CF9AE}" pid="3" name="ContentTypeId">
    <vt:lpwstr>0x01010086ED456ACED7D2488C2C2D62A2BA5D00</vt:lpwstr>
  </property>
</Properties>
</file>