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9"/>
  </p:notesMasterIdLst>
  <p:sldIdLst>
    <p:sldId id="257" r:id="rId3"/>
    <p:sldId id="349" r:id="rId4"/>
    <p:sldId id="369" r:id="rId5"/>
    <p:sldId id="366" r:id="rId6"/>
    <p:sldId id="367" r:id="rId7"/>
    <p:sldId id="36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69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13"/>
    <p:restoredTop sz="93692"/>
  </p:normalViewPr>
  <p:slideViewPr>
    <p:cSldViewPr snapToGrid="0" snapToObjects="1">
      <p:cViewPr varScale="1">
        <p:scale>
          <a:sx n="115" d="100"/>
          <a:sy n="115" d="100"/>
        </p:scale>
        <p:origin x="8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18A71-3B4C-CF46-8204-C0D7A342FEAC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DAE76-8931-244E-A714-2889E1CDC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5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CDE25-1D2B-4425-96EA-B1035EC9886D}" type="slidenum">
              <a:rPr lang="sl-SI" smtClean="0"/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16253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CDE25-1D2B-4425-96EA-B1035EC9886D}" type="slidenum">
              <a:rPr lang="sl-SI" smtClean="0"/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84078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CDE25-1D2B-4425-96EA-B1035EC9886D}" type="slidenum">
              <a:rPr lang="sl-SI" smtClean="0"/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33799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1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../media/image22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../media/image22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../media/image25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.png"/><Relationship Id="rId5" Type="http://schemas.openxmlformats.org/officeDocument/2006/relationships/image" Target="../media/image26.jpeg"/><Relationship Id="rId4" Type="http://schemas.openxmlformats.org/officeDocument/2006/relationships/image" Target="../media/image22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../media/image19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365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17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327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0512" y="1"/>
            <a:ext cx="12252512" cy="6894468"/>
          </a:xfrm>
          <a:prstGeom prst="rect">
            <a:avLst/>
          </a:prstGeom>
        </p:spPr>
      </p:pic>
      <p:pic>
        <p:nvPicPr>
          <p:cNvPr id="3" name="Slika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631" y="183493"/>
            <a:ext cx="2038569" cy="892092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002182" cy="879676"/>
          </a:xfrm>
          <a:prstGeom prst="rect">
            <a:avLst/>
          </a:prstGeom>
        </p:spPr>
      </p:pic>
      <p:sp>
        <p:nvSpPr>
          <p:cNvPr id="10" name="Označba mesta naslova 1"/>
          <p:cNvSpPr>
            <a:spLocks noGrp="1"/>
          </p:cNvSpPr>
          <p:nvPr>
            <p:ph type="title"/>
          </p:nvPr>
        </p:nvSpPr>
        <p:spPr>
          <a:xfrm>
            <a:off x="680545" y="251468"/>
            <a:ext cx="9062544" cy="98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5000">
                <a:solidFill>
                  <a:srgbClr val="0073AE"/>
                </a:solidFill>
              </a:defRPr>
            </a:lvl1pPr>
          </a:lstStyle>
          <a:p>
            <a:r>
              <a:rPr lang="sl-SI" dirty="0"/>
              <a:t>Uredite slog naslova matrice</a:t>
            </a:r>
          </a:p>
        </p:txBody>
      </p:sp>
      <p:sp>
        <p:nvSpPr>
          <p:cNvPr id="11" name="Označba mesta besedila 2"/>
          <p:cNvSpPr>
            <a:spLocks noGrp="1"/>
          </p:cNvSpPr>
          <p:nvPr>
            <p:ph idx="1"/>
          </p:nvPr>
        </p:nvSpPr>
        <p:spPr>
          <a:xfrm>
            <a:off x="1093075" y="1328440"/>
            <a:ext cx="9354208" cy="53456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1pPr>
            <a:lvl2pPr marL="7429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2pPr>
            <a:lvl3pPr marL="12001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3pPr>
            <a:lvl4pPr marL="16573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4pPr>
            <a:lvl5pPr marL="21145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5pPr>
          </a:lstStyle>
          <a:p>
            <a:pPr lvl="0"/>
            <a:r>
              <a:rPr lang="sl-SI" dirty="0"/>
              <a:t>Uredite sloge besedila matrice</a:t>
            </a:r>
          </a:p>
          <a:p>
            <a:pPr lvl="1"/>
            <a:r>
              <a:rPr lang="sl-SI" dirty="0"/>
              <a:t>Druga raven</a:t>
            </a:r>
          </a:p>
          <a:p>
            <a:pPr lvl="2"/>
            <a:r>
              <a:rPr lang="sl-SI" dirty="0"/>
              <a:t>Tretja raven</a:t>
            </a:r>
          </a:p>
          <a:p>
            <a:pPr lvl="3"/>
            <a:r>
              <a:rPr lang="sl-SI" dirty="0"/>
              <a:t>Četrta raven</a:t>
            </a:r>
          </a:p>
          <a:p>
            <a:pPr lvl="4"/>
            <a:r>
              <a:rPr lang="sl-SI" dirty="0"/>
              <a:t>Peta raven</a:t>
            </a:r>
          </a:p>
        </p:txBody>
      </p:sp>
    </p:spTree>
    <p:extLst>
      <p:ext uri="{BB962C8B-B14F-4D97-AF65-F5344CB8AC3E}">
        <p14:creationId xmlns:p14="http://schemas.microsoft.com/office/powerpoint/2010/main" val="847834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lika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4530" y="5221221"/>
            <a:ext cx="7077470" cy="1636779"/>
          </a:xfrm>
          <a:prstGeom prst="rect">
            <a:avLst/>
          </a:prstGeom>
        </p:spPr>
      </p:pic>
      <p:sp>
        <p:nvSpPr>
          <p:cNvPr id="7" name="Naslov 1"/>
          <p:cNvSpPr>
            <a:spLocks noGrp="1"/>
          </p:cNvSpPr>
          <p:nvPr>
            <p:ph type="title"/>
          </p:nvPr>
        </p:nvSpPr>
        <p:spPr>
          <a:xfrm>
            <a:off x="1388225" y="3958286"/>
            <a:ext cx="10241280" cy="1328661"/>
          </a:xfrm>
        </p:spPr>
        <p:txBody>
          <a:bodyPr tIns="288000" anchor="t" anchorCtr="0">
            <a:noAutofit/>
          </a:bodyPr>
          <a:lstStyle>
            <a:lvl1pPr algn="ctr">
              <a:defRPr sz="6000" b="0">
                <a:solidFill>
                  <a:srgbClr val="0073AE">
                    <a:alpha val="80000"/>
                  </a:srgbClr>
                </a:solidFill>
                <a:latin typeface="Myriad Pro Light" panose="020B0403030403020204" pitchFamily="34" charset="0"/>
              </a:defRPr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8" name="Naslov 1"/>
          <p:cNvSpPr txBox="1">
            <a:spLocks/>
          </p:cNvSpPr>
          <p:nvPr userDrawn="1"/>
        </p:nvSpPr>
        <p:spPr>
          <a:xfrm>
            <a:off x="966355" y="5491372"/>
            <a:ext cx="10224654" cy="845457"/>
          </a:xfrm>
          <a:prstGeom prst="rect">
            <a:avLst/>
          </a:prstGeom>
        </p:spPr>
        <p:txBody>
          <a:bodyPr vert="horz" lIns="91440" tIns="28800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3AE"/>
                </a:solidFill>
                <a:latin typeface="Amor Sans Pro" panose="02000503080000020003" pitchFamily="50" charset="-18"/>
                <a:ea typeface="+mj-ea"/>
                <a:cs typeface="+mj-cs"/>
              </a:defRPr>
            </a:lvl1pPr>
          </a:lstStyle>
          <a:p>
            <a:pPr algn="ctr"/>
            <a:endParaRPr lang="en-GB" sz="2000" b="0">
              <a:latin typeface="Myriad Pro Light" panose="020B0403030403020204" pitchFamily="34" charset="0"/>
            </a:endParaRPr>
          </a:p>
        </p:txBody>
      </p:sp>
      <p:pic>
        <p:nvPicPr>
          <p:cNvPr id="10" name="Slika 9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0" y="1"/>
            <a:ext cx="7022606" cy="1597306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861" y="1549306"/>
            <a:ext cx="4552695" cy="1992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51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lika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4530" y="5221221"/>
            <a:ext cx="7077470" cy="1636779"/>
          </a:xfrm>
          <a:prstGeom prst="rect">
            <a:avLst/>
          </a:prstGeom>
        </p:spPr>
      </p:pic>
      <p:sp>
        <p:nvSpPr>
          <p:cNvPr id="7" name="Naslov 1"/>
          <p:cNvSpPr>
            <a:spLocks noGrp="1"/>
          </p:cNvSpPr>
          <p:nvPr>
            <p:ph type="title"/>
          </p:nvPr>
        </p:nvSpPr>
        <p:spPr>
          <a:xfrm>
            <a:off x="1432187" y="4325879"/>
            <a:ext cx="8160221" cy="1328661"/>
          </a:xfrm>
        </p:spPr>
        <p:txBody>
          <a:bodyPr tIns="288000" anchor="t" anchorCtr="0">
            <a:noAutofit/>
          </a:bodyPr>
          <a:lstStyle>
            <a:lvl1pPr algn="l">
              <a:defRPr sz="4000" b="0">
                <a:solidFill>
                  <a:schemeClr val="tx1">
                    <a:lumMod val="65000"/>
                    <a:lumOff val="35000"/>
                    <a:alpha val="80000"/>
                  </a:schemeClr>
                </a:solidFill>
                <a:latin typeface="Myriad Pro Light" panose="020B0403030403020204" pitchFamily="34" charset="0"/>
              </a:defRPr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8" name="Naslov 1"/>
          <p:cNvSpPr txBox="1">
            <a:spLocks/>
          </p:cNvSpPr>
          <p:nvPr userDrawn="1"/>
        </p:nvSpPr>
        <p:spPr>
          <a:xfrm>
            <a:off x="966355" y="5491372"/>
            <a:ext cx="10224654" cy="845457"/>
          </a:xfrm>
          <a:prstGeom prst="rect">
            <a:avLst/>
          </a:prstGeom>
        </p:spPr>
        <p:txBody>
          <a:bodyPr vert="horz" lIns="91440" tIns="28800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3AE"/>
                </a:solidFill>
                <a:latin typeface="Amor Sans Pro" panose="02000503080000020003" pitchFamily="50" charset="-18"/>
                <a:ea typeface="+mj-ea"/>
                <a:cs typeface="+mj-cs"/>
              </a:defRPr>
            </a:lvl1pPr>
          </a:lstStyle>
          <a:p>
            <a:pPr algn="ctr"/>
            <a:endParaRPr lang="en-GB" sz="2000" b="0">
              <a:latin typeface="Myriad Pro Light" panose="020B0403030403020204" pitchFamily="34" charset="0"/>
            </a:endParaRPr>
          </a:p>
        </p:txBody>
      </p:sp>
      <p:pic>
        <p:nvPicPr>
          <p:cNvPr id="10" name="Slika 9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0" y="1"/>
            <a:ext cx="7022606" cy="1597306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861" y="1549306"/>
            <a:ext cx="4552695" cy="1992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9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lika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4530" y="5221221"/>
            <a:ext cx="7077470" cy="1636779"/>
          </a:xfrm>
          <a:prstGeom prst="rect">
            <a:avLst/>
          </a:prstGeom>
        </p:spPr>
      </p:pic>
      <p:sp>
        <p:nvSpPr>
          <p:cNvPr id="8" name="Naslov 1"/>
          <p:cNvSpPr txBox="1">
            <a:spLocks/>
          </p:cNvSpPr>
          <p:nvPr userDrawn="1"/>
        </p:nvSpPr>
        <p:spPr>
          <a:xfrm>
            <a:off x="966355" y="5295184"/>
            <a:ext cx="10224654" cy="1237833"/>
          </a:xfrm>
          <a:prstGeom prst="rect">
            <a:avLst/>
          </a:prstGeom>
        </p:spPr>
        <p:txBody>
          <a:bodyPr vert="horz" lIns="91440" tIns="28800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3AE"/>
                </a:solidFill>
                <a:latin typeface="Amor Sans Pro" panose="02000503080000020003" pitchFamily="50" charset="-18"/>
                <a:ea typeface="+mj-ea"/>
                <a:cs typeface="+mj-cs"/>
              </a:defRPr>
            </a:lvl1pPr>
          </a:lstStyle>
          <a:p>
            <a:pPr algn="ctr"/>
            <a:endParaRPr lang="en-GB" sz="3200" b="0">
              <a:latin typeface="Myriad Pro Light" panose="020B0403030403020204" pitchFamily="34" charset="0"/>
            </a:endParaRPr>
          </a:p>
        </p:txBody>
      </p:sp>
      <p:pic>
        <p:nvPicPr>
          <p:cNvPr id="10" name="Slika 9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0" y="1"/>
            <a:ext cx="7022606" cy="1597306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19" y="1843864"/>
            <a:ext cx="6537029" cy="2860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17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4530" y="5221221"/>
            <a:ext cx="7077470" cy="1636779"/>
          </a:xfrm>
          <a:prstGeom prst="rect">
            <a:avLst/>
          </a:prstGeom>
        </p:spPr>
      </p:pic>
      <p:pic>
        <p:nvPicPr>
          <p:cNvPr id="3" name="Slika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631" y="183493"/>
            <a:ext cx="2038569" cy="892092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002182" cy="879676"/>
          </a:xfrm>
          <a:prstGeom prst="rect">
            <a:avLst/>
          </a:prstGeom>
        </p:spPr>
      </p:pic>
      <p:sp>
        <p:nvSpPr>
          <p:cNvPr id="10" name="Označba mesta naslova 1"/>
          <p:cNvSpPr>
            <a:spLocks noGrp="1"/>
          </p:cNvSpPr>
          <p:nvPr>
            <p:ph type="title"/>
          </p:nvPr>
        </p:nvSpPr>
        <p:spPr>
          <a:xfrm>
            <a:off x="680545" y="251468"/>
            <a:ext cx="9062544" cy="98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5000">
                <a:solidFill>
                  <a:srgbClr val="0073AE"/>
                </a:solidFill>
              </a:defRPr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11" name="Označba mesta besedila 2"/>
          <p:cNvSpPr>
            <a:spLocks noGrp="1"/>
          </p:cNvSpPr>
          <p:nvPr>
            <p:ph idx="1"/>
          </p:nvPr>
        </p:nvSpPr>
        <p:spPr>
          <a:xfrm>
            <a:off x="1093075" y="1328440"/>
            <a:ext cx="9354208" cy="53456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1pPr>
            <a:lvl2pPr marL="7429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2pPr>
            <a:lvl3pPr marL="12001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3pPr>
            <a:lvl4pPr marL="16573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4pPr>
            <a:lvl5pPr marL="21145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5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</p:spTree>
    <p:extLst>
      <p:ext uri="{BB962C8B-B14F-4D97-AF65-F5344CB8AC3E}">
        <p14:creationId xmlns:p14="http://schemas.microsoft.com/office/powerpoint/2010/main" val="67469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0512" y="1"/>
            <a:ext cx="12252512" cy="6894468"/>
          </a:xfrm>
          <a:prstGeom prst="rect">
            <a:avLst/>
          </a:prstGeom>
        </p:spPr>
      </p:pic>
      <p:pic>
        <p:nvPicPr>
          <p:cNvPr id="3" name="Slika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631" y="183493"/>
            <a:ext cx="2038569" cy="892092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002182" cy="879676"/>
          </a:xfrm>
          <a:prstGeom prst="rect">
            <a:avLst/>
          </a:prstGeom>
        </p:spPr>
      </p:pic>
      <p:sp>
        <p:nvSpPr>
          <p:cNvPr id="10" name="Označba mesta naslova 1"/>
          <p:cNvSpPr>
            <a:spLocks noGrp="1"/>
          </p:cNvSpPr>
          <p:nvPr>
            <p:ph type="title"/>
          </p:nvPr>
        </p:nvSpPr>
        <p:spPr>
          <a:xfrm>
            <a:off x="680545" y="251468"/>
            <a:ext cx="9062544" cy="98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5000">
                <a:solidFill>
                  <a:srgbClr val="0073AE"/>
                </a:solidFill>
              </a:defRPr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11" name="Označba mesta besedila 2"/>
          <p:cNvSpPr>
            <a:spLocks noGrp="1"/>
          </p:cNvSpPr>
          <p:nvPr>
            <p:ph idx="1"/>
          </p:nvPr>
        </p:nvSpPr>
        <p:spPr>
          <a:xfrm>
            <a:off x="1093075" y="1328440"/>
            <a:ext cx="9354208" cy="53456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1pPr>
            <a:lvl2pPr marL="7429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2pPr>
            <a:lvl3pPr marL="12001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3pPr>
            <a:lvl4pPr marL="16573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4pPr>
            <a:lvl5pPr marL="21145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5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</p:spTree>
    <p:extLst>
      <p:ext uri="{BB962C8B-B14F-4D97-AF65-F5344CB8AC3E}">
        <p14:creationId xmlns:p14="http://schemas.microsoft.com/office/powerpoint/2010/main" val="201698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720"/>
            <a:ext cx="12192000" cy="6860419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002182" cy="879676"/>
          </a:xfrm>
          <a:prstGeom prst="rect">
            <a:avLst/>
          </a:prstGeom>
        </p:spPr>
      </p:pic>
      <p:sp>
        <p:nvSpPr>
          <p:cNvPr id="10" name="Označba mesta naslova 1"/>
          <p:cNvSpPr>
            <a:spLocks noGrp="1"/>
          </p:cNvSpPr>
          <p:nvPr>
            <p:ph type="title"/>
          </p:nvPr>
        </p:nvSpPr>
        <p:spPr>
          <a:xfrm>
            <a:off x="680545" y="251468"/>
            <a:ext cx="9062544" cy="98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5000">
                <a:solidFill>
                  <a:srgbClr val="0073AE"/>
                </a:solidFill>
              </a:defRPr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11" name="Označba mesta besedila 2"/>
          <p:cNvSpPr>
            <a:spLocks noGrp="1"/>
          </p:cNvSpPr>
          <p:nvPr>
            <p:ph idx="1"/>
          </p:nvPr>
        </p:nvSpPr>
        <p:spPr>
          <a:xfrm>
            <a:off x="1093075" y="1328440"/>
            <a:ext cx="9354208" cy="53456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1pPr>
            <a:lvl2pPr marL="7429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2pPr>
            <a:lvl3pPr marL="12001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3pPr>
            <a:lvl4pPr marL="16573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4pPr>
            <a:lvl5pPr marL="21145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5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</p:spTree>
    <p:extLst>
      <p:ext uri="{BB962C8B-B14F-4D97-AF65-F5344CB8AC3E}">
        <p14:creationId xmlns:p14="http://schemas.microsoft.com/office/powerpoint/2010/main" val="356323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721"/>
            <a:ext cx="12191999" cy="6860419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002182" cy="879676"/>
          </a:xfrm>
          <a:prstGeom prst="rect">
            <a:avLst/>
          </a:prstGeom>
        </p:spPr>
      </p:pic>
      <p:sp>
        <p:nvSpPr>
          <p:cNvPr id="10" name="Označba mesta naslova 1"/>
          <p:cNvSpPr>
            <a:spLocks noGrp="1"/>
          </p:cNvSpPr>
          <p:nvPr>
            <p:ph type="title"/>
          </p:nvPr>
        </p:nvSpPr>
        <p:spPr>
          <a:xfrm>
            <a:off x="680545" y="251468"/>
            <a:ext cx="9062544" cy="98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5000">
                <a:solidFill>
                  <a:srgbClr val="0073AE"/>
                </a:solidFill>
              </a:defRPr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11" name="Označba mesta besedila 2"/>
          <p:cNvSpPr>
            <a:spLocks noGrp="1"/>
          </p:cNvSpPr>
          <p:nvPr>
            <p:ph idx="1"/>
          </p:nvPr>
        </p:nvSpPr>
        <p:spPr>
          <a:xfrm>
            <a:off x="1093075" y="1328440"/>
            <a:ext cx="9354208" cy="53456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1pPr>
            <a:lvl2pPr marL="7429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2pPr>
            <a:lvl3pPr marL="12001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3pPr>
            <a:lvl4pPr marL="16573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4pPr>
            <a:lvl5pPr marL="21145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1800">
                <a:solidFill>
                  <a:srgbClr val="6A737B"/>
                </a:solidFill>
              </a:defRPr>
            </a:lvl5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</p:spTree>
    <p:extLst>
      <p:ext uri="{BB962C8B-B14F-4D97-AF65-F5344CB8AC3E}">
        <p14:creationId xmlns:p14="http://schemas.microsoft.com/office/powerpoint/2010/main" val="228841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0360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92752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280" y="664513"/>
            <a:ext cx="4823440" cy="211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98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72"/>
          <a:stretch/>
        </p:blipFill>
        <p:spPr>
          <a:xfrm>
            <a:off x="0" y="1"/>
            <a:ext cx="12192000" cy="1881352"/>
          </a:xfrm>
          <a:prstGeom prst="rect">
            <a:avLst/>
          </a:prstGeom>
        </p:spPr>
      </p:pic>
      <p:pic>
        <p:nvPicPr>
          <p:cNvPr id="2" name="Slika 1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72"/>
          <a:stretch/>
        </p:blipFill>
        <p:spPr>
          <a:xfrm>
            <a:off x="0" y="1860330"/>
            <a:ext cx="12192000" cy="4997669"/>
          </a:xfrm>
          <a:prstGeom prst="rect">
            <a:avLst/>
          </a:prstGeom>
        </p:spPr>
      </p:pic>
      <p:pic>
        <p:nvPicPr>
          <p:cNvPr id="4" name="Slika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280" y="1763146"/>
            <a:ext cx="4823440" cy="211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67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0" y="0"/>
            <a:ext cx="12192000" cy="6865257"/>
          </a:xfrm>
          <a:prstGeom prst="rect">
            <a:avLst/>
          </a:prstGeom>
        </p:spPr>
      </p:pic>
      <p:pic>
        <p:nvPicPr>
          <p:cNvPr id="4" name="Slik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571" y="369775"/>
            <a:ext cx="4008292" cy="175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92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0" y="0"/>
            <a:ext cx="12183400" cy="6858000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002182" cy="879676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631" y="183493"/>
            <a:ext cx="2038569" cy="892092"/>
          </a:xfrm>
          <a:prstGeom prst="rect">
            <a:avLst/>
          </a:prstGeom>
        </p:spPr>
      </p:pic>
      <p:sp>
        <p:nvSpPr>
          <p:cNvPr id="7" name="Označba mesta naslova 1">
            <a:extLst>
              <a:ext uri="{FF2B5EF4-FFF2-40B4-BE49-F238E27FC236}">
                <a16:creationId xmlns:a16="http://schemas.microsoft.com/office/drawing/2014/main" id="{BD9F053F-FFF2-42E9-B192-2835BAE33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545" y="664710"/>
            <a:ext cx="9062544" cy="98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400">
                <a:solidFill>
                  <a:srgbClr val="0073AE"/>
                </a:solidFill>
              </a:defRPr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9" name="Označba mesta besedila 2">
            <a:extLst>
              <a:ext uri="{FF2B5EF4-FFF2-40B4-BE49-F238E27FC236}">
                <a16:creationId xmlns:a16="http://schemas.microsoft.com/office/drawing/2014/main" id="{A20A0380-9B2F-45E4-92BA-898FA04EA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3075" y="1820007"/>
            <a:ext cx="9354208" cy="48540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1pPr>
            <a:lvl2pPr marL="7429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2pPr>
            <a:lvl3pPr marL="12001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3pPr>
            <a:lvl4pPr marL="16573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4pPr>
            <a:lvl5pPr marL="21145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5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</p:spTree>
    <p:extLst>
      <p:ext uri="{BB962C8B-B14F-4D97-AF65-F5344CB8AC3E}">
        <p14:creationId xmlns:p14="http://schemas.microsoft.com/office/powerpoint/2010/main" val="193629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-2417"/>
            <a:ext cx="12191996" cy="6860417"/>
          </a:xfrm>
          <a:prstGeom prst="rect">
            <a:avLst/>
          </a:prstGeom>
        </p:spPr>
      </p:pic>
      <p:pic>
        <p:nvPicPr>
          <p:cNvPr id="3" name="Slika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1631" y="183493"/>
            <a:ext cx="2038570" cy="892092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002182" cy="879676"/>
          </a:xfrm>
          <a:prstGeom prst="rect">
            <a:avLst/>
          </a:prstGeom>
        </p:spPr>
      </p:pic>
      <p:sp>
        <p:nvSpPr>
          <p:cNvPr id="5" name="Označba mesta naslova 1"/>
          <p:cNvSpPr>
            <a:spLocks noGrp="1"/>
          </p:cNvSpPr>
          <p:nvPr>
            <p:ph type="title"/>
          </p:nvPr>
        </p:nvSpPr>
        <p:spPr>
          <a:xfrm>
            <a:off x="680545" y="664710"/>
            <a:ext cx="9062544" cy="98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400">
                <a:solidFill>
                  <a:srgbClr val="0073AE"/>
                </a:solidFill>
              </a:defRPr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8" name="Označba mesta besedila 2"/>
          <p:cNvSpPr>
            <a:spLocks noGrp="1"/>
          </p:cNvSpPr>
          <p:nvPr>
            <p:ph idx="1"/>
          </p:nvPr>
        </p:nvSpPr>
        <p:spPr>
          <a:xfrm>
            <a:off x="1093075" y="1820007"/>
            <a:ext cx="9354208" cy="48540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1pPr>
            <a:lvl2pPr marL="7429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2pPr>
            <a:lvl3pPr marL="12001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3pPr>
            <a:lvl4pPr marL="16573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4pPr>
            <a:lvl5pPr marL="21145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5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pic>
        <p:nvPicPr>
          <p:cNvPr id="7" name="Slika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631" y="183493"/>
            <a:ext cx="2038569" cy="89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00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ostavitev po me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" y="0"/>
            <a:ext cx="12187700" cy="6858000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631" y="183493"/>
            <a:ext cx="2038569" cy="892091"/>
          </a:xfrm>
          <a:prstGeom prst="rect">
            <a:avLst/>
          </a:prstGeom>
        </p:spPr>
      </p:pic>
      <p:sp>
        <p:nvSpPr>
          <p:cNvPr id="7" name="Označba mesta naslova 1">
            <a:extLst>
              <a:ext uri="{FF2B5EF4-FFF2-40B4-BE49-F238E27FC236}">
                <a16:creationId xmlns:a16="http://schemas.microsoft.com/office/drawing/2014/main" id="{215F39CA-58FA-41FA-A484-35CF4FE67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545" y="664710"/>
            <a:ext cx="9062544" cy="98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8" name="Označba mesta besedila 2">
            <a:extLst>
              <a:ext uri="{FF2B5EF4-FFF2-40B4-BE49-F238E27FC236}">
                <a16:creationId xmlns:a16="http://schemas.microsoft.com/office/drawing/2014/main" id="{BF7D0683-827B-499F-9F76-701D89D21A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3075" y="1820007"/>
            <a:ext cx="9354208" cy="48540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</a:defRPr>
            </a:lvl1pPr>
            <a:lvl2pPr marL="7429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</a:defRPr>
            </a:lvl2pPr>
            <a:lvl3pPr marL="12001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</a:defRPr>
            </a:lvl3pPr>
            <a:lvl4pPr marL="16573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</a:defRPr>
            </a:lvl4pPr>
            <a:lvl5pPr marL="21145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</p:spTree>
    <p:extLst>
      <p:ext uri="{BB962C8B-B14F-4D97-AF65-F5344CB8AC3E}">
        <p14:creationId xmlns:p14="http://schemas.microsoft.com/office/powerpoint/2010/main" val="290412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ostavitev po me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A73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7" name="Slika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631" y="183493"/>
            <a:ext cx="2038569" cy="892091"/>
          </a:xfrm>
          <a:prstGeom prst="rect">
            <a:avLst/>
          </a:prstGeom>
        </p:spPr>
      </p:pic>
      <p:pic>
        <p:nvPicPr>
          <p:cNvPr id="8" name="Slika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4530" y="5221221"/>
            <a:ext cx="7077470" cy="1636779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602406" cy="879676"/>
          </a:xfrm>
          <a:prstGeom prst="rect">
            <a:avLst/>
          </a:prstGeom>
        </p:spPr>
      </p:pic>
      <p:sp>
        <p:nvSpPr>
          <p:cNvPr id="10" name="Označba mesta naslova 1">
            <a:extLst>
              <a:ext uri="{FF2B5EF4-FFF2-40B4-BE49-F238E27FC236}">
                <a16:creationId xmlns:a16="http://schemas.microsoft.com/office/drawing/2014/main" id="{E4D60FEB-5580-4655-B5DF-48D949A05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545" y="664710"/>
            <a:ext cx="9062544" cy="98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12" name="Označba mesta besedila 2">
            <a:extLst>
              <a:ext uri="{FF2B5EF4-FFF2-40B4-BE49-F238E27FC236}">
                <a16:creationId xmlns:a16="http://schemas.microsoft.com/office/drawing/2014/main" id="{13F5A010-9C27-47BB-A30D-9C8788CE90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3075" y="1820007"/>
            <a:ext cx="9354208" cy="48540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</a:defRPr>
            </a:lvl1pPr>
            <a:lvl2pPr marL="7429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</a:defRPr>
            </a:lvl2pPr>
            <a:lvl3pPr marL="12001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</a:defRPr>
            </a:lvl3pPr>
            <a:lvl4pPr marL="16573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</a:defRPr>
            </a:lvl4pPr>
            <a:lvl5pPr marL="21145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</p:spTree>
    <p:extLst>
      <p:ext uri="{BB962C8B-B14F-4D97-AF65-F5344CB8AC3E}">
        <p14:creationId xmlns:p14="http://schemas.microsoft.com/office/powerpoint/2010/main" val="1696486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ostavitev po me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avokotnik 4"/>
          <p:cNvSpPr/>
          <p:nvPr userDrawn="1"/>
        </p:nvSpPr>
        <p:spPr>
          <a:xfrm>
            <a:off x="7604566" y="0"/>
            <a:ext cx="4587433" cy="6858000"/>
          </a:xfrm>
          <a:prstGeom prst="rect">
            <a:avLst/>
          </a:prstGeom>
          <a:solidFill>
            <a:srgbClr val="6A73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631" y="183493"/>
            <a:ext cx="2038569" cy="892091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4530" y="5221221"/>
            <a:ext cx="7077470" cy="1636779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04566" y="5221221"/>
            <a:ext cx="4587433" cy="1636779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002182" cy="879676"/>
          </a:xfrm>
          <a:prstGeom prst="rect">
            <a:avLst/>
          </a:prstGeom>
        </p:spPr>
      </p:pic>
      <p:sp>
        <p:nvSpPr>
          <p:cNvPr id="7" name="Označba mesta naslova 1"/>
          <p:cNvSpPr>
            <a:spLocks noGrp="1"/>
          </p:cNvSpPr>
          <p:nvPr>
            <p:ph type="title" hasCustomPrompt="1"/>
          </p:nvPr>
        </p:nvSpPr>
        <p:spPr>
          <a:xfrm>
            <a:off x="769814" y="629538"/>
            <a:ext cx="7517524" cy="98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400">
                <a:solidFill>
                  <a:srgbClr val="0073AE"/>
                </a:solidFill>
              </a:defRPr>
            </a:lvl1pPr>
          </a:lstStyle>
          <a:p>
            <a:r>
              <a:rPr lang="sl-SI"/>
              <a:t>Uredite slog naslova</a:t>
            </a:r>
          </a:p>
        </p:txBody>
      </p:sp>
      <p:sp>
        <p:nvSpPr>
          <p:cNvPr id="13" name="Označba mesta besedila 2"/>
          <p:cNvSpPr>
            <a:spLocks noGrp="1"/>
          </p:cNvSpPr>
          <p:nvPr>
            <p:ph idx="1"/>
          </p:nvPr>
        </p:nvSpPr>
        <p:spPr>
          <a:xfrm>
            <a:off x="1093075" y="1732085"/>
            <a:ext cx="6243146" cy="4941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1pPr>
            <a:lvl2pPr marL="7429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2pPr>
            <a:lvl3pPr marL="12001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3pPr>
            <a:lvl4pPr marL="16573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4pPr>
            <a:lvl5pPr marL="21145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5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</p:spTree>
    <p:extLst>
      <p:ext uri="{BB962C8B-B14F-4D97-AF65-F5344CB8AC3E}">
        <p14:creationId xmlns:p14="http://schemas.microsoft.com/office/powerpoint/2010/main" val="127405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ostavitev po me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68187"/>
            <a:ext cx="12210383" cy="5889813"/>
          </a:xfrm>
          <a:prstGeom prst="rect">
            <a:avLst/>
          </a:prstGeom>
        </p:spPr>
      </p:pic>
      <p:sp>
        <p:nvSpPr>
          <p:cNvPr id="5" name="Pravokotnik 4"/>
          <p:cNvSpPr/>
          <p:nvPr userDrawn="1"/>
        </p:nvSpPr>
        <p:spPr>
          <a:xfrm>
            <a:off x="7604566" y="0"/>
            <a:ext cx="4587433" cy="6858000"/>
          </a:xfrm>
          <a:prstGeom prst="rect">
            <a:avLst/>
          </a:prstGeom>
          <a:solidFill>
            <a:srgbClr val="6A73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631" y="183493"/>
            <a:ext cx="2038569" cy="892091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04566" y="5221221"/>
            <a:ext cx="4587433" cy="1636779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002182" cy="879676"/>
          </a:xfrm>
          <a:prstGeom prst="rect">
            <a:avLst/>
          </a:prstGeom>
        </p:spPr>
      </p:pic>
      <p:sp>
        <p:nvSpPr>
          <p:cNvPr id="12" name="Označba mesta naslova 1">
            <a:extLst>
              <a:ext uri="{FF2B5EF4-FFF2-40B4-BE49-F238E27FC236}">
                <a16:creationId xmlns:a16="http://schemas.microsoft.com/office/drawing/2014/main" id="{05975BEE-3273-47A3-A88F-8B70278684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814" y="629538"/>
            <a:ext cx="7517524" cy="98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400">
                <a:solidFill>
                  <a:srgbClr val="0073AE"/>
                </a:solidFill>
              </a:defRPr>
            </a:lvl1pPr>
          </a:lstStyle>
          <a:p>
            <a:r>
              <a:rPr lang="sl-SI"/>
              <a:t>Uredite slog naslova</a:t>
            </a:r>
          </a:p>
        </p:txBody>
      </p:sp>
      <p:sp>
        <p:nvSpPr>
          <p:cNvPr id="13" name="Označba mesta besedila 2">
            <a:extLst>
              <a:ext uri="{FF2B5EF4-FFF2-40B4-BE49-F238E27FC236}">
                <a16:creationId xmlns:a16="http://schemas.microsoft.com/office/drawing/2014/main" id="{003B69B0-7FBC-46DC-8D72-D04DBD83D8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3075" y="1732085"/>
            <a:ext cx="6243146" cy="4941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1pPr>
            <a:lvl2pPr marL="7429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2pPr>
            <a:lvl3pPr marL="12001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3pPr>
            <a:lvl4pPr marL="16573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4pPr>
            <a:lvl5pPr marL="21145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5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</p:spTree>
    <p:extLst>
      <p:ext uri="{BB962C8B-B14F-4D97-AF65-F5344CB8AC3E}">
        <p14:creationId xmlns:p14="http://schemas.microsoft.com/office/powerpoint/2010/main" val="303744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ostavitev po me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87703" cy="6858000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002182" cy="879676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631" y="183493"/>
            <a:ext cx="2038569" cy="892092"/>
          </a:xfrm>
          <a:prstGeom prst="rect">
            <a:avLst/>
          </a:prstGeom>
        </p:spPr>
      </p:pic>
      <p:sp>
        <p:nvSpPr>
          <p:cNvPr id="8" name="Označba mesta naslova 1">
            <a:extLst>
              <a:ext uri="{FF2B5EF4-FFF2-40B4-BE49-F238E27FC236}">
                <a16:creationId xmlns:a16="http://schemas.microsoft.com/office/drawing/2014/main" id="{37B7EE5F-B26F-481A-9125-871BB4E22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545" y="664710"/>
            <a:ext cx="9062544" cy="98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400">
                <a:solidFill>
                  <a:srgbClr val="0073AE"/>
                </a:solidFill>
              </a:defRPr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11" name="Označba mesta besedila 2">
            <a:extLst>
              <a:ext uri="{FF2B5EF4-FFF2-40B4-BE49-F238E27FC236}">
                <a16:creationId xmlns:a16="http://schemas.microsoft.com/office/drawing/2014/main" id="{70664807-E7D6-4FBE-98DE-CFE64078C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3075" y="1820007"/>
            <a:ext cx="9354208" cy="48540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1pPr>
            <a:lvl2pPr marL="7429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2pPr>
            <a:lvl3pPr marL="12001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3pPr>
            <a:lvl4pPr marL="16573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4pPr>
            <a:lvl5pPr marL="21145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5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</p:spTree>
    <p:extLst>
      <p:ext uri="{BB962C8B-B14F-4D97-AF65-F5344CB8AC3E}">
        <p14:creationId xmlns:p14="http://schemas.microsoft.com/office/powerpoint/2010/main" val="113183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4256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Postavitev po me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avokotnik 4"/>
          <p:cNvSpPr/>
          <p:nvPr userDrawn="1"/>
        </p:nvSpPr>
        <p:spPr>
          <a:xfrm>
            <a:off x="8313821" y="0"/>
            <a:ext cx="3878178" cy="6858000"/>
          </a:xfrm>
          <a:prstGeom prst="rect">
            <a:avLst/>
          </a:prstGeom>
          <a:solidFill>
            <a:srgbClr val="6A73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631" y="183493"/>
            <a:ext cx="2038569" cy="892091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4530" y="5221221"/>
            <a:ext cx="7077470" cy="1636779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3821" y="5221221"/>
            <a:ext cx="3878178" cy="1636779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002182" cy="879676"/>
          </a:xfrm>
          <a:prstGeom prst="rect">
            <a:avLst/>
          </a:prstGeom>
        </p:spPr>
      </p:pic>
      <p:sp>
        <p:nvSpPr>
          <p:cNvPr id="12" name="Označba mesta naslova 1">
            <a:extLst>
              <a:ext uri="{FF2B5EF4-FFF2-40B4-BE49-F238E27FC236}">
                <a16:creationId xmlns:a16="http://schemas.microsoft.com/office/drawing/2014/main" id="{7170170D-0DEA-4C41-8B11-2B32CC9AC1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814" y="629538"/>
            <a:ext cx="7517524" cy="98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400">
                <a:solidFill>
                  <a:srgbClr val="0073AE"/>
                </a:solidFill>
              </a:defRPr>
            </a:lvl1pPr>
          </a:lstStyle>
          <a:p>
            <a:r>
              <a:rPr lang="sl-SI"/>
              <a:t>Uredite slog naslova</a:t>
            </a:r>
          </a:p>
        </p:txBody>
      </p:sp>
      <p:sp>
        <p:nvSpPr>
          <p:cNvPr id="14" name="Označba mesta besedila 2">
            <a:extLst>
              <a:ext uri="{FF2B5EF4-FFF2-40B4-BE49-F238E27FC236}">
                <a16:creationId xmlns:a16="http://schemas.microsoft.com/office/drawing/2014/main" id="{4F821621-39F0-435E-A6FD-37519FA650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3075" y="1732085"/>
            <a:ext cx="6243146" cy="4941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1pPr>
            <a:lvl2pPr marL="7429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2pPr>
            <a:lvl3pPr marL="12001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3pPr>
            <a:lvl4pPr marL="16573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4pPr>
            <a:lvl5pPr marL="21145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5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</p:spTree>
    <p:extLst>
      <p:ext uri="{BB962C8B-B14F-4D97-AF65-F5344CB8AC3E}">
        <p14:creationId xmlns:p14="http://schemas.microsoft.com/office/powerpoint/2010/main" val="145649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ostavitev po me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avokotnik 4"/>
          <p:cNvSpPr/>
          <p:nvPr userDrawn="1"/>
        </p:nvSpPr>
        <p:spPr>
          <a:xfrm>
            <a:off x="7604566" y="0"/>
            <a:ext cx="4587433" cy="6858000"/>
          </a:xfrm>
          <a:prstGeom prst="rect">
            <a:avLst/>
          </a:prstGeom>
          <a:solidFill>
            <a:srgbClr val="6A73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631" y="183493"/>
            <a:ext cx="2038569" cy="892091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4530" y="5221221"/>
            <a:ext cx="7077470" cy="1636779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04566" y="5221221"/>
            <a:ext cx="4587433" cy="1636779"/>
          </a:xfrm>
          <a:prstGeom prst="rect">
            <a:avLst/>
          </a:prstGeom>
        </p:spPr>
      </p:pic>
      <p:pic>
        <p:nvPicPr>
          <p:cNvPr id="2" name="Slika 1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04566" y="1447007"/>
            <a:ext cx="4587433" cy="541099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002182" cy="879676"/>
          </a:xfrm>
          <a:prstGeom prst="rect">
            <a:avLst/>
          </a:prstGeom>
        </p:spPr>
      </p:pic>
      <p:sp>
        <p:nvSpPr>
          <p:cNvPr id="13" name="Označba mesta naslova 1">
            <a:extLst>
              <a:ext uri="{FF2B5EF4-FFF2-40B4-BE49-F238E27FC236}">
                <a16:creationId xmlns:a16="http://schemas.microsoft.com/office/drawing/2014/main" id="{E5ADA96E-D1BB-4766-B83D-6DA4C85D16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814" y="629538"/>
            <a:ext cx="7517524" cy="98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400">
                <a:solidFill>
                  <a:srgbClr val="0073AE"/>
                </a:solidFill>
              </a:defRPr>
            </a:lvl1pPr>
          </a:lstStyle>
          <a:p>
            <a:r>
              <a:rPr lang="sl-SI"/>
              <a:t>Uredite slog naslova</a:t>
            </a:r>
          </a:p>
        </p:txBody>
      </p:sp>
      <p:sp>
        <p:nvSpPr>
          <p:cNvPr id="15" name="Označba mesta besedila 2">
            <a:extLst>
              <a:ext uri="{FF2B5EF4-FFF2-40B4-BE49-F238E27FC236}">
                <a16:creationId xmlns:a16="http://schemas.microsoft.com/office/drawing/2014/main" id="{DC922535-BEA0-4D32-A5A7-A25DD0E6F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3075" y="1732085"/>
            <a:ext cx="6243146" cy="4941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1pPr>
            <a:lvl2pPr marL="7429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2pPr>
            <a:lvl3pPr marL="12001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3pPr>
            <a:lvl4pPr marL="16573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4pPr>
            <a:lvl5pPr marL="21145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5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</p:spTree>
    <p:extLst>
      <p:ext uri="{BB962C8B-B14F-4D97-AF65-F5344CB8AC3E}">
        <p14:creationId xmlns:p14="http://schemas.microsoft.com/office/powerpoint/2010/main" val="315271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ostavitev po me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lika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4530" y="5221221"/>
            <a:ext cx="7077470" cy="1636779"/>
          </a:xfrm>
          <a:prstGeom prst="rect">
            <a:avLst/>
          </a:prstGeom>
        </p:spPr>
      </p:pic>
      <p:pic>
        <p:nvPicPr>
          <p:cNvPr id="13" name="Slika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48"/>
          <a:stretch/>
        </p:blipFill>
        <p:spPr>
          <a:xfrm>
            <a:off x="7630597" y="0"/>
            <a:ext cx="4588927" cy="6858000"/>
          </a:xfrm>
          <a:prstGeom prst="rect">
            <a:avLst/>
          </a:prstGeom>
        </p:spPr>
      </p:pic>
      <p:pic>
        <p:nvPicPr>
          <p:cNvPr id="15" name="Slika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589" y="183493"/>
            <a:ext cx="2038569" cy="892091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002182" cy="879676"/>
          </a:xfrm>
          <a:prstGeom prst="rect">
            <a:avLst/>
          </a:prstGeom>
        </p:spPr>
      </p:pic>
      <p:sp>
        <p:nvSpPr>
          <p:cNvPr id="8" name="Označba mesta naslova 1">
            <a:extLst>
              <a:ext uri="{FF2B5EF4-FFF2-40B4-BE49-F238E27FC236}">
                <a16:creationId xmlns:a16="http://schemas.microsoft.com/office/drawing/2014/main" id="{845C82E8-B8E8-4783-A445-108CFC91CE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814" y="629538"/>
            <a:ext cx="7517524" cy="98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400">
                <a:solidFill>
                  <a:srgbClr val="0073AE"/>
                </a:solidFill>
              </a:defRPr>
            </a:lvl1pPr>
          </a:lstStyle>
          <a:p>
            <a:r>
              <a:rPr lang="sl-SI"/>
              <a:t>Uredite slog naslova</a:t>
            </a:r>
          </a:p>
        </p:txBody>
      </p:sp>
      <p:sp>
        <p:nvSpPr>
          <p:cNvPr id="11" name="Označba mesta besedila 2">
            <a:extLst>
              <a:ext uri="{FF2B5EF4-FFF2-40B4-BE49-F238E27FC236}">
                <a16:creationId xmlns:a16="http://schemas.microsoft.com/office/drawing/2014/main" id="{DB26C535-696E-4AD4-9CB6-D33F5D59DA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3075" y="1732085"/>
            <a:ext cx="6243146" cy="4941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1pPr>
            <a:lvl2pPr marL="7429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2pPr>
            <a:lvl3pPr marL="12001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3pPr>
            <a:lvl4pPr marL="16573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4pPr>
            <a:lvl5pPr marL="21145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5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</p:spTree>
    <p:extLst>
      <p:ext uri="{BB962C8B-B14F-4D97-AF65-F5344CB8AC3E}">
        <p14:creationId xmlns:p14="http://schemas.microsoft.com/office/powerpoint/2010/main" val="420837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ostavitev po me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lika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720"/>
            <a:ext cx="12191999" cy="6860419"/>
          </a:xfrm>
          <a:prstGeom prst="rect">
            <a:avLst/>
          </a:prstGeom>
        </p:spPr>
      </p:pic>
      <p:pic>
        <p:nvPicPr>
          <p:cNvPr id="4" name="Slika 3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002182" cy="879676"/>
          </a:xfrm>
          <a:prstGeom prst="rect">
            <a:avLst/>
          </a:prstGeom>
        </p:spPr>
      </p:pic>
      <p:sp>
        <p:nvSpPr>
          <p:cNvPr id="6" name="Označba mesta naslova 1">
            <a:extLst>
              <a:ext uri="{FF2B5EF4-FFF2-40B4-BE49-F238E27FC236}">
                <a16:creationId xmlns:a16="http://schemas.microsoft.com/office/drawing/2014/main" id="{14CBDFEA-9967-45B9-BA59-3F37E4724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545" y="664710"/>
            <a:ext cx="9062544" cy="98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400">
                <a:solidFill>
                  <a:srgbClr val="0073AE"/>
                </a:solidFill>
              </a:defRPr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7" name="Označba mesta besedila 2">
            <a:extLst>
              <a:ext uri="{FF2B5EF4-FFF2-40B4-BE49-F238E27FC236}">
                <a16:creationId xmlns:a16="http://schemas.microsoft.com/office/drawing/2014/main" id="{2D2A617F-0506-4C28-860B-2984B90C9F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3075" y="1820007"/>
            <a:ext cx="9354208" cy="48540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1pPr>
            <a:lvl2pPr marL="7429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2pPr>
            <a:lvl3pPr marL="12001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3pPr>
            <a:lvl4pPr marL="16573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4pPr>
            <a:lvl5pPr marL="2114550" indent="-285750">
              <a:buClr>
                <a:srgbClr val="0073AE"/>
              </a:buClr>
              <a:buFont typeface="Arial" panose="020B0604020202020204" pitchFamily="34" charset="0"/>
              <a:buChar char="•"/>
              <a:defRPr sz="2400">
                <a:solidFill>
                  <a:srgbClr val="6A737B"/>
                </a:solidFill>
              </a:defRPr>
            </a:lvl5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</p:spTree>
    <p:extLst>
      <p:ext uri="{BB962C8B-B14F-4D97-AF65-F5344CB8AC3E}">
        <p14:creationId xmlns:p14="http://schemas.microsoft.com/office/powerpoint/2010/main" val="141939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Postavitev po me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lika 6">
            <a:extLst>
              <a:ext uri="{FF2B5EF4-FFF2-40B4-BE49-F238E27FC236}">
                <a16:creationId xmlns:a16="http://schemas.microsoft.com/office/drawing/2014/main" id="{82067C0D-442E-42FC-9216-40C8121C96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4530" y="5221221"/>
            <a:ext cx="7077470" cy="1636779"/>
          </a:xfrm>
          <a:prstGeom prst="rect">
            <a:avLst/>
          </a:prstGeom>
        </p:spPr>
      </p:pic>
      <p:pic>
        <p:nvPicPr>
          <p:cNvPr id="12" name="Slika 4">
            <a:extLst>
              <a:ext uri="{FF2B5EF4-FFF2-40B4-BE49-F238E27FC236}">
                <a16:creationId xmlns:a16="http://schemas.microsoft.com/office/drawing/2014/main" id="{213F77C9-0008-453B-8A5B-DC066FD4BA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002182" cy="879676"/>
          </a:xfrm>
          <a:prstGeom prst="rect">
            <a:avLst/>
          </a:prstGeom>
        </p:spPr>
      </p:pic>
      <p:sp>
        <p:nvSpPr>
          <p:cNvPr id="3" name="Označba mest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95BD2-726D-485F-B2D3-544ADF87B1A5}" type="datetimeFigureOut">
              <a:rPr lang="sl-SI" smtClean="0"/>
              <a:t>9. 10. 2019</a:t>
            </a:fld>
            <a:endParaRPr lang="sl-SI"/>
          </a:p>
        </p:txBody>
      </p:sp>
      <p:sp>
        <p:nvSpPr>
          <p:cNvPr id="4" name="Označba mest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značba mest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EF4-1960-452B-ADCD-04F478611884}" type="slidenum">
              <a:rPr lang="sl-SI" smtClean="0"/>
              <a:t>‹#›</a:t>
            </a:fld>
            <a:endParaRPr lang="sl-SI"/>
          </a:p>
        </p:txBody>
      </p:sp>
      <p:sp>
        <p:nvSpPr>
          <p:cNvPr id="19" name="Naslov 1"/>
          <p:cNvSpPr txBox="1">
            <a:spLocks/>
          </p:cNvSpPr>
          <p:nvPr userDrawn="1"/>
        </p:nvSpPr>
        <p:spPr>
          <a:xfrm>
            <a:off x="643226" y="666107"/>
            <a:ext cx="9137771" cy="782549"/>
          </a:xfrm>
          <a:prstGeom prst="rect">
            <a:avLst/>
          </a:prstGeom>
        </p:spPr>
        <p:txBody>
          <a:bodyPr vert="horz" lIns="91440" tIns="28800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3AE"/>
                </a:solidFill>
                <a:latin typeface="Amor Sans Pro" panose="02000503080000020003" pitchFamily="50" charset="-18"/>
                <a:ea typeface="+mj-ea"/>
                <a:cs typeface="+mj-cs"/>
              </a:defRPr>
            </a:lvl1pPr>
          </a:lstStyle>
          <a:p>
            <a:endParaRPr lang="sl-SI"/>
          </a:p>
        </p:txBody>
      </p:sp>
      <p:sp>
        <p:nvSpPr>
          <p:cNvPr id="20" name="Označba mesta vsebine 2"/>
          <p:cNvSpPr>
            <a:spLocks noGrp="1"/>
          </p:cNvSpPr>
          <p:nvPr>
            <p:ph idx="1"/>
          </p:nvPr>
        </p:nvSpPr>
        <p:spPr>
          <a:xfrm>
            <a:off x="1222625" y="1825625"/>
            <a:ext cx="4982965" cy="435133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rgbClr val="6A737B"/>
                </a:solidFill>
                <a:latin typeface="Amor Sans Pro" panose="02000503080000020003" pitchFamily="50" charset="-18"/>
              </a:defRPr>
            </a:lvl1pPr>
            <a:lvl2pPr>
              <a:lnSpc>
                <a:spcPct val="100000"/>
              </a:lnSpc>
              <a:defRPr>
                <a:solidFill>
                  <a:srgbClr val="6A737B"/>
                </a:solidFill>
                <a:latin typeface="Amor Sans Pro" panose="02000503080000020003" pitchFamily="50" charset="-18"/>
              </a:defRPr>
            </a:lvl2pPr>
            <a:lvl3pPr>
              <a:lnSpc>
                <a:spcPct val="100000"/>
              </a:lnSpc>
              <a:defRPr>
                <a:solidFill>
                  <a:srgbClr val="6A737B"/>
                </a:solidFill>
                <a:latin typeface="Amor Sans Pro" panose="02000503080000020003" pitchFamily="50" charset="-18"/>
              </a:defRPr>
            </a:lvl3pPr>
            <a:lvl4pPr>
              <a:lnSpc>
                <a:spcPct val="100000"/>
              </a:lnSpc>
              <a:defRPr>
                <a:solidFill>
                  <a:srgbClr val="6A737B"/>
                </a:solidFill>
                <a:latin typeface="Amor Sans Pro" panose="02000503080000020003" pitchFamily="50" charset="-18"/>
              </a:defRPr>
            </a:lvl4pPr>
            <a:lvl5pPr>
              <a:lnSpc>
                <a:spcPct val="100000"/>
              </a:lnSpc>
              <a:defRPr>
                <a:solidFill>
                  <a:srgbClr val="6A737B"/>
                </a:solidFill>
                <a:latin typeface="Amor Sans Pro" panose="02000503080000020003" pitchFamily="50" charset="-18"/>
              </a:defRPr>
            </a:lvl5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21" name="Označba mesta slike 8"/>
          <p:cNvSpPr>
            <a:spLocks noGrp="1"/>
          </p:cNvSpPr>
          <p:nvPr>
            <p:ph type="pic" sz="quarter" idx="13"/>
          </p:nvPr>
        </p:nvSpPr>
        <p:spPr>
          <a:xfrm>
            <a:off x="6565186" y="1825625"/>
            <a:ext cx="5626813" cy="43513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sl-SI"/>
          </a:p>
        </p:txBody>
      </p:sp>
      <p:sp>
        <p:nvSpPr>
          <p:cNvPr id="10" name="Naslov 1">
            <a:extLst>
              <a:ext uri="{FF2B5EF4-FFF2-40B4-BE49-F238E27FC236}">
                <a16:creationId xmlns:a16="http://schemas.microsoft.com/office/drawing/2014/main" id="{F0CACA0F-188B-41F3-8CAF-2502E3AB5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227" y="666107"/>
            <a:ext cx="9137770" cy="782549"/>
          </a:xfrm>
        </p:spPr>
        <p:txBody>
          <a:bodyPr tIns="288000" anchor="ctr" anchorCtr="0">
            <a:noAutofit/>
          </a:bodyPr>
          <a:lstStyle>
            <a:lvl1pPr>
              <a:defRPr sz="4400" b="0">
                <a:solidFill>
                  <a:srgbClr val="0073AE"/>
                </a:solidFill>
                <a:latin typeface="Myriad Pro Light" panose="020B0403030403020204"/>
              </a:defRPr>
            </a:lvl1pPr>
          </a:lstStyle>
          <a:p>
            <a:endParaRPr lang="sl-SI"/>
          </a:p>
        </p:txBody>
      </p:sp>
      <p:pic>
        <p:nvPicPr>
          <p:cNvPr id="13" name="Slika 2">
            <a:extLst>
              <a:ext uri="{FF2B5EF4-FFF2-40B4-BE49-F238E27FC236}">
                <a16:creationId xmlns:a16="http://schemas.microsoft.com/office/drawing/2014/main" id="{4C36E23C-6240-4DD2-9C73-8A2FEFFA3D8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631" y="183493"/>
            <a:ext cx="2038569" cy="89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075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datuma 1">
            <a:extLst>
              <a:ext uri="{FF2B5EF4-FFF2-40B4-BE49-F238E27FC236}">
                <a16:creationId xmlns:a16="http://schemas.microsoft.com/office/drawing/2014/main" id="{B9926BDB-2FA5-4CBD-9D6E-D80CDFD70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95BD2-726D-485F-B2D3-544ADF87B1A5}" type="datetimeFigureOut">
              <a:rPr lang="sl-SI" smtClean="0"/>
              <a:t>9. 10. 2019</a:t>
            </a:fld>
            <a:endParaRPr lang="sl-SI"/>
          </a:p>
        </p:txBody>
      </p:sp>
      <p:sp>
        <p:nvSpPr>
          <p:cNvPr id="3" name="Označba mesta noge 2">
            <a:extLst>
              <a:ext uri="{FF2B5EF4-FFF2-40B4-BE49-F238E27FC236}">
                <a16:creationId xmlns:a16="http://schemas.microsoft.com/office/drawing/2014/main" id="{352181B9-6E46-4A27-A05F-48974EBBB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3BE257E6-1AE9-41C8-AFB4-6E2BBC9CA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56EF4-1960-452B-ADCD-04F478611884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6839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942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796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86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721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33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79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77B1E-772F-D94C-9FE5-7243F76251A4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4414D-9C77-414D-9F40-5E91A69E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966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95BD2-726D-485F-B2D3-544ADF87B1A5}" type="datetimeFigureOut">
              <a:rPr lang="sl-SI" smtClean="0"/>
              <a:t>9. 10. 2019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56EF4-1960-452B-ADCD-04F478611884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28565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</p:sldLayoutIdLst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522" cy="6858000"/>
          </a:xfrm>
        </p:spPr>
      </p:pic>
      <p:sp>
        <p:nvSpPr>
          <p:cNvPr id="5" name="TextBox 4"/>
          <p:cNvSpPr txBox="1"/>
          <p:nvPr/>
        </p:nvSpPr>
        <p:spPr>
          <a:xfrm>
            <a:off x="5408341" y="3666151"/>
            <a:ext cx="4773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8800" b="1" dirty="0">
                <a:solidFill>
                  <a:srgbClr val="18698F"/>
                </a:solidFill>
              </a:rPr>
              <a:t>L-TEK</a:t>
            </a:r>
            <a:r>
              <a:rPr lang="en-US" sz="6000" b="1" dirty="0">
                <a:solidFill>
                  <a:srgbClr val="18698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1175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631433" y="673758"/>
            <a:ext cx="9062544" cy="983155"/>
          </a:xfrm>
        </p:spPr>
        <p:txBody>
          <a:bodyPr>
            <a:normAutofit/>
          </a:bodyPr>
          <a:lstStyle/>
          <a:p>
            <a:r>
              <a:rPr lang="en-GB" sz="4400" dirty="0">
                <a:latin typeface="+mn-lt"/>
              </a:rPr>
              <a:t>About L-Tek</a:t>
            </a:r>
            <a:endParaRPr lang="sl-SI" sz="4400" dirty="0">
              <a:latin typeface="+mn-lt"/>
            </a:endParaRPr>
          </a:p>
        </p:txBody>
      </p:sp>
      <p:sp>
        <p:nvSpPr>
          <p:cNvPr id="2" name="Označba mesta vsebine 1"/>
          <p:cNvSpPr>
            <a:spLocks noGrp="1"/>
          </p:cNvSpPr>
          <p:nvPr>
            <p:ph idx="1"/>
          </p:nvPr>
        </p:nvSpPr>
        <p:spPr>
          <a:xfrm>
            <a:off x="631433" y="1759138"/>
            <a:ext cx="6834687" cy="4934046"/>
          </a:xfrm>
        </p:spPr>
        <p:txBody>
          <a:bodyPr>
            <a:normAutofit/>
          </a:bodyPr>
          <a:lstStyle/>
          <a:p>
            <a:pPr marL="357750"/>
            <a:r>
              <a:rPr lang="en-US" dirty="0"/>
              <a:t>L-Tek is a family-owned company based in Slovenia</a:t>
            </a:r>
          </a:p>
          <a:p>
            <a:pPr marL="357750"/>
            <a:r>
              <a:rPr lang="sl-SI" dirty="0" err="1"/>
              <a:t>Since</a:t>
            </a:r>
            <a:r>
              <a:rPr lang="sl-SI" dirty="0"/>
              <a:t> 1994 </a:t>
            </a:r>
            <a:r>
              <a:rPr lang="sl-SI" dirty="0" err="1"/>
              <a:t>providing</a:t>
            </a:r>
            <a:r>
              <a:rPr lang="sl-SI" dirty="0"/>
              <a:t> </a:t>
            </a:r>
            <a:r>
              <a:rPr lang="sl-SI" dirty="0" err="1"/>
              <a:t>High-Quality</a:t>
            </a:r>
            <a:r>
              <a:rPr lang="sl-SI" dirty="0"/>
              <a:t> </a:t>
            </a:r>
            <a:r>
              <a:rPr lang="sl-SI" b="1" dirty="0"/>
              <a:t>EMS </a:t>
            </a:r>
            <a:r>
              <a:rPr lang="sl-SI" dirty="0"/>
              <a:t>(</a:t>
            </a:r>
            <a:r>
              <a:rPr lang="sl-SI" dirty="0" err="1"/>
              <a:t>Electronic</a:t>
            </a:r>
            <a:r>
              <a:rPr lang="sl-SI" dirty="0"/>
              <a:t> </a:t>
            </a:r>
            <a:r>
              <a:rPr lang="sl-SI" dirty="0" err="1"/>
              <a:t>Manufacturing</a:t>
            </a:r>
            <a:r>
              <a:rPr lang="sl-SI" dirty="0"/>
              <a:t> </a:t>
            </a:r>
            <a:r>
              <a:rPr lang="sl-SI" dirty="0" err="1"/>
              <a:t>Services</a:t>
            </a:r>
            <a:r>
              <a:rPr lang="sl-SI" dirty="0"/>
              <a:t>)</a:t>
            </a:r>
          </a:p>
          <a:p>
            <a:pPr marL="357750"/>
            <a:r>
              <a:rPr lang="en-GB" dirty="0"/>
              <a:t>L-Tek is a </a:t>
            </a:r>
            <a:r>
              <a:rPr lang="en-GB" b="1" dirty="0"/>
              <a:t>technical innovator</a:t>
            </a:r>
            <a:r>
              <a:rPr lang="en-GB" dirty="0"/>
              <a:t> specialising in and focused upon</a:t>
            </a:r>
            <a:r>
              <a:rPr lang="sl-SI" dirty="0"/>
              <a:t> R&amp;D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mainly</a:t>
            </a:r>
            <a:r>
              <a:rPr lang="sl-SI" dirty="0"/>
              <a:t> </a:t>
            </a:r>
            <a:r>
              <a:rPr lang="sl-SI" dirty="0" err="1"/>
              <a:t>IoT</a:t>
            </a:r>
            <a:r>
              <a:rPr lang="sl-SI" dirty="0"/>
              <a:t> </a:t>
            </a:r>
            <a:r>
              <a:rPr lang="sl-SI" dirty="0" err="1"/>
              <a:t>solutions</a:t>
            </a:r>
            <a:r>
              <a:rPr lang="sl-SI" dirty="0"/>
              <a:t>, </a:t>
            </a:r>
            <a:r>
              <a:rPr lang="sl-SI" dirty="0" err="1"/>
              <a:t>electronic</a:t>
            </a:r>
            <a:r>
              <a:rPr lang="sl-SI" dirty="0"/>
              <a:t> </a:t>
            </a:r>
            <a:r>
              <a:rPr lang="sl-SI" dirty="0" err="1"/>
              <a:t>modules</a:t>
            </a:r>
            <a:r>
              <a:rPr lang="sl-SI" dirty="0"/>
              <a:t> </a:t>
            </a:r>
            <a:r>
              <a:rPr lang="sl-SI" dirty="0" err="1"/>
              <a:t>and</a:t>
            </a:r>
            <a:r>
              <a:rPr lang="sl-SI" dirty="0"/>
              <a:t> software </a:t>
            </a:r>
            <a:r>
              <a:rPr lang="sl-SI" dirty="0" err="1"/>
              <a:t>solutions</a:t>
            </a:r>
            <a:r>
              <a:rPr lang="sl-SI" dirty="0"/>
              <a:t>.</a:t>
            </a:r>
            <a:r>
              <a:rPr lang="en-GB" dirty="0"/>
              <a:t> </a:t>
            </a:r>
            <a:endParaRPr lang="sl-SI" dirty="0"/>
          </a:p>
          <a:p>
            <a:pPr marL="357750"/>
            <a:r>
              <a:rPr lang="en-US" dirty="0"/>
              <a:t>L-Tek is </a:t>
            </a:r>
            <a:r>
              <a:rPr lang="en-US" b="1" dirty="0"/>
              <a:t>investing </a:t>
            </a:r>
            <a:r>
              <a:rPr lang="en-US" dirty="0"/>
              <a:t>a substantial part of the revenue into </a:t>
            </a:r>
            <a:r>
              <a:rPr lang="en-US" b="1" dirty="0"/>
              <a:t>R&amp;D developments </a:t>
            </a:r>
            <a:r>
              <a:rPr lang="en-US" dirty="0"/>
              <a:t>and optimization of manufacturing processes</a:t>
            </a:r>
          </a:p>
          <a:p>
            <a:pPr marL="357750"/>
            <a:r>
              <a:rPr lang="sl-SI" dirty="0"/>
              <a:t>L-Tek </a:t>
            </a:r>
            <a:r>
              <a:rPr lang="sl-SI" dirty="0" err="1"/>
              <a:t>designs</a:t>
            </a:r>
            <a:r>
              <a:rPr lang="sl-SI" dirty="0"/>
              <a:t> </a:t>
            </a:r>
            <a:r>
              <a:rPr lang="sl-SI" dirty="0" err="1"/>
              <a:t>and</a:t>
            </a:r>
            <a:r>
              <a:rPr lang="sl-SI" dirty="0"/>
              <a:t> </a:t>
            </a:r>
            <a:r>
              <a:rPr lang="sl-SI" dirty="0" err="1"/>
              <a:t>produces</a:t>
            </a:r>
            <a:r>
              <a:rPr lang="sl-SI" dirty="0"/>
              <a:t> </a:t>
            </a:r>
            <a:r>
              <a:rPr lang="sl-SI" b="1" dirty="0" err="1"/>
              <a:t>medical</a:t>
            </a:r>
            <a:r>
              <a:rPr lang="sl-SI" b="1" dirty="0"/>
              <a:t> </a:t>
            </a:r>
            <a:r>
              <a:rPr lang="sl-SI" b="1" dirty="0" err="1"/>
              <a:t>products</a:t>
            </a:r>
            <a:r>
              <a:rPr lang="sl-SI" dirty="0"/>
              <a:t> </a:t>
            </a:r>
            <a:r>
              <a:rPr lang="sl-SI" dirty="0" err="1"/>
              <a:t>under</a:t>
            </a:r>
            <a:r>
              <a:rPr lang="sl-SI" dirty="0"/>
              <a:t> ISO 13485:2016 standard</a:t>
            </a:r>
            <a:endParaRPr lang="en-US" dirty="0"/>
          </a:p>
          <a:p>
            <a:pPr marL="357750"/>
            <a:r>
              <a:rPr lang="sl-SI" dirty="0" err="1"/>
              <a:t>We</a:t>
            </a:r>
            <a:r>
              <a:rPr lang="sl-SI" dirty="0"/>
              <a:t> are </a:t>
            </a:r>
            <a:r>
              <a:rPr lang="sl-SI" dirty="0" err="1"/>
              <a:t>also</a:t>
            </a:r>
            <a:r>
              <a:rPr lang="en-US" dirty="0"/>
              <a:t> a manufacturer with </a:t>
            </a:r>
            <a:r>
              <a:rPr lang="en-US" b="1" dirty="0"/>
              <a:t>complete a</a:t>
            </a:r>
            <a:r>
              <a:rPr lang="sl-SI" b="1" dirty="0"/>
              <a:t>u</a:t>
            </a:r>
            <a:r>
              <a:rPr lang="en-US" b="1" dirty="0" err="1"/>
              <a:t>tomized</a:t>
            </a:r>
            <a:r>
              <a:rPr lang="en-US" b="1" dirty="0"/>
              <a:t> production</a:t>
            </a:r>
            <a:r>
              <a:rPr lang="en-US" dirty="0"/>
              <a:t> lines for</a:t>
            </a:r>
            <a:r>
              <a:rPr lang="en-US" b="1" dirty="0"/>
              <a:t> small </a:t>
            </a:r>
            <a:r>
              <a:rPr lang="en-US" dirty="0"/>
              <a:t>and </a:t>
            </a:r>
            <a:r>
              <a:rPr lang="en-US" b="1" dirty="0"/>
              <a:t>medium-size</a:t>
            </a:r>
            <a:r>
              <a:rPr lang="en-US" dirty="0"/>
              <a:t> quantity series of complex, high-tech goods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87BB0BCD-76BD-448F-B66C-EDB76274685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7554897" y="0"/>
            <a:ext cx="4637103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9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avokotnik 10"/>
          <p:cNvSpPr/>
          <p:nvPr/>
        </p:nvSpPr>
        <p:spPr>
          <a:xfrm>
            <a:off x="0" y="4550226"/>
            <a:ext cx="12192000" cy="2307773"/>
          </a:xfrm>
          <a:prstGeom prst="rect">
            <a:avLst/>
          </a:prstGeom>
          <a:solidFill>
            <a:srgbClr val="6A73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652554" y="551645"/>
            <a:ext cx="9062544" cy="983155"/>
          </a:xfrm>
        </p:spPr>
        <p:txBody>
          <a:bodyPr>
            <a:normAutofit/>
          </a:bodyPr>
          <a:lstStyle/>
          <a:p>
            <a:r>
              <a:rPr lang="sl-SI" sz="4400" b="1" dirty="0" err="1">
                <a:latin typeface="Myriad Pro Light" panose="020B0403030403020204" pitchFamily="34" charset="0"/>
              </a:rPr>
              <a:t>Manufacturing</a:t>
            </a:r>
            <a:r>
              <a:rPr lang="sl-SI" sz="4400" dirty="0">
                <a:latin typeface="Myriad Pro Light" panose="020B0403030403020204" pitchFamily="34" charset="0"/>
              </a:rPr>
              <a:t> </a:t>
            </a:r>
            <a:r>
              <a:rPr lang="sl-SI" sz="4400" dirty="0" err="1">
                <a:latin typeface="Myriad Pro Light" panose="020B0403030403020204" pitchFamily="34" charset="0"/>
              </a:rPr>
              <a:t>services</a:t>
            </a:r>
            <a:r>
              <a:rPr lang="sl-SI" sz="4400" dirty="0">
                <a:latin typeface="Myriad Pro Light" panose="020B0403030403020204" pitchFamily="34" charset="0"/>
              </a:rPr>
              <a:t>:</a:t>
            </a:r>
          </a:p>
        </p:txBody>
      </p:sp>
      <p:sp>
        <p:nvSpPr>
          <p:cNvPr id="7" name="Označba mesta vsebine 6"/>
          <p:cNvSpPr>
            <a:spLocks noGrp="1"/>
          </p:cNvSpPr>
          <p:nvPr>
            <p:ph idx="1"/>
          </p:nvPr>
        </p:nvSpPr>
        <p:spPr>
          <a:xfrm>
            <a:off x="772357" y="1340528"/>
            <a:ext cx="6622741" cy="2955811"/>
          </a:xfrm>
        </p:spPr>
        <p:txBody>
          <a:bodyPr>
            <a:normAutofit/>
          </a:bodyPr>
          <a:lstStyle/>
          <a:p>
            <a:pPr marL="357750"/>
            <a:r>
              <a:rPr lang="en-US" b="1" dirty="0">
                <a:latin typeface="Amor Sans Pro" panose="02000503080000020003" pitchFamily="50" charset="-18"/>
              </a:rPr>
              <a:t>3 </a:t>
            </a:r>
            <a:r>
              <a:rPr lang="sl-SI" b="1" dirty="0">
                <a:latin typeface="Amor Sans Pro" panose="02000503080000020003" pitchFamily="50" charset="-18"/>
              </a:rPr>
              <a:t>SMT </a:t>
            </a:r>
            <a:r>
              <a:rPr lang="en-US" b="1" dirty="0">
                <a:latin typeface="Amor Sans Pro" panose="02000503080000020003" pitchFamily="50" charset="-18"/>
              </a:rPr>
              <a:t>production line</a:t>
            </a:r>
            <a:r>
              <a:rPr lang="sl-SI" b="1" dirty="0">
                <a:latin typeface="Amor Sans Pro" panose="02000503080000020003" pitchFamily="50" charset="-18"/>
              </a:rPr>
              <a:t>s</a:t>
            </a:r>
            <a:endParaRPr lang="sl-SI" dirty="0">
              <a:latin typeface="Amor Sans Pro" panose="02000503080000020003" pitchFamily="50" charset="-18"/>
            </a:endParaRPr>
          </a:p>
          <a:p>
            <a:pPr marL="814950" lvl="1"/>
            <a:r>
              <a:rPr lang="sl-SI" dirty="0" err="1">
                <a:latin typeface="Amor Sans Pro" panose="02000503080000020003" pitchFamily="50" charset="-18"/>
              </a:rPr>
              <a:t>From</a:t>
            </a:r>
            <a:r>
              <a:rPr lang="sl-SI" dirty="0">
                <a:latin typeface="Amor Sans Pro" panose="02000503080000020003" pitchFamily="50" charset="-18"/>
              </a:rPr>
              <a:t> </a:t>
            </a:r>
            <a:r>
              <a:rPr lang="sl-SI" b="1" dirty="0" err="1">
                <a:latin typeface="Amor Sans Pro" panose="02000503080000020003" pitchFamily="50" charset="-18"/>
              </a:rPr>
              <a:t>prototype</a:t>
            </a:r>
            <a:r>
              <a:rPr lang="sl-SI" dirty="0">
                <a:latin typeface="Amor Sans Pro" panose="02000503080000020003" pitchFamily="50" charset="-18"/>
              </a:rPr>
              <a:t> to </a:t>
            </a:r>
            <a:r>
              <a:rPr lang="sl-SI" dirty="0" err="1">
                <a:latin typeface="Amor Sans Pro" panose="02000503080000020003" pitchFamily="50" charset="-18"/>
              </a:rPr>
              <a:t>medium-batch</a:t>
            </a:r>
            <a:r>
              <a:rPr lang="sl-SI" dirty="0">
                <a:latin typeface="Amor Sans Pro" panose="02000503080000020003" pitchFamily="50" charset="-18"/>
              </a:rPr>
              <a:t> </a:t>
            </a:r>
            <a:r>
              <a:rPr lang="sl-SI" dirty="0" err="1">
                <a:latin typeface="Amor Sans Pro" panose="02000503080000020003" pitchFamily="50" charset="-18"/>
              </a:rPr>
              <a:t>size</a:t>
            </a:r>
            <a:endParaRPr lang="en-US" dirty="0">
              <a:latin typeface="Amor Sans Pro" panose="02000503080000020003" pitchFamily="50" charset="-18"/>
            </a:endParaRPr>
          </a:p>
          <a:p>
            <a:pPr marL="357750"/>
            <a:r>
              <a:rPr lang="sl-SI" b="1" dirty="0">
                <a:latin typeface="Amor Sans Pro" panose="02000503080000020003" pitchFamily="50" charset="-18"/>
              </a:rPr>
              <a:t>THT </a:t>
            </a:r>
            <a:r>
              <a:rPr lang="sl-SI" b="1" dirty="0" err="1">
                <a:latin typeface="Amor Sans Pro" panose="02000503080000020003" pitchFamily="50" charset="-18"/>
              </a:rPr>
              <a:t>soldering</a:t>
            </a:r>
            <a:endParaRPr lang="sl-SI" b="1" dirty="0">
              <a:latin typeface="Amor Sans Pro" panose="02000503080000020003" pitchFamily="50" charset="-18"/>
            </a:endParaRPr>
          </a:p>
          <a:p>
            <a:pPr marL="814950" lvl="1"/>
            <a:r>
              <a:rPr lang="sl-SI" b="1" dirty="0" err="1">
                <a:latin typeface="Amor Sans Pro" panose="02000503080000020003" pitchFamily="50" charset="-18"/>
              </a:rPr>
              <a:t>Wave</a:t>
            </a:r>
            <a:r>
              <a:rPr lang="sl-SI" b="1" dirty="0">
                <a:latin typeface="Amor Sans Pro" panose="02000503080000020003" pitchFamily="50" charset="-18"/>
              </a:rPr>
              <a:t> </a:t>
            </a:r>
            <a:r>
              <a:rPr lang="sl-SI" b="1" dirty="0" err="1">
                <a:latin typeface="Amor Sans Pro" panose="02000503080000020003" pitchFamily="50" charset="-18"/>
              </a:rPr>
              <a:t>soldering</a:t>
            </a:r>
            <a:endParaRPr lang="sl-SI" b="1" dirty="0">
              <a:latin typeface="Amor Sans Pro" panose="02000503080000020003" pitchFamily="50" charset="-18"/>
            </a:endParaRPr>
          </a:p>
          <a:p>
            <a:pPr marL="814950" lvl="1"/>
            <a:r>
              <a:rPr lang="en-US" b="1" dirty="0">
                <a:latin typeface="Amor Sans Pro" panose="02000503080000020003" pitchFamily="50" charset="-18"/>
              </a:rPr>
              <a:t>Selective Soldering</a:t>
            </a:r>
            <a:endParaRPr lang="en-US" dirty="0">
              <a:latin typeface="Amor Sans Pro" panose="02000503080000020003" pitchFamily="50" charset="-18"/>
            </a:endParaRPr>
          </a:p>
          <a:p>
            <a:pPr marL="357750"/>
            <a:r>
              <a:rPr lang="sl-SI" b="1" dirty="0" err="1">
                <a:latin typeface="Amor Sans Pro" panose="02000503080000020003" pitchFamily="50" charset="-18"/>
              </a:rPr>
              <a:t>Automatic</a:t>
            </a:r>
            <a:r>
              <a:rPr lang="sl-SI" b="1" dirty="0">
                <a:latin typeface="Amor Sans Pro" panose="02000503080000020003" pitchFamily="50" charset="-18"/>
              </a:rPr>
              <a:t> </a:t>
            </a:r>
            <a:r>
              <a:rPr lang="sl-SI" b="1" dirty="0" err="1">
                <a:latin typeface="Amor Sans Pro" panose="02000503080000020003" pitchFamily="50" charset="-18"/>
              </a:rPr>
              <a:t>storage</a:t>
            </a:r>
            <a:r>
              <a:rPr lang="sl-SI" b="1" dirty="0">
                <a:latin typeface="Amor Sans Pro" panose="02000503080000020003" pitchFamily="50" charset="-18"/>
              </a:rPr>
              <a:t> </a:t>
            </a:r>
            <a:r>
              <a:rPr lang="sl-SI" b="1" dirty="0" err="1">
                <a:latin typeface="Amor Sans Pro" panose="02000503080000020003" pitchFamily="50" charset="-18"/>
              </a:rPr>
              <a:t>and</a:t>
            </a:r>
            <a:r>
              <a:rPr lang="sl-SI" b="1" dirty="0">
                <a:latin typeface="Amor Sans Pro" panose="02000503080000020003" pitchFamily="50" charset="-18"/>
              </a:rPr>
              <a:t> d</a:t>
            </a:r>
            <a:r>
              <a:rPr lang="en-US" b="1" dirty="0" err="1">
                <a:latin typeface="Amor Sans Pro" panose="02000503080000020003" pitchFamily="50" charset="-18"/>
              </a:rPr>
              <a:t>rying</a:t>
            </a:r>
            <a:r>
              <a:rPr lang="en-US" b="1" dirty="0">
                <a:latin typeface="Amor Sans Pro" panose="02000503080000020003" pitchFamily="50" charset="-18"/>
              </a:rPr>
              <a:t> cabinet </a:t>
            </a:r>
            <a:r>
              <a:rPr lang="en-US" dirty="0">
                <a:latin typeface="Amor Sans Pro" panose="02000503080000020003" pitchFamily="50" charset="-18"/>
              </a:rPr>
              <a:t>for components </a:t>
            </a:r>
          </a:p>
          <a:p>
            <a:pPr marL="357750"/>
            <a:r>
              <a:rPr lang="sl-SI" b="1" dirty="0" err="1">
                <a:latin typeface="Amor Sans Pro" panose="02000503080000020003" pitchFamily="50" charset="-18"/>
              </a:rPr>
              <a:t>Comformal</a:t>
            </a:r>
            <a:r>
              <a:rPr lang="sl-SI" b="1" dirty="0">
                <a:latin typeface="Amor Sans Pro" panose="02000503080000020003" pitchFamily="50" charset="-18"/>
              </a:rPr>
              <a:t> </a:t>
            </a:r>
            <a:r>
              <a:rPr lang="sl-SI" b="1" dirty="0" err="1">
                <a:latin typeface="Amor Sans Pro" panose="02000503080000020003" pitchFamily="50" charset="-18"/>
              </a:rPr>
              <a:t>coating</a:t>
            </a:r>
            <a:r>
              <a:rPr lang="sl-SI" b="1" dirty="0">
                <a:latin typeface="Amor Sans Pro" panose="02000503080000020003" pitchFamily="50" charset="-18"/>
              </a:rPr>
              <a:t> </a:t>
            </a:r>
          </a:p>
          <a:p>
            <a:pPr marL="357750"/>
            <a:r>
              <a:rPr lang="sl-SI" b="1" dirty="0" err="1">
                <a:latin typeface="Amor Sans Pro" panose="02000503080000020003" pitchFamily="50" charset="-18"/>
              </a:rPr>
              <a:t>Testing</a:t>
            </a:r>
            <a:r>
              <a:rPr lang="sl-SI" b="1" dirty="0">
                <a:latin typeface="Amor Sans Pro" panose="02000503080000020003" pitchFamily="50" charset="-18"/>
              </a:rPr>
              <a:t> </a:t>
            </a:r>
            <a:r>
              <a:rPr lang="sl-SI" dirty="0" err="1">
                <a:latin typeface="Amor Sans Pro" panose="02000503080000020003" pitchFamily="50" charset="-18"/>
              </a:rPr>
              <a:t>services</a:t>
            </a:r>
            <a:endParaRPr lang="sl-SI" dirty="0">
              <a:latin typeface="Amor Sans Pro" panose="02000503080000020003" pitchFamily="50" charset="-18"/>
            </a:endParaRPr>
          </a:p>
          <a:p>
            <a:pPr marL="357750"/>
            <a:endParaRPr lang="en-US" b="1" dirty="0">
              <a:latin typeface="Amor Sans Pro" panose="02000503080000020003" pitchFamily="50" charset="-18"/>
            </a:endParaRPr>
          </a:p>
          <a:p>
            <a:endParaRPr lang="sl-SI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F52F2E-6FC2-4E98-9AAE-94ABD57581C1}"/>
              </a:ext>
            </a:extLst>
          </p:cNvPr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9208001" y="4804112"/>
            <a:ext cx="2772000" cy="180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0005A3-A26F-4BCE-B1C7-D8479AB2AE1C}"/>
              </a:ext>
            </a:extLst>
          </p:cNvPr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9" t="23705" r="17258" b="41594"/>
          <a:stretch/>
        </p:blipFill>
        <p:spPr>
          <a:xfrm>
            <a:off x="3202835" y="4804112"/>
            <a:ext cx="2772000" cy="180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E0578C0-B8C6-450A-8B0E-38FD4B660A0A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200252" y="4804112"/>
            <a:ext cx="2772000" cy="180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6395CB7-8299-496E-BCA8-6614AF79B525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6205418" y="4804112"/>
            <a:ext cx="2772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62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kotnik 9"/>
          <p:cNvSpPr/>
          <p:nvPr/>
        </p:nvSpPr>
        <p:spPr>
          <a:xfrm>
            <a:off x="0" y="4550226"/>
            <a:ext cx="12192000" cy="2307774"/>
          </a:xfrm>
          <a:prstGeom prst="rect">
            <a:avLst/>
          </a:prstGeom>
          <a:solidFill>
            <a:srgbClr val="6A73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8" name="Naslov 7"/>
          <p:cNvSpPr>
            <a:spLocks noGrp="1"/>
          </p:cNvSpPr>
          <p:nvPr>
            <p:ph type="title"/>
          </p:nvPr>
        </p:nvSpPr>
        <p:spPr>
          <a:xfrm>
            <a:off x="708538" y="620301"/>
            <a:ext cx="9062544" cy="983155"/>
          </a:xfrm>
        </p:spPr>
        <p:txBody>
          <a:bodyPr>
            <a:normAutofit/>
          </a:bodyPr>
          <a:lstStyle/>
          <a:p>
            <a:r>
              <a:rPr lang="sl-SI" sz="4400" dirty="0" err="1">
                <a:latin typeface="+mn-lt"/>
              </a:rPr>
              <a:t>Quality</a:t>
            </a:r>
            <a:r>
              <a:rPr lang="sl-SI" sz="4400" dirty="0">
                <a:latin typeface="+mn-lt"/>
              </a:rPr>
              <a:t> </a:t>
            </a:r>
            <a:r>
              <a:rPr lang="sl-SI" sz="4400" dirty="0" err="1">
                <a:latin typeface="+mn-lt"/>
              </a:rPr>
              <a:t>and</a:t>
            </a:r>
            <a:r>
              <a:rPr lang="sl-SI" sz="4400" dirty="0">
                <a:latin typeface="+mn-lt"/>
              </a:rPr>
              <a:t> </a:t>
            </a:r>
            <a:r>
              <a:rPr lang="sl-SI" sz="4400" dirty="0" err="1">
                <a:latin typeface="+mn-lt"/>
              </a:rPr>
              <a:t>Control</a:t>
            </a:r>
            <a:endParaRPr lang="sl-SI" sz="4400" dirty="0">
              <a:latin typeface="+mn-lt"/>
            </a:endParaRPr>
          </a:p>
        </p:txBody>
      </p:sp>
      <p:sp>
        <p:nvSpPr>
          <p:cNvPr id="12" name="Označba mesta vsebine 11"/>
          <p:cNvSpPr>
            <a:spLocks noGrp="1"/>
          </p:cNvSpPr>
          <p:nvPr>
            <p:ph idx="1"/>
          </p:nvPr>
        </p:nvSpPr>
        <p:spPr>
          <a:xfrm>
            <a:off x="998377" y="1488509"/>
            <a:ext cx="6183790" cy="2929256"/>
          </a:xfrm>
        </p:spPr>
        <p:txBody>
          <a:bodyPr>
            <a:normAutofit/>
          </a:bodyPr>
          <a:lstStyle/>
          <a:p>
            <a:pPr marL="357750"/>
            <a:r>
              <a:rPr lang="sl-SI" b="1" dirty="0"/>
              <a:t>ISO 9001:2015</a:t>
            </a:r>
            <a:r>
              <a:rPr lang="sl-SI" dirty="0"/>
              <a:t> </a:t>
            </a:r>
            <a:r>
              <a:rPr lang="sl-SI" dirty="0" err="1"/>
              <a:t>certified</a:t>
            </a:r>
            <a:endParaRPr lang="sl-SI" dirty="0"/>
          </a:p>
          <a:p>
            <a:pPr marL="357750"/>
            <a:r>
              <a:rPr lang="sl-SI" b="1" dirty="0"/>
              <a:t>ISO 13485:2016 </a:t>
            </a:r>
            <a:r>
              <a:rPr lang="sl-SI" dirty="0" err="1"/>
              <a:t>for</a:t>
            </a:r>
            <a:r>
              <a:rPr lang="sl-SI" dirty="0"/>
              <a:t> </a:t>
            </a:r>
            <a:r>
              <a:rPr lang="sl-SI" dirty="0" err="1"/>
              <a:t>production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medical</a:t>
            </a:r>
            <a:r>
              <a:rPr lang="sl-SI" dirty="0"/>
              <a:t> </a:t>
            </a:r>
            <a:r>
              <a:rPr lang="sl-SI" dirty="0" err="1"/>
              <a:t>devices</a:t>
            </a:r>
            <a:endParaRPr lang="sl-SI" dirty="0"/>
          </a:p>
          <a:p>
            <a:pPr marL="357750"/>
            <a:endParaRPr lang="sl-SI" dirty="0"/>
          </a:p>
          <a:p>
            <a:pPr marL="357750"/>
            <a:r>
              <a:rPr lang="sl-SI" b="1" dirty="0" err="1">
                <a:latin typeface="Amor Sans Pro" panose="02000503080000020003" pitchFamily="50" charset="-18"/>
              </a:rPr>
              <a:t>Control</a:t>
            </a:r>
            <a:endParaRPr lang="sl-SI" b="1" dirty="0">
              <a:latin typeface="Amor Sans Pro" panose="02000503080000020003" pitchFamily="50" charset="-18"/>
            </a:endParaRPr>
          </a:p>
          <a:p>
            <a:pPr marL="814950" lvl="1"/>
            <a:r>
              <a:rPr lang="sl-SI" dirty="0">
                <a:latin typeface="Amor Sans Pro" panose="02000503080000020003" pitchFamily="50" charset="-18"/>
              </a:rPr>
              <a:t> In-line </a:t>
            </a:r>
            <a:r>
              <a:rPr lang="sl-SI" b="1" dirty="0">
                <a:latin typeface="Amor Sans Pro" panose="02000503080000020003" pitchFamily="50" charset="-18"/>
              </a:rPr>
              <a:t>SPI</a:t>
            </a:r>
            <a:r>
              <a:rPr lang="sl-SI" dirty="0">
                <a:latin typeface="Amor Sans Pro" panose="02000503080000020003" pitchFamily="50" charset="-18"/>
              </a:rPr>
              <a:t> </a:t>
            </a:r>
            <a:r>
              <a:rPr lang="sl-SI" dirty="0" err="1">
                <a:latin typeface="Amor Sans Pro" panose="02000503080000020003" pitchFamily="50" charset="-18"/>
              </a:rPr>
              <a:t>control</a:t>
            </a:r>
            <a:r>
              <a:rPr lang="sl-SI" dirty="0">
                <a:latin typeface="Amor Sans Pro" panose="02000503080000020003" pitchFamily="50" charset="-18"/>
              </a:rPr>
              <a:t> </a:t>
            </a:r>
          </a:p>
          <a:p>
            <a:pPr marL="814950" lvl="1"/>
            <a:r>
              <a:rPr lang="sl-SI" dirty="0">
                <a:latin typeface="Amor Sans Pro" panose="02000503080000020003" pitchFamily="50" charset="-18"/>
              </a:rPr>
              <a:t>3D </a:t>
            </a:r>
            <a:r>
              <a:rPr lang="sl-SI" b="1" dirty="0">
                <a:latin typeface="Amor Sans Pro" panose="02000503080000020003" pitchFamily="50" charset="-18"/>
              </a:rPr>
              <a:t>AOI</a:t>
            </a:r>
            <a:r>
              <a:rPr lang="sl-SI" dirty="0">
                <a:latin typeface="Amor Sans Pro" panose="02000503080000020003" pitchFamily="50" charset="-18"/>
              </a:rPr>
              <a:t> </a:t>
            </a:r>
            <a:r>
              <a:rPr lang="sl-SI" dirty="0" err="1">
                <a:latin typeface="Amor Sans Pro" panose="02000503080000020003" pitchFamily="50" charset="-18"/>
              </a:rPr>
              <a:t>control</a:t>
            </a:r>
            <a:r>
              <a:rPr lang="sl-SI" dirty="0">
                <a:latin typeface="Amor Sans Pro" panose="02000503080000020003" pitchFamily="50" charset="-18"/>
              </a:rPr>
              <a:t> (</a:t>
            </a:r>
            <a:r>
              <a:rPr lang="sl-SI" dirty="0" err="1">
                <a:latin typeface="Amor Sans Pro" panose="02000503080000020003" pitchFamily="50" charset="-18"/>
              </a:rPr>
              <a:t>Aoutomatic</a:t>
            </a:r>
            <a:r>
              <a:rPr lang="sl-SI" dirty="0">
                <a:latin typeface="Amor Sans Pro" panose="02000503080000020003" pitchFamily="50" charset="-18"/>
              </a:rPr>
              <a:t> </a:t>
            </a:r>
            <a:r>
              <a:rPr lang="sl-SI" dirty="0" err="1">
                <a:latin typeface="Amor Sans Pro" panose="02000503080000020003" pitchFamily="50" charset="-18"/>
              </a:rPr>
              <a:t>Optical</a:t>
            </a:r>
            <a:r>
              <a:rPr lang="sl-SI" dirty="0">
                <a:latin typeface="Amor Sans Pro" panose="02000503080000020003" pitchFamily="50" charset="-18"/>
              </a:rPr>
              <a:t> </a:t>
            </a:r>
            <a:r>
              <a:rPr lang="sl-SI" dirty="0" err="1">
                <a:latin typeface="Amor Sans Pro" panose="02000503080000020003" pitchFamily="50" charset="-18"/>
              </a:rPr>
              <a:t>Inspection</a:t>
            </a:r>
            <a:r>
              <a:rPr lang="sl-SI" dirty="0">
                <a:latin typeface="Amor Sans Pro" panose="02000503080000020003" pitchFamily="50" charset="-18"/>
              </a:rPr>
              <a:t>)</a:t>
            </a:r>
          </a:p>
          <a:p>
            <a:pPr marL="814950" lvl="1"/>
            <a:r>
              <a:rPr lang="sl-SI" b="1" dirty="0">
                <a:latin typeface="Amor Sans Pro" panose="02000503080000020003" pitchFamily="50" charset="-18"/>
              </a:rPr>
              <a:t>X-Ray</a:t>
            </a:r>
          </a:p>
          <a:p>
            <a:pPr marL="72000" indent="0">
              <a:buNone/>
            </a:pPr>
            <a:endParaRPr lang="sl-SI" dirty="0"/>
          </a:p>
          <a:p>
            <a:pPr marL="357750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F5964E4-43F3-4AF0-A10C-B9B8A1AD8231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11615" t="11615"/>
          <a:stretch/>
        </p:blipFill>
        <p:spPr>
          <a:xfrm>
            <a:off x="252310" y="4804112"/>
            <a:ext cx="2772000" cy="180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81DE946-1C2F-448C-9A53-C3276D92F4C2}"/>
              </a:ext>
            </a:extLst>
          </p:cNvPr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365266" y="4804112"/>
            <a:ext cx="2772000" cy="180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F07E8C5-40FB-452D-A3D6-4C2CC7AABED3}"/>
              </a:ext>
            </a:extLst>
          </p:cNvPr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6436934" y="4804112"/>
            <a:ext cx="2772000" cy="1800000"/>
          </a:xfrm>
          <a:prstGeom prst="rect">
            <a:avLst/>
          </a:prstGeom>
        </p:spPr>
      </p:pic>
      <p:pic>
        <p:nvPicPr>
          <p:cNvPr id="4" name="Slika 3">
            <a:extLst>
              <a:ext uri="{FF2B5EF4-FFF2-40B4-BE49-F238E27FC236}">
                <a16:creationId xmlns:a16="http://schemas.microsoft.com/office/drawing/2014/main" id="{D44A593B-A2BC-423D-8CDB-05C9C167FF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49890" y="4804112"/>
            <a:ext cx="2423763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423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1901" y="1833994"/>
            <a:ext cx="6631172" cy="3754482"/>
          </a:xfrm>
          <a:prstGeom prst="rect">
            <a:avLst/>
          </a:prstGeom>
        </p:spPr>
      </p:pic>
      <p:sp>
        <p:nvSpPr>
          <p:cNvPr id="30" name="Pravokotnik 29"/>
          <p:cNvSpPr/>
          <p:nvPr/>
        </p:nvSpPr>
        <p:spPr>
          <a:xfrm>
            <a:off x="0" y="4550226"/>
            <a:ext cx="12192000" cy="2307773"/>
          </a:xfrm>
          <a:prstGeom prst="rect">
            <a:avLst/>
          </a:prstGeom>
          <a:solidFill>
            <a:srgbClr val="6A73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253659" y="173152"/>
            <a:ext cx="11485418" cy="782638"/>
          </a:xfrm>
          <a:prstGeom prst="rect">
            <a:avLst/>
          </a:prstGeom>
        </p:spPr>
        <p:txBody>
          <a:bodyPr vert="horz" lIns="91440" tIns="28800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3AE"/>
                </a:solidFill>
                <a:latin typeface="Amor Sans Pro" panose="02000503080000020003" pitchFamily="50" charset="-18"/>
                <a:ea typeface="+mj-ea"/>
                <a:cs typeface="+mj-cs"/>
              </a:defRPr>
            </a:lvl1pPr>
          </a:lstStyle>
          <a:p>
            <a:r>
              <a:rPr lang="sl-SI" dirty="0" err="1">
                <a:latin typeface="+mn-lt"/>
              </a:rPr>
              <a:t>Fr</a:t>
            </a:r>
            <a:r>
              <a:rPr lang="en-US" dirty="0">
                <a:latin typeface="+mn-lt"/>
              </a:rPr>
              <a:t>om idea </a:t>
            </a:r>
            <a:r>
              <a:rPr lang="sl-SI" dirty="0">
                <a:latin typeface="+mn-lt"/>
              </a:rPr>
              <a:t>to</a:t>
            </a:r>
            <a:r>
              <a:rPr lang="en-US" dirty="0">
                <a:latin typeface="+mn-lt"/>
              </a:rPr>
              <a:t> production</a:t>
            </a:r>
            <a:endParaRPr lang="sl-SI" dirty="0">
              <a:latin typeface="+mn-lt"/>
            </a:endParaRPr>
          </a:p>
        </p:txBody>
      </p:sp>
      <p:grpSp>
        <p:nvGrpSpPr>
          <p:cNvPr id="21" name="Skupina 20"/>
          <p:cNvGrpSpPr/>
          <p:nvPr/>
        </p:nvGrpSpPr>
        <p:grpSpPr>
          <a:xfrm>
            <a:off x="363696" y="1423555"/>
            <a:ext cx="1983997" cy="723343"/>
            <a:chOff x="4795324" y="1475037"/>
            <a:chExt cx="1813736" cy="725494"/>
          </a:xfrm>
          <a:scene3d>
            <a:camera prst="orthographicFront"/>
            <a:lightRig rig="flat" dir="t"/>
          </a:scene3d>
        </p:grpSpPr>
        <p:sp>
          <p:nvSpPr>
            <p:cNvPr id="25" name="Škarnice 24"/>
            <p:cNvSpPr/>
            <p:nvPr/>
          </p:nvSpPr>
          <p:spPr>
            <a:xfrm>
              <a:off x="4795324" y="1475037"/>
              <a:ext cx="1813736" cy="725494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Škarnice 10"/>
            <p:cNvSpPr/>
            <p:nvPr/>
          </p:nvSpPr>
          <p:spPr>
            <a:xfrm>
              <a:off x="5158071" y="1475037"/>
              <a:ext cx="1088242" cy="72549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009" tIns="22670" rIns="22670" bIns="2267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l-SI" sz="2000" dirty="0" err="1">
                  <a:latin typeface="Myriad Pro Light" panose="020B0403030403020204" pitchFamily="34" charset="0"/>
                </a:rPr>
                <a:t>Concept</a:t>
              </a:r>
              <a:endParaRPr lang="sl-SI" sz="2000" kern="1200" dirty="0">
                <a:latin typeface="Myriad Pro Light" panose="020B0403030403020204" pitchFamily="34" charset="0"/>
              </a:endParaRPr>
            </a:p>
          </p:txBody>
        </p:sp>
      </p:grpSp>
      <p:grpSp>
        <p:nvGrpSpPr>
          <p:cNvPr id="33" name="Skupina 32"/>
          <p:cNvGrpSpPr/>
          <p:nvPr/>
        </p:nvGrpSpPr>
        <p:grpSpPr>
          <a:xfrm>
            <a:off x="2350657" y="1423555"/>
            <a:ext cx="2695433" cy="723343"/>
            <a:chOff x="4795324" y="1475037"/>
            <a:chExt cx="1813736" cy="725494"/>
          </a:xfrm>
          <a:scene3d>
            <a:camera prst="orthographicFront"/>
            <a:lightRig rig="flat" dir="t"/>
          </a:scene3d>
        </p:grpSpPr>
        <p:sp>
          <p:nvSpPr>
            <p:cNvPr id="34" name="Škarnice 33"/>
            <p:cNvSpPr/>
            <p:nvPr/>
          </p:nvSpPr>
          <p:spPr>
            <a:xfrm>
              <a:off x="4795324" y="1475037"/>
              <a:ext cx="1813736" cy="725494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Škarnice 10"/>
            <p:cNvSpPr/>
            <p:nvPr/>
          </p:nvSpPr>
          <p:spPr>
            <a:xfrm>
              <a:off x="5158071" y="1475037"/>
              <a:ext cx="1088242" cy="72549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009" tIns="22670" rIns="22670" bIns="2267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l-SI" sz="2000" dirty="0" err="1">
                  <a:latin typeface="Myriad Pro Light" panose="020B0403030403020204" pitchFamily="34" charset="0"/>
                </a:rPr>
                <a:t>Control</a:t>
              </a:r>
              <a:endParaRPr lang="sl-SI" sz="2000" kern="1200" dirty="0">
                <a:latin typeface="Myriad Pro Light" panose="020B0403030403020204" pitchFamily="34" charset="0"/>
              </a:endParaRPr>
            </a:p>
          </p:txBody>
        </p:sp>
      </p:grpSp>
      <p:grpSp>
        <p:nvGrpSpPr>
          <p:cNvPr id="39" name="Skupina 38"/>
          <p:cNvGrpSpPr/>
          <p:nvPr/>
        </p:nvGrpSpPr>
        <p:grpSpPr>
          <a:xfrm>
            <a:off x="5022028" y="1423553"/>
            <a:ext cx="1983997" cy="723343"/>
            <a:chOff x="4795324" y="1475037"/>
            <a:chExt cx="1813736" cy="725494"/>
          </a:xfrm>
          <a:scene3d>
            <a:camera prst="orthographicFront"/>
            <a:lightRig rig="flat" dir="t"/>
          </a:scene3d>
        </p:grpSpPr>
        <p:sp>
          <p:nvSpPr>
            <p:cNvPr id="40" name="Škarnice 39"/>
            <p:cNvSpPr/>
            <p:nvPr/>
          </p:nvSpPr>
          <p:spPr>
            <a:xfrm>
              <a:off x="4795324" y="1475037"/>
              <a:ext cx="1813736" cy="725494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Škarnice 10"/>
            <p:cNvSpPr/>
            <p:nvPr/>
          </p:nvSpPr>
          <p:spPr>
            <a:xfrm>
              <a:off x="5158071" y="1475037"/>
              <a:ext cx="1238704" cy="72549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009" tIns="22670" rIns="22670" bIns="2267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l-SI" sz="2000" kern="1200" dirty="0" err="1">
                  <a:latin typeface="Myriad Pro Light" panose="020B0403030403020204" pitchFamily="34" charset="0"/>
                </a:rPr>
                <a:t>Quality</a:t>
              </a:r>
              <a:endParaRPr lang="sl-SI" sz="2000" kern="1200" dirty="0">
                <a:latin typeface="Myriad Pro Light" panose="020B0403030403020204" pitchFamily="34" charset="0"/>
              </a:endParaRPr>
            </a:p>
          </p:txBody>
        </p:sp>
      </p:grpSp>
      <p:grpSp>
        <p:nvGrpSpPr>
          <p:cNvPr id="43" name="Skupina 42"/>
          <p:cNvGrpSpPr/>
          <p:nvPr/>
        </p:nvGrpSpPr>
        <p:grpSpPr>
          <a:xfrm>
            <a:off x="9549201" y="1423555"/>
            <a:ext cx="1983997" cy="723345"/>
            <a:chOff x="4795324" y="1475037"/>
            <a:chExt cx="1813736" cy="725495"/>
          </a:xfrm>
          <a:scene3d>
            <a:camera prst="orthographicFront"/>
            <a:lightRig rig="flat" dir="t"/>
          </a:scene3d>
        </p:grpSpPr>
        <p:sp>
          <p:nvSpPr>
            <p:cNvPr id="44" name="Škarnice 43"/>
            <p:cNvSpPr/>
            <p:nvPr/>
          </p:nvSpPr>
          <p:spPr>
            <a:xfrm>
              <a:off x="4795324" y="1475037"/>
              <a:ext cx="1813736" cy="725494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Škarnice 10"/>
            <p:cNvSpPr/>
            <p:nvPr/>
          </p:nvSpPr>
          <p:spPr>
            <a:xfrm>
              <a:off x="5158071" y="1475038"/>
              <a:ext cx="1238704" cy="72549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009" tIns="22670" rIns="22670" bIns="22670" numCol="1" spcCol="1270" anchor="ctr" anchorCtr="0">
              <a:noAutofit/>
            </a:bodyPr>
            <a:lstStyle/>
            <a:p>
              <a:pPr lvl="0" algn="ctr" defTabSz="755650">
                <a:spcBef>
                  <a:spcPct val="0"/>
                </a:spcBef>
              </a:pPr>
              <a:r>
                <a:rPr lang="sl-SI" sz="2000" dirty="0" err="1">
                  <a:latin typeface="Myriad Pro Light" panose="020B0403030403020204" pitchFamily="34" charset="0"/>
                </a:rPr>
                <a:t>Testing</a:t>
              </a:r>
              <a:endParaRPr lang="sl-SI" sz="2000" kern="1200" dirty="0">
                <a:latin typeface="Myriad Pro Light" panose="020B0403030403020204" pitchFamily="34" charset="0"/>
              </a:endParaRPr>
            </a:p>
          </p:txBody>
        </p:sp>
      </p:grpSp>
      <p:sp>
        <p:nvSpPr>
          <p:cNvPr id="50" name="Označba mesta vsebine 2"/>
          <p:cNvSpPr txBox="1">
            <a:spLocks/>
          </p:cNvSpPr>
          <p:nvPr/>
        </p:nvSpPr>
        <p:spPr>
          <a:xfrm>
            <a:off x="363696" y="2321772"/>
            <a:ext cx="2164700" cy="2681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750" indent="-285750">
              <a:buClr>
                <a:srgbClr val="0073AE"/>
              </a:buClr>
            </a:pPr>
            <a:r>
              <a:rPr lang="sl-SI" sz="1800" dirty="0">
                <a:solidFill>
                  <a:srgbClr val="6A737B"/>
                </a:solidFill>
                <a:latin typeface="Amor Sans Pro" panose="02000503080000020003" pitchFamily="50" charset="-18"/>
              </a:rPr>
              <a:t>NDA</a:t>
            </a:r>
          </a:p>
          <a:p>
            <a:pPr marL="357750" indent="-285750">
              <a:buClr>
                <a:srgbClr val="0073AE"/>
              </a:buClr>
            </a:pPr>
            <a:r>
              <a:rPr lang="sl-SI" sz="1800" dirty="0" err="1">
                <a:solidFill>
                  <a:srgbClr val="6A737B"/>
                </a:solidFill>
                <a:latin typeface="Amor Sans Pro" panose="02000503080000020003" pitchFamily="50" charset="-18"/>
              </a:rPr>
              <a:t>Idea</a:t>
            </a:r>
            <a:r>
              <a:rPr lang="sl-SI" sz="1800" dirty="0">
                <a:solidFill>
                  <a:srgbClr val="6A737B"/>
                </a:solidFill>
                <a:latin typeface="Amor Sans Pro" panose="02000503080000020003" pitchFamily="50" charset="-18"/>
              </a:rPr>
              <a:t> </a:t>
            </a:r>
            <a:r>
              <a:rPr lang="sl-SI" sz="1800" dirty="0" err="1">
                <a:solidFill>
                  <a:srgbClr val="6A737B"/>
                </a:solidFill>
                <a:latin typeface="Amor Sans Pro" panose="02000503080000020003" pitchFamily="50" charset="-18"/>
              </a:rPr>
              <a:t>Generation</a:t>
            </a:r>
            <a:endParaRPr lang="sl-SI" sz="1800" dirty="0">
              <a:solidFill>
                <a:srgbClr val="6A737B"/>
              </a:solidFill>
              <a:latin typeface="Amor Sans Pro" panose="02000503080000020003" pitchFamily="50" charset="-18"/>
            </a:endParaRPr>
          </a:p>
          <a:p>
            <a:pPr marL="357750" indent="-285750">
              <a:buClr>
                <a:srgbClr val="0073AE"/>
              </a:buClr>
            </a:pPr>
            <a:r>
              <a:rPr lang="sl-SI" sz="1800" dirty="0" err="1">
                <a:solidFill>
                  <a:srgbClr val="6A737B"/>
                </a:solidFill>
                <a:latin typeface="Amor Sans Pro" panose="02000503080000020003" pitchFamily="50" charset="-18"/>
              </a:rPr>
              <a:t>Consulting</a:t>
            </a:r>
            <a:r>
              <a:rPr lang="sl-SI" sz="1800" dirty="0">
                <a:solidFill>
                  <a:srgbClr val="6A737B"/>
                </a:solidFill>
                <a:latin typeface="Amor Sans Pro" panose="02000503080000020003" pitchFamily="50" charset="-18"/>
              </a:rPr>
              <a:t> </a:t>
            </a:r>
            <a:r>
              <a:rPr lang="sl-SI" sz="1800" dirty="0" err="1">
                <a:solidFill>
                  <a:srgbClr val="6A737B"/>
                </a:solidFill>
                <a:latin typeface="Amor Sans Pro" panose="02000503080000020003" pitchFamily="50" charset="-18"/>
              </a:rPr>
              <a:t>services</a:t>
            </a:r>
            <a:endParaRPr lang="sl-SI" sz="1800" dirty="0">
              <a:solidFill>
                <a:srgbClr val="6A737B"/>
              </a:solidFill>
              <a:latin typeface="Amor Sans Pro" panose="02000503080000020003" pitchFamily="50" charset="-18"/>
            </a:endParaRPr>
          </a:p>
          <a:p>
            <a:pPr marL="357750" indent="-285750">
              <a:buClr>
                <a:srgbClr val="0073AE"/>
              </a:buClr>
            </a:pPr>
            <a:r>
              <a:rPr lang="sl-SI" sz="1800" dirty="0" err="1">
                <a:solidFill>
                  <a:srgbClr val="6A737B"/>
                </a:solidFill>
                <a:latin typeface="Amor Sans Pro" panose="02000503080000020003" pitchFamily="50" charset="-18"/>
              </a:rPr>
              <a:t>Prototype</a:t>
            </a:r>
            <a:endParaRPr lang="sl-SI" sz="1800" dirty="0">
              <a:solidFill>
                <a:srgbClr val="6A737B"/>
              </a:solidFill>
              <a:latin typeface="Amor Sans Pro" panose="02000503080000020003" pitchFamily="50" charset="-18"/>
            </a:endParaRPr>
          </a:p>
        </p:txBody>
      </p:sp>
      <p:sp>
        <p:nvSpPr>
          <p:cNvPr id="51" name="Označba mesta vsebine 2"/>
          <p:cNvSpPr txBox="1">
            <a:spLocks/>
          </p:cNvSpPr>
          <p:nvPr/>
        </p:nvSpPr>
        <p:spPr>
          <a:xfrm>
            <a:off x="2350658" y="2321772"/>
            <a:ext cx="2164700" cy="2681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750" indent="-285750">
              <a:buClr>
                <a:srgbClr val="0073AE"/>
              </a:buClr>
            </a:pPr>
            <a:r>
              <a:rPr lang="sl-SI" sz="1800" dirty="0">
                <a:solidFill>
                  <a:srgbClr val="6A737B"/>
                </a:solidFill>
                <a:latin typeface="Amor Sans Pro" panose="02000503080000020003" pitchFamily="50" charset="-18"/>
              </a:rPr>
              <a:t>SPI </a:t>
            </a:r>
            <a:r>
              <a:rPr lang="sl-SI" sz="1800" dirty="0" err="1">
                <a:solidFill>
                  <a:srgbClr val="6A737B"/>
                </a:solidFill>
                <a:latin typeface="Amor Sans Pro" panose="02000503080000020003" pitchFamily="50" charset="-18"/>
              </a:rPr>
              <a:t>inspection</a:t>
            </a:r>
            <a:endParaRPr lang="sl-SI" sz="1800" dirty="0">
              <a:solidFill>
                <a:srgbClr val="6A737B"/>
              </a:solidFill>
              <a:latin typeface="Amor Sans Pro" panose="02000503080000020003" pitchFamily="50" charset="-18"/>
            </a:endParaRPr>
          </a:p>
          <a:p>
            <a:pPr marL="357750" indent="-285750">
              <a:buClr>
                <a:srgbClr val="0073AE"/>
              </a:buClr>
            </a:pPr>
            <a:r>
              <a:rPr lang="sl-SI" sz="1800" dirty="0">
                <a:solidFill>
                  <a:srgbClr val="6A737B"/>
                </a:solidFill>
                <a:latin typeface="Amor Sans Pro" panose="02000503080000020003" pitchFamily="50" charset="-18"/>
              </a:rPr>
              <a:t>AOI </a:t>
            </a:r>
            <a:r>
              <a:rPr lang="sl-SI" sz="1800" dirty="0" err="1">
                <a:solidFill>
                  <a:srgbClr val="6A737B"/>
                </a:solidFill>
                <a:latin typeface="Amor Sans Pro" panose="02000503080000020003" pitchFamily="50" charset="-18"/>
              </a:rPr>
              <a:t>inspection</a:t>
            </a:r>
            <a:endParaRPr lang="sl-SI" sz="1800" dirty="0">
              <a:solidFill>
                <a:srgbClr val="6A737B"/>
              </a:solidFill>
              <a:latin typeface="Amor Sans Pro" panose="02000503080000020003" pitchFamily="50" charset="-18"/>
            </a:endParaRPr>
          </a:p>
          <a:p>
            <a:pPr marL="357750" indent="-285750">
              <a:buClr>
                <a:srgbClr val="0073AE"/>
              </a:buClr>
            </a:pPr>
            <a:r>
              <a:rPr lang="sl-SI" sz="1800" dirty="0">
                <a:solidFill>
                  <a:srgbClr val="6A737B"/>
                </a:solidFill>
                <a:latin typeface="Amor Sans Pro" panose="02000503080000020003" pitchFamily="50" charset="-18"/>
              </a:rPr>
              <a:t>X-RAY</a:t>
            </a:r>
          </a:p>
        </p:txBody>
      </p:sp>
      <p:sp>
        <p:nvSpPr>
          <p:cNvPr id="29" name="Označba mesta vsebine 2"/>
          <p:cNvSpPr txBox="1">
            <a:spLocks/>
          </p:cNvSpPr>
          <p:nvPr/>
        </p:nvSpPr>
        <p:spPr>
          <a:xfrm>
            <a:off x="4966229" y="2321772"/>
            <a:ext cx="2114030" cy="2681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750" indent="-285750">
              <a:buClr>
                <a:srgbClr val="0073AE"/>
              </a:buClr>
            </a:pPr>
            <a:r>
              <a:rPr lang="sl-SI" sz="1800" b="1" dirty="0">
                <a:solidFill>
                  <a:srgbClr val="6A737B"/>
                </a:solidFill>
                <a:latin typeface="Amor Sans Pro" panose="02000503080000020003" pitchFamily="50" charset="-18"/>
              </a:rPr>
              <a:t>ISO 9001:2015</a:t>
            </a:r>
          </a:p>
          <a:p>
            <a:pPr marL="357750" indent="-285750">
              <a:buClr>
                <a:srgbClr val="0073AE"/>
              </a:buClr>
            </a:pPr>
            <a:r>
              <a:rPr lang="sl-SI" sz="1800" b="1" dirty="0">
                <a:solidFill>
                  <a:srgbClr val="6A737B"/>
                </a:solidFill>
                <a:latin typeface="Amor Sans Pro" panose="02000503080000020003" pitchFamily="50" charset="-18"/>
              </a:rPr>
              <a:t>ISO 13485:2016</a:t>
            </a:r>
          </a:p>
          <a:p>
            <a:pPr marL="357750" indent="-285750">
              <a:buClr>
                <a:srgbClr val="0073AE"/>
              </a:buClr>
            </a:pPr>
            <a:r>
              <a:rPr lang="sl-SI" sz="1800" b="1" dirty="0">
                <a:solidFill>
                  <a:srgbClr val="6A737B"/>
                </a:solidFill>
                <a:latin typeface="Amor Sans Pro" panose="02000503080000020003" pitchFamily="50" charset="-18"/>
              </a:rPr>
              <a:t>ESD </a:t>
            </a:r>
            <a:r>
              <a:rPr lang="sl-SI" sz="1800" b="1" dirty="0" err="1">
                <a:solidFill>
                  <a:srgbClr val="6A737B"/>
                </a:solidFill>
                <a:latin typeface="Amor Sans Pro" panose="02000503080000020003" pitchFamily="50" charset="-18"/>
              </a:rPr>
              <a:t>controled</a:t>
            </a:r>
            <a:r>
              <a:rPr lang="sl-SI" sz="1800" b="1" dirty="0">
                <a:solidFill>
                  <a:srgbClr val="6A737B"/>
                </a:solidFill>
                <a:latin typeface="Amor Sans Pro" panose="02000503080000020003" pitchFamily="50" charset="-18"/>
              </a:rPr>
              <a:t> </a:t>
            </a:r>
            <a:r>
              <a:rPr lang="sl-SI" sz="1800" b="1" dirty="0" err="1">
                <a:solidFill>
                  <a:srgbClr val="6A737B"/>
                </a:solidFill>
                <a:latin typeface="Amor Sans Pro" panose="02000503080000020003" pitchFamily="50" charset="-18"/>
              </a:rPr>
              <a:t>enviroment</a:t>
            </a:r>
            <a:endParaRPr lang="en-US" sz="1800" b="1" dirty="0">
              <a:solidFill>
                <a:srgbClr val="6A737B"/>
              </a:solidFill>
              <a:latin typeface="Amor Sans Pro" panose="02000503080000020003" pitchFamily="50" charset="-18"/>
            </a:endParaRPr>
          </a:p>
          <a:p>
            <a:pPr marL="0" indent="0">
              <a:buNone/>
            </a:pPr>
            <a:endParaRPr lang="sl-SI" sz="1800" dirty="0">
              <a:latin typeface="Amor Sans Pro" panose="02000503080000020003" pitchFamily="50" charset="-18"/>
            </a:endParaRPr>
          </a:p>
        </p:txBody>
      </p:sp>
      <p:sp>
        <p:nvSpPr>
          <p:cNvPr id="31" name="Označba mesta vsebine 2"/>
          <p:cNvSpPr txBox="1">
            <a:spLocks/>
          </p:cNvSpPr>
          <p:nvPr/>
        </p:nvSpPr>
        <p:spPr>
          <a:xfrm>
            <a:off x="9368004" y="2321772"/>
            <a:ext cx="2512252" cy="2681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750" indent="-285750">
              <a:buClr>
                <a:srgbClr val="0073AE"/>
              </a:buClr>
            </a:pPr>
            <a:r>
              <a:rPr lang="en-US" sz="1800" dirty="0">
                <a:solidFill>
                  <a:srgbClr val="6A737B"/>
                </a:solidFill>
                <a:latin typeface="Amor Sans Pro" panose="02000503080000020003" pitchFamily="50" charset="-18"/>
              </a:rPr>
              <a:t>Done at one location</a:t>
            </a:r>
          </a:p>
          <a:p>
            <a:pPr marL="357750" indent="-285750">
              <a:buClr>
                <a:srgbClr val="0073AE"/>
              </a:buClr>
            </a:pPr>
            <a:r>
              <a:rPr lang="sl-SI" sz="1800" dirty="0" err="1">
                <a:solidFill>
                  <a:srgbClr val="6A737B"/>
                </a:solidFill>
                <a:latin typeface="Amor Sans Pro" panose="02000503080000020003" pitchFamily="50" charset="-18"/>
              </a:rPr>
              <a:t>Box</a:t>
            </a:r>
            <a:r>
              <a:rPr lang="sl-SI" sz="1800" dirty="0">
                <a:solidFill>
                  <a:srgbClr val="6A737B"/>
                </a:solidFill>
                <a:latin typeface="Amor Sans Pro" panose="02000503080000020003" pitchFamily="50" charset="-18"/>
              </a:rPr>
              <a:t> </a:t>
            </a:r>
            <a:r>
              <a:rPr lang="sl-SI" sz="1800" dirty="0" err="1">
                <a:solidFill>
                  <a:srgbClr val="6A737B"/>
                </a:solidFill>
                <a:latin typeface="Amor Sans Pro" panose="02000503080000020003" pitchFamily="50" charset="-18"/>
              </a:rPr>
              <a:t>buid</a:t>
            </a:r>
            <a:r>
              <a:rPr lang="sl-SI" sz="1800" dirty="0">
                <a:solidFill>
                  <a:srgbClr val="6A737B"/>
                </a:solidFill>
                <a:latin typeface="Amor Sans Pro" panose="02000503080000020003" pitchFamily="50" charset="-18"/>
              </a:rPr>
              <a:t> </a:t>
            </a:r>
            <a:r>
              <a:rPr lang="sl-SI" sz="1800" dirty="0" err="1">
                <a:solidFill>
                  <a:srgbClr val="6A737B"/>
                </a:solidFill>
                <a:latin typeface="Amor Sans Pro" panose="02000503080000020003" pitchFamily="50" charset="-18"/>
              </a:rPr>
              <a:t>assembly</a:t>
            </a:r>
            <a:endParaRPr lang="sl-SI" sz="1800" dirty="0">
              <a:solidFill>
                <a:srgbClr val="6A737B"/>
              </a:solidFill>
              <a:latin typeface="Amor Sans Pro" panose="02000503080000020003" pitchFamily="50" charset="-18"/>
            </a:endParaRPr>
          </a:p>
          <a:p>
            <a:pPr marL="357750" indent="-285750">
              <a:buClr>
                <a:srgbClr val="0073AE"/>
              </a:buClr>
            </a:pPr>
            <a:r>
              <a:rPr lang="sl-SI" sz="1800" dirty="0" err="1">
                <a:solidFill>
                  <a:srgbClr val="6A737B"/>
                </a:solidFill>
                <a:latin typeface="Amor Sans Pro" panose="02000503080000020003" pitchFamily="50" charset="-18"/>
              </a:rPr>
              <a:t>Packaging</a:t>
            </a:r>
            <a:endParaRPr lang="sl-SI" sz="1800" dirty="0">
              <a:solidFill>
                <a:srgbClr val="6A737B"/>
              </a:solidFill>
              <a:latin typeface="Amor Sans Pro" panose="02000503080000020003" pitchFamily="50" charset="-18"/>
            </a:endParaRPr>
          </a:p>
          <a:p>
            <a:pPr marL="357750" indent="-285750">
              <a:buClr>
                <a:srgbClr val="0073AE"/>
              </a:buClr>
            </a:pPr>
            <a:r>
              <a:rPr lang="sl-SI" sz="1800" dirty="0" err="1">
                <a:solidFill>
                  <a:srgbClr val="6A737B"/>
                </a:solidFill>
                <a:latin typeface="Amor Sans Pro" panose="02000503080000020003" pitchFamily="50" charset="-18"/>
              </a:rPr>
              <a:t>Shipping</a:t>
            </a:r>
            <a:endParaRPr lang="en-US" sz="1800" dirty="0">
              <a:solidFill>
                <a:srgbClr val="6A737B"/>
              </a:solidFill>
              <a:latin typeface="Amor Sans Pro" panose="02000503080000020003" pitchFamily="50" charset="-18"/>
            </a:endParaRPr>
          </a:p>
          <a:p>
            <a:pPr marL="357750" indent="-285750">
              <a:buClr>
                <a:srgbClr val="0073AE"/>
              </a:buClr>
            </a:pPr>
            <a:endParaRPr lang="en-US" sz="1600" dirty="0">
              <a:solidFill>
                <a:srgbClr val="6A737B"/>
              </a:solidFill>
              <a:latin typeface="Amor Sans Pro" panose="02000503080000020003" pitchFamily="50" charset="-18"/>
            </a:endParaRPr>
          </a:p>
          <a:p>
            <a:pPr marL="0" indent="0">
              <a:buNone/>
            </a:pPr>
            <a:endParaRPr lang="sl-SI" sz="2400" dirty="0">
              <a:latin typeface="Amor Sans Pro" panose="02000503080000020003" pitchFamily="50" charset="-18"/>
            </a:endParaRPr>
          </a:p>
        </p:txBody>
      </p:sp>
      <p:grpSp>
        <p:nvGrpSpPr>
          <p:cNvPr id="42" name="Skupina 41">
            <a:extLst>
              <a:ext uri="{FF2B5EF4-FFF2-40B4-BE49-F238E27FC236}">
                <a16:creationId xmlns:a16="http://schemas.microsoft.com/office/drawing/2014/main" id="{1260030E-115B-49E7-AA47-0AC54572EEB7}"/>
              </a:ext>
            </a:extLst>
          </p:cNvPr>
          <p:cNvGrpSpPr/>
          <p:nvPr/>
        </p:nvGrpSpPr>
        <p:grpSpPr>
          <a:xfrm>
            <a:off x="7070362" y="1426659"/>
            <a:ext cx="2478839" cy="723345"/>
            <a:chOff x="4795324" y="1475037"/>
            <a:chExt cx="1813736" cy="725495"/>
          </a:xfrm>
          <a:scene3d>
            <a:camera prst="orthographicFront"/>
            <a:lightRig rig="flat" dir="t"/>
          </a:scene3d>
        </p:grpSpPr>
        <p:sp>
          <p:nvSpPr>
            <p:cNvPr id="46" name="Škarnice 43">
              <a:extLst>
                <a:ext uri="{FF2B5EF4-FFF2-40B4-BE49-F238E27FC236}">
                  <a16:creationId xmlns:a16="http://schemas.microsoft.com/office/drawing/2014/main" id="{E5B8B05C-A724-47F8-8290-2FEAD12D31F2}"/>
                </a:ext>
              </a:extLst>
            </p:cNvPr>
            <p:cNvSpPr/>
            <p:nvPr/>
          </p:nvSpPr>
          <p:spPr>
            <a:xfrm>
              <a:off x="4795324" y="1475037"/>
              <a:ext cx="1813736" cy="725494"/>
            </a:xfrm>
            <a:prstGeom prst="chevron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7" name="Škarnice 10">
              <a:extLst>
                <a:ext uri="{FF2B5EF4-FFF2-40B4-BE49-F238E27FC236}">
                  <a16:creationId xmlns:a16="http://schemas.microsoft.com/office/drawing/2014/main" id="{7C246B22-1568-496B-B4E0-29262FE3AA67}"/>
                </a:ext>
              </a:extLst>
            </p:cNvPr>
            <p:cNvSpPr/>
            <p:nvPr/>
          </p:nvSpPr>
          <p:spPr>
            <a:xfrm>
              <a:off x="5158071" y="1475038"/>
              <a:ext cx="1238704" cy="72549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009" tIns="22670" rIns="22670" bIns="22670" numCol="1" spcCol="1270" anchor="ctr" anchorCtr="0">
              <a:noAutofit/>
            </a:bodyPr>
            <a:lstStyle/>
            <a:p>
              <a:pPr lvl="0" algn="ctr" defTabSz="755650">
                <a:spcBef>
                  <a:spcPct val="0"/>
                </a:spcBef>
              </a:pPr>
              <a:r>
                <a:rPr lang="sl-SI" sz="2000" kern="1200" dirty="0" err="1">
                  <a:latin typeface="Myriad Pro Light" panose="020B0403030403020204" pitchFamily="34" charset="0"/>
                </a:rPr>
                <a:t>Production</a:t>
              </a:r>
              <a:endParaRPr lang="sl-SI" sz="2000" kern="1200" dirty="0">
                <a:latin typeface="Myriad Pro Light" panose="020B0403030403020204" pitchFamily="34" charset="0"/>
              </a:endParaRPr>
            </a:p>
          </p:txBody>
        </p:sp>
      </p:grpSp>
      <p:sp>
        <p:nvSpPr>
          <p:cNvPr id="48" name="Označba mesta vsebine 2">
            <a:extLst>
              <a:ext uri="{FF2B5EF4-FFF2-40B4-BE49-F238E27FC236}">
                <a16:creationId xmlns:a16="http://schemas.microsoft.com/office/drawing/2014/main" id="{3ADBCEC4-DE1D-4E63-817F-C4E0DB0B4F6C}"/>
              </a:ext>
            </a:extLst>
          </p:cNvPr>
          <p:cNvSpPr txBox="1">
            <a:spLocks/>
          </p:cNvSpPr>
          <p:nvPr/>
        </p:nvSpPr>
        <p:spPr>
          <a:xfrm>
            <a:off x="6926485" y="2324882"/>
            <a:ext cx="2512252" cy="2681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750" indent="-285750">
              <a:buClr>
                <a:srgbClr val="0073AE"/>
              </a:buClr>
            </a:pPr>
            <a:r>
              <a:rPr lang="sl-SI" sz="1800" dirty="0">
                <a:solidFill>
                  <a:srgbClr val="6A737B"/>
                </a:solidFill>
                <a:latin typeface="Amor Sans Pro" panose="02000503080000020003" pitchFamily="50" charset="-18"/>
              </a:rPr>
              <a:t>SMD </a:t>
            </a:r>
            <a:r>
              <a:rPr lang="sl-SI" sz="1800" dirty="0" err="1">
                <a:solidFill>
                  <a:srgbClr val="6A737B"/>
                </a:solidFill>
                <a:latin typeface="Amor Sans Pro" panose="02000503080000020003" pitchFamily="50" charset="-18"/>
              </a:rPr>
              <a:t>and</a:t>
            </a:r>
            <a:r>
              <a:rPr lang="sl-SI" sz="1800" dirty="0">
                <a:solidFill>
                  <a:srgbClr val="6A737B"/>
                </a:solidFill>
                <a:latin typeface="Amor Sans Pro" panose="02000503080000020003" pitchFamily="50" charset="-18"/>
              </a:rPr>
              <a:t> THT </a:t>
            </a:r>
            <a:r>
              <a:rPr lang="sl-SI" sz="1800" dirty="0" err="1">
                <a:solidFill>
                  <a:srgbClr val="6A737B"/>
                </a:solidFill>
                <a:latin typeface="Amor Sans Pro" panose="02000503080000020003" pitchFamily="50" charset="-18"/>
              </a:rPr>
              <a:t>assembling</a:t>
            </a:r>
            <a:r>
              <a:rPr lang="sl-SI" sz="1800" dirty="0">
                <a:solidFill>
                  <a:srgbClr val="6A737B"/>
                </a:solidFill>
                <a:latin typeface="Amor Sans Pro" panose="02000503080000020003" pitchFamily="50" charset="-18"/>
              </a:rPr>
              <a:t> (</a:t>
            </a:r>
            <a:r>
              <a:rPr lang="sl-SI" sz="1800" b="1" dirty="0">
                <a:solidFill>
                  <a:srgbClr val="6A737B"/>
                </a:solidFill>
                <a:latin typeface="Amor Sans Pro" panose="02000503080000020003" pitchFamily="50" charset="-18"/>
              </a:rPr>
              <a:t>EMS</a:t>
            </a:r>
            <a:r>
              <a:rPr lang="sl-SI" sz="1800" dirty="0">
                <a:solidFill>
                  <a:srgbClr val="6A737B"/>
                </a:solidFill>
                <a:latin typeface="Amor Sans Pro" panose="02000503080000020003" pitchFamily="50" charset="-18"/>
              </a:rPr>
              <a:t>)</a:t>
            </a:r>
          </a:p>
          <a:p>
            <a:pPr marL="357750" indent="-285750">
              <a:buClr>
                <a:srgbClr val="0073AE"/>
              </a:buClr>
            </a:pPr>
            <a:r>
              <a:rPr lang="sl-SI" sz="1800" dirty="0" err="1">
                <a:solidFill>
                  <a:srgbClr val="6A737B"/>
                </a:solidFill>
                <a:latin typeface="Amor Sans Pro" panose="02000503080000020003" pitchFamily="50" charset="-18"/>
              </a:rPr>
              <a:t>Programming</a:t>
            </a:r>
            <a:r>
              <a:rPr lang="sl-SI" sz="1800" dirty="0">
                <a:solidFill>
                  <a:srgbClr val="6A737B"/>
                </a:solidFill>
                <a:latin typeface="Amor Sans Pro" panose="02000503080000020003" pitchFamily="50" charset="-18"/>
              </a:rPr>
              <a:t> </a:t>
            </a:r>
            <a:r>
              <a:rPr lang="sl-SI" sz="1800" dirty="0" err="1">
                <a:solidFill>
                  <a:srgbClr val="6A737B"/>
                </a:solidFill>
                <a:latin typeface="Amor Sans Pro" panose="02000503080000020003" pitchFamily="50" charset="-18"/>
              </a:rPr>
              <a:t>equipment</a:t>
            </a:r>
            <a:endParaRPr lang="sl-SI" sz="1800" dirty="0">
              <a:solidFill>
                <a:srgbClr val="6A737B"/>
              </a:solidFill>
              <a:latin typeface="Amor Sans Pro" panose="02000503080000020003" pitchFamily="50" charset="-18"/>
            </a:endParaRPr>
          </a:p>
          <a:p>
            <a:pPr marL="357750" indent="-285750">
              <a:buClr>
                <a:srgbClr val="0073AE"/>
              </a:buClr>
            </a:pPr>
            <a:r>
              <a:rPr lang="sl-SI" sz="1800" dirty="0" err="1">
                <a:solidFill>
                  <a:srgbClr val="6A737B"/>
                </a:solidFill>
                <a:latin typeface="Amor Sans Pro" panose="02000503080000020003" pitchFamily="50" charset="-18"/>
              </a:rPr>
              <a:t>End</a:t>
            </a:r>
            <a:r>
              <a:rPr lang="sl-SI" sz="1800" dirty="0">
                <a:solidFill>
                  <a:srgbClr val="6A737B"/>
                </a:solidFill>
                <a:latin typeface="Amor Sans Pro" panose="02000503080000020003" pitchFamily="50" charset="-18"/>
              </a:rPr>
              <a:t>-Test </a:t>
            </a:r>
            <a:r>
              <a:rPr lang="sl-SI" sz="1800" dirty="0" err="1">
                <a:solidFill>
                  <a:srgbClr val="6A737B"/>
                </a:solidFill>
                <a:latin typeface="Amor Sans Pro" panose="02000503080000020003" pitchFamily="50" charset="-18"/>
              </a:rPr>
              <a:t>services</a:t>
            </a:r>
            <a:endParaRPr lang="sl-SI" sz="1800" dirty="0">
              <a:solidFill>
                <a:srgbClr val="6A737B"/>
              </a:solidFill>
              <a:latin typeface="Amor Sans Pro" panose="02000503080000020003" pitchFamily="50" charset="-18"/>
            </a:endParaRPr>
          </a:p>
          <a:p>
            <a:pPr marL="357750" indent="-285750">
              <a:buClr>
                <a:srgbClr val="0073AE"/>
              </a:buClr>
            </a:pPr>
            <a:endParaRPr lang="sl-SI" sz="1800" dirty="0">
              <a:solidFill>
                <a:srgbClr val="6A737B"/>
              </a:solidFill>
              <a:latin typeface="Amor Sans Pro" panose="02000503080000020003" pitchFamily="50" charset="-18"/>
            </a:endParaRPr>
          </a:p>
          <a:p>
            <a:pPr marL="357750" indent="-285750">
              <a:buClr>
                <a:srgbClr val="0073AE"/>
              </a:buClr>
            </a:pPr>
            <a:endParaRPr lang="sl-SI" sz="1800" dirty="0">
              <a:solidFill>
                <a:srgbClr val="6A737B"/>
              </a:solidFill>
              <a:latin typeface="Amor Sans Pro" panose="02000503080000020003" pitchFamily="50" charset="-18"/>
            </a:endParaRPr>
          </a:p>
          <a:p>
            <a:pPr marL="357750" indent="-285750">
              <a:buClr>
                <a:srgbClr val="0073AE"/>
              </a:buClr>
            </a:pPr>
            <a:endParaRPr lang="en-US" sz="1600" dirty="0">
              <a:solidFill>
                <a:srgbClr val="6A737B"/>
              </a:solidFill>
              <a:latin typeface="Amor Sans Pro" panose="02000503080000020003" pitchFamily="50" charset="-18"/>
            </a:endParaRPr>
          </a:p>
          <a:p>
            <a:pPr marL="0" indent="0">
              <a:buNone/>
            </a:pPr>
            <a:endParaRPr lang="sl-SI" sz="2400" dirty="0">
              <a:latin typeface="Amor Sans Pro" panose="02000503080000020003" pitchFamily="50" charset="-18"/>
            </a:endParaRPr>
          </a:p>
        </p:txBody>
      </p:sp>
      <p:pic>
        <p:nvPicPr>
          <p:cNvPr id="36" name="Slika 35">
            <a:extLst>
              <a:ext uri="{FF2B5EF4-FFF2-40B4-BE49-F238E27FC236}">
                <a16:creationId xmlns:a16="http://schemas.microsoft.com/office/drawing/2014/main" id="{F89D923C-1932-4199-AF72-A60D581FC2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 flipV="1">
            <a:off x="2206213" y="4741434"/>
            <a:ext cx="7779574" cy="1925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64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lika 8">
            <a:extLst>
              <a:ext uri="{FF2B5EF4-FFF2-40B4-BE49-F238E27FC236}">
                <a16:creationId xmlns:a16="http://schemas.microsoft.com/office/drawing/2014/main" id="{7B496D74-EC01-4752-BFD9-045ED1CF60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061"/>
            <a:ext cx="12192000" cy="2560225"/>
          </a:xfrm>
          <a:prstGeom prst="rect">
            <a:avLst/>
          </a:prstGeom>
        </p:spPr>
      </p:pic>
      <p:sp>
        <p:nvSpPr>
          <p:cNvPr id="7" name="Pravokotnik 6">
            <a:extLst>
              <a:ext uri="{FF2B5EF4-FFF2-40B4-BE49-F238E27FC236}">
                <a16:creationId xmlns:a16="http://schemas.microsoft.com/office/drawing/2014/main" id="{F0734DC2-B1D8-4B44-AAB7-88889435F33E}"/>
              </a:ext>
            </a:extLst>
          </p:cNvPr>
          <p:cNvSpPr/>
          <p:nvPr/>
        </p:nvSpPr>
        <p:spPr>
          <a:xfrm>
            <a:off x="9724571" y="0"/>
            <a:ext cx="2467429" cy="1175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mor Sans Pro"/>
              <a:ea typeface="+mn-ea"/>
              <a:cs typeface="+mn-cs"/>
            </a:endParaRPr>
          </a:p>
        </p:txBody>
      </p:sp>
      <p:sp>
        <p:nvSpPr>
          <p:cNvPr id="2" name="PoljeZBesedilom 1">
            <a:extLst>
              <a:ext uri="{FF2B5EF4-FFF2-40B4-BE49-F238E27FC236}">
                <a16:creationId xmlns:a16="http://schemas.microsoft.com/office/drawing/2014/main" id="{D2AAC9BB-18D1-46D6-9196-26521E26B43A}"/>
              </a:ext>
            </a:extLst>
          </p:cNvPr>
          <p:cNvSpPr txBox="1"/>
          <p:nvPr/>
        </p:nvSpPr>
        <p:spPr>
          <a:xfrm>
            <a:off x="639192" y="5635580"/>
            <a:ext cx="2117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3600" dirty="0" err="1"/>
              <a:t>Thank</a:t>
            </a:r>
            <a:r>
              <a:rPr lang="sl-SI" sz="3600" dirty="0"/>
              <a:t> </a:t>
            </a:r>
            <a:r>
              <a:rPr lang="sl-SI" sz="3600" dirty="0" err="1"/>
              <a:t>you</a:t>
            </a:r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72880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tek_!">
      <a:majorFont>
        <a:latin typeface="Myriad Pro Light"/>
        <a:ea typeface=""/>
        <a:cs typeface=""/>
      </a:majorFont>
      <a:minorFont>
        <a:latin typeface="Amor Sans Pro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6A737B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1916</TotalTime>
  <Words>154</Words>
  <Application>Microsoft Office PowerPoint</Application>
  <PresentationFormat>Widescreen</PresentationFormat>
  <Paragraphs>54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Amor Sans Pro</vt:lpstr>
      <vt:lpstr>Arial</vt:lpstr>
      <vt:lpstr>Calibri</vt:lpstr>
      <vt:lpstr>Calibri Light</vt:lpstr>
      <vt:lpstr>Myriad Pro Light</vt:lpstr>
      <vt:lpstr>Office Theme</vt:lpstr>
      <vt:lpstr>Officeova tema</vt:lpstr>
      <vt:lpstr>PowerPoint Presentation</vt:lpstr>
      <vt:lpstr>About L-Tek</vt:lpstr>
      <vt:lpstr>Manufacturing services:</vt:lpstr>
      <vt:lpstr>Quality and Control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VC room</cp:lastModifiedBy>
  <cp:revision>13</cp:revision>
  <dcterms:created xsi:type="dcterms:W3CDTF">2019-10-01T15:38:03Z</dcterms:created>
  <dcterms:modified xsi:type="dcterms:W3CDTF">2019-10-09T06:53:33Z</dcterms:modified>
</cp:coreProperties>
</file>